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pptx" ContentType="application/vnd.openxmlformats-officedocument.presentationml.presentation"/>
  <Default Extension="rels" ContentType="application/vnd.openxmlformats-package.relationships+xml"/>
  <Default Extension="tiff" ContentType="image/tiff"/>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comments/comment1.xml" ContentType="application/vnd.openxmlformats-officedocument.presentationml.comments+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charts/chart3.xml" ContentType="application/vnd.openxmlformats-officedocument.drawingml.chart+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8" r:id="rId2"/>
  </p:sldMasterIdLst>
  <p:notesMasterIdLst>
    <p:notesMasterId r:id="rId180"/>
  </p:notesMasterIdLst>
  <p:sldIdLst>
    <p:sldId id="419" r:id="rId3"/>
    <p:sldId id="259" r:id="rId4"/>
    <p:sldId id="260" r:id="rId5"/>
    <p:sldId id="507" r:id="rId6"/>
    <p:sldId id="513" r:id="rId7"/>
    <p:sldId id="508" r:id="rId8"/>
    <p:sldId id="509" r:id="rId9"/>
    <p:sldId id="510" r:id="rId10"/>
    <p:sldId id="263" r:id="rId11"/>
    <p:sldId id="450" r:id="rId12"/>
    <p:sldId id="264" r:id="rId13"/>
    <p:sldId id="265" r:id="rId14"/>
    <p:sldId id="885" r:id="rId15"/>
    <p:sldId id="483" r:id="rId16"/>
    <p:sldId id="484" r:id="rId17"/>
    <p:sldId id="485" r:id="rId18"/>
    <p:sldId id="486" r:id="rId19"/>
    <p:sldId id="487" r:id="rId20"/>
    <p:sldId id="488" r:id="rId21"/>
    <p:sldId id="266" r:id="rId22"/>
    <p:sldId id="267" r:id="rId23"/>
    <p:sldId id="268" r:id="rId24"/>
    <p:sldId id="489" r:id="rId25"/>
    <p:sldId id="269" r:id="rId26"/>
    <p:sldId id="270" r:id="rId27"/>
    <p:sldId id="271" r:id="rId28"/>
    <p:sldId id="274" r:id="rId29"/>
    <p:sldId id="275" r:id="rId30"/>
    <p:sldId id="276" r:id="rId31"/>
    <p:sldId id="277" r:id="rId32"/>
    <p:sldId id="278" r:id="rId33"/>
    <p:sldId id="490" r:id="rId34"/>
    <p:sldId id="491" r:id="rId35"/>
    <p:sldId id="492" r:id="rId36"/>
    <p:sldId id="493" r:id="rId37"/>
    <p:sldId id="494" r:id="rId38"/>
    <p:sldId id="498" r:id="rId39"/>
    <p:sldId id="877" r:id="rId40"/>
    <p:sldId id="878" r:id="rId41"/>
    <p:sldId id="500" r:id="rId42"/>
    <p:sldId id="501" r:id="rId43"/>
    <p:sldId id="502" r:id="rId44"/>
    <p:sldId id="503" r:id="rId45"/>
    <p:sldId id="504" r:id="rId46"/>
    <p:sldId id="505" r:id="rId47"/>
    <p:sldId id="506" r:id="rId48"/>
    <p:sldId id="886" r:id="rId49"/>
    <p:sldId id="887" r:id="rId50"/>
    <p:sldId id="283" r:id="rId51"/>
    <p:sldId id="879" r:id="rId52"/>
    <p:sldId id="287" r:id="rId53"/>
    <p:sldId id="288" r:id="rId54"/>
    <p:sldId id="512" r:id="rId55"/>
    <p:sldId id="289" r:id="rId56"/>
    <p:sldId id="290" r:id="rId57"/>
    <p:sldId id="436" r:id="rId58"/>
    <p:sldId id="437" r:id="rId59"/>
    <p:sldId id="438" r:id="rId60"/>
    <p:sldId id="439" r:id="rId61"/>
    <p:sldId id="889" r:id="rId62"/>
    <p:sldId id="440" r:id="rId63"/>
    <p:sldId id="441" r:id="rId64"/>
    <p:sldId id="442" r:id="rId65"/>
    <p:sldId id="443" r:id="rId66"/>
    <p:sldId id="880" r:id="rId67"/>
    <p:sldId id="874" r:id="rId68"/>
    <p:sldId id="891" r:id="rId69"/>
    <p:sldId id="295" r:id="rId70"/>
    <p:sldId id="890" r:id="rId71"/>
    <p:sldId id="893" r:id="rId72"/>
    <p:sldId id="881" r:id="rId73"/>
    <p:sldId id="882" r:id="rId74"/>
    <p:sldId id="883" r:id="rId75"/>
    <p:sldId id="884" r:id="rId76"/>
    <p:sldId id="873" r:id="rId77"/>
    <p:sldId id="301" r:id="rId78"/>
    <p:sldId id="305" r:id="rId79"/>
    <p:sldId id="302" r:id="rId80"/>
    <p:sldId id="312" r:id="rId81"/>
    <p:sldId id="311" r:id="rId82"/>
    <p:sldId id="872" r:id="rId83"/>
    <p:sldId id="313" r:id="rId84"/>
    <p:sldId id="466" r:id="rId85"/>
    <p:sldId id="314" r:id="rId86"/>
    <p:sldId id="315" r:id="rId87"/>
    <p:sldId id="514" r:id="rId88"/>
    <p:sldId id="511" r:id="rId89"/>
    <p:sldId id="316" r:id="rId90"/>
    <p:sldId id="317" r:id="rId91"/>
    <p:sldId id="318" r:id="rId92"/>
    <p:sldId id="319" r:id="rId93"/>
    <p:sldId id="326" r:id="rId94"/>
    <p:sldId id="327" r:id="rId95"/>
    <p:sldId id="328" r:id="rId96"/>
    <p:sldId id="394" r:id="rId97"/>
    <p:sldId id="376" r:id="rId98"/>
    <p:sldId id="378" r:id="rId99"/>
    <p:sldId id="380" r:id="rId100"/>
    <p:sldId id="385" r:id="rId101"/>
    <p:sldId id="381" r:id="rId102"/>
    <p:sldId id="892" r:id="rId103"/>
    <p:sldId id="331" r:id="rId104"/>
    <p:sldId id="332" r:id="rId105"/>
    <p:sldId id="333" r:id="rId106"/>
    <p:sldId id="334" r:id="rId107"/>
    <p:sldId id="335" r:id="rId108"/>
    <p:sldId id="446" r:id="rId109"/>
    <p:sldId id="447" r:id="rId110"/>
    <p:sldId id="336" r:id="rId111"/>
    <p:sldId id="337" r:id="rId112"/>
    <p:sldId id="896" r:id="rId113"/>
    <p:sldId id="897" r:id="rId114"/>
    <p:sldId id="422" r:id="rId115"/>
    <p:sldId id="423" r:id="rId116"/>
    <p:sldId id="424" r:id="rId117"/>
    <p:sldId id="404" r:id="rId118"/>
    <p:sldId id="407" r:id="rId119"/>
    <p:sldId id="421" r:id="rId120"/>
    <p:sldId id="350" r:id="rId121"/>
    <p:sldId id="352" r:id="rId122"/>
    <p:sldId id="353" r:id="rId123"/>
    <p:sldId id="425" r:id="rId124"/>
    <p:sldId id="426" r:id="rId125"/>
    <p:sldId id="355" r:id="rId126"/>
    <p:sldId id="467" r:id="rId127"/>
    <p:sldId id="356" r:id="rId128"/>
    <p:sldId id="361" r:id="rId129"/>
    <p:sldId id="358" r:id="rId130"/>
    <p:sldId id="359" r:id="rId131"/>
    <p:sldId id="445" r:id="rId132"/>
    <p:sldId id="362" r:id="rId133"/>
    <p:sldId id="894" r:id="rId134"/>
    <p:sldId id="365" r:id="rId135"/>
    <p:sldId id="427" r:id="rId136"/>
    <p:sldId id="428" r:id="rId137"/>
    <p:sldId id="429" r:id="rId138"/>
    <p:sldId id="430" r:id="rId139"/>
    <p:sldId id="431" r:id="rId140"/>
    <p:sldId id="432" r:id="rId141"/>
    <p:sldId id="433" r:id="rId142"/>
    <p:sldId id="434" r:id="rId143"/>
    <p:sldId id="451" r:id="rId144"/>
    <p:sldId id="452" r:id="rId145"/>
    <p:sldId id="453" r:id="rId146"/>
    <p:sldId id="454" r:id="rId147"/>
    <p:sldId id="468" r:id="rId148"/>
    <p:sldId id="457" r:id="rId149"/>
    <p:sldId id="458" r:id="rId150"/>
    <p:sldId id="459" r:id="rId151"/>
    <p:sldId id="460" r:id="rId152"/>
    <p:sldId id="461" r:id="rId153"/>
    <p:sldId id="462" r:id="rId154"/>
    <p:sldId id="463" r:id="rId155"/>
    <p:sldId id="464" r:id="rId156"/>
    <p:sldId id="465" r:id="rId157"/>
    <p:sldId id="449" r:id="rId158"/>
    <p:sldId id="480" r:id="rId159"/>
    <p:sldId id="481" r:id="rId160"/>
    <p:sldId id="482" r:id="rId161"/>
    <p:sldId id="469" r:id="rId162"/>
    <p:sldId id="470" r:id="rId163"/>
    <p:sldId id="471" r:id="rId164"/>
    <p:sldId id="472" r:id="rId165"/>
    <p:sldId id="473" r:id="rId166"/>
    <p:sldId id="474" r:id="rId167"/>
    <p:sldId id="475" r:id="rId168"/>
    <p:sldId id="476" r:id="rId169"/>
    <p:sldId id="477" r:id="rId170"/>
    <p:sldId id="478" r:id="rId171"/>
    <p:sldId id="479" r:id="rId172"/>
    <p:sldId id="515" r:id="rId173"/>
    <p:sldId id="516" r:id="rId174"/>
    <p:sldId id="517" r:id="rId175"/>
    <p:sldId id="519" r:id="rId176"/>
    <p:sldId id="520" r:id="rId177"/>
    <p:sldId id="521" r:id="rId178"/>
    <p:sldId id="522" r:id="rId17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spers" initials="FC" lastIdx="3" clrIdx="0">
    <p:extLst>
      <p:ext uri="{19B8F6BF-5375-455C-9EA6-DF929625EA0E}">
        <p15:presenceInfo xmlns:p15="http://schemas.microsoft.com/office/powerpoint/2012/main" userId="Casper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AD1F"/>
    <a:srgbClr val="00B0F0"/>
    <a:srgbClr val="D34817"/>
    <a:srgbClr val="FFFFD2"/>
    <a:srgbClr val="FFFF75"/>
    <a:srgbClr val="FFFFAA"/>
    <a:srgbClr val="FFFF99"/>
    <a:srgbClr val="FFFFC9"/>
    <a:srgbClr val="FFFF6D"/>
    <a:srgbClr val="FFFF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94" autoAdjust="0"/>
    <p:restoredTop sz="89804" autoAdjust="0"/>
  </p:normalViewPr>
  <p:slideViewPr>
    <p:cSldViewPr>
      <p:cViewPr varScale="1">
        <p:scale>
          <a:sx n="117" d="100"/>
          <a:sy n="117" d="100"/>
        </p:scale>
        <p:origin x="810" y="108"/>
      </p:cViewPr>
      <p:guideLst>
        <p:guide orient="horz" pos="2160"/>
        <p:guide pos="2880"/>
      </p:guideLst>
    </p:cSldViewPr>
  </p:slideViewPr>
  <p:outlineViewPr>
    <p:cViewPr>
      <p:scale>
        <a:sx n="33" d="100"/>
        <a:sy n="33" d="100"/>
      </p:scale>
      <p:origin x="0" y="-2820"/>
    </p:cViewPr>
  </p:outlineViewPr>
  <p:notesTextViewPr>
    <p:cViewPr>
      <p:scale>
        <a:sx n="100" d="100"/>
        <a:sy n="100" d="100"/>
      </p:scale>
      <p:origin x="0" y="0"/>
    </p:cViewPr>
  </p:notesTextViewPr>
  <p:sorterViewPr>
    <p:cViewPr>
      <p:scale>
        <a:sx n="100" d="100"/>
        <a:sy n="100" d="100"/>
      </p:scale>
      <p:origin x="0" y="1296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181" Type="http://schemas.openxmlformats.org/officeDocument/2006/relationships/commentAuthors" Target="commentAuthors.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slide" Target="slides/slide169.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82" Type="http://schemas.openxmlformats.org/officeDocument/2006/relationships/presProps" Target="presProps.xml"/><Relationship Id="rId6" Type="http://schemas.openxmlformats.org/officeDocument/2006/relationships/slide" Target="slides/slide4.xml"/><Relationship Id="rId23" Type="http://schemas.openxmlformats.org/officeDocument/2006/relationships/slide" Target="slides/slide21.xml"/><Relationship Id="rId119" Type="http://schemas.openxmlformats.org/officeDocument/2006/relationships/slide" Target="slides/slide117.xml"/><Relationship Id="rId44" Type="http://schemas.openxmlformats.org/officeDocument/2006/relationships/slide" Target="slides/slide42.xml"/><Relationship Id="rId65" Type="http://schemas.openxmlformats.org/officeDocument/2006/relationships/slide" Target="slides/slide63.xml"/><Relationship Id="rId86" Type="http://schemas.openxmlformats.org/officeDocument/2006/relationships/slide" Target="slides/slide84.xml"/><Relationship Id="rId130" Type="http://schemas.openxmlformats.org/officeDocument/2006/relationships/slide" Target="slides/slide128.xml"/><Relationship Id="rId151" Type="http://schemas.openxmlformats.org/officeDocument/2006/relationships/slide" Target="slides/slide149.xml"/><Relationship Id="rId172" Type="http://schemas.openxmlformats.org/officeDocument/2006/relationships/slide" Target="slides/slide170.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183" Type="http://schemas.openxmlformats.org/officeDocument/2006/relationships/viewProps" Target="viewProps.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slide" Target="slides/slide171.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theme" Target="theme/theme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notesMaster" Target="notesMasters/notesMaster1.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6" Type="http://schemas.openxmlformats.org/officeDocument/2006/relationships/slide" Target="slides/slide14.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slide" Target="slides/slide163.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 Type="http://schemas.openxmlformats.org/officeDocument/2006/relationships/slideMaster" Target="slideMasters/slideMaster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60" Type="http://schemas.openxmlformats.org/officeDocument/2006/relationships/slide" Target="slides/slide58.xml"/><Relationship Id="rId81" Type="http://schemas.openxmlformats.org/officeDocument/2006/relationships/slide" Target="slides/slide79.xml"/><Relationship Id="rId135" Type="http://schemas.openxmlformats.org/officeDocument/2006/relationships/slide" Target="slides/slide133.xml"/><Relationship Id="rId156" Type="http://schemas.openxmlformats.org/officeDocument/2006/relationships/slide" Target="slides/slide154.xml"/><Relationship Id="rId177" Type="http://schemas.openxmlformats.org/officeDocument/2006/relationships/slide" Target="slides/slide175.xml"/></Relationships>
</file>

<file path=ppt/charts/_rels/chart1.xml.rels><?xml version="1.0" encoding="UTF-8" standalone="yes"?>
<Relationships xmlns="http://schemas.openxmlformats.org/package/2006/relationships"><Relationship Id="rId2" Type="http://schemas.openxmlformats.org/officeDocument/2006/relationships/oleObject" Target="file:///\\cern.ch\dfs\Users\b\bpeters\Documents\server%20data\Daten_Data\helium%20propertie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b\bpeters\Documents\server%20data\Daten_Data\2013_12_17_CL_Nb\tek0061.csv"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GB" dirty="0"/>
              <a:t>Speed of second sound in helium</a:t>
            </a:r>
          </a:p>
        </c:rich>
      </c:tx>
      <c:overlay val="0"/>
    </c:title>
    <c:autoTitleDeleted val="0"/>
    <c:plotArea>
      <c:layout>
        <c:manualLayout>
          <c:layoutTarget val="inner"/>
          <c:xMode val="edge"/>
          <c:yMode val="edge"/>
          <c:x val="8.96468097739192E-2"/>
          <c:y val="0.10820671423787601"/>
          <c:w val="0.87091542548831802"/>
          <c:h val="0.75700226122990999"/>
        </c:manualLayout>
      </c:layout>
      <c:scatterChart>
        <c:scatterStyle val="smoothMarker"/>
        <c:varyColors val="0"/>
        <c:ser>
          <c:idx val="0"/>
          <c:order val="0"/>
          <c:marker>
            <c:symbol val="none"/>
          </c:marker>
          <c:xVal>
            <c:numRef>
              <c:f>v_2!$A$3:$A$141</c:f>
              <c:numCache>
                <c:formatCode>General</c:formatCode>
                <c:ptCount val="139"/>
                <c:pt idx="0">
                  <c:v>0.8</c:v>
                </c:pt>
                <c:pt idx="1">
                  <c:v>0.81</c:v>
                </c:pt>
                <c:pt idx="2">
                  <c:v>0.82</c:v>
                </c:pt>
                <c:pt idx="3">
                  <c:v>0.83</c:v>
                </c:pt>
                <c:pt idx="4">
                  <c:v>0.84</c:v>
                </c:pt>
                <c:pt idx="5">
                  <c:v>0.85</c:v>
                </c:pt>
                <c:pt idx="6">
                  <c:v>0.86</c:v>
                </c:pt>
                <c:pt idx="7">
                  <c:v>0.87</c:v>
                </c:pt>
                <c:pt idx="8">
                  <c:v>0.88</c:v>
                </c:pt>
                <c:pt idx="9">
                  <c:v>0.89</c:v>
                </c:pt>
                <c:pt idx="10">
                  <c:v>0.9</c:v>
                </c:pt>
                <c:pt idx="11">
                  <c:v>0.91</c:v>
                </c:pt>
                <c:pt idx="12">
                  <c:v>0.92</c:v>
                </c:pt>
                <c:pt idx="13">
                  <c:v>0.93</c:v>
                </c:pt>
                <c:pt idx="14">
                  <c:v>0.94</c:v>
                </c:pt>
                <c:pt idx="15">
                  <c:v>0.95</c:v>
                </c:pt>
                <c:pt idx="16">
                  <c:v>0.96</c:v>
                </c:pt>
                <c:pt idx="17">
                  <c:v>0.97</c:v>
                </c:pt>
                <c:pt idx="18">
                  <c:v>0.98</c:v>
                </c:pt>
                <c:pt idx="19">
                  <c:v>0.99</c:v>
                </c:pt>
                <c:pt idx="20">
                  <c:v>1</c:v>
                </c:pt>
                <c:pt idx="21">
                  <c:v>1.01</c:v>
                </c:pt>
                <c:pt idx="22">
                  <c:v>1.02</c:v>
                </c:pt>
                <c:pt idx="23">
                  <c:v>1.03</c:v>
                </c:pt>
                <c:pt idx="24">
                  <c:v>1.04</c:v>
                </c:pt>
                <c:pt idx="25">
                  <c:v>1.05</c:v>
                </c:pt>
                <c:pt idx="26">
                  <c:v>1.06</c:v>
                </c:pt>
                <c:pt idx="27">
                  <c:v>1.07</c:v>
                </c:pt>
                <c:pt idx="28">
                  <c:v>1.08</c:v>
                </c:pt>
                <c:pt idx="29">
                  <c:v>1.0900000000000001</c:v>
                </c:pt>
                <c:pt idx="30">
                  <c:v>1.1000000000000001</c:v>
                </c:pt>
                <c:pt idx="31">
                  <c:v>1.1100000000000001</c:v>
                </c:pt>
                <c:pt idx="32">
                  <c:v>1.1200000000000001</c:v>
                </c:pt>
                <c:pt idx="33">
                  <c:v>1.1299999999999999</c:v>
                </c:pt>
                <c:pt idx="34">
                  <c:v>1.1399999999999999</c:v>
                </c:pt>
                <c:pt idx="35">
                  <c:v>1.1499999999999999</c:v>
                </c:pt>
                <c:pt idx="36">
                  <c:v>1.1599999999999999</c:v>
                </c:pt>
                <c:pt idx="37">
                  <c:v>1.17</c:v>
                </c:pt>
                <c:pt idx="38">
                  <c:v>1.18</c:v>
                </c:pt>
                <c:pt idx="39">
                  <c:v>1.19</c:v>
                </c:pt>
                <c:pt idx="40">
                  <c:v>1.2</c:v>
                </c:pt>
                <c:pt idx="41">
                  <c:v>1.21</c:v>
                </c:pt>
                <c:pt idx="42">
                  <c:v>1.22</c:v>
                </c:pt>
                <c:pt idx="43">
                  <c:v>1.23</c:v>
                </c:pt>
                <c:pt idx="44">
                  <c:v>1.24</c:v>
                </c:pt>
                <c:pt idx="45">
                  <c:v>1.25</c:v>
                </c:pt>
                <c:pt idx="46">
                  <c:v>1.26</c:v>
                </c:pt>
                <c:pt idx="47">
                  <c:v>1.27</c:v>
                </c:pt>
                <c:pt idx="48">
                  <c:v>1.28</c:v>
                </c:pt>
                <c:pt idx="49">
                  <c:v>1.29</c:v>
                </c:pt>
                <c:pt idx="50">
                  <c:v>1.3</c:v>
                </c:pt>
                <c:pt idx="51">
                  <c:v>1.31</c:v>
                </c:pt>
                <c:pt idx="52">
                  <c:v>1.32</c:v>
                </c:pt>
                <c:pt idx="53">
                  <c:v>1.33</c:v>
                </c:pt>
                <c:pt idx="54">
                  <c:v>1.34</c:v>
                </c:pt>
                <c:pt idx="55">
                  <c:v>1.35</c:v>
                </c:pt>
                <c:pt idx="56">
                  <c:v>1.36</c:v>
                </c:pt>
                <c:pt idx="57">
                  <c:v>1.37</c:v>
                </c:pt>
                <c:pt idx="58">
                  <c:v>1.38</c:v>
                </c:pt>
                <c:pt idx="59">
                  <c:v>1.39</c:v>
                </c:pt>
                <c:pt idx="60">
                  <c:v>1.4</c:v>
                </c:pt>
                <c:pt idx="61">
                  <c:v>1.41</c:v>
                </c:pt>
                <c:pt idx="62">
                  <c:v>1.42</c:v>
                </c:pt>
                <c:pt idx="63">
                  <c:v>1.43</c:v>
                </c:pt>
                <c:pt idx="64">
                  <c:v>1.44</c:v>
                </c:pt>
                <c:pt idx="65">
                  <c:v>1.45</c:v>
                </c:pt>
                <c:pt idx="66">
                  <c:v>1.46</c:v>
                </c:pt>
                <c:pt idx="67">
                  <c:v>1.47</c:v>
                </c:pt>
                <c:pt idx="68">
                  <c:v>1.48</c:v>
                </c:pt>
                <c:pt idx="69">
                  <c:v>1.49</c:v>
                </c:pt>
                <c:pt idx="70">
                  <c:v>1.5</c:v>
                </c:pt>
                <c:pt idx="71">
                  <c:v>1.51</c:v>
                </c:pt>
                <c:pt idx="72">
                  <c:v>1.52</c:v>
                </c:pt>
                <c:pt idx="73">
                  <c:v>1.53</c:v>
                </c:pt>
                <c:pt idx="74">
                  <c:v>1.54</c:v>
                </c:pt>
                <c:pt idx="75">
                  <c:v>1.55</c:v>
                </c:pt>
                <c:pt idx="76">
                  <c:v>1.56</c:v>
                </c:pt>
                <c:pt idx="77">
                  <c:v>1.57</c:v>
                </c:pt>
                <c:pt idx="78">
                  <c:v>1.58</c:v>
                </c:pt>
                <c:pt idx="79">
                  <c:v>1.59</c:v>
                </c:pt>
                <c:pt idx="80">
                  <c:v>1.6</c:v>
                </c:pt>
                <c:pt idx="81">
                  <c:v>1.61</c:v>
                </c:pt>
                <c:pt idx="82">
                  <c:v>1.62</c:v>
                </c:pt>
                <c:pt idx="83">
                  <c:v>1.63</c:v>
                </c:pt>
                <c:pt idx="84">
                  <c:v>1.64</c:v>
                </c:pt>
                <c:pt idx="85">
                  <c:v>1.65</c:v>
                </c:pt>
                <c:pt idx="86">
                  <c:v>1.66</c:v>
                </c:pt>
                <c:pt idx="87">
                  <c:v>1.67</c:v>
                </c:pt>
                <c:pt idx="88">
                  <c:v>1.68</c:v>
                </c:pt>
                <c:pt idx="89">
                  <c:v>1.69</c:v>
                </c:pt>
                <c:pt idx="90">
                  <c:v>1.7</c:v>
                </c:pt>
                <c:pt idx="91">
                  <c:v>1.71</c:v>
                </c:pt>
                <c:pt idx="92">
                  <c:v>1.72</c:v>
                </c:pt>
                <c:pt idx="93">
                  <c:v>1.73</c:v>
                </c:pt>
                <c:pt idx="94">
                  <c:v>1.74</c:v>
                </c:pt>
                <c:pt idx="95">
                  <c:v>1.75</c:v>
                </c:pt>
                <c:pt idx="96">
                  <c:v>1.76</c:v>
                </c:pt>
                <c:pt idx="97">
                  <c:v>1.77</c:v>
                </c:pt>
                <c:pt idx="98">
                  <c:v>1.78</c:v>
                </c:pt>
                <c:pt idx="99">
                  <c:v>1.79</c:v>
                </c:pt>
                <c:pt idx="100">
                  <c:v>1.8</c:v>
                </c:pt>
                <c:pt idx="101">
                  <c:v>1.81</c:v>
                </c:pt>
                <c:pt idx="102">
                  <c:v>1.82</c:v>
                </c:pt>
                <c:pt idx="103">
                  <c:v>1.83</c:v>
                </c:pt>
                <c:pt idx="104">
                  <c:v>1.84</c:v>
                </c:pt>
                <c:pt idx="105">
                  <c:v>1.85</c:v>
                </c:pt>
                <c:pt idx="106">
                  <c:v>1.86</c:v>
                </c:pt>
                <c:pt idx="107">
                  <c:v>1.87</c:v>
                </c:pt>
                <c:pt idx="108">
                  <c:v>1.88</c:v>
                </c:pt>
                <c:pt idx="109">
                  <c:v>1.89</c:v>
                </c:pt>
                <c:pt idx="110">
                  <c:v>1.9</c:v>
                </c:pt>
                <c:pt idx="111">
                  <c:v>1.91</c:v>
                </c:pt>
                <c:pt idx="112">
                  <c:v>1.92</c:v>
                </c:pt>
                <c:pt idx="113">
                  <c:v>1.93</c:v>
                </c:pt>
                <c:pt idx="114">
                  <c:v>1.94</c:v>
                </c:pt>
                <c:pt idx="115">
                  <c:v>1.95</c:v>
                </c:pt>
                <c:pt idx="116">
                  <c:v>1.96</c:v>
                </c:pt>
                <c:pt idx="117">
                  <c:v>1.97</c:v>
                </c:pt>
                <c:pt idx="118">
                  <c:v>1.98</c:v>
                </c:pt>
                <c:pt idx="119">
                  <c:v>1.99</c:v>
                </c:pt>
                <c:pt idx="120">
                  <c:v>2</c:v>
                </c:pt>
                <c:pt idx="121">
                  <c:v>2.0099999999999998</c:v>
                </c:pt>
                <c:pt idx="122">
                  <c:v>2.02</c:v>
                </c:pt>
                <c:pt idx="123">
                  <c:v>2.0299999999999998</c:v>
                </c:pt>
                <c:pt idx="124">
                  <c:v>2.04</c:v>
                </c:pt>
                <c:pt idx="125">
                  <c:v>2.0499999999999998</c:v>
                </c:pt>
                <c:pt idx="126">
                  <c:v>2.06</c:v>
                </c:pt>
                <c:pt idx="127">
                  <c:v>2.0699999999999998</c:v>
                </c:pt>
                <c:pt idx="128">
                  <c:v>2.08</c:v>
                </c:pt>
                <c:pt idx="129">
                  <c:v>2.09</c:v>
                </c:pt>
                <c:pt idx="130">
                  <c:v>2.1</c:v>
                </c:pt>
                <c:pt idx="131">
                  <c:v>2.11</c:v>
                </c:pt>
                <c:pt idx="132">
                  <c:v>2.12</c:v>
                </c:pt>
                <c:pt idx="133">
                  <c:v>2.13</c:v>
                </c:pt>
                <c:pt idx="134">
                  <c:v>2.14</c:v>
                </c:pt>
                <c:pt idx="135">
                  <c:v>2.15</c:v>
                </c:pt>
                <c:pt idx="136">
                  <c:v>2.16</c:v>
                </c:pt>
                <c:pt idx="137">
                  <c:v>2.17</c:v>
                </c:pt>
                <c:pt idx="138">
                  <c:v>2.175932449321289</c:v>
                </c:pt>
              </c:numCache>
            </c:numRef>
          </c:xVal>
          <c:yVal>
            <c:numRef>
              <c:f>v_2!$B$3:$B$141</c:f>
              <c:numCache>
                <c:formatCode>General</c:formatCode>
                <c:ptCount val="139"/>
                <c:pt idx="0">
                  <c:v>17.622231163658618</c:v>
                </c:pt>
                <c:pt idx="1">
                  <c:v>17.390585842209301</c:v>
                </c:pt>
                <c:pt idx="2">
                  <c:v>17.187947384946089</c:v>
                </c:pt>
                <c:pt idx="3">
                  <c:v>17.011740005859121</c:v>
                </c:pt>
                <c:pt idx="4">
                  <c:v>16.85967294157976</c:v>
                </c:pt>
                <c:pt idx="5">
                  <c:v>16.72969670472898</c:v>
                </c:pt>
                <c:pt idx="6">
                  <c:v>16.61996770007174</c:v>
                </c:pt>
                <c:pt idx="7">
                  <c:v>16.528819417231411</c:v>
                </c:pt>
                <c:pt idx="8">
                  <c:v>16.45473881819261</c:v>
                </c:pt>
                <c:pt idx="9">
                  <c:v>16.396346846210299</c:v>
                </c:pt>
                <c:pt idx="10">
                  <c:v>16.352382219274741</c:v>
                </c:pt>
                <c:pt idx="11">
                  <c:v>16.321687853383519</c:v>
                </c:pt>
                <c:pt idx="12">
                  <c:v>16.30319940191152</c:v>
                </c:pt>
                <c:pt idx="13">
                  <c:v>16.295935506762479</c:v>
                </c:pt>
                <c:pt idx="14">
                  <c:v>16.298989442121229</c:v>
                </c:pt>
                <c:pt idx="15">
                  <c:v>16.311521898082901</c:v>
                </c:pt>
                <c:pt idx="16">
                  <c:v>16.332754703333389</c:v>
                </c:pt>
                <c:pt idx="17">
                  <c:v>16.361965326727329</c:v>
                </c:pt>
                <c:pt idx="18">
                  <c:v>16.39848202953268</c:v>
                </c:pt>
                <c:pt idx="19">
                  <c:v>16.441679565177171</c:v>
                </c:pt>
                <c:pt idx="20">
                  <c:v>16.49097534311856</c:v>
                </c:pt>
                <c:pt idx="21">
                  <c:v>16.545825989069272</c:v>
                </c:pt>
                <c:pt idx="22">
                  <c:v>16.605724246179012</c:v>
                </c:pt>
                <c:pt idx="23">
                  <c:v>16.670196171594441</c:v>
                </c:pt>
                <c:pt idx="24">
                  <c:v>16.738798590657652</c:v>
                </c:pt>
                <c:pt idx="25">
                  <c:v>16.811116777275529</c:v>
                </c:pt>
                <c:pt idx="26">
                  <c:v>16.886762334009429</c:v>
                </c:pt>
                <c:pt idx="27">
                  <c:v>16.965371249546308</c:v>
                </c:pt>
                <c:pt idx="28">
                  <c:v>17.046602114465031</c:v>
                </c:pt>
                <c:pt idx="29">
                  <c:v>17.130134478961981</c:v>
                </c:pt>
                <c:pt idx="30">
                  <c:v>17.215667338377511</c:v>
                </c:pt>
                <c:pt idx="31">
                  <c:v>17.302917734221861</c:v>
                </c:pt>
                <c:pt idx="32">
                  <c:v>17.391619459922691</c:v>
                </c:pt>
                <c:pt idx="33">
                  <c:v>17.481521861784461</c:v>
                </c:pt>
                <c:pt idx="34">
                  <c:v>17.572388726754269</c:v>
                </c:pt>
                <c:pt idx="35">
                  <c:v>17.663997249480619</c:v>
                </c:pt>
                <c:pt idx="36">
                  <c:v>17.75613707196273</c:v>
                </c:pt>
                <c:pt idx="37">
                  <c:v>17.848609389752081</c:v>
                </c:pt>
                <c:pt idx="38">
                  <c:v>17.94122611926332</c:v>
                </c:pt>
                <c:pt idx="39">
                  <c:v>18.033809121257661</c:v>
                </c:pt>
                <c:pt idx="40">
                  <c:v>18.140532966314019</c:v>
                </c:pt>
                <c:pt idx="41">
                  <c:v>18.279398542039129</c:v>
                </c:pt>
                <c:pt idx="42">
                  <c:v>18.40063670106121</c:v>
                </c:pt>
                <c:pt idx="43">
                  <c:v>18.506393811815851</c:v>
                </c:pt>
                <c:pt idx="44">
                  <c:v>18.59868875749812</c:v>
                </c:pt>
                <c:pt idx="45">
                  <c:v>18.679387559782342</c:v>
                </c:pt>
                <c:pt idx="46">
                  <c:v>18.750189428070531</c:v>
                </c:pt>
                <c:pt idx="47">
                  <c:v>18.812621799692181</c:v>
                </c:pt>
                <c:pt idx="48">
                  <c:v>18.86804212049341</c:v>
                </c:pt>
                <c:pt idx="49">
                  <c:v>18.917644411272828</c:v>
                </c:pt>
                <c:pt idx="50">
                  <c:v>18.962469004297621</c:v>
                </c:pt>
                <c:pt idx="51">
                  <c:v>19.00341416961821</c:v>
                </c:pt>
                <c:pt idx="52">
                  <c:v>19.041248655950351</c:v>
                </c:pt>
                <c:pt idx="53">
                  <c:v>19.07662443242328</c:v>
                </c:pt>
                <c:pt idx="54">
                  <c:v>19.110089131858579</c:v>
                </c:pt>
                <c:pt idx="55">
                  <c:v>19.142097865497352</c:v>
                </c:pt>
                <c:pt idx="56">
                  <c:v>19.17302420838169</c:v>
                </c:pt>
                <c:pt idx="57">
                  <c:v>19.20317025022608</c:v>
                </c:pt>
                <c:pt idx="58">
                  <c:v>19.232775675024421</c:v>
                </c:pt>
                <c:pt idx="59">
                  <c:v>19.262025879711409</c:v>
                </c:pt>
                <c:pt idx="60">
                  <c:v>19.291059173024411</c:v>
                </c:pt>
                <c:pt idx="61">
                  <c:v>19.319973114480469</c:v>
                </c:pt>
                <c:pt idx="62">
                  <c:v>19.348830063435209</c:v>
                </c:pt>
                <c:pt idx="63">
                  <c:v>19.377662012129129</c:v>
                </c:pt>
                <c:pt idx="64">
                  <c:v>19.406474776413489</c:v>
                </c:pt>
                <c:pt idx="65">
                  <c:v>19.435251614945859</c:v>
                </c:pt>
                <c:pt idx="66">
                  <c:v>19.46395634311277</c:v>
                </c:pt>
                <c:pt idx="67">
                  <c:v>19.492536002525661</c:v>
                </c:pt>
                <c:pt idx="68">
                  <c:v>19.520923141166641</c:v>
                </c:pt>
                <c:pt idx="69">
                  <c:v>19.54903775348108</c:v>
                </c:pt>
                <c:pt idx="70">
                  <c:v>19.576788924143319</c:v>
                </c:pt>
                <c:pt idx="71">
                  <c:v>19.60407621400288</c:v>
                </c:pt>
                <c:pt idx="72">
                  <c:v>19.630790821910459</c:v>
                </c:pt>
                <c:pt idx="73">
                  <c:v>19.656816551764429</c:v>
                </c:pt>
                <c:pt idx="74">
                  <c:v>19.682030610205342</c:v>
                </c:pt>
                <c:pt idx="75">
                  <c:v>19.706304256897621</c:v>
                </c:pt>
                <c:pt idx="76">
                  <c:v>19.729503326253589</c:v>
                </c:pt>
                <c:pt idx="77">
                  <c:v>19.75148863672948</c:v>
                </c:pt>
                <c:pt idx="78">
                  <c:v>19.772116301432</c:v>
                </c:pt>
                <c:pt idx="79">
                  <c:v>19.79123795166953</c:v>
                </c:pt>
                <c:pt idx="80">
                  <c:v>19.80870088323449</c:v>
                </c:pt>
                <c:pt idx="81">
                  <c:v>19.82434813358072</c:v>
                </c:pt>
                <c:pt idx="82">
                  <c:v>19.838018496622329</c:v>
                </c:pt>
                <c:pt idx="83">
                  <c:v>19.849546480611771</c:v>
                </c:pt>
                <c:pt idx="84">
                  <c:v>19.858762213416899</c:v>
                </c:pt>
                <c:pt idx="85">
                  <c:v>19.86549129849352</c:v>
                </c:pt>
                <c:pt idx="86">
                  <c:v>19.869554623917111</c:v>
                </c:pt>
                <c:pt idx="87">
                  <c:v>19.870768125970521</c:v>
                </c:pt>
                <c:pt idx="88">
                  <c:v>19.868942507972388</c:v>
                </c:pt>
                <c:pt idx="89">
                  <c:v>19.86388291424646</c:v>
                </c:pt>
                <c:pt idx="90">
                  <c:v>19.85538855836279</c:v>
                </c:pt>
                <c:pt idx="91">
                  <c:v>19.84325230400913</c:v>
                </c:pt>
                <c:pt idx="92">
                  <c:v>19.827260196049298</c:v>
                </c:pt>
                <c:pt idx="93">
                  <c:v>19.807190938490919</c:v>
                </c:pt>
                <c:pt idx="94">
                  <c:v>19.78281531516728</c:v>
                </c:pt>
                <c:pt idx="95">
                  <c:v>19.7538955479489</c:v>
                </c:pt>
                <c:pt idx="96">
                  <c:v>19.720184586180281</c:v>
                </c:pt>
                <c:pt idx="97">
                  <c:v>19.681425319766319</c:v>
                </c:pt>
                <c:pt idx="98">
                  <c:v>19.637349706870381</c:v>
                </c:pt>
                <c:pt idx="99">
                  <c:v>19.58767780548267</c:v>
                </c:pt>
                <c:pt idx="100">
                  <c:v>19.53211669611035</c:v>
                </c:pt>
                <c:pt idx="101">
                  <c:v>19.47035928046105</c:v>
                </c:pt>
                <c:pt idx="102">
                  <c:v>19.402082938142051</c:v>
                </c:pt>
                <c:pt idx="103">
                  <c:v>19.326948019965901</c:v>
                </c:pt>
                <c:pt idx="104">
                  <c:v>19.244596152286849</c:v>
                </c:pt>
                <c:pt idx="105">
                  <c:v>19.154648321705199</c:v>
                </c:pt>
                <c:pt idx="106">
                  <c:v>19.056702703223021</c:v>
                </c:pt>
                <c:pt idx="107">
                  <c:v>18.95033218718843</c:v>
                </c:pt>
                <c:pt idx="108">
                  <c:v>18.835081550722101</c:v>
                </c:pt>
                <c:pt idx="109">
                  <c:v>18.710464207207441</c:v>
                </c:pt>
                <c:pt idx="110">
                  <c:v>18.575958452120499</c:v>
                </c:pt>
                <c:pt idx="111">
                  <c:v>18.43100310397206</c:v>
                </c:pt>
                <c:pt idx="112">
                  <c:v>18.27499241407962</c:v>
                </c:pt>
                <c:pt idx="113">
                  <c:v>18.107270086420879</c:v>
                </c:pt>
                <c:pt idx="114">
                  <c:v>17.927122206350148</c:v>
                </c:pt>
                <c:pt idx="115">
                  <c:v>17.733768820843171</c:v>
                </c:pt>
                <c:pt idx="116">
                  <c:v>17.526353837983532</c:v>
                </c:pt>
                <c:pt idx="117">
                  <c:v>17.303932812110641</c:v>
                </c:pt>
                <c:pt idx="118">
                  <c:v>17.06545804241048</c:v>
                </c:pt>
                <c:pt idx="119">
                  <c:v>16.809760220330691</c:v>
                </c:pt>
                <c:pt idx="120">
                  <c:v>16.535525590126561</c:v>
                </c:pt>
                <c:pt idx="121">
                  <c:v>16.24126719851839</c:v>
                </c:pt>
                <c:pt idx="122">
                  <c:v>15.92528824285802</c:v>
                </c:pt>
                <c:pt idx="123">
                  <c:v>15.585634683541359</c:v>
                </c:pt>
                <c:pt idx="124">
                  <c:v>15.220033001323751</c:v>
                </c:pt>
                <c:pt idx="125">
                  <c:v>14.825806972172259</c:v>
                </c:pt>
                <c:pt idx="126">
                  <c:v>14.39976410271843</c:v>
                </c:pt>
                <c:pt idx="127">
                  <c:v>13.93803700108268</c:v>
                </c:pt>
                <c:pt idx="128">
                  <c:v>13.435855688656821</c:v>
                </c:pt>
                <c:pt idx="129">
                  <c:v>12.887210127357189</c:v>
                </c:pt>
                <c:pt idx="130">
                  <c:v>12.28433040695124</c:v>
                </c:pt>
                <c:pt idx="131">
                  <c:v>11.616847521877199</c:v>
                </c:pt>
                <c:pt idx="132">
                  <c:v>10.870356284985039</c:v>
                </c:pt>
                <c:pt idx="133">
                  <c:v>10.023759840655311</c:v>
                </c:pt>
                <c:pt idx="134">
                  <c:v>9.0438319542011438</c:v>
                </c:pt>
                <c:pt idx="135">
                  <c:v>7.8723096841328104</c:v>
                </c:pt>
                <c:pt idx="136">
                  <c:v>6.3870984196336869</c:v>
                </c:pt>
                <c:pt idx="137">
                  <c:v>4.2147721214259466</c:v>
                </c:pt>
                <c:pt idx="138">
                  <c:v>1.589629410186457</c:v>
                </c:pt>
              </c:numCache>
            </c:numRef>
          </c:yVal>
          <c:smooth val="1"/>
          <c:extLst>
            <c:ext xmlns:c16="http://schemas.microsoft.com/office/drawing/2014/chart" uri="{C3380CC4-5D6E-409C-BE32-E72D297353CC}">
              <c16:uniqueId val="{00000000-B0BF-41DD-8807-9FF482D7B807}"/>
            </c:ext>
          </c:extLst>
        </c:ser>
        <c:dLbls>
          <c:showLegendKey val="0"/>
          <c:showVal val="0"/>
          <c:showCatName val="0"/>
          <c:showSerName val="0"/>
          <c:showPercent val="0"/>
          <c:showBubbleSize val="0"/>
        </c:dLbls>
        <c:axId val="-2122392944"/>
        <c:axId val="-2122719568"/>
      </c:scatterChart>
      <c:valAx>
        <c:axId val="-2122392944"/>
        <c:scaling>
          <c:orientation val="minMax"/>
          <c:max val="2.25"/>
          <c:min val="0.75"/>
        </c:scaling>
        <c:delete val="0"/>
        <c:axPos val="b"/>
        <c:minorGridlines/>
        <c:title>
          <c:tx>
            <c:rich>
              <a:bodyPr/>
              <a:lstStyle/>
              <a:p>
                <a:pPr>
                  <a:defRPr sz="1400"/>
                </a:pPr>
                <a:r>
                  <a:rPr lang="en-GB" sz="1400" dirty="0"/>
                  <a:t>Temperature [K]</a:t>
                </a:r>
              </a:p>
            </c:rich>
          </c:tx>
          <c:layout>
            <c:manualLayout>
              <c:xMode val="edge"/>
              <c:yMode val="edge"/>
              <c:x val="0.401925007196196"/>
              <c:y val="0.94101981543393198"/>
            </c:manualLayout>
          </c:layout>
          <c:overlay val="0"/>
        </c:title>
        <c:numFmt formatCode="General" sourceLinked="1"/>
        <c:majorTickMark val="out"/>
        <c:minorTickMark val="none"/>
        <c:tickLblPos val="nextTo"/>
        <c:crossAx val="-2122719568"/>
        <c:crosses val="autoZero"/>
        <c:crossBetween val="midCat"/>
        <c:majorUnit val="0.25"/>
        <c:minorUnit val="0.05"/>
      </c:valAx>
      <c:valAx>
        <c:axId val="-2122719568"/>
        <c:scaling>
          <c:orientation val="minMax"/>
          <c:max val="22"/>
          <c:min val="0"/>
        </c:scaling>
        <c:delete val="0"/>
        <c:axPos val="l"/>
        <c:minorGridlines/>
        <c:title>
          <c:tx>
            <c:rich>
              <a:bodyPr rot="-5400000" vert="horz"/>
              <a:lstStyle/>
              <a:p>
                <a:pPr>
                  <a:defRPr sz="1400"/>
                </a:pPr>
                <a:r>
                  <a:rPr lang="en-GB" sz="1400" dirty="0"/>
                  <a:t>Speed</a:t>
                </a:r>
                <a:r>
                  <a:rPr lang="en-GB" sz="1400" baseline="0" dirty="0"/>
                  <a:t> of second sound [m/s]</a:t>
                </a:r>
                <a:endParaRPr lang="en-GB" sz="1400" dirty="0"/>
              </a:p>
            </c:rich>
          </c:tx>
          <c:overlay val="0"/>
        </c:title>
        <c:numFmt formatCode="General" sourceLinked="1"/>
        <c:majorTickMark val="out"/>
        <c:minorTickMark val="none"/>
        <c:tickLblPos val="nextTo"/>
        <c:crossAx val="-2122392944"/>
        <c:crosses val="autoZero"/>
        <c:crossBetween val="midCat"/>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OST</a:t>
            </a:r>
            <a:r>
              <a:rPr lang="en-US" baseline="0" dirty="0"/>
              <a:t> signal</a:t>
            </a:r>
            <a:endParaRPr lang="en-US" dirty="0"/>
          </a:p>
        </c:rich>
      </c:tx>
      <c:overlay val="0"/>
    </c:title>
    <c:autoTitleDeleted val="0"/>
    <c:plotArea>
      <c:layout/>
      <c:scatterChart>
        <c:scatterStyle val="smoothMarker"/>
        <c:varyColors val="0"/>
        <c:ser>
          <c:idx val="0"/>
          <c:order val="0"/>
          <c:tx>
            <c:strRef>
              <c:f>'tek0061'!$C$17:$C$18</c:f>
              <c:strCache>
                <c:ptCount val="1"/>
                <c:pt idx="0">
                  <c:v>OST1 CH2</c:v>
                </c:pt>
              </c:strCache>
            </c:strRef>
          </c:tx>
          <c:spPr>
            <a:ln>
              <a:noFill/>
            </a:ln>
          </c:spPr>
          <c:marker>
            <c:symbol val="x"/>
            <c:size val="2"/>
          </c:marker>
          <c:xVal>
            <c:numRef>
              <c:f>'tek0061'!$A$19:$A$10018</c:f>
              <c:numCache>
                <c:formatCode>0.00E+00</c:formatCode>
                <c:ptCount val="10000"/>
                <c:pt idx="0">
                  <c:v>-1E-3</c:v>
                </c:pt>
                <c:pt idx="1">
                  <c:v>-9.990000000000001E-4</c:v>
                </c:pt>
                <c:pt idx="2">
                  <c:v>-9.9799999999999997E-4</c:v>
                </c:pt>
                <c:pt idx="3">
                  <c:v>-9.9700000000000006E-4</c:v>
                </c:pt>
                <c:pt idx="4">
                  <c:v>-9.9599999999999992E-4</c:v>
                </c:pt>
                <c:pt idx="5">
                  <c:v>-9.9500000000000001E-4</c:v>
                </c:pt>
                <c:pt idx="6">
                  <c:v>-9.9400000000000009E-4</c:v>
                </c:pt>
                <c:pt idx="7">
                  <c:v>-9.9299999999999996E-4</c:v>
                </c:pt>
                <c:pt idx="8">
                  <c:v>-9.9200000000000004E-4</c:v>
                </c:pt>
                <c:pt idx="9">
                  <c:v>-9.9099999999999991E-4</c:v>
                </c:pt>
                <c:pt idx="10">
                  <c:v>-9.8999999999999999E-4</c:v>
                </c:pt>
                <c:pt idx="11">
                  <c:v>-9.8900000000000008E-4</c:v>
                </c:pt>
                <c:pt idx="12">
                  <c:v>-9.8799999999999995E-4</c:v>
                </c:pt>
                <c:pt idx="13">
                  <c:v>-9.8700000000000003E-4</c:v>
                </c:pt>
                <c:pt idx="14">
                  <c:v>-9.859999999999999E-4</c:v>
                </c:pt>
                <c:pt idx="15">
                  <c:v>-9.8499999999999998E-4</c:v>
                </c:pt>
                <c:pt idx="16">
                  <c:v>-9.8400000000000007E-4</c:v>
                </c:pt>
                <c:pt idx="17">
                  <c:v>-9.8299999999999993E-4</c:v>
                </c:pt>
                <c:pt idx="18">
                  <c:v>-9.8200000000000002E-4</c:v>
                </c:pt>
                <c:pt idx="19">
                  <c:v>-9.810000000000001E-4</c:v>
                </c:pt>
                <c:pt idx="20">
                  <c:v>-9.7999999999999997E-4</c:v>
                </c:pt>
                <c:pt idx="21">
                  <c:v>-9.7900000000000005E-4</c:v>
                </c:pt>
                <c:pt idx="22">
                  <c:v>-9.7799999999999992E-4</c:v>
                </c:pt>
                <c:pt idx="23">
                  <c:v>-9.77E-4</c:v>
                </c:pt>
                <c:pt idx="24">
                  <c:v>-9.7599999999999998E-4</c:v>
                </c:pt>
                <c:pt idx="25">
                  <c:v>-9.7499999999999996E-4</c:v>
                </c:pt>
                <c:pt idx="26">
                  <c:v>-9.7400000000000004E-4</c:v>
                </c:pt>
                <c:pt idx="27">
                  <c:v>-9.7300000000000002E-4</c:v>
                </c:pt>
                <c:pt idx="28">
                  <c:v>-9.7199999999999999E-4</c:v>
                </c:pt>
                <c:pt idx="29">
                  <c:v>-9.7099999999999997E-4</c:v>
                </c:pt>
                <c:pt idx="30">
                  <c:v>-9.7000000000000005E-4</c:v>
                </c:pt>
                <c:pt idx="31">
                  <c:v>-9.6900000000000003E-4</c:v>
                </c:pt>
                <c:pt idx="32">
                  <c:v>-9.68E-4</c:v>
                </c:pt>
                <c:pt idx="33">
                  <c:v>-9.6699999999999998E-4</c:v>
                </c:pt>
                <c:pt idx="34">
                  <c:v>-9.6599999999999995E-4</c:v>
                </c:pt>
                <c:pt idx="35">
                  <c:v>-9.6500000000000004E-4</c:v>
                </c:pt>
                <c:pt idx="36">
                  <c:v>-9.6400000000000001E-4</c:v>
                </c:pt>
                <c:pt idx="37">
                  <c:v>-9.6299999999999999E-4</c:v>
                </c:pt>
                <c:pt idx="38">
                  <c:v>-9.6199999999999996E-4</c:v>
                </c:pt>
                <c:pt idx="39">
                  <c:v>-9.6100000000000005E-4</c:v>
                </c:pt>
                <c:pt idx="40">
                  <c:v>-9.6000000000000002E-4</c:v>
                </c:pt>
                <c:pt idx="41">
                  <c:v>-9.59E-4</c:v>
                </c:pt>
                <c:pt idx="42">
                  <c:v>-9.5799999999999998E-4</c:v>
                </c:pt>
                <c:pt idx="43">
                  <c:v>-9.5699999999999995E-4</c:v>
                </c:pt>
                <c:pt idx="44">
                  <c:v>-9.5600000000000004E-4</c:v>
                </c:pt>
                <c:pt idx="45">
                  <c:v>-9.5500000000000001E-4</c:v>
                </c:pt>
                <c:pt idx="46">
                  <c:v>-9.5399999999999999E-4</c:v>
                </c:pt>
                <c:pt idx="47">
                  <c:v>-9.5299999999999996E-4</c:v>
                </c:pt>
                <c:pt idx="48">
                  <c:v>-9.5200000000000005E-4</c:v>
                </c:pt>
                <c:pt idx="49">
                  <c:v>-9.5100000000000002E-4</c:v>
                </c:pt>
                <c:pt idx="50">
                  <c:v>-9.5E-4</c:v>
                </c:pt>
                <c:pt idx="51">
                  <c:v>-9.4899999999999997E-4</c:v>
                </c:pt>
                <c:pt idx="52">
                  <c:v>-9.4799999999999995E-4</c:v>
                </c:pt>
                <c:pt idx="53">
                  <c:v>-9.4700000000000003E-4</c:v>
                </c:pt>
                <c:pt idx="54">
                  <c:v>-9.4600000000000001E-4</c:v>
                </c:pt>
                <c:pt idx="55">
                  <c:v>-9.4499999999999998E-4</c:v>
                </c:pt>
                <c:pt idx="56">
                  <c:v>-9.4399999999999996E-4</c:v>
                </c:pt>
                <c:pt idx="57">
                  <c:v>-9.4300000000000004E-4</c:v>
                </c:pt>
                <c:pt idx="58">
                  <c:v>-9.4200000000000002E-4</c:v>
                </c:pt>
                <c:pt idx="59">
                  <c:v>-9.41E-4</c:v>
                </c:pt>
                <c:pt idx="60">
                  <c:v>-9.3999999999999997E-4</c:v>
                </c:pt>
                <c:pt idx="61">
                  <c:v>-9.3899999999999995E-4</c:v>
                </c:pt>
                <c:pt idx="62">
                  <c:v>-9.3800000000000003E-4</c:v>
                </c:pt>
                <c:pt idx="63">
                  <c:v>-9.3700000000000001E-4</c:v>
                </c:pt>
                <c:pt idx="64">
                  <c:v>-9.3599999999999998E-4</c:v>
                </c:pt>
                <c:pt idx="65">
                  <c:v>-9.3499999999999996E-4</c:v>
                </c:pt>
                <c:pt idx="66">
                  <c:v>-9.3400000000000004E-4</c:v>
                </c:pt>
                <c:pt idx="67">
                  <c:v>-9.3300000000000002E-4</c:v>
                </c:pt>
                <c:pt idx="68">
                  <c:v>-9.3199999999999999E-4</c:v>
                </c:pt>
                <c:pt idx="69">
                  <c:v>-9.3099999999999997E-4</c:v>
                </c:pt>
                <c:pt idx="70">
                  <c:v>-9.3000000000000005E-4</c:v>
                </c:pt>
                <c:pt idx="71">
                  <c:v>-9.2900000000000003E-4</c:v>
                </c:pt>
                <c:pt idx="72">
                  <c:v>-9.2800000000000001E-4</c:v>
                </c:pt>
                <c:pt idx="73">
                  <c:v>-9.2699999999999998E-4</c:v>
                </c:pt>
                <c:pt idx="74">
                  <c:v>-9.2599999999999996E-4</c:v>
                </c:pt>
                <c:pt idx="75">
                  <c:v>-9.2500000000000004E-4</c:v>
                </c:pt>
                <c:pt idx="76">
                  <c:v>-9.2400000000000002E-4</c:v>
                </c:pt>
                <c:pt idx="77">
                  <c:v>-9.2299999999999999E-4</c:v>
                </c:pt>
                <c:pt idx="78">
                  <c:v>-9.2199999999999997E-4</c:v>
                </c:pt>
                <c:pt idx="79">
                  <c:v>-9.2100000000000005E-4</c:v>
                </c:pt>
                <c:pt idx="80">
                  <c:v>-9.2000000000000003E-4</c:v>
                </c:pt>
                <c:pt idx="81">
                  <c:v>-9.19E-4</c:v>
                </c:pt>
                <c:pt idx="82">
                  <c:v>-9.1799999999999998E-4</c:v>
                </c:pt>
                <c:pt idx="83">
                  <c:v>-9.1699999999999995E-4</c:v>
                </c:pt>
                <c:pt idx="84">
                  <c:v>-9.1600000000000004E-4</c:v>
                </c:pt>
                <c:pt idx="85">
                  <c:v>-9.1500000000000001E-4</c:v>
                </c:pt>
                <c:pt idx="86">
                  <c:v>-9.1399999999999999E-4</c:v>
                </c:pt>
                <c:pt idx="87">
                  <c:v>-9.1299999999999997E-4</c:v>
                </c:pt>
                <c:pt idx="88">
                  <c:v>-9.1200000000000005E-4</c:v>
                </c:pt>
                <c:pt idx="89">
                  <c:v>-9.1100000000000003E-4</c:v>
                </c:pt>
                <c:pt idx="90">
                  <c:v>-9.1E-4</c:v>
                </c:pt>
                <c:pt idx="91">
                  <c:v>-9.0899999999999998E-4</c:v>
                </c:pt>
                <c:pt idx="92">
                  <c:v>-9.0799999999999995E-4</c:v>
                </c:pt>
                <c:pt idx="93">
                  <c:v>-9.0700000000000004E-4</c:v>
                </c:pt>
                <c:pt idx="94">
                  <c:v>-9.0600000000000001E-4</c:v>
                </c:pt>
                <c:pt idx="95">
                  <c:v>-9.0499999999999999E-4</c:v>
                </c:pt>
                <c:pt idx="96">
                  <c:v>-9.0399999999999996E-4</c:v>
                </c:pt>
                <c:pt idx="97">
                  <c:v>-9.0300000000000005E-4</c:v>
                </c:pt>
                <c:pt idx="98">
                  <c:v>-9.0200000000000002E-4</c:v>
                </c:pt>
                <c:pt idx="99">
                  <c:v>-9.01E-4</c:v>
                </c:pt>
                <c:pt idx="100">
                  <c:v>-8.9999999999999998E-4</c:v>
                </c:pt>
                <c:pt idx="101">
                  <c:v>-8.9899999999999995E-4</c:v>
                </c:pt>
                <c:pt idx="102">
                  <c:v>-8.9800000000000004E-4</c:v>
                </c:pt>
                <c:pt idx="103">
                  <c:v>-8.9700000000000001E-4</c:v>
                </c:pt>
                <c:pt idx="104">
                  <c:v>-8.9599999999999999E-4</c:v>
                </c:pt>
                <c:pt idx="105">
                  <c:v>-8.9499999999999996E-4</c:v>
                </c:pt>
                <c:pt idx="106">
                  <c:v>-8.9400000000000005E-4</c:v>
                </c:pt>
                <c:pt idx="107">
                  <c:v>-8.9300000000000002E-4</c:v>
                </c:pt>
                <c:pt idx="108">
                  <c:v>-8.92E-4</c:v>
                </c:pt>
                <c:pt idx="109">
                  <c:v>-8.9099999999999997E-4</c:v>
                </c:pt>
                <c:pt idx="110">
                  <c:v>-8.8999999999999995E-4</c:v>
                </c:pt>
                <c:pt idx="111">
                  <c:v>-8.8900000000000003E-4</c:v>
                </c:pt>
                <c:pt idx="112">
                  <c:v>-8.8800000000000001E-4</c:v>
                </c:pt>
                <c:pt idx="113">
                  <c:v>-8.8699999999999998E-4</c:v>
                </c:pt>
                <c:pt idx="114">
                  <c:v>-8.8599999999999996E-4</c:v>
                </c:pt>
                <c:pt idx="115">
                  <c:v>-8.8500000000000004E-4</c:v>
                </c:pt>
                <c:pt idx="116">
                  <c:v>-8.8400000000000002E-4</c:v>
                </c:pt>
                <c:pt idx="117">
                  <c:v>-8.83E-4</c:v>
                </c:pt>
                <c:pt idx="118">
                  <c:v>-8.8199999999999997E-4</c:v>
                </c:pt>
                <c:pt idx="119">
                  <c:v>-8.8099999999999995E-4</c:v>
                </c:pt>
                <c:pt idx="120">
                  <c:v>-8.8000000000000003E-4</c:v>
                </c:pt>
                <c:pt idx="121">
                  <c:v>-8.7900000000000001E-4</c:v>
                </c:pt>
                <c:pt idx="122">
                  <c:v>-8.7799999999999998E-4</c:v>
                </c:pt>
                <c:pt idx="123">
                  <c:v>-8.7699999999999996E-4</c:v>
                </c:pt>
                <c:pt idx="124">
                  <c:v>-8.7600000000000004E-4</c:v>
                </c:pt>
                <c:pt idx="125">
                  <c:v>-8.7500000000000002E-4</c:v>
                </c:pt>
                <c:pt idx="126">
                  <c:v>-8.7399999999999999E-4</c:v>
                </c:pt>
                <c:pt idx="127">
                  <c:v>-8.7299999999999997E-4</c:v>
                </c:pt>
                <c:pt idx="128">
                  <c:v>-8.7200000000000005E-4</c:v>
                </c:pt>
                <c:pt idx="129">
                  <c:v>-8.7100000000000003E-4</c:v>
                </c:pt>
                <c:pt idx="130">
                  <c:v>-8.7000000000000001E-4</c:v>
                </c:pt>
                <c:pt idx="131">
                  <c:v>-8.6899999999999998E-4</c:v>
                </c:pt>
                <c:pt idx="132">
                  <c:v>-8.6799999999999996E-4</c:v>
                </c:pt>
                <c:pt idx="133">
                  <c:v>-8.6700000000000004E-4</c:v>
                </c:pt>
                <c:pt idx="134">
                  <c:v>-8.6600000000000002E-4</c:v>
                </c:pt>
                <c:pt idx="135">
                  <c:v>-8.6499999999999999E-4</c:v>
                </c:pt>
                <c:pt idx="136">
                  <c:v>-8.6399999999999997E-4</c:v>
                </c:pt>
                <c:pt idx="137">
                  <c:v>-8.6300000000000005E-4</c:v>
                </c:pt>
                <c:pt idx="138">
                  <c:v>-8.6200000000000003E-4</c:v>
                </c:pt>
                <c:pt idx="139">
                  <c:v>-8.61E-4</c:v>
                </c:pt>
                <c:pt idx="140">
                  <c:v>-8.5999999999999998E-4</c:v>
                </c:pt>
                <c:pt idx="141">
                  <c:v>-8.5899999999999995E-4</c:v>
                </c:pt>
                <c:pt idx="142">
                  <c:v>-8.5800000000000004E-4</c:v>
                </c:pt>
                <c:pt idx="143">
                  <c:v>-8.5700000000000001E-4</c:v>
                </c:pt>
                <c:pt idx="144">
                  <c:v>-8.5599999999999999E-4</c:v>
                </c:pt>
                <c:pt idx="145">
                  <c:v>-8.5499999999999997E-4</c:v>
                </c:pt>
                <c:pt idx="146">
                  <c:v>-8.5400000000000005E-4</c:v>
                </c:pt>
                <c:pt idx="147">
                  <c:v>-8.5300000000000003E-4</c:v>
                </c:pt>
                <c:pt idx="148">
                  <c:v>-8.52E-4</c:v>
                </c:pt>
                <c:pt idx="149">
                  <c:v>-8.5099999999999998E-4</c:v>
                </c:pt>
                <c:pt idx="150">
                  <c:v>-8.4999999999999995E-4</c:v>
                </c:pt>
                <c:pt idx="151">
                  <c:v>-8.4900000000000004E-4</c:v>
                </c:pt>
                <c:pt idx="152">
                  <c:v>-8.4800000000000001E-4</c:v>
                </c:pt>
                <c:pt idx="153">
                  <c:v>-8.4699999999999999E-4</c:v>
                </c:pt>
                <c:pt idx="154">
                  <c:v>-8.4599999999999996E-4</c:v>
                </c:pt>
                <c:pt idx="155">
                  <c:v>-8.4500000000000005E-4</c:v>
                </c:pt>
                <c:pt idx="156">
                  <c:v>-8.4400000000000002E-4</c:v>
                </c:pt>
                <c:pt idx="157">
                  <c:v>-8.43E-4</c:v>
                </c:pt>
                <c:pt idx="158">
                  <c:v>-8.4199999999999998E-4</c:v>
                </c:pt>
                <c:pt idx="159">
                  <c:v>-8.4099999999999995E-4</c:v>
                </c:pt>
                <c:pt idx="160">
                  <c:v>-8.4000000000000003E-4</c:v>
                </c:pt>
                <c:pt idx="161">
                  <c:v>-8.3900000000000001E-4</c:v>
                </c:pt>
                <c:pt idx="162">
                  <c:v>-8.3799999999999999E-4</c:v>
                </c:pt>
                <c:pt idx="163">
                  <c:v>-8.3699999999999996E-4</c:v>
                </c:pt>
                <c:pt idx="164">
                  <c:v>-8.3600000000000005E-4</c:v>
                </c:pt>
                <c:pt idx="165">
                  <c:v>-8.3500000000000002E-4</c:v>
                </c:pt>
                <c:pt idx="166">
                  <c:v>-8.34E-4</c:v>
                </c:pt>
                <c:pt idx="167">
                  <c:v>-8.3299999999999997E-4</c:v>
                </c:pt>
                <c:pt idx="168">
                  <c:v>-8.3199999999999995E-4</c:v>
                </c:pt>
                <c:pt idx="169">
                  <c:v>-8.3100000000000003E-4</c:v>
                </c:pt>
                <c:pt idx="170">
                  <c:v>-8.3000000000000001E-4</c:v>
                </c:pt>
                <c:pt idx="171">
                  <c:v>-8.2899999999999998E-4</c:v>
                </c:pt>
                <c:pt idx="172">
                  <c:v>-8.2799999999999996E-4</c:v>
                </c:pt>
                <c:pt idx="173">
                  <c:v>-8.2700000000000004E-4</c:v>
                </c:pt>
                <c:pt idx="174">
                  <c:v>-8.2600000000000002E-4</c:v>
                </c:pt>
                <c:pt idx="175">
                  <c:v>-8.25E-4</c:v>
                </c:pt>
                <c:pt idx="176">
                  <c:v>-8.2399999999999997E-4</c:v>
                </c:pt>
                <c:pt idx="177">
                  <c:v>-8.2299999999999995E-4</c:v>
                </c:pt>
                <c:pt idx="178">
                  <c:v>-8.2200000000000003E-4</c:v>
                </c:pt>
                <c:pt idx="179">
                  <c:v>-8.2100000000000001E-4</c:v>
                </c:pt>
                <c:pt idx="180">
                  <c:v>-8.1999999999999998E-4</c:v>
                </c:pt>
                <c:pt idx="181">
                  <c:v>-8.1899999999999996E-4</c:v>
                </c:pt>
                <c:pt idx="182">
                  <c:v>-8.1800000000000004E-4</c:v>
                </c:pt>
                <c:pt idx="183">
                  <c:v>-8.1700000000000002E-4</c:v>
                </c:pt>
                <c:pt idx="184">
                  <c:v>-8.1599999999999999E-4</c:v>
                </c:pt>
                <c:pt idx="185">
                  <c:v>-8.1499999999999997E-4</c:v>
                </c:pt>
                <c:pt idx="186">
                  <c:v>-8.1400000000000005E-4</c:v>
                </c:pt>
                <c:pt idx="187">
                  <c:v>-8.1300000000000003E-4</c:v>
                </c:pt>
                <c:pt idx="188">
                  <c:v>-8.12E-4</c:v>
                </c:pt>
                <c:pt idx="189">
                  <c:v>-8.1099999999999998E-4</c:v>
                </c:pt>
                <c:pt idx="190">
                  <c:v>-8.0999999999999996E-4</c:v>
                </c:pt>
                <c:pt idx="191">
                  <c:v>-8.0900000000000004E-4</c:v>
                </c:pt>
                <c:pt idx="192">
                  <c:v>-8.0800000000000002E-4</c:v>
                </c:pt>
                <c:pt idx="193">
                  <c:v>-8.0699999999999999E-4</c:v>
                </c:pt>
                <c:pt idx="194">
                  <c:v>-8.0599999999999997E-4</c:v>
                </c:pt>
                <c:pt idx="195">
                  <c:v>-8.0500000000000005E-4</c:v>
                </c:pt>
                <c:pt idx="196">
                  <c:v>-8.0400000000000003E-4</c:v>
                </c:pt>
                <c:pt idx="197">
                  <c:v>-8.03E-4</c:v>
                </c:pt>
                <c:pt idx="198">
                  <c:v>-8.0199999999999998E-4</c:v>
                </c:pt>
                <c:pt idx="199">
                  <c:v>-8.0099999999999995E-4</c:v>
                </c:pt>
                <c:pt idx="200">
                  <c:v>-8.0000000000000004E-4</c:v>
                </c:pt>
                <c:pt idx="201">
                  <c:v>-7.9900000000000001E-4</c:v>
                </c:pt>
                <c:pt idx="202">
                  <c:v>-7.9799999999999999E-4</c:v>
                </c:pt>
                <c:pt idx="203">
                  <c:v>-7.9699999999999997E-4</c:v>
                </c:pt>
                <c:pt idx="204">
                  <c:v>-7.9600000000000005E-4</c:v>
                </c:pt>
                <c:pt idx="205">
                  <c:v>-7.9500000000000003E-4</c:v>
                </c:pt>
                <c:pt idx="206">
                  <c:v>-7.94E-4</c:v>
                </c:pt>
                <c:pt idx="207">
                  <c:v>-7.9299999999999998E-4</c:v>
                </c:pt>
                <c:pt idx="208">
                  <c:v>-7.9199999999999995E-4</c:v>
                </c:pt>
                <c:pt idx="209">
                  <c:v>-7.9100000000000004E-4</c:v>
                </c:pt>
                <c:pt idx="210">
                  <c:v>-7.9000000000000001E-4</c:v>
                </c:pt>
                <c:pt idx="211">
                  <c:v>-7.8899999999999999E-4</c:v>
                </c:pt>
                <c:pt idx="212">
                  <c:v>-7.8799999999999996E-4</c:v>
                </c:pt>
                <c:pt idx="213">
                  <c:v>-7.8700000000000005E-4</c:v>
                </c:pt>
                <c:pt idx="214">
                  <c:v>-7.8600000000000002E-4</c:v>
                </c:pt>
                <c:pt idx="215">
                  <c:v>-7.85E-4</c:v>
                </c:pt>
                <c:pt idx="216">
                  <c:v>-7.8399999999999997E-4</c:v>
                </c:pt>
                <c:pt idx="217">
                  <c:v>-7.8299999999999995E-4</c:v>
                </c:pt>
                <c:pt idx="218">
                  <c:v>-7.8200000000000003E-4</c:v>
                </c:pt>
                <c:pt idx="219">
                  <c:v>-7.8100000000000001E-4</c:v>
                </c:pt>
                <c:pt idx="220">
                  <c:v>-7.7999999999999999E-4</c:v>
                </c:pt>
                <c:pt idx="221">
                  <c:v>-7.7899999999999996E-4</c:v>
                </c:pt>
                <c:pt idx="222">
                  <c:v>-7.7800000000000005E-4</c:v>
                </c:pt>
                <c:pt idx="223">
                  <c:v>-7.7700000000000002E-4</c:v>
                </c:pt>
                <c:pt idx="224">
                  <c:v>-7.76E-4</c:v>
                </c:pt>
                <c:pt idx="225">
                  <c:v>-7.7499999999999997E-4</c:v>
                </c:pt>
                <c:pt idx="226">
                  <c:v>-7.7399999999999995E-4</c:v>
                </c:pt>
                <c:pt idx="227">
                  <c:v>-7.7300000000000003E-4</c:v>
                </c:pt>
                <c:pt idx="228">
                  <c:v>-7.7200000000000001E-4</c:v>
                </c:pt>
                <c:pt idx="229">
                  <c:v>-7.7099999999999998E-4</c:v>
                </c:pt>
                <c:pt idx="230">
                  <c:v>-7.6999999999999996E-4</c:v>
                </c:pt>
                <c:pt idx="231">
                  <c:v>-7.6900000000000004E-4</c:v>
                </c:pt>
                <c:pt idx="232">
                  <c:v>-7.6800000000000002E-4</c:v>
                </c:pt>
                <c:pt idx="233">
                  <c:v>-7.67E-4</c:v>
                </c:pt>
                <c:pt idx="234">
                  <c:v>-7.6599999999999997E-4</c:v>
                </c:pt>
                <c:pt idx="235">
                  <c:v>-7.6499999999999995E-4</c:v>
                </c:pt>
                <c:pt idx="236">
                  <c:v>-7.6400000000000003E-4</c:v>
                </c:pt>
                <c:pt idx="237">
                  <c:v>-7.6300000000000001E-4</c:v>
                </c:pt>
                <c:pt idx="238">
                  <c:v>-7.6199999999999998E-4</c:v>
                </c:pt>
                <c:pt idx="239">
                  <c:v>-7.6099999999999996E-4</c:v>
                </c:pt>
                <c:pt idx="240">
                  <c:v>-7.6000000000000004E-4</c:v>
                </c:pt>
                <c:pt idx="241">
                  <c:v>-7.5900000000000002E-4</c:v>
                </c:pt>
                <c:pt idx="242">
                  <c:v>-7.5799999999999999E-4</c:v>
                </c:pt>
                <c:pt idx="243">
                  <c:v>-7.5699999999999997E-4</c:v>
                </c:pt>
                <c:pt idx="244">
                  <c:v>-7.5600000000000005E-4</c:v>
                </c:pt>
                <c:pt idx="245">
                  <c:v>-7.5500000000000003E-4</c:v>
                </c:pt>
                <c:pt idx="246">
                  <c:v>-7.54E-4</c:v>
                </c:pt>
                <c:pt idx="247">
                  <c:v>-7.5299999999999998E-4</c:v>
                </c:pt>
                <c:pt idx="248">
                  <c:v>-7.5199999999999996E-4</c:v>
                </c:pt>
                <c:pt idx="249">
                  <c:v>-7.5100000000000004E-4</c:v>
                </c:pt>
                <c:pt idx="250">
                  <c:v>-7.5000000000000002E-4</c:v>
                </c:pt>
                <c:pt idx="251">
                  <c:v>-7.4899999999999999E-4</c:v>
                </c:pt>
                <c:pt idx="252">
                  <c:v>-7.4799999999999997E-4</c:v>
                </c:pt>
                <c:pt idx="253">
                  <c:v>-7.4700000000000005E-4</c:v>
                </c:pt>
                <c:pt idx="254">
                  <c:v>-7.4600000000000003E-4</c:v>
                </c:pt>
                <c:pt idx="255">
                  <c:v>-7.45E-4</c:v>
                </c:pt>
                <c:pt idx="256">
                  <c:v>-7.4399999999999998E-4</c:v>
                </c:pt>
                <c:pt idx="257">
                  <c:v>-7.4299999999999995E-4</c:v>
                </c:pt>
                <c:pt idx="258">
                  <c:v>-7.4200000000000004E-4</c:v>
                </c:pt>
                <c:pt idx="259">
                  <c:v>-7.4100000000000001E-4</c:v>
                </c:pt>
                <c:pt idx="260">
                  <c:v>-7.3999999999999999E-4</c:v>
                </c:pt>
                <c:pt idx="261">
                  <c:v>-7.3899999999999997E-4</c:v>
                </c:pt>
                <c:pt idx="262">
                  <c:v>-7.3800000000000005E-4</c:v>
                </c:pt>
                <c:pt idx="263">
                  <c:v>-7.3700000000000002E-4</c:v>
                </c:pt>
                <c:pt idx="264">
                  <c:v>-7.36E-4</c:v>
                </c:pt>
                <c:pt idx="265">
                  <c:v>-7.3499999999999998E-4</c:v>
                </c:pt>
                <c:pt idx="266">
                  <c:v>-7.3399999999999995E-4</c:v>
                </c:pt>
                <c:pt idx="267">
                  <c:v>-7.3300000000000004E-4</c:v>
                </c:pt>
                <c:pt idx="268">
                  <c:v>-7.3200000000000001E-4</c:v>
                </c:pt>
                <c:pt idx="269">
                  <c:v>-7.3099999999999999E-4</c:v>
                </c:pt>
                <c:pt idx="270">
                  <c:v>-7.2999999999999996E-4</c:v>
                </c:pt>
                <c:pt idx="271">
                  <c:v>-7.2900000000000005E-4</c:v>
                </c:pt>
                <c:pt idx="272">
                  <c:v>-7.2800000000000002E-4</c:v>
                </c:pt>
                <c:pt idx="273">
                  <c:v>-7.27E-4</c:v>
                </c:pt>
                <c:pt idx="274">
                  <c:v>-7.2599999999999997E-4</c:v>
                </c:pt>
                <c:pt idx="275">
                  <c:v>-7.2499999999999995E-4</c:v>
                </c:pt>
                <c:pt idx="276">
                  <c:v>-7.2400000000000003E-4</c:v>
                </c:pt>
                <c:pt idx="277">
                  <c:v>-7.2300000000000001E-4</c:v>
                </c:pt>
                <c:pt idx="278">
                  <c:v>-7.2199999999999999E-4</c:v>
                </c:pt>
                <c:pt idx="279">
                  <c:v>-7.2099999999999996E-4</c:v>
                </c:pt>
                <c:pt idx="280">
                  <c:v>-7.2000000000000005E-4</c:v>
                </c:pt>
                <c:pt idx="281">
                  <c:v>-7.1900000000000002E-4</c:v>
                </c:pt>
                <c:pt idx="282">
                  <c:v>-7.18E-4</c:v>
                </c:pt>
                <c:pt idx="283">
                  <c:v>-7.1699999999999997E-4</c:v>
                </c:pt>
                <c:pt idx="284">
                  <c:v>-7.1599999999999995E-4</c:v>
                </c:pt>
                <c:pt idx="285">
                  <c:v>-7.1500000000000003E-4</c:v>
                </c:pt>
                <c:pt idx="286">
                  <c:v>-7.1400000000000001E-4</c:v>
                </c:pt>
                <c:pt idx="287">
                  <c:v>-7.1299999999999998E-4</c:v>
                </c:pt>
                <c:pt idx="288">
                  <c:v>-7.1199999999999996E-4</c:v>
                </c:pt>
                <c:pt idx="289">
                  <c:v>-7.1100000000000004E-4</c:v>
                </c:pt>
                <c:pt idx="290">
                  <c:v>-7.1000000000000002E-4</c:v>
                </c:pt>
                <c:pt idx="291">
                  <c:v>-7.0899999999999999E-4</c:v>
                </c:pt>
                <c:pt idx="292">
                  <c:v>-7.0799999999999997E-4</c:v>
                </c:pt>
                <c:pt idx="293">
                  <c:v>-7.0699999999999995E-4</c:v>
                </c:pt>
                <c:pt idx="294">
                  <c:v>-7.0600000000000003E-4</c:v>
                </c:pt>
                <c:pt idx="295">
                  <c:v>-7.0500000000000001E-4</c:v>
                </c:pt>
                <c:pt idx="296">
                  <c:v>-7.0399999999999998E-4</c:v>
                </c:pt>
                <c:pt idx="297">
                  <c:v>-7.0299999999999996E-4</c:v>
                </c:pt>
                <c:pt idx="298">
                  <c:v>-7.0200000000000004E-4</c:v>
                </c:pt>
                <c:pt idx="299">
                  <c:v>-7.0100000000000002E-4</c:v>
                </c:pt>
                <c:pt idx="300">
                  <c:v>-6.9999999999999999E-4</c:v>
                </c:pt>
                <c:pt idx="301">
                  <c:v>-6.9899999999999997E-4</c:v>
                </c:pt>
                <c:pt idx="302">
                  <c:v>-6.9800000000000005E-4</c:v>
                </c:pt>
                <c:pt idx="303">
                  <c:v>-6.9700000000000003E-4</c:v>
                </c:pt>
                <c:pt idx="304">
                  <c:v>-6.96E-4</c:v>
                </c:pt>
                <c:pt idx="305">
                  <c:v>-6.9499999999999998E-4</c:v>
                </c:pt>
                <c:pt idx="306">
                  <c:v>-6.9399999999999996E-4</c:v>
                </c:pt>
                <c:pt idx="307">
                  <c:v>-6.9300000000000004E-4</c:v>
                </c:pt>
                <c:pt idx="308">
                  <c:v>-6.9200000000000002E-4</c:v>
                </c:pt>
                <c:pt idx="309">
                  <c:v>-6.9099999999999999E-4</c:v>
                </c:pt>
                <c:pt idx="310">
                  <c:v>-6.8999999999999997E-4</c:v>
                </c:pt>
                <c:pt idx="311">
                  <c:v>-6.8900000000000005E-4</c:v>
                </c:pt>
                <c:pt idx="312">
                  <c:v>-6.8800000000000003E-4</c:v>
                </c:pt>
                <c:pt idx="313">
                  <c:v>-6.87E-4</c:v>
                </c:pt>
                <c:pt idx="314">
                  <c:v>-6.8599999999999998E-4</c:v>
                </c:pt>
                <c:pt idx="315">
                  <c:v>-6.8499999999999995E-4</c:v>
                </c:pt>
                <c:pt idx="316">
                  <c:v>-6.8400000000000004E-4</c:v>
                </c:pt>
                <c:pt idx="317">
                  <c:v>-6.8300000000000001E-4</c:v>
                </c:pt>
                <c:pt idx="318">
                  <c:v>-6.8199999999999999E-4</c:v>
                </c:pt>
                <c:pt idx="319">
                  <c:v>-6.8099999999999996E-4</c:v>
                </c:pt>
                <c:pt idx="320">
                  <c:v>-6.8000000000000005E-4</c:v>
                </c:pt>
                <c:pt idx="321">
                  <c:v>-6.7900000000000002E-4</c:v>
                </c:pt>
                <c:pt idx="322">
                  <c:v>-6.78E-4</c:v>
                </c:pt>
                <c:pt idx="323">
                  <c:v>-6.7699999999999998E-4</c:v>
                </c:pt>
                <c:pt idx="324">
                  <c:v>-6.7599999999999995E-4</c:v>
                </c:pt>
                <c:pt idx="325">
                  <c:v>-6.7500000000000004E-4</c:v>
                </c:pt>
                <c:pt idx="326">
                  <c:v>-6.7400000000000001E-4</c:v>
                </c:pt>
                <c:pt idx="327">
                  <c:v>-6.7299999999999999E-4</c:v>
                </c:pt>
                <c:pt idx="328">
                  <c:v>-6.7199999999999996E-4</c:v>
                </c:pt>
                <c:pt idx="329">
                  <c:v>-6.7100000000000005E-4</c:v>
                </c:pt>
                <c:pt idx="330">
                  <c:v>-6.7000000000000002E-4</c:v>
                </c:pt>
                <c:pt idx="331">
                  <c:v>-6.69E-4</c:v>
                </c:pt>
                <c:pt idx="332">
                  <c:v>-6.6799999999999997E-4</c:v>
                </c:pt>
                <c:pt idx="333">
                  <c:v>-6.6699999999999995E-4</c:v>
                </c:pt>
                <c:pt idx="334">
                  <c:v>-6.6600000000000003E-4</c:v>
                </c:pt>
                <c:pt idx="335">
                  <c:v>-6.6500000000000001E-4</c:v>
                </c:pt>
                <c:pt idx="336">
                  <c:v>-6.6399999999999999E-4</c:v>
                </c:pt>
                <c:pt idx="337">
                  <c:v>-6.6299999999999996E-4</c:v>
                </c:pt>
                <c:pt idx="338">
                  <c:v>-6.6200000000000005E-4</c:v>
                </c:pt>
                <c:pt idx="339">
                  <c:v>-6.6100000000000002E-4</c:v>
                </c:pt>
                <c:pt idx="340">
                  <c:v>-6.6E-4</c:v>
                </c:pt>
                <c:pt idx="341">
                  <c:v>-6.5899999999999997E-4</c:v>
                </c:pt>
                <c:pt idx="342">
                  <c:v>-6.5799999999999995E-4</c:v>
                </c:pt>
                <c:pt idx="343">
                  <c:v>-6.5700000000000003E-4</c:v>
                </c:pt>
                <c:pt idx="344">
                  <c:v>-6.5600000000000001E-4</c:v>
                </c:pt>
                <c:pt idx="345">
                  <c:v>-6.5499999999999998E-4</c:v>
                </c:pt>
                <c:pt idx="346">
                  <c:v>-6.5399999999999996E-4</c:v>
                </c:pt>
                <c:pt idx="347">
                  <c:v>-6.5300000000000004E-4</c:v>
                </c:pt>
                <c:pt idx="348">
                  <c:v>-6.5200000000000002E-4</c:v>
                </c:pt>
                <c:pt idx="349">
                  <c:v>-6.5099999999999999E-4</c:v>
                </c:pt>
                <c:pt idx="350">
                  <c:v>-6.4999999999999997E-4</c:v>
                </c:pt>
                <c:pt idx="351">
                  <c:v>-6.4899999999999995E-4</c:v>
                </c:pt>
                <c:pt idx="352">
                  <c:v>-6.4800000000000003E-4</c:v>
                </c:pt>
                <c:pt idx="353">
                  <c:v>-6.4700000000000001E-4</c:v>
                </c:pt>
                <c:pt idx="354">
                  <c:v>-6.4599999999999998E-4</c:v>
                </c:pt>
                <c:pt idx="355">
                  <c:v>-6.4499999999999996E-4</c:v>
                </c:pt>
                <c:pt idx="356">
                  <c:v>-6.4400000000000004E-4</c:v>
                </c:pt>
                <c:pt idx="357">
                  <c:v>-6.4300000000000002E-4</c:v>
                </c:pt>
                <c:pt idx="358">
                  <c:v>-6.4199999999999999E-4</c:v>
                </c:pt>
                <c:pt idx="359">
                  <c:v>-6.4099999999999997E-4</c:v>
                </c:pt>
                <c:pt idx="360">
                  <c:v>-6.4000000000000005E-4</c:v>
                </c:pt>
                <c:pt idx="361">
                  <c:v>-6.3900000000000003E-4</c:v>
                </c:pt>
                <c:pt idx="362">
                  <c:v>-6.38E-4</c:v>
                </c:pt>
                <c:pt idx="363">
                  <c:v>-6.3699999999999998E-4</c:v>
                </c:pt>
                <c:pt idx="364">
                  <c:v>-6.3599999999999996E-4</c:v>
                </c:pt>
                <c:pt idx="365">
                  <c:v>-6.3500000000000004E-4</c:v>
                </c:pt>
                <c:pt idx="366">
                  <c:v>-6.3400000000000001E-4</c:v>
                </c:pt>
                <c:pt idx="367">
                  <c:v>-6.3299999999999999E-4</c:v>
                </c:pt>
                <c:pt idx="368">
                  <c:v>-6.3199999999999997E-4</c:v>
                </c:pt>
                <c:pt idx="369">
                  <c:v>-6.3100000000000005E-4</c:v>
                </c:pt>
                <c:pt idx="370">
                  <c:v>-6.3000000000000003E-4</c:v>
                </c:pt>
                <c:pt idx="371">
                  <c:v>-6.29E-4</c:v>
                </c:pt>
                <c:pt idx="372">
                  <c:v>-6.2799999999999998E-4</c:v>
                </c:pt>
                <c:pt idx="373">
                  <c:v>-6.2699999999999995E-4</c:v>
                </c:pt>
                <c:pt idx="374">
                  <c:v>-6.2600000000000004E-4</c:v>
                </c:pt>
                <c:pt idx="375">
                  <c:v>-6.2500000000000001E-4</c:v>
                </c:pt>
                <c:pt idx="376">
                  <c:v>-6.2399999999999999E-4</c:v>
                </c:pt>
                <c:pt idx="377">
                  <c:v>-6.2299999999999996E-4</c:v>
                </c:pt>
                <c:pt idx="378">
                  <c:v>-6.2200000000000005E-4</c:v>
                </c:pt>
                <c:pt idx="379">
                  <c:v>-6.2100000000000002E-4</c:v>
                </c:pt>
                <c:pt idx="380">
                  <c:v>-6.2E-4</c:v>
                </c:pt>
                <c:pt idx="381">
                  <c:v>-6.1899999999999998E-4</c:v>
                </c:pt>
                <c:pt idx="382">
                  <c:v>-6.1799999999999995E-4</c:v>
                </c:pt>
                <c:pt idx="383">
                  <c:v>-6.1700000000000004E-4</c:v>
                </c:pt>
                <c:pt idx="384">
                  <c:v>-6.1600000000000001E-4</c:v>
                </c:pt>
                <c:pt idx="385">
                  <c:v>-6.1499999999999999E-4</c:v>
                </c:pt>
                <c:pt idx="386">
                  <c:v>-6.1399999999999996E-4</c:v>
                </c:pt>
                <c:pt idx="387">
                  <c:v>-6.1300000000000005E-4</c:v>
                </c:pt>
                <c:pt idx="388">
                  <c:v>-6.1200000000000002E-4</c:v>
                </c:pt>
                <c:pt idx="389">
                  <c:v>-6.11E-4</c:v>
                </c:pt>
                <c:pt idx="390">
                  <c:v>-6.0999999999999997E-4</c:v>
                </c:pt>
                <c:pt idx="391">
                  <c:v>-6.0899999999999995E-4</c:v>
                </c:pt>
                <c:pt idx="392">
                  <c:v>-6.0800000000000003E-4</c:v>
                </c:pt>
                <c:pt idx="393">
                  <c:v>-6.0700000000000001E-4</c:v>
                </c:pt>
                <c:pt idx="394">
                  <c:v>-6.0599999999999998E-4</c:v>
                </c:pt>
                <c:pt idx="395">
                  <c:v>-6.0499999999999996E-4</c:v>
                </c:pt>
                <c:pt idx="396">
                  <c:v>-6.0400000000000004E-4</c:v>
                </c:pt>
                <c:pt idx="397">
                  <c:v>-6.0300000000000002E-4</c:v>
                </c:pt>
                <c:pt idx="398">
                  <c:v>-6.02E-4</c:v>
                </c:pt>
                <c:pt idx="399">
                  <c:v>-6.0099999999999997E-4</c:v>
                </c:pt>
                <c:pt idx="400">
                  <c:v>-5.9999999999999995E-4</c:v>
                </c:pt>
                <c:pt idx="401">
                  <c:v>-5.9900000000000003E-4</c:v>
                </c:pt>
                <c:pt idx="402">
                  <c:v>-5.9800000000000001E-4</c:v>
                </c:pt>
                <c:pt idx="403">
                  <c:v>-5.9699999999999998E-4</c:v>
                </c:pt>
                <c:pt idx="404">
                  <c:v>-5.9599999999999996E-4</c:v>
                </c:pt>
                <c:pt idx="405">
                  <c:v>-5.9500000000000004E-4</c:v>
                </c:pt>
                <c:pt idx="406">
                  <c:v>-5.9400000000000002E-4</c:v>
                </c:pt>
                <c:pt idx="407">
                  <c:v>-5.9299999999999999E-4</c:v>
                </c:pt>
                <c:pt idx="408">
                  <c:v>-5.9199999999999997E-4</c:v>
                </c:pt>
                <c:pt idx="409">
                  <c:v>-5.9100000000000005E-4</c:v>
                </c:pt>
                <c:pt idx="410">
                  <c:v>-5.9000000000000003E-4</c:v>
                </c:pt>
                <c:pt idx="411">
                  <c:v>-5.8900000000000001E-4</c:v>
                </c:pt>
                <c:pt idx="412">
                  <c:v>-5.8799999999999998E-4</c:v>
                </c:pt>
                <c:pt idx="413">
                  <c:v>-5.8699999999999996E-4</c:v>
                </c:pt>
                <c:pt idx="414">
                  <c:v>-5.8600000000000004E-4</c:v>
                </c:pt>
                <c:pt idx="415">
                  <c:v>-5.8500000000000002E-4</c:v>
                </c:pt>
                <c:pt idx="416">
                  <c:v>-5.8399999999999999E-4</c:v>
                </c:pt>
                <c:pt idx="417">
                  <c:v>-5.8299999999999997E-4</c:v>
                </c:pt>
                <c:pt idx="418">
                  <c:v>-5.8200000000000005E-4</c:v>
                </c:pt>
                <c:pt idx="419">
                  <c:v>-5.8100000000000003E-4</c:v>
                </c:pt>
                <c:pt idx="420">
                  <c:v>-5.8E-4</c:v>
                </c:pt>
                <c:pt idx="421">
                  <c:v>-5.7899999999999998E-4</c:v>
                </c:pt>
                <c:pt idx="422">
                  <c:v>-5.7799999999999995E-4</c:v>
                </c:pt>
                <c:pt idx="423">
                  <c:v>-5.7700000000000004E-4</c:v>
                </c:pt>
                <c:pt idx="424">
                  <c:v>-5.7600000000000001E-4</c:v>
                </c:pt>
                <c:pt idx="425">
                  <c:v>-5.7499999999999999E-4</c:v>
                </c:pt>
                <c:pt idx="426">
                  <c:v>-5.7399999999999997E-4</c:v>
                </c:pt>
                <c:pt idx="427">
                  <c:v>-5.7300000000000005E-4</c:v>
                </c:pt>
                <c:pt idx="428">
                  <c:v>-5.7200000000000003E-4</c:v>
                </c:pt>
                <c:pt idx="429">
                  <c:v>-5.71E-4</c:v>
                </c:pt>
                <c:pt idx="430">
                  <c:v>-5.6999999999999998E-4</c:v>
                </c:pt>
                <c:pt idx="431">
                  <c:v>-5.6899999999999995E-4</c:v>
                </c:pt>
                <c:pt idx="432">
                  <c:v>-5.6800000000000004E-4</c:v>
                </c:pt>
                <c:pt idx="433">
                  <c:v>-5.6700000000000001E-4</c:v>
                </c:pt>
                <c:pt idx="434">
                  <c:v>-5.6599999999999999E-4</c:v>
                </c:pt>
                <c:pt idx="435">
                  <c:v>-5.6499999999999996E-4</c:v>
                </c:pt>
                <c:pt idx="436">
                  <c:v>-5.6400000000000005E-4</c:v>
                </c:pt>
                <c:pt idx="437">
                  <c:v>-5.6300000000000002E-4</c:v>
                </c:pt>
                <c:pt idx="438">
                  <c:v>-5.62E-4</c:v>
                </c:pt>
                <c:pt idx="439">
                  <c:v>-5.6099999999999998E-4</c:v>
                </c:pt>
                <c:pt idx="440">
                  <c:v>-5.5999999999999995E-4</c:v>
                </c:pt>
                <c:pt idx="441">
                  <c:v>-5.5900000000000004E-4</c:v>
                </c:pt>
                <c:pt idx="442">
                  <c:v>-5.5800000000000001E-4</c:v>
                </c:pt>
                <c:pt idx="443">
                  <c:v>-5.5699999999999999E-4</c:v>
                </c:pt>
                <c:pt idx="444">
                  <c:v>-5.5599999999999996E-4</c:v>
                </c:pt>
                <c:pt idx="445">
                  <c:v>-5.5500000000000005E-4</c:v>
                </c:pt>
                <c:pt idx="446">
                  <c:v>-5.5400000000000002E-4</c:v>
                </c:pt>
                <c:pt idx="447">
                  <c:v>-5.53E-4</c:v>
                </c:pt>
                <c:pt idx="448">
                  <c:v>-5.5199999999999997E-4</c:v>
                </c:pt>
                <c:pt idx="449">
                  <c:v>-5.5099999999999995E-4</c:v>
                </c:pt>
                <c:pt idx="450">
                  <c:v>-5.5000000000000003E-4</c:v>
                </c:pt>
                <c:pt idx="451">
                  <c:v>-5.4900000000000001E-4</c:v>
                </c:pt>
                <c:pt idx="452">
                  <c:v>-5.4799999999999998E-4</c:v>
                </c:pt>
                <c:pt idx="453">
                  <c:v>-5.4699999999999996E-4</c:v>
                </c:pt>
                <c:pt idx="454">
                  <c:v>-5.4600000000000004E-4</c:v>
                </c:pt>
                <c:pt idx="455">
                  <c:v>-5.4500000000000002E-4</c:v>
                </c:pt>
                <c:pt idx="456">
                  <c:v>-5.44E-4</c:v>
                </c:pt>
                <c:pt idx="457">
                  <c:v>-5.4299999999999997E-4</c:v>
                </c:pt>
                <c:pt idx="458">
                  <c:v>-5.4199999999999995E-4</c:v>
                </c:pt>
                <c:pt idx="459">
                  <c:v>-5.4100000000000003E-4</c:v>
                </c:pt>
                <c:pt idx="460">
                  <c:v>-5.4000000000000001E-4</c:v>
                </c:pt>
                <c:pt idx="461">
                  <c:v>-5.3899999999999998E-4</c:v>
                </c:pt>
                <c:pt idx="462">
                  <c:v>-5.3799999999999996E-4</c:v>
                </c:pt>
                <c:pt idx="463">
                  <c:v>-5.3700000000000004E-4</c:v>
                </c:pt>
                <c:pt idx="464">
                  <c:v>-5.3600000000000002E-4</c:v>
                </c:pt>
                <c:pt idx="465">
                  <c:v>-5.3499999999999999E-4</c:v>
                </c:pt>
                <c:pt idx="466">
                  <c:v>-5.3399999999999997E-4</c:v>
                </c:pt>
                <c:pt idx="467">
                  <c:v>-5.3300000000000005E-4</c:v>
                </c:pt>
                <c:pt idx="468">
                  <c:v>-5.3200000000000003E-4</c:v>
                </c:pt>
                <c:pt idx="469">
                  <c:v>-5.31E-4</c:v>
                </c:pt>
                <c:pt idx="470">
                  <c:v>-5.2999999999999998E-4</c:v>
                </c:pt>
                <c:pt idx="471">
                  <c:v>-5.2899999999999996E-4</c:v>
                </c:pt>
                <c:pt idx="472">
                  <c:v>-5.2800000000000004E-4</c:v>
                </c:pt>
                <c:pt idx="473">
                  <c:v>-5.2700000000000002E-4</c:v>
                </c:pt>
                <c:pt idx="474">
                  <c:v>-5.2599999999999999E-4</c:v>
                </c:pt>
                <c:pt idx="475">
                  <c:v>-5.2499999999999997E-4</c:v>
                </c:pt>
                <c:pt idx="476">
                  <c:v>-5.2400000000000005E-4</c:v>
                </c:pt>
                <c:pt idx="477">
                  <c:v>-5.2300000000000003E-4</c:v>
                </c:pt>
                <c:pt idx="478">
                  <c:v>-5.22E-4</c:v>
                </c:pt>
                <c:pt idx="479">
                  <c:v>-5.2099999999999998E-4</c:v>
                </c:pt>
                <c:pt idx="480">
                  <c:v>-5.1999999999999995E-4</c:v>
                </c:pt>
                <c:pt idx="481">
                  <c:v>-5.1900000000000004E-4</c:v>
                </c:pt>
                <c:pt idx="482">
                  <c:v>-5.1800000000000001E-4</c:v>
                </c:pt>
                <c:pt idx="483">
                  <c:v>-5.1699999999999999E-4</c:v>
                </c:pt>
                <c:pt idx="484">
                  <c:v>-5.1599999999999997E-4</c:v>
                </c:pt>
                <c:pt idx="485">
                  <c:v>-5.1500000000000005E-4</c:v>
                </c:pt>
                <c:pt idx="486">
                  <c:v>-5.1400000000000003E-4</c:v>
                </c:pt>
                <c:pt idx="487">
                  <c:v>-5.13E-4</c:v>
                </c:pt>
                <c:pt idx="488">
                  <c:v>-5.1199999999999998E-4</c:v>
                </c:pt>
                <c:pt idx="489">
                  <c:v>-5.1099999999999995E-4</c:v>
                </c:pt>
                <c:pt idx="490">
                  <c:v>-5.1000000000000004E-4</c:v>
                </c:pt>
                <c:pt idx="491">
                  <c:v>-5.0900000000000001E-4</c:v>
                </c:pt>
                <c:pt idx="492">
                  <c:v>-5.0799999999999999E-4</c:v>
                </c:pt>
                <c:pt idx="493">
                  <c:v>-5.0699999999999996E-4</c:v>
                </c:pt>
                <c:pt idx="494">
                  <c:v>-5.0600000000000005E-4</c:v>
                </c:pt>
                <c:pt idx="495">
                  <c:v>-5.0500000000000002E-4</c:v>
                </c:pt>
                <c:pt idx="496">
                  <c:v>-5.04E-4</c:v>
                </c:pt>
                <c:pt idx="497">
                  <c:v>-5.0299999999999997E-4</c:v>
                </c:pt>
                <c:pt idx="498">
                  <c:v>-5.0199999999999995E-4</c:v>
                </c:pt>
                <c:pt idx="499">
                  <c:v>-5.0100000000000003E-4</c:v>
                </c:pt>
                <c:pt idx="500">
                  <c:v>-5.0000000000000001E-4</c:v>
                </c:pt>
                <c:pt idx="501">
                  <c:v>-4.9899999999999999E-4</c:v>
                </c:pt>
                <c:pt idx="502">
                  <c:v>-4.9799999999999996E-4</c:v>
                </c:pt>
                <c:pt idx="503">
                  <c:v>-4.9700000000000005E-4</c:v>
                </c:pt>
                <c:pt idx="504">
                  <c:v>-4.9600000000000002E-4</c:v>
                </c:pt>
                <c:pt idx="505">
                  <c:v>-4.95E-4</c:v>
                </c:pt>
                <c:pt idx="506">
                  <c:v>-4.9399999999999997E-4</c:v>
                </c:pt>
                <c:pt idx="507">
                  <c:v>-4.9299999999999995E-4</c:v>
                </c:pt>
                <c:pt idx="508">
                  <c:v>-4.9200000000000003E-4</c:v>
                </c:pt>
                <c:pt idx="509">
                  <c:v>-4.9100000000000001E-4</c:v>
                </c:pt>
                <c:pt idx="510">
                  <c:v>-4.8999999999999998E-4</c:v>
                </c:pt>
                <c:pt idx="511">
                  <c:v>-4.8899999999999996E-4</c:v>
                </c:pt>
                <c:pt idx="512">
                  <c:v>-4.8799999999999999E-4</c:v>
                </c:pt>
                <c:pt idx="513">
                  <c:v>-4.8700000000000002E-4</c:v>
                </c:pt>
                <c:pt idx="514">
                  <c:v>-4.86E-4</c:v>
                </c:pt>
                <c:pt idx="515">
                  <c:v>-4.8500000000000003E-4</c:v>
                </c:pt>
                <c:pt idx="516">
                  <c:v>-4.84E-4</c:v>
                </c:pt>
                <c:pt idx="517">
                  <c:v>-4.8299999999999998E-4</c:v>
                </c:pt>
                <c:pt idx="518">
                  <c:v>-4.8200000000000001E-4</c:v>
                </c:pt>
                <c:pt idx="519">
                  <c:v>-4.8099999999999998E-4</c:v>
                </c:pt>
                <c:pt idx="520">
                  <c:v>-4.8000000000000001E-4</c:v>
                </c:pt>
                <c:pt idx="521">
                  <c:v>-4.7899999999999999E-4</c:v>
                </c:pt>
                <c:pt idx="522">
                  <c:v>-4.7800000000000002E-4</c:v>
                </c:pt>
                <c:pt idx="523">
                  <c:v>-4.7699999999999999E-4</c:v>
                </c:pt>
                <c:pt idx="524">
                  <c:v>-4.7600000000000002E-4</c:v>
                </c:pt>
                <c:pt idx="525">
                  <c:v>-4.75E-4</c:v>
                </c:pt>
                <c:pt idx="526">
                  <c:v>-4.7399999999999997E-4</c:v>
                </c:pt>
                <c:pt idx="527">
                  <c:v>-4.73E-4</c:v>
                </c:pt>
                <c:pt idx="528">
                  <c:v>-4.7199999999999998E-4</c:v>
                </c:pt>
                <c:pt idx="529">
                  <c:v>-4.7100000000000001E-4</c:v>
                </c:pt>
                <c:pt idx="530">
                  <c:v>-4.6999999999999999E-4</c:v>
                </c:pt>
                <c:pt idx="531">
                  <c:v>-4.6900000000000002E-4</c:v>
                </c:pt>
                <c:pt idx="532">
                  <c:v>-4.6799999999999999E-4</c:v>
                </c:pt>
                <c:pt idx="533">
                  <c:v>-4.6700000000000002E-4</c:v>
                </c:pt>
                <c:pt idx="534">
                  <c:v>-4.66E-4</c:v>
                </c:pt>
                <c:pt idx="535">
                  <c:v>-4.6500000000000003E-4</c:v>
                </c:pt>
                <c:pt idx="536">
                  <c:v>-4.64E-4</c:v>
                </c:pt>
                <c:pt idx="537">
                  <c:v>-4.6299999999999998E-4</c:v>
                </c:pt>
                <c:pt idx="538">
                  <c:v>-4.6200000000000001E-4</c:v>
                </c:pt>
                <c:pt idx="539">
                  <c:v>-4.6099999999999998E-4</c:v>
                </c:pt>
                <c:pt idx="540">
                  <c:v>-4.6000000000000001E-4</c:v>
                </c:pt>
                <c:pt idx="541">
                  <c:v>-4.5899999999999999E-4</c:v>
                </c:pt>
                <c:pt idx="542">
                  <c:v>-4.5800000000000002E-4</c:v>
                </c:pt>
                <c:pt idx="543">
                  <c:v>-4.57E-4</c:v>
                </c:pt>
                <c:pt idx="544">
                  <c:v>-4.5600000000000003E-4</c:v>
                </c:pt>
                <c:pt idx="545">
                  <c:v>-4.55E-4</c:v>
                </c:pt>
                <c:pt idx="546">
                  <c:v>-4.5399999999999998E-4</c:v>
                </c:pt>
                <c:pt idx="547">
                  <c:v>-4.5300000000000001E-4</c:v>
                </c:pt>
                <c:pt idx="548">
                  <c:v>-4.5199999999999998E-4</c:v>
                </c:pt>
                <c:pt idx="549">
                  <c:v>-4.5100000000000001E-4</c:v>
                </c:pt>
                <c:pt idx="550">
                  <c:v>-4.4999999999999999E-4</c:v>
                </c:pt>
                <c:pt idx="551">
                  <c:v>-4.4900000000000002E-4</c:v>
                </c:pt>
                <c:pt idx="552">
                  <c:v>-4.4799999999999999E-4</c:v>
                </c:pt>
                <c:pt idx="553">
                  <c:v>-4.4700000000000002E-4</c:v>
                </c:pt>
                <c:pt idx="554">
                  <c:v>-4.46E-4</c:v>
                </c:pt>
                <c:pt idx="555">
                  <c:v>-4.4499999999999997E-4</c:v>
                </c:pt>
                <c:pt idx="556">
                  <c:v>-4.44E-4</c:v>
                </c:pt>
                <c:pt idx="557">
                  <c:v>-4.4299999999999998E-4</c:v>
                </c:pt>
                <c:pt idx="558">
                  <c:v>-4.4200000000000001E-4</c:v>
                </c:pt>
                <c:pt idx="559">
                  <c:v>-4.4099999999999999E-4</c:v>
                </c:pt>
                <c:pt idx="560">
                  <c:v>-4.4000000000000002E-4</c:v>
                </c:pt>
                <c:pt idx="561">
                  <c:v>-4.3899999999999999E-4</c:v>
                </c:pt>
                <c:pt idx="562">
                  <c:v>-4.3800000000000002E-4</c:v>
                </c:pt>
                <c:pt idx="563">
                  <c:v>-4.37E-4</c:v>
                </c:pt>
                <c:pt idx="564">
                  <c:v>-4.3600000000000003E-4</c:v>
                </c:pt>
                <c:pt idx="565">
                  <c:v>-4.35E-4</c:v>
                </c:pt>
                <c:pt idx="566">
                  <c:v>-4.3399999999999998E-4</c:v>
                </c:pt>
                <c:pt idx="567">
                  <c:v>-4.3300000000000001E-4</c:v>
                </c:pt>
                <c:pt idx="568">
                  <c:v>-4.3199999999999998E-4</c:v>
                </c:pt>
                <c:pt idx="569">
                  <c:v>-4.3100000000000001E-4</c:v>
                </c:pt>
                <c:pt idx="570">
                  <c:v>-4.2999999999999999E-4</c:v>
                </c:pt>
                <c:pt idx="571">
                  <c:v>-4.2900000000000002E-4</c:v>
                </c:pt>
                <c:pt idx="572">
                  <c:v>-4.28E-4</c:v>
                </c:pt>
                <c:pt idx="573">
                  <c:v>-4.2700000000000002E-4</c:v>
                </c:pt>
                <c:pt idx="574">
                  <c:v>-4.26E-4</c:v>
                </c:pt>
                <c:pt idx="575">
                  <c:v>-4.2499999999999998E-4</c:v>
                </c:pt>
                <c:pt idx="576">
                  <c:v>-4.2400000000000001E-4</c:v>
                </c:pt>
                <c:pt idx="577">
                  <c:v>-4.2299999999999998E-4</c:v>
                </c:pt>
                <c:pt idx="578">
                  <c:v>-4.2200000000000001E-4</c:v>
                </c:pt>
                <c:pt idx="579">
                  <c:v>-4.2099999999999999E-4</c:v>
                </c:pt>
                <c:pt idx="580">
                  <c:v>-4.2000000000000002E-4</c:v>
                </c:pt>
                <c:pt idx="581">
                  <c:v>-4.1899999999999999E-4</c:v>
                </c:pt>
                <c:pt idx="582">
                  <c:v>-4.1800000000000002E-4</c:v>
                </c:pt>
                <c:pt idx="583">
                  <c:v>-4.17E-4</c:v>
                </c:pt>
                <c:pt idx="584">
                  <c:v>-4.1599999999999997E-4</c:v>
                </c:pt>
                <c:pt idx="585">
                  <c:v>-4.15E-4</c:v>
                </c:pt>
                <c:pt idx="586">
                  <c:v>-4.1399999999999998E-4</c:v>
                </c:pt>
                <c:pt idx="587">
                  <c:v>-4.1300000000000001E-4</c:v>
                </c:pt>
                <c:pt idx="588">
                  <c:v>-4.1199999999999999E-4</c:v>
                </c:pt>
                <c:pt idx="589">
                  <c:v>-4.1100000000000002E-4</c:v>
                </c:pt>
                <c:pt idx="590">
                  <c:v>-4.0999999999999999E-4</c:v>
                </c:pt>
                <c:pt idx="591">
                  <c:v>-4.0900000000000002E-4</c:v>
                </c:pt>
                <c:pt idx="592">
                  <c:v>-4.08E-4</c:v>
                </c:pt>
                <c:pt idx="593">
                  <c:v>-4.0700000000000003E-4</c:v>
                </c:pt>
                <c:pt idx="594">
                  <c:v>-4.06E-4</c:v>
                </c:pt>
                <c:pt idx="595">
                  <c:v>-4.0499999999999998E-4</c:v>
                </c:pt>
                <c:pt idx="596">
                  <c:v>-4.0400000000000001E-4</c:v>
                </c:pt>
                <c:pt idx="597">
                  <c:v>-4.0299999999999998E-4</c:v>
                </c:pt>
                <c:pt idx="598">
                  <c:v>-4.0200000000000001E-4</c:v>
                </c:pt>
                <c:pt idx="599">
                  <c:v>-4.0099999999999999E-4</c:v>
                </c:pt>
                <c:pt idx="600">
                  <c:v>-4.0000000000000002E-4</c:v>
                </c:pt>
                <c:pt idx="601">
                  <c:v>-3.9899999999999999E-4</c:v>
                </c:pt>
                <c:pt idx="602">
                  <c:v>-3.9800000000000002E-4</c:v>
                </c:pt>
                <c:pt idx="603">
                  <c:v>-3.97E-4</c:v>
                </c:pt>
                <c:pt idx="604">
                  <c:v>-3.9599999999999998E-4</c:v>
                </c:pt>
                <c:pt idx="605">
                  <c:v>-3.9500000000000001E-4</c:v>
                </c:pt>
                <c:pt idx="606">
                  <c:v>-3.9399999999999998E-4</c:v>
                </c:pt>
                <c:pt idx="607">
                  <c:v>-3.9300000000000001E-4</c:v>
                </c:pt>
                <c:pt idx="608">
                  <c:v>-3.9199999999999999E-4</c:v>
                </c:pt>
                <c:pt idx="609">
                  <c:v>-3.9100000000000002E-4</c:v>
                </c:pt>
                <c:pt idx="610">
                  <c:v>-3.8999999999999999E-4</c:v>
                </c:pt>
                <c:pt idx="611">
                  <c:v>-3.8900000000000002E-4</c:v>
                </c:pt>
                <c:pt idx="612">
                  <c:v>-3.88E-4</c:v>
                </c:pt>
                <c:pt idx="613">
                  <c:v>-3.8699999999999997E-4</c:v>
                </c:pt>
                <c:pt idx="614">
                  <c:v>-3.86E-4</c:v>
                </c:pt>
                <c:pt idx="615">
                  <c:v>-3.8499999999999998E-4</c:v>
                </c:pt>
                <c:pt idx="616">
                  <c:v>-3.8400000000000001E-4</c:v>
                </c:pt>
                <c:pt idx="617">
                  <c:v>-3.8299999999999999E-4</c:v>
                </c:pt>
                <c:pt idx="618">
                  <c:v>-3.8200000000000002E-4</c:v>
                </c:pt>
                <c:pt idx="619">
                  <c:v>-3.8099999999999999E-4</c:v>
                </c:pt>
                <c:pt idx="620">
                  <c:v>-3.8000000000000002E-4</c:v>
                </c:pt>
                <c:pt idx="621">
                  <c:v>-3.79E-4</c:v>
                </c:pt>
                <c:pt idx="622">
                  <c:v>-3.7800000000000003E-4</c:v>
                </c:pt>
                <c:pt idx="623">
                  <c:v>-3.77E-4</c:v>
                </c:pt>
                <c:pt idx="624">
                  <c:v>-3.7599999999999998E-4</c:v>
                </c:pt>
                <c:pt idx="625">
                  <c:v>-3.7500000000000001E-4</c:v>
                </c:pt>
                <c:pt idx="626">
                  <c:v>-3.7399999999999998E-4</c:v>
                </c:pt>
                <c:pt idx="627">
                  <c:v>-3.7300000000000001E-4</c:v>
                </c:pt>
                <c:pt idx="628">
                  <c:v>-3.7199999999999999E-4</c:v>
                </c:pt>
                <c:pt idx="629">
                  <c:v>-3.7100000000000002E-4</c:v>
                </c:pt>
                <c:pt idx="630">
                  <c:v>-3.6999999999999999E-4</c:v>
                </c:pt>
                <c:pt idx="631">
                  <c:v>-3.6900000000000002E-4</c:v>
                </c:pt>
                <c:pt idx="632">
                  <c:v>-3.68E-4</c:v>
                </c:pt>
                <c:pt idx="633">
                  <c:v>-3.6699999999999998E-4</c:v>
                </c:pt>
                <c:pt idx="634">
                  <c:v>-3.6600000000000001E-4</c:v>
                </c:pt>
                <c:pt idx="635">
                  <c:v>-3.6499999999999998E-4</c:v>
                </c:pt>
                <c:pt idx="636">
                  <c:v>-3.6400000000000001E-4</c:v>
                </c:pt>
                <c:pt idx="637">
                  <c:v>-3.6299999999999999E-4</c:v>
                </c:pt>
                <c:pt idx="638">
                  <c:v>-3.6200000000000002E-4</c:v>
                </c:pt>
                <c:pt idx="639">
                  <c:v>-3.6099999999999999E-4</c:v>
                </c:pt>
                <c:pt idx="640">
                  <c:v>-3.6000000000000002E-4</c:v>
                </c:pt>
                <c:pt idx="641">
                  <c:v>-3.59E-4</c:v>
                </c:pt>
                <c:pt idx="642">
                  <c:v>-3.5799999999999997E-4</c:v>
                </c:pt>
                <c:pt idx="643">
                  <c:v>-3.57E-4</c:v>
                </c:pt>
                <c:pt idx="644">
                  <c:v>-3.5599999999999998E-4</c:v>
                </c:pt>
                <c:pt idx="645">
                  <c:v>-3.5500000000000001E-4</c:v>
                </c:pt>
                <c:pt idx="646">
                  <c:v>-3.5399999999999999E-4</c:v>
                </c:pt>
                <c:pt idx="647">
                  <c:v>-3.5300000000000002E-4</c:v>
                </c:pt>
                <c:pt idx="648">
                  <c:v>-3.5199999999999999E-4</c:v>
                </c:pt>
                <c:pt idx="649">
                  <c:v>-3.5100000000000002E-4</c:v>
                </c:pt>
                <c:pt idx="650">
                  <c:v>-3.5E-4</c:v>
                </c:pt>
                <c:pt idx="651">
                  <c:v>-3.4900000000000003E-4</c:v>
                </c:pt>
                <c:pt idx="652">
                  <c:v>-3.48E-4</c:v>
                </c:pt>
                <c:pt idx="653">
                  <c:v>-3.4699999999999998E-4</c:v>
                </c:pt>
                <c:pt idx="654">
                  <c:v>-3.4600000000000001E-4</c:v>
                </c:pt>
                <c:pt idx="655">
                  <c:v>-3.4499999999999998E-4</c:v>
                </c:pt>
                <c:pt idx="656">
                  <c:v>-3.4400000000000001E-4</c:v>
                </c:pt>
                <c:pt idx="657">
                  <c:v>-3.4299999999999999E-4</c:v>
                </c:pt>
                <c:pt idx="658">
                  <c:v>-3.4200000000000002E-4</c:v>
                </c:pt>
                <c:pt idx="659">
                  <c:v>-3.4099999999999999E-4</c:v>
                </c:pt>
                <c:pt idx="660">
                  <c:v>-3.4000000000000002E-4</c:v>
                </c:pt>
                <c:pt idx="661">
                  <c:v>-3.39E-4</c:v>
                </c:pt>
                <c:pt idx="662">
                  <c:v>-3.3799999999999998E-4</c:v>
                </c:pt>
                <c:pt idx="663">
                  <c:v>-3.3700000000000001E-4</c:v>
                </c:pt>
                <c:pt idx="664">
                  <c:v>-3.3599999999999998E-4</c:v>
                </c:pt>
                <c:pt idx="665">
                  <c:v>-3.3500000000000001E-4</c:v>
                </c:pt>
                <c:pt idx="666">
                  <c:v>-3.3399999999999999E-4</c:v>
                </c:pt>
                <c:pt idx="667">
                  <c:v>-3.3300000000000002E-4</c:v>
                </c:pt>
                <c:pt idx="668">
                  <c:v>-3.3199999999999999E-4</c:v>
                </c:pt>
                <c:pt idx="669">
                  <c:v>-3.3100000000000002E-4</c:v>
                </c:pt>
                <c:pt idx="670">
                  <c:v>-3.3E-4</c:v>
                </c:pt>
                <c:pt idx="671">
                  <c:v>-3.2899999999999997E-4</c:v>
                </c:pt>
                <c:pt idx="672">
                  <c:v>-3.28E-4</c:v>
                </c:pt>
                <c:pt idx="673">
                  <c:v>-3.2699999999999998E-4</c:v>
                </c:pt>
                <c:pt idx="674">
                  <c:v>-3.2600000000000001E-4</c:v>
                </c:pt>
                <c:pt idx="675">
                  <c:v>-3.2499999999999999E-4</c:v>
                </c:pt>
                <c:pt idx="676">
                  <c:v>-3.2400000000000001E-4</c:v>
                </c:pt>
                <c:pt idx="677">
                  <c:v>-3.2299999999999999E-4</c:v>
                </c:pt>
                <c:pt idx="678">
                  <c:v>-3.2200000000000002E-4</c:v>
                </c:pt>
                <c:pt idx="679">
                  <c:v>-3.21E-4</c:v>
                </c:pt>
                <c:pt idx="680">
                  <c:v>-3.2000000000000003E-4</c:v>
                </c:pt>
                <c:pt idx="681">
                  <c:v>-3.19E-4</c:v>
                </c:pt>
                <c:pt idx="682">
                  <c:v>-3.1799999999999998E-4</c:v>
                </c:pt>
                <c:pt idx="683">
                  <c:v>-3.1700000000000001E-4</c:v>
                </c:pt>
                <c:pt idx="684">
                  <c:v>-3.1599999999999998E-4</c:v>
                </c:pt>
                <c:pt idx="685">
                  <c:v>-3.1500000000000001E-4</c:v>
                </c:pt>
                <c:pt idx="686">
                  <c:v>-3.1399999999999999E-4</c:v>
                </c:pt>
                <c:pt idx="687">
                  <c:v>-3.1300000000000002E-4</c:v>
                </c:pt>
                <c:pt idx="688">
                  <c:v>-3.1199999999999999E-4</c:v>
                </c:pt>
                <c:pt idx="689">
                  <c:v>-3.1100000000000002E-4</c:v>
                </c:pt>
                <c:pt idx="690">
                  <c:v>-3.1E-4</c:v>
                </c:pt>
                <c:pt idx="691">
                  <c:v>-3.0899999999999998E-4</c:v>
                </c:pt>
                <c:pt idx="692">
                  <c:v>-3.0800000000000001E-4</c:v>
                </c:pt>
                <c:pt idx="693">
                  <c:v>-3.0699999999999998E-4</c:v>
                </c:pt>
                <c:pt idx="694">
                  <c:v>-3.0600000000000001E-4</c:v>
                </c:pt>
                <c:pt idx="695">
                  <c:v>-3.0499999999999999E-4</c:v>
                </c:pt>
                <c:pt idx="696">
                  <c:v>-3.0400000000000002E-4</c:v>
                </c:pt>
                <c:pt idx="697">
                  <c:v>-3.0299999999999999E-4</c:v>
                </c:pt>
                <c:pt idx="698">
                  <c:v>-3.0200000000000002E-4</c:v>
                </c:pt>
                <c:pt idx="699">
                  <c:v>-3.01E-4</c:v>
                </c:pt>
                <c:pt idx="700">
                  <c:v>-2.9999999999999997E-4</c:v>
                </c:pt>
                <c:pt idx="701">
                  <c:v>-2.99E-4</c:v>
                </c:pt>
                <c:pt idx="702">
                  <c:v>-2.9799999999999998E-4</c:v>
                </c:pt>
                <c:pt idx="703">
                  <c:v>-2.9700000000000001E-4</c:v>
                </c:pt>
                <c:pt idx="704">
                  <c:v>-2.9599999999999998E-4</c:v>
                </c:pt>
                <c:pt idx="705">
                  <c:v>-2.9500000000000001E-4</c:v>
                </c:pt>
                <c:pt idx="706">
                  <c:v>-2.9399999999999999E-4</c:v>
                </c:pt>
                <c:pt idx="707">
                  <c:v>-2.9300000000000002E-4</c:v>
                </c:pt>
                <c:pt idx="708">
                  <c:v>-2.92E-4</c:v>
                </c:pt>
                <c:pt idx="709">
                  <c:v>-2.9100000000000003E-4</c:v>
                </c:pt>
                <c:pt idx="710">
                  <c:v>-2.9E-4</c:v>
                </c:pt>
                <c:pt idx="711">
                  <c:v>-2.8899999999999998E-4</c:v>
                </c:pt>
                <c:pt idx="712">
                  <c:v>-2.8800000000000001E-4</c:v>
                </c:pt>
                <c:pt idx="713">
                  <c:v>-2.8699999999999998E-4</c:v>
                </c:pt>
                <c:pt idx="714">
                  <c:v>-2.8600000000000001E-4</c:v>
                </c:pt>
                <c:pt idx="715">
                  <c:v>-2.8499999999999999E-4</c:v>
                </c:pt>
                <c:pt idx="716">
                  <c:v>-2.8400000000000002E-4</c:v>
                </c:pt>
                <c:pt idx="717">
                  <c:v>-2.8299999999999999E-4</c:v>
                </c:pt>
                <c:pt idx="718">
                  <c:v>-2.8200000000000002E-4</c:v>
                </c:pt>
                <c:pt idx="719">
                  <c:v>-2.81E-4</c:v>
                </c:pt>
                <c:pt idx="720">
                  <c:v>-2.7999999999999998E-4</c:v>
                </c:pt>
                <c:pt idx="721">
                  <c:v>-2.7900000000000001E-4</c:v>
                </c:pt>
                <c:pt idx="722">
                  <c:v>-2.7799999999999998E-4</c:v>
                </c:pt>
                <c:pt idx="723">
                  <c:v>-2.7700000000000001E-4</c:v>
                </c:pt>
                <c:pt idx="724">
                  <c:v>-2.7599999999999999E-4</c:v>
                </c:pt>
                <c:pt idx="725">
                  <c:v>-2.7500000000000002E-4</c:v>
                </c:pt>
                <c:pt idx="726">
                  <c:v>-2.7399999999999999E-4</c:v>
                </c:pt>
                <c:pt idx="727">
                  <c:v>-2.7300000000000002E-4</c:v>
                </c:pt>
                <c:pt idx="728">
                  <c:v>-2.72E-4</c:v>
                </c:pt>
                <c:pt idx="729">
                  <c:v>-2.7099999999999997E-4</c:v>
                </c:pt>
                <c:pt idx="730">
                  <c:v>-2.7E-4</c:v>
                </c:pt>
                <c:pt idx="731">
                  <c:v>-2.6899999999999998E-4</c:v>
                </c:pt>
                <c:pt idx="732">
                  <c:v>-2.6800000000000001E-4</c:v>
                </c:pt>
                <c:pt idx="733">
                  <c:v>-2.6699999999999998E-4</c:v>
                </c:pt>
                <c:pt idx="734">
                  <c:v>-2.6600000000000001E-4</c:v>
                </c:pt>
                <c:pt idx="735">
                  <c:v>-2.6499999999999999E-4</c:v>
                </c:pt>
                <c:pt idx="736">
                  <c:v>-2.6400000000000002E-4</c:v>
                </c:pt>
                <c:pt idx="737">
                  <c:v>-2.63E-4</c:v>
                </c:pt>
                <c:pt idx="738">
                  <c:v>-2.6200000000000003E-4</c:v>
                </c:pt>
                <c:pt idx="739">
                  <c:v>-2.61E-4</c:v>
                </c:pt>
                <c:pt idx="740">
                  <c:v>-2.5999999999999998E-4</c:v>
                </c:pt>
                <c:pt idx="741">
                  <c:v>-2.5900000000000001E-4</c:v>
                </c:pt>
                <c:pt idx="742">
                  <c:v>-2.5799999999999998E-4</c:v>
                </c:pt>
                <c:pt idx="743">
                  <c:v>-2.5700000000000001E-4</c:v>
                </c:pt>
                <c:pt idx="744">
                  <c:v>-2.5599999999999999E-4</c:v>
                </c:pt>
                <c:pt idx="745">
                  <c:v>-2.5500000000000002E-4</c:v>
                </c:pt>
                <c:pt idx="746">
                  <c:v>-2.5399999999999999E-4</c:v>
                </c:pt>
                <c:pt idx="747">
                  <c:v>-2.5300000000000002E-4</c:v>
                </c:pt>
                <c:pt idx="748">
                  <c:v>-2.52E-4</c:v>
                </c:pt>
                <c:pt idx="749">
                  <c:v>-2.5099999999999998E-4</c:v>
                </c:pt>
                <c:pt idx="750">
                  <c:v>-2.5000000000000001E-4</c:v>
                </c:pt>
                <c:pt idx="751">
                  <c:v>-2.4899999999999998E-4</c:v>
                </c:pt>
                <c:pt idx="752">
                  <c:v>-2.4800000000000001E-4</c:v>
                </c:pt>
                <c:pt idx="753">
                  <c:v>-2.4699999999999999E-4</c:v>
                </c:pt>
                <c:pt idx="754">
                  <c:v>-2.4600000000000002E-4</c:v>
                </c:pt>
                <c:pt idx="755">
                  <c:v>-2.4499999999999999E-4</c:v>
                </c:pt>
                <c:pt idx="756">
                  <c:v>-2.4399999999999999E-4</c:v>
                </c:pt>
                <c:pt idx="757">
                  <c:v>-2.43E-4</c:v>
                </c:pt>
                <c:pt idx="758">
                  <c:v>-2.42E-4</c:v>
                </c:pt>
                <c:pt idx="759">
                  <c:v>-2.41E-4</c:v>
                </c:pt>
                <c:pt idx="760">
                  <c:v>-2.4000000000000001E-4</c:v>
                </c:pt>
                <c:pt idx="761">
                  <c:v>-2.3900000000000001E-4</c:v>
                </c:pt>
                <c:pt idx="762">
                  <c:v>-2.3800000000000001E-4</c:v>
                </c:pt>
                <c:pt idx="763">
                  <c:v>-2.3699999999999999E-4</c:v>
                </c:pt>
                <c:pt idx="764">
                  <c:v>-2.3599999999999999E-4</c:v>
                </c:pt>
                <c:pt idx="765">
                  <c:v>-2.3499999999999999E-4</c:v>
                </c:pt>
                <c:pt idx="766">
                  <c:v>-2.34E-4</c:v>
                </c:pt>
                <c:pt idx="767">
                  <c:v>-2.33E-4</c:v>
                </c:pt>
                <c:pt idx="768">
                  <c:v>-2.32E-4</c:v>
                </c:pt>
                <c:pt idx="769">
                  <c:v>-2.31E-4</c:v>
                </c:pt>
                <c:pt idx="770">
                  <c:v>-2.3000000000000001E-4</c:v>
                </c:pt>
                <c:pt idx="771">
                  <c:v>-2.2900000000000001E-4</c:v>
                </c:pt>
                <c:pt idx="772">
                  <c:v>-2.2800000000000001E-4</c:v>
                </c:pt>
                <c:pt idx="773">
                  <c:v>-2.2699999999999999E-4</c:v>
                </c:pt>
                <c:pt idx="774">
                  <c:v>-2.2599999999999999E-4</c:v>
                </c:pt>
                <c:pt idx="775">
                  <c:v>-2.2499999999999999E-4</c:v>
                </c:pt>
                <c:pt idx="776">
                  <c:v>-2.24E-4</c:v>
                </c:pt>
                <c:pt idx="777">
                  <c:v>-2.23E-4</c:v>
                </c:pt>
                <c:pt idx="778">
                  <c:v>-2.22E-4</c:v>
                </c:pt>
                <c:pt idx="779">
                  <c:v>-2.2100000000000001E-4</c:v>
                </c:pt>
                <c:pt idx="780">
                  <c:v>-2.2000000000000001E-4</c:v>
                </c:pt>
                <c:pt idx="781">
                  <c:v>-2.1900000000000001E-4</c:v>
                </c:pt>
                <c:pt idx="782">
                  <c:v>-2.1800000000000001E-4</c:v>
                </c:pt>
                <c:pt idx="783">
                  <c:v>-2.1699999999999999E-4</c:v>
                </c:pt>
                <c:pt idx="784">
                  <c:v>-2.1599999999999999E-4</c:v>
                </c:pt>
                <c:pt idx="785">
                  <c:v>-2.1499999999999999E-4</c:v>
                </c:pt>
                <c:pt idx="786">
                  <c:v>-2.14E-4</c:v>
                </c:pt>
                <c:pt idx="787">
                  <c:v>-2.13E-4</c:v>
                </c:pt>
                <c:pt idx="788">
                  <c:v>-2.12E-4</c:v>
                </c:pt>
                <c:pt idx="789">
                  <c:v>-2.1100000000000001E-4</c:v>
                </c:pt>
                <c:pt idx="790">
                  <c:v>-2.1000000000000001E-4</c:v>
                </c:pt>
                <c:pt idx="791">
                  <c:v>-2.0900000000000001E-4</c:v>
                </c:pt>
                <c:pt idx="792">
                  <c:v>-2.0799999999999999E-4</c:v>
                </c:pt>
                <c:pt idx="793">
                  <c:v>-2.0699999999999999E-4</c:v>
                </c:pt>
                <c:pt idx="794">
                  <c:v>-2.0599999999999999E-4</c:v>
                </c:pt>
                <c:pt idx="795">
                  <c:v>-2.05E-4</c:v>
                </c:pt>
                <c:pt idx="796">
                  <c:v>-2.04E-4</c:v>
                </c:pt>
                <c:pt idx="797">
                  <c:v>-2.03E-4</c:v>
                </c:pt>
                <c:pt idx="798">
                  <c:v>-2.02E-4</c:v>
                </c:pt>
                <c:pt idx="799">
                  <c:v>-2.0100000000000001E-4</c:v>
                </c:pt>
                <c:pt idx="800">
                  <c:v>-2.0000000000000001E-4</c:v>
                </c:pt>
                <c:pt idx="801">
                  <c:v>-1.9900000000000001E-4</c:v>
                </c:pt>
                <c:pt idx="802">
                  <c:v>-1.9799999999999999E-4</c:v>
                </c:pt>
                <c:pt idx="803">
                  <c:v>-1.9699999999999999E-4</c:v>
                </c:pt>
                <c:pt idx="804">
                  <c:v>-1.9599999999999999E-4</c:v>
                </c:pt>
                <c:pt idx="805">
                  <c:v>-1.95E-4</c:v>
                </c:pt>
                <c:pt idx="806">
                  <c:v>-1.94E-4</c:v>
                </c:pt>
                <c:pt idx="807">
                  <c:v>-1.93E-4</c:v>
                </c:pt>
                <c:pt idx="808">
                  <c:v>-1.92E-4</c:v>
                </c:pt>
                <c:pt idx="809">
                  <c:v>-1.9100000000000001E-4</c:v>
                </c:pt>
                <c:pt idx="810">
                  <c:v>-1.9000000000000001E-4</c:v>
                </c:pt>
                <c:pt idx="811">
                  <c:v>-1.8900000000000001E-4</c:v>
                </c:pt>
                <c:pt idx="812">
                  <c:v>-1.8799999999999999E-4</c:v>
                </c:pt>
                <c:pt idx="813">
                  <c:v>-1.8699999999999999E-4</c:v>
                </c:pt>
                <c:pt idx="814">
                  <c:v>-1.8599999999999999E-4</c:v>
                </c:pt>
                <c:pt idx="815">
                  <c:v>-1.85E-4</c:v>
                </c:pt>
                <c:pt idx="816">
                  <c:v>-1.84E-4</c:v>
                </c:pt>
                <c:pt idx="817">
                  <c:v>-1.83E-4</c:v>
                </c:pt>
                <c:pt idx="818">
                  <c:v>-1.8200000000000001E-4</c:v>
                </c:pt>
                <c:pt idx="819">
                  <c:v>-1.8100000000000001E-4</c:v>
                </c:pt>
                <c:pt idx="820">
                  <c:v>-1.8000000000000001E-4</c:v>
                </c:pt>
                <c:pt idx="821">
                  <c:v>-1.7899999999999999E-4</c:v>
                </c:pt>
                <c:pt idx="822">
                  <c:v>-1.7799999999999999E-4</c:v>
                </c:pt>
                <c:pt idx="823">
                  <c:v>-1.7699999999999999E-4</c:v>
                </c:pt>
                <c:pt idx="824">
                  <c:v>-1.76E-4</c:v>
                </c:pt>
                <c:pt idx="825">
                  <c:v>-1.75E-4</c:v>
                </c:pt>
                <c:pt idx="826">
                  <c:v>-1.74E-4</c:v>
                </c:pt>
                <c:pt idx="827">
                  <c:v>-1.73E-4</c:v>
                </c:pt>
                <c:pt idx="828">
                  <c:v>-1.7200000000000001E-4</c:v>
                </c:pt>
                <c:pt idx="829">
                  <c:v>-1.7100000000000001E-4</c:v>
                </c:pt>
                <c:pt idx="830">
                  <c:v>-1.7000000000000001E-4</c:v>
                </c:pt>
                <c:pt idx="831">
                  <c:v>-1.6899999999999999E-4</c:v>
                </c:pt>
                <c:pt idx="832">
                  <c:v>-1.6799999999999999E-4</c:v>
                </c:pt>
                <c:pt idx="833">
                  <c:v>-1.6699999999999999E-4</c:v>
                </c:pt>
                <c:pt idx="834">
                  <c:v>-1.66E-4</c:v>
                </c:pt>
                <c:pt idx="835">
                  <c:v>-1.65E-4</c:v>
                </c:pt>
                <c:pt idx="836">
                  <c:v>-1.64E-4</c:v>
                </c:pt>
                <c:pt idx="837">
                  <c:v>-1.63E-4</c:v>
                </c:pt>
                <c:pt idx="838">
                  <c:v>-1.6200000000000001E-4</c:v>
                </c:pt>
                <c:pt idx="839">
                  <c:v>-1.6100000000000001E-4</c:v>
                </c:pt>
                <c:pt idx="840">
                  <c:v>-1.6000000000000001E-4</c:v>
                </c:pt>
                <c:pt idx="841">
                  <c:v>-1.5899999999999999E-4</c:v>
                </c:pt>
                <c:pt idx="842">
                  <c:v>-1.5799999999999999E-4</c:v>
                </c:pt>
                <c:pt idx="843">
                  <c:v>-1.5699999999999999E-4</c:v>
                </c:pt>
                <c:pt idx="844">
                  <c:v>-1.56E-4</c:v>
                </c:pt>
                <c:pt idx="845">
                  <c:v>-1.55E-4</c:v>
                </c:pt>
                <c:pt idx="846">
                  <c:v>-1.54E-4</c:v>
                </c:pt>
                <c:pt idx="847">
                  <c:v>-1.5300000000000001E-4</c:v>
                </c:pt>
                <c:pt idx="848">
                  <c:v>-1.5200000000000001E-4</c:v>
                </c:pt>
                <c:pt idx="849">
                  <c:v>-1.5100000000000001E-4</c:v>
                </c:pt>
                <c:pt idx="850">
                  <c:v>-1.4999999999999999E-4</c:v>
                </c:pt>
                <c:pt idx="851">
                  <c:v>-1.4899999999999999E-4</c:v>
                </c:pt>
                <c:pt idx="852">
                  <c:v>-1.4799999999999999E-4</c:v>
                </c:pt>
                <c:pt idx="853">
                  <c:v>-1.47E-4</c:v>
                </c:pt>
                <c:pt idx="854">
                  <c:v>-1.46E-4</c:v>
                </c:pt>
                <c:pt idx="855">
                  <c:v>-1.45E-4</c:v>
                </c:pt>
                <c:pt idx="856">
                  <c:v>-1.44E-4</c:v>
                </c:pt>
                <c:pt idx="857">
                  <c:v>-1.4300000000000001E-4</c:v>
                </c:pt>
                <c:pt idx="858">
                  <c:v>-1.4200000000000001E-4</c:v>
                </c:pt>
                <c:pt idx="859">
                  <c:v>-1.4100000000000001E-4</c:v>
                </c:pt>
                <c:pt idx="860">
                  <c:v>-1.3999999999999999E-4</c:v>
                </c:pt>
                <c:pt idx="861">
                  <c:v>-1.3899999999999999E-4</c:v>
                </c:pt>
                <c:pt idx="862">
                  <c:v>-1.3799999999999999E-4</c:v>
                </c:pt>
                <c:pt idx="863">
                  <c:v>-1.37E-4</c:v>
                </c:pt>
                <c:pt idx="864">
                  <c:v>-1.36E-4</c:v>
                </c:pt>
                <c:pt idx="865">
                  <c:v>-1.35E-4</c:v>
                </c:pt>
                <c:pt idx="866">
                  <c:v>-1.34E-4</c:v>
                </c:pt>
                <c:pt idx="867">
                  <c:v>-1.3300000000000001E-4</c:v>
                </c:pt>
                <c:pt idx="868">
                  <c:v>-1.3200000000000001E-4</c:v>
                </c:pt>
                <c:pt idx="869">
                  <c:v>-1.3100000000000001E-4</c:v>
                </c:pt>
                <c:pt idx="870">
                  <c:v>-1.2999999999999999E-4</c:v>
                </c:pt>
                <c:pt idx="871">
                  <c:v>-1.2899999999999999E-4</c:v>
                </c:pt>
                <c:pt idx="872">
                  <c:v>-1.2799999999999999E-4</c:v>
                </c:pt>
                <c:pt idx="873">
                  <c:v>-1.27E-4</c:v>
                </c:pt>
                <c:pt idx="874">
                  <c:v>-1.26E-4</c:v>
                </c:pt>
                <c:pt idx="875">
                  <c:v>-1.25E-4</c:v>
                </c:pt>
                <c:pt idx="876">
                  <c:v>-1.2400000000000001E-4</c:v>
                </c:pt>
                <c:pt idx="877">
                  <c:v>-1.2300000000000001E-4</c:v>
                </c:pt>
                <c:pt idx="878">
                  <c:v>-1.22E-4</c:v>
                </c:pt>
                <c:pt idx="879">
                  <c:v>-1.21E-4</c:v>
                </c:pt>
                <c:pt idx="880">
                  <c:v>-1.2E-4</c:v>
                </c:pt>
                <c:pt idx="881">
                  <c:v>-1.1900000000000001E-4</c:v>
                </c:pt>
                <c:pt idx="882">
                  <c:v>-1.18E-4</c:v>
                </c:pt>
                <c:pt idx="883">
                  <c:v>-1.17E-4</c:v>
                </c:pt>
                <c:pt idx="884">
                  <c:v>-1.16E-4</c:v>
                </c:pt>
                <c:pt idx="885">
                  <c:v>-1.15E-4</c:v>
                </c:pt>
                <c:pt idx="886">
                  <c:v>-1.1400000000000001E-4</c:v>
                </c:pt>
                <c:pt idx="887">
                  <c:v>-1.13E-4</c:v>
                </c:pt>
                <c:pt idx="888">
                  <c:v>-1.12E-4</c:v>
                </c:pt>
                <c:pt idx="889">
                  <c:v>-1.11E-4</c:v>
                </c:pt>
                <c:pt idx="890">
                  <c:v>-1.1E-4</c:v>
                </c:pt>
                <c:pt idx="891">
                  <c:v>-1.0900000000000001E-4</c:v>
                </c:pt>
                <c:pt idx="892">
                  <c:v>-1.08E-4</c:v>
                </c:pt>
                <c:pt idx="893">
                  <c:v>-1.07E-4</c:v>
                </c:pt>
                <c:pt idx="894">
                  <c:v>-1.06E-4</c:v>
                </c:pt>
                <c:pt idx="895">
                  <c:v>-1.05E-4</c:v>
                </c:pt>
                <c:pt idx="896">
                  <c:v>-1.0399999999999999E-4</c:v>
                </c:pt>
                <c:pt idx="897">
                  <c:v>-1.03E-4</c:v>
                </c:pt>
                <c:pt idx="898">
                  <c:v>-1.02E-4</c:v>
                </c:pt>
                <c:pt idx="899">
                  <c:v>-1.01E-4</c:v>
                </c:pt>
                <c:pt idx="900">
                  <c:v>-1E-4</c:v>
                </c:pt>
                <c:pt idx="901">
                  <c:v>-9.9000000000000102E-5</c:v>
                </c:pt>
                <c:pt idx="902">
                  <c:v>-9.7999999999999997E-5</c:v>
                </c:pt>
                <c:pt idx="903">
                  <c:v>-9.7E-5</c:v>
                </c:pt>
                <c:pt idx="904">
                  <c:v>-9.6000000000000002E-5</c:v>
                </c:pt>
                <c:pt idx="905">
                  <c:v>-9.5000000000000005E-5</c:v>
                </c:pt>
                <c:pt idx="906">
                  <c:v>-9.4000000000000103E-5</c:v>
                </c:pt>
                <c:pt idx="907">
                  <c:v>-9.2999999999999997E-5</c:v>
                </c:pt>
                <c:pt idx="908">
                  <c:v>-9.2E-5</c:v>
                </c:pt>
                <c:pt idx="909">
                  <c:v>-9.1000000000000003E-5</c:v>
                </c:pt>
                <c:pt idx="910">
                  <c:v>-9.0000000000000006E-5</c:v>
                </c:pt>
                <c:pt idx="911">
                  <c:v>-8.9000000000000103E-5</c:v>
                </c:pt>
                <c:pt idx="912">
                  <c:v>-8.7999999999999998E-5</c:v>
                </c:pt>
                <c:pt idx="913">
                  <c:v>-8.7000000000000001E-5</c:v>
                </c:pt>
                <c:pt idx="914">
                  <c:v>-8.6000000000000003E-5</c:v>
                </c:pt>
                <c:pt idx="915">
                  <c:v>-8.5000000000000006E-5</c:v>
                </c:pt>
                <c:pt idx="916">
                  <c:v>-8.4000000000000104E-5</c:v>
                </c:pt>
                <c:pt idx="917">
                  <c:v>-8.2999999999999998E-5</c:v>
                </c:pt>
                <c:pt idx="918">
                  <c:v>-8.2000000000000001E-5</c:v>
                </c:pt>
                <c:pt idx="919">
                  <c:v>-8.1000000000000004E-5</c:v>
                </c:pt>
                <c:pt idx="920">
                  <c:v>-8.0000000000000007E-5</c:v>
                </c:pt>
                <c:pt idx="921">
                  <c:v>-7.8999999999999996E-5</c:v>
                </c:pt>
                <c:pt idx="922">
                  <c:v>-7.7999999999999999E-5</c:v>
                </c:pt>
                <c:pt idx="923">
                  <c:v>-7.7000000000000001E-5</c:v>
                </c:pt>
                <c:pt idx="924">
                  <c:v>-7.6000000000000004E-5</c:v>
                </c:pt>
                <c:pt idx="925">
                  <c:v>-7.4999999999999993E-5</c:v>
                </c:pt>
                <c:pt idx="926">
                  <c:v>-7.3999999999999996E-5</c:v>
                </c:pt>
                <c:pt idx="927">
                  <c:v>-7.2999999999999999E-5</c:v>
                </c:pt>
                <c:pt idx="928">
                  <c:v>-7.2000000000000002E-5</c:v>
                </c:pt>
                <c:pt idx="929">
                  <c:v>-7.1000000000000005E-5</c:v>
                </c:pt>
                <c:pt idx="930">
                  <c:v>-6.9999999999999994E-5</c:v>
                </c:pt>
                <c:pt idx="931">
                  <c:v>-6.8999999999999997E-5</c:v>
                </c:pt>
                <c:pt idx="932">
                  <c:v>-6.7999999999999999E-5</c:v>
                </c:pt>
                <c:pt idx="933">
                  <c:v>-6.7000000000000002E-5</c:v>
                </c:pt>
                <c:pt idx="934">
                  <c:v>-6.6000000000000005E-5</c:v>
                </c:pt>
                <c:pt idx="935">
                  <c:v>-6.4999999999999994E-5</c:v>
                </c:pt>
                <c:pt idx="936">
                  <c:v>-6.3999999999999997E-5</c:v>
                </c:pt>
                <c:pt idx="937">
                  <c:v>-6.3E-5</c:v>
                </c:pt>
                <c:pt idx="938">
                  <c:v>-6.2000000000000003E-5</c:v>
                </c:pt>
                <c:pt idx="939">
                  <c:v>-6.0999999999999999E-5</c:v>
                </c:pt>
                <c:pt idx="940">
                  <c:v>-6.0000000000000002E-5</c:v>
                </c:pt>
                <c:pt idx="941">
                  <c:v>-5.8999999999999998E-5</c:v>
                </c:pt>
                <c:pt idx="942">
                  <c:v>-5.8E-5</c:v>
                </c:pt>
                <c:pt idx="943">
                  <c:v>-5.7000000000000003E-5</c:v>
                </c:pt>
                <c:pt idx="944">
                  <c:v>-5.5999999999999999E-5</c:v>
                </c:pt>
                <c:pt idx="945">
                  <c:v>-5.5000000000000002E-5</c:v>
                </c:pt>
                <c:pt idx="946">
                  <c:v>-5.3999999999999998E-5</c:v>
                </c:pt>
                <c:pt idx="947">
                  <c:v>-5.3000000000000001E-5</c:v>
                </c:pt>
                <c:pt idx="948">
                  <c:v>-5.1999999999999997E-5</c:v>
                </c:pt>
                <c:pt idx="949">
                  <c:v>-5.1E-5</c:v>
                </c:pt>
                <c:pt idx="950">
                  <c:v>-5.0000000000000002E-5</c:v>
                </c:pt>
                <c:pt idx="951">
                  <c:v>-4.8999999999999998E-5</c:v>
                </c:pt>
                <c:pt idx="952">
                  <c:v>-4.8000000000000001E-5</c:v>
                </c:pt>
                <c:pt idx="953">
                  <c:v>-4.6999999999999997E-5</c:v>
                </c:pt>
                <c:pt idx="954">
                  <c:v>-4.6E-5</c:v>
                </c:pt>
                <c:pt idx="955">
                  <c:v>-4.5000000000000003E-5</c:v>
                </c:pt>
                <c:pt idx="956">
                  <c:v>-4.3999999999999999E-5</c:v>
                </c:pt>
                <c:pt idx="957">
                  <c:v>-4.3000000000000002E-5</c:v>
                </c:pt>
                <c:pt idx="958">
                  <c:v>-4.1999999999999998E-5</c:v>
                </c:pt>
                <c:pt idx="959">
                  <c:v>-4.1E-5</c:v>
                </c:pt>
                <c:pt idx="960">
                  <c:v>-4.0000000000000003E-5</c:v>
                </c:pt>
                <c:pt idx="961">
                  <c:v>-3.8999999999999999E-5</c:v>
                </c:pt>
                <c:pt idx="962">
                  <c:v>-3.8000000000000002E-5</c:v>
                </c:pt>
                <c:pt idx="963">
                  <c:v>-3.6999999999999998E-5</c:v>
                </c:pt>
                <c:pt idx="964">
                  <c:v>-3.6000000000000001E-5</c:v>
                </c:pt>
                <c:pt idx="965">
                  <c:v>-3.4999999999999997E-5</c:v>
                </c:pt>
                <c:pt idx="966">
                  <c:v>-3.4E-5</c:v>
                </c:pt>
                <c:pt idx="967">
                  <c:v>-3.3000000000000003E-5</c:v>
                </c:pt>
                <c:pt idx="968">
                  <c:v>-3.1999999999999999E-5</c:v>
                </c:pt>
                <c:pt idx="969">
                  <c:v>-3.1000000000000001E-5</c:v>
                </c:pt>
                <c:pt idx="970">
                  <c:v>-3.0000000000000001E-5</c:v>
                </c:pt>
                <c:pt idx="971">
                  <c:v>-2.9E-5</c:v>
                </c:pt>
                <c:pt idx="972">
                  <c:v>-2.8E-5</c:v>
                </c:pt>
                <c:pt idx="973">
                  <c:v>-2.6999999999999999E-5</c:v>
                </c:pt>
                <c:pt idx="974">
                  <c:v>-2.5999999999999998E-5</c:v>
                </c:pt>
                <c:pt idx="975">
                  <c:v>-2.5000000000000001E-5</c:v>
                </c:pt>
                <c:pt idx="976">
                  <c:v>-2.4000000000000001E-5</c:v>
                </c:pt>
                <c:pt idx="977">
                  <c:v>-2.3E-5</c:v>
                </c:pt>
                <c:pt idx="978">
                  <c:v>-2.1999999999999999E-5</c:v>
                </c:pt>
                <c:pt idx="979">
                  <c:v>-2.0999999999999999E-5</c:v>
                </c:pt>
                <c:pt idx="980">
                  <c:v>-2.0000000000000002E-5</c:v>
                </c:pt>
                <c:pt idx="981">
                  <c:v>-1.9000000000000001E-5</c:v>
                </c:pt>
                <c:pt idx="982">
                  <c:v>-1.8E-5</c:v>
                </c:pt>
                <c:pt idx="983">
                  <c:v>-1.7E-5</c:v>
                </c:pt>
                <c:pt idx="984">
                  <c:v>-1.5999999999999999E-5</c:v>
                </c:pt>
                <c:pt idx="985">
                  <c:v>-1.5E-5</c:v>
                </c:pt>
                <c:pt idx="986">
                  <c:v>-1.4E-5</c:v>
                </c:pt>
                <c:pt idx="987">
                  <c:v>-1.2999999999999999E-5</c:v>
                </c:pt>
                <c:pt idx="988">
                  <c:v>-1.2E-5</c:v>
                </c:pt>
                <c:pt idx="989">
                  <c:v>-1.1E-5</c:v>
                </c:pt>
                <c:pt idx="990">
                  <c:v>-1.0000000000000001E-5</c:v>
                </c:pt>
                <c:pt idx="991">
                  <c:v>-9.0000000000000002E-6</c:v>
                </c:pt>
                <c:pt idx="992">
                  <c:v>-7.9999999999999996E-6</c:v>
                </c:pt>
                <c:pt idx="993">
                  <c:v>-6.9999999999999999E-6</c:v>
                </c:pt>
                <c:pt idx="994">
                  <c:v>-6.0000000000000002E-6</c:v>
                </c:pt>
                <c:pt idx="995">
                  <c:v>-5.0000000000000004E-6</c:v>
                </c:pt>
                <c:pt idx="996">
                  <c:v>-3.9999999999999998E-6</c:v>
                </c:pt>
                <c:pt idx="997">
                  <c:v>-3.0000000000000001E-6</c:v>
                </c:pt>
                <c:pt idx="998">
                  <c:v>-1.9999999999999999E-6</c:v>
                </c:pt>
                <c:pt idx="999">
                  <c:v>-9.9999999999999995E-7</c:v>
                </c:pt>
                <c:pt idx="1000">
                  <c:v>0</c:v>
                </c:pt>
                <c:pt idx="1001">
                  <c:v>9.9999999999999995E-7</c:v>
                </c:pt>
                <c:pt idx="1002">
                  <c:v>1.9999999999999999E-6</c:v>
                </c:pt>
                <c:pt idx="1003">
                  <c:v>3.0000000000000001E-6</c:v>
                </c:pt>
                <c:pt idx="1004">
                  <c:v>3.9999999999999998E-6</c:v>
                </c:pt>
                <c:pt idx="1005">
                  <c:v>5.0000000000000004E-6</c:v>
                </c:pt>
                <c:pt idx="1006">
                  <c:v>6.0000000000000002E-6</c:v>
                </c:pt>
                <c:pt idx="1007">
                  <c:v>6.9999999999999999E-6</c:v>
                </c:pt>
                <c:pt idx="1008">
                  <c:v>7.9999999999999996E-6</c:v>
                </c:pt>
                <c:pt idx="1009">
                  <c:v>9.0000000000000002E-6</c:v>
                </c:pt>
                <c:pt idx="1010">
                  <c:v>1.0000000000000001E-5</c:v>
                </c:pt>
                <c:pt idx="1011">
                  <c:v>1.1E-5</c:v>
                </c:pt>
                <c:pt idx="1012">
                  <c:v>1.2E-5</c:v>
                </c:pt>
                <c:pt idx="1013">
                  <c:v>1.2999999999999999E-5</c:v>
                </c:pt>
                <c:pt idx="1014">
                  <c:v>1.4E-5</c:v>
                </c:pt>
                <c:pt idx="1015">
                  <c:v>1.5E-5</c:v>
                </c:pt>
                <c:pt idx="1016">
                  <c:v>1.5999999999999999E-5</c:v>
                </c:pt>
                <c:pt idx="1017">
                  <c:v>1.7E-5</c:v>
                </c:pt>
                <c:pt idx="1018">
                  <c:v>1.8E-5</c:v>
                </c:pt>
                <c:pt idx="1019">
                  <c:v>1.9000000000000001E-5</c:v>
                </c:pt>
                <c:pt idx="1020">
                  <c:v>2.0000000000000002E-5</c:v>
                </c:pt>
                <c:pt idx="1021">
                  <c:v>2.0999999999999999E-5</c:v>
                </c:pt>
                <c:pt idx="1022">
                  <c:v>2.1999999999999999E-5</c:v>
                </c:pt>
                <c:pt idx="1023">
                  <c:v>2.3E-5</c:v>
                </c:pt>
                <c:pt idx="1024">
                  <c:v>2.4000000000000001E-5</c:v>
                </c:pt>
                <c:pt idx="1025">
                  <c:v>2.5000000000000001E-5</c:v>
                </c:pt>
                <c:pt idx="1026">
                  <c:v>2.5999999999999998E-5</c:v>
                </c:pt>
                <c:pt idx="1027">
                  <c:v>2.6999999999999999E-5</c:v>
                </c:pt>
                <c:pt idx="1028">
                  <c:v>2.8E-5</c:v>
                </c:pt>
                <c:pt idx="1029">
                  <c:v>2.9E-5</c:v>
                </c:pt>
                <c:pt idx="1030">
                  <c:v>3.0000000000000001E-5</c:v>
                </c:pt>
                <c:pt idx="1031">
                  <c:v>3.1000000000000001E-5</c:v>
                </c:pt>
                <c:pt idx="1032">
                  <c:v>3.1999999999999999E-5</c:v>
                </c:pt>
                <c:pt idx="1033">
                  <c:v>3.3000000000000003E-5</c:v>
                </c:pt>
                <c:pt idx="1034">
                  <c:v>3.4E-5</c:v>
                </c:pt>
                <c:pt idx="1035">
                  <c:v>3.4999999999999997E-5</c:v>
                </c:pt>
                <c:pt idx="1036">
                  <c:v>3.6000000000000001E-5</c:v>
                </c:pt>
                <c:pt idx="1037">
                  <c:v>3.6999999999999998E-5</c:v>
                </c:pt>
                <c:pt idx="1038">
                  <c:v>3.8000000000000002E-5</c:v>
                </c:pt>
                <c:pt idx="1039">
                  <c:v>3.8999999999999999E-5</c:v>
                </c:pt>
                <c:pt idx="1040">
                  <c:v>4.0000000000000003E-5</c:v>
                </c:pt>
                <c:pt idx="1041">
                  <c:v>4.1E-5</c:v>
                </c:pt>
                <c:pt idx="1042">
                  <c:v>4.1999999999999998E-5</c:v>
                </c:pt>
                <c:pt idx="1043">
                  <c:v>4.3000000000000002E-5</c:v>
                </c:pt>
                <c:pt idx="1044">
                  <c:v>4.3999999999999999E-5</c:v>
                </c:pt>
                <c:pt idx="1045">
                  <c:v>4.5000000000000003E-5</c:v>
                </c:pt>
                <c:pt idx="1046">
                  <c:v>4.6E-5</c:v>
                </c:pt>
                <c:pt idx="1047">
                  <c:v>4.6999999999999997E-5</c:v>
                </c:pt>
                <c:pt idx="1048">
                  <c:v>4.8000000000000001E-5</c:v>
                </c:pt>
                <c:pt idx="1049">
                  <c:v>4.8999999999999998E-5</c:v>
                </c:pt>
                <c:pt idx="1050">
                  <c:v>5.0000000000000002E-5</c:v>
                </c:pt>
                <c:pt idx="1051">
                  <c:v>5.1E-5</c:v>
                </c:pt>
                <c:pt idx="1052">
                  <c:v>5.1999999999999997E-5</c:v>
                </c:pt>
                <c:pt idx="1053">
                  <c:v>5.3000000000000001E-5</c:v>
                </c:pt>
                <c:pt idx="1054">
                  <c:v>5.3999999999999998E-5</c:v>
                </c:pt>
                <c:pt idx="1055">
                  <c:v>5.5000000000000002E-5</c:v>
                </c:pt>
                <c:pt idx="1056">
                  <c:v>5.5999999999999999E-5</c:v>
                </c:pt>
                <c:pt idx="1057">
                  <c:v>5.7000000000000003E-5</c:v>
                </c:pt>
                <c:pt idx="1058">
                  <c:v>5.8E-5</c:v>
                </c:pt>
                <c:pt idx="1059">
                  <c:v>5.8999999999999998E-5</c:v>
                </c:pt>
                <c:pt idx="1060">
                  <c:v>6.0000000000000002E-5</c:v>
                </c:pt>
                <c:pt idx="1061">
                  <c:v>6.0999999999999999E-5</c:v>
                </c:pt>
                <c:pt idx="1062">
                  <c:v>6.2000000000000003E-5</c:v>
                </c:pt>
                <c:pt idx="1063">
                  <c:v>6.3E-5</c:v>
                </c:pt>
                <c:pt idx="1064">
                  <c:v>6.3999999999999997E-5</c:v>
                </c:pt>
                <c:pt idx="1065">
                  <c:v>6.4999999999999994E-5</c:v>
                </c:pt>
                <c:pt idx="1066">
                  <c:v>6.6000000000000005E-5</c:v>
                </c:pt>
                <c:pt idx="1067">
                  <c:v>6.7000000000000002E-5</c:v>
                </c:pt>
                <c:pt idx="1068">
                  <c:v>6.7999999999999999E-5</c:v>
                </c:pt>
                <c:pt idx="1069">
                  <c:v>6.8999999999999997E-5</c:v>
                </c:pt>
                <c:pt idx="1070">
                  <c:v>6.9999999999999994E-5</c:v>
                </c:pt>
                <c:pt idx="1071">
                  <c:v>7.1000000000000005E-5</c:v>
                </c:pt>
                <c:pt idx="1072">
                  <c:v>7.2000000000000002E-5</c:v>
                </c:pt>
                <c:pt idx="1073">
                  <c:v>7.2999999999999999E-5</c:v>
                </c:pt>
                <c:pt idx="1074">
                  <c:v>7.3999999999999996E-5</c:v>
                </c:pt>
                <c:pt idx="1075">
                  <c:v>7.4999999999999993E-5</c:v>
                </c:pt>
                <c:pt idx="1076">
                  <c:v>7.6000000000000004E-5</c:v>
                </c:pt>
                <c:pt idx="1077">
                  <c:v>7.7000000000000001E-5</c:v>
                </c:pt>
                <c:pt idx="1078">
                  <c:v>7.7999999999999999E-5</c:v>
                </c:pt>
                <c:pt idx="1079">
                  <c:v>7.8999999999999996E-5</c:v>
                </c:pt>
                <c:pt idx="1080">
                  <c:v>8.0000000000000007E-5</c:v>
                </c:pt>
                <c:pt idx="1081">
                  <c:v>8.1000000000000004E-5</c:v>
                </c:pt>
                <c:pt idx="1082">
                  <c:v>8.2000000000000001E-5</c:v>
                </c:pt>
                <c:pt idx="1083">
                  <c:v>8.2999999999999998E-5</c:v>
                </c:pt>
                <c:pt idx="1084">
                  <c:v>8.4000000000000104E-5</c:v>
                </c:pt>
                <c:pt idx="1085">
                  <c:v>8.5000000000000006E-5</c:v>
                </c:pt>
                <c:pt idx="1086">
                  <c:v>8.6000000000000003E-5</c:v>
                </c:pt>
                <c:pt idx="1087">
                  <c:v>8.7000000000000001E-5</c:v>
                </c:pt>
                <c:pt idx="1088">
                  <c:v>8.7999999999999998E-5</c:v>
                </c:pt>
                <c:pt idx="1089">
                  <c:v>8.9000000000000103E-5</c:v>
                </c:pt>
                <c:pt idx="1090">
                  <c:v>9.0000000000000006E-5</c:v>
                </c:pt>
                <c:pt idx="1091">
                  <c:v>9.1000000000000003E-5</c:v>
                </c:pt>
                <c:pt idx="1092">
                  <c:v>9.2E-5</c:v>
                </c:pt>
                <c:pt idx="1093">
                  <c:v>9.2999999999999997E-5</c:v>
                </c:pt>
                <c:pt idx="1094">
                  <c:v>9.4000000000000103E-5</c:v>
                </c:pt>
                <c:pt idx="1095">
                  <c:v>9.5000000000000005E-5</c:v>
                </c:pt>
                <c:pt idx="1096">
                  <c:v>9.6000000000000002E-5</c:v>
                </c:pt>
                <c:pt idx="1097">
                  <c:v>9.7E-5</c:v>
                </c:pt>
                <c:pt idx="1098">
                  <c:v>9.7999999999999997E-5</c:v>
                </c:pt>
                <c:pt idx="1099">
                  <c:v>9.9000000000000102E-5</c:v>
                </c:pt>
                <c:pt idx="1100">
                  <c:v>1E-4</c:v>
                </c:pt>
                <c:pt idx="1101">
                  <c:v>1.01E-4</c:v>
                </c:pt>
                <c:pt idx="1102">
                  <c:v>1.02E-4</c:v>
                </c:pt>
                <c:pt idx="1103">
                  <c:v>1.03E-4</c:v>
                </c:pt>
                <c:pt idx="1104">
                  <c:v>1.0399999999999999E-4</c:v>
                </c:pt>
                <c:pt idx="1105">
                  <c:v>1.05E-4</c:v>
                </c:pt>
                <c:pt idx="1106">
                  <c:v>1.06E-4</c:v>
                </c:pt>
                <c:pt idx="1107">
                  <c:v>1.07E-4</c:v>
                </c:pt>
                <c:pt idx="1108">
                  <c:v>1.08E-4</c:v>
                </c:pt>
                <c:pt idx="1109">
                  <c:v>1.0900000000000001E-4</c:v>
                </c:pt>
                <c:pt idx="1110">
                  <c:v>1.1E-4</c:v>
                </c:pt>
                <c:pt idx="1111">
                  <c:v>1.11E-4</c:v>
                </c:pt>
                <c:pt idx="1112">
                  <c:v>1.12E-4</c:v>
                </c:pt>
                <c:pt idx="1113">
                  <c:v>1.13E-4</c:v>
                </c:pt>
                <c:pt idx="1114">
                  <c:v>1.1400000000000001E-4</c:v>
                </c:pt>
                <c:pt idx="1115">
                  <c:v>1.15E-4</c:v>
                </c:pt>
                <c:pt idx="1116">
                  <c:v>1.16E-4</c:v>
                </c:pt>
                <c:pt idx="1117">
                  <c:v>1.17E-4</c:v>
                </c:pt>
                <c:pt idx="1118">
                  <c:v>1.18E-4</c:v>
                </c:pt>
                <c:pt idx="1119">
                  <c:v>1.1900000000000001E-4</c:v>
                </c:pt>
                <c:pt idx="1120">
                  <c:v>1.2E-4</c:v>
                </c:pt>
                <c:pt idx="1121">
                  <c:v>1.21E-4</c:v>
                </c:pt>
                <c:pt idx="1122">
                  <c:v>1.22E-4</c:v>
                </c:pt>
                <c:pt idx="1123">
                  <c:v>1.2300000000000001E-4</c:v>
                </c:pt>
                <c:pt idx="1124">
                  <c:v>1.2400000000000001E-4</c:v>
                </c:pt>
                <c:pt idx="1125">
                  <c:v>1.25E-4</c:v>
                </c:pt>
                <c:pt idx="1126">
                  <c:v>1.26E-4</c:v>
                </c:pt>
                <c:pt idx="1127">
                  <c:v>1.27E-4</c:v>
                </c:pt>
                <c:pt idx="1128">
                  <c:v>1.2799999999999999E-4</c:v>
                </c:pt>
                <c:pt idx="1129">
                  <c:v>1.2899999999999999E-4</c:v>
                </c:pt>
                <c:pt idx="1130">
                  <c:v>1.2999999999999999E-4</c:v>
                </c:pt>
                <c:pt idx="1131">
                  <c:v>1.3100000000000001E-4</c:v>
                </c:pt>
                <c:pt idx="1132">
                  <c:v>1.3200000000000001E-4</c:v>
                </c:pt>
                <c:pt idx="1133">
                  <c:v>1.3300000000000001E-4</c:v>
                </c:pt>
                <c:pt idx="1134">
                  <c:v>1.34E-4</c:v>
                </c:pt>
                <c:pt idx="1135">
                  <c:v>1.35E-4</c:v>
                </c:pt>
                <c:pt idx="1136">
                  <c:v>1.36E-4</c:v>
                </c:pt>
                <c:pt idx="1137">
                  <c:v>1.37E-4</c:v>
                </c:pt>
                <c:pt idx="1138">
                  <c:v>1.3799999999999999E-4</c:v>
                </c:pt>
                <c:pt idx="1139">
                  <c:v>1.3899999999999999E-4</c:v>
                </c:pt>
                <c:pt idx="1140">
                  <c:v>1.3999999999999999E-4</c:v>
                </c:pt>
                <c:pt idx="1141">
                  <c:v>1.4100000000000001E-4</c:v>
                </c:pt>
                <c:pt idx="1142">
                  <c:v>1.4200000000000001E-4</c:v>
                </c:pt>
                <c:pt idx="1143">
                  <c:v>1.4300000000000001E-4</c:v>
                </c:pt>
                <c:pt idx="1144">
                  <c:v>1.44E-4</c:v>
                </c:pt>
                <c:pt idx="1145">
                  <c:v>1.45E-4</c:v>
                </c:pt>
                <c:pt idx="1146">
                  <c:v>1.46E-4</c:v>
                </c:pt>
                <c:pt idx="1147">
                  <c:v>1.47E-4</c:v>
                </c:pt>
                <c:pt idx="1148">
                  <c:v>1.4799999999999999E-4</c:v>
                </c:pt>
                <c:pt idx="1149">
                  <c:v>1.4899999999999999E-4</c:v>
                </c:pt>
                <c:pt idx="1150">
                  <c:v>1.4999999999999999E-4</c:v>
                </c:pt>
                <c:pt idx="1151">
                  <c:v>1.5100000000000001E-4</c:v>
                </c:pt>
                <c:pt idx="1152">
                  <c:v>1.5200000000000001E-4</c:v>
                </c:pt>
                <c:pt idx="1153">
                  <c:v>1.5300000000000001E-4</c:v>
                </c:pt>
                <c:pt idx="1154">
                  <c:v>1.54E-4</c:v>
                </c:pt>
                <c:pt idx="1155">
                  <c:v>1.55E-4</c:v>
                </c:pt>
                <c:pt idx="1156">
                  <c:v>1.56E-4</c:v>
                </c:pt>
                <c:pt idx="1157">
                  <c:v>1.5699999999999999E-4</c:v>
                </c:pt>
                <c:pt idx="1158">
                  <c:v>1.5799999999999999E-4</c:v>
                </c:pt>
                <c:pt idx="1159">
                  <c:v>1.5899999999999999E-4</c:v>
                </c:pt>
                <c:pt idx="1160">
                  <c:v>1.6000000000000001E-4</c:v>
                </c:pt>
                <c:pt idx="1161">
                  <c:v>1.6100000000000001E-4</c:v>
                </c:pt>
                <c:pt idx="1162">
                  <c:v>1.6200000000000001E-4</c:v>
                </c:pt>
                <c:pt idx="1163">
                  <c:v>1.63E-4</c:v>
                </c:pt>
                <c:pt idx="1164">
                  <c:v>1.64E-4</c:v>
                </c:pt>
                <c:pt idx="1165">
                  <c:v>1.65E-4</c:v>
                </c:pt>
                <c:pt idx="1166">
                  <c:v>1.66E-4</c:v>
                </c:pt>
                <c:pt idx="1167">
                  <c:v>1.6699999999999999E-4</c:v>
                </c:pt>
                <c:pt idx="1168">
                  <c:v>1.6799999999999999E-4</c:v>
                </c:pt>
                <c:pt idx="1169">
                  <c:v>1.6899999999999999E-4</c:v>
                </c:pt>
                <c:pt idx="1170">
                  <c:v>1.7000000000000001E-4</c:v>
                </c:pt>
                <c:pt idx="1171">
                  <c:v>1.7100000000000001E-4</c:v>
                </c:pt>
                <c:pt idx="1172">
                  <c:v>1.7200000000000001E-4</c:v>
                </c:pt>
                <c:pt idx="1173">
                  <c:v>1.73E-4</c:v>
                </c:pt>
                <c:pt idx="1174">
                  <c:v>1.74E-4</c:v>
                </c:pt>
                <c:pt idx="1175">
                  <c:v>1.75E-4</c:v>
                </c:pt>
                <c:pt idx="1176">
                  <c:v>1.76E-4</c:v>
                </c:pt>
                <c:pt idx="1177">
                  <c:v>1.7699999999999999E-4</c:v>
                </c:pt>
                <c:pt idx="1178">
                  <c:v>1.7799999999999999E-4</c:v>
                </c:pt>
                <c:pt idx="1179">
                  <c:v>1.7899999999999999E-4</c:v>
                </c:pt>
                <c:pt idx="1180">
                  <c:v>1.8000000000000001E-4</c:v>
                </c:pt>
                <c:pt idx="1181">
                  <c:v>1.8100000000000001E-4</c:v>
                </c:pt>
                <c:pt idx="1182">
                  <c:v>1.8200000000000001E-4</c:v>
                </c:pt>
                <c:pt idx="1183">
                  <c:v>1.83E-4</c:v>
                </c:pt>
                <c:pt idx="1184">
                  <c:v>1.84E-4</c:v>
                </c:pt>
                <c:pt idx="1185">
                  <c:v>1.85E-4</c:v>
                </c:pt>
                <c:pt idx="1186">
                  <c:v>1.8599999999999999E-4</c:v>
                </c:pt>
                <c:pt idx="1187">
                  <c:v>1.8699999999999999E-4</c:v>
                </c:pt>
                <c:pt idx="1188">
                  <c:v>1.8799999999999999E-4</c:v>
                </c:pt>
                <c:pt idx="1189">
                  <c:v>1.8900000000000001E-4</c:v>
                </c:pt>
                <c:pt idx="1190">
                  <c:v>1.9000000000000001E-4</c:v>
                </c:pt>
                <c:pt idx="1191">
                  <c:v>1.9100000000000001E-4</c:v>
                </c:pt>
                <c:pt idx="1192">
                  <c:v>1.92E-4</c:v>
                </c:pt>
                <c:pt idx="1193">
                  <c:v>1.93E-4</c:v>
                </c:pt>
                <c:pt idx="1194">
                  <c:v>1.94E-4</c:v>
                </c:pt>
                <c:pt idx="1195">
                  <c:v>1.95E-4</c:v>
                </c:pt>
                <c:pt idx="1196">
                  <c:v>1.9599999999999999E-4</c:v>
                </c:pt>
                <c:pt idx="1197">
                  <c:v>1.9699999999999999E-4</c:v>
                </c:pt>
                <c:pt idx="1198">
                  <c:v>1.9799999999999999E-4</c:v>
                </c:pt>
                <c:pt idx="1199">
                  <c:v>1.9900000000000001E-4</c:v>
                </c:pt>
                <c:pt idx="1200">
                  <c:v>2.0000000000000001E-4</c:v>
                </c:pt>
                <c:pt idx="1201">
                  <c:v>2.0100000000000001E-4</c:v>
                </c:pt>
                <c:pt idx="1202">
                  <c:v>2.02E-4</c:v>
                </c:pt>
                <c:pt idx="1203">
                  <c:v>2.03E-4</c:v>
                </c:pt>
                <c:pt idx="1204">
                  <c:v>2.04E-4</c:v>
                </c:pt>
                <c:pt idx="1205">
                  <c:v>2.05E-4</c:v>
                </c:pt>
                <c:pt idx="1206">
                  <c:v>2.0599999999999999E-4</c:v>
                </c:pt>
                <c:pt idx="1207">
                  <c:v>2.0699999999999999E-4</c:v>
                </c:pt>
                <c:pt idx="1208">
                  <c:v>2.0799999999999999E-4</c:v>
                </c:pt>
                <c:pt idx="1209">
                  <c:v>2.0900000000000001E-4</c:v>
                </c:pt>
                <c:pt idx="1210">
                  <c:v>2.1000000000000001E-4</c:v>
                </c:pt>
                <c:pt idx="1211">
                  <c:v>2.1100000000000001E-4</c:v>
                </c:pt>
                <c:pt idx="1212">
                  <c:v>2.12E-4</c:v>
                </c:pt>
                <c:pt idx="1213">
                  <c:v>2.13E-4</c:v>
                </c:pt>
                <c:pt idx="1214">
                  <c:v>2.14E-4</c:v>
                </c:pt>
                <c:pt idx="1215">
                  <c:v>2.1499999999999999E-4</c:v>
                </c:pt>
                <c:pt idx="1216">
                  <c:v>2.1599999999999999E-4</c:v>
                </c:pt>
                <c:pt idx="1217">
                  <c:v>2.1699999999999999E-4</c:v>
                </c:pt>
                <c:pt idx="1218">
                  <c:v>2.1800000000000001E-4</c:v>
                </c:pt>
                <c:pt idx="1219">
                  <c:v>2.1900000000000001E-4</c:v>
                </c:pt>
                <c:pt idx="1220">
                  <c:v>2.2000000000000001E-4</c:v>
                </c:pt>
                <c:pt idx="1221">
                  <c:v>2.2100000000000001E-4</c:v>
                </c:pt>
                <c:pt idx="1222">
                  <c:v>2.22E-4</c:v>
                </c:pt>
                <c:pt idx="1223">
                  <c:v>2.23E-4</c:v>
                </c:pt>
                <c:pt idx="1224">
                  <c:v>2.24E-4</c:v>
                </c:pt>
                <c:pt idx="1225">
                  <c:v>2.2499999999999999E-4</c:v>
                </c:pt>
                <c:pt idx="1226">
                  <c:v>2.2599999999999999E-4</c:v>
                </c:pt>
                <c:pt idx="1227">
                  <c:v>2.2699999999999999E-4</c:v>
                </c:pt>
                <c:pt idx="1228">
                  <c:v>2.2800000000000001E-4</c:v>
                </c:pt>
                <c:pt idx="1229">
                  <c:v>2.2900000000000001E-4</c:v>
                </c:pt>
                <c:pt idx="1230">
                  <c:v>2.3000000000000001E-4</c:v>
                </c:pt>
                <c:pt idx="1231">
                  <c:v>2.31E-4</c:v>
                </c:pt>
                <c:pt idx="1232">
                  <c:v>2.32E-4</c:v>
                </c:pt>
                <c:pt idx="1233">
                  <c:v>2.33E-4</c:v>
                </c:pt>
                <c:pt idx="1234">
                  <c:v>2.34E-4</c:v>
                </c:pt>
                <c:pt idx="1235">
                  <c:v>2.3499999999999999E-4</c:v>
                </c:pt>
                <c:pt idx="1236">
                  <c:v>2.3599999999999999E-4</c:v>
                </c:pt>
                <c:pt idx="1237">
                  <c:v>2.3699999999999999E-4</c:v>
                </c:pt>
                <c:pt idx="1238">
                  <c:v>2.3800000000000001E-4</c:v>
                </c:pt>
                <c:pt idx="1239">
                  <c:v>2.3900000000000001E-4</c:v>
                </c:pt>
                <c:pt idx="1240">
                  <c:v>2.4000000000000001E-4</c:v>
                </c:pt>
                <c:pt idx="1241">
                  <c:v>2.41E-4</c:v>
                </c:pt>
                <c:pt idx="1242">
                  <c:v>2.42E-4</c:v>
                </c:pt>
                <c:pt idx="1243">
                  <c:v>2.43E-4</c:v>
                </c:pt>
                <c:pt idx="1244">
                  <c:v>2.4399999999999999E-4</c:v>
                </c:pt>
                <c:pt idx="1245">
                  <c:v>2.4499999999999999E-4</c:v>
                </c:pt>
                <c:pt idx="1246">
                  <c:v>2.4600000000000002E-4</c:v>
                </c:pt>
                <c:pt idx="1247">
                  <c:v>2.4699999999999999E-4</c:v>
                </c:pt>
                <c:pt idx="1248">
                  <c:v>2.4800000000000001E-4</c:v>
                </c:pt>
                <c:pt idx="1249">
                  <c:v>2.4899999999999998E-4</c:v>
                </c:pt>
                <c:pt idx="1250">
                  <c:v>2.5000000000000001E-4</c:v>
                </c:pt>
                <c:pt idx="1251">
                  <c:v>2.5099999999999998E-4</c:v>
                </c:pt>
                <c:pt idx="1252">
                  <c:v>2.52E-4</c:v>
                </c:pt>
                <c:pt idx="1253">
                  <c:v>2.5300000000000002E-4</c:v>
                </c:pt>
                <c:pt idx="1254">
                  <c:v>2.5399999999999999E-4</c:v>
                </c:pt>
                <c:pt idx="1255">
                  <c:v>2.5500000000000002E-4</c:v>
                </c:pt>
                <c:pt idx="1256">
                  <c:v>2.5599999999999999E-4</c:v>
                </c:pt>
                <c:pt idx="1257">
                  <c:v>2.5700000000000001E-4</c:v>
                </c:pt>
                <c:pt idx="1258">
                  <c:v>2.5799999999999998E-4</c:v>
                </c:pt>
                <c:pt idx="1259">
                  <c:v>2.5900000000000001E-4</c:v>
                </c:pt>
                <c:pt idx="1260">
                  <c:v>2.5999999999999998E-4</c:v>
                </c:pt>
                <c:pt idx="1261">
                  <c:v>2.61E-4</c:v>
                </c:pt>
                <c:pt idx="1262">
                  <c:v>2.6200000000000003E-4</c:v>
                </c:pt>
                <c:pt idx="1263">
                  <c:v>2.63E-4</c:v>
                </c:pt>
                <c:pt idx="1264">
                  <c:v>2.6400000000000002E-4</c:v>
                </c:pt>
                <c:pt idx="1265">
                  <c:v>2.6499999999999999E-4</c:v>
                </c:pt>
                <c:pt idx="1266">
                  <c:v>2.6600000000000001E-4</c:v>
                </c:pt>
                <c:pt idx="1267">
                  <c:v>2.6699999999999998E-4</c:v>
                </c:pt>
                <c:pt idx="1268">
                  <c:v>2.6800000000000001E-4</c:v>
                </c:pt>
                <c:pt idx="1269">
                  <c:v>2.6899999999999998E-4</c:v>
                </c:pt>
                <c:pt idx="1270">
                  <c:v>2.7E-4</c:v>
                </c:pt>
                <c:pt idx="1271">
                  <c:v>2.7099999999999997E-4</c:v>
                </c:pt>
                <c:pt idx="1272">
                  <c:v>2.72E-4</c:v>
                </c:pt>
                <c:pt idx="1273">
                  <c:v>2.7300000000000002E-4</c:v>
                </c:pt>
                <c:pt idx="1274">
                  <c:v>2.7399999999999999E-4</c:v>
                </c:pt>
                <c:pt idx="1275">
                  <c:v>2.7500000000000002E-4</c:v>
                </c:pt>
                <c:pt idx="1276">
                  <c:v>2.7599999999999999E-4</c:v>
                </c:pt>
                <c:pt idx="1277">
                  <c:v>2.7700000000000001E-4</c:v>
                </c:pt>
                <c:pt idx="1278">
                  <c:v>2.7799999999999998E-4</c:v>
                </c:pt>
                <c:pt idx="1279">
                  <c:v>2.7900000000000001E-4</c:v>
                </c:pt>
                <c:pt idx="1280">
                  <c:v>2.7999999999999998E-4</c:v>
                </c:pt>
                <c:pt idx="1281">
                  <c:v>2.81E-4</c:v>
                </c:pt>
                <c:pt idx="1282">
                  <c:v>2.8200000000000002E-4</c:v>
                </c:pt>
                <c:pt idx="1283">
                  <c:v>2.8299999999999999E-4</c:v>
                </c:pt>
                <c:pt idx="1284">
                  <c:v>2.8400000000000002E-4</c:v>
                </c:pt>
                <c:pt idx="1285">
                  <c:v>2.8499999999999999E-4</c:v>
                </c:pt>
                <c:pt idx="1286">
                  <c:v>2.8600000000000001E-4</c:v>
                </c:pt>
                <c:pt idx="1287">
                  <c:v>2.8699999999999998E-4</c:v>
                </c:pt>
                <c:pt idx="1288">
                  <c:v>2.8800000000000001E-4</c:v>
                </c:pt>
                <c:pt idx="1289">
                  <c:v>2.8899999999999998E-4</c:v>
                </c:pt>
                <c:pt idx="1290">
                  <c:v>2.9E-4</c:v>
                </c:pt>
                <c:pt idx="1291">
                  <c:v>2.9100000000000003E-4</c:v>
                </c:pt>
                <c:pt idx="1292">
                  <c:v>2.92E-4</c:v>
                </c:pt>
                <c:pt idx="1293">
                  <c:v>2.9300000000000002E-4</c:v>
                </c:pt>
                <c:pt idx="1294">
                  <c:v>2.9399999999999999E-4</c:v>
                </c:pt>
                <c:pt idx="1295">
                  <c:v>2.9500000000000001E-4</c:v>
                </c:pt>
                <c:pt idx="1296">
                  <c:v>2.9599999999999998E-4</c:v>
                </c:pt>
                <c:pt idx="1297">
                  <c:v>2.9700000000000001E-4</c:v>
                </c:pt>
                <c:pt idx="1298">
                  <c:v>2.9799999999999998E-4</c:v>
                </c:pt>
                <c:pt idx="1299">
                  <c:v>2.99E-4</c:v>
                </c:pt>
                <c:pt idx="1300">
                  <c:v>2.9999999999999997E-4</c:v>
                </c:pt>
                <c:pt idx="1301">
                  <c:v>3.01E-4</c:v>
                </c:pt>
                <c:pt idx="1302">
                  <c:v>3.0200000000000002E-4</c:v>
                </c:pt>
                <c:pt idx="1303">
                  <c:v>3.0299999999999999E-4</c:v>
                </c:pt>
                <c:pt idx="1304">
                  <c:v>3.0400000000000002E-4</c:v>
                </c:pt>
                <c:pt idx="1305">
                  <c:v>3.0499999999999999E-4</c:v>
                </c:pt>
                <c:pt idx="1306">
                  <c:v>3.0600000000000001E-4</c:v>
                </c:pt>
                <c:pt idx="1307">
                  <c:v>3.0699999999999998E-4</c:v>
                </c:pt>
                <c:pt idx="1308">
                  <c:v>3.0800000000000001E-4</c:v>
                </c:pt>
                <c:pt idx="1309">
                  <c:v>3.0899999999999998E-4</c:v>
                </c:pt>
                <c:pt idx="1310">
                  <c:v>3.1E-4</c:v>
                </c:pt>
                <c:pt idx="1311">
                  <c:v>3.1100000000000002E-4</c:v>
                </c:pt>
                <c:pt idx="1312">
                  <c:v>3.1199999999999999E-4</c:v>
                </c:pt>
                <c:pt idx="1313">
                  <c:v>3.1300000000000002E-4</c:v>
                </c:pt>
                <c:pt idx="1314">
                  <c:v>3.1399999999999999E-4</c:v>
                </c:pt>
                <c:pt idx="1315">
                  <c:v>3.1500000000000001E-4</c:v>
                </c:pt>
                <c:pt idx="1316">
                  <c:v>3.1599999999999998E-4</c:v>
                </c:pt>
                <c:pt idx="1317">
                  <c:v>3.1700000000000001E-4</c:v>
                </c:pt>
                <c:pt idx="1318">
                  <c:v>3.1799999999999998E-4</c:v>
                </c:pt>
                <c:pt idx="1319">
                  <c:v>3.19E-4</c:v>
                </c:pt>
                <c:pt idx="1320">
                  <c:v>3.2000000000000003E-4</c:v>
                </c:pt>
                <c:pt idx="1321">
                  <c:v>3.21E-4</c:v>
                </c:pt>
                <c:pt idx="1322">
                  <c:v>3.2200000000000002E-4</c:v>
                </c:pt>
                <c:pt idx="1323">
                  <c:v>3.2299999999999999E-4</c:v>
                </c:pt>
                <c:pt idx="1324">
                  <c:v>3.2400000000000001E-4</c:v>
                </c:pt>
                <c:pt idx="1325">
                  <c:v>3.2499999999999999E-4</c:v>
                </c:pt>
                <c:pt idx="1326">
                  <c:v>3.2600000000000001E-4</c:v>
                </c:pt>
                <c:pt idx="1327">
                  <c:v>3.2699999999999998E-4</c:v>
                </c:pt>
                <c:pt idx="1328">
                  <c:v>3.28E-4</c:v>
                </c:pt>
                <c:pt idx="1329">
                  <c:v>3.2899999999999997E-4</c:v>
                </c:pt>
                <c:pt idx="1330">
                  <c:v>3.3E-4</c:v>
                </c:pt>
                <c:pt idx="1331">
                  <c:v>3.3100000000000002E-4</c:v>
                </c:pt>
                <c:pt idx="1332">
                  <c:v>3.3199999999999999E-4</c:v>
                </c:pt>
                <c:pt idx="1333">
                  <c:v>3.3300000000000002E-4</c:v>
                </c:pt>
                <c:pt idx="1334">
                  <c:v>3.3399999999999999E-4</c:v>
                </c:pt>
                <c:pt idx="1335">
                  <c:v>3.3500000000000001E-4</c:v>
                </c:pt>
                <c:pt idx="1336">
                  <c:v>3.3599999999999998E-4</c:v>
                </c:pt>
                <c:pt idx="1337">
                  <c:v>3.3700000000000001E-4</c:v>
                </c:pt>
                <c:pt idx="1338">
                  <c:v>3.3799999999999998E-4</c:v>
                </c:pt>
                <c:pt idx="1339">
                  <c:v>3.39E-4</c:v>
                </c:pt>
                <c:pt idx="1340">
                  <c:v>3.4000000000000002E-4</c:v>
                </c:pt>
                <c:pt idx="1341">
                  <c:v>3.4099999999999999E-4</c:v>
                </c:pt>
                <c:pt idx="1342">
                  <c:v>3.4200000000000002E-4</c:v>
                </c:pt>
                <c:pt idx="1343">
                  <c:v>3.4299999999999999E-4</c:v>
                </c:pt>
                <c:pt idx="1344">
                  <c:v>3.4400000000000001E-4</c:v>
                </c:pt>
                <c:pt idx="1345">
                  <c:v>3.4499999999999998E-4</c:v>
                </c:pt>
                <c:pt idx="1346">
                  <c:v>3.4600000000000001E-4</c:v>
                </c:pt>
                <c:pt idx="1347">
                  <c:v>3.4699999999999998E-4</c:v>
                </c:pt>
                <c:pt idx="1348">
                  <c:v>3.48E-4</c:v>
                </c:pt>
                <c:pt idx="1349">
                  <c:v>3.4900000000000003E-4</c:v>
                </c:pt>
                <c:pt idx="1350">
                  <c:v>3.5E-4</c:v>
                </c:pt>
                <c:pt idx="1351">
                  <c:v>3.5100000000000002E-4</c:v>
                </c:pt>
                <c:pt idx="1352">
                  <c:v>3.5199999999999999E-4</c:v>
                </c:pt>
                <c:pt idx="1353">
                  <c:v>3.5300000000000002E-4</c:v>
                </c:pt>
                <c:pt idx="1354">
                  <c:v>3.5399999999999999E-4</c:v>
                </c:pt>
                <c:pt idx="1355">
                  <c:v>3.5500000000000001E-4</c:v>
                </c:pt>
                <c:pt idx="1356">
                  <c:v>3.5599999999999998E-4</c:v>
                </c:pt>
                <c:pt idx="1357">
                  <c:v>3.57E-4</c:v>
                </c:pt>
                <c:pt idx="1358">
                  <c:v>3.5799999999999997E-4</c:v>
                </c:pt>
                <c:pt idx="1359">
                  <c:v>3.59E-4</c:v>
                </c:pt>
                <c:pt idx="1360">
                  <c:v>3.6000000000000002E-4</c:v>
                </c:pt>
                <c:pt idx="1361">
                  <c:v>3.6099999999999999E-4</c:v>
                </c:pt>
                <c:pt idx="1362">
                  <c:v>3.6200000000000002E-4</c:v>
                </c:pt>
                <c:pt idx="1363">
                  <c:v>3.6299999999999999E-4</c:v>
                </c:pt>
                <c:pt idx="1364">
                  <c:v>3.6400000000000001E-4</c:v>
                </c:pt>
                <c:pt idx="1365">
                  <c:v>3.6499999999999998E-4</c:v>
                </c:pt>
                <c:pt idx="1366">
                  <c:v>3.6600000000000001E-4</c:v>
                </c:pt>
                <c:pt idx="1367">
                  <c:v>3.6699999999999998E-4</c:v>
                </c:pt>
                <c:pt idx="1368">
                  <c:v>3.68E-4</c:v>
                </c:pt>
                <c:pt idx="1369">
                  <c:v>3.6900000000000002E-4</c:v>
                </c:pt>
                <c:pt idx="1370">
                  <c:v>3.6999999999999999E-4</c:v>
                </c:pt>
                <c:pt idx="1371">
                  <c:v>3.7100000000000002E-4</c:v>
                </c:pt>
                <c:pt idx="1372">
                  <c:v>3.7199999999999999E-4</c:v>
                </c:pt>
                <c:pt idx="1373">
                  <c:v>3.7300000000000001E-4</c:v>
                </c:pt>
                <c:pt idx="1374">
                  <c:v>3.7399999999999998E-4</c:v>
                </c:pt>
                <c:pt idx="1375">
                  <c:v>3.7500000000000001E-4</c:v>
                </c:pt>
                <c:pt idx="1376">
                  <c:v>3.7599999999999998E-4</c:v>
                </c:pt>
                <c:pt idx="1377">
                  <c:v>3.77E-4</c:v>
                </c:pt>
                <c:pt idx="1378">
                  <c:v>3.7800000000000003E-4</c:v>
                </c:pt>
                <c:pt idx="1379">
                  <c:v>3.79E-4</c:v>
                </c:pt>
                <c:pt idx="1380">
                  <c:v>3.8000000000000002E-4</c:v>
                </c:pt>
                <c:pt idx="1381">
                  <c:v>3.8099999999999999E-4</c:v>
                </c:pt>
                <c:pt idx="1382">
                  <c:v>3.8200000000000002E-4</c:v>
                </c:pt>
                <c:pt idx="1383">
                  <c:v>3.8299999999999999E-4</c:v>
                </c:pt>
                <c:pt idx="1384">
                  <c:v>3.8400000000000001E-4</c:v>
                </c:pt>
                <c:pt idx="1385">
                  <c:v>3.8499999999999998E-4</c:v>
                </c:pt>
                <c:pt idx="1386">
                  <c:v>3.86E-4</c:v>
                </c:pt>
                <c:pt idx="1387">
                  <c:v>3.8699999999999997E-4</c:v>
                </c:pt>
                <c:pt idx="1388">
                  <c:v>3.88E-4</c:v>
                </c:pt>
                <c:pt idx="1389">
                  <c:v>3.8900000000000002E-4</c:v>
                </c:pt>
                <c:pt idx="1390">
                  <c:v>3.8999999999999999E-4</c:v>
                </c:pt>
                <c:pt idx="1391">
                  <c:v>3.9100000000000002E-4</c:v>
                </c:pt>
                <c:pt idx="1392">
                  <c:v>3.9199999999999999E-4</c:v>
                </c:pt>
                <c:pt idx="1393">
                  <c:v>3.9300000000000001E-4</c:v>
                </c:pt>
                <c:pt idx="1394">
                  <c:v>3.9399999999999998E-4</c:v>
                </c:pt>
                <c:pt idx="1395">
                  <c:v>3.9500000000000001E-4</c:v>
                </c:pt>
                <c:pt idx="1396">
                  <c:v>3.9599999999999998E-4</c:v>
                </c:pt>
                <c:pt idx="1397">
                  <c:v>3.97E-4</c:v>
                </c:pt>
                <c:pt idx="1398">
                  <c:v>3.9800000000000002E-4</c:v>
                </c:pt>
                <c:pt idx="1399">
                  <c:v>3.9899999999999999E-4</c:v>
                </c:pt>
                <c:pt idx="1400">
                  <c:v>4.0000000000000002E-4</c:v>
                </c:pt>
                <c:pt idx="1401">
                  <c:v>4.0099999999999999E-4</c:v>
                </c:pt>
                <c:pt idx="1402">
                  <c:v>4.0200000000000001E-4</c:v>
                </c:pt>
                <c:pt idx="1403">
                  <c:v>4.0299999999999998E-4</c:v>
                </c:pt>
                <c:pt idx="1404">
                  <c:v>4.0400000000000001E-4</c:v>
                </c:pt>
                <c:pt idx="1405">
                  <c:v>4.0499999999999998E-4</c:v>
                </c:pt>
                <c:pt idx="1406">
                  <c:v>4.06E-4</c:v>
                </c:pt>
                <c:pt idx="1407">
                  <c:v>4.0700000000000003E-4</c:v>
                </c:pt>
                <c:pt idx="1408">
                  <c:v>4.08E-4</c:v>
                </c:pt>
                <c:pt idx="1409">
                  <c:v>4.0900000000000002E-4</c:v>
                </c:pt>
                <c:pt idx="1410">
                  <c:v>4.0999999999999999E-4</c:v>
                </c:pt>
                <c:pt idx="1411">
                  <c:v>4.1100000000000002E-4</c:v>
                </c:pt>
                <c:pt idx="1412">
                  <c:v>4.1199999999999999E-4</c:v>
                </c:pt>
                <c:pt idx="1413">
                  <c:v>4.1300000000000001E-4</c:v>
                </c:pt>
                <c:pt idx="1414">
                  <c:v>4.1399999999999998E-4</c:v>
                </c:pt>
                <c:pt idx="1415">
                  <c:v>4.15E-4</c:v>
                </c:pt>
                <c:pt idx="1416">
                  <c:v>4.1599999999999997E-4</c:v>
                </c:pt>
                <c:pt idx="1417">
                  <c:v>4.17E-4</c:v>
                </c:pt>
                <c:pt idx="1418">
                  <c:v>4.1800000000000002E-4</c:v>
                </c:pt>
                <c:pt idx="1419">
                  <c:v>4.1899999999999999E-4</c:v>
                </c:pt>
                <c:pt idx="1420">
                  <c:v>4.2000000000000002E-4</c:v>
                </c:pt>
                <c:pt idx="1421">
                  <c:v>4.2099999999999999E-4</c:v>
                </c:pt>
                <c:pt idx="1422">
                  <c:v>4.2200000000000001E-4</c:v>
                </c:pt>
                <c:pt idx="1423">
                  <c:v>4.2299999999999998E-4</c:v>
                </c:pt>
                <c:pt idx="1424">
                  <c:v>4.2400000000000001E-4</c:v>
                </c:pt>
                <c:pt idx="1425">
                  <c:v>4.2499999999999998E-4</c:v>
                </c:pt>
                <c:pt idx="1426">
                  <c:v>4.26E-4</c:v>
                </c:pt>
                <c:pt idx="1427">
                  <c:v>4.2700000000000002E-4</c:v>
                </c:pt>
                <c:pt idx="1428">
                  <c:v>4.28E-4</c:v>
                </c:pt>
                <c:pt idx="1429">
                  <c:v>4.2900000000000002E-4</c:v>
                </c:pt>
                <c:pt idx="1430">
                  <c:v>4.2999999999999999E-4</c:v>
                </c:pt>
                <c:pt idx="1431">
                  <c:v>4.3100000000000001E-4</c:v>
                </c:pt>
                <c:pt idx="1432">
                  <c:v>4.3199999999999998E-4</c:v>
                </c:pt>
                <c:pt idx="1433">
                  <c:v>4.3300000000000001E-4</c:v>
                </c:pt>
                <c:pt idx="1434">
                  <c:v>4.3399999999999998E-4</c:v>
                </c:pt>
                <c:pt idx="1435">
                  <c:v>4.35E-4</c:v>
                </c:pt>
                <c:pt idx="1436">
                  <c:v>4.3600000000000003E-4</c:v>
                </c:pt>
                <c:pt idx="1437">
                  <c:v>4.37E-4</c:v>
                </c:pt>
                <c:pt idx="1438">
                  <c:v>4.3800000000000002E-4</c:v>
                </c:pt>
                <c:pt idx="1439">
                  <c:v>4.3899999999999999E-4</c:v>
                </c:pt>
                <c:pt idx="1440">
                  <c:v>4.4000000000000002E-4</c:v>
                </c:pt>
                <c:pt idx="1441">
                  <c:v>4.4099999999999999E-4</c:v>
                </c:pt>
                <c:pt idx="1442">
                  <c:v>4.4200000000000001E-4</c:v>
                </c:pt>
                <c:pt idx="1443">
                  <c:v>4.4299999999999998E-4</c:v>
                </c:pt>
                <c:pt idx="1444">
                  <c:v>4.44E-4</c:v>
                </c:pt>
                <c:pt idx="1445">
                  <c:v>4.4499999999999997E-4</c:v>
                </c:pt>
                <c:pt idx="1446">
                  <c:v>4.46E-4</c:v>
                </c:pt>
                <c:pt idx="1447">
                  <c:v>4.4700000000000002E-4</c:v>
                </c:pt>
                <c:pt idx="1448">
                  <c:v>4.4799999999999999E-4</c:v>
                </c:pt>
                <c:pt idx="1449">
                  <c:v>4.4900000000000002E-4</c:v>
                </c:pt>
                <c:pt idx="1450">
                  <c:v>4.4999999999999999E-4</c:v>
                </c:pt>
                <c:pt idx="1451">
                  <c:v>4.5100000000000001E-4</c:v>
                </c:pt>
                <c:pt idx="1452">
                  <c:v>4.5199999999999998E-4</c:v>
                </c:pt>
                <c:pt idx="1453">
                  <c:v>4.5300000000000001E-4</c:v>
                </c:pt>
                <c:pt idx="1454">
                  <c:v>4.5399999999999998E-4</c:v>
                </c:pt>
                <c:pt idx="1455">
                  <c:v>4.55E-4</c:v>
                </c:pt>
                <c:pt idx="1456">
                  <c:v>4.5600000000000003E-4</c:v>
                </c:pt>
                <c:pt idx="1457">
                  <c:v>4.57E-4</c:v>
                </c:pt>
                <c:pt idx="1458">
                  <c:v>4.5800000000000002E-4</c:v>
                </c:pt>
                <c:pt idx="1459">
                  <c:v>4.5899999999999999E-4</c:v>
                </c:pt>
                <c:pt idx="1460">
                  <c:v>4.6000000000000001E-4</c:v>
                </c:pt>
                <c:pt idx="1461">
                  <c:v>4.6099999999999998E-4</c:v>
                </c:pt>
                <c:pt idx="1462">
                  <c:v>4.6200000000000001E-4</c:v>
                </c:pt>
                <c:pt idx="1463">
                  <c:v>4.6299999999999998E-4</c:v>
                </c:pt>
                <c:pt idx="1464">
                  <c:v>4.64E-4</c:v>
                </c:pt>
                <c:pt idx="1465">
                  <c:v>4.6500000000000003E-4</c:v>
                </c:pt>
                <c:pt idx="1466">
                  <c:v>4.66E-4</c:v>
                </c:pt>
                <c:pt idx="1467">
                  <c:v>4.6700000000000002E-4</c:v>
                </c:pt>
                <c:pt idx="1468">
                  <c:v>4.6799999999999999E-4</c:v>
                </c:pt>
                <c:pt idx="1469">
                  <c:v>4.6900000000000002E-4</c:v>
                </c:pt>
                <c:pt idx="1470">
                  <c:v>4.6999999999999999E-4</c:v>
                </c:pt>
                <c:pt idx="1471">
                  <c:v>4.7100000000000001E-4</c:v>
                </c:pt>
                <c:pt idx="1472">
                  <c:v>4.7199999999999998E-4</c:v>
                </c:pt>
                <c:pt idx="1473">
                  <c:v>4.73E-4</c:v>
                </c:pt>
                <c:pt idx="1474">
                  <c:v>4.7399999999999997E-4</c:v>
                </c:pt>
                <c:pt idx="1475">
                  <c:v>4.75E-4</c:v>
                </c:pt>
                <c:pt idx="1476">
                  <c:v>4.7600000000000002E-4</c:v>
                </c:pt>
                <c:pt idx="1477">
                  <c:v>4.7699999999999999E-4</c:v>
                </c:pt>
                <c:pt idx="1478">
                  <c:v>4.7800000000000002E-4</c:v>
                </c:pt>
                <c:pt idx="1479">
                  <c:v>4.7899999999999999E-4</c:v>
                </c:pt>
                <c:pt idx="1480">
                  <c:v>4.8000000000000001E-4</c:v>
                </c:pt>
                <c:pt idx="1481">
                  <c:v>4.8099999999999998E-4</c:v>
                </c:pt>
                <c:pt idx="1482">
                  <c:v>4.8200000000000001E-4</c:v>
                </c:pt>
                <c:pt idx="1483">
                  <c:v>4.8299999999999998E-4</c:v>
                </c:pt>
                <c:pt idx="1484">
                  <c:v>4.84E-4</c:v>
                </c:pt>
                <c:pt idx="1485">
                  <c:v>4.8500000000000003E-4</c:v>
                </c:pt>
                <c:pt idx="1486">
                  <c:v>4.86E-4</c:v>
                </c:pt>
                <c:pt idx="1487">
                  <c:v>4.8700000000000002E-4</c:v>
                </c:pt>
                <c:pt idx="1488">
                  <c:v>4.8799999999999999E-4</c:v>
                </c:pt>
                <c:pt idx="1489">
                  <c:v>4.8899999999999996E-4</c:v>
                </c:pt>
                <c:pt idx="1490">
                  <c:v>4.8999999999999998E-4</c:v>
                </c:pt>
                <c:pt idx="1491">
                  <c:v>4.9100000000000001E-4</c:v>
                </c:pt>
                <c:pt idx="1492">
                  <c:v>4.9200000000000003E-4</c:v>
                </c:pt>
                <c:pt idx="1493">
                  <c:v>4.9299999999999995E-4</c:v>
                </c:pt>
                <c:pt idx="1494">
                  <c:v>4.9399999999999997E-4</c:v>
                </c:pt>
                <c:pt idx="1495">
                  <c:v>4.95E-4</c:v>
                </c:pt>
                <c:pt idx="1496">
                  <c:v>4.9600000000000002E-4</c:v>
                </c:pt>
                <c:pt idx="1497">
                  <c:v>4.9700000000000005E-4</c:v>
                </c:pt>
                <c:pt idx="1498">
                  <c:v>4.9799999999999996E-4</c:v>
                </c:pt>
                <c:pt idx="1499">
                  <c:v>4.9899999999999999E-4</c:v>
                </c:pt>
                <c:pt idx="1500">
                  <c:v>5.0000000000000001E-4</c:v>
                </c:pt>
                <c:pt idx="1501">
                  <c:v>5.0100000000000003E-4</c:v>
                </c:pt>
                <c:pt idx="1502">
                  <c:v>5.0199999999999995E-4</c:v>
                </c:pt>
                <c:pt idx="1503">
                  <c:v>5.0299999999999997E-4</c:v>
                </c:pt>
                <c:pt idx="1504">
                  <c:v>5.04E-4</c:v>
                </c:pt>
                <c:pt idx="1505">
                  <c:v>5.0500000000000002E-4</c:v>
                </c:pt>
                <c:pt idx="1506">
                  <c:v>5.0600000000000005E-4</c:v>
                </c:pt>
                <c:pt idx="1507">
                  <c:v>5.0699999999999996E-4</c:v>
                </c:pt>
                <c:pt idx="1508">
                  <c:v>5.0799999999999999E-4</c:v>
                </c:pt>
                <c:pt idx="1509">
                  <c:v>5.0900000000000001E-4</c:v>
                </c:pt>
                <c:pt idx="1510">
                  <c:v>5.1000000000000004E-4</c:v>
                </c:pt>
                <c:pt idx="1511">
                  <c:v>5.1099999999999995E-4</c:v>
                </c:pt>
                <c:pt idx="1512">
                  <c:v>5.1199999999999998E-4</c:v>
                </c:pt>
                <c:pt idx="1513">
                  <c:v>5.13E-4</c:v>
                </c:pt>
                <c:pt idx="1514">
                  <c:v>5.1400000000000003E-4</c:v>
                </c:pt>
                <c:pt idx="1515">
                  <c:v>5.1500000000000005E-4</c:v>
                </c:pt>
                <c:pt idx="1516">
                  <c:v>5.1599999999999997E-4</c:v>
                </c:pt>
                <c:pt idx="1517">
                  <c:v>5.1699999999999999E-4</c:v>
                </c:pt>
                <c:pt idx="1518">
                  <c:v>5.1800000000000001E-4</c:v>
                </c:pt>
                <c:pt idx="1519">
                  <c:v>5.1900000000000004E-4</c:v>
                </c:pt>
                <c:pt idx="1520">
                  <c:v>5.1999999999999995E-4</c:v>
                </c:pt>
                <c:pt idx="1521">
                  <c:v>5.2099999999999998E-4</c:v>
                </c:pt>
                <c:pt idx="1522">
                  <c:v>5.22E-4</c:v>
                </c:pt>
                <c:pt idx="1523">
                  <c:v>5.2300000000000003E-4</c:v>
                </c:pt>
                <c:pt idx="1524">
                  <c:v>5.2400000000000005E-4</c:v>
                </c:pt>
                <c:pt idx="1525">
                  <c:v>5.2499999999999997E-4</c:v>
                </c:pt>
                <c:pt idx="1526">
                  <c:v>5.2599999999999999E-4</c:v>
                </c:pt>
                <c:pt idx="1527">
                  <c:v>5.2700000000000002E-4</c:v>
                </c:pt>
                <c:pt idx="1528">
                  <c:v>5.2800000000000004E-4</c:v>
                </c:pt>
                <c:pt idx="1529">
                  <c:v>5.2899999999999996E-4</c:v>
                </c:pt>
                <c:pt idx="1530">
                  <c:v>5.2999999999999998E-4</c:v>
                </c:pt>
                <c:pt idx="1531">
                  <c:v>5.31E-4</c:v>
                </c:pt>
                <c:pt idx="1532">
                  <c:v>5.3200000000000003E-4</c:v>
                </c:pt>
                <c:pt idx="1533">
                  <c:v>5.3300000000000005E-4</c:v>
                </c:pt>
                <c:pt idx="1534">
                  <c:v>5.3399999999999997E-4</c:v>
                </c:pt>
                <c:pt idx="1535">
                  <c:v>5.3499999999999999E-4</c:v>
                </c:pt>
                <c:pt idx="1536">
                  <c:v>5.3600000000000002E-4</c:v>
                </c:pt>
                <c:pt idx="1537">
                  <c:v>5.3700000000000004E-4</c:v>
                </c:pt>
                <c:pt idx="1538">
                  <c:v>5.3799999999999996E-4</c:v>
                </c:pt>
                <c:pt idx="1539">
                  <c:v>5.3899999999999998E-4</c:v>
                </c:pt>
                <c:pt idx="1540">
                  <c:v>5.4000000000000001E-4</c:v>
                </c:pt>
                <c:pt idx="1541">
                  <c:v>5.4100000000000003E-4</c:v>
                </c:pt>
                <c:pt idx="1542">
                  <c:v>5.4199999999999995E-4</c:v>
                </c:pt>
                <c:pt idx="1543">
                  <c:v>5.4299999999999997E-4</c:v>
                </c:pt>
                <c:pt idx="1544">
                  <c:v>5.44E-4</c:v>
                </c:pt>
                <c:pt idx="1545">
                  <c:v>5.4500000000000002E-4</c:v>
                </c:pt>
                <c:pt idx="1546">
                  <c:v>5.4600000000000004E-4</c:v>
                </c:pt>
                <c:pt idx="1547">
                  <c:v>5.4699999999999996E-4</c:v>
                </c:pt>
                <c:pt idx="1548">
                  <c:v>5.4799999999999998E-4</c:v>
                </c:pt>
                <c:pt idx="1549">
                  <c:v>5.4900000000000001E-4</c:v>
                </c:pt>
                <c:pt idx="1550">
                  <c:v>5.5000000000000003E-4</c:v>
                </c:pt>
                <c:pt idx="1551">
                  <c:v>5.5099999999999995E-4</c:v>
                </c:pt>
                <c:pt idx="1552">
                  <c:v>5.5199999999999997E-4</c:v>
                </c:pt>
                <c:pt idx="1553">
                  <c:v>5.53E-4</c:v>
                </c:pt>
                <c:pt idx="1554">
                  <c:v>5.5400000000000002E-4</c:v>
                </c:pt>
                <c:pt idx="1555">
                  <c:v>5.5500000000000005E-4</c:v>
                </c:pt>
                <c:pt idx="1556">
                  <c:v>5.5599999999999996E-4</c:v>
                </c:pt>
                <c:pt idx="1557">
                  <c:v>5.5699999999999999E-4</c:v>
                </c:pt>
                <c:pt idx="1558">
                  <c:v>5.5800000000000001E-4</c:v>
                </c:pt>
                <c:pt idx="1559">
                  <c:v>5.5900000000000004E-4</c:v>
                </c:pt>
                <c:pt idx="1560">
                  <c:v>5.5999999999999995E-4</c:v>
                </c:pt>
                <c:pt idx="1561">
                  <c:v>5.6099999999999998E-4</c:v>
                </c:pt>
                <c:pt idx="1562">
                  <c:v>5.62E-4</c:v>
                </c:pt>
                <c:pt idx="1563">
                  <c:v>5.6300000000000002E-4</c:v>
                </c:pt>
                <c:pt idx="1564">
                  <c:v>5.6400000000000005E-4</c:v>
                </c:pt>
                <c:pt idx="1565">
                  <c:v>5.6499999999999996E-4</c:v>
                </c:pt>
                <c:pt idx="1566">
                  <c:v>5.6599999999999999E-4</c:v>
                </c:pt>
                <c:pt idx="1567">
                  <c:v>5.6700000000000001E-4</c:v>
                </c:pt>
                <c:pt idx="1568">
                  <c:v>5.6800000000000004E-4</c:v>
                </c:pt>
                <c:pt idx="1569">
                  <c:v>5.6899999999999995E-4</c:v>
                </c:pt>
                <c:pt idx="1570">
                  <c:v>5.6999999999999998E-4</c:v>
                </c:pt>
                <c:pt idx="1571">
                  <c:v>5.71E-4</c:v>
                </c:pt>
                <c:pt idx="1572">
                  <c:v>5.7200000000000003E-4</c:v>
                </c:pt>
                <c:pt idx="1573">
                  <c:v>5.7300000000000005E-4</c:v>
                </c:pt>
                <c:pt idx="1574">
                  <c:v>5.7399999999999997E-4</c:v>
                </c:pt>
                <c:pt idx="1575">
                  <c:v>5.7499999999999999E-4</c:v>
                </c:pt>
                <c:pt idx="1576">
                  <c:v>5.7600000000000001E-4</c:v>
                </c:pt>
                <c:pt idx="1577">
                  <c:v>5.7700000000000004E-4</c:v>
                </c:pt>
                <c:pt idx="1578">
                  <c:v>5.7799999999999995E-4</c:v>
                </c:pt>
                <c:pt idx="1579">
                  <c:v>5.7899999999999998E-4</c:v>
                </c:pt>
                <c:pt idx="1580">
                  <c:v>5.8E-4</c:v>
                </c:pt>
                <c:pt idx="1581">
                  <c:v>5.8100000000000003E-4</c:v>
                </c:pt>
                <c:pt idx="1582">
                  <c:v>5.8200000000000005E-4</c:v>
                </c:pt>
                <c:pt idx="1583">
                  <c:v>5.8299999999999997E-4</c:v>
                </c:pt>
                <c:pt idx="1584">
                  <c:v>5.8399999999999999E-4</c:v>
                </c:pt>
                <c:pt idx="1585">
                  <c:v>5.8500000000000002E-4</c:v>
                </c:pt>
                <c:pt idx="1586">
                  <c:v>5.8600000000000004E-4</c:v>
                </c:pt>
                <c:pt idx="1587">
                  <c:v>5.8699999999999996E-4</c:v>
                </c:pt>
                <c:pt idx="1588">
                  <c:v>5.8799999999999998E-4</c:v>
                </c:pt>
                <c:pt idx="1589">
                  <c:v>5.8900000000000001E-4</c:v>
                </c:pt>
                <c:pt idx="1590">
                  <c:v>5.9000000000000003E-4</c:v>
                </c:pt>
                <c:pt idx="1591">
                  <c:v>5.9100000000000005E-4</c:v>
                </c:pt>
                <c:pt idx="1592">
                  <c:v>5.9199999999999997E-4</c:v>
                </c:pt>
                <c:pt idx="1593">
                  <c:v>5.9299999999999999E-4</c:v>
                </c:pt>
                <c:pt idx="1594">
                  <c:v>5.9400000000000002E-4</c:v>
                </c:pt>
                <c:pt idx="1595">
                  <c:v>5.9500000000000004E-4</c:v>
                </c:pt>
                <c:pt idx="1596">
                  <c:v>5.9599999999999996E-4</c:v>
                </c:pt>
                <c:pt idx="1597">
                  <c:v>5.9699999999999998E-4</c:v>
                </c:pt>
                <c:pt idx="1598">
                  <c:v>5.9800000000000001E-4</c:v>
                </c:pt>
                <c:pt idx="1599">
                  <c:v>5.9900000000000003E-4</c:v>
                </c:pt>
                <c:pt idx="1600">
                  <c:v>5.9999999999999995E-4</c:v>
                </c:pt>
                <c:pt idx="1601">
                  <c:v>6.0099999999999997E-4</c:v>
                </c:pt>
                <c:pt idx="1602">
                  <c:v>6.02E-4</c:v>
                </c:pt>
                <c:pt idx="1603">
                  <c:v>6.0300000000000002E-4</c:v>
                </c:pt>
                <c:pt idx="1604">
                  <c:v>6.0400000000000004E-4</c:v>
                </c:pt>
                <c:pt idx="1605">
                  <c:v>6.0499999999999996E-4</c:v>
                </c:pt>
                <c:pt idx="1606">
                  <c:v>6.0599999999999998E-4</c:v>
                </c:pt>
                <c:pt idx="1607">
                  <c:v>6.0700000000000001E-4</c:v>
                </c:pt>
                <c:pt idx="1608">
                  <c:v>6.0800000000000003E-4</c:v>
                </c:pt>
                <c:pt idx="1609">
                  <c:v>6.0899999999999995E-4</c:v>
                </c:pt>
                <c:pt idx="1610">
                  <c:v>6.0999999999999997E-4</c:v>
                </c:pt>
                <c:pt idx="1611">
                  <c:v>6.11E-4</c:v>
                </c:pt>
                <c:pt idx="1612">
                  <c:v>6.1200000000000002E-4</c:v>
                </c:pt>
                <c:pt idx="1613">
                  <c:v>6.1300000000000005E-4</c:v>
                </c:pt>
                <c:pt idx="1614">
                  <c:v>6.1399999999999996E-4</c:v>
                </c:pt>
                <c:pt idx="1615">
                  <c:v>6.1499999999999999E-4</c:v>
                </c:pt>
                <c:pt idx="1616">
                  <c:v>6.1600000000000001E-4</c:v>
                </c:pt>
                <c:pt idx="1617">
                  <c:v>6.1700000000000004E-4</c:v>
                </c:pt>
                <c:pt idx="1618">
                  <c:v>6.1799999999999995E-4</c:v>
                </c:pt>
                <c:pt idx="1619">
                  <c:v>6.1899999999999998E-4</c:v>
                </c:pt>
                <c:pt idx="1620">
                  <c:v>6.2E-4</c:v>
                </c:pt>
                <c:pt idx="1621">
                  <c:v>6.2100000000000002E-4</c:v>
                </c:pt>
                <c:pt idx="1622">
                  <c:v>6.2200000000000005E-4</c:v>
                </c:pt>
                <c:pt idx="1623">
                  <c:v>6.2299999999999996E-4</c:v>
                </c:pt>
                <c:pt idx="1624">
                  <c:v>6.2399999999999999E-4</c:v>
                </c:pt>
                <c:pt idx="1625">
                  <c:v>6.2500000000000001E-4</c:v>
                </c:pt>
                <c:pt idx="1626">
                  <c:v>6.2600000000000004E-4</c:v>
                </c:pt>
                <c:pt idx="1627">
                  <c:v>6.2699999999999995E-4</c:v>
                </c:pt>
                <c:pt idx="1628">
                  <c:v>6.2799999999999998E-4</c:v>
                </c:pt>
                <c:pt idx="1629">
                  <c:v>6.29E-4</c:v>
                </c:pt>
                <c:pt idx="1630">
                  <c:v>6.3000000000000003E-4</c:v>
                </c:pt>
                <c:pt idx="1631">
                  <c:v>6.3100000000000005E-4</c:v>
                </c:pt>
                <c:pt idx="1632">
                  <c:v>6.3199999999999997E-4</c:v>
                </c:pt>
                <c:pt idx="1633">
                  <c:v>6.3299999999999999E-4</c:v>
                </c:pt>
                <c:pt idx="1634">
                  <c:v>6.3400000000000001E-4</c:v>
                </c:pt>
                <c:pt idx="1635">
                  <c:v>6.3500000000000004E-4</c:v>
                </c:pt>
                <c:pt idx="1636">
                  <c:v>6.3599999999999996E-4</c:v>
                </c:pt>
                <c:pt idx="1637">
                  <c:v>6.3699999999999998E-4</c:v>
                </c:pt>
                <c:pt idx="1638">
                  <c:v>6.38E-4</c:v>
                </c:pt>
                <c:pt idx="1639">
                  <c:v>6.3900000000000003E-4</c:v>
                </c:pt>
                <c:pt idx="1640">
                  <c:v>6.4000000000000005E-4</c:v>
                </c:pt>
                <c:pt idx="1641">
                  <c:v>6.4099999999999997E-4</c:v>
                </c:pt>
                <c:pt idx="1642">
                  <c:v>6.4199999999999999E-4</c:v>
                </c:pt>
                <c:pt idx="1643">
                  <c:v>6.4300000000000002E-4</c:v>
                </c:pt>
                <c:pt idx="1644">
                  <c:v>6.4400000000000004E-4</c:v>
                </c:pt>
                <c:pt idx="1645">
                  <c:v>6.4499999999999996E-4</c:v>
                </c:pt>
                <c:pt idx="1646">
                  <c:v>6.4599999999999998E-4</c:v>
                </c:pt>
                <c:pt idx="1647">
                  <c:v>6.4700000000000001E-4</c:v>
                </c:pt>
                <c:pt idx="1648">
                  <c:v>6.4800000000000003E-4</c:v>
                </c:pt>
                <c:pt idx="1649">
                  <c:v>6.4899999999999995E-4</c:v>
                </c:pt>
                <c:pt idx="1650">
                  <c:v>6.4999999999999997E-4</c:v>
                </c:pt>
                <c:pt idx="1651">
                  <c:v>6.5099999999999999E-4</c:v>
                </c:pt>
                <c:pt idx="1652">
                  <c:v>6.5200000000000002E-4</c:v>
                </c:pt>
                <c:pt idx="1653">
                  <c:v>6.5300000000000004E-4</c:v>
                </c:pt>
                <c:pt idx="1654">
                  <c:v>6.5399999999999996E-4</c:v>
                </c:pt>
                <c:pt idx="1655">
                  <c:v>6.5499999999999998E-4</c:v>
                </c:pt>
                <c:pt idx="1656">
                  <c:v>6.5600000000000001E-4</c:v>
                </c:pt>
                <c:pt idx="1657">
                  <c:v>6.5700000000000003E-4</c:v>
                </c:pt>
                <c:pt idx="1658">
                  <c:v>6.5799999999999995E-4</c:v>
                </c:pt>
                <c:pt idx="1659">
                  <c:v>6.5899999999999997E-4</c:v>
                </c:pt>
                <c:pt idx="1660">
                  <c:v>6.6E-4</c:v>
                </c:pt>
                <c:pt idx="1661">
                  <c:v>6.6100000000000002E-4</c:v>
                </c:pt>
                <c:pt idx="1662">
                  <c:v>6.6200000000000005E-4</c:v>
                </c:pt>
                <c:pt idx="1663">
                  <c:v>6.6299999999999996E-4</c:v>
                </c:pt>
                <c:pt idx="1664">
                  <c:v>6.6399999999999999E-4</c:v>
                </c:pt>
                <c:pt idx="1665">
                  <c:v>6.6500000000000001E-4</c:v>
                </c:pt>
                <c:pt idx="1666">
                  <c:v>6.6600000000000003E-4</c:v>
                </c:pt>
                <c:pt idx="1667">
                  <c:v>6.6699999999999995E-4</c:v>
                </c:pt>
                <c:pt idx="1668">
                  <c:v>6.6799999999999997E-4</c:v>
                </c:pt>
                <c:pt idx="1669">
                  <c:v>6.69E-4</c:v>
                </c:pt>
                <c:pt idx="1670">
                  <c:v>6.7000000000000002E-4</c:v>
                </c:pt>
                <c:pt idx="1671">
                  <c:v>6.7100000000000005E-4</c:v>
                </c:pt>
                <c:pt idx="1672">
                  <c:v>6.7199999999999996E-4</c:v>
                </c:pt>
                <c:pt idx="1673">
                  <c:v>6.7299999999999999E-4</c:v>
                </c:pt>
                <c:pt idx="1674">
                  <c:v>6.7400000000000001E-4</c:v>
                </c:pt>
                <c:pt idx="1675">
                  <c:v>6.7500000000000004E-4</c:v>
                </c:pt>
                <c:pt idx="1676">
                  <c:v>6.7599999999999995E-4</c:v>
                </c:pt>
                <c:pt idx="1677">
                  <c:v>6.7699999999999998E-4</c:v>
                </c:pt>
                <c:pt idx="1678">
                  <c:v>6.78E-4</c:v>
                </c:pt>
                <c:pt idx="1679">
                  <c:v>6.7900000000000002E-4</c:v>
                </c:pt>
                <c:pt idx="1680">
                  <c:v>6.8000000000000005E-4</c:v>
                </c:pt>
                <c:pt idx="1681">
                  <c:v>6.8099999999999996E-4</c:v>
                </c:pt>
                <c:pt idx="1682">
                  <c:v>6.8199999999999999E-4</c:v>
                </c:pt>
                <c:pt idx="1683">
                  <c:v>6.8300000000000001E-4</c:v>
                </c:pt>
                <c:pt idx="1684">
                  <c:v>6.8400000000000004E-4</c:v>
                </c:pt>
                <c:pt idx="1685">
                  <c:v>6.8499999999999995E-4</c:v>
                </c:pt>
                <c:pt idx="1686">
                  <c:v>6.8599999999999998E-4</c:v>
                </c:pt>
                <c:pt idx="1687">
                  <c:v>6.87E-4</c:v>
                </c:pt>
                <c:pt idx="1688">
                  <c:v>6.8800000000000003E-4</c:v>
                </c:pt>
                <c:pt idx="1689">
                  <c:v>6.8900000000000005E-4</c:v>
                </c:pt>
                <c:pt idx="1690">
                  <c:v>6.8999999999999997E-4</c:v>
                </c:pt>
                <c:pt idx="1691">
                  <c:v>6.9099999999999999E-4</c:v>
                </c:pt>
                <c:pt idx="1692">
                  <c:v>6.9200000000000002E-4</c:v>
                </c:pt>
                <c:pt idx="1693">
                  <c:v>6.9300000000000004E-4</c:v>
                </c:pt>
                <c:pt idx="1694">
                  <c:v>6.9399999999999996E-4</c:v>
                </c:pt>
                <c:pt idx="1695">
                  <c:v>6.9499999999999998E-4</c:v>
                </c:pt>
                <c:pt idx="1696">
                  <c:v>6.96E-4</c:v>
                </c:pt>
                <c:pt idx="1697">
                  <c:v>6.9700000000000003E-4</c:v>
                </c:pt>
                <c:pt idx="1698">
                  <c:v>6.9800000000000005E-4</c:v>
                </c:pt>
                <c:pt idx="1699">
                  <c:v>6.9899999999999997E-4</c:v>
                </c:pt>
                <c:pt idx="1700">
                  <c:v>6.9999999999999999E-4</c:v>
                </c:pt>
                <c:pt idx="1701">
                  <c:v>7.0100000000000002E-4</c:v>
                </c:pt>
                <c:pt idx="1702">
                  <c:v>7.0200000000000004E-4</c:v>
                </c:pt>
                <c:pt idx="1703">
                  <c:v>7.0299999999999996E-4</c:v>
                </c:pt>
                <c:pt idx="1704">
                  <c:v>7.0399999999999998E-4</c:v>
                </c:pt>
                <c:pt idx="1705">
                  <c:v>7.0500000000000001E-4</c:v>
                </c:pt>
                <c:pt idx="1706">
                  <c:v>7.0600000000000003E-4</c:v>
                </c:pt>
                <c:pt idx="1707">
                  <c:v>7.0699999999999995E-4</c:v>
                </c:pt>
                <c:pt idx="1708">
                  <c:v>7.0799999999999997E-4</c:v>
                </c:pt>
                <c:pt idx="1709">
                  <c:v>7.0899999999999999E-4</c:v>
                </c:pt>
                <c:pt idx="1710">
                  <c:v>7.1000000000000002E-4</c:v>
                </c:pt>
                <c:pt idx="1711">
                  <c:v>7.1100000000000004E-4</c:v>
                </c:pt>
                <c:pt idx="1712">
                  <c:v>7.1199999999999996E-4</c:v>
                </c:pt>
                <c:pt idx="1713">
                  <c:v>7.1299999999999998E-4</c:v>
                </c:pt>
                <c:pt idx="1714">
                  <c:v>7.1400000000000001E-4</c:v>
                </c:pt>
                <c:pt idx="1715">
                  <c:v>7.1500000000000003E-4</c:v>
                </c:pt>
                <c:pt idx="1716">
                  <c:v>7.1599999999999995E-4</c:v>
                </c:pt>
                <c:pt idx="1717">
                  <c:v>7.1699999999999997E-4</c:v>
                </c:pt>
                <c:pt idx="1718">
                  <c:v>7.18E-4</c:v>
                </c:pt>
                <c:pt idx="1719">
                  <c:v>7.1900000000000002E-4</c:v>
                </c:pt>
                <c:pt idx="1720">
                  <c:v>7.2000000000000005E-4</c:v>
                </c:pt>
                <c:pt idx="1721">
                  <c:v>7.2099999999999996E-4</c:v>
                </c:pt>
                <c:pt idx="1722">
                  <c:v>7.2199999999999999E-4</c:v>
                </c:pt>
                <c:pt idx="1723">
                  <c:v>7.2300000000000001E-4</c:v>
                </c:pt>
                <c:pt idx="1724">
                  <c:v>7.2400000000000003E-4</c:v>
                </c:pt>
                <c:pt idx="1725">
                  <c:v>7.2499999999999995E-4</c:v>
                </c:pt>
                <c:pt idx="1726">
                  <c:v>7.2599999999999997E-4</c:v>
                </c:pt>
                <c:pt idx="1727">
                  <c:v>7.27E-4</c:v>
                </c:pt>
                <c:pt idx="1728">
                  <c:v>7.2800000000000002E-4</c:v>
                </c:pt>
                <c:pt idx="1729">
                  <c:v>7.2900000000000005E-4</c:v>
                </c:pt>
                <c:pt idx="1730">
                  <c:v>7.2999999999999996E-4</c:v>
                </c:pt>
                <c:pt idx="1731">
                  <c:v>7.3099999999999999E-4</c:v>
                </c:pt>
                <c:pt idx="1732">
                  <c:v>7.3200000000000001E-4</c:v>
                </c:pt>
                <c:pt idx="1733">
                  <c:v>7.3300000000000004E-4</c:v>
                </c:pt>
                <c:pt idx="1734">
                  <c:v>7.3399999999999995E-4</c:v>
                </c:pt>
                <c:pt idx="1735">
                  <c:v>7.3499999999999998E-4</c:v>
                </c:pt>
                <c:pt idx="1736">
                  <c:v>7.36E-4</c:v>
                </c:pt>
                <c:pt idx="1737">
                  <c:v>7.3700000000000002E-4</c:v>
                </c:pt>
                <c:pt idx="1738">
                  <c:v>7.3800000000000005E-4</c:v>
                </c:pt>
                <c:pt idx="1739">
                  <c:v>7.3899999999999997E-4</c:v>
                </c:pt>
                <c:pt idx="1740">
                  <c:v>7.3999999999999999E-4</c:v>
                </c:pt>
                <c:pt idx="1741">
                  <c:v>7.4100000000000001E-4</c:v>
                </c:pt>
                <c:pt idx="1742">
                  <c:v>7.4200000000000004E-4</c:v>
                </c:pt>
                <c:pt idx="1743">
                  <c:v>7.4299999999999995E-4</c:v>
                </c:pt>
                <c:pt idx="1744">
                  <c:v>7.4399999999999998E-4</c:v>
                </c:pt>
                <c:pt idx="1745">
                  <c:v>7.45E-4</c:v>
                </c:pt>
                <c:pt idx="1746">
                  <c:v>7.4600000000000003E-4</c:v>
                </c:pt>
                <c:pt idx="1747">
                  <c:v>7.4700000000000005E-4</c:v>
                </c:pt>
                <c:pt idx="1748">
                  <c:v>7.4799999999999997E-4</c:v>
                </c:pt>
                <c:pt idx="1749">
                  <c:v>7.4899999999999999E-4</c:v>
                </c:pt>
                <c:pt idx="1750">
                  <c:v>7.5000000000000002E-4</c:v>
                </c:pt>
                <c:pt idx="1751">
                  <c:v>7.5100000000000004E-4</c:v>
                </c:pt>
                <c:pt idx="1752">
                  <c:v>7.5199999999999996E-4</c:v>
                </c:pt>
                <c:pt idx="1753">
                  <c:v>7.5299999999999998E-4</c:v>
                </c:pt>
                <c:pt idx="1754">
                  <c:v>7.54E-4</c:v>
                </c:pt>
                <c:pt idx="1755">
                  <c:v>7.5500000000000003E-4</c:v>
                </c:pt>
                <c:pt idx="1756">
                  <c:v>7.5600000000000005E-4</c:v>
                </c:pt>
                <c:pt idx="1757">
                  <c:v>7.5699999999999997E-4</c:v>
                </c:pt>
                <c:pt idx="1758">
                  <c:v>7.5799999999999999E-4</c:v>
                </c:pt>
                <c:pt idx="1759">
                  <c:v>7.5900000000000002E-4</c:v>
                </c:pt>
                <c:pt idx="1760">
                  <c:v>7.6000000000000004E-4</c:v>
                </c:pt>
                <c:pt idx="1761">
                  <c:v>7.6099999999999996E-4</c:v>
                </c:pt>
                <c:pt idx="1762">
                  <c:v>7.6199999999999998E-4</c:v>
                </c:pt>
                <c:pt idx="1763">
                  <c:v>7.6300000000000001E-4</c:v>
                </c:pt>
                <c:pt idx="1764">
                  <c:v>7.6400000000000003E-4</c:v>
                </c:pt>
                <c:pt idx="1765">
                  <c:v>7.6499999999999995E-4</c:v>
                </c:pt>
                <c:pt idx="1766">
                  <c:v>7.6599999999999997E-4</c:v>
                </c:pt>
                <c:pt idx="1767">
                  <c:v>7.67E-4</c:v>
                </c:pt>
                <c:pt idx="1768">
                  <c:v>7.6800000000000002E-4</c:v>
                </c:pt>
                <c:pt idx="1769">
                  <c:v>7.6900000000000004E-4</c:v>
                </c:pt>
                <c:pt idx="1770">
                  <c:v>7.6999999999999996E-4</c:v>
                </c:pt>
                <c:pt idx="1771">
                  <c:v>7.7099999999999998E-4</c:v>
                </c:pt>
                <c:pt idx="1772">
                  <c:v>7.7200000000000001E-4</c:v>
                </c:pt>
                <c:pt idx="1773">
                  <c:v>7.7300000000000003E-4</c:v>
                </c:pt>
                <c:pt idx="1774">
                  <c:v>7.7399999999999995E-4</c:v>
                </c:pt>
                <c:pt idx="1775">
                  <c:v>7.7499999999999997E-4</c:v>
                </c:pt>
                <c:pt idx="1776">
                  <c:v>7.76E-4</c:v>
                </c:pt>
                <c:pt idx="1777">
                  <c:v>7.7700000000000002E-4</c:v>
                </c:pt>
                <c:pt idx="1778">
                  <c:v>7.7800000000000005E-4</c:v>
                </c:pt>
                <c:pt idx="1779">
                  <c:v>7.7899999999999996E-4</c:v>
                </c:pt>
                <c:pt idx="1780">
                  <c:v>7.7999999999999999E-4</c:v>
                </c:pt>
                <c:pt idx="1781">
                  <c:v>7.8100000000000001E-4</c:v>
                </c:pt>
                <c:pt idx="1782">
                  <c:v>7.8200000000000003E-4</c:v>
                </c:pt>
                <c:pt idx="1783">
                  <c:v>7.8299999999999995E-4</c:v>
                </c:pt>
                <c:pt idx="1784">
                  <c:v>7.8399999999999997E-4</c:v>
                </c:pt>
                <c:pt idx="1785">
                  <c:v>7.85E-4</c:v>
                </c:pt>
                <c:pt idx="1786">
                  <c:v>7.8600000000000002E-4</c:v>
                </c:pt>
                <c:pt idx="1787">
                  <c:v>7.8700000000000005E-4</c:v>
                </c:pt>
                <c:pt idx="1788">
                  <c:v>7.8799999999999996E-4</c:v>
                </c:pt>
                <c:pt idx="1789">
                  <c:v>7.8899999999999999E-4</c:v>
                </c:pt>
                <c:pt idx="1790">
                  <c:v>7.9000000000000001E-4</c:v>
                </c:pt>
                <c:pt idx="1791">
                  <c:v>7.9100000000000004E-4</c:v>
                </c:pt>
                <c:pt idx="1792">
                  <c:v>7.9199999999999995E-4</c:v>
                </c:pt>
                <c:pt idx="1793">
                  <c:v>7.9299999999999998E-4</c:v>
                </c:pt>
                <c:pt idx="1794">
                  <c:v>7.94E-4</c:v>
                </c:pt>
                <c:pt idx="1795">
                  <c:v>7.9500000000000003E-4</c:v>
                </c:pt>
                <c:pt idx="1796">
                  <c:v>7.9600000000000005E-4</c:v>
                </c:pt>
                <c:pt idx="1797">
                  <c:v>7.9699999999999997E-4</c:v>
                </c:pt>
                <c:pt idx="1798">
                  <c:v>7.9799999999999999E-4</c:v>
                </c:pt>
                <c:pt idx="1799">
                  <c:v>7.9900000000000001E-4</c:v>
                </c:pt>
                <c:pt idx="1800">
                  <c:v>8.0000000000000004E-4</c:v>
                </c:pt>
                <c:pt idx="1801">
                  <c:v>8.0099999999999995E-4</c:v>
                </c:pt>
                <c:pt idx="1802">
                  <c:v>8.0199999999999998E-4</c:v>
                </c:pt>
                <c:pt idx="1803">
                  <c:v>8.03E-4</c:v>
                </c:pt>
                <c:pt idx="1804">
                  <c:v>8.0400000000000003E-4</c:v>
                </c:pt>
                <c:pt idx="1805">
                  <c:v>8.0500000000000005E-4</c:v>
                </c:pt>
                <c:pt idx="1806">
                  <c:v>8.0599999999999997E-4</c:v>
                </c:pt>
                <c:pt idx="1807">
                  <c:v>8.0699999999999999E-4</c:v>
                </c:pt>
                <c:pt idx="1808">
                  <c:v>8.0800000000000002E-4</c:v>
                </c:pt>
                <c:pt idx="1809">
                  <c:v>8.0900000000000004E-4</c:v>
                </c:pt>
                <c:pt idx="1810">
                  <c:v>8.0999999999999996E-4</c:v>
                </c:pt>
                <c:pt idx="1811">
                  <c:v>8.1099999999999998E-4</c:v>
                </c:pt>
                <c:pt idx="1812">
                  <c:v>8.12E-4</c:v>
                </c:pt>
                <c:pt idx="1813">
                  <c:v>8.1300000000000003E-4</c:v>
                </c:pt>
                <c:pt idx="1814">
                  <c:v>8.1400000000000005E-4</c:v>
                </c:pt>
                <c:pt idx="1815">
                  <c:v>8.1499999999999997E-4</c:v>
                </c:pt>
                <c:pt idx="1816">
                  <c:v>8.1599999999999999E-4</c:v>
                </c:pt>
                <c:pt idx="1817">
                  <c:v>8.1700000000000002E-4</c:v>
                </c:pt>
                <c:pt idx="1818">
                  <c:v>8.1800000000000004E-4</c:v>
                </c:pt>
                <c:pt idx="1819">
                  <c:v>8.1899999999999996E-4</c:v>
                </c:pt>
                <c:pt idx="1820">
                  <c:v>8.1999999999999998E-4</c:v>
                </c:pt>
                <c:pt idx="1821">
                  <c:v>8.2100000000000001E-4</c:v>
                </c:pt>
                <c:pt idx="1822">
                  <c:v>8.2200000000000003E-4</c:v>
                </c:pt>
                <c:pt idx="1823">
                  <c:v>8.2299999999999995E-4</c:v>
                </c:pt>
                <c:pt idx="1824">
                  <c:v>8.2399999999999997E-4</c:v>
                </c:pt>
                <c:pt idx="1825">
                  <c:v>8.25E-4</c:v>
                </c:pt>
                <c:pt idx="1826">
                  <c:v>8.2600000000000002E-4</c:v>
                </c:pt>
                <c:pt idx="1827">
                  <c:v>8.2700000000000004E-4</c:v>
                </c:pt>
                <c:pt idx="1828">
                  <c:v>8.2799999999999996E-4</c:v>
                </c:pt>
                <c:pt idx="1829">
                  <c:v>8.2899999999999998E-4</c:v>
                </c:pt>
                <c:pt idx="1830">
                  <c:v>8.3000000000000001E-4</c:v>
                </c:pt>
                <c:pt idx="1831">
                  <c:v>8.3100000000000003E-4</c:v>
                </c:pt>
                <c:pt idx="1832">
                  <c:v>8.3199999999999995E-4</c:v>
                </c:pt>
                <c:pt idx="1833">
                  <c:v>8.3299999999999997E-4</c:v>
                </c:pt>
                <c:pt idx="1834">
                  <c:v>8.34E-4</c:v>
                </c:pt>
                <c:pt idx="1835">
                  <c:v>8.3500000000000002E-4</c:v>
                </c:pt>
                <c:pt idx="1836">
                  <c:v>8.3600000000000005E-4</c:v>
                </c:pt>
                <c:pt idx="1837">
                  <c:v>8.3699999999999996E-4</c:v>
                </c:pt>
                <c:pt idx="1838">
                  <c:v>8.3799999999999999E-4</c:v>
                </c:pt>
                <c:pt idx="1839">
                  <c:v>8.3900000000000001E-4</c:v>
                </c:pt>
                <c:pt idx="1840">
                  <c:v>8.4000000000000003E-4</c:v>
                </c:pt>
                <c:pt idx="1841">
                  <c:v>8.4099999999999995E-4</c:v>
                </c:pt>
                <c:pt idx="1842">
                  <c:v>8.4199999999999998E-4</c:v>
                </c:pt>
                <c:pt idx="1843">
                  <c:v>8.43E-4</c:v>
                </c:pt>
                <c:pt idx="1844">
                  <c:v>8.4400000000000002E-4</c:v>
                </c:pt>
                <c:pt idx="1845">
                  <c:v>8.4500000000000005E-4</c:v>
                </c:pt>
                <c:pt idx="1846">
                  <c:v>8.4599999999999996E-4</c:v>
                </c:pt>
                <c:pt idx="1847">
                  <c:v>8.4699999999999999E-4</c:v>
                </c:pt>
                <c:pt idx="1848">
                  <c:v>8.4800000000000001E-4</c:v>
                </c:pt>
                <c:pt idx="1849">
                  <c:v>8.4900000000000004E-4</c:v>
                </c:pt>
                <c:pt idx="1850">
                  <c:v>8.4999999999999995E-4</c:v>
                </c:pt>
                <c:pt idx="1851">
                  <c:v>8.5099999999999998E-4</c:v>
                </c:pt>
                <c:pt idx="1852">
                  <c:v>8.52E-4</c:v>
                </c:pt>
                <c:pt idx="1853">
                  <c:v>8.5300000000000003E-4</c:v>
                </c:pt>
                <c:pt idx="1854">
                  <c:v>8.5400000000000005E-4</c:v>
                </c:pt>
                <c:pt idx="1855">
                  <c:v>8.5499999999999997E-4</c:v>
                </c:pt>
                <c:pt idx="1856">
                  <c:v>8.5599999999999999E-4</c:v>
                </c:pt>
                <c:pt idx="1857">
                  <c:v>8.5700000000000001E-4</c:v>
                </c:pt>
                <c:pt idx="1858">
                  <c:v>8.5800000000000004E-4</c:v>
                </c:pt>
                <c:pt idx="1859">
                  <c:v>8.5899999999999995E-4</c:v>
                </c:pt>
                <c:pt idx="1860">
                  <c:v>8.5999999999999998E-4</c:v>
                </c:pt>
                <c:pt idx="1861">
                  <c:v>8.61E-4</c:v>
                </c:pt>
                <c:pt idx="1862">
                  <c:v>8.6200000000000003E-4</c:v>
                </c:pt>
                <c:pt idx="1863">
                  <c:v>8.6300000000000005E-4</c:v>
                </c:pt>
                <c:pt idx="1864">
                  <c:v>8.6399999999999997E-4</c:v>
                </c:pt>
                <c:pt idx="1865">
                  <c:v>8.6499999999999999E-4</c:v>
                </c:pt>
                <c:pt idx="1866">
                  <c:v>8.6600000000000002E-4</c:v>
                </c:pt>
                <c:pt idx="1867">
                  <c:v>8.6700000000000004E-4</c:v>
                </c:pt>
                <c:pt idx="1868">
                  <c:v>8.6799999999999996E-4</c:v>
                </c:pt>
                <c:pt idx="1869">
                  <c:v>8.6899999999999998E-4</c:v>
                </c:pt>
                <c:pt idx="1870">
                  <c:v>8.7000000000000001E-4</c:v>
                </c:pt>
                <c:pt idx="1871">
                  <c:v>8.7100000000000003E-4</c:v>
                </c:pt>
                <c:pt idx="1872">
                  <c:v>8.7200000000000005E-4</c:v>
                </c:pt>
                <c:pt idx="1873">
                  <c:v>8.7299999999999997E-4</c:v>
                </c:pt>
                <c:pt idx="1874">
                  <c:v>8.7399999999999999E-4</c:v>
                </c:pt>
                <c:pt idx="1875">
                  <c:v>8.7500000000000002E-4</c:v>
                </c:pt>
                <c:pt idx="1876">
                  <c:v>8.7600000000000004E-4</c:v>
                </c:pt>
                <c:pt idx="1877">
                  <c:v>8.7699999999999996E-4</c:v>
                </c:pt>
                <c:pt idx="1878">
                  <c:v>8.7799999999999998E-4</c:v>
                </c:pt>
                <c:pt idx="1879">
                  <c:v>8.7900000000000001E-4</c:v>
                </c:pt>
                <c:pt idx="1880">
                  <c:v>8.8000000000000003E-4</c:v>
                </c:pt>
                <c:pt idx="1881">
                  <c:v>8.8099999999999995E-4</c:v>
                </c:pt>
                <c:pt idx="1882">
                  <c:v>8.8199999999999997E-4</c:v>
                </c:pt>
                <c:pt idx="1883">
                  <c:v>8.83E-4</c:v>
                </c:pt>
                <c:pt idx="1884">
                  <c:v>8.8400000000000002E-4</c:v>
                </c:pt>
                <c:pt idx="1885">
                  <c:v>8.8500000000000004E-4</c:v>
                </c:pt>
                <c:pt idx="1886">
                  <c:v>8.8599999999999996E-4</c:v>
                </c:pt>
                <c:pt idx="1887">
                  <c:v>8.8699999999999998E-4</c:v>
                </c:pt>
                <c:pt idx="1888">
                  <c:v>8.8800000000000001E-4</c:v>
                </c:pt>
                <c:pt idx="1889">
                  <c:v>8.8900000000000003E-4</c:v>
                </c:pt>
                <c:pt idx="1890">
                  <c:v>8.8999999999999995E-4</c:v>
                </c:pt>
                <c:pt idx="1891">
                  <c:v>8.9099999999999997E-4</c:v>
                </c:pt>
                <c:pt idx="1892">
                  <c:v>8.92E-4</c:v>
                </c:pt>
                <c:pt idx="1893">
                  <c:v>8.9300000000000002E-4</c:v>
                </c:pt>
                <c:pt idx="1894">
                  <c:v>8.9400000000000005E-4</c:v>
                </c:pt>
                <c:pt idx="1895">
                  <c:v>8.9499999999999996E-4</c:v>
                </c:pt>
                <c:pt idx="1896">
                  <c:v>8.9599999999999999E-4</c:v>
                </c:pt>
                <c:pt idx="1897">
                  <c:v>8.9700000000000001E-4</c:v>
                </c:pt>
                <c:pt idx="1898">
                  <c:v>8.9800000000000004E-4</c:v>
                </c:pt>
                <c:pt idx="1899">
                  <c:v>8.9899999999999995E-4</c:v>
                </c:pt>
                <c:pt idx="1900">
                  <c:v>8.9999999999999998E-4</c:v>
                </c:pt>
                <c:pt idx="1901">
                  <c:v>9.01E-4</c:v>
                </c:pt>
                <c:pt idx="1902">
                  <c:v>9.0200000000000002E-4</c:v>
                </c:pt>
                <c:pt idx="1903">
                  <c:v>9.0300000000000005E-4</c:v>
                </c:pt>
                <c:pt idx="1904">
                  <c:v>9.0399999999999996E-4</c:v>
                </c:pt>
                <c:pt idx="1905">
                  <c:v>9.0499999999999999E-4</c:v>
                </c:pt>
                <c:pt idx="1906">
                  <c:v>9.0600000000000001E-4</c:v>
                </c:pt>
                <c:pt idx="1907">
                  <c:v>9.0700000000000004E-4</c:v>
                </c:pt>
                <c:pt idx="1908">
                  <c:v>9.0799999999999995E-4</c:v>
                </c:pt>
                <c:pt idx="1909">
                  <c:v>9.0899999999999998E-4</c:v>
                </c:pt>
                <c:pt idx="1910">
                  <c:v>9.1E-4</c:v>
                </c:pt>
                <c:pt idx="1911">
                  <c:v>9.1100000000000003E-4</c:v>
                </c:pt>
                <c:pt idx="1912">
                  <c:v>9.1200000000000005E-4</c:v>
                </c:pt>
                <c:pt idx="1913">
                  <c:v>9.1299999999999997E-4</c:v>
                </c:pt>
                <c:pt idx="1914">
                  <c:v>9.1399999999999999E-4</c:v>
                </c:pt>
                <c:pt idx="1915">
                  <c:v>9.1500000000000001E-4</c:v>
                </c:pt>
                <c:pt idx="1916">
                  <c:v>9.1600000000000004E-4</c:v>
                </c:pt>
                <c:pt idx="1917">
                  <c:v>9.1699999999999995E-4</c:v>
                </c:pt>
                <c:pt idx="1918">
                  <c:v>9.1799999999999998E-4</c:v>
                </c:pt>
                <c:pt idx="1919">
                  <c:v>9.19E-4</c:v>
                </c:pt>
                <c:pt idx="1920">
                  <c:v>9.2000000000000003E-4</c:v>
                </c:pt>
                <c:pt idx="1921">
                  <c:v>9.2100000000000005E-4</c:v>
                </c:pt>
                <c:pt idx="1922">
                  <c:v>9.2199999999999997E-4</c:v>
                </c:pt>
                <c:pt idx="1923">
                  <c:v>9.2299999999999999E-4</c:v>
                </c:pt>
                <c:pt idx="1924">
                  <c:v>9.2400000000000002E-4</c:v>
                </c:pt>
                <c:pt idx="1925">
                  <c:v>9.2500000000000004E-4</c:v>
                </c:pt>
                <c:pt idx="1926">
                  <c:v>9.2599999999999996E-4</c:v>
                </c:pt>
                <c:pt idx="1927">
                  <c:v>9.2699999999999998E-4</c:v>
                </c:pt>
                <c:pt idx="1928">
                  <c:v>9.2800000000000001E-4</c:v>
                </c:pt>
                <c:pt idx="1929">
                  <c:v>9.2900000000000003E-4</c:v>
                </c:pt>
                <c:pt idx="1930">
                  <c:v>9.3000000000000005E-4</c:v>
                </c:pt>
                <c:pt idx="1931">
                  <c:v>9.3099999999999997E-4</c:v>
                </c:pt>
                <c:pt idx="1932">
                  <c:v>9.3199999999999999E-4</c:v>
                </c:pt>
                <c:pt idx="1933">
                  <c:v>9.3300000000000002E-4</c:v>
                </c:pt>
                <c:pt idx="1934">
                  <c:v>9.3400000000000004E-4</c:v>
                </c:pt>
                <c:pt idx="1935">
                  <c:v>9.3499999999999996E-4</c:v>
                </c:pt>
                <c:pt idx="1936">
                  <c:v>9.3599999999999998E-4</c:v>
                </c:pt>
                <c:pt idx="1937">
                  <c:v>9.3700000000000001E-4</c:v>
                </c:pt>
                <c:pt idx="1938">
                  <c:v>9.3800000000000003E-4</c:v>
                </c:pt>
                <c:pt idx="1939">
                  <c:v>9.3899999999999995E-4</c:v>
                </c:pt>
                <c:pt idx="1940">
                  <c:v>9.3999999999999997E-4</c:v>
                </c:pt>
                <c:pt idx="1941">
                  <c:v>9.41E-4</c:v>
                </c:pt>
                <c:pt idx="1942">
                  <c:v>9.4200000000000002E-4</c:v>
                </c:pt>
                <c:pt idx="1943">
                  <c:v>9.4300000000000004E-4</c:v>
                </c:pt>
                <c:pt idx="1944">
                  <c:v>9.4399999999999996E-4</c:v>
                </c:pt>
                <c:pt idx="1945">
                  <c:v>9.4499999999999998E-4</c:v>
                </c:pt>
                <c:pt idx="1946">
                  <c:v>9.4600000000000001E-4</c:v>
                </c:pt>
                <c:pt idx="1947">
                  <c:v>9.4700000000000003E-4</c:v>
                </c:pt>
                <c:pt idx="1948">
                  <c:v>9.4799999999999995E-4</c:v>
                </c:pt>
                <c:pt idx="1949">
                  <c:v>9.4899999999999997E-4</c:v>
                </c:pt>
                <c:pt idx="1950">
                  <c:v>9.5E-4</c:v>
                </c:pt>
                <c:pt idx="1951">
                  <c:v>9.5100000000000002E-4</c:v>
                </c:pt>
                <c:pt idx="1952">
                  <c:v>9.5200000000000005E-4</c:v>
                </c:pt>
                <c:pt idx="1953">
                  <c:v>9.5299999999999996E-4</c:v>
                </c:pt>
                <c:pt idx="1954">
                  <c:v>9.5399999999999999E-4</c:v>
                </c:pt>
                <c:pt idx="1955">
                  <c:v>9.5500000000000001E-4</c:v>
                </c:pt>
                <c:pt idx="1956">
                  <c:v>9.5600000000000004E-4</c:v>
                </c:pt>
                <c:pt idx="1957">
                  <c:v>9.5699999999999995E-4</c:v>
                </c:pt>
                <c:pt idx="1958">
                  <c:v>9.5799999999999998E-4</c:v>
                </c:pt>
                <c:pt idx="1959">
                  <c:v>9.59E-4</c:v>
                </c:pt>
                <c:pt idx="1960">
                  <c:v>9.6000000000000002E-4</c:v>
                </c:pt>
                <c:pt idx="1961">
                  <c:v>9.6100000000000005E-4</c:v>
                </c:pt>
                <c:pt idx="1962">
                  <c:v>9.6199999999999996E-4</c:v>
                </c:pt>
                <c:pt idx="1963">
                  <c:v>9.6299999999999999E-4</c:v>
                </c:pt>
                <c:pt idx="1964">
                  <c:v>9.6400000000000001E-4</c:v>
                </c:pt>
                <c:pt idx="1965">
                  <c:v>9.6500000000000004E-4</c:v>
                </c:pt>
                <c:pt idx="1966">
                  <c:v>9.6599999999999995E-4</c:v>
                </c:pt>
                <c:pt idx="1967">
                  <c:v>9.6699999999999998E-4</c:v>
                </c:pt>
                <c:pt idx="1968">
                  <c:v>9.68E-4</c:v>
                </c:pt>
                <c:pt idx="1969">
                  <c:v>9.6900000000000003E-4</c:v>
                </c:pt>
                <c:pt idx="1970">
                  <c:v>9.7000000000000005E-4</c:v>
                </c:pt>
                <c:pt idx="1971">
                  <c:v>9.7099999999999997E-4</c:v>
                </c:pt>
                <c:pt idx="1972">
                  <c:v>9.7199999999999999E-4</c:v>
                </c:pt>
                <c:pt idx="1973">
                  <c:v>9.7300000000000002E-4</c:v>
                </c:pt>
                <c:pt idx="1974">
                  <c:v>9.7400000000000004E-4</c:v>
                </c:pt>
                <c:pt idx="1975">
                  <c:v>9.7499999999999996E-4</c:v>
                </c:pt>
                <c:pt idx="1976">
                  <c:v>9.7599999999999998E-4</c:v>
                </c:pt>
                <c:pt idx="1977">
                  <c:v>9.77E-4</c:v>
                </c:pt>
                <c:pt idx="1978">
                  <c:v>9.7799999999999992E-4</c:v>
                </c:pt>
                <c:pt idx="1979">
                  <c:v>9.7900000000000005E-4</c:v>
                </c:pt>
                <c:pt idx="1980">
                  <c:v>9.7999999999999997E-4</c:v>
                </c:pt>
                <c:pt idx="1981">
                  <c:v>9.810000000000001E-4</c:v>
                </c:pt>
                <c:pt idx="1982">
                  <c:v>9.8200000000000002E-4</c:v>
                </c:pt>
                <c:pt idx="1983">
                  <c:v>9.8299999999999993E-4</c:v>
                </c:pt>
                <c:pt idx="1984">
                  <c:v>9.8400000000000007E-4</c:v>
                </c:pt>
                <c:pt idx="1985">
                  <c:v>9.8499999999999998E-4</c:v>
                </c:pt>
                <c:pt idx="1986">
                  <c:v>9.859999999999999E-4</c:v>
                </c:pt>
                <c:pt idx="1987">
                  <c:v>9.8700000000000003E-4</c:v>
                </c:pt>
                <c:pt idx="1988">
                  <c:v>9.8799999999999995E-4</c:v>
                </c:pt>
                <c:pt idx="1989">
                  <c:v>9.8900000000000008E-4</c:v>
                </c:pt>
                <c:pt idx="1990">
                  <c:v>9.8999999999999999E-4</c:v>
                </c:pt>
                <c:pt idx="1991">
                  <c:v>9.9099999999999991E-4</c:v>
                </c:pt>
                <c:pt idx="1992">
                  <c:v>9.9200000000000004E-4</c:v>
                </c:pt>
                <c:pt idx="1993">
                  <c:v>9.9299999999999996E-4</c:v>
                </c:pt>
                <c:pt idx="1994">
                  <c:v>9.9400000000000009E-4</c:v>
                </c:pt>
                <c:pt idx="1995">
                  <c:v>9.9500000000000001E-4</c:v>
                </c:pt>
                <c:pt idx="1996">
                  <c:v>9.9599999999999992E-4</c:v>
                </c:pt>
                <c:pt idx="1997">
                  <c:v>9.9700000000000006E-4</c:v>
                </c:pt>
                <c:pt idx="1998">
                  <c:v>9.9799999999999997E-4</c:v>
                </c:pt>
                <c:pt idx="1999">
                  <c:v>9.990000000000001E-4</c:v>
                </c:pt>
                <c:pt idx="2000">
                  <c:v>1E-3</c:v>
                </c:pt>
                <c:pt idx="2001">
                  <c:v>1.0009999999999999E-3</c:v>
                </c:pt>
                <c:pt idx="2002">
                  <c:v>1.0020000000000001E-3</c:v>
                </c:pt>
                <c:pt idx="2003">
                  <c:v>1.003E-3</c:v>
                </c:pt>
                <c:pt idx="2004">
                  <c:v>1.0039999999999999E-3</c:v>
                </c:pt>
                <c:pt idx="2005">
                  <c:v>1.005E-3</c:v>
                </c:pt>
                <c:pt idx="2006">
                  <c:v>1.0059999999999999E-3</c:v>
                </c:pt>
                <c:pt idx="2007">
                  <c:v>1.0070000000000001E-3</c:v>
                </c:pt>
                <c:pt idx="2008">
                  <c:v>1.008E-3</c:v>
                </c:pt>
                <c:pt idx="2009">
                  <c:v>1.0089999999999999E-3</c:v>
                </c:pt>
                <c:pt idx="2010">
                  <c:v>1.01E-3</c:v>
                </c:pt>
                <c:pt idx="2011">
                  <c:v>1.011E-3</c:v>
                </c:pt>
                <c:pt idx="2012">
                  <c:v>1.0120000000000001E-3</c:v>
                </c:pt>
                <c:pt idx="2013">
                  <c:v>1.013E-3</c:v>
                </c:pt>
                <c:pt idx="2014">
                  <c:v>1.0139999999999999E-3</c:v>
                </c:pt>
                <c:pt idx="2015">
                  <c:v>1.0150000000000001E-3</c:v>
                </c:pt>
                <c:pt idx="2016">
                  <c:v>1.016E-3</c:v>
                </c:pt>
                <c:pt idx="2017">
                  <c:v>1.0169999999999999E-3</c:v>
                </c:pt>
                <c:pt idx="2018">
                  <c:v>1.018E-3</c:v>
                </c:pt>
                <c:pt idx="2019">
                  <c:v>1.0189999999999999E-3</c:v>
                </c:pt>
                <c:pt idx="2020">
                  <c:v>1.0200000000000001E-3</c:v>
                </c:pt>
                <c:pt idx="2021">
                  <c:v>1.021E-3</c:v>
                </c:pt>
                <c:pt idx="2022">
                  <c:v>1.0219999999999999E-3</c:v>
                </c:pt>
                <c:pt idx="2023">
                  <c:v>1.023E-3</c:v>
                </c:pt>
                <c:pt idx="2024">
                  <c:v>1.024E-3</c:v>
                </c:pt>
                <c:pt idx="2025">
                  <c:v>1.0250000000000001E-3</c:v>
                </c:pt>
                <c:pt idx="2026">
                  <c:v>1.026E-3</c:v>
                </c:pt>
                <c:pt idx="2027">
                  <c:v>1.0269999999999999E-3</c:v>
                </c:pt>
                <c:pt idx="2028">
                  <c:v>1.0280000000000001E-3</c:v>
                </c:pt>
                <c:pt idx="2029">
                  <c:v>1.029E-3</c:v>
                </c:pt>
                <c:pt idx="2030">
                  <c:v>1.0300000000000001E-3</c:v>
                </c:pt>
                <c:pt idx="2031">
                  <c:v>1.031E-3</c:v>
                </c:pt>
                <c:pt idx="2032">
                  <c:v>1.0319999999999999E-3</c:v>
                </c:pt>
                <c:pt idx="2033">
                  <c:v>1.0330000000000001E-3</c:v>
                </c:pt>
                <c:pt idx="2034">
                  <c:v>1.034E-3</c:v>
                </c:pt>
                <c:pt idx="2035">
                  <c:v>1.0349999999999999E-3</c:v>
                </c:pt>
                <c:pt idx="2036">
                  <c:v>1.036E-3</c:v>
                </c:pt>
                <c:pt idx="2037">
                  <c:v>1.0369999999999999E-3</c:v>
                </c:pt>
                <c:pt idx="2038">
                  <c:v>1.0380000000000001E-3</c:v>
                </c:pt>
                <c:pt idx="2039">
                  <c:v>1.039E-3</c:v>
                </c:pt>
                <c:pt idx="2040">
                  <c:v>1.0399999999999999E-3</c:v>
                </c:pt>
                <c:pt idx="2041">
                  <c:v>1.041E-3</c:v>
                </c:pt>
                <c:pt idx="2042">
                  <c:v>1.042E-3</c:v>
                </c:pt>
                <c:pt idx="2043">
                  <c:v>1.0430000000000001E-3</c:v>
                </c:pt>
                <c:pt idx="2044">
                  <c:v>1.044E-3</c:v>
                </c:pt>
                <c:pt idx="2045">
                  <c:v>1.0449999999999999E-3</c:v>
                </c:pt>
                <c:pt idx="2046">
                  <c:v>1.0460000000000001E-3</c:v>
                </c:pt>
                <c:pt idx="2047">
                  <c:v>1.047E-3</c:v>
                </c:pt>
                <c:pt idx="2048">
                  <c:v>1.0480000000000001E-3</c:v>
                </c:pt>
                <c:pt idx="2049">
                  <c:v>1.049E-3</c:v>
                </c:pt>
                <c:pt idx="2050">
                  <c:v>1.0499999999999999E-3</c:v>
                </c:pt>
                <c:pt idx="2051">
                  <c:v>1.0510000000000001E-3</c:v>
                </c:pt>
                <c:pt idx="2052">
                  <c:v>1.052E-3</c:v>
                </c:pt>
                <c:pt idx="2053">
                  <c:v>1.0529999999999999E-3</c:v>
                </c:pt>
                <c:pt idx="2054">
                  <c:v>1.054E-3</c:v>
                </c:pt>
                <c:pt idx="2055">
                  <c:v>1.0549999999999999E-3</c:v>
                </c:pt>
                <c:pt idx="2056">
                  <c:v>1.0560000000000001E-3</c:v>
                </c:pt>
                <c:pt idx="2057">
                  <c:v>1.057E-3</c:v>
                </c:pt>
                <c:pt idx="2058">
                  <c:v>1.0579999999999999E-3</c:v>
                </c:pt>
                <c:pt idx="2059">
                  <c:v>1.059E-3</c:v>
                </c:pt>
                <c:pt idx="2060">
                  <c:v>1.06E-3</c:v>
                </c:pt>
                <c:pt idx="2061">
                  <c:v>1.0610000000000001E-3</c:v>
                </c:pt>
                <c:pt idx="2062">
                  <c:v>1.062E-3</c:v>
                </c:pt>
                <c:pt idx="2063">
                  <c:v>1.0629999999999999E-3</c:v>
                </c:pt>
                <c:pt idx="2064">
                  <c:v>1.0640000000000001E-3</c:v>
                </c:pt>
                <c:pt idx="2065">
                  <c:v>1.065E-3</c:v>
                </c:pt>
                <c:pt idx="2066">
                  <c:v>1.0660000000000001E-3</c:v>
                </c:pt>
                <c:pt idx="2067">
                  <c:v>1.067E-3</c:v>
                </c:pt>
                <c:pt idx="2068">
                  <c:v>1.0679999999999999E-3</c:v>
                </c:pt>
                <c:pt idx="2069">
                  <c:v>1.0690000000000001E-3</c:v>
                </c:pt>
                <c:pt idx="2070">
                  <c:v>1.07E-3</c:v>
                </c:pt>
                <c:pt idx="2071">
                  <c:v>1.0709999999999999E-3</c:v>
                </c:pt>
                <c:pt idx="2072">
                  <c:v>1.072E-3</c:v>
                </c:pt>
                <c:pt idx="2073">
                  <c:v>1.073E-3</c:v>
                </c:pt>
                <c:pt idx="2074">
                  <c:v>1.0740000000000001E-3</c:v>
                </c:pt>
                <c:pt idx="2075">
                  <c:v>1.075E-3</c:v>
                </c:pt>
                <c:pt idx="2076">
                  <c:v>1.0759999999999999E-3</c:v>
                </c:pt>
                <c:pt idx="2077">
                  <c:v>1.077E-3</c:v>
                </c:pt>
                <c:pt idx="2078">
                  <c:v>1.078E-3</c:v>
                </c:pt>
                <c:pt idx="2079">
                  <c:v>1.0790000000000001E-3</c:v>
                </c:pt>
                <c:pt idx="2080">
                  <c:v>1.08E-3</c:v>
                </c:pt>
                <c:pt idx="2081">
                  <c:v>1.0809999999999999E-3</c:v>
                </c:pt>
                <c:pt idx="2082">
                  <c:v>1.0820000000000001E-3</c:v>
                </c:pt>
                <c:pt idx="2083">
                  <c:v>1.083E-3</c:v>
                </c:pt>
                <c:pt idx="2084">
                  <c:v>1.0839999999999999E-3</c:v>
                </c:pt>
                <c:pt idx="2085">
                  <c:v>1.085E-3</c:v>
                </c:pt>
                <c:pt idx="2086">
                  <c:v>1.0859999999999999E-3</c:v>
                </c:pt>
                <c:pt idx="2087">
                  <c:v>1.0870000000000001E-3</c:v>
                </c:pt>
                <c:pt idx="2088">
                  <c:v>1.088E-3</c:v>
                </c:pt>
                <c:pt idx="2089">
                  <c:v>1.0889999999999999E-3</c:v>
                </c:pt>
                <c:pt idx="2090">
                  <c:v>1.09E-3</c:v>
                </c:pt>
                <c:pt idx="2091">
                  <c:v>1.091E-3</c:v>
                </c:pt>
                <c:pt idx="2092">
                  <c:v>1.0920000000000001E-3</c:v>
                </c:pt>
                <c:pt idx="2093">
                  <c:v>1.093E-3</c:v>
                </c:pt>
                <c:pt idx="2094">
                  <c:v>1.0939999999999999E-3</c:v>
                </c:pt>
                <c:pt idx="2095">
                  <c:v>1.0950000000000001E-3</c:v>
                </c:pt>
                <c:pt idx="2096">
                  <c:v>1.096E-3</c:v>
                </c:pt>
                <c:pt idx="2097">
                  <c:v>1.0970000000000001E-3</c:v>
                </c:pt>
                <c:pt idx="2098">
                  <c:v>1.098E-3</c:v>
                </c:pt>
                <c:pt idx="2099">
                  <c:v>1.0989999999999999E-3</c:v>
                </c:pt>
                <c:pt idx="2100">
                  <c:v>1.1000000000000001E-3</c:v>
                </c:pt>
                <c:pt idx="2101">
                  <c:v>1.101E-3</c:v>
                </c:pt>
                <c:pt idx="2102">
                  <c:v>1.1019999999999999E-3</c:v>
                </c:pt>
                <c:pt idx="2103">
                  <c:v>1.103E-3</c:v>
                </c:pt>
                <c:pt idx="2104">
                  <c:v>1.1039999999999999E-3</c:v>
                </c:pt>
                <c:pt idx="2105">
                  <c:v>1.1050000000000001E-3</c:v>
                </c:pt>
                <c:pt idx="2106">
                  <c:v>1.106E-3</c:v>
                </c:pt>
                <c:pt idx="2107">
                  <c:v>1.1069999999999999E-3</c:v>
                </c:pt>
                <c:pt idx="2108">
                  <c:v>1.108E-3</c:v>
                </c:pt>
                <c:pt idx="2109">
                  <c:v>1.109E-3</c:v>
                </c:pt>
                <c:pt idx="2110">
                  <c:v>1.1100000000000001E-3</c:v>
                </c:pt>
                <c:pt idx="2111">
                  <c:v>1.111E-3</c:v>
                </c:pt>
                <c:pt idx="2112">
                  <c:v>1.1119999999999999E-3</c:v>
                </c:pt>
                <c:pt idx="2113">
                  <c:v>1.1130000000000001E-3</c:v>
                </c:pt>
                <c:pt idx="2114">
                  <c:v>1.114E-3</c:v>
                </c:pt>
                <c:pt idx="2115">
                  <c:v>1.1150000000000001E-3</c:v>
                </c:pt>
                <c:pt idx="2116">
                  <c:v>1.116E-3</c:v>
                </c:pt>
                <c:pt idx="2117">
                  <c:v>1.1169999999999999E-3</c:v>
                </c:pt>
                <c:pt idx="2118">
                  <c:v>1.1180000000000001E-3</c:v>
                </c:pt>
                <c:pt idx="2119">
                  <c:v>1.119E-3</c:v>
                </c:pt>
                <c:pt idx="2120">
                  <c:v>1.1199999999999999E-3</c:v>
                </c:pt>
                <c:pt idx="2121">
                  <c:v>1.121E-3</c:v>
                </c:pt>
                <c:pt idx="2122">
                  <c:v>1.122E-3</c:v>
                </c:pt>
                <c:pt idx="2123">
                  <c:v>1.1230000000000001E-3</c:v>
                </c:pt>
                <c:pt idx="2124">
                  <c:v>1.124E-3</c:v>
                </c:pt>
                <c:pt idx="2125">
                  <c:v>1.1249999999999999E-3</c:v>
                </c:pt>
                <c:pt idx="2126">
                  <c:v>1.126E-3</c:v>
                </c:pt>
                <c:pt idx="2127">
                  <c:v>1.127E-3</c:v>
                </c:pt>
                <c:pt idx="2128">
                  <c:v>1.1280000000000001E-3</c:v>
                </c:pt>
                <c:pt idx="2129">
                  <c:v>1.129E-3</c:v>
                </c:pt>
                <c:pt idx="2130">
                  <c:v>1.1299999999999999E-3</c:v>
                </c:pt>
                <c:pt idx="2131">
                  <c:v>1.1310000000000001E-3</c:v>
                </c:pt>
                <c:pt idx="2132">
                  <c:v>1.132E-3</c:v>
                </c:pt>
                <c:pt idx="2133">
                  <c:v>1.1329999999999999E-3</c:v>
                </c:pt>
                <c:pt idx="2134">
                  <c:v>1.134E-3</c:v>
                </c:pt>
                <c:pt idx="2135">
                  <c:v>1.1349999999999999E-3</c:v>
                </c:pt>
                <c:pt idx="2136">
                  <c:v>1.1360000000000001E-3</c:v>
                </c:pt>
                <c:pt idx="2137">
                  <c:v>1.137E-3</c:v>
                </c:pt>
                <c:pt idx="2138">
                  <c:v>1.1379999999999999E-3</c:v>
                </c:pt>
                <c:pt idx="2139">
                  <c:v>1.139E-3</c:v>
                </c:pt>
                <c:pt idx="2140">
                  <c:v>1.14E-3</c:v>
                </c:pt>
                <c:pt idx="2141">
                  <c:v>1.1410000000000001E-3</c:v>
                </c:pt>
                <c:pt idx="2142">
                  <c:v>1.142E-3</c:v>
                </c:pt>
                <c:pt idx="2143">
                  <c:v>1.1429999999999999E-3</c:v>
                </c:pt>
                <c:pt idx="2144">
                  <c:v>1.1440000000000001E-3</c:v>
                </c:pt>
                <c:pt idx="2145">
                  <c:v>1.145E-3</c:v>
                </c:pt>
                <c:pt idx="2146">
                  <c:v>1.1460000000000001E-3</c:v>
                </c:pt>
                <c:pt idx="2147">
                  <c:v>1.147E-3</c:v>
                </c:pt>
                <c:pt idx="2148">
                  <c:v>1.1479999999999999E-3</c:v>
                </c:pt>
                <c:pt idx="2149">
                  <c:v>1.1490000000000001E-3</c:v>
                </c:pt>
                <c:pt idx="2150">
                  <c:v>1.15E-3</c:v>
                </c:pt>
                <c:pt idx="2151">
                  <c:v>1.1509999999999999E-3</c:v>
                </c:pt>
                <c:pt idx="2152">
                  <c:v>1.152E-3</c:v>
                </c:pt>
                <c:pt idx="2153">
                  <c:v>1.1529999999999999E-3</c:v>
                </c:pt>
                <c:pt idx="2154">
                  <c:v>1.1540000000000001E-3</c:v>
                </c:pt>
                <c:pt idx="2155">
                  <c:v>1.155E-3</c:v>
                </c:pt>
                <c:pt idx="2156">
                  <c:v>1.1559999999999999E-3</c:v>
                </c:pt>
                <c:pt idx="2157">
                  <c:v>1.157E-3</c:v>
                </c:pt>
                <c:pt idx="2158">
                  <c:v>1.158E-3</c:v>
                </c:pt>
                <c:pt idx="2159">
                  <c:v>1.1590000000000001E-3</c:v>
                </c:pt>
                <c:pt idx="2160">
                  <c:v>1.16E-3</c:v>
                </c:pt>
                <c:pt idx="2161">
                  <c:v>1.1609999999999999E-3</c:v>
                </c:pt>
                <c:pt idx="2162">
                  <c:v>1.1620000000000001E-3</c:v>
                </c:pt>
                <c:pt idx="2163">
                  <c:v>1.163E-3</c:v>
                </c:pt>
                <c:pt idx="2164">
                  <c:v>1.1640000000000001E-3</c:v>
                </c:pt>
                <c:pt idx="2165">
                  <c:v>1.165E-3</c:v>
                </c:pt>
                <c:pt idx="2166">
                  <c:v>1.1659999999999999E-3</c:v>
                </c:pt>
                <c:pt idx="2167">
                  <c:v>1.1670000000000001E-3</c:v>
                </c:pt>
                <c:pt idx="2168">
                  <c:v>1.168E-3</c:v>
                </c:pt>
                <c:pt idx="2169">
                  <c:v>1.1689999999999999E-3</c:v>
                </c:pt>
                <c:pt idx="2170">
                  <c:v>1.17E-3</c:v>
                </c:pt>
                <c:pt idx="2171">
                  <c:v>1.1709999999999999E-3</c:v>
                </c:pt>
                <c:pt idx="2172">
                  <c:v>1.1720000000000001E-3</c:v>
                </c:pt>
                <c:pt idx="2173">
                  <c:v>1.173E-3</c:v>
                </c:pt>
                <c:pt idx="2174">
                  <c:v>1.1739999999999999E-3</c:v>
                </c:pt>
                <c:pt idx="2175">
                  <c:v>1.175E-3</c:v>
                </c:pt>
                <c:pt idx="2176">
                  <c:v>1.176E-3</c:v>
                </c:pt>
                <c:pt idx="2177">
                  <c:v>1.1770000000000001E-3</c:v>
                </c:pt>
                <c:pt idx="2178">
                  <c:v>1.178E-3</c:v>
                </c:pt>
                <c:pt idx="2179">
                  <c:v>1.1789999999999999E-3</c:v>
                </c:pt>
                <c:pt idx="2180">
                  <c:v>1.1800000000000001E-3</c:v>
                </c:pt>
                <c:pt idx="2181">
                  <c:v>1.181E-3</c:v>
                </c:pt>
                <c:pt idx="2182">
                  <c:v>1.1820000000000001E-3</c:v>
                </c:pt>
                <c:pt idx="2183">
                  <c:v>1.183E-3</c:v>
                </c:pt>
                <c:pt idx="2184">
                  <c:v>1.1839999999999999E-3</c:v>
                </c:pt>
                <c:pt idx="2185">
                  <c:v>1.1850000000000001E-3</c:v>
                </c:pt>
                <c:pt idx="2186">
                  <c:v>1.186E-3</c:v>
                </c:pt>
                <c:pt idx="2187">
                  <c:v>1.1869999999999999E-3</c:v>
                </c:pt>
                <c:pt idx="2188">
                  <c:v>1.188E-3</c:v>
                </c:pt>
                <c:pt idx="2189">
                  <c:v>1.189E-3</c:v>
                </c:pt>
                <c:pt idx="2190">
                  <c:v>1.1900000000000001E-3</c:v>
                </c:pt>
                <c:pt idx="2191">
                  <c:v>1.191E-3</c:v>
                </c:pt>
                <c:pt idx="2192">
                  <c:v>1.1919999999999999E-3</c:v>
                </c:pt>
                <c:pt idx="2193">
                  <c:v>1.193E-3</c:v>
                </c:pt>
                <c:pt idx="2194">
                  <c:v>1.194E-3</c:v>
                </c:pt>
                <c:pt idx="2195">
                  <c:v>1.1950000000000001E-3</c:v>
                </c:pt>
                <c:pt idx="2196">
                  <c:v>1.196E-3</c:v>
                </c:pt>
                <c:pt idx="2197">
                  <c:v>1.1969999999999999E-3</c:v>
                </c:pt>
                <c:pt idx="2198">
                  <c:v>1.1980000000000001E-3</c:v>
                </c:pt>
                <c:pt idx="2199">
                  <c:v>1.199E-3</c:v>
                </c:pt>
                <c:pt idx="2200">
                  <c:v>1.1999999999999999E-3</c:v>
                </c:pt>
                <c:pt idx="2201">
                  <c:v>1.201E-3</c:v>
                </c:pt>
                <c:pt idx="2202">
                  <c:v>1.2019999999999999E-3</c:v>
                </c:pt>
                <c:pt idx="2203">
                  <c:v>1.2030000000000001E-3</c:v>
                </c:pt>
                <c:pt idx="2204">
                  <c:v>1.204E-3</c:v>
                </c:pt>
                <c:pt idx="2205">
                  <c:v>1.2049999999999999E-3</c:v>
                </c:pt>
                <c:pt idx="2206">
                  <c:v>1.206E-3</c:v>
                </c:pt>
                <c:pt idx="2207">
                  <c:v>1.207E-3</c:v>
                </c:pt>
                <c:pt idx="2208">
                  <c:v>1.2080000000000001E-3</c:v>
                </c:pt>
                <c:pt idx="2209">
                  <c:v>1.209E-3</c:v>
                </c:pt>
                <c:pt idx="2210">
                  <c:v>1.2099999999999999E-3</c:v>
                </c:pt>
                <c:pt idx="2211">
                  <c:v>1.2110000000000001E-3</c:v>
                </c:pt>
                <c:pt idx="2212">
                  <c:v>1.212E-3</c:v>
                </c:pt>
                <c:pt idx="2213">
                  <c:v>1.2130000000000001E-3</c:v>
                </c:pt>
                <c:pt idx="2214">
                  <c:v>1.214E-3</c:v>
                </c:pt>
                <c:pt idx="2215">
                  <c:v>1.2149999999999999E-3</c:v>
                </c:pt>
                <c:pt idx="2216">
                  <c:v>1.2160000000000001E-3</c:v>
                </c:pt>
                <c:pt idx="2217">
                  <c:v>1.217E-3</c:v>
                </c:pt>
                <c:pt idx="2218">
                  <c:v>1.2179999999999999E-3</c:v>
                </c:pt>
                <c:pt idx="2219">
                  <c:v>1.219E-3</c:v>
                </c:pt>
                <c:pt idx="2220">
                  <c:v>1.2199999999999999E-3</c:v>
                </c:pt>
                <c:pt idx="2221">
                  <c:v>1.2210000000000001E-3</c:v>
                </c:pt>
                <c:pt idx="2222">
                  <c:v>1.222E-3</c:v>
                </c:pt>
                <c:pt idx="2223">
                  <c:v>1.2229999999999999E-3</c:v>
                </c:pt>
                <c:pt idx="2224">
                  <c:v>1.224E-3</c:v>
                </c:pt>
                <c:pt idx="2225">
                  <c:v>1.225E-3</c:v>
                </c:pt>
                <c:pt idx="2226">
                  <c:v>1.2260000000000001E-3</c:v>
                </c:pt>
                <c:pt idx="2227">
                  <c:v>1.227E-3</c:v>
                </c:pt>
                <c:pt idx="2228">
                  <c:v>1.2279999999999999E-3</c:v>
                </c:pt>
                <c:pt idx="2229">
                  <c:v>1.2290000000000001E-3</c:v>
                </c:pt>
                <c:pt idx="2230">
                  <c:v>1.23E-3</c:v>
                </c:pt>
                <c:pt idx="2231">
                  <c:v>1.2310000000000001E-3</c:v>
                </c:pt>
                <c:pt idx="2232">
                  <c:v>1.232E-3</c:v>
                </c:pt>
                <c:pt idx="2233">
                  <c:v>1.2329999999999999E-3</c:v>
                </c:pt>
                <c:pt idx="2234">
                  <c:v>1.2340000000000001E-3</c:v>
                </c:pt>
                <c:pt idx="2235">
                  <c:v>1.235E-3</c:v>
                </c:pt>
                <c:pt idx="2236">
                  <c:v>1.2359999999999999E-3</c:v>
                </c:pt>
                <c:pt idx="2237">
                  <c:v>1.237E-3</c:v>
                </c:pt>
                <c:pt idx="2238">
                  <c:v>1.238E-3</c:v>
                </c:pt>
                <c:pt idx="2239">
                  <c:v>1.2390000000000001E-3</c:v>
                </c:pt>
                <c:pt idx="2240">
                  <c:v>1.24E-3</c:v>
                </c:pt>
                <c:pt idx="2241">
                  <c:v>1.2409999999999999E-3</c:v>
                </c:pt>
                <c:pt idx="2242">
                  <c:v>1.242E-3</c:v>
                </c:pt>
                <c:pt idx="2243">
                  <c:v>1.243E-3</c:v>
                </c:pt>
                <c:pt idx="2244">
                  <c:v>1.2440000000000001E-3</c:v>
                </c:pt>
                <c:pt idx="2245">
                  <c:v>1.245E-3</c:v>
                </c:pt>
                <c:pt idx="2246">
                  <c:v>1.2459999999999999E-3</c:v>
                </c:pt>
                <c:pt idx="2247">
                  <c:v>1.2470000000000001E-3</c:v>
                </c:pt>
                <c:pt idx="2248">
                  <c:v>1.248E-3</c:v>
                </c:pt>
                <c:pt idx="2249">
                  <c:v>1.2489999999999999E-3</c:v>
                </c:pt>
                <c:pt idx="2250">
                  <c:v>1.25E-3</c:v>
                </c:pt>
                <c:pt idx="2251">
                  <c:v>1.2509999999999999E-3</c:v>
                </c:pt>
                <c:pt idx="2252">
                  <c:v>1.2520000000000001E-3</c:v>
                </c:pt>
                <c:pt idx="2253">
                  <c:v>1.253E-3</c:v>
                </c:pt>
                <c:pt idx="2254">
                  <c:v>1.2539999999999999E-3</c:v>
                </c:pt>
                <c:pt idx="2255">
                  <c:v>1.255E-3</c:v>
                </c:pt>
                <c:pt idx="2256">
                  <c:v>1.256E-3</c:v>
                </c:pt>
                <c:pt idx="2257">
                  <c:v>1.2570000000000001E-3</c:v>
                </c:pt>
                <c:pt idx="2258">
                  <c:v>1.258E-3</c:v>
                </c:pt>
                <c:pt idx="2259">
                  <c:v>1.2589999999999999E-3</c:v>
                </c:pt>
                <c:pt idx="2260">
                  <c:v>1.2600000000000001E-3</c:v>
                </c:pt>
                <c:pt idx="2261">
                  <c:v>1.261E-3</c:v>
                </c:pt>
                <c:pt idx="2262">
                  <c:v>1.2620000000000001E-3</c:v>
                </c:pt>
                <c:pt idx="2263">
                  <c:v>1.263E-3</c:v>
                </c:pt>
                <c:pt idx="2264">
                  <c:v>1.2639999999999999E-3</c:v>
                </c:pt>
                <c:pt idx="2265">
                  <c:v>1.2650000000000001E-3</c:v>
                </c:pt>
                <c:pt idx="2266">
                  <c:v>1.266E-3</c:v>
                </c:pt>
                <c:pt idx="2267">
                  <c:v>1.2669999999999999E-3</c:v>
                </c:pt>
                <c:pt idx="2268">
                  <c:v>1.268E-3</c:v>
                </c:pt>
                <c:pt idx="2269">
                  <c:v>1.2689999999999999E-3</c:v>
                </c:pt>
                <c:pt idx="2270">
                  <c:v>1.2700000000000001E-3</c:v>
                </c:pt>
                <c:pt idx="2271">
                  <c:v>1.271E-3</c:v>
                </c:pt>
                <c:pt idx="2272">
                  <c:v>1.2719999999999999E-3</c:v>
                </c:pt>
                <c:pt idx="2273">
                  <c:v>1.273E-3</c:v>
                </c:pt>
                <c:pt idx="2274">
                  <c:v>1.274E-3</c:v>
                </c:pt>
                <c:pt idx="2275">
                  <c:v>1.2750000000000001E-3</c:v>
                </c:pt>
                <c:pt idx="2276">
                  <c:v>1.276E-3</c:v>
                </c:pt>
                <c:pt idx="2277">
                  <c:v>1.2769999999999999E-3</c:v>
                </c:pt>
                <c:pt idx="2278">
                  <c:v>1.2780000000000001E-3</c:v>
                </c:pt>
                <c:pt idx="2279">
                  <c:v>1.279E-3</c:v>
                </c:pt>
                <c:pt idx="2280">
                  <c:v>1.2800000000000001E-3</c:v>
                </c:pt>
                <c:pt idx="2281">
                  <c:v>1.281E-3</c:v>
                </c:pt>
                <c:pt idx="2282">
                  <c:v>1.2819999999999999E-3</c:v>
                </c:pt>
                <c:pt idx="2283">
                  <c:v>1.2830000000000001E-3</c:v>
                </c:pt>
                <c:pt idx="2284">
                  <c:v>1.284E-3</c:v>
                </c:pt>
                <c:pt idx="2285">
                  <c:v>1.2849999999999999E-3</c:v>
                </c:pt>
                <c:pt idx="2286">
                  <c:v>1.286E-3</c:v>
                </c:pt>
                <c:pt idx="2287">
                  <c:v>1.2869999999999999E-3</c:v>
                </c:pt>
                <c:pt idx="2288">
                  <c:v>1.2880000000000001E-3</c:v>
                </c:pt>
                <c:pt idx="2289">
                  <c:v>1.289E-3</c:v>
                </c:pt>
                <c:pt idx="2290">
                  <c:v>1.2899999999999999E-3</c:v>
                </c:pt>
                <c:pt idx="2291">
                  <c:v>1.291E-3</c:v>
                </c:pt>
                <c:pt idx="2292">
                  <c:v>1.292E-3</c:v>
                </c:pt>
                <c:pt idx="2293">
                  <c:v>1.2930000000000001E-3</c:v>
                </c:pt>
                <c:pt idx="2294">
                  <c:v>1.294E-3</c:v>
                </c:pt>
                <c:pt idx="2295">
                  <c:v>1.2949999999999999E-3</c:v>
                </c:pt>
                <c:pt idx="2296">
                  <c:v>1.2960000000000001E-3</c:v>
                </c:pt>
                <c:pt idx="2297">
                  <c:v>1.297E-3</c:v>
                </c:pt>
                <c:pt idx="2298">
                  <c:v>1.2979999999999999E-3</c:v>
                </c:pt>
                <c:pt idx="2299">
                  <c:v>1.299E-3</c:v>
                </c:pt>
                <c:pt idx="2300">
                  <c:v>1.2999999999999999E-3</c:v>
                </c:pt>
                <c:pt idx="2301">
                  <c:v>1.3010000000000001E-3</c:v>
                </c:pt>
                <c:pt idx="2302">
                  <c:v>1.302E-3</c:v>
                </c:pt>
                <c:pt idx="2303">
                  <c:v>1.3029999999999999E-3</c:v>
                </c:pt>
                <c:pt idx="2304">
                  <c:v>1.304E-3</c:v>
                </c:pt>
                <c:pt idx="2305">
                  <c:v>1.305E-3</c:v>
                </c:pt>
                <c:pt idx="2306">
                  <c:v>1.3060000000000001E-3</c:v>
                </c:pt>
                <c:pt idx="2307">
                  <c:v>1.307E-3</c:v>
                </c:pt>
                <c:pt idx="2308">
                  <c:v>1.3079999999999999E-3</c:v>
                </c:pt>
                <c:pt idx="2309">
                  <c:v>1.3090000000000001E-3</c:v>
                </c:pt>
                <c:pt idx="2310">
                  <c:v>1.31E-3</c:v>
                </c:pt>
                <c:pt idx="2311">
                  <c:v>1.3110000000000001E-3</c:v>
                </c:pt>
                <c:pt idx="2312">
                  <c:v>1.312E-3</c:v>
                </c:pt>
                <c:pt idx="2313">
                  <c:v>1.3129999999999999E-3</c:v>
                </c:pt>
                <c:pt idx="2314">
                  <c:v>1.3140000000000001E-3</c:v>
                </c:pt>
                <c:pt idx="2315">
                  <c:v>1.315E-3</c:v>
                </c:pt>
                <c:pt idx="2316">
                  <c:v>1.3159999999999999E-3</c:v>
                </c:pt>
                <c:pt idx="2317">
                  <c:v>1.317E-3</c:v>
                </c:pt>
                <c:pt idx="2318">
                  <c:v>1.3179999999999999E-3</c:v>
                </c:pt>
                <c:pt idx="2319">
                  <c:v>1.3190000000000001E-3</c:v>
                </c:pt>
                <c:pt idx="2320">
                  <c:v>1.32E-3</c:v>
                </c:pt>
                <c:pt idx="2321">
                  <c:v>1.3209999999999999E-3</c:v>
                </c:pt>
                <c:pt idx="2322">
                  <c:v>1.322E-3</c:v>
                </c:pt>
                <c:pt idx="2323">
                  <c:v>1.323E-3</c:v>
                </c:pt>
                <c:pt idx="2324">
                  <c:v>1.3240000000000001E-3</c:v>
                </c:pt>
                <c:pt idx="2325">
                  <c:v>1.325E-3</c:v>
                </c:pt>
                <c:pt idx="2326">
                  <c:v>1.3259999999999999E-3</c:v>
                </c:pt>
                <c:pt idx="2327">
                  <c:v>1.3270000000000001E-3</c:v>
                </c:pt>
                <c:pt idx="2328">
                  <c:v>1.328E-3</c:v>
                </c:pt>
                <c:pt idx="2329">
                  <c:v>1.3290000000000001E-3</c:v>
                </c:pt>
                <c:pt idx="2330">
                  <c:v>1.33E-3</c:v>
                </c:pt>
                <c:pt idx="2331">
                  <c:v>1.3309999999999999E-3</c:v>
                </c:pt>
                <c:pt idx="2332">
                  <c:v>1.3320000000000001E-3</c:v>
                </c:pt>
                <c:pt idx="2333">
                  <c:v>1.333E-3</c:v>
                </c:pt>
                <c:pt idx="2334">
                  <c:v>1.3339999999999999E-3</c:v>
                </c:pt>
                <c:pt idx="2335">
                  <c:v>1.335E-3</c:v>
                </c:pt>
                <c:pt idx="2336">
                  <c:v>1.3359999999999999E-3</c:v>
                </c:pt>
                <c:pt idx="2337">
                  <c:v>1.3370000000000001E-3</c:v>
                </c:pt>
                <c:pt idx="2338">
                  <c:v>1.338E-3</c:v>
                </c:pt>
                <c:pt idx="2339">
                  <c:v>1.3389999999999999E-3</c:v>
                </c:pt>
                <c:pt idx="2340">
                  <c:v>1.34E-3</c:v>
                </c:pt>
                <c:pt idx="2341">
                  <c:v>1.341E-3</c:v>
                </c:pt>
                <c:pt idx="2342">
                  <c:v>1.3420000000000001E-3</c:v>
                </c:pt>
                <c:pt idx="2343">
                  <c:v>1.343E-3</c:v>
                </c:pt>
                <c:pt idx="2344">
                  <c:v>1.3439999999999999E-3</c:v>
                </c:pt>
                <c:pt idx="2345">
                  <c:v>1.3450000000000001E-3</c:v>
                </c:pt>
                <c:pt idx="2346">
                  <c:v>1.346E-3</c:v>
                </c:pt>
                <c:pt idx="2347">
                  <c:v>1.3470000000000001E-3</c:v>
                </c:pt>
                <c:pt idx="2348">
                  <c:v>1.348E-3</c:v>
                </c:pt>
                <c:pt idx="2349">
                  <c:v>1.3489999999999999E-3</c:v>
                </c:pt>
                <c:pt idx="2350">
                  <c:v>1.3500000000000001E-3</c:v>
                </c:pt>
                <c:pt idx="2351">
                  <c:v>1.351E-3</c:v>
                </c:pt>
                <c:pt idx="2352">
                  <c:v>1.3519999999999999E-3</c:v>
                </c:pt>
                <c:pt idx="2353">
                  <c:v>1.353E-3</c:v>
                </c:pt>
                <c:pt idx="2354">
                  <c:v>1.354E-3</c:v>
                </c:pt>
                <c:pt idx="2355">
                  <c:v>1.3550000000000001E-3</c:v>
                </c:pt>
                <c:pt idx="2356">
                  <c:v>1.356E-3</c:v>
                </c:pt>
                <c:pt idx="2357">
                  <c:v>1.3569999999999999E-3</c:v>
                </c:pt>
                <c:pt idx="2358">
                  <c:v>1.358E-3</c:v>
                </c:pt>
                <c:pt idx="2359">
                  <c:v>1.359E-3</c:v>
                </c:pt>
                <c:pt idx="2360">
                  <c:v>1.3600000000000001E-3</c:v>
                </c:pt>
                <c:pt idx="2361">
                  <c:v>1.361E-3</c:v>
                </c:pt>
                <c:pt idx="2362">
                  <c:v>1.3619999999999999E-3</c:v>
                </c:pt>
                <c:pt idx="2363">
                  <c:v>1.3630000000000001E-3</c:v>
                </c:pt>
                <c:pt idx="2364">
                  <c:v>1.364E-3</c:v>
                </c:pt>
                <c:pt idx="2365">
                  <c:v>1.3649999999999999E-3</c:v>
                </c:pt>
                <c:pt idx="2366">
                  <c:v>1.366E-3</c:v>
                </c:pt>
                <c:pt idx="2367">
                  <c:v>1.3669999999999999E-3</c:v>
                </c:pt>
                <c:pt idx="2368">
                  <c:v>1.3680000000000001E-3</c:v>
                </c:pt>
                <c:pt idx="2369">
                  <c:v>1.369E-3</c:v>
                </c:pt>
                <c:pt idx="2370">
                  <c:v>1.3699999999999999E-3</c:v>
                </c:pt>
                <c:pt idx="2371">
                  <c:v>1.371E-3</c:v>
                </c:pt>
                <c:pt idx="2372">
                  <c:v>1.372E-3</c:v>
                </c:pt>
                <c:pt idx="2373">
                  <c:v>1.3730000000000001E-3</c:v>
                </c:pt>
                <c:pt idx="2374">
                  <c:v>1.374E-3</c:v>
                </c:pt>
                <c:pt idx="2375">
                  <c:v>1.3749999999999999E-3</c:v>
                </c:pt>
                <c:pt idx="2376">
                  <c:v>1.3760000000000001E-3</c:v>
                </c:pt>
                <c:pt idx="2377">
                  <c:v>1.377E-3</c:v>
                </c:pt>
                <c:pt idx="2378">
                  <c:v>1.3780000000000001E-3</c:v>
                </c:pt>
                <c:pt idx="2379">
                  <c:v>1.379E-3</c:v>
                </c:pt>
                <c:pt idx="2380">
                  <c:v>1.3799999999999999E-3</c:v>
                </c:pt>
                <c:pt idx="2381">
                  <c:v>1.3810000000000001E-3</c:v>
                </c:pt>
                <c:pt idx="2382">
                  <c:v>1.382E-3</c:v>
                </c:pt>
                <c:pt idx="2383">
                  <c:v>1.3829999999999999E-3</c:v>
                </c:pt>
                <c:pt idx="2384">
                  <c:v>1.384E-3</c:v>
                </c:pt>
                <c:pt idx="2385">
                  <c:v>1.3849999999999999E-3</c:v>
                </c:pt>
                <c:pt idx="2386">
                  <c:v>1.3860000000000001E-3</c:v>
                </c:pt>
                <c:pt idx="2387">
                  <c:v>1.387E-3</c:v>
                </c:pt>
                <c:pt idx="2388">
                  <c:v>1.3879999999999999E-3</c:v>
                </c:pt>
                <c:pt idx="2389">
                  <c:v>1.389E-3</c:v>
                </c:pt>
                <c:pt idx="2390">
                  <c:v>1.39E-3</c:v>
                </c:pt>
                <c:pt idx="2391">
                  <c:v>1.3910000000000001E-3</c:v>
                </c:pt>
                <c:pt idx="2392">
                  <c:v>1.392E-3</c:v>
                </c:pt>
                <c:pt idx="2393">
                  <c:v>1.3929999999999999E-3</c:v>
                </c:pt>
                <c:pt idx="2394">
                  <c:v>1.3940000000000001E-3</c:v>
                </c:pt>
                <c:pt idx="2395">
                  <c:v>1.395E-3</c:v>
                </c:pt>
                <c:pt idx="2396">
                  <c:v>1.3960000000000001E-3</c:v>
                </c:pt>
                <c:pt idx="2397">
                  <c:v>1.397E-3</c:v>
                </c:pt>
                <c:pt idx="2398">
                  <c:v>1.3979999999999999E-3</c:v>
                </c:pt>
                <c:pt idx="2399">
                  <c:v>1.3990000000000001E-3</c:v>
                </c:pt>
                <c:pt idx="2400">
                  <c:v>1.4E-3</c:v>
                </c:pt>
                <c:pt idx="2401">
                  <c:v>1.4009999999999999E-3</c:v>
                </c:pt>
                <c:pt idx="2402">
                  <c:v>1.402E-3</c:v>
                </c:pt>
                <c:pt idx="2403">
                  <c:v>1.403E-3</c:v>
                </c:pt>
                <c:pt idx="2404">
                  <c:v>1.4040000000000001E-3</c:v>
                </c:pt>
                <c:pt idx="2405">
                  <c:v>1.405E-3</c:v>
                </c:pt>
                <c:pt idx="2406">
                  <c:v>1.4059999999999999E-3</c:v>
                </c:pt>
                <c:pt idx="2407">
                  <c:v>1.407E-3</c:v>
                </c:pt>
                <c:pt idx="2408">
                  <c:v>1.408E-3</c:v>
                </c:pt>
                <c:pt idx="2409">
                  <c:v>1.4090000000000001E-3</c:v>
                </c:pt>
                <c:pt idx="2410">
                  <c:v>1.41E-3</c:v>
                </c:pt>
                <c:pt idx="2411">
                  <c:v>1.4109999999999999E-3</c:v>
                </c:pt>
                <c:pt idx="2412">
                  <c:v>1.4120000000000001E-3</c:v>
                </c:pt>
                <c:pt idx="2413">
                  <c:v>1.413E-3</c:v>
                </c:pt>
                <c:pt idx="2414">
                  <c:v>1.4139999999999999E-3</c:v>
                </c:pt>
                <c:pt idx="2415">
                  <c:v>1.415E-3</c:v>
                </c:pt>
                <c:pt idx="2416">
                  <c:v>1.4159999999999999E-3</c:v>
                </c:pt>
                <c:pt idx="2417">
                  <c:v>1.4170000000000001E-3</c:v>
                </c:pt>
                <c:pt idx="2418">
                  <c:v>1.418E-3</c:v>
                </c:pt>
                <c:pt idx="2419">
                  <c:v>1.4189999999999999E-3</c:v>
                </c:pt>
                <c:pt idx="2420">
                  <c:v>1.42E-3</c:v>
                </c:pt>
                <c:pt idx="2421">
                  <c:v>1.421E-3</c:v>
                </c:pt>
                <c:pt idx="2422">
                  <c:v>1.4220000000000001E-3</c:v>
                </c:pt>
                <c:pt idx="2423">
                  <c:v>1.423E-3</c:v>
                </c:pt>
                <c:pt idx="2424">
                  <c:v>1.4239999999999999E-3</c:v>
                </c:pt>
                <c:pt idx="2425">
                  <c:v>1.4250000000000001E-3</c:v>
                </c:pt>
                <c:pt idx="2426">
                  <c:v>1.426E-3</c:v>
                </c:pt>
                <c:pt idx="2427">
                  <c:v>1.4270000000000001E-3</c:v>
                </c:pt>
                <c:pt idx="2428">
                  <c:v>1.428E-3</c:v>
                </c:pt>
                <c:pt idx="2429">
                  <c:v>1.4289999999999999E-3</c:v>
                </c:pt>
                <c:pt idx="2430">
                  <c:v>1.4300000000000001E-3</c:v>
                </c:pt>
                <c:pt idx="2431">
                  <c:v>1.431E-3</c:v>
                </c:pt>
                <c:pt idx="2432">
                  <c:v>1.4319999999999999E-3</c:v>
                </c:pt>
                <c:pt idx="2433">
                  <c:v>1.433E-3</c:v>
                </c:pt>
                <c:pt idx="2434">
                  <c:v>1.4339999999999999E-3</c:v>
                </c:pt>
                <c:pt idx="2435">
                  <c:v>1.4350000000000001E-3</c:v>
                </c:pt>
                <c:pt idx="2436">
                  <c:v>1.436E-3</c:v>
                </c:pt>
                <c:pt idx="2437">
                  <c:v>1.4369999999999999E-3</c:v>
                </c:pt>
                <c:pt idx="2438">
                  <c:v>1.438E-3</c:v>
                </c:pt>
                <c:pt idx="2439">
                  <c:v>1.439E-3</c:v>
                </c:pt>
                <c:pt idx="2440">
                  <c:v>1.4400000000000001E-3</c:v>
                </c:pt>
                <c:pt idx="2441">
                  <c:v>1.441E-3</c:v>
                </c:pt>
                <c:pt idx="2442">
                  <c:v>1.4419999999999999E-3</c:v>
                </c:pt>
                <c:pt idx="2443">
                  <c:v>1.4430000000000001E-3</c:v>
                </c:pt>
                <c:pt idx="2444">
                  <c:v>1.444E-3</c:v>
                </c:pt>
                <c:pt idx="2445">
                  <c:v>1.4450000000000001E-3</c:v>
                </c:pt>
                <c:pt idx="2446">
                  <c:v>1.446E-3</c:v>
                </c:pt>
                <c:pt idx="2447">
                  <c:v>1.4469999999999999E-3</c:v>
                </c:pt>
                <c:pt idx="2448">
                  <c:v>1.4480000000000001E-3</c:v>
                </c:pt>
                <c:pt idx="2449">
                  <c:v>1.449E-3</c:v>
                </c:pt>
                <c:pt idx="2450">
                  <c:v>1.4499999999999999E-3</c:v>
                </c:pt>
                <c:pt idx="2451">
                  <c:v>1.451E-3</c:v>
                </c:pt>
                <c:pt idx="2452">
                  <c:v>1.4519999999999999E-3</c:v>
                </c:pt>
                <c:pt idx="2453">
                  <c:v>1.4530000000000001E-3</c:v>
                </c:pt>
                <c:pt idx="2454">
                  <c:v>1.454E-3</c:v>
                </c:pt>
                <c:pt idx="2455">
                  <c:v>1.4549999999999999E-3</c:v>
                </c:pt>
                <c:pt idx="2456">
                  <c:v>1.456E-3</c:v>
                </c:pt>
                <c:pt idx="2457">
                  <c:v>1.457E-3</c:v>
                </c:pt>
                <c:pt idx="2458">
                  <c:v>1.4580000000000001E-3</c:v>
                </c:pt>
                <c:pt idx="2459">
                  <c:v>1.459E-3</c:v>
                </c:pt>
                <c:pt idx="2460">
                  <c:v>1.4599999999999999E-3</c:v>
                </c:pt>
                <c:pt idx="2461">
                  <c:v>1.4610000000000001E-3</c:v>
                </c:pt>
                <c:pt idx="2462">
                  <c:v>1.462E-3</c:v>
                </c:pt>
                <c:pt idx="2463">
                  <c:v>1.4630000000000001E-3</c:v>
                </c:pt>
                <c:pt idx="2464">
                  <c:v>1.464E-3</c:v>
                </c:pt>
                <c:pt idx="2465">
                  <c:v>1.4649999999999999E-3</c:v>
                </c:pt>
                <c:pt idx="2466">
                  <c:v>1.4660000000000001E-3</c:v>
                </c:pt>
                <c:pt idx="2467">
                  <c:v>1.467E-3</c:v>
                </c:pt>
                <c:pt idx="2468">
                  <c:v>1.4679999999999999E-3</c:v>
                </c:pt>
                <c:pt idx="2469">
                  <c:v>1.469E-3</c:v>
                </c:pt>
                <c:pt idx="2470">
                  <c:v>1.47E-3</c:v>
                </c:pt>
                <c:pt idx="2471">
                  <c:v>1.4710000000000001E-3</c:v>
                </c:pt>
                <c:pt idx="2472">
                  <c:v>1.472E-3</c:v>
                </c:pt>
                <c:pt idx="2473">
                  <c:v>1.4729999999999999E-3</c:v>
                </c:pt>
                <c:pt idx="2474">
                  <c:v>1.474E-3</c:v>
                </c:pt>
                <c:pt idx="2475">
                  <c:v>1.475E-3</c:v>
                </c:pt>
                <c:pt idx="2476">
                  <c:v>1.4760000000000001E-3</c:v>
                </c:pt>
                <c:pt idx="2477">
                  <c:v>1.477E-3</c:v>
                </c:pt>
                <c:pt idx="2478">
                  <c:v>1.4779999999999999E-3</c:v>
                </c:pt>
                <c:pt idx="2479">
                  <c:v>1.4790000000000001E-3</c:v>
                </c:pt>
                <c:pt idx="2480">
                  <c:v>1.48E-3</c:v>
                </c:pt>
                <c:pt idx="2481">
                  <c:v>1.4809999999999999E-3</c:v>
                </c:pt>
                <c:pt idx="2482">
                  <c:v>1.482E-3</c:v>
                </c:pt>
                <c:pt idx="2483">
                  <c:v>1.4829999999999999E-3</c:v>
                </c:pt>
                <c:pt idx="2484">
                  <c:v>1.4840000000000001E-3</c:v>
                </c:pt>
                <c:pt idx="2485">
                  <c:v>1.485E-3</c:v>
                </c:pt>
                <c:pt idx="2486">
                  <c:v>1.4859999999999999E-3</c:v>
                </c:pt>
                <c:pt idx="2487">
                  <c:v>1.487E-3</c:v>
                </c:pt>
                <c:pt idx="2488">
                  <c:v>1.488E-3</c:v>
                </c:pt>
                <c:pt idx="2489">
                  <c:v>1.4890000000000001E-3</c:v>
                </c:pt>
                <c:pt idx="2490">
                  <c:v>1.49E-3</c:v>
                </c:pt>
                <c:pt idx="2491">
                  <c:v>1.4909999999999999E-3</c:v>
                </c:pt>
                <c:pt idx="2492">
                  <c:v>1.4920000000000001E-3</c:v>
                </c:pt>
                <c:pt idx="2493">
                  <c:v>1.493E-3</c:v>
                </c:pt>
                <c:pt idx="2494">
                  <c:v>1.4940000000000001E-3</c:v>
                </c:pt>
                <c:pt idx="2495">
                  <c:v>1.495E-3</c:v>
                </c:pt>
                <c:pt idx="2496">
                  <c:v>1.4959999999999999E-3</c:v>
                </c:pt>
                <c:pt idx="2497">
                  <c:v>1.4970000000000001E-3</c:v>
                </c:pt>
                <c:pt idx="2498">
                  <c:v>1.498E-3</c:v>
                </c:pt>
                <c:pt idx="2499">
                  <c:v>1.4989999999999999E-3</c:v>
                </c:pt>
                <c:pt idx="2500">
                  <c:v>1.5E-3</c:v>
                </c:pt>
                <c:pt idx="2501">
                  <c:v>1.5009999999999999E-3</c:v>
                </c:pt>
                <c:pt idx="2502">
                  <c:v>1.5020000000000001E-3</c:v>
                </c:pt>
                <c:pt idx="2503">
                  <c:v>1.503E-3</c:v>
                </c:pt>
                <c:pt idx="2504">
                  <c:v>1.5039999999999999E-3</c:v>
                </c:pt>
                <c:pt idx="2505">
                  <c:v>1.505E-3</c:v>
                </c:pt>
                <c:pt idx="2506">
                  <c:v>1.506E-3</c:v>
                </c:pt>
                <c:pt idx="2507">
                  <c:v>1.5070000000000001E-3</c:v>
                </c:pt>
                <c:pt idx="2508">
                  <c:v>1.508E-3</c:v>
                </c:pt>
                <c:pt idx="2509">
                  <c:v>1.5089999999999999E-3</c:v>
                </c:pt>
                <c:pt idx="2510">
                  <c:v>1.5100000000000001E-3</c:v>
                </c:pt>
                <c:pt idx="2511">
                  <c:v>1.511E-3</c:v>
                </c:pt>
                <c:pt idx="2512">
                  <c:v>1.5120000000000001E-3</c:v>
                </c:pt>
                <c:pt idx="2513">
                  <c:v>1.513E-3</c:v>
                </c:pt>
                <c:pt idx="2514">
                  <c:v>1.5139999999999999E-3</c:v>
                </c:pt>
                <c:pt idx="2515">
                  <c:v>1.5150000000000001E-3</c:v>
                </c:pt>
                <c:pt idx="2516">
                  <c:v>1.516E-3</c:v>
                </c:pt>
                <c:pt idx="2517">
                  <c:v>1.5169999999999999E-3</c:v>
                </c:pt>
                <c:pt idx="2518">
                  <c:v>1.518E-3</c:v>
                </c:pt>
                <c:pt idx="2519">
                  <c:v>1.519E-3</c:v>
                </c:pt>
                <c:pt idx="2520">
                  <c:v>1.5200000000000001E-3</c:v>
                </c:pt>
                <c:pt idx="2521">
                  <c:v>1.521E-3</c:v>
                </c:pt>
                <c:pt idx="2522">
                  <c:v>1.5219999999999999E-3</c:v>
                </c:pt>
                <c:pt idx="2523">
                  <c:v>1.523E-3</c:v>
                </c:pt>
                <c:pt idx="2524">
                  <c:v>1.524E-3</c:v>
                </c:pt>
                <c:pt idx="2525">
                  <c:v>1.5250000000000001E-3</c:v>
                </c:pt>
                <c:pt idx="2526">
                  <c:v>1.526E-3</c:v>
                </c:pt>
                <c:pt idx="2527">
                  <c:v>1.5269999999999999E-3</c:v>
                </c:pt>
                <c:pt idx="2528">
                  <c:v>1.5280000000000001E-3</c:v>
                </c:pt>
                <c:pt idx="2529">
                  <c:v>1.529E-3</c:v>
                </c:pt>
                <c:pt idx="2530">
                  <c:v>1.5299999999999999E-3</c:v>
                </c:pt>
                <c:pt idx="2531">
                  <c:v>1.531E-3</c:v>
                </c:pt>
                <c:pt idx="2532">
                  <c:v>1.5319999999999999E-3</c:v>
                </c:pt>
                <c:pt idx="2533">
                  <c:v>1.5330000000000001E-3</c:v>
                </c:pt>
                <c:pt idx="2534">
                  <c:v>1.534E-3</c:v>
                </c:pt>
                <c:pt idx="2535">
                  <c:v>1.5349999999999999E-3</c:v>
                </c:pt>
                <c:pt idx="2536">
                  <c:v>1.536E-3</c:v>
                </c:pt>
                <c:pt idx="2537">
                  <c:v>1.537E-3</c:v>
                </c:pt>
                <c:pt idx="2538">
                  <c:v>1.5380000000000001E-3</c:v>
                </c:pt>
                <c:pt idx="2539">
                  <c:v>1.539E-3</c:v>
                </c:pt>
                <c:pt idx="2540">
                  <c:v>1.5399999999999999E-3</c:v>
                </c:pt>
                <c:pt idx="2541">
                  <c:v>1.5410000000000001E-3</c:v>
                </c:pt>
                <c:pt idx="2542">
                  <c:v>1.542E-3</c:v>
                </c:pt>
                <c:pt idx="2543">
                  <c:v>1.5430000000000001E-3</c:v>
                </c:pt>
                <c:pt idx="2544">
                  <c:v>1.544E-3</c:v>
                </c:pt>
                <c:pt idx="2545">
                  <c:v>1.5449999999999999E-3</c:v>
                </c:pt>
                <c:pt idx="2546">
                  <c:v>1.5460000000000001E-3</c:v>
                </c:pt>
                <c:pt idx="2547">
                  <c:v>1.547E-3</c:v>
                </c:pt>
                <c:pt idx="2548">
                  <c:v>1.5479999999999999E-3</c:v>
                </c:pt>
                <c:pt idx="2549">
                  <c:v>1.549E-3</c:v>
                </c:pt>
                <c:pt idx="2550">
                  <c:v>1.5499999999999999E-3</c:v>
                </c:pt>
                <c:pt idx="2551">
                  <c:v>1.5510000000000001E-3</c:v>
                </c:pt>
                <c:pt idx="2552">
                  <c:v>1.552E-3</c:v>
                </c:pt>
                <c:pt idx="2553">
                  <c:v>1.5529999999999999E-3</c:v>
                </c:pt>
                <c:pt idx="2554">
                  <c:v>1.554E-3</c:v>
                </c:pt>
                <c:pt idx="2555">
                  <c:v>1.555E-3</c:v>
                </c:pt>
                <c:pt idx="2556">
                  <c:v>1.5560000000000001E-3</c:v>
                </c:pt>
                <c:pt idx="2557">
                  <c:v>1.557E-3</c:v>
                </c:pt>
                <c:pt idx="2558">
                  <c:v>1.5579999999999999E-3</c:v>
                </c:pt>
                <c:pt idx="2559">
                  <c:v>1.5590000000000001E-3</c:v>
                </c:pt>
                <c:pt idx="2560">
                  <c:v>1.56E-3</c:v>
                </c:pt>
                <c:pt idx="2561">
                  <c:v>1.5610000000000001E-3</c:v>
                </c:pt>
                <c:pt idx="2562">
                  <c:v>1.562E-3</c:v>
                </c:pt>
                <c:pt idx="2563">
                  <c:v>1.5629999999999999E-3</c:v>
                </c:pt>
                <c:pt idx="2564">
                  <c:v>1.5640000000000001E-3</c:v>
                </c:pt>
                <c:pt idx="2565">
                  <c:v>1.565E-3</c:v>
                </c:pt>
                <c:pt idx="2566">
                  <c:v>1.5659999999999999E-3</c:v>
                </c:pt>
                <c:pt idx="2567">
                  <c:v>1.567E-3</c:v>
                </c:pt>
                <c:pt idx="2568">
                  <c:v>1.5679999999999999E-3</c:v>
                </c:pt>
                <c:pt idx="2569">
                  <c:v>1.5690000000000001E-3</c:v>
                </c:pt>
                <c:pt idx="2570">
                  <c:v>1.57E-3</c:v>
                </c:pt>
                <c:pt idx="2571">
                  <c:v>1.5709999999999999E-3</c:v>
                </c:pt>
                <c:pt idx="2572">
                  <c:v>1.572E-3</c:v>
                </c:pt>
                <c:pt idx="2573">
                  <c:v>1.573E-3</c:v>
                </c:pt>
                <c:pt idx="2574">
                  <c:v>1.5740000000000001E-3</c:v>
                </c:pt>
                <c:pt idx="2575">
                  <c:v>1.575E-3</c:v>
                </c:pt>
                <c:pt idx="2576">
                  <c:v>1.5759999999999999E-3</c:v>
                </c:pt>
                <c:pt idx="2577">
                  <c:v>1.5770000000000001E-3</c:v>
                </c:pt>
                <c:pt idx="2578">
                  <c:v>1.578E-3</c:v>
                </c:pt>
                <c:pt idx="2579">
                  <c:v>1.5790000000000001E-3</c:v>
                </c:pt>
                <c:pt idx="2580">
                  <c:v>1.58E-3</c:v>
                </c:pt>
                <c:pt idx="2581">
                  <c:v>1.5809999999999999E-3</c:v>
                </c:pt>
                <c:pt idx="2582">
                  <c:v>1.5820000000000001E-3</c:v>
                </c:pt>
                <c:pt idx="2583">
                  <c:v>1.583E-3</c:v>
                </c:pt>
                <c:pt idx="2584">
                  <c:v>1.5839999999999999E-3</c:v>
                </c:pt>
                <c:pt idx="2585">
                  <c:v>1.585E-3</c:v>
                </c:pt>
                <c:pt idx="2586">
                  <c:v>1.586E-3</c:v>
                </c:pt>
                <c:pt idx="2587">
                  <c:v>1.5870000000000001E-3</c:v>
                </c:pt>
                <c:pt idx="2588">
                  <c:v>1.588E-3</c:v>
                </c:pt>
                <c:pt idx="2589">
                  <c:v>1.5889999999999999E-3</c:v>
                </c:pt>
                <c:pt idx="2590">
                  <c:v>1.5900000000000001E-3</c:v>
                </c:pt>
                <c:pt idx="2591">
                  <c:v>1.591E-3</c:v>
                </c:pt>
                <c:pt idx="2592">
                  <c:v>1.5920000000000001E-3</c:v>
                </c:pt>
                <c:pt idx="2593">
                  <c:v>1.593E-3</c:v>
                </c:pt>
                <c:pt idx="2594">
                  <c:v>1.5939999999999999E-3</c:v>
                </c:pt>
                <c:pt idx="2595">
                  <c:v>1.5950000000000001E-3</c:v>
                </c:pt>
                <c:pt idx="2596">
                  <c:v>1.596E-3</c:v>
                </c:pt>
                <c:pt idx="2597">
                  <c:v>1.5969999999999999E-3</c:v>
                </c:pt>
                <c:pt idx="2598">
                  <c:v>1.598E-3</c:v>
                </c:pt>
                <c:pt idx="2599">
                  <c:v>1.5989999999999999E-3</c:v>
                </c:pt>
                <c:pt idx="2600">
                  <c:v>1.6000000000000001E-3</c:v>
                </c:pt>
                <c:pt idx="2601">
                  <c:v>1.601E-3</c:v>
                </c:pt>
                <c:pt idx="2602">
                  <c:v>1.6019999999999999E-3</c:v>
                </c:pt>
                <c:pt idx="2603">
                  <c:v>1.603E-3</c:v>
                </c:pt>
                <c:pt idx="2604">
                  <c:v>1.604E-3</c:v>
                </c:pt>
                <c:pt idx="2605">
                  <c:v>1.6050000000000001E-3</c:v>
                </c:pt>
                <c:pt idx="2606">
                  <c:v>1.606E-3</c:v>
                </c:pt>
                <c:pt idx="2607">
                  <c:v>1.6069999999999999E-3</c:v>
                </c:pt>
                <c:pt idx="2608">
                  <c:v>1.6080000000000001E-3</c:v>
                </c:pt>
                <c:pt idx="2609">
                  <c:v>1.609E-3</c:v>
                </c:pt>
                <c:pt idx="2610">
                  <c:v>1.6100000000000001E-3</c:v>
                </c:pt>
                <c:pt idx="2611">
                  <c:v>1.611E-3</c:v>
                </c:pt>
                <c:pt idx="2612">
                  <c:v>1.6119999999999999E-3</c:v>
                </c:pt>
                <c:pt idx="2613">
                  <c:v>1.6130000000000001E-3</c:v>
                </c:pt>
                <c:pt idx="2614">
                  <c:v>1.614E-3</c:v>
                </c:pt>
                <c:pt idx="2615">
                  <c:v>1.6149999999999999E-3</c:v>
                </c:pt>
                <c:pt idx="2616">
                  <c:v>1.616E-3</c:v>
                </c:pt>
                <c:pt idx="2617">
                  <c:v>1.6169999999999999E-3</c:v>
                </c:pt>
                <c:pt idx="2618">
                  <c:v>1.6180000000000001E-3</c:v>
                </c:pt>
                <c:pt idx="2619">
                  <c:v>1.619E-3</c:v>
                </c:pt>
                <c:pt idx="2620">
                  <c:v>1.6199999999999999E-3</c:v>
                </c:pt>
                <c:pt idx="2621">
                  <c:v>1.621E-3</c:v>
                </c:pt>
                <c:pt idx="2622">
                  <c:v>1.622E-3</c:v>
                </c:pt>
                <c:pt idx="2623">
                  <c:v>1.6230000000000001E-3</c:v>
                </c:pt>
                <c:pt idx="2624">
                  <c:v>1.624E-3</c:v>
                </c:pt>
                <c:pt idx="2625">
                  <c:v>1.6249999999999999E-3</c:v>
                </c:pt>
                <c:pt idx="2626">
                  <c:v>1.6260000000000001E-3</c:v>
                </c:pt>
                <c:pt idx="2627">
                  <c:v>1.627E-3</c:v>
                </c:pt>
                <c:pt idx="2628">
                  <c:v>1.6280000000000001E-3</c:v>
                </c:pt>
                <c:pt idx="2629">
                  <c:v>1.629E-3</c:v>
                </c:pt>
                <c:pt idx="2630">
                  <c:v>1.6299999999999999E-3</c:v>
                </c:pt>
                <c:pt idx="2631">
                  <c:v>1.6310000000000001E-3</c:v>
                </c:pt>
                <c:pt idx="2632">
                  <c:v>1.632E-3</c:v>
                </c:pt>
                <c:pt idx="2633">
                  <c:v>1.6329999999999999E-3</c:v>
                </c:pt>
                <c:pt idx="2634">
                  <c:v>1.634E-3</c:v>
                </c:pt>
                <c:pt idx="2635">
                  <c:v>1.635E-3</c:v>
                </c:pt>
                <c:pt idx="2636">
                  <c:v>1.6360000000000001E-3</c:v>
                </c:pt>
                <c:pt idx="2637">
                  <c:v>1.637E-3</c:v>
                </c:pt>
                <c:pt idx="2638">
                  <c:v>1.6379999999999999E-3</c:v>
                </c:pt>
                <c:pt idx="2639">
                  <c:v>1.639E-3</c:v>
                </c:pt>
                <c:pt idx="2640">
                  <c:v>1.64E-3</c:v>
                </c:pt>
                <c:pt idx="2641">
                  <c:v>1.6410000000000001E-3</c:v>
                </c:pt>
                <c:pt idx="2642">
                  <c:v>1.642E-3</c:v>
                </c:pt>
                <c:pt idx="2643">
                  <c:v>1.6429999999999999E-3</c:v>
                </c:pt>
                <c:pt idx="2644">
                  <c:v>1.6440000000000001E-3</c:v>
                </c:pt>
                <c:pt idx="2645">
                  <c:v>1.645E-3</c:v>
                </c:pt>
                <c:pt idx="2646">
                  <c:v>1.6459999999999999E-3</c:v>
                </c:pt>
                <c:pt idx="2647">
                  <c:v>1.647E-3</c:v>
                </c:pt>
                <c:pt idx="2648">
                  <c:v>1.6479999999999999E-3</c:v>
                </c:pt>
                <c:pt idx="2649">
                  <c:v>1.6490000000000001E-3</c:v>
                </c:pt>
                <c:pt idx="2650">
                  <c:v>1.65E-3</c:v>
                </c:pt>
                <c:pt idx="2651">
                  <c:v>1.6509999999999999E-3</c:v>
                </c:pt>
                <c:pt idx="2652">
                  <c:v>1.652E-3</c:v>
                </c:pt>
                <c:pt idx="2653">
                  <c:v>1.653E-3</c:v>
                </c:pt>
                <c:pt idx="2654">
                  <c:v>1.6540000000000001E-3</c:v>
                </c:pt>
                <c:pt idx="2655">
                  <c:v>1.655E-3</c:v>
                </c:pt>
                <c:pt idx="2656">
                  <c:v>1.6559999999999999E-3</c:v>
                </c:pt>
                <c:pt idx="2657">
                  <c:v>1.6570000000000001E-3</c:v>
                </c:pt>
                <c:pt idx="2658">
                  <c:v>1.658E-3</c:v>
                </c:pt>
                <c:pt idx="2659">
                  <c:v>1.6590000000000001E-3</c:v>
                </c:pt>
                <c:pt idx="2660">
                  <c:v>1.66E-3</c:v>
                </c:pt>
                <c:pt idx="2661">
                  <c:v>1.6609999999999999E-3</c:v>
                </c:pt>
                <c:pt idx="2662">
                  <c:v>1.6620000000000001E-3</c:v>
                </c:pt>
                <c:pt idx="2663">
                  <c:v>1.663E-3</c:v>
                </c:pt>
                <c:pt idx="2664">
                  <c:v>1.6639999999999999E-3</c:v>
                </c:pt>
                <c:pt idx="2665">
                  <c:v>1.665E-3</c:v>
                </c:pt>
                <c:pt idx="2666">
                  <c:v>1.6659999999999999E-3</c:v>
                </c:pt>
                <c:pt idx="2667">
                  <c:v>1.6670000000000001E-3</c:v>
                </c:pt>
                <c:pt idx="2668">
                  <c:v>1.668E-3</c:v>
                </c:pt>
                <c:pt idx="2669">
                  <c:v>1.6689999999999999E-3</c:v>
                </c:pt>
                <c:pt idx="2670">
                  <c:v>1.67E-3</c:v>
                </c:pt>
                <c:pt idx="2671">
                  <c:v>1.671E-3</c:v>
                </c:pt>
                <c:pt idx="2672">
                  <c:v>1.6720000000000001E-3</c:v>
                </c:pt>
                <c:pt idx="2673">
                  <c:v>1.673E-3</c:v>
                </c:pt>
                <c:pt idx="2674">
                  <c:v>1.6739999999999999E-3</c:v>
                </c:pt>
                <c:pt idx="2675">
                  <c:v>1.6750000000000001E-3</c:v>
                </c:pt>
                <c:pt idx="2676">
                  <c:v>1.676E-3</c:v>
                </c:pt>
                <c:pt idx="2677">
                  <c:v>1.6770000000000001E-3</c:v>
                </c:pt>
                <c:pt idx="2678">
                  <c:v>1.678E-3</c:v>
                </c:pt>
                <c:pt idx="2679">
                  <c:v>1.6789999999999999E-3</c:v>
                </c:pt>
                <c:pt idx="2680">
                  <c:v>1.6800000000000001E-3</c:v>
                </c:pt>
                <c:pt idx="2681">
                  <c:v>1.681E-3</c:v>
                </c:pt>
                <c:pt idx="2682">
                  <c:v>1.6819999999999999E-3</c:v>
                </c:pt>
                <c:pt idx="2683">
                  <c:v>1.683E-3</c:v>
                </c:pt>
                <c:pt idx="2684">
                  <c:v>1.684E-3</c:v>
                </c:pt>
                <c:pt idx="2685">
                  <c:v>1.6850000000000001E-3</c:v>
                </c:pt>
                <c:pt idx="2686">
                  <c:v>1.686E-3</c:v>
                </c:pt>
                <c:pt idx="2687">
                  <c:v>1.6869999999999999E-3</c:v>
                </c:pt>
                <c:pt idx="2688">
                  <c:v>1.688E-3</c:v>
                </c:pt>
                <c:pt idx="2689">
                  <c:v>1.689E-3</c:v>
                </c:pt>
                <c:pt idx="2690">
                  <c:v>1.6900000000000001E-3</c:v>
                </c:pt>
                <c:pt idx="2691">
                  <c:v>1.691E-3</c:v>
                </c:pt>
                <c:pt idx="2692">
                  <c:v>1.6919999999999999E-3</c:v>
                </c:pt>
                <c:pt idx="2693">
                  <c:v>1.6930000000000001E-3</c:v>
                </c:pt>
                <c:pt idx="2694">
                  <c:v>1.694E-3</c:v>
                </c:pt>
                <c:pt idx="2695">
                  <c:v>1.6949999999999999E-3</c:v>
                </c:pt>
                <c:pt idx="2696">
                  <c:v>1.696E-3</c:v>
                </c:pt>
                <c:pt idx="2697">
                  <c:v>1.6969999999999999E-3</c:v>
                </c:pt>
                <c:pt idx="2698">
                  <c:v>1.6980000000000001E-3</c:v>
                </c:pt>
                <c:pt idx="2699">
                  <c:v>1.699E-3</c:v>
                </c:pt>
                <c:pt idx="2700">
                  <c:v>1.6999999999999999E-3</c:v>
                </c:pt>
                <c:pt idx="2701">
                  <c:v>1.701E-3</c:v>
                </c:pt>
                <c:pt idx="2702">
                  <c:v>1.702E-3</c:v>
                </c:pt>
                <c:pt idx="2703">
                  <c:v>1.7030000000000001E-3</c:v>
                </c:pt>
                <c:pt idx="2704">
                  <c:v>1.704E-3</c:v>
                </c:pt>
                <c:pt idx="2705">
                  <c:v>1.7049999999999999E-3</c:v>
                </c:pt>
                <c:pt idx="2706">
                  <c:v>1.7060000000000001E-3</c:v>
                </c:pt>
                <c:pt idx="2707">
                  <c:v>1.707E-3</c:v>
                </c:pt>
                <c:pt idx="2708">
                  <c:v>1.7080000000000001E-3</c:v>
                </c:pt>
                <c:pt idx="2709">
                  <c:v>1.709E-3</c:v>
                </c:pt>
                <c:pt idx="2710">
                  <c:v>1.7099999999999999E-3</c:v>
                </c:pt>
                <c:pt idx="2711">
                  <c:v>1.7110000000000001E-3</c:v>
                </c:pt>
                <c:pt idx="2712">
                  <c:v>1.712E-3</c:v>
                </c:pt>
                <c:pt idx="2713">
                  <c:v>1.7129999999999999E-3</c:v>
                </c:pt>
                <c:pt idx="2714">
                  <c:v>1.714E-3</c:v>
                </c:pt>
                <c:pt idx="2715">
                  <c:v>1.7149999999999999E-3</c:v>
                </c:pt>
                <c:pt idx="2716">
                  <c:v>1.7160000000000001E-3</c:v>
                </c:pt>
                <c:pt idx="2717">
                  <c:v>1.717E-3</c:v>
                </c:pt>
                <c:pt idx="2718">
                  <c:v>1.7179999999999999E-3</c:v>
                </c:pt>
                <c:pt idx="2719">
                  <c:v>1.719E-3</c:v>
                </c:pt>
                <c:pt idx="2720">
                  <c:v>1.72E-3</c:v>
                </c:pt>
                <c:pt idx="2721">
                  <c:v>1.7210000000000001E-3</c:v>
                </c:pt>
                <c:pt idx="2722">
                  <c:v>1.722E-3</c:v>
                </c:pt>
                <c:pt idx="2723">
                  <c:v>1.7229999999999999E-3</c:v>
                </c:pt>
                <c:pt idx="2724">
                  <c:v>1.7240000000000001E-3</c:v>
                </c:pt>
                <c:pt idx="2725">
                  <c:v>1.725E-3</c:v>
                </c:pt>
                <c:pt idx="2726">
                  <c:v>1.7260000000000001E-3</c:v>
                </c:pt>
                <c:pt idx="2727">
                  <c:v>1.727E-3</c:v>
                </c:pt>
                <c:pt idx="2728">
                  <c:v>1.7279999999999999E-3</c:v>
                </c:pt>
                <c:pt idx="2729">
                  <c:v>1.7290000000000001E-3</c:v>
                </c:pt>
                <c:pt idx="2730">
                  <c:v>1.73E-3</c:v>
                </c:pt>
                <c:pt idx="2731">
                  <c:v>1.7309999999999999E-3</c:v>
                </c:pt>
                <c:pt idx="2732">
                  <c:v>1.732E-3</c:v>
                </c:pt>
                <c:pt idx="2733">
                  <c:v>1.7329999999999999E-3</c:v>
                </c:pt>
                <c:pt idx="2734">
                  <c:v>1.7340000000000001E-3</c:v>
                </c:pt>
                <c:pt idx="2735">
                  <c:v>1.735E-3</c:v>
                </c:pt>
                <c:pt idx="2736">
                  <c:v>1.7359999999999999E-3</c:v>
                </c:pt>
                <c:pt idx="2737">
                  <c:v>1.737E-3</c:v>
                </c:pt>
                <c:pt idx="2738">
                  <c:v>1.738E-3</c:v>
                </c:pt>
                <c:pt idx="2739">
                  <c:v>1.7390000000000001E-3</c:v>
                </c:pt>
                <c:pt idx="2740">
                  <c:v>1.74E-3</c:v>
                </c:pt>
                <c:pt idx="2741">
                  <c:v>1.7409999999999999E-3</c:v>
                </c:pt>
                <c:pt idx="2742">
                  <c:v>1.7420000000000001E-3</c:v>
                </c:pt>
                <c:pt idx="2743">
                  <c:v>1.743E-3</c:v>
                </c:pt>
                <c:pt idx="2744">
                  <c:v>1.7440000000000001E-3</c:v>
                </c:pt>
                <c:pt idx="2745">
                  <c:v>1.745E-3</c:v>
                </c:pt>
                <c:pt idx="2746">
                  <c:v>1.7459999999999999E-3</c:v>
                </c:pt>
                <c:pt idx="2747">
                  <c:v>1.7470000000000001E-3</c:v>
                </c:pt>
                <c:pt idx="2748">
                  <c:v>1.748E-3</c:v>
                </c:pt>
                <c:pt idx="2749">
                  <c:v>1.7489999999999999E-3</c:v>
                </c:pt>
                <c:pt idx="2750">
                  <c:v>1.75E-3</c:v>
                </c:pt>
                <c:pt idx="2751">
                  <c:v>1.751E-3</c:v>
                </c:pt>
                <c:pt idx="2752">
                  <c:v>1.7520000000000001E-3</c:v>
                </c:pt>
                <c:pt idx="2753">
                  <c:v>1.753E-3</c:v>
                </c:pt>
                <c:pt idx="2754">
                  <c:v>1.7539999999999999E-3</c:v>
                </c:pt>
                <c:pt idx="2755">
                  <c:v>1.755E-3</c:v>
                </c:pt>
                <c:pt idx="2756">
                  <c:v>1.756E-3</c:v>
                </c:pt>
                <c:pt idx="2757">
                  <c:v>1.7570000000000001E-3</c:v>
                </c:pt>
                <c:pt idx="2758">
                  <c:v>1.758E-3</c:v>
                </c:pt>
                <c:pt idx="2759">
                  <c:v>1.7589999999999999E-3</c:v>
                </c:pt>
                <c:pt idx="2760">
                  <c:v>1.7600000000000001E-3</c:v>
                </c:pt>
                <c:pt idx="2761">
                  <c:v>1.761E-3</c:v>
                </c:pt>
                <c:pt idx="2762">
                  <c:v>1.7619999999999999E-3</c:v>
                </c:pt>
                <c:pt idx="2763">
                  <c:v>1.763E-3</c:v>
                </c:pt>
                <c:pt idx="2764">
                  <c:v>1.7639999999999999E-3</c:v>
                </c:pt>
                <c:pt idx="2765">
                  <c:v>1.7650000000000001E-3</c:v>
                </c:pt>
                <c:pt idx="2766">
                  <c:v>1.766E-3</c:v>
                </c:pt>
                <c:pt idx="2767">
                  <c:v>1.7669999999999999E-3</c:v>
                </c:pt>
                <c:pt idx="2768">
                  <c:v>1.768E-3</c:v>
                </c:pt>
                <c:pt idx="2769">
                  <c:v>1.769E-3</c:v>
                </c:pt>
                <c:pt idx="2770">
                  <c:v>1.7700000000000001E-3</c:v>
                </c:pt>
                <c:pt idx="2771">
                  <c:v>1.771E-3</c:v>
                </c:pt>
                <c:pt idx="2772">
                  <c:v>1.7719999999999999E-3</c:v>
                </c:pt>
                <c:pt idx="2773">
                  <c:v>1.7730000000000001E-3</c:v>
                </c:pt>
                <c:pt idx="2774">
                  <c:v>1.774E-3</c:v>
                </c:pt>
                <c:pt idx="2775">
                  <c:v>1.7750000000000001E-3</c:v>
                </c:pt>
                <c:pt idx="2776">
                  <c:v>1.776E-3</c:v>
                </c:pt>
                <c:pt idx="2777">
                  <c:v>1.7769999999999999E-3</c:v>
                </c:pt>
                <c:pt idx="2778">
                  <c:v>1.7780000000000001E-3</c:v>
                </c:pt>
                <c:pt idx="2779">
                  <c:v>1.779E-3</c:v>
                </c:pt>
                <c:pt idx="2780">
                  <c:v>1.7799999999999999E-3</c:v>
                </c:pt>
                <c:pt idx="2781">
                  <c:v>1.781E-3</c:v>
                </c:pt>
                <c:pt idx="2782">
                  <c:v>1.7819999999999999E-3</c:v>
                </c:pt>
                <c:pt idx="2783">
                  <c:v>1.7830000000000001E-3</c:v>
                </c:pt>
                <c:pt idx="2784">
                  <c:v>1.784E-3</c:v>
                </c:pt>
                <c:pt idx="2785">
                  <c:v>1.7849999999999999E-3</c:v>
                </c:pt>
                <c:pt idx="2786">
                  <c:v>1.786E-3</c:v>
                </c:pt>
                <c:pt idx="2787">
                  <c:v>1.787E-3</c:v>
                </c:pt>
                <c:pt idx="2788">
                  <c:v>1.7880000000000001E-3</c:v>
                </c:pt>
                <c:pt idx="2789">
                  <c:v>1.789E-3</c:v>
                </c:pt>
                <c:pt idx="2790">
                  <c:v>1.7899999999999999E-3</c:v>
                </c:pt>
                <c:pt idx="2791">
                  <c:v>1.7910000000000001E-3</c:v>
                </c:pt>
                <c:pt idx="2792">
                  <c:v>1.792E-3</c:v>
                </c:pt>
                <c:pt idx="2793">
                  <c:v>1.7930000000000001E-3</c:v>
                </c:pt>
                <c:pt idx="2794">
                  <c:v>1.794E-3</c:v>
                </c:pt>
                <c:pt idx="2795">
                  <c:v>1.7949999999999999E-3</c:v>
                </c:pt>
                <c:pt idx="2796">
                  <c:v>1.7960000000000001E-3</c:v>
                </c:pt>
                <c:pt idx="2797">
                  <c:v>1.797E-3</c:v>
                </c:pt>
                <c:pt idx="2798">
                  <c:v>1.7979999999999999E-3</c:v>
                </c:pt>
                <c:pt idx="2799">
                  <c:v>1.799E-3</c:v>
                </c:pt>
                <c:pt idx="2800">
                  <c:v>1.8E-3</c:v>
                </c:pt>
                <c:pt idx="2801">
                  <c:v>1.8010000000000001E-3</c:v>
                </c:pt>
                <c:pt idx="2802">
                  <c:v>1.802E-3</c:v>
                </c:pt>
                <c:pt idx="2803">
                  <c:v>1.8029999999999999E-3</c:v>
                </c:pt>
                <c:pt idx="2804">
                  <c:v>1.804E-3</c:v>
                </c:pt>
                <c:pt idx="2805">
                  <c:v>1.805E-3</c:v>
                </c:pt>
                <c:pt idx="2806">
                  <c:v>1.8060000000000001E-3</c:v>
                </c:pt>
                <c:pt idx="2807">
                  <c:v>1.807E-3</c:v>
                </c:pt>
                <c:pt idx="2808">
                  <c:v>1.8079999999999999E-3</c:v>
                </c:pt>
                <c:pt idx="2809">
                  <c:v>1.8090000000000001E-3</c:v>
                </c:pt>
                <c:pt idx="2810">
                  <c:v>1.81E-3</c:v>
                </c:pt>
                <c:pt idx="2811">
                  <c:v>1.8109999999999999E-3</c:v>
                </c:pt>
                <c:pt idx="2812">
                  <c:v>1.812E-3</c:v>
                </c:pt>
                <c:pt idx="2813">
                  <c:v>1.8129999999999999E-3</c:v>
                </c:pt>
                <c:pt idx="2814">
                  <c:v>1.8140000000000001E-3</c:v>
                </c:pt>
                <c:pt idx="2815">
                  <c:v>1.815E-3</c:v>
                </c:pt>
                <c:pt idx="2816">
                  <c:v>1.8159999999999999E-3</c:v>
                </c:pt>
                <c:pt idx="2817">
                  <c:v>1.817E-3</c:v>
                </c:pt>
                <c:pt idx="2818">
                  <c:v>1.818E-3</c:v>
                </c:pt>
                <c:pt idx="2819">
                  <c:v>1.8190000000000001E-3</c:v>
                </c:pt>
                <c:pt idx="2820">
                  <c:v>1.82E-3</c:v>
                </c:pt>
                <c:pt idx="2821">
                  <c:v>1.8209999999999999E-3</c:v>
                </c:pt>
                <c:pt idx="2822">
                  <c:v>1.8220000000000001E-3</c:v>
                </c:pt>
                <c:pt idx="2823">
                  <c:v>1.823E-3</c:v>
                </c:pt>
                <c:pt idx="2824">
                  <c:v>1.8240000000000001E-3</c:v>
                </c:pt>
                <c:pt idx="2825">
                  <c:v>1.825E-3</c:v>
                </c:pt>
                <c:pt idx="2826">
                  <c:v>1.8259999999999999E-3</c:v>
                </c:pt>
                <c:pt idx="2827">
                  <c:v>1.8270000000000001E-3</c:v>
                </c:pt>
                <c:pt idx="2828">
                  <c:v>1.828E-3</c:v>
                </c:pt>
                <c:pt idx="2829">
                  <c:v>1.8289999999999999E-3</c:v>
                </c:pt>
                <c:pt idx="2830">
                  <c:v>1.83E-3</c:v>
                </c:pt>
                <c:pt idx="2831">
                  <c:v>1.8309999999999999E-3</c:v>
                </c:pt>
                <c:pt idx="2832">
                  <c:v>1.8320000000000001E-3</c:v>
                </c:pt>
                <c:pt idx="2833">
                  <c:v>1.833E-3</c:v>
                </c:pt>
                <c:pt idx="2834">
                  <c:v>1.8339999999999999E-3</c:v>
                </c:pt>
                <c:pt idx="2835">
                  <c:v>1.835E-3</c:v>
                </c:pt>
                <c:pt idx="2836">
                  <c:v>1.836E-3</c:v>
                </c:pt>
                <c:pt idx="2837">
                  <c:v>1.8370000000000001E-3</c:v>
                </c:pt>
                <c:pt idx="2838">
                  <c:v>1.838E-3</c:v>
                </c:pt>
                <c:pt idx="2839">
                  <c:v>1.8389999999999999E-3</c:v>
                </c:pt>
                <c:pt idx="2840">
                  <c:v>1.8400000000000001E-3</c:v>
                </c:pt>
                <c:pt idx="2841">
                  <c:v>1.841E-3</c:v>
                </c:pt>
                <c:pt idx="2842">
                  <c:v>1.8420000000000001E-3</c:v>
                </c:pt>
                <c:pt idx="2843">
                  <c:v>1.843E-3</c:v>
                </c:pt>
                <c:pt idx="2844">
                  <c:v>1.8439999999999999E-3</c:v>
                </c:pt>
                <c:pt idx="2845">
                  <c:v>1.8450000000000001E-3</c:v>
                </c:pt>
                <c:pt idx="2846">
                  <c:v>1.846E-3</c:v>
                </c:pt>
                <c:pt idx="2847">
                  <c:v>1.8469999999999999E-3</c:v>
                </c:pt>
                <c:pt idx="2848">
                  <c:v>1.848E-3</c:v>
                </c:pt>
                <c:pt idx="2849">
                  <c:v>1.8489999999999999E-3</c:v>
                </c:pt>
                <c:pt idx="2850">
                  <c:v>1.8500000000000001E-3</c:v>
                </c:pt>
                <c:pt idx="2851">
                  <c:v>1.851E-3</c:v>
                </c:pt>
                <c:pt idx="2852">
                  <c:v>1.8519999999999999E-3</c:v>
                </c:pt>
                <c:pt idx="2853">
                  <c:v>1.853E-3</c:v>
                </c:pt>
                <c:pt idx="2854">
                  <c:v>1.854E-3</c:v>
                </c:pt>
                <c:pt idx="2855">
                  <c:v>1.8550000000000001E-3</c:v>
                </c:pt>
                <c:pt idx="2856">
                  <c:v>1.856E-3</c:v>
                </c:pt>
                <c:pt idx="2857">
                  <c:v>1.8569999999999999E-3</c:v>
                </c:pt>
                <c:pt idx="2858">
                  <c:v>1.8580000000000001E-3</c:v>
                </c:pt>
                <c:pt idx="2859">
                  <c:v>1.859E-3</c:v>
                </c:pt>
                <c:pt idx="2860">
                  <c:v>1.8600000000000001E-3</c:v>
                </c:pt>
                <c:pt idx="2861">
                  <c:v>1.861E-3</c:v>
                </c:pt>
                <c:pt idx="2862">
                  <c:v>1.8619999999999999E-3</c:v>
                </c:pt>
                <c:pt idx="2863">
                  <c:v>1.8630000000000001E-3</c:v>
                </c:pt>
                <c:pt idx="2864">
                  <c:v>1.864E-3</c:v>
                </c:pt>
                <c:pt idx="2865">
                  <c:v>1.8649999999999999E-3</c:v>
                </c:pt>
                <c:pt idx="2866">
                  <c:v>1.866E-3</c:v>
                </c:pt>
                <c:pt idx="2867">
                  <c:v>1.867E-3</c:v>
                </c:pt>
                <c:pt idx="2868">
                  <c:v>1.8680000000000001E-3</c:v>
                </c:pt>
                <c:pt idx="2869">
                  <c:v>1.869E-3</c:v>
                </c:pt>
                <c:pt idx="2870">
                  <c:v>1.8699999999999999E-3</c:v>
                </c:pt>
                <c:pt idx="2871">
                  <c:v>1.8710000000000001E-3</c:v>
                </c:pt>
                <c:pt idx="2872">
                  <c:v>1.872E-3</c:v>
                </c:pt>
                <c:pt idx="2873">
                  <c:v>1.8730000000000001E-3</c:v>
                </c:pt>
                <c:pt idx="2874">
                  <c:v>1.874E-3</c:v>
                </c:pt>
                <c:pt idx="2875">
                  <c:v>1.8749999999999999E-3</c:v>
                </c:pt>
                <c:pt idx="2876">
                  <c:v>1.8760000000000001E-3</c:v>
                </c:pt>
                <c:pt idx="2877">
                  <c:v>1.877E-3</c:v>
                </c:pt>
                <c:pt idx="2878">
                  <c:v>1.8779999999999999E-3</c:v>
                </c:pt>
                <c:pt idx="2879">
                  <c:v>1.879E-3</c:v>
                </c:pt>
                <c:pt idx="2880">
                  <c:v>1.8799999999999999E-3</c:v>
                </c:pt>
                <c:pt idx="2881">
                  <c:v>1.8810000000000001E-3</c:v>
                </c:pt>
                <c:pt idx="2882">
                  <c:v>1.882E-3</c:v>
                </c:pt>
                <c:pt idx="2883">
                  <c:v>1.8829999999999999E-3</c:v>
                </c:pt>
                <c:pt idx="2884">
                  <c:v>1.884E-3</c:v>
                </c:pt>
                <c:pt idx="2885">
                  <c:v>1.885E-3</c:v>
                </c:pt>
                <c:pt idx="2886">
                  <c:v>1.8860000000000001E-3</c:v>
                </c:pt>
                <c:pt idx="2887">
                  <c:v>1.887E-3</c:v>
                </c:pt>
                <c:pt idx="2888">
                  <c:v>1.8879999999999999E-3</c:v>
                </c:pt>
                <c:pt idx="2889">
                  <c:v>1.8890000000000001E-3</c:v>
                </c:pt>
                <c:pt idx="2890">
                  <c:v>1.89E-3</c:v>
                </c:pt>
                <c:pt idx="2891">
                  <c:v>1.8910000000000001E-3</c:v>
                </c:pt>
                <c:pt idx="2892">
                  <c:v>1.892E-3</c:v>
                </c:pt>
                <c:pt idx="2893">
                  <c:v>1.8929999999999999E-3</c:v>
                </c:pt>
                <c:pt idx="2894">
                  <c:v>1.8940000000000001E-3</c:v>
                </c:pt>
                <c:pt idx="2895">
                  <c:v>1.895E-3</c:v>
                </c:pt>
                <c:pt idx="2896">
                  <c:v>1.8959999999999999E-3</c:v>
                </c:pt>
                <c:pt idx="2897">
                  <c:v>1.897E-3</c:v>
                </c:pt>
                <c:pt idx="2898">
                  <c:v>1.8979999999999999E-3</c:v>
                </c:pt>
                <c:pt idx="2899">
                  <c:v>1.8990000000000001E-3</c:v>
                </c:pt>
                <c:pt idx="2900">
                  <c:v>1.9E-3</c:v>
                </c:pt>
                <c:pt idx="2901">
                  <c:v>1.9009999999999999E-3</c:v>
                </c:pt>
                <c:pt idx="2902">
                  <c:v>1.902E-3</c:v>
                </c:pt>
                <c:pt idx="2903">
                  <c:v>1.903E-3</c:v>
                </c:pt>
                <c:pt idx="2904">
                  <c:v>1.9040000000000001E-3</c:v>
                </c:pt>
                <c:pt idx="2905">
                  <c:v>1.905E-3</c:v>
                </c:pt>
                <c:pt idx="2906">
                  <c:v>1.9059999999999999E-3</c:v>
                </c:pt>
                <c:pt idx="2907">
                  <c:v>1.9070000000000001E-3</c:v>
                </c:pt>
                <c:pt idx="2908">
                  <c:v>1.908E-3</c:v>
                </c:pt>
                <c:pt idx="2909">
                  <c:v>1.9090000000000001E-3</c:v>
                </c:pt>
                <c:pt idx="2910">
                  <c:v>1.91E-3</c:v>
                </c:pt>
                <c:pt idx="2911">
                  <c:v>1.9109999999999999E-3</c:v>
                </c:pt>
                <c:pt idx="2912">
                  <c:v>1.9120000000000001E-3</c:v>
                </c:pt>
                <c:pt idx="2913">
                  <c:v>1.913E-3</c:v>
                </c:pt>
                <c:pt idx="2914">
                  <c:v>1.9139999999999999E-3</c:v>
                </c:pt>
                <c:pt idx="2915">
                  <c:v>1.915E-3</c:v>
                </c:pt>
                <c:pt idx="2916">
                  <c:v>1.916E-3</c:v>
                </c:pt>
                <c:pt idx="2917">
                  <c:v>1.9170000000000001E-3</c:v>
                </c:pt>
                <c:pt idx="2918">
                  <c:v>1.918E-3</c:v>
                </c:pt>
                <c:pt idx="2919">
                  <c:v>1.9189999999999999E-3</c:v>
                </c:pt>
                <c:pt idx="2920">
                  <c:v>1.92E-3</c:v>
                </c:pt>
                <c:pt idx="2921">
                  <c:v>1.921E-3</c:v>
                </c:pt>
                <c:pt idx="2922">
                  <c:v>1.9220000000000001E-3</c:v>
                </c:pt>
                <c:pt idx="2923">
                  <c:v>1.923E-3</c:v>
                </c:pt>
                <c:pt idx="2924">
                  <c:v>1.9239999999999999E-3</c:v>
                </c:pt>
                <c:pt idx="2925">
                  <c:v>1.9250000000000001E-3</c:v>
                </c:pt>
                <c:pt idx="2926">
                  <c:v>1.926E-3</c:v>
                </c:pt>
                <c:pt idx="2927">
                  <c:v>1.9269999999999999E-3</c:v>
                </c:pt>
                <c:pt idx="2928">
                  <c:v>1.928E-3</c:v>
                </c:pt>
                <c:pt idx="2929">
                  <c:v>1.9289999999999999E-3</c:v>
                </c:pt>
                <c:pt idx="2930">
                  <c:v>1.9300000000000001E-3</c:v>
                </c:pt>
                <c:pt idx="2931">
                  <c:v>1.931E-3</c:v>
                </c:pt>
                <c:pt idx="2932">
                  <c:v>1.9319999999999999E-3</c:v>
                </c:pt>
                <c:pt idx="2933">
                  <c:v>1.933E-3</c:v>
                </c:pt>
                <c:pt idx="2934">
                  <c:v>1.934E-3</c:v>
                </c:pt>
                <c:pt idx="2935">
                  <c:v>1.9350000000000001E-3</c:v>
                </c:pt>
                <c:pt idx="2936">
                  <c:v>1.936E-3</c:v>
                </c:pt>
                <c:pt idx="2937">
                  <c:v>1.9369999999999999E-3</c:v>
                </c:pt>
                <c:pt idx="2938">
                  <c:v>1.9380000000000001E-3</c:v>
                </c:pt>
                <c:pt idx="2939">
                  <c:v>1.939E-3</c:v>
                </c:pt>
                <c:pt idx="2940">
                  <c:v>1.9400000000000001E-3</c:v>
                </c:pt>
                <c:pt idx="2941">
                  <c:v>1.941E-3</c:v>
                </c:pt>
                <c:pt idx="2942">
                  <c:v>1.9419999999999999E-3</c:v>
                </c:pt>
                <c:pt idx="2943">
                  <c:v>1.9430000000000001E-3</c:v>
                </c:pt>
                <c:pt idx="2944">
                  <c:v>1.944E-3</c:v>
                </c:pt>
                <c:pt idx="2945">
                  <c:v>1.9449999999999999E-3</c:v>
                </c:pt>
                <c:pt idx="2946">
                  <c:v>1.946E-3</c:v>
                </c:pt>
                <c:pt idx="2947">
                  <c:v>1.9469999999999999E-3</c:v>
                </c:pt>
                <c:pt idx="2948">
                  <c:v>1.9480000000000001E-3</c:v>
                </c:pt>
                <c:pt idx="2949">
                  <c:v>1.949E-3</c:v>
                </c:pt>
                <c:pt idx="2950">
                  <c:v>1.9499999999999999E-3</c:v>
                </c:pt>
                <c:pt idx="2951">
                  <c:v>1.951E-3</c:v>
                </c:pt>
                <c:pt idx="2952">
                  <c:v>1.952E-3</c:v>
                </c:pt>
                <c:pt idx="2953">
                  <c:v>1.9530000000000001E-3</c:v>
                </c:pt>
                <c:pt idx="2954">
                  <c:v>1.954E-3</c:v>
                </c:pt>
                <c:pt idx="2955">
                  <c:v>1.9550000000000001E-3</c:v>
                </c:pt>
                <c:pt idx="2956">
                  <c:v>1.9559999999999998E-3</c:v>
                </c:pt>
                <c:pt idx="2957">
                  <c:v>1.957E-3</c:v>
                </c:pt>
                <c:pt idx="2958">
                  <c:v>1.9580000000000001E-3</c:v>
                </c:pt>
                <c:pt idx="2959">
                  <c:v>1.9589999999999998E-3</c:v>
                </c:pt>
                <c:pt idx="2960">
                  <c:v>1.9599999999999999E-3</c:v>
                </c:pt>
                <c:pt idx="2961">
                  <c:v>1.9610000000000001E-3</c:v>
                </c:pt>
                <c:pt idx="2962">
                  <c:v>1.9620000000000002E-3</c:v>
                </c:pt>
                <c:pt idx="2963">
                  <c:v>1.9629999999999999E-3</c:v>
                </c:pt>
                <c:pt idx="2964">
                  <c:v>1.964E-3</c:v>
                </c:pt>
                <c:pt idx="2965">
                  <c:v>1.9650000000000002E-3</c:v>
                </c:pt>
                <c:pt idx="2966">
                  <c:v>1.9659999999999999E-3</c:v>
                </c:pt>
                <c:pt idx="2967">
                  <c:v>1.967E-3</c:v>
                </c:pt>
                <c:pt idx="2968">
                  <c:v>1.9680000000000001E-3</c:v>
                </c:pt>
                <c:pt idx="2969">
                  <c:v>1.9689999999999998E-3</c:v>
                </c:pt>
                <c:pt idx="2970">
                  <c:v>1.97E-3</c:v>
                </c:pt>
                <c:pt idx="2971">
                  <c:v>1.9710000000000001E-3</c:v>
                </c:pt>
                <c:pt idx="2972">
                  <c:v>1.9719999999999998E-3</c:v>
                </c:pt>
                <c:pt idx="2973">
                  <c:v>1.9729999999999999E-3</c:v>
                </c:pt>
                <c:pt idx="2974">
                  <c:v>1.9740000000000001E-3</c:v>
                </c:pt>
                <c:pt idx="2975">
                  <c:v>1.9750000000000002E-3</c:v>
                </c:pt>
                <c:pt idx="2976">
                  <c:v>1.9759999999999999E-3</c:v>
                </c:pt>
                <c:pt idx="2977">
                  <c:v>1.977E-3</c:v>
                </c:pt>
                <c:pt idx="2978">
                  <c:v>1.9780000000000002E-3</c:v>
                </c:pt>
                <c:pt idx="2979">
                  <c:v>1.9789999999999999E-3</c:v>
                </c:pt>
                <c:pt idx="2980">
                  <c:v>1.98E-3</c:v>
                </c:pt>
                <c:pt idx="2981">
                  <c:v>1.9810000000000001E-3</c:v>
                </c:pt>
                <c:pt idx="2982">
                  <c:v>1.9819999999999998E-3</c:v>
                </c:pt>
                <c:pt idx="2983">
                  <c:v>1.983E-3</c:v>
                </c:pt>
                <c:pt idx="2984">
                  <c:v>1.9840000000000001E-3</c:v>
                </c:pt>
                <c:pt idx="2985">
                  <c:v>1.9849999999999998E-3</c:v>
                </c:pt>
                <c:pt idx="2986">
                  <c:v>1.9859999999999999E-3</c:v>
                </c:pt>
                <c:pt idx="2987">
                  <c:v>1.9870000000000001E-3</c:v>
                </c:pt>
                <c:pt idx="2988">
                  <c:v>1.9880000000000002E-3</c:v>
                </c:pt>
                <c:pt idx="2989">
                  <c:v>1.9889999999999999E-3</c:v>
                </c:pt>
                <c:pt idx="2990">
                  <c:v>1.99E-3</c:v>
                </c:pt>
                <c:pt idx="2991">
                  <c:v>1.9910000000000001E-3</c:v>
                </c:pt>
                <c:pt idx="2992">
                  <c:v>1.9919999999999998E-3</c:v>
                </c:pt>
                <c:pt idx="2993">
                  <c:v>1.993E-3</c:v>
                </c:pt>
                <c:pt idx="2994">
                  <c:v>1.9940000000000001E-3</c:v>
                </c:pt>
                <c:pt idx="2995">
                  <c:v>1.9949999999999998E-3</c:v>
                </c:pt>
                <c:pt idx="2996">
                  <c:v>1.9959999999999999E-3</c:v>
                </c:pt>
                <c:pt idx="2997">
                  <c:v>1.9970000000000001E-3</c:v>
                </c:pt>
                <c:pt idx="2998">
                  <c:v>1.9980000000000002E-3</c:v>
                </c:pt>
                <c:pt idx="2999">
                  <c:v>1.9989999999999999E-3</c:v>
                </c:pt>
                <c:pt idx="3000">
                  <c:v>2E-3</c:v>
                </c:pt>
                <c:pt idx="3001">
                  <c:v>2.0010000000000002E-3</c:v>
                </c:pt>
                <c:pt idx="3002">
                  <c:v>2.0019999999999999E-3</c:v>
                </c:pt>
                <c:pt idx="3003">
                  <c:v>2.003E-3</c:v>
                </c:pt>
                <c:pt idx="3004">
                  <c:v>2.0040000000000001E-3</c:v>
                </c:pt>
                <c:pt idx="3005">
                  <c:v>2.0049999999999998E-3</c:v>
                </c:pt>
                <c:pt idx="3006">
                  <c:v>2.006E-3</c:v>
                </c:pt>
                <c:pt idx="3007">
                  <c:v>2.0070000000000001E-3</c:v>
                </c:pt>
                <c:pt idx="3008">
                  <c:v>2.0079999999999998E-3</c:v>
                </c:pt>
                <c:pt idx="3009">
                  <c:v>2.0089999999999999E-3</c:v>
                </c:pt>
                <c:pt idx="3010">
                  <c:v>2.0100000000000001E-3</c:v>
                </c:pt>
                <c:pt idx="3011">
                  <c:v>2.0110000000000002E-3</c:v>
                </c:pt>
                <c:pt idx="3012">
                  <c:v>2.0119999999999999E-3</c:v>
                </c:pt>
                <c:pt idx="3013">
                  <c:v>2.013E-3</c:v>
                </c:pt>
                <c:pt idx="3014">
                  <c:v>2.0140000000000002E-3</c:v>
                </c:pt>
                <c:pt idx="3015">
                  <c:v>2.0149999999999999E-3</c:v>
                </c:pt>
                <c:pt idx="3016">
                  <c:v>2.016E-3</c:v>
                </c:pt>
                <c:pt idx="3017">
                  <c:v>2.0170000000000001E-3</c:v>
                </c:pt>
                <c:pt idx="3018">
                  <c:v>2.0179999999999998E-3</c:v>
                </c:pt>
                <c:pt idx="3019">
                  <c:v>2.019E-3</c:v>
                </c:pt>
                <c:pt idx="3020">
                  <c:v>2.0200000000000001E-3</c:v>
                </c:pt>
                <c:pt idx="3021">
                  <c:v>2.0209999999999998E-3</c:v>
                </c:pt>
                <c:pt idx="3022">
                  <c:v>2.0219999999999999E-3</c:v>
                </c:pt>
                <c:pt idx="3023">
                  <c:v>2.0230000000000001E-3</c:v>
                </c:pt>
                <c:pt idx="3024">
                  <c:v>2.0240000000000002E-3</c:v>
                </c:pt>
                <c:pt idx="3025">
                  <c:v>2.0249999999999999E-3</c:v>
                </c:pt>
                <c:pt idx="3026">
                  <c:v>2.026E-3</c:v>
                </c:pt>
                <c:pt idx="3027">
                  <c:v>2.0270000000000002E-3</c:v>
                </c:pt>
                <c:pt idx="3028">
                  <c:v>2.0279999999999999E-3</c:v>
                </c:pt>
                <c:pt idx="3029">
                  <c:v>2.029E-3</c:v>
                </c:pt>
                <c:pt idx="3030">
                  <c:v>2.0300000000000001E-3</c:v>
                </c:pt>
                <c:pt idx="3031">
                  <c:v>2.0309999999999998E-3</c:v>
                </c:pt>
                <c:pt idx="3032">
                  <c:v>2.032E-3</c:v>
                </c:pt>
                <c:pt idx="3033">
                  <c:v>2.0330000000000001E-3</c:v>
                </c:pt>
                <c:pt idx="3034">
                  <c:v>2.0339999999999998E-3</c:v>
                </c:pt>
                <c:pt idx="3035">
                  <c:v>2.0349999999999999E-3</c:v>
                </c:pt>
                <c:pt idx="3036">
                  <c:v>2.036E-3</c:v>
                </c:pt>
                <c:pt idx="3037">
                  <c:v>2.0370000000000002E-3</c:v>
                </c:pt>
                <c:pt idx="3038">
                  <c:v>2.0379999999999999E-3</c:v>
                </c:pt>
                <c:pt idx="3039">
                  <c:v>2.039E-3</c:v>
                </c:pt>
                <c:pt idx="3040">
                  <c:v>2.0400000000000001E-3</c:v>
                </c:pt>
                <c:pt idx="3041">
                  <c:v>2.0409999999999998E-3</c:v>
                </c:pt>
                <c:pt idx="3042">
                  <c:v>2.042E-3</c:v>
                </c:pt>
                <c:pt idx="3043">
                  <c:v>2.0430000000000001E-3</c:v>
                </c:pt>
                <c:pt idx="3044">
                  <c:v>2.0439999999999998E-3</c:v>
                </c:pt>
                <c:pt idx="3045">
                  <c:v>2.0449999999999999E-3</c:v>
                </c:pt>
                <c:pt idx="3046">
                  <c:v>2.0460000000000001E-3</c:v>
                </c:pt>
                <c:pt idx="3047">
                  <c:v>2.0470000000000002E-3</c:v>
                </c:pt>
                <c:pt idx="3048">
                  <c:v>2.0479999999999999E-3</c:v>
                </c:pt>
                <c:pt idx="3049">
                  <c:v>2.049E-3</c:v>
                </c:pt>
                <c:pt idx="3050">
                  <c:v>2.0500000000000002E-3</c:v>
                </c:pt>
                <c:pt idx="3051">
                  <c:v>2.0509999999999999E-3</c:v>
                </c:pt>
                <c:pt idx="3052">
                  <c:v>2.052E-3</c:v>
                </c:pt>
                <c:pt idx="3053">
                  <c:v>2.0530000000000001E-3</c:v>
                </c:pt>
                <c:pt idx="3054">
                  <c:v>2.0539999999999998E-3</c:v>
                </c:pt>
                <c:pt idx="3055">
                  <c:v>2.055E-3</c:v>
                </c:pt>
                <c:pt idx="3056">
                  <c:v>2.0560000000000001E-3</c:v>
                </c:pt>
                <c:pt idx="3057">
                  <c:v>2.0569999999999998E-3</c:v>
                </c:pt>
                <c:pt idx="3058">
                  <c:v>2.0579999999999999E-3</c:v>
                </c:pt>
                <c:pt idx="3059">
                  <c:v>2.0590000000000001E-3</c:v>
                </c:pt>
                <c:pt idx="3060">
                  <c:v>2.0600000000000002E-3</c:v>
                </c:pt>
                <c:pt idx="3061">
                  <c:v>2.0609999999999999E-3</c:v>
                </c:pt>
                <c:pt idx="3062">
                  <c:v>2.062E-3</c:v>
                </c:pt>
                <c:pt idx="3063">
                  <c:v>2.0630000000000002E-3</c:v>
                </c:pt>
                <c:pt idx="3064">
                  <c:v>2.0639999999999999E-3</c:v>
                </c:pt>
                <c:pt idx="3065">
                  <c:v>2.065E-3</c:v>
                </c:pt>
                <c:pt idx="3066">
                  <c:v>2.0660000000000001E-3</c:v>
                </c:pt>
                <c:pt idx="3067">
                  <c:v>2.0669999999999998E-3</c:v>
                </c:pt>
                <c:pt idx="3068">
                  <c:v>2.068E-3</c:v>
                </c:pt>
                <c:pt idx="3069">
                  <c:v>2.0690000000000001E-3</c:v>
                </c:pt>
                <c:pt idx="3070">
                  <c:v>2.0699999999999998E-3</c:v>
                </c:pt>
                <c:pt idx="3071">
                  <c:v>2.0709999999999999E-3</c:v>
                </c:pt>
                <c:pt idx="3072">
                  <c:v>2.0720000000000001E-3</c:v>
                </c:pt>
                <c:pt idx="3073">
                  <c:v>2.0730000000000002E-3</c:v>
                </c:pt>
                <c:pt idx="3074">
                  <c:v>2.0739999999999999E-3</c:v>
                </c:pt>
                <c:pt idx="3075">
                  <c:v>2.075E-3</c:v>
                </c:pt>
                <c:pt idx="3076">
                  <c:v>2.0760000000000002E-3</c:v>
                </c:pt>
                <c:pt idx="3077">
                  <c:v>2.0769999999999999E-3</c:v>
                </c:pt>
                <c:pt idx="3078">
                  <c:v>2.078E-3</c:v>
                </c:pt>
                <c:pt idx="3079">
                  <c:v>2.0790000000000001E-3</c:v>
                </c:pt>
                <c:pt idx="3080">
                  <c:v>2.0799999999999998E-3</c:v>
                </c:pt>
                <c:pt idx="3081">
                  <c:v>2.081E-3</c:v>
                </c:pt>
                <c:pt idx="3082">
                  <c:v>2.0820000000000001E-3</c:v>
                </c:pt>
                <c:pt idx="3083">
                  <c:v>2.0830000000000002E-3</c:v>
                </c:pt>
                <c:pt idx="3084">
                  <c:v>2.0839999999999999E-3</c:v>
                </c:pt>
                <c:pt idx="3085">
                  <c:v>2.085E-3</c:v>
                </c:pt>
                <c:pt idx="3086">
                  <c:v>2.0860000000000002E-3</c:v>
                </c:pt>
                <c:pt idx="3087">
                  <c:v>2.0869999999999999E-3</c:v>
                </c:pt>
                <c:pt idx="3088">
                  <c:v>2.088E-3</c:v>
                </c:pt>
                <c:pt idx="3089">
                  <c:v>2.0890000000000001E-3</c:v>
                </c:pt>
                <c:pt idx="3090">
                  <c:v>2.0899999999999998E-3</c:v>
                </c:pt>
                <c:pt idx="3091">
                  <c:v>2.091E-3</c:v>
                </c:pt>
                <c:pt idx="3092">
                  <c:v>2.0920000000000001E-3</c:v>
                </c:pt>
                <c:pt idx="3093">
                  <c:v>2.0929999999999998E-3</c:v>
                </c:pt>
                <c:pt idx="3094">
                  <c:v>2.0939999999999999E-3</c:v>
                </c:pt>
                <c:pt idx="3095">
                  <c:v>2.0950000000000001E-3</c:v>
                </c:pt>
                <c:pt idx="3096">
                  <c:v>2.0960000000000002E-3</c:v>
                </c:pt>
                <c:pt idx="3097">
                  <c:v>2.0969999999999999E-3</c:v>
                </c:pt>
                <c:pt idx="3098">
                  <c:v>2.098E-3</c:v>
                </c:pt>
                <c:pt idx="3099">
                  <c:v>2.0990000000000002E-3</c:v>
                </c:pt>
                <c:pt idx="3100">
                  <c:v>2.0999999999999999E-3</c:v>
                </c:pt>
                <c:pt idx="3101">
                  <c:v>2.101E-3</c:v>
                </c:pt>
                <c:pt idx="3102">
                  <c:v>2.1020000000000001E-3</c:v>
                </c:pt>
                <c:pt idx="3103">
                  <c:v>2.1029999999999998E-3</c:v>
                </c:pt>
                <c:pt idx="3104">
                  <c:v>2.104E-3</c:v>
                </c:pt>
                <c:pt idx="3105">
                  <c:v>2.1050000000000001E-3</c:v>
                </c:pt>
                <c:pt idx="3106">
                  <c:v>2.1059999999999998E-3</c:v>
                </c:pt>
                <c:pt idx="3107">
                  <c:v>2.1069999999999999E-3</c:v>
                </c:pt>
                <c:pt idx="3108">
                  <c:v>2.1080000000000001E-3</c:v>
                </c:pt>
                <c:pt idx="3109">
                  <c:v>2.1090000000000002E-3</c:v>
                </c:pt>
                <c:pt idx="3110">
                  <c:v>2.1099999999999999E-3</c:v>
                </c:pt>
                <c:pt idx="3111">
                  <c:v>2.111E-3</c:v>
                </c:pt>
                <c:pt idx="3112">
                  <c:v>2.1120000000000002E-3</c:v>
                </c:pt>
                <c:pt idx="3113">
                  <c:v>2.1129999999999999E-3</c:v>
                </c:pt>
                <c:pt idx="3114">
                  <c:v>2.114E-3</c:v>
                </c:pt>
                <c:pt idx="3115">
                  <c:v>2.1150000000000001E-3</c:v>
                </c:pt>
                <c:pt idx="3116">
                  <c:v>2.1159999999999998E-3</c:v>
                </c:pt>
                <c:pt idx="3117">
                  <c:v>2.117E-3</c:v>
                </c:pt>
                <c:pt idx="3118">
                  <c:v>2.1180000000000001E-3</c:v>
                </c:pt>
                <c:pt idx="3119">
                  <c:v>2.1189999999999998E-3</c:v>
                </c:pt>
                <c:pt idx="3120">
                  <c:v>2.1199999999999999E-3</c:v>
                </c:pt>
                <c:pt idx="3121">
                  <c:v>2.1210000000000001E-3</c:v>
                </c:pt>
                <c:pt idx="3122">
                  <c:v>2.1220000000000002E-3</c:v>
                </c:pt>
                <c:pt idx="3123">
                  <c:v>2.1229999999999999E-3</c:v>
                </c:pt>
                <c:pt idx="3124">
                  <c:v>2.124E-3</c:v>
                </c:pt>
                <c:pt idx="3125">
                  <c:v>2.1250000000000002E-3</c:v>
                </c:pt>
                <c:pt idx="3126">
                  <c:v>2.1259999999999999E-3</c:v>
                </c:pt>
                <c:pt idx="3127">
                  <c:v>2.127E-3</c:v>
                </c:pt>
                <c:pt idx="3128">
                  <c:v>2.1280000000000001E-3</c:v>
                </c:pt>
                <c:pt idx="3129">
                  <c:v>2.1289999999999998E-3</c:v>
                </c:pt>
                <c:pt idx="3130">
                  <c:v>2.1299999999999999E-3</c:v>
                </c:pt>
                <c:pt idx="3131">
                  <c:v>2.1310000000000001E-3</c:v>
                </c:pt>
                <c:pt idx="3132">
                  <c:v>2.1320000000000002E-3</c:v>
                </c:pt>
                <c:pt idx="3133">
                  <c:v>2.1329999999999999E-3</c:v>
                </c:pt>
                <c:pt idx="3134">
                  <c:v>2.134E-3</c:v>
                </c:pt>
                <c:pt idx="3135">
                  <c:v>2.1350000000000002E-3</c:v>
                </c:pt>
                <c:pt idx="3136">
                  <c:v>2.1359999999999999E-3</c:v>
                </c:pt>
                <c:pt idx="3137">
                  <c:v>2.137E-3</c:v>
                </c:pt>
                <c:pt idx="3138">
                  <c:v>2.1380000000000001E-3</c:v>
                </c:pt>
                <c:pt idx="3139">
                  <c:v>2.1389999999999998E-3</c:v>
                </c:pt>
                <c:pt idx="3140">
                  <c:v>2.14E-3</c:v>
                </c:pt>
                <c:pt idx="3141">
                  <c:v>2.1410000000000001E-3</c:v>
                </c:pt>
                <c:pt idx="3142">
                  <c:v>2.1419999999999998E-3</c:v>
                </c:pt>
                <c:pt idx="3143">
                  <c:v>2.1429999999999999E-3</c:v>
                </c:pt>
                <c:pt idx="3144">
                  <c:v>2.1440000000000001E-3</c:v>
                </c:pt>
                <c:pt idx="3145">
                  <c:v>2.1450000000000002E-3</c:v>
                </c:pt>
                <c:pt idx="3146">
                  <c:v>2.1459999999999999E-3</c:v>
                </c:pt>
                <c:pt idx="3147">
                  <c:v>2.147E-3</c:v>
                </c:pt>
                <c:pt idx="3148">
                  <c:v>2.1480000000000002E-3</c:v>
                </c:pt>
                <c:pt idx="3149">
                  <c:v>2.1489999999999999E-3</c:v>
                </c:pt>
                <c:pt idx="3150">
                  <c:v>2.15E-3</c:v>
                </c:pt>
                <c:pt idx="3151">
                  <c:v>2.1510000000000001E-3</c:v>
                </c:pt>
                <c:pt idx="3152">
                  <c:v>2.1519999999999998E-3</c:v>
                </c:pt>
                <c:pt idx="3153">
                  <c:v>2.153E-3</c:v>
                </c:pt>
                <c:pt idx="3154">
                  <c:v>2.1540000000000001E-3</c:v>
                </c:pt>
                <c:pt idx="3155">
                  <c:v>2.1549999999999998E-3</c:v>
                </c:pt>
                <c:pt idx="3156">
                  <c:v>2.1559999999999999E-3</c:v>
                </c:pt>
                <c:pt idx="3157">
                  <c:v>2.1570000000000001E-3</c:v>
                </c:pt>
                <c:pt idx="3158">
                  <c:v>2.1580000000000002E-3</c:v>
                </c:pt>
                <c:pt idx="3159">
                  <c:v>2.1589999999999999E-3</c:v>
                </c:pt>
                <c:pt idx="3160">
                  <c:v>2.16E-3</c:v>
                </c:pt>
                <c:pt idx="3161">
                  <c:v>2.1610000000000002E-3</c:v>
                </c:pt>
                <c:pt idx="3162">
                  <c:v>2.1619999999999999E-3</c:v>
                </c:pt>
                <c:pt idx="3163">
                  <c:v>2.163E-3</c:v>
                </c:pt>
                <c:pt idx="3164">
                  <c:v>2.1640000000000001E-3</c:v>
                </c:pt>
                <c:pt idx="3165">
                  <c:v>2.1649999999999998E-3</c:v>
                </c:pt>
                <c:pt idx="3166">
                  <c:v>2.166E-3</c:v>
                </c:pt>
                <c:pt idx="3167">
                  <c:v>2.1670000000000001E-3</c:v>
                </c:pt>
                <c:pt idx="3168">
                  <c:v>2.1679999999999998E-3</c:v>
                </c:pt>
                <c:pt idx="3169">
                  <c:v>2.1689999999999999E-3</c:v>
                </c:pt>
                <c:pt idx="3170">
                  <c:v>2.1700000000000001E-3</c:v>
                </c:pt>
                <c:pt idx="3171">
                  <c:v>2.1710000000000002E-3</c:v>
                </c:pt>
                <c:pt idx="3172">
                  <c:v>2.1719999999999999E-3</c:v>
                </c:pt>
                <c:pt idx="3173">
                  <c:v>2.173E-3</c:v>
                </c:pt>
                <c:pt idx="3174">
                  <c:v>2.1740000000000002E-3</c:v>
                </c:pt>
                <c:pt idx="3175">
                  <c:v>2.1749999999999999E-3</c:v>
                </c:pt>
                <c:pt idx="3176">
                  <c:v>2.176E-3</c:v>
                </c:pt>
                <c:pt idx="3177">
                  <c:v>2.1770000000000001E-3</c:v>
                </c:pt>
                <c:pt idx="3178">
                  <c:v>2.1779999999999998E-3</c:v>
                </c:pt>
                <c:pt idx="3179">
                  <c:v>2.1789999999999999E-3</c:v>
                </c:pt>
                <c:pt idx="3180">
                  <c:v>2.1800000000000001E-3</c:v>
                </c:pt>
                <c:pt idx="3181">
                  <c:v>2.1810000000000002E-3</c:v>
                </c:pt>
                <c:pt idx="3182">
                  <c:v>2.1819999999999999E-3</c:v>
                </c:pt>
                <c:pt idx="3183">
                  <c:v>2.183E-3</c:v>
                </c:pt>
                <c:pt idx="3184">
                  <c:v>2.1840000000000002E-3</c:v>
                </c:pt>
                <c:pt idx="3185">
                  <c:v>2.1849999999999999E-3</c:v>
                </c:pt>
                <c:pt idx="3186">
                  <c:v>2.186E-3</c:v>
                </c:pt>
                <c:pt idx="3187">
                  <c:v>2.1870000000000001E-3</c:v>
                </c:pt>
                <c:pt idx="3188">
                  <c:v>2.1879999999999998E-3</c:v>
                </c:pt>
                <c:pt idx="3189">
                  <c:v>2.189E-3</c:v>
                </c:pt>
                <c:pt idx="3190">
                  <c:v>2.1900000000000001E-3</c:v>
                </c:pt>
                <c:pt idx="3191">
                  <c:v>2.1909999999999998E-3</c:v>
                </c:pt>
                <c:pt idx="3192">
                  <c:v>2.1919999999999999E-3</c:v>
                </c:pt>
                <c:pt idx="3193">
                  <c:v>2.1930000000000001E-3</c:v>
                </c:pt>
                <c:pt idx="3194">
                  <c:v>2.1940000000000002E-3</c:v>
                </c:pt>
                <c:pt idx="3195">
                  <c:v>2.1949999999999999E-3</c:v>
                </c:pt>
                <c:pt idx="3196">
                  <c:v>2.196E-3</c:v>
                </c:pt>
                <c:pt idx="3197">
                  <c:v>2.1970000000000002E-3</c:v>
                </c:pt>
                <c:pt idx="3198">
                  <c:v>2.1979999999999999E-3</c:v>
                </c:pt>
                <c:pt idx="3199">
                  <c:v>2.199E-3</c:v>
                </c:pt>
                <c:pt idx="3200">
                  <c:v>2.2000000000000001E-3</c:v>
                </c:pt>
                <c:pt idx="3201">
                  <c:v>2.2009999999999998E-3</c:v>
                </c:pt>
                <c:pt idx="3202">
                  <c:v>2.202E-3</c:v>
                </c:pt>
                <c:pt idx="3203">
                  <c:v>2.2030000000000001E-3</c:v>
                </c:pt>
                <c:pt idx="3204">
                  <c:v>2.2039999999999998E-3</c:v>
                </c:pt>
                <c:pt idx="3205">
                  <c:v>2.2049999999999999E-3</c:v>
                </c:pt>
                <c:pt idx="3206">
                  <c:v>2.2060000000000001E-3</c:v>
                </c:pt>
                <c:pt idx="3207">
                  <c:v>2.2070000000000002E-3</c:v>
                </c:pt>
                <c:pt idx="3208">
                  <c:v>2.2079999999999999E-3</c:v>
                </c:pt>
                <c:pt idx="3209">
                  <c:v>2.209E-3</c:v>
                </c:pt>
                <c:pt idx="3210">
                  <c:v>2.2100000000000002E-3</c:v>
                </c:pt>
                <c:pt idx="3211">
                  <c:v>2.2109999999999999E-3</c:v>
                </c:pt>
                <c:pt idx="3212">
                  <c:v>2.212E-3</c:v>
                </c:pt>
                <c:pt idx="3213">
                  <c:v>2.2130000000000001E-3</c:v>
                </c:pt>
                <c:pt idx="3214">
                  <c:v>2.2139999999999998E-3</c:v>
                </c:pt>
                <c:pt idx="3215">
                  <c:v>2.215E-3</c:v>
                </c:pt>
                <c:pt idx="3216">
                  <c:v>2.2160000000000001E-3</c:v>
                </c:pt>
                <c:pt idx="3217">
                  <c:v>2.2169999999999998E-3</c:v>
                </c:pt>
                <c:pt idx="3218">
                  <c:v>2.2179999999999999E-3</c:v>
                </c:pt>
                <c:pt idx="3219">
                  <c:v>2.2190000000000001E-3</c:v>
                </c:pt>
                <c:pt idx="3220">
                  <c:v>2.2200000000000002E-3</c:v>
                </c:pt>
                <c:pt idx="3221">
                  <c:v>2.2209999999999999E-3</c:v>
                </c:pt>
                <c:pt idx="3222">
                  <c:v>2.222E-3</c:v>
                </c:pt>
                <c:pt idx="3223">
                  <c:v>2.2230000000000001E-3</c:v>
                </c:pt>
                <c:pt idx="3224">
                  <c:v>2.2239999999999998E-3</c:v>
                </c:pt>
                <c:pt idx="3225">
                  <c:v>2.225E-3</c:v>
                </c:pt>
                <c:pt idx="3226">
                  <c:v>2.2260000000000001E-3</c:v>
                </c:pt>
                <c:pt idx="3227">
                  <c:v>2.2269999999999998E-3</c:v>
                </c:pt>
                <c:pt idx="3228">
                  <c:v>2.2279999999999999E-3</c:v>
                </c:pt>
                <c:pt idx="3229">
                  <c:v>2.2290000000000001E-3</c:v>
                </c:pt>
                <c:pt idx="3230">
                  <c:v>2.2300000000000002E-3</c:v>
                </c:pt>
                <c:pt idx="3231">
                  <c:v>2.2309999999999999E-3</c:v>
                </c:pt>
                <c:pt idx="3232">
                  <c:v>2.232E-3</c:v>
                </c:pt>
                <c:pt idx="3233">
                  <c:v>2.2330000000000002E-3</c:v>
                </c:pt>
                <c:pt idx="3234">
                  <c:v>2.2339999999999999E-3</c:v>
                </c:pt>
                <c:pt idx="3235">
                  <c:v>2.235E-3</c:v>
                </c:pt>
                <c:pt idx="3236">
                  <c:v>2.2360000000000001E-3</c:v>
                </c:pt>
                <c:pt idx="3237">
                  <c:v>2.2369999999999998E-3</c:v>
                </c:pt>
                <c:pt idx="3238">
                  <c:v>2.238E-3</c:v>
                </c:pt>
                <c:pt idx="3239">
                  <c:v>2.2390000000000001E-3</c:v>
                </c:pt>
                <c:pt idx="3240">
                  <c:v>2.2399999999999998E-3</c:v>
                </c:pt>
                <c:pt idx="3241">
                  <c:v>2.2409999999999999E-3</c:v>
                </c:pt>
                <c:pt idx="3242">
                  <c:v>2.2420000000000001E-3</c:v>
                </c:pt>
                <c:pt idx="3243">
                  <c:v>2.2430000000000002E-3</c:v>
                </c:pt>
                <c:pt idx="3244">
                  <c:v>2.2439999999999999E-3</c:v>
                </c:pt>
                <c:pt idx="3245">
                  <c:v>2.245E-3</c:v>
                </c:pt>
                <c:pt idx="3246">
                  <c:v>2.2460000000000002E-3</c:v>
                </c:pt>
                <c:pt idx="3247">
                  <c:v>2.2469999999999999E-3</c:v>
                </c:pt>
                <c:pt idx="3248">
                  <c:v>2.248E-3</c:v>
                </c:pt>
                <c:pt idx="3249">
                  <c:v>2.2490000000000001E-3</c:v>
                </c:pt>
                <c:pt idx="3250">
                  <c:v>2.2499999999999998E-3</c:v>
                </c:pt>
                <c:pt idx="3251">
                  <c:v>2.251E-3</c:v>
                </c:pt>
                <c:pt idx="3252">
                  <c:v>2.2520000000000001E-3</c:v>
                </c:pt>
                <c:pt idx="3253">
                  <c:v>2.2529999999999998E-3</c:v>
                </c:pt>
                <c:pt idx="3254">
                  <c:v>2.2539999999999999E-3</c:v>
                </c:pt>
                <c:pt idx="3255">
                  <c:v>2.2550000000000001E-3</c:v>
                </c:pt>
                <c:pt idx="3256">
                  <c:v>2.2560000000000002E-3</c:v>
                </c:pt>
                <c:pt idx="3257">
                  <c:v>2.2569999999999999E-3</c:v>
                </c:pt>
                <c:pt idx="3258">
                  <c:v>2.258E-3</c:v>
                </c:pt>
                <c:pt idx="3259">
                  <c:v>2.2590000000000002E-3</c:v>
                </c:pt>
                <c:pt idx="3260">
                  <c:v>2.2599999999999999E-3</c:v>
                </c:pt>
                <c:pt idx="3261">
                  <c:v>2.261E-3</c:v>
                </c:pt>
                <c:pt idx="3262">
                  <c:v>2.2620000000000001E-3</c:v>
                </c:pt>
                <c:pt idx="3263">
                  <c:v>2.2629999999999998E-3</c:v>
                </c:pt>
                <c:pt idx="3264">
                  <c:v>2.264E-3</c:v>
                </c:pt>
                <c:pt idx="3265">
                  <c:v>2.2650000000000001E-3</c:v>
                </c:pt>
                <c:pt idx="3266">
                  <c:v>2.2659999999999998E-3</c:v>
                </c:pt>
                <c:pt idx="3267">
                  <c:v>2.2669999999999999E-3</c:v>
                </c:pt>
                <c:pt idx="3268">
                  <c:v>2.2680000000000001E-3</c:v>
                </c:pt>
                <c:pt idx="3269">
                  <c:v>2.2690000000000002E-3</c:v>
                </c:pt>
                <c:pt idx="3270">
                  <c:v>2.2699999999999999E-3</c:v>
                </c:pt>
                <c:pt idx="3271">
                  <c:v>2.271E-3</c:v>
                </c:pt>
                <c:pt idx="3272">
                  <c:v>2.2720000000000001E-3</c:v>
                </c:pt>
                <c:pt idx="3273">
                  <c:v>2.2729999999999998E-3</c:v>
                </c:pt>
                <c:pt idx="3274">
                  <c:v>2.274E-3</c:v>
                </c:pt>
                <c:pt idx="3275">
                  <c:v>2.2750000000000001E-3</c:v>
                </c:pt>
                <c:pt idx="3276">
                  <c:v>2.2759999999999998E-3</c:v>
                </c:pt>
                <c:pt idx="3277">
                  <c:v>2.2769999999999999E-3</c:v>
                </c:pt>
                <c:pt idx="3278">
                  <c:v>2.2780000000000001E-3</c:v>
                </c:pt>
                <c:pt idx="3279">
                  <c:v>2.2790000000000002E-3</c:v>
                </c:pt>
                <c:pt idx="3280">
                  <c:v>2.2799999999999999E-3</c:v>
                </c:pt>
                <c:pt idx="3281">
                  <c:v>2.281E-3</c:v>
                </c:pt>
                <c:pt idx="3282">
                  <c:v>2.2820000000000002E-3</c:v>
                </c:pt>
                <c:pt idx="3283">
                  <c:v>2.2829999999999999E-3</c:v>
                </c:pt>
                <c:pt idx="3284">
                  <c:v>2.284E-3</c:v>
                </c:pt>
                <c:pt idx="3285">
                  <c:v>2.2850000000000001E-3</c:v>
                </c:pt>
                <c:pt idx="3286">
                  <c:v>2.2859999999999998E-3</c:v>
                </c:pt>
                <c:pt idx="3287">
                  <c:v>2.287E-3</c:v>
                </c:pt>
                <c:pt idx="3288">
                  <c:v>2.2880000000000001E-3</c:v>
                </c:pt>
                <c:pt idx="3289">
                  <c:v>2.2889999999999998E-3</c:v>
                </c:pt>
                <c:pt idx="3290">
                  <c:v>2.2899999999999999E-3</c:v>
                </c:pt>
                <c:pt idx="3291">
                  <c:v>2.2910000000000001E-3</c:v>
                </c:pt>
                <c:pt idx="3292">
                  <c:v>2.2920000000000002E-3</c:v>
                </c:pt>
                <c:pt idx="3293">
                  <c:v>2.2929999999999999E-3</c:v>
                </c:pt>
                <c:pt idx="3294">
                  <c:v>2.294E-3</c:v>
                </c:pt>
                <c:pt idx="3295">
                  <c:v>2.2950000000000002E-3</c:v>
                </c:pt>
                <c:pt idx="3296">
                  <c:v>2.2959999999999999E-3</c:v>
                </c:pt>
                <c:pt idx="3297">
                  <c:v>2.297E-3</c:v>
                </c:pt>
                <c:pt idx="3298">
                  <c:v>2.2980000000000001E-3</c:v>
                </c:pt>
                <c:pt idx="3299">
                  <c:v>2.2989999999999998E-3</c:v>
                </c:pt>
                <c:pt idx="3300">
                  <c:v>2.3E-3</c:v>
                </c:pt>
                <c:pt idx="3301">
                  <c:v>2.3010000000000001E-3</c:v>
                </c:pt>
                <c:pt idx="3302">
                  <c:v>2.3019999999999998E-3</c:v>
                </c:pt>
                <c:pt idx="3303">
                  <c:v>2.3029999999999999E-3</c:v>
                </c:pt>
                <c:pt idx="3304">
                  <c:v>2.3040000000000001E-3</c:v>
                </c:pt>
                <c:pt idx="3305">
                  <c:v>2.3050000000000002E-3</c:v>
                </c:pt>
                <c:pt idx="3306">
                  <c:v>2.3059999999999999E-3</c:v>
                </c:pt>
                <c:pt idx="3307">
                  <c:v>2.307E-3</c:v>
                </c:pt>
                <c:pt idx="3308">
                  <c:v>2.3080000000000002E-3</c:v>
                </c:pt>
                <c:pt idx="3309">
                  <c:v>2.3089999999999999E-3</c:v>
                </c:pt>
                <c:pt idx="3310">
                  <c:v>2.31E-3</c:v>
                </c:pt>
                <c:pt idx="3311">
                  <c:v>2.3110000000000001E-3</c:v>
                </c:pt>
                <c:pt idx="3312">
                  <c:v>2.3119999999999998E-3</c:v>
                </c:pt>
                <c:pt idx="3313">
                  <c:v>2.313E-3</c:v>
                </c:pt>
                <c:pt idx="3314">
                  <c:v>2.3140000000000001E-3</c:v>
                </c:pt>
                <c:pt idx="3315">
                  <c:v>2.3149999999999998E-3</c:v>
                </c:pt>
                <c:pt idx="3316">
                  <c:v>2.3159999999999999E-3</c:v>
                </c:pt>
                <c:pt idx="3317">
                  <c:v>2.317E-3</c:v>
                </c:pt>
                <c:pt idx="3318">
                  <c:v>2.3180000000000002E-3</c:v>
                </c:pt>
                <c:pt idx="3319">
                  <c:v>2.3189999999999999E-3</c:v>
                </c:pt>
                <c:pt idx="3320">
                  <c:v>2.32E-3</c:v>
                </c:pt>
                <c:pt idx="3321">
                  <c:v>2.3210000000000001E-3</c:v>
                </c:pt>
                <c:pt idx="3322">
                  <c:v>2.3219999999999998E-3</c:v>
                </c:pt>
                <c:pt idx="3323">
                  <c:v>2.323E-3</c:v>
                </c:pt>
                <c:pt idx="3324">
                  <c:v>2.3240000000000001E-3</c:v>
                </c:pt>
                <c:pt idx="3325">
                  <c:v>2.3249999999999998E-3</c:v>
                </c:pt>
                <c:pt idx="3326">
                  <c:v>2.3259999999999999E-3</c:v>
                </c:pt>
                <c:pt idx="3327">
                  <c:v>2.3270000000000001E-3</c:v>
                </c:pt>
                <c:pt idx="3328">
                  <c:v>2.3280000000000002E-3</c:v>
                </c:pt>
                <c:pt idx="3329">
                  <c:v>2.3289999999999999E-3</c:v>
                </c:pt>
                <c:pt idx="3330">
                  <c:v>2.33E-3</c:v>
                </c:pt>
                <c:pt idx="3331">
                  <c:v>2.3310000000000002E-3</c:v>
                </c:pt>
                <c:pt idx="3332">
                  <c:v>2.3319999999999999E-3</c:v>
                </c:pt>
                <c:pt idx="3333">
                  <c:v>2.333E-3</c:v>
                </c:pt>
                <c:pt idx="3334">
                  <c:v>2.3340000000000001E-3</c:v>
                </c:pt>
                <c:pt idx="3335">
                  <c:v>2.3349999999999998E-3</c:v>
                </c:pt>
                <c:pt idx="3336">
                  <c:v>2.336E-3</c:v>
                </c:pt>
                <c:pt idx="3337">
                  <c:v>2.3370000000000001E-3</c:v>
                </c:pt>
                <c:pt idx="3338">
                  <c:v>2.3379999999999998E-3</c:v>
                </c:pt>
                <c:pt idx="3339">
                  <c:v>2.3389999999999999E-3</c:v>
                </c:pt>
                <c:pt idx="3340">
                  <c:v>2.3400000000000001E-3</c:v>
                </c:pt>
                <c:pt idx="3341">
                  <c:v>2.3410000000000002E-3</c:v>
                </c:pt>
                <c:pt idx="3342">
                  <c:v>2.3419999999999999E-3</c:v>
                </c:pt>
                <c:pt idx="3343">
                  <c:v>2.343E-3</c:v>
                </c:pt>
                <c:pt idx="3344">
                  <c:v>2.3440000000000002E-3</c:v>
                </c:pt>
                <c:pt idx="3345">
                  <c:v>2.3449999999999999E-3</c:v>
                </c:pt>
                <c:pt idx="3346">
                  <c:v>2.346E-3</c:v>
                </c:pt>
                <c:pt idx="3347">
                  <c:v>2.3470000000000001E-3</c:v>
                </c:pt>
                <c:pt idx="3348">
                  <c:v>2.3479999999999998E-3</c:v>
                </c:pt>
                <c:pt idx="3349">
                  <c:v>2.349E-3</c:v>
                </c:pt>
                <c:pt idx="3350">
                  <c:v>2.3500000000000001E-3</c:v>
                </c:pt>
                <c:pt idx="3351">
                  <c:v>2.3509999999999998E-3</c:v>
                </c:pt>
                <c:pt idx="3352">
                  <c:v>2.3519999999999999E-3</c:v>
                </c:pt>
                <c:pt idx="3353">
                  <c:v>2.3530000000000001E-3</c:v>
                </c:pt>
                <c:pt idx="3354">
                  <c:v>2.3540000000000002E-3</c:v>
                </c:pt>
                <c:pt idx="3355">
                  <c:v>2.3549999999999999E-3</c:v>
                </c:pt>
                <c:pt idx="3356">
                  <c:v>2.356E-3</c:v>
                </c:pt>
                <c:pt idx="3357">
                  <c:v>2.3570000000000002E-3</c:v>
                </c:pt>
                <c:pt idx="3358">
                  <c:v>2.3579999999999999E-3</c:v>
                </c:pt>
                <c:pt idx="3359">
                  <c:v>2.359E-3</c:v>
                </c:pt>
                <c:pt idx="3360">
                  <c:v>2.3600000000000001E-3</c:v>
                </c:pt>
                <c:pt idx="3361">
                  <c:v>2.3609999999999998E-3</c:v>
                </c:pt>
                <c:pt idx="3362">
                  <c:v>2.362E-3</c:v>
                </c:pt>
                <c:pt idx="3363">
                  <c:v>2.3630000000000001E-3</c:v>
                </c:pt>
                <c:pt idx="3364">
                  <c:v>2.3640000000000002E-3</c:v>
                </c:pt>
                <c:pt idx="3365">
                  <c:v>2.3649999999999999E-3</c:v>
                </c:pt>
                <c:pt idx="3366">
                  <c:v>2.366E-3</c:v>
                </c:pt>
                <c:pt idx="3367">
                  <c:v>2.3670000000000002E-3</c:v>
                </c:pt>
                <c:pt idx="3368">
                  <c:v>2.3679999999999999E-3</c:v>
                </c:pt>
                <c:pt idx="3369">
                  <c:v>2.369E-3</c:v>
                </c:pt>
                <c:pt idx="3370">
                  <c:v>2.3700000000000001E-3</c:v>
                </c:pt>
                <c:pt idx="3371">
                  <c:v>2.3709999999999998E-3</c:v>
                </c:pt>
                <c:pt idx="3372">
                  <c:v>2.372E-3</c:v>
                </c:pt>
                <c:pt idx="3373">
                  <c:v>2.3730000000000001E-3</c:v>
                </c:pt>
                <c:pt idx="3374">
                  <c:v>2.3739999999999998E-3</c:v>
                </c:pt>
                <c:pt idx="3375">
                  <c:v>2.3749999999999999E-3</c:v>
                </c:pt>
                <c:pt idx="3376">
                  <c:v>2.3760000000000001E-3</c:v>
                </c:pt>
                <c:pt idx="3377">
                  <c:v>2.3770000000000002E-3</c:v>
                </c:pt>
                <c:pt idx="3378">
                  <c:v>2.3779999999999999E-3</c:v>
                </c:pt>
                <c:pt idx="3379">
                  <c:v>2.379E-3</c:v>
                </c:pt>
                <c:pt idx="3380">
                  <c:v>2.3800000000000002E-3</c:v>
                </c:pt>
                <c:pt idx="3381">
                  <c:v>2.3809999999999999E-3</c:v>
                </c:pt>
                <c:pt idx="3382">
                  <c:v>2.382E-3</c:v>
                </c:pt>
                <c:pt idx="3383">
                  <c:v>2.3830000000000001E-3</c:v>
                </c:pt>
                <c:pt idx="3384">
                  <c:v>2.3839999999999998E-3</c:v>
                </c:pt>
                <c:pt idx="3385">
                  <c:v>2.385E-3</c:v>
                </c:pt>
                <c:pt idx="3386">
                  <c:v>2.3860000000000001E-3</c:v>
                </c:pt>
                <c:pt idx="3387">
                  <c:v>2.3869999999999998E-3</c:v>
                </c:pt>
                <c:pt idx="3388">
                  <c:v>2.3879999999999999E-3</c:v>
                </c:pt>
                <c:pt idx="3389">
                  <c:v>2.3890000000000001E-3</c:v>
                </c:pt>
                <c:pt idx="3390">
                  <c:v>2.3900000000000002E-3</c:v>
                </c:pt>
                <c:pt idx="3391">
                  <c:v>2.3909999999999999E-3</c:v>
                </c:pt>
                <c:pt idx="3392">
                  <c:v>2.392E-3</c:v>
                </c:pt>
                <c:pt idx="3393">
                  <c:v>2.3930000000000002E-3</c:v>
                </c:pt>
                <c:pt idx="3394">
                  <c:v>2.3939999999999999E-3</c:v>
                </c:pt>
                <c:pt idx="3395">
                  <c:v>2.395E-3</c:v>
                </c:pt>
                <c:pt idx="3396">
                  <c:v>2.3960000000000001E-3</c:v>
                </c:pt>
                <c:pt idx="3397">
                  <c:v>2.3969999999999998E-3</c:v>
                </c:pt>
                <c:pt idx="3398">
                  <c:v>2.398E-3</c:v>
                </c:pt>
                <c:pt idx="3399">
                  <c:v>2.3990000000000001E-3</c:v>
                </c:pt>
                <c:pt idx="3400">
                  <c:v>2.3999999999999998E-3</c:v>
                </c:pt>
                <c:pt idx="3401">
                  <c:v>2.4009999999999999E-3</c:v>
                </c:pt>
                <c:pt idx="3402">
                  <c:v>2.4020000000000001E-3</c:v>
                </c:pt>
                <c:pt idx="3403">
                  <c:v>2.4030000000000002E-3</c:v>
                </c:pt>
                <c:pt idx="3404">
                  <c:v>2.4039999999999999E-3</c:v>
                </c:pt>
                <c:pt idx="3405">
                  <c:v>2.405E-3</c:v>
                </c:pt>
                <c:pt idx="3406">
                  <c:v>2.4060000000000002E-3</c:v>
                </c:pt>
                <c:pt idx="3407">
                  <c:v>2.4069999999999999E-3</c:v>
                </c:pt>
                <c:pt idx="3408">
                  <c:v>2.408E-3</c:v>
                </c:pt>
                <c:pt idx="3409">
                  <c:v>2.4090000000000001E-3</c:v>
                </c:pt>
                <c:pt idx="3410">
                  <c:v>2.4099999999999998E-3</c:v>
                </c:pt>
                <c:pt idx="3411">
                  <c:v>2.4109999999999999E-3</c:v>
                </c:pt>
                <c:pt idx="3412">
                  <c:v>2.4120000000000001E-3</c:v>
                </c:pt>
                <c:pt idx="3413">
                  <c:v>2.4130000000000002E-3</c:v>
                </c:pt>
                <c:pt idx="3414">
                  <c:v>2.4139999999999999E-3</c:v>
                </c:pt>
                <c:pt idx="3415">
                  <c:v>2.415E-3</c:v>
                </c:pt>
                <c:pt idx="3416">
                  <c:v>2.4160000000000002E-3</c:v>
                </c:pt>
                <c:pt idx="3417">
                  <c:v>2.4169999999999999E-3</c:v>
                </c:pt>
                <c:pt idx="3418">
                  <c:v>2.418E-3</c:v>
                </c:pt>
                <c:pt idx="3419">
                  <c:v>2.4190000000000001E-3</c:v>
                </c:pt>
                <c:pt idx="3420">
                  <c:v>2.4199999999999998E-3</c:v>
                </c:pt>
                <c:pt idx="3421">
                  <c:v>2.421E-3</c:v>
                </c:pt>
                <c:pt idx="3422">
                  <c:v>2.4220000000000001E-3</c:v>
                </c:pt>
                <c:pt idx="3423">
                  <c:v>2.4229999999999998E-3</c:v>
                </c:pt>
                <c:pt idx="3424">
                  <c:v>2.4239999999999999E-3</c:v>
                </c:pt>
                <c:pt idx="3425">
                  <c:v>2.4250000000000001E-3</c:v>
                </c:pt>
                <c:pt idx="3426">
                  <c:v>2.4260000000000002E-3</c:v>
                </c:pt>
                <c:pt idx="3427">
                  <c:v>2.4269999999999999E-3</c:v>
                </c:pt>
                <c:pt idx="3428">
                  <c:v>2.428E-3</c:v>
                </c:pt>
                <c:pt idx="3429">
                  <c:v>2.4290000000000002E-3</c:v>
                </c:pt>
                <c:pt idx="3430">
                  <c:v>2.4299999999999999E-3</c:v>
                </c:pt>
                <c:pt idx="3431">
                  <c:v>2.431E-3</c:v>
                </c:pt>
                <c:pt idx="3432">
                  <c:v>2.4320000000000001E-3</c:v>
                </c:pt>
                <c:pt idx="3433">
                  <c:v>2.4329999999999998E-3</c:v>
                </c:pt>
                <c:pt idx="3434">
                  <c:v>2.434E-3</c:v>
                </c:pt>
                <c:pt idx="3435">
                  <c:v>2.4350000000000001E-3</c:v>
                </c:pt>
                <c:pt idx="3436">
                  <c:v>2.4359999999999998E-3</c:v>
                </c:pt>
                <c:pt idx="3437">
                  <c:v>2.4369999999999999E-3</c:v>
                </c:pt>
                <c:pt idx="3438">
                  <c:v>2.4380000000000001E-3</c:v>
                </c:pt>
                <c:pt idx="3439">
                  <c:v>2.4390000000000002E-3</c:v>
                </c:pt>
                <c:pt idx="3440">
                  <c:v>2.4399999999999999E-3</c:v>
                </c:pt>
                <c:pt idx="3441">
                  <c:v>2.441E-3</c:v>
                </c:pt>
                <c:pt idx="3442">
                  <c:v>2.4420000000000002E-3</c:v>
                </c:pt>
                <c:pt idx="3443">
                  <c:v>2.4429999999999999E-3</c:v>
                </c:pt>
                <c:pt idx="3444">
                  <c:v>2.444E-3</c:v>
                </c:pt>
                <c:pt idx="3445">
                  <c:v>2.4450000000000001E-3</c:v>
                </c:pt>
                <c:pt idx="3446">
                  <c:v>2.4459999999999998E-3</c:v>
                </c:pt>
                <c:pt idx="3447">
                  <c:v>2.447E-3</c:v>
                </c:pt>
                <c:pt idx="3448">
                  <c:v>2.4480000000000001E-3</c:v>
                </c:pt>
                <c:pt idx="3449">
                  <c:v>2.4489999999999998E-3</c:v>
                </c:pt>
                <c:pt idx="3450">
                  <c:v>2.4499999999999999E-3</c:v>
                </c:pt>
                <c:pt idx="3451">
                  <c:v>2.4510000000000001E-3</c:v>
                </c:pt>
                <c:pt idx="3452">
                  <c:v>2.4520000000000002E-3</c:v>
                </c:pt>
                <c:pt idx="3453">
                  <c:v>2.4529999999999999E-3</c:v>
                </c:pt>
                <c:pt idx="3454">
                  <c:v>2.454E-3</c:v>
                </c:pt>
                <c:pt idx="3455">
                  <c:v>2.4550000000000002E-3</c:v>
                </c:pt>
                <c:pt idx="3456">
                  <c:v>2.4559999999999998E-3</c:v>
                </c:pt>
                <c:pt idx="3457">
                  <c:v>2.457E-3</c:v>
                </c:pt>
                <c:pt idx="3458">
                  <c:v>2.4580000000000001E-3</c:v>
                </c:pt>
                <c:pt idx="3459">
                  <c:v>2.4589999999999998E-3</c:v>
                </c:pt>
                <c:pt idx="3460">
                  <c:v>2.4599999999999999E-3</c:v>
                </c:pt>
                <c:pt idx="3461">
                  <c:v>2.4610000000000001E-3</c:v>
                </c:pt>
                <c:pt idx="3462">
                  <c:v>2.4620000000000002E-3</c:v>
                </c:pt>
                <c:pt idx="3463">
                  <c:v>2.4629999999999999E-3</c:v>
                </c:pt>
                <c:pt idx="3464">
                  <c:v>2.464E-3</c:v>
                </c:pt>
                <c:pt idx="3465">
                  <c:v>2.4650000000000002E-3</c:v>
                </c:pt>
                <c:pt idx="3466">
                  <c:v>2.4659999999999999E-3</c:v>
                </c:pt>
                <c:pt idx="3467">
                  <c:v>2.467E-3</c:v>
                </c:pt>
                <c:pt idx="3468">
                  <c:v>2.4680000000000001E-3</c:v>
                </c:pt>
                <c:pt idx="3469">
                  <c:v>2.4689999999999998E-3</c:v>
                </c:pt>
                <c:pt idx="3470">
                  <c:v>2.47E-3</c:v>
                </c:pt>
                <c:pt idx="3471">
                  <c:v>2.4710000000000001E-3</c:v>
                </c:pt>
                <c:pt idx="3472">
                  <c:v>2.4719999999999998E-3</c:v>
                </c:pt>
                <c:pt idx="3473">
                  <c:v>2.4729999999999999E-3</c:v>
                </c:pt>
                <c:pt idx="3474">
                  <c:v>2.4740000000000001E-3</c:v>
                </c:pt>
                <c:pt idx="3475">
                  <c:v>2.4750000000000002E-3</c:v>
                </c:pt>
                <c:pt idx="3476">
                  <c:v>2.4759999999999999E-3</c:v>
                </c:pt>
                <c:pt idx="3477">
                  <c:v>2.477E-3</c:v>
                </c:pt>
                <c:pt idx="3478">
                  <c:v>2.4780000000000002E-3</c:v>
                </c:pt>
                <c:pt idx="3479">
                  <c:v>2.4789999999999999E-3</c:v>
                </c:pt>
                <c:pt idx="3480">
                  <c:v>2.48E-3</c:v>
                </c:pt>
                <c:pt idx="3481">
                  <c:v>2.4810000000000001E-3</c:v>
                </c:pt>
                <c:pt idx="3482">
                  <c:v>2.4819999999999998E-3</c:v>
                </c:pt>
                <c:pt idx="3483">
                  <c:v>2.483E-3</c:v>
                </c:pt>
                <c:pt idx="3484">
                  <c:v>2.4840000000000001E-3</c:v>
                </c:pt>
                <c:pt idx="3485">
                  <c:v>2.4849999999999998E-3</c:v>
                </c:pt>
                <c:pt idx="3486">
                  <c:v>2.4859999999999999E-3</c:v>
                </c:pt>
                <c:pt idx="3487">
                  <c:v>2.4870000000000001E-3</c:v>
                </c:pt>
                <c:pt idx="3488">
                  <c:v>2.4880000000000002E-3</c:v>
                </c:pt>
                <c:pt idx="3489">
                  <c:v>2.4889999999999999E-3</c:v>
                </c:pt>
                <c:pt idx="3490">
                  <c:v>2.49E-3</c:v>
                </c:pt>
                <c:pt idx="3491">
                  <c:v>2.4910000000000002E-3</c:v>
                </c:pt>
                <c:pt idx="3492">
                  <c:v>2.4919999999999999E-3</c:v>
                </c:pt>
                <c:pt idx="3493">
                  <c:v>2.493E-3</c:v>
                </c:pt>
                <c:pt idx="3494">
                  <c:v>2.4940000000000001E-3</c:v>
                </c:pt>
                <c:pt idx="3495">
                  <c:v>2.4949999999999998E-3</c:v>
                </c:pt>
                <c:pt idx="3496">
                  <c:v>2.496E-3</c:v>
                </c:pt>
                <c:pt idx="3497">
                  <c:v>2.4970000000000001E-3</c:v>
                </c:pt>
                <c:pt idx="3498">
                  <c:v>2.4979999999999998E-3</c:v>
                </c:pt>
                <c:pt idx="3499">
                  <c:v>2.4989999999999999E-3</c:v>
                </c:pt>
                <c:pt idx="3500">
                  <c:v>2.5000000000000001E-3</c:v>
                </c:pt>
                <c:pt idx="3501">
                  <c:v>2.5010000000000002E-3</c:v>
                </c:pt>
                <c:pt idx="3502">
                  <c:v>2.5019999999999999E-3</c:v>
                </c:pt>
                <c:pt idx="3503">
                  <c:v>2.503E-3</c:v>
                </c:pt>
                <c:pt idx="3504">
                  <c:v>2.5040000000000001E-3</c:v>
                </c:pt>
                <c:pt idx="3505">
                  <c:v>2.5049999999999998E-3</c:v>
                </c:pt>
                <c:pt idx="3506">
                  <c:v>2.506E-3</c:v>
                </c:pt>
                <c:pt idx="3507">
                  <c:v>2.5070000000000001E-3</c:v>
                </c:pt>
                <c:pt idx="3508">
                  <c:v>2.5079999999999998E-3</c:v>
                </c:pt>
                <c:pt idx="3509">
                  <c:v>2.5089999999999999E-3</c:v>
                </c:pt>
                <c:pt idx="3510">
                  <c:v>2.5100000000000001E-3</c:v>
                </c:pt>
                <c:pt idx="3511">
                  <c:v>2.5110000000000002E-3</c:v>
                </c:pt>
                <c:pt idx="3512">
                  <c:v>2.5119999999999999E-3</c:v>
                </c:pt>
                <c:pt idx="3513">
                  <c:v>2.513E-3</c:v>
                </c:pt>
                <c:pt idx="3514">
                  <c:v>2.5140000000000002E-3</c:v>
                </c:pt>
                <c:pt idx="3515">
                  <c:v>2.5149999999999999E-3</c:v>
                </c:pt>
                <c:pt idx="3516">
                  <c:v>2.516E-3</c:v>
                </c:pt>
                <c:pt idx="3517">
                  <c:v>2.5170000000000001E-3</c:v>
                </c:pt>
                <c:pt idx="3518">
                  <c:v>2.5179999999999998E-3</c:v>
                </c:pt>
                <c:pt idx="3519">
                  <c:v>2.519E-3</c:v>
                </c:pt>
                <c:pt idx="3520">
                  <c:v>2.5200000000000001E-3</c:v>
                </c:pt>
                <c:pt idx="3521">
                  <c:v>2.5209999999999998E-3</c:v>
                </c:pt>
                <c:pt idx="3522">
                  <c:v>2.5219999999999999E-3</c:v>
                </c:pt>
                <c:pt idx="3523">
                  <c:v>2.5230000000000001E-3</c:v>
                </c:pt>
                <c:pt idx="3524">
                  <c:v>2.5240000000000002E-3</c:v>
                </c:pt>
                <c:pt idx="3525">
                  <c:v>2.5249999999999999E-3</c:v>
                </c:pt>
                <c:pt idx="3526">
                  <c:v>2.526E-3</c:v>
                </c:pt>
                <c:pt idx="3527">
                  <c:v>2.5270000000000002E-3</c:v>
                </c:pt>
                <c:pt idx="3528">
                  <c:v>2.5279999999999999E-3</c:v>
                </c:pt>
                <c:pt idx="3529">
                  <c:v>2.529E-3</c:v>
                </c:pt>
                <c:pt idx="3530">
                  <c:v>2.5300000000000001E-3</c:v>
                </c:pt>
                <c:pt idx="3531">
                  <c:v>2.5309999999999998E-3</c:v>
                </c:pt>
                <c:pt idx="3532">
                  <c:v>2.532E-3</c:v>
                </c:pt>
                <c:pt idx="3533">
                  <c:v>2.5330000000000001E-3</c:v>
                </c:pt>
                <c:pt idx="3534">
                  <c:v>2.5339999999999998E-3</c:v>
                </c:pt>
                <c:pt idx="3535">
                  <c:v>2.5349999999999999E-3</c:v>
                </c:pt>
                <c:pt idx="3536">
                  <c:v>2.5360000000000001E-3</c:v>
                </c:pt>
                <c:pt idx="3537">
                  <c:v>2.5370000000000002E-3</c:v>
                </c:pt>
                <c:pt idx="3538">
                  <c:v>2.5379999999999999E-3</c:v>
                </c:pt>
                <c:pt idx="3539">
                  <c:v>2.539E-3</c:v>
                </c:pt>
                <c:pt idx="3540">
                  <c:v>2.5400000000000002E-3</c:v>
                </c:pt>
                <c:pt idx="3541">
                  <c:v>2.5409999999999999E-3</c:v>
                </c:pt>
                <c:pt idx="3542">
                  <c:v>2.542E-3</c:v>
                </c:pt>
                <c:pt idx="3543">
                  <c:v>2.5430000000000001E-3</c:v>
                </c:pt>
                <c:pt idx="3544">
                  <c:v>2.5439999999999998E-3</c:v>
                </c:pt>
                <c:pt idx="3545">
                  <c:v>2.545E-3</c:v>
                </c:pt>
                <c:pt idx="3546">
                  <c:v>2.5460000000000001E-3</c:v>
                </c:pt>
                <c:pt idx="3547">
                  <c:v>2.5469999999999998E-3</c:v>
                </c:pt>
                <c:pt idx="3548">
                  <c:v>2.5479999999999999E-3</c:v>
                </c:pt>
                <c:pt idx="3549">
                  <c:v>2.5490000000000001E-3</c:v>
                </c:pt>
                <c:pt idx="3550">
                  <c:v>2.5500000000000002E-3</c:v>
                </c:pt>
                <c:pt idx="3551">
                  <c:v>2.5509999999999999E-3</c:v>
                </c:pt>
                <c:pt idx="3552">
                  <c:v>2.552E-3</c:v>
                </c:pt>
                <c:pt idx="3553">
                  <c:v>2.5530000000000001E-3</c:v>
                </c:pt>
                <c:pt idx="3554">
                  <c:v>2.5539999999999998E-3</c:v>
                </c:pt>
                <c:pt idx="3555">
                  <c:v>2.555E-3</c:v>
                </c:pt>
                <c:pt idx="3556">
                  <c:v>2.5560000000000001E-3</c:v>
                </c:pt>
                <c:pt idx="3557">
                  <c:v>2.5569999999999998E-3</c:v>
                </c:pt>
                <c:pt idx="3558">
                  <c:v>2.5579999999999999E-3</c:v>
                </c:pt>
                <c:pt idx="3559">
                  <c:v>2.5590000000000001E-3</c:v>
                </c:pt>
                <c:pt idx="3560">
                  <c:v>2.5600000000000002E-3</c:v>
                </c:pt>
                <c:pt idx="3561">
                  <c:v>2.5609999999999999E-3</c:v>
                </c:pt>
                <c:pt idx="3562">
                  <c:v>2.562E-3</c:v>
                </c:pt>
                <c:pt idx="3563">
                  <c:v>2.5630000000000002E-3</c:v>
                </c:pt>
                <c:pt idx="3564">
                  <c:v>2.5639999999999999E-3</c:v>
                </c:pt>
                <c:pt idx="3565">
                  <c:v>2.565E-3</c:v>
                </c:pt>
                <c:pt idx="3566">
                  <c:v>2.5660000000000001E-3</c:v>
                </c:pt>
                <c:pt idx="3567">
                  <c:v>2.5669999999999998E-3</c:v>
                </c:pt>
                <c:pt idx="3568">
                  <c:v>2.568E-3</c:v>
                </c:pt>
                <c:pt idx="3569">
                  <c:v>2.5690000000000001E-3</c:v>
                </c:pt>
                <c:pt idx="3570">
                  <c:v>2.5699999999999998E-3</c:v>
                </c:pt>
                <c:pt idx="3571">
                  <c:v>2.5709999999999999E-3</c:v>
                </c:pt>
                <c:pt idx="3572">
                  <c:v>2.5720000000000001E-3</c:v>
                </c:pt>
                <c:pt idx="3573">
                  <c:v>2.5730000000000002E-3</c:v>
                </c:pt>
                <c:pt idx="3574">
                  <c:v>2.5739999999999999E-3</c:v>
                </c:pt>
                <c:pt idx="3575">
                  <c:v>2.575E-3</c:v>
                </c:pt>
                <c:pt idx="3576">
                  <c:v>2.5760000000000002E-3</c:v>
                </c:pt>
                <c:pt idx="3577">
                  <c:v>2.5769999999999999E-3</c:v>
                </c:pt>
                <c:pt idx="3578">
                  <c:v>2.578E-3</c:v>
                </c:pt>
                <c:pt idx="3579">
                  <c:v>2.5790000000000001E-3</c:v>
                </c:pt>
                <c:pt idx="3580">
                  <c:v>2.5799999999999998E-3</c:v>
                </c:pt>
                <c:pt idx="3581">
                  <c:v>2.581E-3</c:v>
                </c:pt>
                <c:pt idx="3582">
                  <c:v>2.5820000000000001E-3</c:v>
                </c:pt>
                <c:pt idx="3583">
                  <c:v>2.5829999999999998E-3</c:v>
                </c:pt>
                <c:pt idx="3584">
                  <c:v>2.5839999999999999E-3</c:v>
                </c:pt>
                <c:pt idx="3585">
                  <c:v>2.5850000000000001E-3</c:v>
                </c:pt>
                <c:pt idx="3586">
                  <c:v>2.5860000000000002E-3</c:v>
                </c:pt>
                <c:pt idx="3587">
                  <c:v>2.5869999999999999E-3</c:v>
                </c:pt>
                <c:pt idx="3588">
                  <c:v>2.588E-3</c:v>
                </c:pt>
                <c:pt idx="3589">
                  <c:v>2.5890000000000002E-3</c:v>
                </c:pt>
                <c:pt idx="3590">
                  <c:v>2.5899999999999999E-3</c:v>
                </c:pt>
                <c:pt idx="3591">
                  <c:v>2.591E-3</c:v>
                </c:pt>
                <c:pt idx="3592">
                  <c:v>2.5920000000000001E-3</c:v>
                </c:pt>
                <c:pt idx="3593">
                  <c:v>2.5929999999999998E-3</c:v>
                </c:pt>
                <c:pt idx="3594">
                  <c:v>2.594E-3</c:v>
                </c:pt>
                <c:pt idx="3595">
                  <c:v>2.5950000000000001E-3</c:v>
                </c:pt>
                <c:pt idx="3596">
                  <c:v>2.5959999999999998E-3</c:v>
                </c:pt>
                <c:pt idx="3597">
                  <c:v>2.5969999999999999E-3</c:v>
                </c:pt>
                <c:pt idx="3598">
                  <c:v>2.598E-3</c:v>
                </c:pt>
                <c:pt idx="3599">
                  <c:v>2.5990000000000002E-3</c:v>
                </c:pt>
                <c:pt idx="3600">
                  <c:v>2.5999999999999999E-3</c:v>
                </c:pt>
                <c:pt idx="3601">
                  <c:v>2.601E-3</c:v>
                </c:pt>
                <c:pt idx="3602">
                  <c:v>2.6020000000000001E-3</c:v>
                </c:pt>
                <c:pt idx="3603">
                  <c:v>2.6029999999999998E-3</c:v>
                </c:pt>
                <c:pt idx="3604">
                  <c:v>2.604E-3</c:v>
                </c:pt>
                <c:pt idx="3605">
                  <c:v>2.6050000000000001E-3</c:v>
                </c:pt>
                <c:pt idx="3606">
                  <c:v>2.6059999999999998E-3</c:v>
                </c:pt>
                <c:pt idx="3607">
                  <c:v>2.6069999999999999E-3</c:v>
                </c:pt>
                <c:pt idx="3608">
                  <c:v>2.6080000000000001E-3</c:v>
                </c:pt>
                <c:pt idx="3609">
                  <c:v>2.6090000000000002E-3</c:v>
                </c:pt>
                <c:pt idx="3610">
                  <c:v>2.6099999999999999E-3</c:v>
                </c:pt>
                <c:pt idx="3611">
                  <c:v>2.611E-3</c:v>
                </c:pt>
                <c:pt idx="3612">
                  <c:v>2.6120000000000002E-3</c:v>
                </c:pt>
                <c:pt idx="3613">
                  <c:v>2.6129999999999999E-3</c:v>
                </c:pt>
                <c:pt idx="3614">
                  <c:v>2.614E-3</c:v>
                </c:pt>
                <c:pt idx="3615">
                  <c:v>2.6150000000000001E-3</c:v>
                </c:pt>
                <c:pt idx="3616">
                  <c:v>2.6159999999999998E-3</c:v>
                </c:pt>
                <c:pt idx="3617">
                  <c:v>2.617E-3</c:v>
                </c:pt>
                <c:pt idx="3618">
                  <c:v>2.6180000000000001E-3</c:v>
                </c:pt>
                <c:pt idx="3619">
                  <c:v>2.6189999999999998E-3</c:v>
                </c:pt>
                <c:pt idx="3620">
                  <c:v>2.6199999999999999E-3</c:v>
                </c:pt>
                <c:pt idx="3621">
                  <c:v>2.6210000000000001E-3</c:v>
                </c:pt>
                <c:pt idx="3622">
                  <c:v>2.6220000000000002E-3</c:v>
                </c:pt>
                <c:pt idx="3623">
                  <c:v>2.6229999999999999E-3</c:v>
                </c:pt>
                <c:pt idx="3624">
                  <c:v>2.624E-3</c:v>
                </c:pt>
                <c:pt idx="3625">
                  <c:v>2.6250000000000002E-3</c:v>
                </c:pt>
                <c:pt idx="3626">
                  <c:v>2.6259999999999999E-3</c:v>
                </c:pt>
                <c:pt idx="3627">
                  <c:v>2.627E-3</c:v>
                </c:pt>
                <c:pt idx="3628">
                  <c:v>2.6280000000000001E-3</c:v>
                </c:pt>
                <c:pt idx="3629">
                  <c:v>2.6289999999999998E-3</c:v>
                </c:pt>
                <c:pt idx="3630">
                  <c:v>2.63E-3</c:v>
                </c:pt>
                <c:pt idx="3631">
                  <c:v>2.6310000000000001E-3</c:v>
                </c:pt>
                <c:pt idx="3632">
                  <c:v>2.6319999999999998E-3</c:v>
                </c:pt>
                <c:pt idx="3633">
                  <c:v>2.6329999999999999E-3</c:v>
                </c:pt>
                <c:pt idx="3634">
                  <c:v>2.6340000000000001E-3</c:v>
                </c:pt>
                <c:pt idx="3635">
                  <c:v>2.6350000000000002E-3</c:v>
                </c:pt>
                <c:pt idx="3636">
                  <c:v>2.6359999999999999E-3</c:v>
                </c:pt>
                <c:pt idx="3637">
                  <c:v>2.637E-3</c:v>
                </c:pt>
                <c:pt idx="3638">
                  <c:v>2.6380000000000002E-3</c:v>
                </c:pt>
                <c:pt idx="3639">
                  <c:v>2.6389999999999999E-3</c:v>
                </c:pt>
                <c:pt idx="3640">
                  <c:v>2.64E-3</c:v>
                </c:pt>
                <c:pt idx="3641">
                  <c:v>2.6410000000000001E-3</c:v>
                </c:pt>
                <c:pt idx="3642">
                  <c:v>2.6419999999999998E-3</c:v>
                </c:pt>
                <c:pt idx="3643">
                  <c:v>2.643E-3</c:v>
                </c:pt>
                <c:pt idx="3644">
                  <c:v>2.6440000000000001E-3</c:v>
                </c:pt>
                <c:pt idx="3645">
                  <c:v>2.6450000000000002E-3</c:v>
                </c:pt>
                <c:pt idx="3646">
                  <c:v>2.6459999999999999E-3</c:v>
                </c:pt>
                <c:pt idx="3647">
                  <c:v>2.647E-3</c:v>
                </c:pt>
                <c:pt idx="3648">
                  <c:v>2.6480000000000002E-3</c:v>
                </c:pt>
                <c:pt idx="3649">
                  <c:v>2.6489999999999999E-3</c:v>
                </c:pt>
                <c:pt idx="3650">
                  <c:v>2.65E-3</c:v>
                </c:pt>
                <c:pt idx="3651">
                  <c:v>2.6510000000000001E-3</c:v>
                </c:pt>
                <c:pt idx="3652">
                  <c:v>2.6519999999999998E-3</c:v>
                </c:pt>
                <c:pt idx="3653">
                  <c:v>2.653E-3</c:v>
                </c:pt>
                <c:pt idx="3654">
                  <c:v>2.6540000000000001E-3</c:v>
                </c:pt>
                <c:pt idx="3655">
                  <c:v>2.6549999999999998E-3</c:v>
                </c:pt>
                <c:pt idx="3656">
                  <c:v>2.6559999999999999E-3</c:v>
                </c:pt>
                <c:pt idx="3657">
                  <c:v>2.6570000000000001E-3</c:v>
                </c:pt>
                <c:pt idx="3658">
                  <c:v>2.6580000000000002E-3</c:v>
                </c:pt>
                <c:pt idx="3659">
                  <c:v>2.6589999999999999E-3</c:v>
                </c:pt>
                <c:pt idx="3660">
                  <c:v>2.66E-3</c:v>
                </c:pt>
                <c:pt idx="3661">
                  <c:v>2.6610000000000002E-3</c:v>
                </c:pt>
                <c:pt idx="3662">
                  <c:v>2.6619999999999999E-3</c:v>
                </c:pt>
                <c:pt idx="3663">
                  <c:v>2.663E-3</c:v>
                </c:pt>
                <c:pt idx="3664">
                  <c:v>2.6640000000000001E-3</c:v>
                </c:pt>
                <c:pt idx="3665">
                  <c:v>2.6649999999999998E-3</c:v>
                </c:pt>
                <c:pt idx="3666">
                  <c:v>2.666E-3</c:v>
                </c:pt>
                <c:pt idx="3667">
                  <c:v>2.6670000000000001E-3</c:v>
                </c:pt>
                <c:pt idx="3668">
                  <c:v>2.6679999999999998E-3</c:v>
                </c:pt>
                <c:pt idx="3669">
                  <c:v>2.6689999999999999E-3</c:v>
                </c:pt>
                <c:pt idx="3670">
                  <c:v>2.6700000000000001E-3</c:v>
                </c:pt>
                <c:pt idx="3671">
                  <c:v>2.6710000000000002E-3</c:v>
                </c:pt>
                <c:pt idx="3672">
                  <c:v>2.6719999999999999E-3</c:v>
                </c:pt>
                <c:pt idx="3673">
                  <c:v>2.673E-3</c:v>
                </c:pt>
                <c:pt idx="3674">
                  <c:v>2.6740000000000002E-3</c:v>
                </c:pt>
                <c:pt idx="3675">
                  <c:v>2.6749999999999999E-3</c:v>
                </c:pt>
                <c:pt idx="3676">
                  <c:v>2.676E-3</c:v>
                </c:pt>
                <c:pt idx="3677">
                  <c:v>2.6770000000000001E-3</c:v>
                </c:pt>
                <c:pt idx="3678">
                  <c:v>2.6779999999999998E-3</c:v>
                </c:pt>
                <c:pt idx="3679">
                  <c:v>2.679E-3</c:v>
                </c:pt>
                <c:pt idx="3680">
                  <c:v>2.6800000000000001E-3</c:v>
                </c:pt>
                <c:pt idx="3681">
                  <c:v>2.6809999999999998E-3</c:v>
                </c:pt>
                <c:pt idx="3682">
                  <c:v>2.6819999999999999E-3</c:v>
                </c:pt>
                <c:pt idx="3683">
                  <c:v>2.6830000000000001E-3</c:v>
                </c:pt>
                <c:pt idx="3684">
                  <c:v>2.6840000000000002E-3</c:v>
                </c:pt>
                <c:pt idx="3685">
                  <c:v>2.6849999999999999E-3</c:v>
                </c:pt>
                <c:pt idx="3686">
                  <c:v>2.686E-3</c:v>
                </c:pt>
                <c:pt idx="3687">
                  <c:v>2.6870000000000002E-3</c:v>
                </c:pt>
                <c:pt idx="3688">
                  <c:v>2.6879999999999999E-3</c:v>
                </c:pt>
                <c:pt idx="3689">
                  <c:v>2.689E-3</c:v>
                </c:pt>
                <c:pt idx="3690">
                  <c:v>2.6900000000000001E-3</c:v>
                </c:pt>
                <c:pt idx="3691">
                  <c:v>2.6909999999999998E-3</c:v>
                </c:pt>
                <c:pt idx="3692">
                  <c:v>2.6919999999999999E-3</c:v>
                </c:pt>
                <c:pt idx="3693">
                  <c:v>2.6930000000000001E-3</c:v>
                </c:pt>
                <c:pt idx="3694">
                  <c:v>2.6940000000000002E-3</c:v>
                </c:pt>
                <c:pt idx="3695">
                  <c:v>2.6949999999999999E-3</c:v>
                </c:pt>
                <c:pt idx="3696">
                  <c:v>2.696E-3</c:v>
                </c:pt>
                <c:pt idx="3697">
                  <c:v>2.6970000000000002E-3</c:v>
                </c:pt>
                <c:pt idx="3698">
                  <c:v>2.6979999999999999E-3</c:v>
                </c:pt>
                <c:pt idx="3699">
                  <c:v>2.699E-3</c:v>
                </c:pt>
                <c:pt idx="3700">
                  <c:v>2.7000000000000001E-3</c:v>
                </c:pt>
                <c:pt idx="3701">
                  <c:v>2.7009999999999998E-3</c:v>
                </c:pt>
                <c:pt idx="3702">
                  <c:v>2.702E-3</c:v>
                </c:pt>
                <c:pt idx="3703">
                  <c:v>2.7030000000000001E-3</c:v>
                </c:pt>
                <c:pt idx="3704">
                  <c:v>2.7039999999999998E-3</c:v>
                </c:pt>
                <c:pt idx="3705">
                  <c:v>2.7049999999999999E-3</c:v>
                </c:pt>
                <c:pt idx="3706">
                  <c:v>2.7060000000000001E-3</c:v>
                </c:pt>
                <c:pt idx="3707">
                  <c:v>2.7070000000000002E-3</c:v>
                </c:pt>
                <c:pt idx="3708">
                  <c:v>2.7079999999999999E-3</c:v>
                </c:pt>
                <c:pt idx="3709">
                  <c:v>2.709E-3</c:v>
                </c:pt>
                <c:pt idx="3710">
                  <c:v>2.7100000000000002E-3</c:v>
                </c:pt>
                <c:pt idx="3711">
                  <c:v>2.7109999999999999E-3</c:v>
                </c:pt>
                <c:pt idx="3712">
                  <c:v>2.712E-3</c:v>
                </c:pt>
                <c:pt idx="3713">
                  <c:v>2.7130000000000001E-3</c:v>
                </c:pt>
                <c:pt idx="3714">
                  <c:v>2.7139999999999998E-3</c:v>
                </c:pt>
                <c:pt idx="3715">
                  <c:v>2.715E-3</c:v>
                </c:pt>
                <c:pt idx="3716">
                  <c:v>2.7160000000000001E-3</c:v>
                </c:pt>
                <c:pt idx="3717">
                  <c:v>2.7169999999999998E-3</c:v>
                </c:pt>
                <c:pt idx="3718">
                  <c:v>2.7179999999999999E-3</c:v>
                </c:pt>
                <c:pt idx="3719">
                  <c:v>2.7190000000000001E-3</c:v>
                </c:pt>
                <c:pt idx="3720">
                  <c:v>2.7200000000000002E-3</c:v>
                </c:pt>
                <c:pt idx="3721">
                  <c:v>2.7209999999999999E-3</c:v>
                </c:pt>
                <c:pt idx="3722">
                  <c:v>2.722E-3</c:v>
                </c:pt>
                <c:pt idx="3723">
                  <c:v>2.7230000000000002E-3</c:v>
                </c:pt>
                <c:pt idx="3724">
                  <c:v>2.7239999999999999E-3</c:v>
                </c:pt>
                <c:pt idx="3725">
                  <c:v>2.725E-3</c:v>
                </c:pt>
                <c:pt idx="3726">
                  <c:v>2.7260000000000001E-3</c:v>
                </c:pt>
                <c:pt idx="3727">
                  <c:v>2.7269999999999998E-3</c:v>
                </c:pt>
                <c:pt idx="3728">
                  <c:v>2.728E-3</c:v>
                </c:pt>
                <c:pt idx="3729">
                  <c:v>2.7290000000000001E-3</c:v>
                </c:pt>
                <c:pt idx="3730">
                  <c:v>2.7299999999999998E-3</c:v>
                </c:pt>
                <c:pt idx="3731">
                  <c:v>2.7309999999999999E-3</c:v>
                </c:pt>
                <c:pt idx="3732">
                  <c:v>2.7320000000000001E-3</c:v>
                </c:pt>
                <c:pt idx="3733">
                  <c:v>2.7330000000000002E-3</c:v>
                </c:pt>
                <c:pt idx="3734">
                  <c:v>2.7339999999999999E-3</c:v>
                </c:pt>
                <c:pt idx="3735">
                  <c:v>2.735E-3</c:v>
                </c:pt>
                <c:pt idx="3736">
                  <c:v>2.7360000000000002E-3</c:v>
                </c:pt>
                <c:pt idx="3737">
                  <c:v>2.7369999999999998E-3</c:v>
                </c:pt>
                <c:pt idx="3738">
                  <c:v>2.738E-3</c:v>
                </c:pt>
                <c:pt idx="3739">
                  <c:v>2.7390000000000001E-3</c:v>
                </c:pt>
                <c:pt idx="3740">
                  <c:v>2.7399999999999998E-3</c:v>
                </c:pt>
                <c:pt idx="3741">
                  <c:v>2.7409999999999999E-3</c:v>
                </c:pt>
                <c:pt idx="3742">
                  <c:v>2.7420000000000001E-3</c:v>
                </c:pt>
                <c:pt idx="3743">
                  <c:v>2.7430000000000002E-3</c:v>
                </c:pt>
                <c:pt idx="3744">
                  <c:v>2.7439999999999999E-3</c:v>
                </c:pt>
                <c:pt idx="3745">
                  <c:v>2.745E-3</c:v>
                </c:pt>
                <c:pt idx="3746">
                  <c:v>2.7460000000000002E-3</c:v>
                </c:pt>
                <c:pt idx="3747">
                  <c:v>2.7469999999999999E-3</c:v>
                </c:pt>
                <c:pt idx="3748">
                  <c:v>2.748E-3</c:v>
                </c:pt>
                <c:pt idx="3749">
                  <c:v>2.7490000000000001E-3</c:v>
                </c:pt>
                <c:pt idx="3750">
                  <c:v>2.7499999999999998E-3</c:v>
                </c:pt>
                <c:pt idx="3751">
                  <c:v>2.751E-3</c:v>
                </c:pt>
                <c:pt idx="3752">
                  <c:v>2.7520000000000001E-3</c:v>
                </c:pt>
                <c:pt idx="3753">
                  <c:v>2.7529999999999998E-3</c:v>
                </c:pt>
                <c:pt idx="3754">
                  <c:v>2.7539999999999999E-3</c:v>
                </c:pt>
                <c:pt idx="3755">
                  <c:v>2.7550000000000001E-3</c:v>
                </c:pt>
                <c:pt idx="3756">
                  <c:v>2.7560000000000002E-3</c:v>
                </c:pt>
                <c:pt idx="3757">
                  <c:v>2.7569999999999999E-3</c:v>
                </c:pt>
                <c:pt idx="3758">
                  <c:v>2.758E-3</c:v>
                </c:pt>
                <c:pt idx="3759">
                  <c:v>2.7590000000000002E-3</c:v>
                </c:pt>
                <c:pt idx="3760">
                  <c:v>2.7599999999999999E-3</c:v>
                </c:pt>
                <c:pt idx="3761">
                  <c:v>2.761E-3</c:v>
                </c:pt>
                <c:pt idx="3762">
                  <c:v>2.7620000000000001E-3</c:v>
                </c:pt>
                <c:pt idx="3763">
                  <c:v>2.7629999999999998E-3</c:v>
                </c:pt>
                <c:pt idx="3764">
                  <c:v>2.764E-3</c:v>
                </c:pt>
                <c:pt idx="3765">
                  <c:v>2.7650000000000001E-3</c:v>
                </c:pt>
                <c:pt idx="3766">
                  <c:v>2.7659999999999998E-3</c:v>
                </c:pt>
                <c:pt idx="3767">
                  <c:v>2.7669999999999999E-3</c:v>
                </c:pt>
                <c:pt idx="3768">
                  <c:v>2.7680000000000001E-3</c:v>
                </c:pt>
                <c:pt idx="3769">
                  <c:v>2.7690000000000002E-3</c:v>
                </c:pt>
                <c:pt idx="3770">
                  <c:v>2.7699999999999999E-3</c:v>
                </c:pt>
                <c:pt idx="3771">
                  <c:v>2.771E-3</c:v>
                </c:pt>
                <c:pt idx="3772">
                  <c:v>2.7720000000000002E-3</c:v>
                </c:pt>
                <c:pt idx="3773">
                  <c:v>2.7729999999999999E-3</c:v>
                </c:pt>
                <c:pt idx="3774">
                  <c:v>2.774E-3</c:v>
                </c:pt>
                <c:pt idx="3775">
                  <c:v>2.7750000000000001E-3</c:v>
                </c:pt>
                <c:pt idx="3776">
                  <c:v>2.7759999999999998E-3</c:v>
                </c:pt>
                <c:pt idx="3777">
                  <c:v>2.777E-3</c:v>
                </c:pt>
                <c:pt idx="3778">
                  <c:v>2.7780000000000001E-3</c:v>
                </c:pt>
                <c:pt idx="3779">
                  <c:v>2.7789999999999998E-3</c:v>
                </c:pt>
                <c:pt idx="3780">
                  <c:v>2.7799999999999999E-3</c:v>
                </c:pt>
                <c:pt idx="3781">
                  <c:v>2.7810000000000001E-3</c:v>
                </c:pt>
                <c:pt idx="3782">
                  <c:v>2.7820000000000002E-3</c:v>
                </c:pt>
                <c:pt idx="3783">
                  <c:v>2.7829999999999999E-3</c:v>
                </c:pt>
                <c:pt idx="3784">
                  <c:v>2.784E-3</c:v>
                </c:pt>
                <c:pt idx="3785">
                  <c:v>2.7850000000000001E-3</c:v>
                </c:pt>
                <c:pt idx="3786">
                  <c:v>2.7859999999999998E-3</c:v>
                </c:pt>
                <c:pt idx="3787">
                  <c:v>2.787E-3</c:v>
                </c:pt>
                <c:pt idx="3788">
                  <c:v>2.7880000000000001E-3</c:v>
                </c:pt>
                <c:pt idx="3789">
                  <c:v>2.7889999999999998E-3</c:v>
                </c:pt>
                <c:pt idx="3790">
                  <c:v>2.7899999999999999E-3</c:v>
                </c:pt>
                <c:pt idx="3791">
                  <c:v>2.7910000000000001E-3</c:v>
                </c:pt>
                <c:pt idx="3792">
                  <c:v>2.7920000000000002E-3</c:v>
                </c:pt>
                <c:pt idx="3793">
                  <c:v>2.7929999999999999E-3</c:v>
                </c:pt>
                <c:pt idx="3794">
                  <c:v>2.794E-3</c:v>
                </c:pt>
                <c:pt idx="3795">
                  <c:v>2.7950000000000002E-3</c:v>
                </c:pt>
                <c:pt idx="3796">
                  <c:v>2.7959999999999999E-3</c:v>
                </c:pt>
                <c:pt idx="3797">
                  <c:v>2.797E-3</c:v>
                </c:pt>
                <c:pt idx="3798">
                  <c:v>2.7980000000000001E-3</c:v>
                </c:pt>
                <c:pt idx="3799">
                  <c:v>2.7989999999999998E-3</c:v>
                </c:pt>
                <c:pt idx="3800">
                  <c:v>2.8E-3</c:v>
                </c:pt>
                <c:pt idx="3801">
                  <c:v>2.8010000000000001E-3</c:v>
                </c:pt>
                <c:pt idx="3802">
                  <c:v>2.8019999999999998E-3</c:v>
                </c:pt>
                <c:pt idx="3803">
                  <c:v>2.8029999999999999E-3</c:v>
                </c:pt>
                <c:pt idx="3804">
                  <c:v>2.8040000000000001E-3</c:v>
                </c:pt>
                <c:pt idx="3805">
                  <c:v>2.8050000000000002E-3</c:v>
                </c:pt>
                <c:pt idx="3806">
                  <c:v>2.8059999999999999E-3</c:v>
                </c:pt>
                <c:pt idx="3807">
                  <c:v>2.807E-3</c:v>
                </c:pt>
                <c:pt idx="3808">
                  <c:v>2.8080000000000002E-3</c:v>
                </c:pt>
                <c:pt idx="3809">
                  <c:v>2.8089999999999999E-3</c:v>
                </c:pt>
                <c:pt idx="3810">
                  <c:v>2.81E-3</c:v>
                </c:pt>
                <c:pt idx="3811">
                  <c:v>2.8110000000000001E-3</c:v>
                </c:pt>
                <c:pt idx="3812">
                  <c:v>2.8119999999999998E-3</c:v>
                </c:pt>
                <c:pt idx="3813">
                  <c:v>2.813E-3</c:v>
                </c:pt>
                <c:pt idx="3814">
                  <c:v>2.8140000000000001E-3</c:v>
                </c:pt>
                <c:pt idx="3815">
                  <c:v>2.8149999999999998E-3</c:v>
                </c:pt>
                <c:pt idx="3816">
                  <c:v>2.8159999999999999E-3</c:v>
                </c:pt>
                <c:pt idx="3817">
                  <c:v>2.8170000000000001E-3</c:v>
                </c:pt>
                <c:pt idx="3818">
                  <c:v>2.8180000000000002E-3</c:v>
                </c:pt>
                <c:pt idx="3819">
                  <c:v>2.8189999999999999E-3</c:v>
                </c:pt>
                <c:pt idx="3820">
                  <c:v>2.82E-3</c:v>
                </c:pt>
                <c:pt idx="3821">
                  <c:v>2.8210000000000002E-3</c:v>
                </c:pt>
                <c:pt idx="3822">
                  <c:v>2.8219999999999999E-3</c:v>
                </c:pt>
                <c:pt idx="3823">
                  <c:v>2.823E-3</c:v>
                </c:pt>
                <c:pt idx="3824">
                  <c:v>2.8240000000000001E-3</c:v>
                </c:pt>
                <c:pt idx="3825">
                  <c:v>2.8249999999999998E-3</c:v>
                </c:pt>
                <c:pt idx="3826">
                  <c:v>2.826E-3</c:v>
                </c:pt>
                <c:pt idx="3827">
                  <c:v>2.8270000000000001E-3</c:v>
                </c:pt>
                <c:pt idx="3828">
                  <c:v>2.8279999999999998E-3</c:v>
                </c:pt>
                <c:pt idx="3829">
                  <c:v>2.8289999999999999E-3</c:v>
                </c:pt>
                <c:pt idx="3830">
                  <c:v>2.8300000000000001E-3</c:v>
                </c:pt>
                <c:pt idx="3831">
                  <c:v>2.8310000000000002E-3</c:v>
                </c:pt>
                <c:pt idx="3832">
                  <c:v>2.8319999999999999E-3</c:v>
                </c:pt>
                <c:pt idx="3833">
                  <c:v>2.833E-3</c:v>
                </c:pt>
                <c:pt idx="3834">
                  <c:v>2.8340000000000001E-3</c:v>
                </c:pt>
                <c:pt idx="3835">
                  <c:v>2.8349999999999998E-3</c:v>
                </c:pt>
                <c:pt idx="3836">
                  <c:v>2.836E-3</c:v>
                </c:pt>
                <c:pt idx="3837">
                  <c:v>2.8370000000000001E-3</c:v>
                </c:pt>
                <c:pt idx="3838">
                  <c:v>2.8379999999999998E-3</c:v>
                </c:pt>
                <c:pt idx="3839">
                  <c:v>2.8389999999999999E-3</c:v>
                </c:pt>
                <c:pt idx="3840">
                  <c:v>2.8400000000000001E-3</c:v>
                </c:pt>
                <c:pt idx="3841">
                  <c:v>2.8410000000000002E-3</c:v>
                </c:pt>
                <c:pt idx="3842">
                  <c:v>2.8419999999999999E-3</c:v>
                </c:pt>
                <c:pt idx="3843">
                  <c:v>2.843E-3</c:v>
                </c:pt>
                <c:pt idx="3844">
                  <c:v>2.8440000000000002E-3</c:v>
                </c:pt>
                <c:pt idx="3845">
                  <c:v>2.8449999999999999E-3</c:v>
                </c:pt>
                <c:pt idx="3846">
                  <c:v>2.846E-3</c:v>
                </c:pt>
                <c:pt idx="3847">
                  <c:v>2.8470000000000001E-3</c:v>
                </c:pt>
                <c:pt idx="3848">
                  <c:v>2.8479999999999998E-3</c:v>
                </c:pt>
                <c:pt idx="3849">
                  <c:v>2.849E-3</c:v>
                </c:pt>
                <c:pt idx="3850">
                  <c:v>2.8500000000000001E-3</c:v>
                </c:pt>
                <c:pt idx="3851">
                  <c:v>2.8509999999999998E-3</c:v>
                </c:pt>
                <c:pt idx="3852">
                  <c:v>2.8519999999999999E-3</c:v>
                </c:pt>
                <c:pt idx="3853">
                  <c:v>2.8530000000000001E-3</c:v>
                </c:pt>
                <c:pt idx="3854">
                  <c:v>2.8540000000000002E-3</c:v>
                </c:pt>
                <c:pt idx="3855">
                  <c:v>2.8549999999999999E-3</c:v>
                </c:pt>
                <c:pt idx="3856">
                  <c:v>2.856E-3</c:v>
                </c:pt>
                <c:pt idx="3857">
                  <c:v>2.8570000000000002E-3</c:v>
                </c:pt>
                <c:pt idx="3858">
                  <c:v>2.8579999999999999E-3</c:v>
                </c:pt>
                <c:pt idx="3859">
                  <c:v>2.859E-3</c:v>
                </c:pt>
                <c:pt idx="3860">
                  <c:v>2.8600000000000001E-3</c:v>
                </c:pt>
                <c:pt idx="3861">
                  <c:v>2.8609999999999998E-3</c:v>
                </c:pt>
                <c:pt idx="3862">
                  <c:v>2.862E-3</c:v>
                </c:pt>
                <c:pt idx="3863">
                  <c:v>2.8630000000000001E-3</c:v>
                </c:pt>
                <c:pt idx="3864">
                  <c:v>2.8639999999999998E-3</c:v>
                </c:pt>
                <c:pt idx="3865">
                  <c:v>2.8649999999999999E-3</c:v>
                </c:pt>
                <c:pt idx="3866">
                  <c:v>2.8660000000000001E-3</c:v>
                </c:pt>
                <c:pt idx="3867">
                  <c:v>2.8670000000000002E-3</c:v>
                </c:pt>
                <c:pt idx="3868">
                  <c:v>2.8679999999999999E-3</c:v>
                </c:pt>
                <c:pt idx="3869">
                  <c:v>2.869E-3</c:v>
                </c:pt>
                <c:pt idx="3870">
                  <c:v>2.8700000000000002E-3</c:v>
                </c:pt>
                <c:pt idx="3871">
                  <c:v>2.8709999999999999E-3</c:v>
                </c:pt>
                <c:pt idx="3872">
                  <c:v>2.872E-3</c:v>
                </c:pt>
                <c:pt idx="3873">
                  <c:v>2.8730000000000001E-3</c:v>
                </c:pt>
                <c:pt idx="3874">
                  <c:v>2.8739999999999998E-3</c:v>
                </c:pt>
                <c:pt idx="3875">
                  <c:v>2.875E-3</c:v>
                </c:pt>
                <c:pt idx="3876">
                  <c:v>2.8760000000000001E-3</c:v>
                </c:pt>
                <c:pt idx="3877">
                  <c:v>2.8770000000000002E-3</c:v>
                </c:pt>
                <c:pt idx="3878">
                  <c:v>2.8779999999999999E-3</c:v>
                </c:pt>
                <c:pt idx="3879">
                  <c:v>2.879E-3</c:v>
                </c:pt>
                <c:pt idx="3880">
                  <c:v>2.8800000000000002E-3</c:v>
                </c:pt>
                <c:pt idx="3881">
                  <c:v>2.8809999999999999E-3</c:v>
                </c:pt>
                <c:pt idx="3882">
                  <c:v>2.882E-3</c:v>
                </c:pt>
                <c:pt idx="3883">
                  <c:v>2.8830000000000001E-3</c:v>
                </c:pt>
                <c:pt idx="3884">
                  <c:v>2.8839999999999998E-3</c:v>
                </c:pt>
                <c:pt idx="3885">
                  <c:v>2.885E-3</c:v>
                </c:pt>
                <c:pt idx="3886">
                  <c:v>2.8860000000000001E-3</c:v>
                </c:pt>
                <c:pt idx="3887">
                  <c:v>2.8869999999999998E-3</c:v>
                </c:pt>
                <c:pt idx="3888">
                  <c:v>2.8879999999999999E-3</c:v>
                </c:pt>
                <c:pt idx="3889">
                  <c:v>2.8890000000000001E-3</c:v>
                </c:pt>
                <c:pt idx="3890">
                  <c:v>2.8900000000000002E-3</c:v>
                </c:pt>
                <c:pt idx="3891">
                  <c:v>2.8909999999999999E-3</c:v>
                </c:pt>
                <c:pt idx="3892">
                  <c:v>2.892E-3</c:v>
                </c:pt>
                <c:pt idx="3893">
                  <c:v>2.8930000000000002E-3</c:v>
                </c:pt>
                <c:pt idx="3894">
                  <c:v>2.8939999999999999E-3</c:v>
                </c:pt>
                <c:pt idx="3895">
                  <c:v>2.895E-3</c:v>
                </c:pt>
                <c:pt idx="3896">
                  <c:v>2.8960000000000001E-3</c:v>
                </c:pt>
                <c:pt idx="3897">
                  <c:v>2.8969999999999998E-3</c:v>
                </c:pt>
                <c:pt idx="3898">
                  <c:v>2.898E-3</c:v>
                </c:pt>
                <c:pt idx="3899">
                  <c:v>2.8990000000000001E-3</c:v>
                </c:pt>
                <c:pt idx="3900">
                  <c:v>2.8999999999999998E-3</c:v>
                </c:pt>
                <c:pt idx="3901">
                  <c:v>2.9009999999999999E-3</c:v>
                </c:pt>
                <c:pt idx="3902">
                  <c:v>2.9020000000000001E-3</c:v>
                </c:pt>
                <c:pt idx="3903">
                  <c:v>2.9030000000000002E-3</c:v>
                </c:pt>
                <c:pt idx="3904">
                  <c:v>2.9039999999999999E-3</c:v>
                </c:pt>
                <c:pt idx="3905">
                  <c:v>2.905E-3</c:v>
                </c:pt>
                <c:pt idx="3906">
                  <c:v>2.9060000000000002E-3</c:v>
                </c:pt>
                <c:pt idx="3907">
                  <c:v>2.9069999999999999E-3</c:v>
                </c:pt>
                <c:pt idx="3908">
                  <c:v>2.908E-3</c:v>
                </c:pt>
                <c:pt idx="3909">
                  <c:v>2.9090000000000001E-3</c:v>
                </c:pt>
                <c:pt idx="3910">
                  <c:v>2.9099999999999998E-3</c:v>
                </c:pt>
                <c:pt idx="3911">
                  <c:v>2.911E-3</c:v>
                </c:pt>
                <c:pt idx="3912">
                  <c:v>2.9120000000000001E-3</c:v>
                </c:pt>
                <c:pt idx="3913">
                  <c:v>2.9129999999999998E-3</c:v>
                </c:pt>
                <c:pt idx="3914">
                  <c:v>2.9139999999999999E-3</c:v>
                </c:pt>
                <c:pt idx="3915">
                  <c:v>2.9150000000000001E-3</c:v>
                </c:pt>
                <c:pt idx="3916">
                  <c:v>2.9160000000000002E-3</c:v>
                </c:pt>
                <c:pt idx="3917">
                  <c:v>2.9169999999999999E-3</c:v>
                </c:pt>
                <c:pt idx="3918">
                  <c:v>2.918E-3</c:v>
                </c:pt>
                <c:pt idx="3919">
                  <c:v>2.9190000000000002E-3</c:v>
                </c:pt>
                <c:pt idx="3920">
                  <c:v>2.9199999999999999E-3</c:v>
                </c:pt>
                <c:pt idx="3921">
                  <c:v>2.921E-3</c:v>
                </c:pt>
                <c:pt idx="3922">
                  <c:v>2.9220000000000001E-3</c:v>
                </c:pt>
                <c:pt idx="3923">
                  <c:v>2.9229999999999998E-3</c:v>
                </c:pt>
                <c:pt idx="3924">
                  <c:v>2.9239999999999999E-3</c:v>
                </c:pt>
                <c:pt idx="3925">
                  <c:v>2.9250000000000001E-3</c:v>
                </c:pt>
                <c:pt idx="3926">
                  <c:v>2.9260000000000002E-3</c:v>
                </c:pt>
                <c:pt idx="3927">
                  <c:v>2.9269999999999999E-3</c:v>
                </c:pt>
                <c:pt idx="3928">
                  <c:v>2.928E-3</c:v>
                </c:pt>
                <c:pt idx="3929">
                  <c:v>2.9290000000000002E-3</c:v>
                </c:pt>
                <c:pt idx="3930">
                  <c:v>2.9299999999999999E-3</c:v>
                </c:pt>
                <c:pt idx="3931">
                  <c:v>2.931E-3</c:v>
                </c:pt>
                <c:pt idx="3932">
                  <c:v>2.9320000000000001E-3</c:v>
                </c:pt>
                <c:pt idx="3933">
                  <c:v>2.9329999999999998E-3</c:v>
                </c:pt>
                <c:pt idx="3934">
                  <c:v>2.934E-3</c:v>
                </c:pt>
                <c:pt idx="3935">
                  <c:v>2.9350000000000001E-3</c:v>
                </c:pt>
                <c:pt idx="3936">
                  <c:v>2.9359999999999998E-3</c:v>
                </c:pt>
                <c:pt idx="3937">
                  <c:v>2.9369999999999999E-3</c:v>
                </c:pt>
                <c:pt idx="3938">
                  <c:v>2.9380000000000001E-3</c:v>
                </c:pt>
                <c:pt idx="3939">
                  <c:v>2.9390000000000002E-3</c:v>
                </c:pt>
                <c:pt idx="3940">
                  <c:v>2.9399999999999999E-3</c:v>
                </c:pt>
                <c:pt idx="3941">
                  <c:v>2.941E-3</c:v>
                </c:pt>
                <c:pt idx="3942">
                  <c:v>2.9420000000000002E-3</c:v>
                </c:pt>
                <c:pt idx="3943">
                  <c:v>2.9429999999999999E-3</c:v>
                </c:pt>
                <c:pt idx="3944">
                  <c:v>2.944E-3</c:v>
                </c:pt>
                <c:pt idx="3945">
                  <c:v>2.9450000000000001E-3</c:v>
                </c:pt>
                <c:pt idx="3946">
                  <c:v>2.9459999999999998E-3</c:v>
                </c:pt>
                <c:pt idx="3947">
                  <c:v>2.947E-3</c:v>
                </c:pt>
                <c:pt idx="3948">
                  <c:v>2.9480000000000001E-3</c:v>
                </c:pt>
                <c:pt idx="3949">
                  <c:v>2.9489999999999998E-3</c:v>
                </c:pt>
                <c:pt idx="3950">
                  <c:v>2.9499999999999999E-3</c:v>
                </c:pt>
                <c:pt idx="3951">
                  <c:v>2.9510000000000001E-3</c:v>
                </c:pt>
                <c:pt idx="3952">
                  <c:v>2.9520000000000002E-3</c:v>
                </c:pt>
                <c:pt idx="3953">
                  <c:v>2.9529999999999999E-3</c:v>
                </c:pt>
                <c:pt idx="3954">
                  <c:v>2.954E-3</c:v>
                </c:pt>
                <c:pt idx="3955">
                  <c:v>2.9550000000000002E-3</c:v>
                </c:pt>
                <c:pt idx="3956">
                  <c:v>2.9559999999999999E-3</c:v>
                </c:pt>
                <c:pt idx="3957">
                  <c:v>2.957E-3</c:v>
                </c:pt>
                <c:pt idx="3958">
                  <c:v>2.9580000000000001E-3</c:v>
                </c:pt>
                <c:pt idx="3959">
                  <c:v>2.9589999999999998E-3</c:v>
                </c:pt>
                <c:pt idx="3960">
                  <c:v>2.96E-3</c:v>
                </c:pt>
                <c:pt idx="3961">
                  <c:v>2.9610000000000001E-3</c:v>
                </c:pt>
                <c:pt idx="3962">
                  <c:v>2.9619999999999998E-3</c:v>
                </c:pt>
                <c:pt idx="3963">
                  <c:v>2.9629999999999999E-3</c:v>
                </c:pt>
                <c:pt idx="3964">
                  <c:v>2.9640000000000001E-3</c:v>
                </c:pt>
                <c:pt idx="3965">
                  <c:v>2.9650000000000002E-3</c:v>
                </c:pt>
                <c:pt idx="3966">
                  <c:v>2.9659999999999999E-3</c:v>
                </c:pt>
                <c:pt idx="3967">
                  <c:v>2.967E-3</c:v>
                </c:pt>
                <c:pt idx="3968">
                  <c:v>2.9680000000000002E-3</c:v>
                </c:pt>
                <c:pt idx="3969">
                  <c:v>2.9689999999999999E-3</c:v>
                </c:pt>
                <c:pt idx="3970">
                  <c:v>2.97E-3</c:v>
                </c:pt>
                <c:pt idx="3971">
                  <c:v>2.9710000000000001E-3</c:v>
                </c:pt>
                <c:pt idx="3972">
                  <c:v>2.9719999999999998E-3</c:v>
                </c:pt>
                <c:pt idx="3973">
                  <c:v>2.9729999999999999E-3</c:v>
                </c:pt>
                <c:pt idx="3974">
                  <c:v>2.9740000000000001E-3</c:v>
                </c:pt>
                <c:pt idx="3975">
                  <c:v>2.9750000000000002E-3</c:v>
                </c:pt>
                <c:pt idx="3976">
                  <c:v>2.9759999999999999E-3</c:v>
                </c:pt>
                <c:pt idx="3977">
                  <c:v>2.977E-3</c:v>
                </c:pt>
                <c:pt idx="3978">
                  <c:v>2.9780000000000002E-3</c:v>
                </c:pt>
                <c:pt idx="3979">
                  <c:v>2.9789999999999999E-3</c:v>
                </c:pt>
                <c:pt idx="3980">
                  <c:v>2.98E-3</c:v>
                </c:pt>
                <c:pt idx="3981">
                  <c:v>2.9810000000000001E-3</c:v>
                </c:pt>
                <c:pt idx="3982">
                  <c:v>2.9819999999999998E-3</c:v>
                </c:pt>
                <c:pt idx="3983">
                  <c:v>2.983E-3</c:v>
                </c:pt>
                <c:pt idx="3984">
                  <c:v>2.9840000000000001E-3</c:v>
                </c:pt>
                <c:pt idx="3985">
                  <c:v>2.9849999999999998E-3</c:v>
                </c:pt>
                <c:pt idx="3986">
                  <c:v>2.9859999999999999E-3</c:v>
                </c:pt>
                <c:pt idx="3987">
                  <c:v>2.9870000000000001E-3</c:v>
                </c:pt>
                <c:pt idx="3988">
                  <c:v>2.9880000000000002E-3</c:v>
                </c:pt>
                <c:pt idx="3989">
                  <c:v>2.9889999999999999E-3</c:v>
                </c:pt>
                <c:pt idx="3990">
                  <c:v>2.99E-3</c:v>
                </c:pt>
                <c:pt idx="3991">
                  <c:v>2.9910000000000002E-3</c:v>
                </c:pt>
                <c:pt idx="3992">
                  <c:v>2.9919999999999999E-3</c:v>
                </c:pt>
                <c:pt idx="3993">
                  <c:v>2.993E-3</c:v>
                </c:pt>
                <c:pt idx="3994">
                  <c:v>2.9940000000000001E-3</c:v>
                </c:pt>
                <c:pt idx="3995">
                  <c:v>2.9949999999999998E-3</c:v>
                </c:pt>
                <c:pt idx="3996">
                  <c:v>2.996E-3</c:v>
                </c:pt>
                <c:pt idx="3997">
                  <c:v>2.9970000000000001E-3</c:v>
                </c:pt>
                <c:pt idx="3998">
                  <c:v>2.9979999999999998E-3</c:v>
                </c:pt>
                <c:pt idx="3999">
                  <c:v>2.9989999999999999E-3</c:v>
                </c:pt>
                <c:pt idx="4000">
                  <c:v>3.0000000000000001E-3</c:v>
                </c:pt>
                <c:pt idx="4001">
                  <c:v>3.0010000000000002E-3</c:v>
                </c:pt>
                <c:pt idx="4002">
                  <c:v>3.0019999999999999E-3</c:v>
                </c:pt>
                <c:pt idx="4003">
                  <c:v>3.003E-3</c:v>
                </c:pt>
                <c:pt idx="4004">
                  <c:v>3.0040000000000002E-3</c:v>
                </c:pt>
                <c:pt idx="4005">
                  <c:v>3.0049999999999999E-3</c:v>
                </c:pt>
                <c:pt idx="4006">
                  <c:v>3.006E-3</c:v>
                </c:pt>
                <c:pt idx="4007">
                  <c:v>3.0070000000000001E-3</c:v>
                </c:pt>
                <c:pt idx="4008">
                  <c:v>3.0079999999999998E-3</c:v>
                </c:pt>
                <c:pt idx="4009">
                  <c:v>3.009E-3</c:v>
                </c:pt>
                <c:pt idx="4010">
                  <c:v>3.0100000000000001E-3</c:v>
                </c:pt>
                <c:pt idx="4011">
                  <c:v>3.0109999999999998E-3</c:v>
                </c:pt>
                <c:pt idx="4012">
                  <c:v>3.0119999999999999E-3</c:v>
                </c:pt>
                <c:pt idx="4013">
                  <c:v>3.0130000000000001E-3</c:v>
                </c:pt>
                <c:pt idx="4014">
                  <c:v>3.0140000000000002E-3</c:v>
                </c:pt>
                <c:pt idx="4015">
                  <c:v>3.0149999999999999E-3</c:v>
                </c:pt>
                <c:pt idx="4016">
                  <c:v>3.016E-3</c:v>
                </c:pt>
                <c:pt idx="4017">
                  <c:v>3.0170000000000002E-3</c:v>
                </c:pt>
                <c:pt idx="4018">
                  <c:v>3.0179999999999998E-3</c:v>
                </c:pt>
                <c:pt idx="4019">
                  <c:v>3.019E-3</c:v>
                </c:pt>
                <c:pt idx="4020">
                  <c:v>3.0200000000000001E-3</c:v>
                </c:pt>
                <c:pt idx="4021">
                  <c:v>3.0209999999999998E-3</c:v>
                </c:pt>
                <c:pt idx="4022">
                  <c:v>3.0219999999999999E-3</c:v>
                </c:pt>
                <c:pt idx="4023">
                  <c:v>3.0230000000000001E-3</c:v>
                </c:pt>
                <c:pt idx="4024">
                  <c:v>3.0240000000000002E-3</c:v>
                </c:pt>
                <c:pt idx="4025">
                  <c:v>3.0249999999999999E-3</c:v>
                </c:pt>
                <c:pt idx="4026">
                  <c:v>3.026E-3</c:v>
                </c:pt>
                <c:pt idx="4027">
                  <c:v>3.0270000000000002E-3</c:v>
                </c:pt>
                <c:pt idx="4028">
                  <c:v>3.0279999999999999E-3</c:v>
                </c:pt>
                <c:pt idx="4029">
                  <c:v>3.029E-3</c:v>
                </c:pt>
                <c:pt idx="4030">
                  <c:v>3.0300000000000001E-3</c:v>
                </c:pt>
                <c:pt idx="4031">
                  <c:v>3.0309999999999998E-3</c:v>
                </c:pt>
                <c:pt idx="4032">
                  <c:v>3.032E-3</c:v>
                </c:pt>
                <c:pt idx="4033">
                  <c:v>3.0330000000000001E-3</c:v>
                </c:pt>
                <c:pt idx="4034">
                  <c:v>3.0339999999999998E-3</c:v>
                </c:pt>
                <c:pt idx="4035">
                  <c:v>3.0349999999999999E-3</c:v>
                </c:pt>
                <c:pt idx="4036">
                  <c:v>3.0360000000000001E-3</c:v>
                </c:pt>
                <c:pt idx="4037">
                  <c:v>3.0370000000000002E-3</c:v>
                </c:pt>
                <c:pt idx="4038">
                  <c:v>3.0379999999999999E-3</c:v>
                </c:pt>
                <c:pt idx="4039">
                  <c:v>3.039E-3</c:v>
                </c:pt>
                <c:pt idx="4040">
                  <c:v>3.0400000000000002E-3</c:v>
                </c:pt>
                <c:pt idx="4041">
                  <c:v>3.0409999999999999E-3</c:v>
                </c:pt>
                <c:pt idx="4042">
                  <c:v>3.042E-3</c:v>
                </c:pt>
                <c:pt idx="4043">
                  <c:v>3.0430000000000001E-3</c:v>
                </c:pt>
                <c:pt idx="4044">
                  <c:v>3.0439999999999998E-3</c:v>
                </c:pt>
                <c:pt idx="4045">
                  <c:v>3.045E-3</c:v>
                </c:pt>
                <c:pt idx="4046">
                  <c:v>3.0460000000000001E-3</c:v>
                </c:pt>
                <c:pt idx="4047">
                  <c:v>3.0469999999999998E-3</c:v>
                </c:pt>
                <c:pt idx="4048">
                  <c:v>3.0479999999999999E-3</c:v>
                </c:pt>
                <c:pt idx="4049">
                  <c:v>3.0490000000000001E-3</c:v>
                </c:pt>
                <c:pt idx="4050">
                  <c:v>3.0500000000000002E-3</c:v>
                </c:pt>
                <c:pt idx="4051">
                  <c:v>3.0509999999999999E-3</c:v>
                </c:pt>
                <c:pt idx="4052">
                  <c:v>3.052E-3</c:v>
                </c:pt>
                <c:pt idx="4053">
                  <c:v>3.0530000000000002E-3</c:v>
                </c:pt>
                <c:pt idx="4054">
                  <c:v>3.0539999999999999E-3</c:v>
                </c:pt>
                <c:pt idx="4055">
                  <c:v>3.055E-3</c:v>
                </c:pt>
                <c:pt idx="4056">
                  <c:v>3.0560000000000001E-3</c:v>
                </c:pt>
                <c:pt idx="4057">
                  <c:v>3.0569999999999998E-3</c:v>
                </c:pt>
                <c:pt idx="4058">
                  <c:v>3.058E-3</c:v>
                </c:pt>
                <c:pt idx="4059">
                  <c:v>3.0590000000000001E-3</c:v>
                </c:pt>
                <c:pt idx="4060">
                  <c:v>3.0599999999999998E-3</c:v>
                </c:pt>
                <c:pt idx="4061">
                  <c:v>3.0609999999999999E-3</c:v>
                </c:pt>
                <c:pt idx="4062">
                  <c:v>3.0620000000000001E-3</c:v>
                </c:pt>
                <c:pt idx="4063">
                  <c:v>3.0630000000000002E-3</c:v>
                </c:pt>
                <c:pt idx="4064">
                  <c:v>3.0639999999999999E-3</c:v>
                </c:pt>
                <c:pt idx="4065">
                  <c:v>3.065E-3</c:v>
                </c:pt>
                <c:pt idx="4066">
                  <c:v>3.0660000000000001E-3</c:v>
                </c:pt>
                <c:pt idx="4067">
                  <c:v>3.0669999999999998E-3</c:v>
                </c:pt>
                <c:pt idx="4068">
                  <c:v>3.068E-3</c:v>
                </c:pt>
                <c:pt idx="4069">
                  <c:v>3.0690000000000001E-3</c:v>
                </c:pt>
                <c:pt idx="4070">
                  <c:v>3.0699999999999998E-3</c:v>
                </c:pt>
                <c:pt idx="4071">
                  <c:v>3.0709999999999999E-3</c:v>
                </c:pt>
                <c:pt idx="4072">
                  <c:v>3.0720000000000001E-3</c:v>
                </c:pt>
                <c:pt idx="4073">
                  <c:v>3.0730000000000002E-3</c:v>
                </c:pt>
                <c:pt idx="4074">
                  <c:v>3.0739999999999999E-3</c:v>
                </c:pt>
                <c:pt idx="4075">
                  <c:v>3.075E-3</c:v>
                </c:pt>
                <c:pt idx="4076">
                  <c:v>3.0760000000000002E-3</c:v>
                </c:pt>
                <c:pt idx="4077">
                  <c:v>3.0769999999999999E-3</c:v>
                </c:pt>
                <c:pt idx="4078">
                  <c:v>3.078E-3</c:v>
                </c:pt>
                <c:pt idx="4079">
                  <c:v>3.0790000000000001E-3</c:v>
                </c:pt>
                <c:pt idx="4080">
                  <c:v>3.0799999999999998E-3</c:v>
                </c:pt>
                <c:pt idx="4081">
                  <c:v>3.081E-3</c:v>
                </c:pt>
                <c:pt idx="4082">
                  <c:v>3.0820000000000001E-3</c:v>
                </c:pt>
                <c:pt idx="4083">
                  <c:v>3.0829999999999998E-3</c:v>
                </c:pt>
                <c:pt idx="4084">
                  <c:v>3.0839999999999999E-3</c:v>
                </c:pt>
                <c:pt idx="4085">
                  <c:v>3.0850000000000001E-3</c:v>
                </c:pt>
                <c:pt idx="4086">
                  <c:v>3.0860000000000002E-3</c:v>
                </c:pt>
                <c:pt idx="4087">
                  <c:v>3.0869999999999999E-3</c:v>
                </c:pt>
                <c:pt idx="4088">
                  <c:v>3.088E-3</c:v>
                </c:pt>
                <c:pt idx="4089">
                  <c:v>3.0890000000000002E-3</c:v>
                </c:pt>
                <c:pt idx="4090">
                  <c:v>3.0899999999999999E-3</c:v>
                </c:pt>
                <c:pt idx="4091">
                  <c:v>3.091E-3</c:v>
                </c:pt>
                <c:pt idx="4092">
                  <c:v>3.0920000000000001E-3</c:v>
                </c:pt>
                <c:pt idx="4093">
                  <c:v>3.0929999999999998E-3</c:v>
                </c:pt>
                <c:pt idx="4094">
                  <c:v>3.094E-3</c:v>
                </c:pt>
                <c:pt idx="4095">
                  <c:v>3.0950000000000001E-3</c:v>
                </c:pt>
                <c:pt idx="4096">
                  <c:v>3.0959999999999998E-3</c:v>
                </c:pt>
                <c:pt idx="4097">
                  <c:v>3.0969999999999999E-3</c:v>
                </c:pt>
                <c:pt idx="4098">
                  <c:v>3.0980000000000001E-3</c:v>
                </c:pt>
                <c:pt idx="4099">
                  <c:v>3.0990000000000002E-3</c:v>
                </c:pt>
                <c:pt idx="4100">
                  <c:v>3.0999999999999999E-3</c:v>
                </c:pt>
                <c:pt idx="4101">
                  <c:v>3.101E-3</c:v>
                </c:pt>
                <c:pt idx="4102">
                  <c:v>3.1020000000000002E-3</c:v>
                </c:pt>
                <c:pt idx="4103">
                  <c:v>3.1029999999999999E-3</c:v>
                </c:pt>
                <c:pt idx="4104">
                  <c:v>3.104E-3</c:v>
                </c:pt>
                <c:pt idx="4105">
                  <c:v>3.1050000000000001E-3</c:v>
                </c:pt>
                <c:pt idx="4106">
                  <c:v>3.1059999999999998E-3</c:v>
                </c:pt>
                <c:pt idx="4107">
                  <c:v>3.107E-3</c:v>
                </c:pt>
                <c:pt idx="4108">
                  <c:v>3.1080000000000001E-3</c:v>
                </c:pt>
                <c:pt idx="4109">
                  <c:v>3.1089999999999998E-3</c:v>
                </c:pt>
                <c:pt idx="4110">
                  <c:v>3.1099999999999999E-3</c:v>
                </c:pt>
                <c:pt idx="4111">
                  <c:v>3.1110000000000001E-3</c:v>
                </c:pt>
                <c:pt idx="4112">
                  <c:v>3.1120000000000002E-3</c:v>
                </c:pt>
                <c:pt idx="4113">
                  <c:v>3.1129999999999999E-3</c:v>
                </c:pt>
                <c:pt idx="4114">
                  <c:v>3.114E-3</c:v>
                </c:pt>
                <c:pt idx="4115">
                  <c:v>3.1150000000000001E-3</c:v>
                </c:pt>
                <c:pt idx="4116">
                  <c:v>3.1159999999999998E-3</c:v>
                </c:pt>
                <c:pt idx="4117">
                  <c:v>3.117E-3</c:v>
                </c:pt>
                <c:pt idx="4118">
                  <c:v>3.1180000000000001E-3</c:v>
                </c:pt>
                <c:pt idx="4119">
                  <c:v>3.1189999999999998E-3</c:v>
                </c:pt>
                <c:pt idx="4120">
                  <c:v>3.1199999999999999E-3</c:v>
                </c:pt>
                <c:pt idx="4121">
                  <c:v>3.1210000000000001E-3</c:v>
                </c:pt>
                <c:pt idx="4122">
                  <c:v>3.1220000000000002E-3</c:v>
                </c:pt>
                <c:pt idx="4123">
                  <c:v>3.1229999999999999E-3</c:v>
                </c:pt>
                <c:pt idx="4124">
                  <c:v>3.124E-3</c:v>
                </c:pt>
                <c:pt idx="4125">
                  <c:v>3.1250000000000002E-3</c:v>
                </c:pt>
                <c:pt idx="4126">
                  <c:v>3.1259999999999999E-3</c:v>
                </c:pt>
                <c:pt idx="4127">
                  <c:v>3.127E-3</c:v>
                </c:pt>
                <c:pt idx="4128">
                  <c:v>3.1280000000000001E-3</c:v>
                </c:pt>
                <c:pt idx="4129">
                  <c:v>3.1289999999999998E-3</c:v>
                </c:pt>
                <c:pt idx="4130">
                  <c:v>3.13E-3</c:v>
                </c:pt>
                <c:pt idx="4131">
                  <c:v>3.1310000000000001E-3</c:v>
                </c:pt>
                <c:pt idx="4132">
                  <c:v>3.1319999999999998E-3</c:v>
                </c:pt>
                <c:pt idx="4133">
                  <c:v>3.1329999999999999E-3</c:v>
                </c:pt>
                <c:pt idx="4134">
                  <c:v>3.1340000000000001E-3</c:v>
                </c:pt>
                <c:pt idx="4135">
                  <c:v>3.1350000000000002E-3</c:v>
                </c:pt>
                <c:pt idx="4136">
                  <c:v>3.1359999999999999E-3</c:v>
                </c:pt>
                <c:pt idx="4137">
                  <c:v>3.137E-3</c:v>
                </c:pt>
                <c:pt idx="4138">
                  <c:v>3.1380000000000002E-3</c:v>
                </c:pt>
                <c:pt idx="4139">
                  <c:v>3.1389999999999999E-3</c:v>
                </c:pt>
                <c:pt idx="4140">
                  <c:v>3.14E-3</c:v>
                </c:pt>
                <c:pt idx="4141">
                  <c:v>3.1410000000000001E-3</c:v>
                </c:pt>
                <c:pt idx="4142">
                  <c:v>3.1419999999999998E-3</c:v>
                </c:pt>
                <c:pt idx="4143">
                  <c:v>3.143E-3</c:v>
                </c:pt>
                <c:pt idx="4144">
                  <c:v>3.1440000000000001E-3</c:v>
                </c:pt>
                <c:pt idx="4145">
                  <c:v>3.1449999999999998E-3</c:v>
                </c:pt>
                <c:pt idx="4146">
                  <c:v>3.1459999999999999E-3</c:v>
                </c:pt>
                <c:pt idx="4147">
                  <c:v>3.1470000000000001E-3</c:v>
                </c:pt>
                <c:pt idx="4148">
                  <c:v>3.1480000000000002E-3</c:v>
                </c:pt>
                <c:pt idx="4149">
                  <c:v>3.1489999999999999E-3</c:v>
                </c:pt>
                <c:pt idx="4150">
                  <c:v>3.15E-3</c:v>
                </c:pt>
                <c:pt idx="4151">
                  <c:v>3.1510000000000002E-3</c:v>
                </c:pt>
                <c:pt idx="4152">
                  <c:v>3.1519999999999999E-3</c:v>
                </c:pt>
                <c:pt idx="4153">
                  <c:v>3.153E-3</c:v>
                </c:pt>
                <c:pt idx="4154">
                  <c:v>3.1540000000000001E-3</c:v>
                </c:pt>
                <c:pt idx="4155">
                  <c:v>3.1549999999999998E-3</c:v>
                </c:pt>
                <c:pt idx="4156">
                  <c:v>3.156E-3</c:v>
                </c:pt>
                <c:pt idx="4157">
                  <c:v>3.1570000000000001E-3</c:v>
                </c:pt>
                <c:pt idx="4158">
                  <c:v>3.1580000000000002E-3</c:v>
                </c:pt>
                <c:pt idx="4159">
                  <c:v>3.1589999999999999E-3</c:v>
                </c:pt>
                <c:pt idx="4160">
                  <c:v>3.16E-3</c:v>
                </c:pt>
                <c:pt idx="4161">
                  <c:v>3.1610000000000002E-3</c:v>
                </c:pt>
                <c:pt idx="4162">
                  <c:v>3.1619999999999999E-3</c:v>
                </c:pt>
                <c:pt idx="4163">
                  <c:v>3.163E-3</c:v>
                </c:pt>
                <c:pt idx="4164">
                  <c:v>3.1640000000000001E-3</c:v>
                </c:pt>
                <c:pt idx="4165">
                  <c:v>3.1649999999999998E-3</c:v>
                </c:pt>
                <c:pt idx="4166">
                  <c:v>3.166E-3</c:v>
                </c:pt>
                <c:pt idx="4167">
                  <c:v>3.1670000000000001E-3</c:v>
                </c:pt>
                <c:pt idx="4168">
                  <c:v>3.1679999999999998E-3</c:v>
                </c:pt>
                <c:pt idx="4169">
                  <c:v>3.1689999999999999E-3</c:v>
                </c:pt>
                <c:pt idx="4170">
                  <c:v>3.1700000000000001E-3</c:v>
                </c:pt>
                <c:pt idx="4171">
                  <c:v>3.1710000000000002E-3</c:v>
                </c:pt>
                <c:pt idx="4172">
                  <c:v>3.1719999999999999E-3</c:v>
                </c:pt>
                <c:pt idx="4173">
                  <c:v>3.173E-3</c:v>
                </c:pt>
                <c:pt idx="4174">
                  <c:v>3.1740000000000002E-3</c:v>
                </c:pt>
                <c:pt idx="4175">
                  <c:v>3.1749999999999999E-3</c:v>
                </c:pt>
                <c:pt idx="4176">
                  <c:v>3.176E-3</c:v>
                </c:pt>
                <c:pt idx="4177">
                  <c:v>3.1770000000000001E-3</c:v>
                </c:pt>
                <c:pt idx="4178">
                  <c:v>3.1779999999999998E-3</c:v>
                </c:pt>
                <c:pt idx="4179">
                  <c:v>3.179E-3</c:v>
                </c:pt>
                <c:pt idx="4180">
                  <c:v>3.1800000000000001E-3</c:v>
                </c:pt>
                <c:pt idx="4181">
                  <c:v>3.1809999999999998E-3</c:v>
                </c:pt>
                <c:pt idx="4182">
                  <c:v>3.1819999999999999E-3</c:v>
                </c:pt>
                <c:pt idx="4183">
                  <c:v>3.1830000000000001E-3</c:v>
                </c:pt>
                <c:pt idx="4184">
                  <c:v>3.1840000000000002E-3</c:v>
                </c:pt>
                <c:pt idx="4185">
                  <c:v>3.1849999999999999E-3</c:v>
                </c:pt>
                <c:pt idx="4186">
                  <c:v>3.186E-3</c:v>
                </c:pt>
                <c:pt idx="4187">
                  <c:v>3.1870000000000002E-3</c:v>
                </c:pt>
                <c:pt idx="4188">
                  <c:v>3.1879999999999999E-3</c:v>
                </c:pt>
                <c:pt idx="4189">
                  <c:v>3.189E-3</c:v>
                </c:pt>
                <c:pt idx="4190">
                  <c:v>3.1900000000000001E-3</c:v>
                </c:pt>
                <c:pt idx="4191">
                  <c:v>3.1909999999999998E-3</c:v>
                </c:pt>
                <c:pt idx="4192">
                  <c:v>3.192E-3</c:v>
                </c:pt>
                <c:pt idx="4193">
                  <c:v>3.1930000000000001E-3</c:v>
                </c:pt>
                <c:pt idx="4194">
                  <c:v>3.1939999999999998E-3</c:v>
                </c:pt>
                <c:pt idx="4195">
                  <c:v>3.1949999999999999E-3</c:v>
                </c:pt>
                <c:pt idx="4196">
                  <c:v>3.1960000000000001E-3</c:v>
                </c:pt>
                <c:pt idx="4197">
                  <c:v>3.1970000000000002E-3</c:v>
                </c:pt>
                <c:pt idx="4198">
                  <c:v>3.1979999999999999E-3</c:v>
                </c:pt>
                <c:pt idx="4199">
                  <c:v>3.199E-3</c:v>
                </c:pt>
                <c:pt idx="4200">
                  <c:v>3.2000000000000002E-3</c:v>
                </c:pt>
                <c:pt idx="4201">
                  <c:v>3.2009999999999999E-3</c:v>
                </c:pt>
                <c:pt idx="4202">
                  <c:v>3.202E-3</c:v>
                </c:pt>
                <c:pt idx="4203">
                  <c:v>3.2030000000000001E-3</c:v>
                </c:pt>
                <c:pt idx="4204">
                  <c:v>3.2039999999999998E-3</c:v>
                </c:pt>
                <c:pt idx="4205">
                  <c:v>3.2049999999999999E-3</c:v>
                </c:pt>
                <c:pt idx="4206">
                  <c:v>3.2060000000000001E-3</c:v>
                </c:pt>
                <c:pt idx="4207">
                  <c:v>3.2070000000000002E-3</c:v>
                </c:pt>
                <c:pt idx="4208">
                  <c:v>3.2079999999999999E-3</c:v>
                </c:pt>
                <c:pt idx="4209">
                  <c:v>3.209E-3</c:v>
                </c:pt>
                <c:pt idx="4210">
                  <c:v>3.2100000000000002E-3</c:v>
                </c:pt>
                <c:pt idx="4211">
                  <c:v>3.2109999999999999E-3</c:v>
                </c:pt>
                <c:pt idx="4212">
                  <c:v>3.212E-3</c:v>
                </c:pt>
                <c:pt idx="4213">
                  <c:v>3.2130000000000001E-3</c:v>
                </c:pt>
                <c:pt idx="4214">
                  <c:v>3.2139999999999998E-3</c:v>
                </c:pt>
                <c:pt idx="4215">
                  <c:v>3.215E-3</c:v>
                </c:pt>
                <c:pt idx="4216">
                  <c:v>3.2160000000000001E-3</c:v>
                </c:pt>
                <c:pt idx="4217">
                  <c:v>3.2169999999999998E-3</c:v>
                </c:pt>
                <c:pt idx="4218">
                  <c:v>3.2179999999999999E-3</c:v>
                </c:pt>
                <c:pt idx="4219">
                  <c:v>3.2190000000000001E-3</c:v>
                </c:pt>
                <c:pt idx="4220">
                  <c:v>3.2200000000000002E-3</c:v>
                </c:pt>
                <c:pt idx="4221">
                  <c:v>3.2209999999999999E-3</c:v>
                </c:pt>
                <c:pt idx="4222">
                  <c:v>3.222E-3</c:v>
                </c:pt>
                <c:pt idx="4223">
                  <c:v>3.2230000000000002E-3</c:v>
                </c:pt>
                <c:pt idx="4224">
                  <c:v>3.2239999999999999E-3</c:v>
                </c:pt>
                <c:pt idx="4225">
                  <c:v>3.225E-3</c:v>
                </c:pt>
                <c:pt idx="4226">
                  <c:v>3.2260000000000001E-3</c:v>
                </c:pt>
                <c:pt idx="4227">
                  <c:v>3.2269999999999998E-3</c:v>
                </c:pt>
                <c:pt idx="4228">
                  <c:v>3.228E-3</c:v>
                </c:pt>
                <c:pt idx="4229">
                  <c:v>3.2290000000000001E-3</c:v>
                </c:pt>
                <c:pt idx="4230">
                  <c:v>3.2299999999999998E-3</c:v>
                </c:pt>
                <c:pt idx="4231">
                  <c:v>3.2309999999999999E-3</c:v>
                </c:pt>
                <c:pt idx="4232">
                  <c:v>3.2320000000000001E-3</c:v>
                </c:pt>
                <c:pt idx="4233">
                  <c:v>3.2330000000000002E-3</c:v>
                </c:pt>
                <c:pt idx="4234">
                  <c:v>3.2339999999999999E-3</c:v>
                </c:pt>
                <c:pt idx="4235">
                  <c:v>3.235E-3</c:v>
                </c:pt>
                <c:pt idx="4236">
                  <c:v>3.2360000000000002E-3</c:v>
                </c:pt>
                <c:pt idx="4237">
                  <c:v>3.2369999999999999E-3</c:v>
                </c:pt>
                <c:pt idx="4238">
                  <c:v>3.238E-3</c:v>
                </c:pt>
                <c:pt idx="4239">
                  <c:v>3.2390000000000001E-3</c:v>
                </c:pt>
                <c:pt idx="4240">
                  <c:v>3.2399999999999998E-3</c:v>
                </c:pt>
                <c:pt idx="4241">
                  <c:v>3.241E-3</c:v>
                </c:pt>
                <c:pt idx="4242">
                  <c:v>3.2420000000000001E-3</c:v>
                </c:pt>
                <c:pt idx="4243">
                  <c:v>3.2429999999999998E-3</c:v>
                </c:pt>
                <c:pt idx="4244">
                  <c:v>3.2439999999999999E-3</c:v>
                </c:pt>
                <c:pt idx="4245">
                  <c:v>3.2450000000000001E-3</c:v>
                </c:pt>
                <c:pt idx="4246">
                  <c:v>3.2460000000000002E-3</c:v>
                </c:pt>
                <c:pt idx="4247">
                  <c:v>3.2469999999999999E-3</c:v>
                </c:pt>
                <c:pt idx="4248">
                  <c:v>3.248E-3</c:v>
                </c:pt>
                <c:pt idx="4249">
                  <c:v>3.2490000000000002E-3</c:v>
                </c:pt>
                <c:pt idx="4250">
                  <c:v>3.2499999999999999E-3</c:v>
                </c:pt>
                <c:pt idx="4251">
                  <c:v>3.251E-3</c:v>
                </c:pt>
                <c:pt idx="4252">
                  <c:v>3.2520000000000001E-3</c:v>
                </c:pt>
                <c:pt idx="4253">
                  <c:v>3.2529999999999998E-3</c:v>
                </c:pt>
                <c:pt idx="4254">
                  <c:v>3.2539999999999999E-3</c:v>
                </c:pt>
                <c:pt idx="4255">
                  <c:v>3.2550000000000001E-3</c:v>
                </c:pt>
                <c:pt idx="4256">
                  <c:v>3.2560000000000002E-3</c:v>
                </c:pt>
                <c:pt idx="4257">
                  <c:v>3.2569999999999999E-3</c:v>
                </c:pt>
                <c:pt idx="4258">
                  <c:v>3.258E-3</c:v>
                </c:pt>
                <c:pt idx="4259">
                  <c:v>3.2590000000000002E-3</c:v>
                </c:pt>
                <c:pt idx="4260">
                  <c:v>3.2599999999999999E-3</c:v>
                </c:pt>
                <c:pt idx="4261">
                  <c:v>3.261E-3</c:v>
                </c:pt>
                <c:pt idx="4262">
                  <c:v>3.2620000000000001E-3</c:v>
                </c:pt>
                <c:pt idx="4263">
                  <c:v>3.2629999999999998E-3</c:v>
                </c:pt>
                <c:pt idx="4264">
                  <c:v>3.264E-3</c:v>
                </c:pt>
                <c:pt idx="4265">
                  <c:v>3.2650000000000001E-3</c:v>
                </c:pt>
                <c:pt idx="4266">
                  <c:v>3.2659999999999998E-3</c:v>
                </c:pt>
                <c:pt idx="4267">
                  <c:v>3.2669999999999999E-3</c:v>
                </c:pt>
                <c:pt idx="4268">
                  <c:v>3.2680000000000001E-3</c:v>
                </c:pt>
                <c:pt idx="4269">
                  <c:v>3.2690000000000002E-3</c:v>
                </c:pt>
                <c:pt idx="4270">
                  <c:v>3.2699999999999999E-3</c:v>
                </c:pt>
                <c:pt idx="4271">
                  <c:v>3.271E-3</c:v>
                </c:pt>
                <c:pt idx="4272">
                  <c:v>3.2720000000000002E-3</c:v>
                </c:pt>
                <c:pt idx="4273">
                  <c:v>3.2729999999999999E-3</c:v>
                </c:pt>
                <c:pt idx="4274">
                  <c:v>3.274E-3</c:v>
                </c:pt>
                <c:pt idx="4275">
                  <c:v>3.2750000000000001E-3</c:v>
                </c:pt>
                <c:pt idx="4276">
                  <c:v>3.2759999999999998E-3</c:v>
                </c:pt>
                <c:pt idx="4277">
                  <c:v>3.277E-3</c:v>
                </c:pt>
                <c:pt idx="4278">
                  <c:v>3.2780000000000001E-3</c:v>
                </c:pt>
                <c:pt idx="4279">
                  <c:v>3.2789999999999998E-3</c:v>
                </c:pt>
                <c:pt idx="4280">
                  <c:v>3.2799999999999999E-3</c:v>
                </c:pt>
                <c:pt idx="4281">
                  <c:v>3.2810000000000001E-3</c:v>
                </c:pt>
                <c:pt idx="4282">
                  <c:v>3.2820000000000002E-3</c:v>
                </c:pt>
                <c:pt idx="4283">
                  <c:v>3.2829999999999999E-3</c:v>
                </c:pt>
                <c:pt idx="4284">
                  <c:v>3.284E-3</c:v>
                </c:pt>
                <c:pt idx="4285">
                  <c:v>3.2850000000000002E-3</c:v>
                </c:pt>
                <c:pt idx="4286">
                  <c:v>3.2859999999999999E-3</c:v>
                </c:pt>
                <c:pt idx="4287">
                  <c:v>3.287E-3</c:v>
                </c:pt>
                <c:pt idx="4288">
                  <c:v>3.2880000000000001E-3</c:v>
                </c:pt>
                <c:pt idx="4289">
                  <c:v>3.2889999999999998E-3</c:v>
                </c:pt>
                <c:pt idx="4290">
                  <c:v>3.29E-3</c:v>
                </c:pt>
                <c:pt idx="4291">
                  <c:v>3.2910000000000001E-3</c:v>
                </c:pt>
                <c:pt idx="4292">
                  <c:v>3.2919999999999998E-3</c:v>
                </c:pt>
                <c:pt idx="4293">
                  <c:v>3.2929999999999999E-3</c:v>
                </c:pt>
                <c:pt idx="4294">
                  <c:v>3.2940000000000001E-3</c:v>
                </c:pt>
                <c:pt idx="4295">
                  <c:v>3.2950000000000002E-3</c:v>
                </c:pt>
                <c:pt idx="4296">
                  <c:v>3.2959999999999999E-3</c:v>
                </c:pt>
                <c:pt idx="4297">
                  <c:v>3.297E-3</c:v>
                </c:pt>
                <c:pt idx="4298">
                  <c:v>3.2980000000000002E-3</c:v>
                </c:pt>
                <c:pt idx="4299">
                  <c:v>3.2989999999999998E-3</c:v>
                </c:pt>
                <c:pt idx="4300">
                  <c:v>3.3E-3</c:v>
                </c:pt>
                <c:pt idx="4301">
                  <c:v>3.3010000000000001E-3</c:v>
                </c:pt>
                <c:pt idx="4302">
                  <c:v>3.3019999999999998E-3</c:v>
                </c:pt>
                <c:pt idx="4303">
                  <c:v>3.3029999999999999E-3</c:v>
                </c:pt>
                <c:pt idx="4304">
                  <c:v>3.3040000000000001E-3</c:v>
                </c:pt>
                <c:pt idx="4305">
                  <c:v>3.3050000000000002E-3</c:v>
                </c:pt>
                <c:pt idx="4306">
                  <c:v>3.3059999999999999E-3</c:v>
                </c:pt>
                <c:pt idx="4307">
                  <c:v>3.307E-3</c:v>
                </c:pt>
                <c:pt idx="4308">
                  <c:v>3.3080000000000002E-3</c:v>
                </c:pt>
                <c:pt idx="4309">
                  <c:v>3.3089999999999999E-3</c:v>
                </c:pt>
                <c:pt idx="4310">
                  <c:v>3.31E-3</c:v>
                </c:pt>
                <c:pt idx="4311">
                  <c:v>3.3110000000000001E-3</c:v>
                </c:pt>
                <c:pt idx="4312">
                  <c:v>3.3119999999999998E-3</c:v>
                </c:pt>
                <c:pt idx="4313">
                  <c:v>3.313E-3</c:v>
                </c:pt>
                <c:pt idx="4314">
                  <c:v>3.3140000000000001E-3</c:v>
                </c:pt>
                <c:pt idx="4315">
                  <c:v>3.3149999999999998E-3</c:v>
                </c:pt>
                <c:pt idx="4316">
                  <c:v>3.3159999999999999E-3</c:v>
                </c:pt>
                <c:pt idx="4317">
                  <c:v>3.3170000000000001E-3</c:v>
                </c:pt>
                <c:pt idx="4318">
                  <c:v>3.3180000000000002E-3</c:v>
                </c:pt>
                <c:pt idx="4319">
                  <c:v>3.3189999999999999E-3</c:v>
                </c:pt>
                <c:pt idx="4320">
                  <c:v>3.32E-3</c:v>
                </c:pt>
                <c:pt idx="4321">
                  <c:v>3.3210000000000002E-3</c:v>
                </c:pt>
                <c:pt idx="4322">
                  <c:v>3.3219999999999999E-3</c:v>
                </c:pt>
                <c:pt idx="4323">
                  <c:v>3.323E-3</c:v>
                </c:pt>
                <c:pt idx="4324">
                  <c:v>3.3240000000000001E-3</c:v>
                </c:pt>
                <c:pt idx="4325">
                  <c:v>3.3249999999999998E-3</c:v>
                </c:pt>
                <c:pt idx="4326">
                  <c:v>3.326E-3</c:v>
                </c:pt>
                <c:pt idx="4327">
                  <c:v>3.3270000000000001E-3</c:v>
                </c:pt>
                <c:pt idx="4328">
                  <c:v>3.3279999999999998E-3</c:v>
                </c:pt>
                <c:pt idx="4329">
                  <c:v>3.3289999999999999E-3</c:v>
                </c:pt>
                <c:pt idx="4330">
                  <c:v>3.3300000000000001E-3</c:v>
                </c:pt>
                <c:pt idx="4331">
                  <c:v>3.3310000000000002E-3</c:v>
                </c:pt>
                <c:pt idx="4332">
                  <c:v>3.3319999999999999E-3</c:v>
                </c:pt>
                <c:pt idx="4333">
                  <c:v>3.333E-3</c:v>
                </c:pt>
                <c:pt idx="4334">
                  <c:v>3.3340000000000002E-3</c:v>
                </c:pt>
                <c:pt idx="4335">
                  <c:v>3.3349999999999999E-3</c:v>
                </c:pt>
                <c:pt idx="4336">
                  <c:v>3.336E-3</c:v>
                </c:pt>
                <c:pt idx="4337">
                  <c:v>3.3370000000000001E-3</c:v>
                </c:pt>
                <c:pt idx="4338">
                  <c:v>3.3379999999999998E-3</c:v>
                </c:pt>
                <c:pt idx="4339">
                  <c:v>3.339E-3</c:v>
                </c:pt>
                <c:pt idx="4340">
                  <c:v>3.3400000000000001E-3</c:v>
                </c:pt>
                <c:pt idx="4341">
                  <c:v>3.3409999999999998E-3</c:v>
                </c:pt>
                <c:pt idx="4342">
                  <c:v>3.3419999999999999E-3</c:v>
                </c:pt>
                <c:pt idx="4343">
                  <c:v>3.3430000000000001E-3</c:v>
                </c:pt>
                <c:pt idx="4344">
                  <c:v>3.3440000000000002E-3</c:v>
                </c:pt>
                <c:pt idx="4345">
                  <c:v>3.3449999999999999E-3</c:v>
                </c:pt>
                <c:pt idx="4346">
                  <c:v>3.346E-3</c:v>
                </c:pt>
                <c:pt idx="4347">
                  <c:v>3.3470000000000001E-3</c:v>
                </c:pt>
                <c:pt idx="4348">
                  <c:v>3.3479999999999998E-3</c:v>
                </c:pt>
                <c:pt idx="4349">
                  <c:v>3.349E-3</c:v>
                </c:pt>
                <c:pt idx="4350">
                  <c:v>3.3500000000000001E-3</c:v>
                </c:pt>
                <c:pt idx="4351">
                  <c:v>3.3509999999999998E-3</c:v>
                </c:pt>
                <c:pt idx="4352">
                  <c:v>3.3519999999999999E-3</c:v>
                </c:pt>
                <c:pt idx="4353">
                  <c:v>3.3530000000000001E-3</c:v>
                </c:pt>
                <c:pt idx="4354">
                  <c:v>3.3540000000000002E-3</c:v>
                </c:pt>
                <c:pt idx="4355">
                  <c:v>3.3549999999999999E-3</c:v>
                </c:pt>
                <c:pt idx="4356">
                  <c:v>3.356E-3</c:v>
                </c:pt>
                <c:pt idx="4357">
                  <c:v>3.3570000000000002E-3</c:v>
                </c:pt>
                <c:pt idx="4358">
                  <c:v>3.3579999999999999E-3</c:v>
                </c:pt>
                <c:pt idx="4359">
                  <c:v>3.359E-3</c:v>
                </c:pt>
                <c:pt idx="4360">
                  <c:v>3.3600000000000001E-3</c:v>
                </c:pt>
                <c:pt idx="4361">
                  <c:v>3.3609999999999998E-3</c:v>
                </c:pt>
                <c:pt idx="4362">
                  <c:v>3.362E-3</c:v>
                </c:pt>
                <c:pt idx="4363">
                  <c:v>3.3630000000000001E-3</c:v>
                </c:pt>
                <c:pt idx="4364">
                  <c:v>3.3639999999999998E-3</c:v>
                </c:pt>
                <c:pt idx="4365">
                  <c:v>3.3649999999999999E-3</c:v>
                </c:pt>
                <c:pt idx="4366">
                  <c:v>3.3660000000000001E-3</c:v>
                </c:pt>
                <c:pt idx="4367">
                  <c:v>3.3670000000000002E-3</c:v>
                </c:pt>
                <c:pt idx="4368">
                  <c:v>3.3679999999999999E-3</c:v>
                </c:pt>
                <c:pt idx="4369">
                  <c:v>3.369E-3</c:v>
                </c:pt>
                <c:pt idx="4370">
                  <c:v>3.3700000000000002E-3</c:v>
                </c:pt>
                <c:pt idx="4371">
                  <c:v>3.3709999999999999E-3</c:v>
                </c:pt>
                <c:pt idx="4372">
                  <c:v>3.372E-3</c:v>
                </c:pt>
                <c:pt idx="4373">
                  <c:v>3.3730000000000001E-3</c:v>
                </c:pt>
                <c:pt idx="4374">
                  <c:v>3.3739999999999998E-3</c:v>
                </c:pt>
                <c:pt idx="4375">
                  <c:v>3.375E-3</c:v>
                </c:pt>
                <c:pt idx="4376">
                  <c:v>3.3760000000000001E-3</c:v>
                </c:pt>
                <c:pt idx="4377">
                  <c:v>3.3769999999999998E-3</c:v>
                </c:pt>
                <c:pt idx="4378">
                  <c:v>3.3779999999999999E-3</c:v>
                </c:pt>
                <c:pt idx="4379">
                  <c:v>3.3790000000000001E-3</c:v>
                </c:pt>
                <c:pt idx="4380">
                  <c:v>3.3800000000000002E-3</c:v>
                </c:pt>
                <c:pt idx="4381">
                  <c:v>3.3809999999999999E-3</c:v>
                </c:pt>
                <c:pt idx="4382">
                  <c:v>3.382E-3</c:v>
                </c:pt>
                <c:pt idx="4383">
                  <c:v>3.3830000000000002E-3</c:v>
                </c:pt>
                <c:pt idx="4384">
                  <c:v>3.3839999999999999E-3</c:v>
                </c:pt>
                <c:pt idx="4385">
                  <c:v>3.385E-3</c:v>
                </c:pt>
                <c:pt idx="4386">
                  <c:v>3.3860000000000001E-3</c:v>
                </c:pt>
                <c:pt idx="4387">
                  <c:v>3.3869999999999998E-3</c:v>
                </c:pt>
                <c:pt idx="4388">
                  <c:v>3.388E-3</c:v>
                </c:pt>
                <c:pt idx="4389">
                  <c:v>3.3890000000000001E-3</c:v>
                </c:pt>
                <c:pt idx="4390">
                  <c:v>3.3899999999999998E-3</c:v>
                </c:pt>
                <c:pt idx="4391">
                  <c:v>3.3909999999999999E-3</c:v>
                </c:pt>
                <c:pt idx="4392">
                  <c:v>3.392E-3</c:v>
                </c:pt>
                <c:pt idx="4393">
                  <c:v>3.3930000000000002E-3</c:v>
                </c:pt>
                <c:pt idx="4394">
                  <c:v>3.3939999999999999E-3</c:v>
                </c:pt>
                <c:pt idx="4395">
                  <c:v>3.395E-3</c:v>
                </c:pt>
                <c:pt idx="4396">
                  <c:v>3.3960000000000001E-3</c:v>
                </c:pt>
                <c:pt idx="4397">
                  <c:v>3.3969999999999998E-3</c:v>
                </c:pt>
                <c:pt idx="4398">
                  <c:v>3.398E-3</c:v>
                </c:pt>
                <c:pt idx="4399">
                  <c:v>3.3990000000000001E-3</c:v>
                </c:pt>
                <c:pt idx="4400">
                  <c:v>3.3999999999999998E-3</c:v>
                </c:pt>
                <c:pt idx="4401">
                  <c:v>3.4009999999999999E-3</c:v>
                </c:pt>
                <c:pt idx="4402">
                  <c:v>3.4020000000000001E-3</c:v>
                </c:pt>
                <c:pt idx="4403">
                  <c:v>3.4030000000000002E-3</c:v>
                </c:pt>
                <c:pt idx="4404">
                  <c:v>3.4039999999999999E-3</c:v>
                </c:pt>
                <c:pt idx="4405">
                  <c:v>3.405E-3</c:v>
                </c:pt>
                <c:pt idx="4406">
                  <c:v>3.4060000000000002E-3</c:v>
                </c:pt>
                <c:pt idx="4407">
                  <c:v>3.4069999999999999E-3</c:v>
                </c:pt>
                <c:pt idx="4408">
                  <c:v>3.408E-3</c:v>
                </c:pt>
                <c:pt idx="4409">
                  <c:v>3.4090000000000001E-3</c:v>
                </c:pt>
                <c:pt idx="4410">
                  <c:v>3.4099999999999998E-3</c:v>
                </c:pt>
                <c:pt idx="4411">
                  <c:v>3.411E-3</c:v>
                </c:pt>
                <c:pt idx="4412">
                  <c:v>3.4120000000000001E-3</c:v>
                </c:pt>
                <c:pt idx="4413">
                  <c:v>3.4129999999999998E-3</c:v>
                </c:pt>
                <c:pt idx="4414">
                  <c:v>3.4139999999999999E-3</c:v>
                </c:pt>
                <c:pt idx="4415">
                  <c:v>3.4150000000000001E-3</c:v>
                </c:pt>
                <c:pt idx="4416">
                  <c:v>3.4160000000000002E-3</c:v>
                </c:pt>
                <c:pt idx="4417">
                  <c:v>3.4169999999999999E-3</c:v>
                </c:pt>
                <c:pt idx="4418">
                  <c:v>3.418E-3</c:v>
                </c:pt>
                <c:pt idx="4419">
                  <c:v>3.4190000000000002E-3</c:v>
                </c:pt>
                <c:pt idx="4420">
                  <c:v>3.4199999999999999E-3</c:v>
                </c:pt>
                <c:pt idx="4421">
                  <c:v>3.421E-3</c:v>
                </c:pt>
                <c:pt idx="4422">
                  <c:v>3.4220000000000001E-3</c:v>
                </c:pt>
                <c:pt idx="4423">
                  <c:v>3.4229999999999998E-3</c:v>
                </c:pt>
                <c:pt idx="4424">
                  <c:v>3.424E-3</c:v>
                </c:pt>
                <c:pt idx="4425">
                  <c:v>3.4250000000000001E-3</c:v>
                </c:pt>
                <c:pt idx="4426">
                  <c:v>3.4259999999999998E-3</c:v>
                </c:pt>
                <c:pt idx="4427">
                  <c:v>3.4269999999999999E-3</c:v>
                </c:pt>
                <c:pt idx="4428">
                  <c:v>3.4280000000000001E-3</c:v>
                </c:pt>
                <c:pt idx="4429">
                  <c:v>3.4290000000000002E-3</c:v>
                </c:pt>
                <c:pt idx="4430">
                  <c:v>3.4299999999999999E-3</c:v>
                </c:pt>
                <c:pt idx="4431">
                  <c:v>3.431E-3</c:v>
                </c:pt>
                <c:pt idx="4432">
                  <c:v>3.4320000000000002E-3</c:v>
                </c:pt>
                <c:pt idx="4433">
                  <c:v>3.4329999999999999E-3</c:v>
                </c:pt>
                <c:pt idx="4434">
                  <c:v>3.434E-3</c:v>
                </c:pt>
                <c:pt idx="4435">
                  <c:v>3.4350000000000001E-3</c:v>
                </c:pt>
                <c:pt idx="4436">
                  <c:v>3.4359999999999998E-3</c:v>
                </c:pt>
                <c:pt idx="4437">
                  <c:v>3.437E-3</c:v>
                </c:pt>
                <c:pt idx="4438">
                  <c:v>3.4380000000000001E-3</c:v>
                </c:pt>
                <c:pt idx="4439">
                  <c:v>3.4390000000000002E-3</c:v>
                </c:pt>
                <c:pt idx="4440">
                  <c:v>3.4399999999999999E-3</c:v>
                </c:pt>
                <c:pt idx="4441">
                  <c:v>3.441E-3</c:v>
                </c:pt>
                <c:pt idx="4442">
                  <c:v>3.4420000000000002E-3</c:v>
                </c:pt>
                <c:pt idx="4443">
                  <c:v>3.4429999999999999E-3</c:v>
                </c:pt>
                <c:pt idx="4444">
                  <c:v>3.444E-3</c:v>
                </c:pt>
                <c:pt idx="4445">
                  <c:v>3.4450000000000001E-3</c:v>
                </c:pt>
                <c:pt idx="4446">
                  <c:v>3.4459999999999998E-3</c:v>
                </c:pt>
                <c:pt idx="4447">
                  <c:v>3.447E-3</c:v>
                </c:pt>
                <c:pt idx="4448">
                  <c:v>3.4480000000000001E-3</c:v>
                </c:pt>
                <c:pt idx="4449">
                  <c:v>3.4489999999999998E-3</c:v>
                </c:pt>
                <c:pt idx="4450">
                  <c:v>3.4499999999999999E-3</c:v>
                </c:pt>
                <c:pt idx="4451">
                  <c:v>3.4510000000000001E-3</c:v>
                </c:pt>
                <c:pt idx="4452">
                  <c:v>3.4520000000000002E-3</c:v>
                </c:pt>
                <c:pt idx="4453">
                  <c:v>3.4529999999999999E-3</c:v>
                </c:pt>
                <c:pt idx="4454">
                  <c:v>3.454E-3</c:v>
                </c:pt>
                <c:pt idx="4455">
                  <c:v>3.4550000000000002E-3</c:v>
                </c:pt>
                <c:pt idx="4456">
                  <c:v>3.4559999999999999E-3</c:v>
                </c:pt>
                <c:pt idx="4457">
                  <c:v>3.457E-3</c:v>
                </c:pt>
                <c:pt idx="4458">
                  <c:v>3.4580000000000001E-3</c:v>
                </c:pt>
                <c:pt idx="4459">
                  <c:v>3.4589999999999998E-3</c:v>
                </c:pt>
                <c:pt idx="4460">
                  <c:v>3.46E-3</c:v>
                </c:pt>
                <c:pt idx="4461">
                  <c:v>3.4610000000000001E-3</c:v>
                </c:pt>
                <c:pt idx="4462">
                  <c:v>3.4619999999999998E-3</c:v>
                </c:pt>
                <c:pt idx="4463">
                  <c:v>3.4629999999999999E-3</c:v>
                </c:pt>
                <c:pt idx="4464">
                  <c:v>3.4640000000000001E-3</c:v>
                </c:pt>
                <c:pt idx="4465">
                  <c:v>3.4650000000000002E-3</c:v>
                </c:pt>
                <c:pt idx="4466">
                  <c:v>3.4659999999999999E-3</c:v>
                </c:pt>
                <c:pt idx="4467">
                  <c:v>3.467E-3</c:v>
                </c:pt>
                <c:pt idx="4468">
                  <c:v>3.4680000000000002E-3</c:v>
                </c:pt>
                <c:pt idx="4469">
                  <c:v>3.4689999999999999E-3</c:v>
                </c:pt>
                <c:pt idx="4470">
                  <c:v>3.47E-3</c:v>
                </c:pt>
                <c:pt idx="4471">
                  <c:v>3.4710000000000001E-3</c:v>
                </c:pt>
                <c:pt idx="4472">
                  <c:v>3.4719999999999998E-3</c:v>
                </c:pt>
                <c:pt idx="4473">
                  <c:v>3.473E-3</c:v>
                </c:pt>
                <c:pt idx="4474">
                  <c:v>3.4740000000000001E-3</c:v>
                </c:pt>
                <c:pt idx="4475">
                  <c:v>3.4749999999999998E-3</c:v>
                </c:pt>
                <c:pt idx="4476">
                  <c:v>3.4759999999999999E-3</c:v>
                </c:pt>
                <c:pt idx="4477">
                  <c:v>3.4770000000000001E-3</c:v>
                </c:pt>
                <c:pt idx="4478">
                  <c:v>3.4780000000000002E-3</c:v>
                </c:pt>
                <c:pt idx="4479">
                  <c:v>3.4789999999999999E-3</c:v>
                </c:pt>
                <c:pt idx="4480">
                  <c:v>3.48E-3</c:v>
                </c:pt>
                <c:pt idx="4481">
                  <c:v>3.4810000000000002E-3</c:v>
                </c:pt>
                <c:pt idx="4482">
                  <c:v>3.4819999999999999E-3</c:v>
                </c:pt>
                <c:pt idx="4483">
                  <c:v>3.483E-3</c:v>
                </c:pt>
                <c:pt idx="4484">
                  <c:v>3.4840000000000001E-3</c:v>
                </c:pt>
                <c:pt idx="4485">
                  <c:v>3.4849999999999998E-3</c:v>
                </c:pt>
                <c:pt idx="4486">
                  <c:v>3.4859999999999999E-3</c:v>
                </c:pt>
                <c:pt idx="4487">
                  <c:v>3.4870000000000001E-3</c:v>
                </c:pt>
                <c:pt idx="4488">
                  <c:v>3.4880000000000002E-3</c:v>
                </c:pt>
                <c:pt idx="4489">
                  <c:v>3.4889999999999999E-3</c:v>
                </c:pt>
                <c:pt idx="4490">
                  <c:v>3.49E-3</c:v>
                </c:pt>
                <c:pt idx="4491">
                  <c:v>3.4910000000000002E-3</c:v>
                </c:pt>
                <c:pt idx="4492">
                  <c:v>3.4919999999999999E-3</c:v>
                </c:pt>
                <c:pt idx="4493">
                  <c:v>3.493E-3</c:v>
                </c:pt>
                <c:pt idx="4494">
                  <c:v>3.4940000000000001E-3</c:v>
                </c:pt>
                <c:pt idx="4495">
                  <c:v>3.4949999999999998E-3</c:v>
                </c:pt>
                <c:pt idx="4496">
                  <c:v>3.496E-3</c:v>
                </c:pt>
                <c:pt idx="4497">
                  <c:v>3.4970000000000001E-3</c:v>
                </c:pt>
                <c:pt idx="4498">
                  <c:v>3.4979999999999998E-3</c:v>
                </c:pt>
                <c:pt idx="4499">
                  <c:v>3.4989999999999999E-3</c:v>
                </c:pt>
                <c:pt idx="4500">
                  <c:v>3.5000000000000001E-3</c:v>
                </c:pt>
                <c:pt idx="4501">
                  <c:v>3.5010000000000002E-3</c:v>
                </c:pt>
                <c:pt idx="4502">
                  <c:v>3.5019999999999999E-3</c:v>
                </c:pt>
                <c:pt idx="4503">
                  <c:v>3.503E-3</c:v>
                </c:pt>
                <c:pt idx="4504">
                  <c:v>3.5040000000000002E-3</c:v>
                </c:pt>
                <c:pt idx="4505">
                  <c:v>3.5049999999999999E-3</c:v>
                </c:pt>
                <c:pt idx="4506">
                  <c:v>3.506E-3</c:v>
                </c:pt>
                <c:pt idx="4507">
                  <c:v>3.5070000000000001E-3</c:v>
                </c:pt>
                <c:pt idx="4508">
                  <c:v>3.5079999999999998E-3</c:v>
                </c:pt>
                <c:pt idx="4509">
                  <c:v>3.509E-3</c:v>
                </c:pt>
                <c:pt idx="4510">
                  <c:v>3.5100000000000001E-3</c:v>
                </c:pt>
                <c:pt idx="4511">
                  <c:v>3.5109999999999998E-3</c:v>
                </c:pt>
                <c:pt idx="4512">
                  <c:v>3.5119999999999999E-3</c:v>
                </c:pt>
                <c:pt idx="4513">
                  <c:v>3.5130000000000001E-3</c:v>
                </c:pt>
                <c:pt idx="4514">
                  <c:v>3.5140000000000002E-3</c:v>
                </c:pt>
                <c:pt idx="4515">
                  <c:v>3.5149999999999999E-3</c:v>
                </c:pt>
                <c:pt idx="4516">
                  <c:v>3.516E-3</c:v>
                </c:pt>
                <c:pt idx="4517">
                  <c:v>3.5170000000000002E-3</c:v>
                </c:pt>
                <c:pt idx="4518">
                  <c:v>3.5179999999999999E-3</c:v>
                </c:pt>
                <c:pt idx="4519">
                  <c:v>3.519E-3</c:v>
                </c:pt>
                <c:pt idx="4520">
                  <c:v>3.5200000000000001E-3</c:v>
                </c:pt>
                <c:pt idx="4521">
                  <c:v>3.5209999999999998E-3</c:v>
                </c:pt>
                <c:pt idx="4522">
                  <c:v>3.522E-3</c:v>
                </c:pt>
                <c:pt idx="4523">
                  <c:v>3.5230000000000001E-3</c:v>
                </c:pt>
                <c:pt idx="4524">
                  <c:v>3.5239999999999998E-3</c:v>
                </c:pt>
                <c:pt idx="4525">
                  <c:v>3.5249999999999999E-3</c:v>
                </c:pt>
                <c:pt idx="4526">
                  <c:v>3.5260000000000001E-3</c:v>
                </c:pt>
                <c:pt idx="4527">
                  <c:v>3.5270000000000002E-3</c:v>
                </c:pt>
                <c:pt idx="4528">
                  <c:v>3.5279999999999999E-3</c:v>
                </c:pt>
                <c:pt idx="4529">
                  <c:v>3.529E-3</c:v>
                </c:pt>
                <c:pt idx="4530">
                  <c:v>3.5300000000000002E-3</c:v>
                </c:pt>
                <c:pt idx="4531">
                  <c:v>3.5309999999999999E-3</c:v>
                </c:pt>
                <c:pt idx="4532">
                  <c:v>3.532E-3</c:v>
                </c:pt>
                <c:pt idx="4533">
                  <c:v>3.5330000000000001E-3</c:v>
                </c:pt>
                <c:pt idx="4534">
                  <c:v>3.5339999999999998E-3</c:v>
                </c:pt>
                <c:pt idx="4535">
                  <c:v>3.5349999999999999E-3</c:v>
                </c:pt>
                <c:pt idx="4536">
                  <c:v>3.5360000000000001E-3</c:v>
                </c:pt>
                <c:pt idx="4537">
                  <c:v>3.5370000000000002E-3</c:v>
                </c:pt>
                <c:pt idx="4538">
                  <c:v>3.5379999999999999E-3</c:v>
                </c:pt>
                <c:pt idx="4539">
                  <c:v>3.539E-3</c:v>
                </c:pt>
                <c:pt idx="4540">
                  <c:v>3.5400000000000002E-3</c:v>
                </c:pt>
                <c:pt idx="4541">
                  <c:v>3.5409999999999999E-3</c:v>
                </c:pt>
                <c:pt idx="4542">
                  <c:v>3.542E-3</c:v>
                </c:pt>
                <c:pt idx="4543">
                  <c:v>3.5430000000000001E-3</c:v>
                </c:pt>
                <c:pt idx="4544">
                  <c:v>3.5439999999999998E-3</c:v>
                </c:pt>
                <c:pt idx="4545">
                  <c:v>3.545E-3</c:v>
                </c:pt>
                <c:pt idx="4546">
                  <c:v>3.5460000000000001E-3</c:v>
                </c:pt>
                <c:pt idx="4547">
                  <c:v>3.5469999999999998E-3</c:v>
                </c:pt>
                <c:pt idx="4548">
                  <c:v>3.5479999999999999E-3</c:v>
                </c:pt>
                <c:pt idx="4549">
                  <c:v>3.5490000000000001E-3</c:v>
                </c:pt>
                <c:pt idx="4550">
                  <c:v>3.5500000000000002E-3</c:v>
                </c:pt>
                <c:pt idx="4551">
                  <c:v>3.5509999999999999E-3</c:v>
                </c:pt>
                <c:pt idx="4552">
                  <c:v>3.552E-3</c:v>
                </c:pt>
                <c:pt idx="4553">
                  <c:v>3.5530000000000002E-3</c:v>
                </c:pt>
                <c:pt idx="4554">
                  <c:v>3.5539999999999999E-3</c:v>
                </c:pt>
                <c:pt idx="4555">
                  <c:v>3.555E-3</c:v>
                </c:pt>
                <c:pt idx="4556">
                  <c:v>3.5560000000000001E-3</c:v>
                </c:pt>
                <c:pt idx="4557">
                  <c:v>3.5569999999999998E-3</c:v>
                </c:pt>
                <c:pt idx="4558">
                  <c:v>3.558E-3</c:v>
                </c:pt>
                <c:pt idx="4559">
                  <c:v>3.5590000000000001E-3</c:v>
                </c:pt>
                <c:pt idx="4560">
                  <c:v>3.5599999999999998E-3</c:v>
                </c:pt>
                <c:pt idx="4561">
                  <c:v>3.5609999999999999E-3</c:v>
                </c:pt>
                <c:pt idx="4562">
                  <c:v>3.5620000000000001E-3</c:v>
                </c:pt>
                <c:pt idx="4563">
                  <c:v>3.5630000000000002E-3</c:v>
                </c:pt>
                <c:pt idx="4564">
                  <c:v>3.5639999999999999E-3</c:v>
                </c:pt>
                <c:pt idx="4565">
                  <c:v>3.565E-3</c:v>
                </c:pt>
                <c:pt idx="4566">
                  <c:v>3.5660000000000002E-3</c:v>
                </c:pt>
                <c:pt idx="4567">
                  <c:v>3.5669999999999999E-3</c:v>
                </c:pt>
                <c:pt idx="4568">
                  <c:v>3.568E-3</c:v>
                </c:pt>
                <c:pt idx="4569">
                  <c:v>3.5690000000000001E-3</c:v>
                </c:pt>
                <c:pt idx="4570">
                  <c:v>3.5699999999999998E-3</c:v>
                </c:pt>
                <c:pt idx="4571">
                  <c:v>3.571E-3</c:v>
                </c:pt>
                <c:pt idx="4572">
                  <c:v>3.5720000000000001E-3</c:v>
                </c:pt>
                <c:pt idx="4573">
                  <c:v>3.5729999999999998E-3</c:v>
                </c:pt>
                <c:pt idx="4574">
                  <c:v>3.5739999999999999E-3</c:v>
                </c:pt>
                <c:pt idx="4575">
                  <c:v>3.5750000000000001E-3</c:v>
                </c:pt>
                <c:pt idx="4576">
                  <c:v>3.5760000000000002E-3</c:v>
                </c:pt>
                <c:pt idx="4577">
                  <c:v>3.5769999999999999E-3</c:v>
                </c:pt>
                <c:pt idx="4578">
                  <c:v>3.578E-3</c:v>
                </c:pt>
                <c:pt idx="4579">
                  <c:v>3.5790000000000001E-3</c:v>
                </c:pt>
                <c:pt idx="4580">
                  <c:v>3.5799999999999998E-3</c:v>
                </c:pt>
                <c:pt idx="4581">
                  <c:v>3.581E-3</c:v>
                </c:pt>
                <c:pt idx="4582">
                  <c:v>3.5820000000000001E-3</c:v>
                </c:pt>
                <c:pt idx="4583">
                  <c:v>3.5829999999999998E-3</c:v>
                </c:pt>
                <c:pt idx="4584">
                  <c:v>3.5839999999999999E-3</c:v>
                </c:pt>
                <c:pt idx="4585">
                  <c:v>3.5850000000000001E-3</c:v>
                </c:pt>
                <c:pt idx="4586">
                  <c:v>3.5860000000000002E-3</c:v>
                </c:pt>
                <c:pt idx="4587">
                  <c:v>3.5869999999999999E-3</c:v>
                </c:pt>
                <c:pt idx="4588">
                  <c:v>3.588E-3</c:v>
                </c:pt>
                <c:pt idx="4589">
                  <c:v>3.5890000000000002E-3</c:v>
                </c:pt>
                <c:pt idx="4590">
                  <c:v>3.5899999999999999E-3</c:v>
                </c:pt>
                <c:pt idx="4591">
                  <c:v>3.591E-3</c:v>
                </c:pt>
                <c:pt idx="4592">
                  <c:v>3.5920000000000001E-3</c:v>
                </c:pt>
                <c:pt idx="4593">
                  <c:v>3.5929999999999998E-3</c:v>
                </c:pt>
                <c:pt idx="4594">
                  <c:v>3.594E-3</c:v>
                </c:pt>
                <c:pt idx="4595">
                  <c:v>3.5950000000000001E-3</c:v>
                </c:pt>
                <c:pt idx="4596">
                  <c:v>3.5959999999999998E-3</c:v>
                </c:pt>
                <c:pt idx="4597">
                  <c:v>3.5969999999999999E-3</c:v>
                </c:pt>
                <c:pt idx="4598">
                  <c:v>3.5980000000000001E-3</c:v>
                </c:pt>
                <c:pt idx="4599">
                  <c:v>3.5990000000000002E-3</c:v>
                </c:pt>
                <c:pt idx="4600">
                  <c:v>3.5999999999999999E-3</c:v>
                </c:pt>
                <c:pt idx="4601">
                  <c:v>3.601E-3</c:v>
                </c:pt>
                <c:pt idx="4602">
                  <c:v>3.6020000000000002E-3</c:v>
                </c:pt>
                <c:pt idx="4603">
                  <c:v>3.6029999999999999E-3</c:v>
                </c:pt>
                <c:pt idx="4604">
                  <c:v>3.604E-3</c:v>
                </c:pt>
                <c:pt idx="4605">
                  <c:v>3.6050000000000001E-3</c:v>
                </c:pt>
                <c:pt idx="4606">
                  <c:v>3.6059999999999998E-3</c:v>
                </c:pt>
                <c:pt idx="4607">
                  <c:v>3.607E-3</c:v>
                </c:pt>
                <c:pt idx="4608">
                  <c:v>3.6080000000000001E-3</c:v>
                </c:pt>
                <c:pt idx="4609">
                  <c:v>3.6089999999999998E-3</c:v>
                </c:pt>
                <c:pt idx="4610">
                  <c:v>3.6099999999999999E-3</c:v>
                </c:pt>
                <c:pt idx="4611">
                  <c:v>3.6110000000000001E-3</c:v>
                </c:pt>
                <c:pt idx="4612">
                  <c:v>3.6120000000000002E-3</c:v>
                </c:pt>
                <c:pt idx="4613">
                  <c:v>3.6129999999999999E-3</c:v>
                </c:pt>
                <c:pt idx="4614">
                  <c:v>3.614E-3</c:v>
                </c:pt>
                <c:pt idx="4615">
                  <c:v>3.6150000000000002E-3</c:v>
                </c:pt>
                <c:pt idx="4616">
                  <c:v>3.6159999999999999E-3</c:v>
                </c:pt>
                <c:pt idx="4617">
                  <c:v>3.617E-3</c:v>
                </c:pt>
                <c:pt idx="4618">
                  <c:v>3.6180000000000001E-3</c:v>
                </c:pt>
                <c:pt idx="4619">
                  <c:v>3.6189999999999998E-3</c:v>
                </c:pt>
                <c:pt idx="4620">
                  <c:v>3.62E-3</c:v>
                </c:pt>
                <c:pt idx="4621">
                  <c:v>3.6210000000000001E-3</c:v>
                </c:pt>
                <c:pt idx="4622">
                  <c:v>3.6219999999999998E-3</c:v>
                </c:pt>
                <c:pt idx="4623">
                  <c:v>3.6229999999999999E-3</c:v>
                </c:pt>
                <c:pt idx="4624">
                  <c:v>3.6240000000000001E-3</c:v>
                </c:pt>
                <c:pt idx="4625">
                  <c:v>3.6250000000000002E-3</c:v>
                </c:pt>
                <c:pt idx="4626">
                  <c:v>3.6259999999999999E-3</c:v>
                </c:pt>
                <c:pt idx="4627">
                  <c:v>3.627E-3</c:v>
                </c:pt>
                <c:pt idx="4628">
                  <c:v>3.6280000000000001E-3</c:v>
                </c:pt>
                <c:pt idx="4629">
                  <c:v>3.6289999999999998E-3</c:v>
                </c:pt>
                <c:pt idx="4630">
                  <c:v>3.63E-3</c:v>
                </c:pt>
                <c:pt idx="4631">
                  <c:v>3.6310000000000001E-3</c:v>
                </c:pt>
                <c:pt idx="4632">
                  <c:v>3.6319999999999998E-3</c:v>
                </c:pt>
                <c:pt idx="4633">
                  <c:v>3.6329999999999999E-3</c:v>
                </c:pt>
                <c:pt idx="4634">
                  <c:v>3.6340000000000001E-3</c:v>
                </c:pt>
                <c:pt idx="4635">
                  <c:v>3.6350000000000002E-3</c:v>
                </c:pt>
                <c:pt idx="4636">
                  <c:v>3.6359999999999999E-3</c:v>
                </c:pt>
                <c:pt idx="4637">
                  <c:v>3.637E-3</c:v>
                </c:pt>
                <c:pt idx="4638">
                  <c:v>3.6380000000000002E-3</c:v>
                </c:pt>
                <c:pt idx="4639">
                  <c:v>3.6389999999999999E-3</c:v>
                </c:pt>
                <c:pt idx="4640">
                  <c:v>3.64E-3</c:v>
                </c:pt>
                <c:pt idx="4641">
                  <c:v>3.6410000000000001E-3</c:v>
                </c:pt>
                <c:pt idx="4642">
                  <c:v>3.6419999999999998E-3</c:v>
                </c:pt>
                <c:pt idx="4643">
                  <c:v>3.643E-3</c:v>
                </c:pt>
                <c:pt idx="4644">
                  <c:v>3.6440000000000001E-3</c:v>
                </c:pt>
                <c:pt idx="4645">
                  <c:v>3.6449999999999998E-3</c:v>
                </c:pt>
                <c:pt idx="4646">
                  <c:v>3.6459999999999999E-3</c:v>
                </c:pt>
                <c:pt idx="4647">
                  <c:v>3.6470000000000001E-3</c:v>
                </c:pt>
                <c:pt idx="4648">
                  <c:v>3.6480000000000002E-3</c:v>
                </c:pt>
                <c:pt idx="4649">
                  <c:v>3.6489999999999999E-3</c:v>
                </c:pt>
                <c:pt idx="4650">
                  <c:v>3.65E-3</c:v>
                </c:pt>
                <c:pt idx="4651">
                  <c:v>3.6510000000000002E-3</c:v>
                </c:pt>
                <c:pt idx="4652">
                  <c:v>3.6519999999999999E-3</c:v>
                </c:pt>
                <c:pt idx="4653">
                  <c:v>3.653E-3</c:v>
                </c:pt>
                <c:pt idx="4654">
                  <c:v>3.6540000000000001E-3</c:v>
                </c:pt>
                <c:pt idx="4655">
                  <c:v>3.6549999999999998E-3</c:v>
                </c:pt>
                <c:pt idx="4656">
                  <c:v>3.656E-3</c:v>
                </c:pt>
                <c:pt idx="4657">
                  <c:v>3.6570000000000001E-3</c:v>
                </c:pt>
                <c:pt idx="4658">
                  <c:v>3.6579999999999998E-3</c:v>
                </c:pt>
                <c:pt idx="4659">
                  <c:v>3.6589999999999999E-3</c:v>
                </c:pt>
                <c:pt idx="4660">
                  <c:v>3.6600000000000001E-3</c:v>
                </c:pt>
                <c:pt idx="4661">
                  <c:v>3.6610000000000002E-3</c:v>
                </c:pt>
                <c:pt idx="4662">
                  <c:v>3.6619999999999999E-3</c:v>
                </c:pt>
                <c:pt idx="4663">
                  <c:v>3.663E-3</c:v>
                </c:pt>
                <c:pt idx="4664">
                  <c:v>3.6640000000000002E-3</c:v>
                </c:pt>
                <c:pt idx="4665">
                  <c:v>3.6649999999999999E-3</c:v>
                </c:pt>
                <c:pt idx="4666">
                  <c:v>3.666E-3</c:v>
                </c:pt>
                <c:pt idx="4667">
                  <c:v>3.6670000000000001E-3</c:v>
                </c:pt>
                <c:pt idx="4668">
                  <c:v>3.6679999999999998E-3</c:v>
                </c:pt>
                <c:pt idx="4669">
                  <c:v>3.669E-3</c:v>
                </c:pt>
                <c:pt idx="4670">
                  <c:v>3.6700000000000001E-3</c:v>
                </c:pt>
                <c:pt idx="4671">
                  <c:v>3.6709999999999998E-3</c:v>
                </c:pt>
                <c:pt idx="4672">
                  <c:v>3.6719999999999999E-3</c:v>
                </c:pt>
                <c:pt idx="4673">
                  <c:v>3.673E-3</c:v>
                </c:pt>
                <c:pt idx="4674">
                  <c:v>3.6740000000000002E-3</c:v>
                </c:pt>
                <c:pt idx="4675">
                  <c:v>3.6749999999999999E-3</c:v>
                </c:pt>
                <c:pt idx="4676">
                  <c:v>3.676E-3</c:v>
                </c:pt>
                <c:pt idx="4677">
                  <c:v>3.6770000000000001E-3</c:v>
                </c:pt>
                <c:pt idx="4678">
                  <c:v>3.6779999999999998E-3</c:v>
                </c:pt>
                <c:pt idx="4679">
                  <c:v>3.679E-3</c:v>
                </c:pt>
                <c:pt idx="4680">
                  <c:v>3.6800000000000001E-3</c:v>
                </c:pt>
                <c:pt idx="4681">
                  <c:v>3.6809999999999998E-3</c:v>
                </c:pt>
                <c:pt idx="4682">
                  <c:v>3.6819999999999999E-3</c:v>
                </c:pt>
                <c:pt idx="4683">
                  <c:v>3.6830000000000001E-3</c:v>
                </c:pt>
                <c:pt idx="4684">
                  <c:v>3.6840000000000002E-3</c:v>
                </c:pt>
                <c:pt idx="4685">
                  <c:v>3.6849999999999999E-3</c:v>
                </c:pt>
                <c:pt idx="4686">
                  <c:v>3.686E-3</c:v>
                </c:pt>
                <c:pt idx="4687">
                  <c:v>3.6870000000000002E-3</c:v>
                </c:pt>
                <c:pt idx="4688">
                  <c:v>3.6879999999999999E-3</c:v>
                </c:pt>
                <c:pt idx="4689">
                  <c:v>3.689E-3</c:v>
                </c:pt>
                <c:pt idx="4690">
                  <c:v>3.6900000000000001E-3</c:v>
                </c:pt>
                <c:pt idx="4691">
                  <c:v>3.6909999999999998E-3</c:v>
                </c:pt>
                <c:pt idx="4692">
                  <c:v>3.692E-3</c:v>
                </c:pt>
                <c:pt idx="4693">
                  <c:v>3.6930000000000001E-3</c:v>
                </c:pt>
                <c:pt idx="4694">
                  <c:v>3.6939999999999998E-3</c:v>
                </c:pt>
                <c:pt idx="4695">
                  <c:v>3.6949999999999999E-3</c:v>
                </c:pt>
                <c:pt idx="4696">
                  <c:v>3.6960000000000001E-3</c:v>
                </c:pt>
                <c:pt idx="4697">
                  <c:v>3.6970000000000002E-3</c:v>
                </c:pt>
                <c:pt idx="4698">
                  <c:v>3.6979999999999999E-3</c:v>
                </c:pt>
                <c:pt idx="4699">
                  <c:v>3.699E-3</c:v>
                </c:pt>
                <c:pt idx="4700">
                  <c:v>3.7000000000000002E-3</c:v>
                </c:pt>
                <c:pt idx="4701">
                  <c:v>3.7009999999999999E-3</c:v>
                </c:pt>
                <c:pt idx="4702">
                  <c:v>3.702E-3</c:v>
                </c:pt>
                <c:pt idx="4703">
                  <c:v>3.7030000000000001E-3</c:v>
                </c:pt>
                <c:pt idx="4704">
                  <c:v>3.7039999999999998E-3</c:v>
                </c:pt>
                <c:pt idx="4705">
                  <c:v>3.705E-3</c:v>
                </c:pt>
                <c:pt idx="4706">
                  <c:v>3.7060000000000001E-3</c:v>
                </c:pt>
                <c:pt idx="4707">
                  <c:v>3.7069999999999998E-3</c:v>
                </c:pt>
                <c:pt idx="4708">
                  <c:v>3.7079999999999999E-3</c:v>
                </c:pt>
                <c:pt idx="4709">
                  <c:v>3.7090000000000001E-3</c:v>
                </c:pt>
                <c:pt idx="4710">
                  <c:v>3.7100000000000002E-3</c:v>
                </c:pt>
                <c:pt idx="4711">
                  <c:v>3.7109999999999999E-3</c:v>
                </c:pt>
                <c:pt idx="4712">
                  <c:v>3.712E-3</c:v>
                </c:pt>
                <c:pt idx="4713">
                  <c:v>3.7130000000000002E-3</c:v>
                </c:pt>
                <c:pt idx="4714">
                  <c:v>3.7139999999999999E-3</c:v>
                </c:pt>
                <c:pt idx="4715">
                  <c:v>3.715E-3</c:v>
                </c:pt>
                <c:pt idx="4716">
                  <c:v>3.7160000000000001E-3</c:v>
                </c:pt>
                <c:pt idx="4717">
                  <c:v>3.7169999999999998E-3</c:v>
                </c:pt>
                <c:pt idx="4718">
                  <c:v>3.718E-3</c:v>
                </c:pt>
                <c:pt idx="4719">
                  <c:v>3.7190000000000001E-3</c:v>
                </c:pt>
                <c:pt idx="4720">
                  <c:v>3.7200000000000002E-3</c:v>
                </c:pt>
                <c:pt idx="4721">
                  <c:v>3.7209999999999999E-3</c:v>
                </c:pt>
                <c:pt idx="4722">
                  <c:v>3.722E-3</c:v>
                </c:pt>
                <c:pt idx="4723">
                  <c:v>3.7230000000000002E-3</c:v>
                </c:pt>
                <c:pt idx="4724">
                  <c:v>3.7239999999999999E-3</c:v>
                </c:pt>
                <c:pt idx="4725">
                  <c:v>3.725E-3</c:v>
                </c:pt>
                <c:pt idx="4726">
                  <c:v>3.7260000000000001E-3</c:v>
                </c:pt>
                <c:pt idx="4727">
                  <c:v>3.7269999999999998E-3</c:v>
                </c:pt>
                <c:pt idx="4728">
                  <c:v>3.728E-3</c:v>
                </c:pt>
                <c:pt idx="4729">
                  <c:v>3.7290000000000001E-3</c:v>
                </c:pt>
                <c:pt idx="4730">
                  <c:v>3.7299999999999998E-3</c:v>
                </c:pt>
                <c:pt idx="4731">
                  <c:v>3.7309999999999999E-3</c:v>
                </c:pt>
                <c:pt idx="4732">
                  <c:v>3.7320000000000001E-3</c:v>
                </c:pt>
                <c:pt idx="4733">
                  <c:v>3.7330000000000002E-3</c:v>
                </c:pt>
                <c:pt idx="4734">
                  <c:v>3.7339999999999999E-3</c:v>
                </c:pt>
                <c:pt idx="4735">
                  <c:v>3.735E-3</c:v>
                </c:pt>
                <c:pt idx="4736">
                  <c:v>3.7360000000000002E-3</c:v>
                </c:pt>
                <c:pt idx="4737">
                  <c:v>3.7369999999999999E-3</c:v>
                </c:pt>
                <c:pt idx="4738">
                  <c:v>3.738E-3</c:v>
                </c:pt>
                <c:pt idx="4739">
                  <c:v>3.7390000000000001E-3</c:v>
                </c:pt>
                <c:pt idx="4740">
                  <c:v>3.7399999999999998E-3</c:v>
                </c:pt>
                <c:pt idx="4741">
                  <c:v>3.741E-3</c:v>
                </c:pt>
                <c:pt idx="4742">
                  <c:v>3.7420000000000001E-3</c:v>
                </c:pt>
                <c:pt idx="4743">
                  <c:v>3.7429999999999998E-3</c:v>
                </c:pt>
                <c:pt idx="4744">
                  <c:v>3.7439999999999999E-3</c:v>
                </c:pt>
                <c:pt idx="4745">
                  <c:v>3.7450000000000001E-3</c:v>
                </c:pt>
                <c:pt idx="4746">
                  <c:v>3.7460000000000002E-3</c:v>
                </c:pt>
                <c:pt idx="4747">
                  <c:v>3.7469999999999999E-3</c:v>
                </c:pt>
                <c:pt idx="4748">
                  <c:v>3.748E-3</c:v>
                </c:pt>
                <c:pt idx="4749">
                  <c:v>3.7490000000000002E-3</c:v>
                </c:pt>
                <c:pt idx="4750">
                  <c:v>3.7499999999999999E-3</c:v>
                </c:pt>
                <c:pt idx="4751">
                  <c:v>3.751E-3</c:v>
                </c:pt>
                <c:pt idx="4752">
                  <c:v>3.7520000000000001E-3</c:v>
                </c:pt>
                <c:pt idx="4753">
                  <c:v>3.7529999999999998E-3</c:v>
                </c:pt>
                <c:pt idx="4754">
                  <c:v>3.754E-3</c:v>
                </c:pt>
                <c:pt idx="4755">
                  <c:v>3.7550000000000001E-3</c:v>
                </c:pt>
                <c:pt idx="4756">
                  <c:v>3.7559999999999998E-3</c:v>
                </c:pt>
                <c:pt idx="4757">
                  <c:v>3.7569999999999999E-3</c:v>
                </c:pt>
                <c:pt idx="4758">
                  <c:v>3.7580000000000001E-3</c:v>
                </c:pt>
                <c:pt idx="4759">
                  <c:v>3.7590000000000002E-3</c:v>
                </c:pt>
                <c:pt idx="4760">
                  <c:v>3.7599999999999999E-3</c:v>
                </c:pt>
                <c:pt idx="4761">
                  <c:v>3.761E-3</c:v>
                </c:pt>
                <c:pt idx="4762">
                  <c:v>3.7620000000000002E-3</c:v>
                </c:pt>
                <c:pt idx="4763">
                  <c:v>3.7629999999999999E-3</c:v>
                </c:pt>
                <c:pt idx="4764">
                  <c:v>3.764E-3</c:v>
                </c:pt>
                <c:pt idx="4765">
                  <c:v>3.7650000000000001E-3</c:v>
                </c:pt>
                <c:pt idx="4766">
                  <c:v>3.7659999999999998E-3</c:v>
                </c:pt>
                <c:pt idx="4767">
                  <c:v>3.7669999999999999E-3</c:v>
                </c:pt>
                <c:pt idx="4768">
                  <c:v>3.7680000000000001E-3</c:v>
                </c:pt>
                <c:pt idx="4769">
                  <c:v>3.7690000000000002E-3</c:v>
                </c:pt>
                <c:pt idx="4770">
                  <c:v>3.7699999999999999E-3</c:v>
                </c:pt>
                <c:pt idx="4771">
                  <c:v>3.771E-3</c:v>
                </c:pt>
                <c:pt idx="4772">
                  <c:v>3.7720000000000002E-3</c:v>
                </c:pt>
                <c:pt idx="4773">
                  <c:v>3.7729999999999999E-3</c:v>
                </c:pt>
                <c:pt idx="4774">
                  <c:v>3.774E-3</c:v>
                </c:pt>
                <c:pt idx="4775">
                  <c:v>3.7750000000000001E-3</c:v>
                </c:pt>
                <c:pt idx="4776">
                  <c:v>3.7759999999999998E-3</c:v>
                </c:pt>
                <c:pt idx="4777">
                  <c:v>3.777E-3</c:v>
                </c:pt>
                <c:pt idx="4778">
                  <c:v>3.7780000000000001E-3</c:v>
                </c:pt>
                <c:pt idx="4779">
                  <c:v>3.7789999999999998E-3</c:v>
                </c:pt>
                <c:pt idx="4780">
                  <c:v>3.7799999999999999E-3</c:v>
                </c:pt>
                <c:pt idx="4781">
                  <c:v>3.7810000000000001E-3</c:v>
                </c:pt>
                <c:pt idx="4782">
                  <c:v>3.7820000000000002E-3</c:v>
                </c:pt>
                <c:pt idx="4783">
                  <c:v>3.7829999999999999E-3</c:v>
                </c:pt>
                <c:pt idx="4784">
                  <c:v>3.784E-3</c:v>
                </c:pt>
                <c:pt idx="4785">
                  <c:v>3.7850000000000002E-3</c:v>
                </c:pt>
                <c:pt idx="4786">
                  <c:v>3.7859999999999999E-3</c:v>
                </c:pt>
                <c:pt idx="4787">
                  <c:v>3.787E-3</c:v>
                </c:pt>
                <c:pt idx="4788">
                  <c:v>3.7880000000000001E-3</c:v>
                </c:pt>
                <c:pt idx="4789">
                  <c:v>3.7889999999999998E-3</c:v>
                </c:pt>
                <c:pt idx="4790">
                  <c:v>3.79E-3</c:v>
                </c:pt>
                <c:pt idx="4791">
                  <c:v>3.7910000000000001E-3</c:v>
                </c:pt>
                <c:pt idx="4792">
                  <c:v>3.7919999999999998E-3</c:v>
                </c:pt>
                <c:pt idx="4793">
                  <c:v>3.7929999999999999E-3</c:v>
                </c:pt>
                <c:pt idx="4794">
                  <c:v>3.7940000000000001E-3</c:v>
                </c:pt>
                <c:pt idx="4795">
                  <c:v>3.7950000000000002E-3</c:v>
                </c:pt>
                <c:pt idx="4796">
                  <c:v>3.7959999999999999E-3</c:v>
                </c:pt>
                <c:pt idx="4797">
                  <c:v>3.797E-3</c:v>
                </c:pt>
                <c:pt idx="4798">
                  <c:v>3.7980000000000002E-3</c:v>
                </c:pt>
                <c:pt idx="4799">
                  <c:v>3.7989999999999999E-3</c:v>
                </c:pt>
                <c:pt idx="4800">
                  <c:v>3.8E-3</c:v>
                </c:pt>
                <c:pt idx="4801">
                  <c:v>3.8010000000000001E-3</c:v>
                </c:pt>
                <c:pt idx="4802">
                  <c:v>3.8019999999999998E-3</c:v>
                </c:pt>
                <c:pt idx="4803">
                  <c:v>3.803E-3</c:v>
                </c:pt>
                <c:pt idx="4804">
                  <c:v>3.8040000000000001E-3</c:v>
                </c:pt>
                <c:pt idx="4805">
                  <c:v>3.8049999999999998E-3</c:v>
                </c:pt>
                <c:pt idx="4806">
                  <c:v>3.8059999999999999E-3</c:v>
                </c:pt>
                <c:pt idx="4807">
                  <c:v>3.8070000000000001E-3</c:v>
                </c:pt>
                <c:pt idx="4808">
                  <c:v>3.8080000000000002E-3</c:v>
                </c:pt>
                <c:pt idx="4809">
                  <c:v>3.8089999999999999E-3</c:v>
                </c:pt>
                <c:pt idx="4810">
                  <c:v>3.81E-3</c:v>
                </c:pt>
                <c:pt idx="4811">
                  <c:v>3.8110000000000002E-3</c:v>
                </c:pt>
                <c:pt idx="4812">
                  <c:v>3.8119999999999999E-3</c:v>
                </c:pt>
                <c:pt idx="4813">
                  <c:v>3.813E-3</c:v>
                </c:pt>
                <c:pt idx="4814">
                  <c:v>3.8140000000000001E-3</c:v>
                </c:pt>
                <c:pt idx="4815">
                  <c:v>3.8149999999999998E-3</c:v>
                </c:pt>
                <c:pt idx="4816">
                  <c:v>3.8159999999999999E-3</c:v>
                </c:pt>
                <c:pt idx="4817">
                  <c:v>3.8170000000000001E-3</c:v>
                </c:pt>
                <c:pt idx="4818">
                  <c:v>3.8180000000000002E-3</c:v>
                </c:pt>
                <c:pt idx="4819">
                  <c:v>3.8189999999999999E-3</c:v>
                </c:pt>
                <c:pt idx="4820">
                  <c:v>3.82E-3</c:v>
                </c:pt>
                <c:pt idx="4821">
                  <c:v>3.8210000000000002E-3</c:v>
                </c:pt>
                <c:pt idx="4822">
                  <c:v>3.8219999999999999E-3</c:v>
                </c:pt>
                <c:pt idx="4823">
                  <c:v>3.823E-3</c:v>
                </c:pt>
                <c:pt idx="4824">
                  <c:v>3.8240000000000001E-3</c:v>
                </c:pt>
                <c:pt idx="4825">
                  <c:v>3.8249999999999998E-3</c:v>
                </c:pt>
                <c:pt idx="4826">
                  <c:v>3.826E-3</c:v>
                </c:pt>
                <c:pt idx="4827">
                  <c:v>3.8270000000000001E-3</c:v>
                </c:pt>
                <c:pt idx="4828">
                  <c:v>3.8279999999999998E-3</c:v>
                </c:pt>
                <c:pt idx="4829">
                  <c:v>3.8289999999999999E-3</c:v>
                </c:pt>
                <c:pt idx="4830">
                  <c:v>3.8300000000000001E-3</c:v>
                </c:pt>
                <c:pt idx="4831">
                  <c:v>3.8310000000000002E-3</c:v>
                </c:pt>
                <c:pt idx="4832">
                  <c:v>3.8319999999999999E-3</c:v>
                </c:pt>
                <c:pt idx="4833">
                  <c:v>3.833E-3</c:v>
                </c:pt>
                <c:pt idx="4834">
                  <c:v>3.8340000000000002E-3</c:v>
                </c:pt>
                <c:pt idx="4835">
                  <c:v>3.8349999999999999E-3</c:v>
                </c:pt>
                <c:pt idx="4836">
                  <c:v>3.836E-3</c:v>
                </c:pt>
                <c:pt idx="4837">
                  <c:v>3.8370000000000001E-3</c:v>
                </c:pt>
                <c:pt idx="4838">
                  <c:v>3.8379999999999998E-3</c:v>
                </c:pt>
                <c:pt idx="4839">
                  <c:v>3.839E-3</c:v>
                </c:pt>
                <c:pt idx="4840">
                  <c:v>3.8400000000000001E-3</c:v>
                </c:pt>
                <c:pt idx="4841">
                  <c:v>3.8409999999999998E-3</c:v>
                </c:pt>
                <c:pt idx="4842">
                  <c:v>3.8419999999999999E-3</c:v>
                </c:pt>
                <c:pt idx="4843">
                  <c:v>3.8430000000000001E-3</c:v>
                </c:pt>
                <c:pt idx="4844">
                  <c:v>3.8440000000000002E-3</c:v>
                </c:pt>
                <c:pt idx="4845">
                  <c:v>3.8449999999999999E-3</c:v>
                </c:pt>
                <c:pt idx="4846">
                  <c:v>3.846E-3</c:v>
                </c:pt>
                <c:pt idx="4847">
                  <c:v>3.8470000000000002E-3</c:v>
                </c:pt>
                <c:pt idx="4848">
                  <c:v>3.8479999999999999E-3</c:v>
                </c:pt>
                <c:pt idx="4849">
                  <c:v>3.849E-3</c:v>
                </c:pt>
                <c:pt idx="4850">
                  <c:v>3.8500000000000001E-3</c:v>
                </c:pt>
                <c:pt idx="4851">
                  <c:v>3.8509999999999998E-3</c:v>
                </c:pt>
                <c:pt idx="4852">
                  <c:v>3.852E-3</c:v>
                </c:pt>
                <c:pt idx="4853">
                  <c:v>3.8530000000000001E-3</c:v>
                </c:pt>
                <c:pt idx="4854">
                  <c:v>3.8539999999999998E-3</c:v>
                </c:pt>
                <c:pt idx="4855">
                  <c:v>3.8549999999999999E-3</c:v>
                </c:pt>
                <c:pt idx="4856">
                  <c:v>3.8560000000000001E-3</c:v>
                </c:pt>
                <c:pt idx="4857">
                  <c:v>3.8570000000000002E-3</c:v>
                </c:pt>
                <c:pt idx="4858">
                  <c:v>3.8579999999999999E-3</c:v>
                </c:pt>
                <c:pt idx="4859">
                  <c:v>3.859E-3</c:v>
                </c:pt>
                <c:pt idx="4860">
                  <c:v>3.8600000000000001E-3</c:v>
                </c:pt>
                <c:pt idx="4861">
                  <c:v>3.8609999999999998E-3</c:v>
                </c:pt>
                <c:pt idx="4862">
                  <c:v>3.862E-3</c:v>
                </c:pt>
                <c:pt idx="4863">
                  <c:v>3.8630000000000001E-3</c:v>
                </c:pt>
                <c:pt idx="4864">
                  <c:v>3.8639999999999998E-3</c:v>
                </c:pt>
                <c:pt idx="4865">
                  <c:v>3.8649999999999999E-3</c:v>
                </c:pt>
                <c:pt idx="4866">
                  <c:v>3.8660000000000001E-3</c:v>
                </c:pt>
                <c:pt idx="4867">
                  <c:v>3.8670000000000002E-3</c:v>
                </c:pt>
                <c:pt idx="4868">
                  <c:v>3.8679999999999999E-3</c:v>
                </c:pt>
                <c:pt idx="4869">
                  <c:v>3.869E-3</c:v>
                </c:pt>
                <c:pt idx="4870">
                  <c:v>3.8700000000000002E-3</c:v>
                </c:pt>
                <c:pt idx="4871">
                  <c:v>3.8709999999999999E-3</c:v>
                </c:pt>
                <c:pt idx="4872">
                  <c:v>3.872E-3</c:v>
                </c:pt>
                <c:pt idx="4873">
                  <c:v>3.8730000000000001E-3</c:v>
                </c:pt>
                <c:pt idx="4874">
                  <c:v>3.8739999999999998E-3</c:v>
                </c:pt>
                <c:pt idx="4875">
                  <c:v>3.875E-3</c:v>
                </c:pt>
                <c:pt idx="4876">
                  <c:v>3.8760000000000001E-3</c:v>
                </c:pt>
                <c:pt idx="4877">
                  <c:v>3.8769999999999998E-3</c:v>
                </c:pt>
                <c:pt idx="4878">
                  <c:v>3.8779999999999999E-3</c:v>
                </c:pt>
                <c:pt idx="4879">
                  <c:v>3.8790000000000001E-3</c:v>
                </c:pt>
                <c:pt idx="4880">
                  <c:v>3.8800000000000002E-3</c:v>
                </c:pt>
                <c:pt idx="4881">
                  <c:v>3.8809999999999999E-3</c:v>
                </c:pt>
                <c:pt idx="4882">
                  <c:v>3.882E-3</c:v>
                </c:pt>
                <c:pt idx="4883">
                  <c:v>3.8830000000000002E-3</c:v>
                </c:pt>
                <c:pt idx="4884">
                  <c:v>3.8839999999999999E-3</c:v>
                </c:pt>
                <c:pt idx="4885">
                  <c:v>3.885E-3</c:v>
                </c:pt>
                <c:pt idx="4886">
                  <c:v>3.8860000000000001E-3</c:v>
                </c:pt>
                <c:pt idx="4887">
                  <c:v>3.8869999999999998E-3</c:v>
                </c:pt>
                <c:pt idx="4888">
                  <c:v>3.888E-3</c:v>
                </c:pt>
                <c:pt idx="4889">
                  <c:v>3.8890000000000001E-3</c:v>
                </c:pt>
                <c:pt idx="4890">
                  <c:v>3.8899999999999998E-3</c:v>
                </c:pt>
                <c:pt idx="4891">
                  <c:v>3.8909999999999999E-3</c:v>
                </c:pt>
                <c:pt idx="4892">
                  <c:v>3.8920000000000001E-3</c:v>
                </c:pt>
                <c:pt idx="4893">
                  <c:v>3.8930000000000002E-3</c:v>
                </c:pt>
                <c:pt idx="4894">
                  <c:v>3.8939999999999999E-3</c:v>
                </c:pt>
                <c:pt idx="4895">
                  <c:v>3.895E-3</c:v>
                </c:pt>
                <c:pt idx="4896">
                  <c:v>3.8960000000000002E-3</c:v>
                </c:pt>
                <c:pt idx="4897">
                  <c:v>3.8969999999999999E-3</c:v>
                </c:pt>
                <c:pt idx="4898">
                  <c:v>3.898E-3</c:v>
                </c:pt>
                <c:pt idx="4899">
                  <c:v>3.8990000000000001E-3</c:v>
                </c:pt>
                <c:pt idx="4900">
                  <c:v>3.8999999999999998E-3</c:v>
                </c:pt>
                <c:pt idx="4901">
                  <c:v>3.901E-3</c:v>
                </c:pt>
                <c:pt idx="4902">
                  <c:v>3.9020000000000001E-3</c:v>
                </c:pt>
                <c:pt idx="4903">
                  <c:v>3.9029999999999998E-3</c:v>
                </c:pt>
                <c:pt idx="4904">
                  <c:v>3.9039999999999999E-3</c:v>
                </c:pt>
                <c:pt idx="4905">
                  <c:v>3.9050000000000001E-3</c:v>
                </c:pt>
                <c:pt idx="4906">
                  <c:v>3.9060000000000002E-3</c:v>
                </c:pt>
                <c:pt idx="4907">
                  <c:v>3.9069999999999999E-3</c:v>
                </c:pt>
                <c:pt idx="4908">
                  <c:v>3.908E-3</c:v>
                </c:pt>
                <c:pt idx="4909">
                  <c:v>3.9090000000000001E-3</c:v>
                </c:pt>
                <c:pt idx="4910">
                  <c:v>3.9100000000000003E-3</c:v>
                </c:pt>
                <c:pt idx="4911">
                  <c:v>3.9110000000000004E-3</c:v>
                </c:pt>
                <c:pt idx="4912">
                  <c:v>3.9119999999999997E-3</c:v>
                </c:pt>
                <c:pt idx="4913">
                  <c:v>3.9129999999999998E-3</c:v>
                </c:pt>
                <c:pt idx="4914">
                  <c:v>3.9139999999999999E-3</c:v>
                </c:pt>
                <c:pt idx="4915">
                  <c:v>3.9150000000000001E-3</c:v>
                </c:pt>
                <c:pt idx="4916">
                  <c:v>3.9160000000000002E-3</c:v>
                </c:pt>
                <c:pt idx="4917">
                  <c:v>3.9170000000000003E-3</c:v>
                </c:pt>
                <c:pt idx="4918">
                  <c:v>3.9179999999999996E-3</c:v>
                </c:pt>
                <c:pt idx="4919">
                  <c:v>3.9189999999999997E-3</c:v>
                </c:pt>
                <c:pt idx="4920">
                  <c:v>3.9199999999999999E-3</c:v>
                </c:pt>
                <c:pt idx="4921">
                  <c:v>3.921E-3</c:v>
                </c:pt>
                <c:pt idx="4922">
                  <c:v>3.9220000000000001E-3</c:v>
                </c:pt>
                <c:pt idx="4923">
                  <c:v>3.9230000000000003E-3</c:v>
                </c:pt>
                <c:pt idx="4924">
                  <c:v>3.9240000000000004E-3</c:v>
                </c:pt>
                <c:pt idx="4925">
                  <c:v>3.9249999999999997E-3</c:v>
                </c:pt>
                <c:pt idx="4926">
                  <c:v>3.9259999999999998E-3</c:v>
                </c:pt>
                <c:pt idx="4927">
                  <c:v>3.9269999999999999E-3</c:v>
                </c:pt>
                <c:pt idx="4928">
                  <c:v>3.9280000000000001E-3</c:v>
                </c:pt>
                <c:pt idx="4929">
                  <c:v>3.9290000000000002E-3</c:v>
                </c:pt>
                <c:pt idx="4930">
                  <c:v>3.9300000000000003E-3</c:v>
                </c:pt>
                <c:pt idx="4931">
                  <c:v>3.9309999999999996E-3</c:v>
                </c:pt>
                <c:pt idx="4932">
                  <c:v>3.9319999999999997E-3</c:v>
                </c:pt>
                <c:pt idx="4933">
                  <c:v>3.9329999999999999E-3</c:v>
                </c:pt>
                <c:pt idx="4934">
                  <c:v>3.934E-3</c:v>
                </c:pt>
                <c:pt idx="4935">
                  <c:v>3.9350000000000001E-3</c:v>
                </c:pt>
                <c:pt idx="4936">
                  <c:v>3.9360000000000003E-3</c:v>
                </c:pt>
                <c:pt idx="4937">
                  <c:v>3.9370000000000004E-3</c:v>
                </c:pt>
                <c:pt idx="4938">
                  <c:v>3.9379999999999997E-3</c:v>
                </c:pt>
                <c:pt idx="4939">
                  <c:v>3.9389999999999998E-3</c:v>
                </c:pt>
                <c:pt idx="4940">
                  <c:v>3.9399999999999999E-3</c:v>
                </c:pt>
                <c:pt idx="4941">
                  <c:v>3.9410000000000001E-3</c:v>
                </c:pt>
                <c:pt idx="4942">
                  <c:v>3.9420000000000002E-3</c:v>
                </c:pt>
                <c:pt idx="4943">
                  <c:v>3.9430000000000003E-3</c:v>
                </c:pt>
                <c:pt idx="4944">
                  <c:v>3.9439999999999996E-3</c:v>
                </c:pt>
                <c:pt idx="4945">
                  <c:v>3.9449999999999997E-3</c:v>
                </c:pt>
                <c:pt idx="4946">
                  <c:v>3.9459999999999999E-3</c:v>
                </c:pt>
                <c:pt idx="4947">
                  <c:v>3.947E-3</c:v>
                </c:pt>
                <c:pt idx="4948">
                  <c:v>3.9480000000000001E-3</c:v>
                </c:pt>
                <c:pt idx="4949">
                  <c:v>3.9490000000000003E-3</c:v>
                </c:pt>
                <c:pt idx="4950">
                  <c:v>3.9500000000000004E-3</c:v>
                </c:pt>
                <c:pt idx="4951">
                  <c:v>3.9509999999999997E-3</c:v>
                </c:pt>
                <c:pt idx="4952">
                  <c:v>3.9519999999999998E-3</c:v>
                </c:pt>
                <c:pt idx="4953">
                  <c:v>3.9529999999999999E-3</c:v>
                </c:pt>
                <c:pt idx="4954">
                  <c:v>3.954E-3</c:v>
                </c:pt>
                <c:pt idx="4955">
                  <c:v>3.9550000000000002E-3</c:v>
                </c:pt>
                <c:pt idx="4956">
                  <c:v>3.9560000000000003E-3</c:v>
                </c:pt>
                <c:pt idx="4957">
                  <c:v>3.9569999999999996E-3</c:v>
                </c:pt>
                <c:pt idx="4958">
                  <c:v>3.9579999999999997E-3</c:v>
                </c:pt>
                <c:pt idx="4959">
                  <c:v>3.9589999999999998E-3</c:v>
                </c:pt>
                <c:pt idx="4960">
                  <c:v>3.96E-3</c:v>
                </c:pt>
                <c:pt idx="4961">
                  <c:v>3.9610000000000001E-3</c:v>
                </c:pt>
                <c:pt idx="4962">
                  <c:v>3.9620000000000002E-3</c:v>
                </c:pt>
                <c:pt idx="4963">
                  <c:v>3.9630000000000004E-3</c:v>
                </c:pt>
                <c:pt idx="4964">
                  <c:v>3.9639999999999996E-3</c:v>
                </c:pt>
                <c:pt idx="4965">
                  <c:v>3.9649999999999998E-3</c:v>
                </c:pt>
                <c:pt idx="4966">
                  <c:v>3.9659999999999999E-3</c:v>
                </c:pt>
                <c:pt idx="4967">
                  <c:v>3.967E-3</c:v>
                </c:pt>
                <c:pt idx="4968">
                  <c:v>3.9680000000000002E-3</c:v>
                </c:pt>
                <c:pt idx="4969">
                  <c:v>3.9690000000000003E-3</c:v>
                </c:pt>
                <c:pt idx="4970">
                  <c:v>3.9699999999999996E-3</c:v>
                </c:pt>
                <c:pt idx="4971">
                  <c:v>3.9709999999999997E-3</c:v>
                </c:pt>
                <c:pt idx="4972">
                  <c:v>3.9719999999999998E-3</c:v>
                </c:pt>
                <c:pt idx="4973">
                  <c:v>3.973E-3</c:v>
                </c:pt>
                <c:pt idx="4974">
                  <c:v>3.9740000000000001E-3</c:v>
                </c:pt>
                <c:pt idx="4975">
                  <c:v>3.9750000000000002E-3</c:v>
                </c:pt>
                <c:pt idx="4976">
                  <c:v>3.9760000000000004E-3</c:v>
                </c:pt>
                <c:pt idx="4977">
                  <c:v>3.9769999999999996E-3</c:v>
                </c:pt>
                <c:pt idx="4978">
                  <c:v>3.9779999999999998E-3</c:v>
                </c:pt>
                <c:pt idx="4979">
                  <c:v>3.9789999999999999E-3</c:v>
                </c:pt>
                <c:pt idx="4980">
                  <c:v>3.98E-3</c:v>
                </c:pt>
                <c:pt idx="4981">
                  <c:v>3.9810000000000002E-3</c:v>
                </c:pt>
                <c:pt idx="4982">
                  <c:v>3.9820000000000003E-3</c:v>
                </c:pt>
                <c:pt idx="4983">
                  <c:v>3.9830000000000004E-3</c:v>
                </c:pt>
                <c:pt idx="4984">
                  <c:v>3.9839999999999997E-3</c:v>
                </c:pt>
                <c:pt idx="4985">
                  <c:v>3.9849999999999998E-3</c:v>
                </c:pt>
                <c:pt idx="4986">
                  <c:v>3.986E-3</c:v>
                </c:pt>
                <c:pt idx="4987">
                  <c:v>3.9870000000000001E-3</c:v>
                </c:pt>
                <c:pt idx="4988">
                  <c:v>3.9880000000000002E-3</c:v>
                </c:pt>
                <c:pt idx="4989">
                  <c:v>3.9890000000000004E-3</c:v>
                </c:pt>
                <c:pt idx="4990">
                  <c:v>3.9899999999999996E-3</c:v>
                </c:pt>
                <c:pt idx="4991">
                  <c:v>3.9909999999999998E-3</c:v>
                </c:pt>
                <c:pt idx="4992">
                  <c:v>3.9919999999999999E-3</c:v>
                </c:pt>
                <c:pt idx="4993">
                  <c:v>3.993E-3</c:v>
                </c:pt>
                <c:pt idx="4994">
                  <c:v>3.9940000000000002E-3</c:v>
                </c:pt>
                <c:pt idx="4995">
                  <c:v>3.9950000000000003E-3</c:v>
                </c:pt>
                <c:pt idx="4996">
                  <c:v>3.9960000000000004E-3</c:v>
                </c:pt>
                <c:pt idx="4997">
                  <c:v>3.9969999999999997E-3</c:v>
                </c:pt>
                <c:pt idx="4998">
                  <c:v>3.9979999999999998E-3</c:v>
                </c:pt>
                <c:pt idx="4999">
                  <c:v>3.999E-3</c:v>
                </c:pt>
                <c:pt idx="5000">
                  <c:v>4.0000000000000001E-3</c:v>
                </c:pt>
                <c:pt idx="5001">
                  <c:v>4.0010000000000002E-3</c:v>
                </c:pt>
                <c:pt idx="5002">
                  <c:v>4.0020000000000003E-3</c:v>
                </c:pt>
                <c:pt idx="5003">
                  <c:v>4.0029999999999996E-3</c:v>
                </c:pt>
                <c:pt idx="5004">
                  <c:v>4.0039999999999997E-3</c:v>
                </c:pt>
                <c:pt idx="5005">
                  <c:v>4.0049999999999999E-3</c:v>
                </c:pt>
                <c:pt idx="5006">
                  <c:v>4.006E-3</c:v>
                </c:pt>
                <c:pt idx="5007">
                  <c:v>4.0070000000000001E-3</c:v>
                </c:pt>
                <c:pt idx="5008">
                  <c:v>4.0080000000000003E-3</c:v>
                </c:pt>
                <c:pt idx="5009">
                  <c:v>4.0090000000000004E-3</c:v>
                </c:pt>
                <c:pt idx="5010">
                  <c:v>4.0099999999999997E-3</c:v>
                </c:pt>
                <c:pt idx="5011">
                  <c:v>4.0109999999999998E-3</c:v>
                </c:pt>
                <c:pt idx="5012">
                  <c:v>4.0119999999999999E-3</c:v>
                </c:pt>
                <c:pt idx="5013">
                  <c:v>4.0130000000000001E-3</c:v>
                </c:pt>
                <c:pt idx="5014">
                  <c:v>4.0140000000000002E-3</c:v>
                </c:pt>
                <c:pt idx="5015">
                  <c:v>4.0150000000000003E-3</c:v>
                </c:pt>
                <c:pt idx="5016">
                  <c:v>4.0159999999999996E-3</c:v>
                </c:pt>
                <c:pt idx="5017">
                  <c:v>4.0169999999999997E-3</c:v>
                </c:pt>
                <c:pt idx="5018">
                  <c:v>4.0179999999999999E-3</c:v>
                </c:pt>
                <c:pt idx="5019">
                  <c:v>4.019E-3</c:v>
                </c:pt>
                <c:pt idx="5020">
                  <c:v>4.0200000000000001E-3</c:v>
                </c:pt>
                <c:pt idx="5021">
                  <c:v>4.0210000000000003E-3</c:v>
                </c:pt>
                <c:pt idx="5022">
                  <c:v>4.0220000000000004E-3</c:v>
                </c:pt>
                <c:pt idx="5023">
                  <c:v>4.0229999999999997E-3</c:v>
                </c:pt>
                <c:pt idx="5024">
                  <c:v>4.0239999999999998E-3</c:v>
                </c:pt>
                <c:pt idx="5025">
                  <c:v>4.0249999999999999E-3</c:v>
                </c:pt>
                <c:pt idx="5026">
                  <c:v>4.0260000000000001E-3</c:v>
                </c:pt>
                <c:pt idx="5027">
                  <c:v>4.0270000000000002E-3</c:v>
                </c:pt>
                <c:pt idx="5028">
                  <c:v>4.0280000000000003E-3</c:v>
                </c:pt>
                <c:pt idx="5029">
                  <c:v>4.0289999999999996E-3</c:v>
                </c:pt>
                <c:pt idx="5030">
                  <c:v>4.0299999999999997E-3</c:v>
                </c:pt>
                <c:pt idx="5031">
                  <c:v>4.0309999999999999E-3</c:v>
                </c:pt>
                <c:pt idx="5032">
                  <c:v>4.032E-3</c:v>
                </c:pt>
                <c:pt idx="5033">
                  <c:v>4.0330000000000001E-3</c:v>
                </c:pt>
                <c:pt idx="5034">
                  <c:v>4.0340000000000003E-3</c:v>
                </c:pt>
                <c:pt idx="5035">
                  <c:v>4.0350000000000004E-3</c:v>
                </c:pt>
                <c:pt idx="5036">
                  <c:v>4.0359999999999997E-3</c:v>
                </c:pt>
                <c:pt idx="5037">
                  <c:v>4.0369999999999998E-3</c:v>
                </c:pt>
                <c:pt idx="5038">
                  <c:v>4.0379999999999999E-3</c:v>
                </c:pt>
                <c:pt idx="5039">
                  <c:v>4.0390000000000001E-3</c:v>
                </c:pt>
                <c:pt idx="5040">
                  <c:v>4.0400000000000002E-3</c:v>
                </c:pt>
                <c:pt idx="5041">
                  <c:v>4.0410000000000003E-3</c:v>
                </c:pt>
                <c:pt idx="5042">
                  <c:v>4.0419999999999996E-3</c:v>
                </c:pt>
                <c:pt idx="5043">
                  <c:v>4.0429999999999997E-3</c:v>
                </c:pt>
                <c:pt idx="5044">
                  <c:v>4.0439999999999999E-3</c:v>
                </c:pt>
                <c:pt idx="5045">
                  <c:v>4.045E-3</c:v>
                </c:pt>
                <c:pt idx="5046">
                  <c:v>4.0460000000000001E-3</c:v>
                </c:pt>
                <c:pt idx="5047">
                  <c:v>4.0470000000000002E-3</c:v>
                </c:pt>
                <c:pt idx="5048">
                  <c:v>4.0480000000000004E-3</c:v>
                </c:pt>
                <c:pt idx="5049">
                  <c:v>4.0489999999999996E-3</c:v>
                </c:pt>
                <c:pt idx="5050">
                  <c:v>4.0499999999999998E-3</c:v>
                </c:pt>
                <c:pt idx="5051">
                  <c:v>4.0509999999999999E-3</c:v>
                </c:pt>
                <c:pt idx="5052">
                  <c:v>4.052E-3</c:v>
                </c:pt>
                <c:pt idx="5053">
                  <c:v>4.0530000000000002E-3</c:v>
                </c:pt>
                <c:pt idx="5054">
                  <c:v>4.0540000000000003E-3</c:v>
                </c:pt>
                <c:pt idx="5055">
                  <c:v>4.0549999999999996E-3</c:v>
                </c:pt>
                <c:pt idx="5056">
                  <c:v>4.0559999999999997E-3</c:v>
                </c:pt>
                <c:pt idx="5057">
                  <c:v>4.0569999999999998E-3</c:v>
                </c:pt>
                <c:pt idx="5058">
                  <c:v>4.058E-3</c:v>
                </c:pt>
                <c:pt idx="5059">
                  <c:v>4.0590000000000001E-3</c:v>
                </c:pt>
                <c:pt idx="5060">
                  <c:v>4.0600000000000002E-3</c:v>
                </c:pt>
                <c:pt idx="5061">
                  <c:v>4.0610000000000004E-3</c:v>
                </c:pt>
                <c:pt idx="5062">
                  <c:v>4.0619999999999996E-3</c:v>
                </c:pt>
                <c:pt idx="5063">
                  <c:v>4.0629999999999998E-3</c:v>
                </c:pt>
                <c:pt idx="5064">
                  <c:v>4.0639999999999999E-3</c:v>
                </c:pt>
                <c:pt idx="5065">
                  <c:v>4.065E-3</c:v>
                </c:pt>
                <c:pt idx="5066">
                  <c:v>4.0660000000000002E-3</c:v>
                </c:pt>
                <c:pt idx="5067">
                  <c:v>4.0670000000000003E-3</c:v>
                </c:pt>
                <c:pt idx="5068">
                  <c:v>4.0679999999999996E-3</c:v>
                </c:pt>
                <c:pt idx="5069">
                  <c:v>4.0689999999999997E-3</c:v>
                </c:pt>
                <c:pt idx="5070">
                  <c:v>4.0699999999999998E-3</c:v>
                </c:pt>
                <c:pt idx="5071">
                  <c:v>4.071E-3</c:v>
                </c:pt>
                <c:pt idx="5072">
                  <c:v>4.0720000000000001E-3</c:v>
                </c:pt>
                <c:pt idx="5073">
                  <c:v>4.0730000000000002E-3</c:v>
                </c:pt>
                <c:pt idx="5074">
                  <c:v>4.0740000000000004E-3</c:v>
                </c:pt>
                <c:pt idx="5075">
                  <c:v>4.0749999999999996E-3</c:v>
                </c:pt>
                <c:pt idx="5076">
                  <c:v>4.0759999999999998E-3</c:v>
                </c:pt>
                <c:pt idx="5077">
                  <c:v>4.0769999999999999E-3</c:v>
                </c:pt>
                <c:pt idx="5078">
                  <c:v>4.078E-3</c:v>
                </c:pt>
                <c:pt idx="5079">
                  <c:v>4.0790000000000002E-3</c:v>
                </c:pt>
                <c:pt idx="5080">
                  <c:v>4.0800000000000003E-3</c:v>
                </c:pt>
                <c:pt idx="5081">
                  <c:v>4.0810000000000004E-3</c:v>
                </c:pt>
                <c:pt idx="5082">
                  <c:v>4.0819999999999997E-3</c:v>
                </c:pt>
                <c:pt idx="5083">
                  <c:v>4.0829999999999998E-3</c:v>
                </c:pt>
                <c:pt idx="5084">
                  <c:v>4.084E-3</c:v>
                </c:pt>
                <c:pt idx="5085">
                  <c:v>4.0850000000000001E-3</c:v>
                </c:pt>
                <c:pt idx="5086">
                  <c:v>4.0860000000000002E-3</c:v>
                </c:pt>
                <c:pt idx="5087">
                  <c:v>4.0870000000000004E-3</c:v>
                </c:pt>
                <c:pt idx="5088">
                  <c:v>4.0879999999999996E-3</c:v>
                </c:pt>
                <c:pt idx="5089">
                  <c:v>4.0889999999999998E-3</c:v>
                </c:pt>
                <c:pt idx="5090">
                  <c:v>4.0899999999999999E-3</c:v>
                </c:pt>
                <c:pt idx="5091">
                  <c:v>4.091E-3</c:v>
                </c:pt>
                <c:pt idx="5092">
                  <c:v>4.0920000000000002E-3</c:v>
                </c:pt>
                <c:pt idx="5093">
                  <c:v>4.0930000000000003E-3</c:v>
                </c:pt>
                <c:pt idx="5094">
                  <c:v>4.0940000000000004E-3</c:v>
                </c:pt>
                <c:pt idx="5095">
                  <c:v>4.0949999999999997E-3</c:v>
                </c:pt>
                <c:pt idx="5096">
                  <c:v>4.0959999999999998E-3</c:v>
                </c:pt>
                <c:pt idx="5097">
                  <c:v>4.0969999999999999E-3</c:v>
                </c:pt>
                <c:pt idx="5098">
                  <c:v>4.0980000000000001E-3</c:v>
                </c:pt>
                <c:pt idx="5099">
                  <c:v>4.0990000000000002E-3</c:v>
                </c:pt>
                <c:pt idx="5100">
                  <c:v>4.1000000000000003E-3</c:v>
                </c:pt>
                <c:pt idx="5101">
                  <c:v>4.1009999999999996E-3</c:v>
                </c:pt>
                <c:pt idx="5102">
                  <c:v>4.1019999999999997E-3</c:v>
                </c:pt>
                <c:pt idx="5103">
                  <c:v>4.1029999999999999E-3</c:v>
                </c:pt>
                <c:pt idx="5104">
                  <c:v>4.104E-3</c:v>
                </c:pt>
                <c:pt idx="5105">
                  <c:v>4.1050000000000001E-3</c:v>
                </c:pt>
                <c:pt idx="5106">
                  <c:v>4.1060000000000003E-3</c:v>
                </c:pt>
                <c:pt idx="5107">
                  <c:v>4.1070000000000004E-3</c:v>
                </c:pt>
                <c:pt idx="5108">
                  <c:v>4.1079999999999997E-3</c:v>
                </c:pt>
                <c:pt idx="5109">
                  <c:v>4.1089999999999998E-3</c:v>
                </c:pt>
                <c:pt idx="5110">
                  <c:v>4.1099999999999999E-3</c:v>
                </c:pt>
                <c:pt idx="5111">
                  <c:v>4.1110000000000001E-3</c:v>
                </c:pt>
                <c:pt idx="5112">
                  <c:v>4.1120000000000002E-3</c:v>
                </c:pt>
                <c:pt idx="5113">
                  <c:v>4.1130000000000003E-3</c:v>
                </c:pt>
                <c:pt idx="5114">
                  <c:v>4.1139999999999996E-3</c:v>
                </c:pt>
                <c:pt idx="5115">
                  <c:v>4.1149999999999997E-3</c:v>
                </c:pt>
                <c:pt idx="5116">
                  <c:v>4.1159999999999999E-3</c:v>
                </c:pt>
                <c:pt idx="5117">
                  <c:v>4.117E-3</c:v>
                </c:pt>
                <c:pt idx="5118">
                  <c:v>4.1180000000000001E-3</c:v>
                </c:pt>
                <c:pt idx="5119">
                  <c:v>4.1190000000000003E-3</c:v>
                </c:pt>
                <c:pt idx="5120">
                  <c:v>4.1200000000000004E-3</c:v>
                </c:pt>
                <c:pt idx="5121">
                  <c:v>4.1209999999999997E-3</c:v>
                </c:pt>
                <c:pt idx="5122">
                  <c:v>4.1219999999999998E-3</c:v>
                </c:pt>
                <c:pt idx="5123">
                  <c:v>4.1229999999999999E-3</c:v>
                </c:pt>
                <c:pt idx="5124">
                  <c:v>4.1240000000000001E-3</c:v>
                </c:pt>
                <c:pt idx="5125">
                  <c:v>4.1250000000000002E-3</c:v>
                </c:pt>
                <c:pt idx="5126">
                  <c:v>4.1260000000000003E-3</c:v>
                </c:pt>
                <c:pt idx="5127">
                  <c:v>4.1269999999999996E-3</c:v>
                </c:pt>
                <c:pt idx="5128">
                  <c:v>4.1279999999999997E-3</c:v>
                </c:pt>
                <c:pt idx="5129">
                  <c:v>4.1289999999999999E-3</c:v>
                </c:pt>
                <c:pt idx="5130">
                  <c:v>4.13E-3</c:v>
                </c:pt>
                <c:pt idx="5131">
                  <c:v>4.1310000000000001E-3</c:v>
                </c:pt>
                <c:pt idx="5132">
                  <c:v>4.1320000000000003E-3</c:v>
                </c:pt>
                <c:pt idx="5133">
                  <c:v>4.1330000000000004E-3</c:v>
                </c:pt>
                <c:pt idx="5134">
                  <c:v>4.1339999999999997E-3</c:v>
                </c:pt>
                <c:pt idx="5135">
                  <c:v>4.1349999999999998E-3</c:v>
                </c:pt>
                <c:pt idx="5136">
                  <c:v>4.1359999999999999E-3</c:v>
                </c:pt>
                <c:pt idx="5137">
                  <c:v>4.1370000000000001E-3</c:v>
                </c:pt>
                <c:pt idx="5138">
                  <c:v>4.1380000000000002E-3</c:v>
                </c:pt>
                <c:pt idx="5139">
                  <c:v>4.1390000000000003E-3</c:v>
                </c:pt>
                <c:pt idx="5140">
                  <c:v>4.1399999999999996E-3</c:v>
                </c:pt>
                <c:pt idx="5141">
                  <c:v>4.1409999999999997E-3</c:v>
                </c:pt>
                <c:pt idx="5142">
                  <c:v>4.1419999999999998E-3</c:v>
                </c:pt>
                <c:pt idx="5143">
                  <c:v>4.143E-3</c:v>
                </c:pt>
                <c:pt idx="5144">
                  <c:v>4.1440000000000001E-3</c:v>
                </c:pt>
                <c:pt idx="5145">
                  <c:v>4.1450000000000002E-3</c:v>
                </c:pt>
                <c:pt idx="5146">
                  <c:v>4.1460000000000004E-3</c:v>
                </c:pt>
                <c:pt idx="5147">
                  <c:v>4.1469999999999996E-3</c:v>
                </c:pt>
                <c:pt idx="5148">
                  <c:v>4.1479999999999998E-3</c:v>
                </c:pt>
                <c:pt idx="5149">
                  <c:v>4.1489999999999999E-3</c:v>
                </c:pt>
                <c:pt idx="5150">
                  <c:v>4.15E-3</c:v>
                </c:pt>
                <c:pt idx="5151">
                  <c:v>4.1510000000000002E-3</c:v>
                </c:pt>
                <c:pt idx="5152">
                  <c:v>4.1520000000000003E-3</c:v>
                </c:pt>
                <c:pt idx="5153">
                  <c:v>4.1529999999999996E-3</c:v>
                </c:pt>
                <c:pt idx="5154">
                  <c:v>4.1539999999999997E-3</c:v>
                </c:pt>
                <c:pt idx="5155">
                  <c:v>4.1549999999999998E-3</c:v>
                </c:pt>
                <c:pt idx="5156">
                  <c:v>4.156E-3</c:v>
                </c:pt>
                <c:pt idx="5157">
                  <c:v>4.1570000000000001E-3</c:v>
                </c:pt>
                <c:pt idx="5158">
                  <c:v>4.1580000000000002E-3</c:v>
                </c:pt>
                <c:pt idx="5159">
                  <c:v>4.1590000000000004E-3</c:v>
                </c:pt>
                <c:pt idx="5160">
                  <c:v>4.1599999999999996E-3</c:v>
                </c:pt>
                <c:pt idx="5161">
                  <c:v>4.1609999999999998E-3</c:v>
                </c:pt>
                <c:pt idx="5162">
                  <c:v>4.1619999999999999E-3</c:v>
                </c:pt>
                <c:pt idx="5163">
                  <c:v>4.163E-3</c:v>
                </c:pt>
                <c:pt idx="5164">
                  <c:v>4.1640000000000002E-3</c:v>
                </c:pt>
                <c:pt idx="5165">
                  <c:v>4.1650000000000003E-3</c:v>
                </c:pt>
                <c:pt idx="5166">
                  <c:v>4.1660000000000004E-3</c:v>
                </c:pt>
                <c:pt idx="5167">
                  <c:v>4.1669999999999997E-3</c:v>
                </c:pt>
                <c:pt idx="5168">
                  <c:v>4.1679999999999998E-3</c:v>
                </c:pt>
                <c:pt idx="5169">
                  <c:v>4.169E-3</c:v>
                </c:pt>
                <c:pt idx="5170">
                  <c:v>4.1700000000000001E-3</c:v>
                </c:pt>
                <c:pt idx="5171">
                  <c:v>4.1710000000000002E-3</c:v>
                </c:pt>
                <c:pt idx="5172">
                  <c:v>4.1720000000000004E-3</c:v>
                </c:pt>
                <c:pt idx="5173">
                  <c:v>4.1729999999999996E-3</c:v>
                </c:pt>
                <c:pt idx="5174">
                  <c:v>4.1739999999999998E-3</c:v>
                </c:pt>
                <c:pt idx="5175">
                  <c:v>4.1749999999999999E-3</c:v>
                </c:pt>
                <c:pt idx="5176">
                  <c:v>4.176E-3</c:v>
                </c:pt>
                <c:pt idx="5177">
                  <c:v>4.1770000000000002E-3</c:v>
                </c:pt>
                <c:pt idx="5178">
                  <c:v>4.1780000000000003E-3</c:v>
                </c:pt>
                <c:pt idx="5179">
                  <c:v>4.1790000000000004E-3</c:v>
                </c:pt>
                <c:pt idx="5180">
                  <c:v>4.1799999999999997E-3</c:v>
                </c:pt>
                <c:pt idx="5181">
                  <c:v>4.1809999999999998E-3</c:v>
                </c:pt>
                <c:pt idx="5182">
                  <c:v>4.182E-3</c:v>
                </c:pt>
                <c:pt idx="5183">
                  <c:v>4.1830000000000001E-3</c:v>
                </c:pt>
                <c:pt idx="5184">
                  <c:v>4.1840000000000002E-3</c:v>
                </c:pt>
                <c:pt idx="5185">
                  <c:v>4.1850000000000004E-3</c:v>
                </c:pt>
                <c:pt idx="5186">
                  <c:v>4.1859999999999996E-3</c:v>
                </c:pt>
                <c:pt idx="5187">
                  <c:v>4.1869999999999997E-3</c:v>
                </c:pt>
                <c:pt idx="5188">
                  <c:v>4.1879999999999999E-3</c:v>
                </c:pt>
                <c:pt idx="5189">
                  <c:v>4.189E-3</c:v>
                </c:pt>
                <c:pt idx="5190">
                  <c:v>4.1900000000000001E-3</c:v>
                </c:pt>
                <c:pt idx="5191">
                  <c:v>4.1910000000000003E-3</c:v>
                </c:pt>
                <c:pt idx="5192">
                  <c:v>4.1920000000000004E-3</c:v>
                </c:pt>
                <c:pt idx="5193">
                  <c:v>4.1929999999999997E-3</c:v>
                </c:pt>
                <c:pt idx="5194">
                  <c:v>4.1939999999999998E-3</c:v>
                </c:pt>
                <c:pt idx="5195">
                  <c:v>4.1949999999999999E-3</c:v>
                </c:pt>
                <c:pt idx="5196">
                  <c:v>4.1960000000000001E-3</c:v>
                </c:pt>
                <c:pt idx="5197">
                  <c:v>4.1970000000000002E-3</c:v>
                </c:pt>
                <c:pt idx="5198">
                  <c:v>4.1980000000000003E-3</c:v>
                </c:pt>
                <c:pt idx="5199">
                  <c:v>4.1989999999999996E-3</c:v>
                </c:pt>
                <c:pt idx="5200">
                  <c:v>4.1999999999999997E-3</c:v>
                </c:pt>
                <c:pt idx="5201">
                  <c:v>4.2009999999999999E-3</c:v>
                </c:pt>
                <c:pt idx="5202">
                  <c:v>4.202E-3</c:v>
                </c:pt>
                <c:pt idx="5203">
                  <c:v>4.2030000000000001E-3</c:v>
                </c:pt>
                <c:pt idx="5204">
                  <c:v>4.2040000000000003E-3</c:v>
                </c:pt>
                <c:pt idx="5205">
                  <c:v>4.2050000000000004E-3</c:v>
                </c:pt>
                <c:pt idx="5206">
                  <c:v>4.2059999999999997E-3</c:v>
                </c:pt>
                <c:pt idx="5207">
                  <c:v>4.2069999999999998E-3</c:v>
                </c:pt>
                <c:pt idx="5208">
                  <c:v>4.2079999999999999E-3</c:v>
                </c:pt>
                <c:pt idx="5209">
                  <c:v>4.2090000000000001E-3</c:v>
                </c:pt>
                <c:pt idx="5210">
                  <c:v>4.2100000000000002E-3</c:v>
                </c:pt>
                <c:pt idx="5211">
                  <c:v>4.2110000000000003E-3</c:v>
                </c:pt>
                <c:pt idx="5212">
                  <c:v>4.2119999999999996E-3</c:v>
                </c:pt>
                <c:pt idx="5213">
                  <c:v>4.2129999999999997E-3</c:v>
                </c:pt>
                <c:pt idx="5214">
                  <c:v>4.2139999999999999E-3</c:v>
                </c:pt>
                <c:pt idx="5215">
                  <c:v>4.215E-3</c:v>
                </c:pt>
                <c:pt idx="5216">
                  <c:v>4.2160000000000001E-3</c:v>
                </c:pt>
                <c:pt idx="5217">
                  <c:v>4.2170000000000003E-3</c:v>
                </c:pt>
                <c:pt idx="5218">
                  <c:v>4.2180000000000004E-3</c:v>
                </c:pt>
                <c:pt idx="5219">
                  <c:v>4.2189999999999997E-3</c:v>
                </c:pt>
                <c:pt idx="5220">
                  <c:v>4.2199999999999998E-3</c:v>
                </c:pt>
                <c:pt idx="5221">
                  <c:v>4.2209999999999999E-3</c:v>
                </c:pt>
                <c:pt idx="5222">
                  <c:v>4.2220000000000001E-3</c:v>
                </c:pt>
                <c:pt idx="5223">
                  <c:v>4.2230000000000002E-3</c:v>
                </c:pt>
                <c:pt idx="5224">
                  <c:v>4.2240000000000003E-3</c:v>
                </c:pt>
                <c:pt idx="5225">
                  <c:v>4.2249999999999996E-3</c:v>
                </c:pt>
                <c:pt idx="5226">
                  <c:v>4.2259999999999997E-3</c:v>
                </c:pt>
                <c:pt idx="5227">
                  <c:v>4.2269999999999999E-3</c:v>
                </c:pt>
                <c:pt idx="5228">
                  <c:v>4.228E-3</c:v>
                </c:pt>
                <c:pt idx="5229">
                  <c:v>4.2290000000000001E-3</c:v>
                </c:pt>
                <c:pt idx="5230">
                  <c:v>4.2300000000000003E-3</c:v>
                </c:pt>
                <c:pt idx="5231">
                  <c:v>4.2310000000000004E-3</c:v>
                </c:pt>
                <c:pt idx="5232">
                  <c:v>4.2319999999999997E-3</c:v>
                </c:pt>
                <c:pt idx="5233">
                  <c:v>4.2329999999999998E-3</c:v>
                </c:pt>
                <c:pt idx="5234">
                  <c:v>4.2339999999999999E-3</c:v>
                </c:pt>
                <c:pt idx="5235">
                  <c:v>4.235E-3</c:v>
                </c:pt>
                <c:pt idx="5236">
                  <c:v>4.2360000000000002E-3</c:v>
                </c:pt>
                <c:pt idx="5237">
                  <c:v>4.2370000000000003E-3</c:v>
                </c:pt>
                <c:pt idx="5238">
                  <c:v>4.2379999999999996E-3</c:v>
                </c:pt>
                <c:pt idx="5239">
                  <c:v>4.2389999999999997E-3</c:v>
                </c:pt>
                <c:pt idx="5240">
                  <c:v>4.2399999999999998E-3</c:v>
                </c:pt>
                <c:pt idx="5241">
                  <c:v>4.241E-3</c:v>
                </c:pt>
                <c:pt idx="5242">
                  <c:v>4.2420000000000001E-3</c:v>
                </c:pt>
                <c:pt idx="5243">
                  <c:v>4.2430000000000002E-3</c:v>
                </c:pt>
                <c:pt idx="5244">
                  <c:v>4.2440000000000004E-3</c:v>
                </c:pt>
                <c:pt idx="5245">
                  <c:v>4.2449999999999996E-3</c:v>
                </c:pt>
                <c:pt idx="5246">
                  <c:v>4.2459999999999998E-3</c:v>
                </c:pt>
                <c:pt idx="5247">
                  <c:v>4.2469999999999999E-3</c:v>
                </c:pt>
                <c:pt idx="5248">
                  <c:v>4.248E-3</c:v>
                </c:pt>
                <c:pt idx="5249">
                  <c:v>4.2490000000000002E-3</c:v>
                </c:pt>
                <c:pt idx="5250">
                  <c:v>4.2500000000000003E-3</c:v>
                </c:pt>
                <c:pt idx="5251">
                  <c:v>4.2509999999999996E-3</c:v>
                </c:pt>
                <c:pt idx="5252">
                  <c:v>4.2519999999999997E-3</c:v>
                </c:pt>
                <c:pt idx="5253">
                  <c:v>4.2529999999999998E-3</c:v>
                </c:pt>
                <c:pt idx="5254">
                  <c:v>4.254E-3</c:v>
                </c:pt>
                <c:pt idx="5255">
                  <c:v>4.2550000000000001E-3</c:v>
                </c:pt>
                <c:pt idx="5256">
                  <c:v>4.2560000000000002E-3</c:v>
                </c:pt>
                <c:pt idx="5257">
                  <c:v>4.2570000000000004E-3</c:v>
                </c:pt>
                <c:pt idx="5258">
                  <c:v>4.2579999999999996E-3</c:v>
                </c:pt>
                <c:pt idx="5259">
                  <c:v>4.2589999999999998E-3</c:v>
                </c:pt>
                <c:pt idx="5260">
                  <c:v>4.2599999999999999E-3</c:v>
                </c:pt>
                <c:pt idx="5261">
                  <c:v>4.261E-3</c:v>
                </c:pt>
                <c:pt idx="5262">
                  <c:v>4.2620000000000002E-3</c:v>
                </c:pt>
                <c:pt idx="5263">
                  <c:v>4.2630000000000003E-3</c:v>
                </c:pt>
                <c:pt idx="5264">
                  <c:v>4.2640000000000004E-3</c:v>
                </c:pt>
                <c:pt idx="5265">
                  <c:v>4.2649999999999997E-3</c:v>
                </c:pt>
                <c:pt idx="5266">
                  <c:v>4.2659999999999998E-3</c:v>
                </c:pt>
                <c:pt idx="5267">
                  <c:v>4.267E-3</c:v>
                </c:pt>
                <c:pt idx="5268">
                  <c:v>4.2680000000000001E-3</c:v>
                </c:pt>
                <c:pt idx="5269">
                  <c:v>4.2690000000000002E-3</c:v>
                </c:pt>
                <c:pt idx="5270">
                  <c:v>4.2700000000000004E-3</c:v>
                </c:pt>
                <c:pt idx="5271">
                  <c:v>4.2709999999999996E-3</c:v>
                </c:pt>
                <c:pt idx="5272">
                  <c:v>4.2719999999999998E-3</c:v>
                </c:pt>
                <c:pt idx="5273">
                  <c:v>4.2729999999999999E-3</c:v>
                </c:pt>
                <c:pt idx="5274">
                  <c:v>4.274E-3</c:v>
                </c:pt>
                <c:pt idx="5275">
                  <c:v>4.2750000000000002E-3</c:v>
                </c:pt>
                <c:pt idx="5276">
                  <c:v>4.2760000000000003E-3</c:v>
                </c:pt>
                <c:pt idx="5277">
                  <c:v>4.2770000000000004E-3</c:v>
                </c:pt>
                <c:pt idx="5278">
                  <c:v>4.2779999999999997E-3</c:v>
                </c:pt>
                <c:pt idx="5279">
                  <c:v>4.2789999999999998E-3</c:v>
                </c:pt>
                <c:pt idx="5280">
                  <c:v>4.28E-3</c:v>
                </c:pt>
                <c:pt idx="5281">
                  <c:v>4.2810000000000001E-3</c:v>
                </c:pt>
                <c:pt idx="5282">
                  <c:v>4.2820000000000002E-3</c:v>
                </c:pt>
                <c:pt idx="5283">
                  <c:v>4.2830000000000003E-3</c:v>
                </c:pt>
                <c:pt idx="5284">
                  <c:v>4.2839999999999996E-3</c:v>
                </c:pt>
                <c:pt idx="5285">
                  <c:v>4.2849999999999997E-3</c:v>
                </c:pt>
                <c:pt idx="5286">
                  <c:v>4.2859999999999999E-3</c:v>
                </c:pt>
                <c:pt idx="5287">
                  <c:v>4.287E-3</c:v>
                </c:pt>
                <c:pt idx="5288">
                  <c:v>4.2880000000000001E-3</c:v>
                </c:pt>
                <c:pt idx="5289">
                  <c:v>4.2890000000000003E-3</c:v>
                </c:pt>
                <c:pt idx="5290">
                  <c:v>4.2900000000000004E-3</c:v>
                </c:pt>
                <c:pt idx="5291">
                  <c:v>4.2909999999999997E-3</c:v>
                </c:pt>
                <c:pt idx="5292">
                  <c:v>4.2919999999999998E-3</c:v>
                </c:pt>
                <c:pt idx="5293">
                  <c:v>4.2929999999999999E-3</c:v>
                </c:pt>
                <c:pt idx="5294">
                  <c:v>4.2940000000000001E-3</c:v>
                </c:pt>
                <c:pt idx="5295">
                  <c:v>4.2950000000000002E-3</c:v>
                </c:pt>
                <c:pt idx="5296">
                  <c:v>4.2960000000000003E-3</c:v>
                </c:pt>
                <c:pt idx="5297">
                  <c:v>4.2969999999999996E-3</c:v>
                </c:pt>
                <c:pt idx="5298">
                  <c:v>4.2979999999999997E-3</c:v>
                </c:pt>
                <c:pt idx="5299">
                  <c:v>4.2989999999999999E-3</c:v>
                </c:pt>
                <c:pt idx="5300">
                  <c:v>4.3E-3</c:v>
                </c:pt>
                <c:pt idx="5301">
                  <c:v>4.3010000000000001E-3</c:v>
                </c:pt>
                <c:pt idx="5302">
                  <c:v>4.3020000000000003E-3</c:v>
                </c:pt>
                <c:pt idx="5303">
                  <c:v>4.3030000000000004E-3</c:v>
                </c:pt>
                <c:pt idx="5304">
                  <c:v>4.3039999999999997E-3</c:v>
                </c:pt>
                <c:pt idx="5305">
                  <c:v>4.3049999999999998E-3</c:v>
                </c:pt>
                <c:pt idx="5306">
                  <c:v>4.3059999999999999E-3</c:v>
                </c:pt>
                <c:pt idx="5307">
                  <c:v>4.3070000000000001E-3</c:v>
                </c:pt>
                <c:pt idx="5308">
                  <c:v>4.3080000000000002E-3</c:v>
                </c:pt>
                <c:pt idx="5309">
                  <c:v>4.3090000000000003E-3</c:v>
                </c:pt>
                <c:pt idx="5310">
                  <c:v>4.3099999999999996E-3</c:v>
                </c:pt>
                <c:pt idx="5311">
                  <c:v>4.3109999999999997E-3</c:v>
                </c:pt>
                <c:pt idx="5312">
                  <c:v>4.3119999999999999E-3</c:v>
                </c:pt>
                <c:pt idx="5313">
                  <c:v>4.313E-3</c:v>
                </c:pt>
                <c:pt idx="5314">
                  <c:v>4.3140000000000001E-3</c:v>
                </c:pt>
                <c:pt idx="5315">
                  <c:v>4.3150000000000003E-3</c:v>
                </c:pt>
                <c:pt idx="5316">
                  <c:v>4.3160000000000004E-3</c:v>
                </c:pt>
                <c:pt idx="5317">
                  <c:v>4.3169999999999997E-3</c:v>
                </c:pt>
                <c:pt idx="5318">
                  <c:v>4.3179999999999998E-3</c:v>
                </c:pt>
                <c:pt idx="5319">
                  <c:v>4.3189999999999999E-3</c:v>
                </c:pt>
                <c:pt idx="5320">
                  <c:v>4.3200000000000001E-3</c:v>
                </c:pt>
                <c:pt idx="5321">
                  <c:v>4.3210000000000002E-3</c:v>
                </c:pt>
                <c:pt idx="5322">
                  <c:v>4.3220000000000003E-3</c:v>
                </c:pt>
                <c:pt idx="5323">
                  <c:v>4.3229999999999996E-3</c:v>
                </c:pt>
                <c:pt idx="5324">
                  <c:v>4.3239999999999997E-3</c:v>
                </c:pt>
                <c:pt idx="5325">
                  <c:v>4.3249999999999999E-3</c:v>
                </c:pt>
                <c:pt idx="5326">
                  <c:v>4.326E-3</c:v>
                </c:pt>
                <c:pt idx="5327">
                  <c:v>4.3270000000000001E-3</c:v>
                </c:pt>
                <c:pt idx="5328">
                  <c:v>4.3280000000000002E-3</c:v>
                </c:pt>
                <c:pt idx="5329">
                  <c:v>4.3290000000000004E-3</c:v>
                </c:pt>
                <c:pt idx="5330">
                  <c:v>4.3299999999999996E-3</c:v>
                </c:pt>
                <c:pt idx="5331">
                  <c:v>4.3309999999999998E-3</c:v>
                </c:pt>
                <c:pt idx="5332">
                  <c:v>4.3319999999999999E-3</c:v>
                </c:pt>
                <c:pt idx="5333">
                  <c:v>4.333E-3</c:v>
                </c:pt>
                <c:pt idx="5334">
                  <c:v>4.3340000000000002E-3</c:v>
                </c:pt>
                <c:pt idx="5335">
                  <c:v>4.3350000000000003E-3</c:v>
                </c:pt>
                <c:pt idx="5336">
                  <c:v>4.3359999999999996E-3</c:v>
                </c:pt>
                <c:pt idx="5337">
                  <c:v>4.3369999999999997E-3</c:v>
                </c:pt>
                <c:pt idx="5338">
                  <c:v>4.3379999999999998E-3</c:v>
                </c:pt>
                <c:pt idx="5339">
                  <c:v>4.339E-3</c:v>
                </c:pt>
                <c:pt idx="5340">
                  <c:v>4.3400000000000001E-3</c:v>
                </c:pt>
                <c:pt idx="5341">
                  <c:v>4.3410000000000002E-3</c:v>
                </c:pt>
                <c:pt idx="5342">
                  <c:v>4.3420000000000004E-3</c:v>
                </c:pt>
                <c:pt idx="5343">
                  <c:v>4.3429999999999996E-3</c:v>
                </c:pt>
                <c:pt idx="5344">
                  <c:v>4.3439999999999998E-3</c:v>
                </c:pt>
                <c:pt idx="5345">
                  <c:v>4.3449999999999999E-3</c:v>
                </c:pt>
                <c:pt idx="5346">
                  <c:v>4.346E-3</c:v>
                </c:pt>
                <c:pt idx="5347">
                  <c:v>4.3470000000000002E-3</c:v>
                </c:pt>
                <c:pt idx="5348">
                  <c:v>4.3480000000000003E-3</c:v>
                </c:pt>
                <c:pt idx="5349">
                  <c:v>4.3489999999999996E-3</c:v>
                </c:pt>
                <c:pt idx="5350">
                  <c:v>4.3499999999999997E-3</c:v>
                </c:pt>
                <c:pt idx="5351">
                  <c:v>4.3509999999999998E-3</c:v>
                </c:pt>
                <c:pt idx="5352">
                  <c:v>4.352E-3</c:v>
                </c:pt>
                <c:pt idx="5353">
                  <c:v>4.3530000000000001E-3</c:v>
                </c:pt>
                <c:pt idx="5354">
                  <c:v>4.3540000000000002E-3</c:v>
                </c:pt>
                <c:pt idx="5355">
                  <c:v>4.3550000000000004E-3</c:v>
                </c:pt>
                <c:pt idx="5356">
                  <c:v>4.3559999999999996E-3</c:v>
                </c:pt>
                <c:pt idx="5357">
                  <c:v>4.3569999999999998E-3</c:v>
                </c:pt>
                <c:pt idx="5358">
                  <c:v>4.3579999999999999E-3</c:v>
                </c:pt>
                <c:pt idx="5359">
                  <c:v>4.359E-3</c:v>
                </c:pt>
                <c:pt idx="5360">
                  <c:v>4.3600000000000002E-3</c:v>
                </c:pt>
                <c:pt idx="5361">
                  <c:v>4.3610000000000003E-3</c:v>
                </c:pt>
                <c:pt idx="5362">
                  <c:v>4.3620000000000004E-3</c:v>
                </c:pt>
                <c:pt idx="5363">
                  <c:v>4.3629999999999997E-3</c:v>
                </c:pt>
                <c:pt idx="5364">
                  <c:v>4.3639999999999998E-3</c:v>
                </c:pt>
                <c:pt idx="5365">
                  <c:v>4.365E-3</c:v>
                </c:pt>
                <c:pt idx="5366">
                  <c:v>4.3660000000000001E-3</c:v>
                </c:pt>
                <c:pt idx="5367">
                  <c:v>4.3670000000000002E-3</c:v>
                </c:pt>
                <c:pt idx="5368">
                  <c:v>4.3680000000000004E-3</c:v>
                </c:pt>
                <c:pt idx="5369">
                  <c:v>4.3689999999999996E-3</c:v>
                </c:pt>
                <c:pt idx="5370">
                  <c:v>4.3699999999999998E-3</c:v>
                </c:pt>
                <c:pt idx="5371">
                  <c:v>4.3709999999999999E-3</c:v>
                </c:pt>
                <c:pt idx="5372">
                  <c:v>4.372E-3</c:v>
                </c:pt>
                <c:pt idx="5373">
                  <c:v>4.3730000000000002E-3</c:v>
                </c:pt>
                <c:pt idx="5374">
                  <c:v>4.3740000000000003E-3</c:v>
                </c:pt>
                <c:pt idx="5375">
                  <c:v>4.3750000000000004E-3</c:v>
                </c:pt>
                <c:pt idx="5376">
                  <c:v>4.3759999999999997E-3</c:v>
                </c:pt>
                <c:pt idx="5377">
                  <c:v>4.3769999999999998E-3</c:v>
                </c:pt>
                <c:pt idx="5378">
                  <c:v>4.3779999999999999E-3</c:v>
                </c:pt>
                <c:pt idx="5379">
                  <c:v>4.3790000000000001E-3</c:v>
                </c:pt>
                <c:pt idx="5380">
                  <c:v>4.3800000000000002E-3</c:v>
                </c:pt>
                <c:pt idx="5381">
                  <c:v>4.3810000000000003E-3</c:v>
                </c:pt>
                <c:pt idx="5382">
                  <c:v>4.3819999999999996E-3</c:v>
                </c:pt>
                <c:pt idx="5383">
                  <c:v>4.3829999999999997E-3</c:v>
                </c:pt>
                <c:pt idx="5384">
                  <c:v>4.3839999999999999E-3</c:v>
                </c:pt>
                <c:pt idx="5385">
                  <c:v>4.385E-3</c:v>
                </c:pt>
                <c:pt idx="5386">
                  <c:v>4.3860000000000001E-3</c:v>
                </c:pt>
                <c:pt idx="5387">
                  <c:v>4.3870000000000003E-3</c:v>
                </c:pt>
                <c:pt idx="5388">
                  <c:v>4.3880000000000004E-3</c:v>
                </c:pt>
                <c:pt idx="5389">
                  <c:v>4.3889999999999997E-3</c:v>
                </c:pt>
                <c:pt idx="5390">
                  <c:v>4.3899999999999998E-3</c:v>
                </c:pt>
                <c:pt idx="5391">
                  <c:v>4.3909999999999999E-3</c:v>
                </c:pt>
                <c:pt idx="5392">
                  <c:v>4.3920000000000001E-3</c:v>
                </c:pt>
                <c:pt idx="5393">
                  <c:v>4.3930000000000002E-3</c:v>
                </c:pt>
                <c:pt idx="5394">
                  <c:v>4.3940000000000003E-3</c:v>
                </c:pt>
                <c:pt idx="5395">
                  <c:v>4.3949999999999996E-3</c:v>
                </c:pt>
                <c:pt idx="5396">
                  <c:v>4.3959999999999997E-3</c:v>
                </c:pt>
                <c:pt idx="5397">
                  <c:v>4.3969999999999999E-3</c:v>
                </c:pt>
                <c:pt idx="5398">
                  <c:v>4.398E-3</c:v>
                </c:pt>
                <c:pt idx="5399">
                  <c:v>4.3990000000000001E-3</c:v>
                </c:pt>
                <c:pt idx="5400">
                  <c:v>4.4000000000000003E-3</c:v>
                </c:pt>
                <c:pt idx="5401">
                  <c:v>4.4010000000000004E-3</c:v>
                </c:pt>
                <c:pt idx="5402">
                  <c:v>4.4019999999999997E-3</c:v>
                </c:pt>
                <c:pt idx="5403">
                  <c:v>4.4029999999999998E-3</c:v>
                </c:pt>
                <c:pt idx="5404">
                  <c:v>4.4039999999999999E-3</c:v>
                </c:pt>
                <c:pt idx="5405">
                  <c:v>4.4050000000000001E-3</c:v>
                </c:pt>
                <c:pt idx="5406">
                  <c:v>4.4060000000000002E-3</c:v>
                </c:pt>
                <c:pt idx="5407">
                  <c:v>4.4070000000000003E-3</c:v>
                </c:pt>
                <c:pt idx="5408">
                  <c:v>4.4079999999999996E-3</c:v>
                </c:pt>
                <c:pt idx="5409">
                  <c:v>4.4089999999999997E-3</c:v>
                </c:pt>
                <c:pt idx="5410">
                  <c:v>4.4099999999999999E-3</c:v>
                </c:pt>
                <c:pt idx="5411">
                  <c:v>4.411E-3</c:v>
                </c:pt>
                <c:pt idx="5412">
                  <c:v>4.4120000000000001E-3</c:v>
                </c:pt>
                <c:pt idx="5413">
                  <c:v>4.4130000000000003E-3</c:v>
                </c:pt>
                <c:pt idx="5414">
                  <c:v>4.4140000000000004E-3</c:v>
                </c:pt>
                <c:pt idx="5415">
                  <c:v>4.4149999999999997E-3</c:v>
                </c:pt>
                <c:pt idx="5416">
                  <c:v>4.4159999999999998E-3</c:v>
                </c:pt>
                <c:pt idx="5417">
                  <c:v>4.4169999999999999E-3</c:v>
                </c:pt>
                <c:pt idx="5418">
                  <c:v>4.4180000000000001E-3</c:v>
                </c:pt>
                <c:pt idx="5419">
                  <c:v>4.4190000000000002E-3</c:v>
                </c:pt>
                <c:pt idx="5420">
                  <c:v>4.4200000000000003E-3</c:v>
                </c:pt>
                <c:pt idx="5421">
                  <c:v>4.4209999999999996E-3</c:v>
                </c:pt>
                <c:pt idx="5422">
                  <c:v>4.4219999999999997E-3</c:v>
                </c:pt>
                <c:pt idx="5423">
                  <c:v>4.4229999999999998E-3</c:v>
                </c:pt>
                <c:pt idx="5424">
                  <c:v>4.424E-3</c:v>
                </c:pt>
                <c:pt idx="5425">
                  <c:v>4.4250000000000001E-3</c:v>
                </c:pt>
                <c:pt idx="5426">
                  <c:v>4.4260000000000002E-3</c:v>
                </c:pt>
                <c:pt idx="5427">
                  <c:v>4.4270000000000004E-3</c:v>
                </c:pt>
                <c:pt idx="5428">
                  <c:v>4.4279999999999996E-3</c:v>
                </c:pt>
                <c:pt idx="5429">
                  <c:v>4.4289999999999998E-3</c:v>
                </c:pt>
                <c:pt idx="5430">
                  <c:v>4.4299999999999999E-3</c:v>
                </c:pt>
                <c:pt idx="5431">
                  <c:v>4.431E-3</c:v>
                </c:pt>
                <c:pt idx="5432">
                  <c:v>4.4320000000000002E-3</c:v>
                </c:pt>
                <c:pt idx="5433">
                  <c:v>4.4330000000000003E-3</c:v>
                </c:pt>
                <c:pt idx="5434">
                  <c:v>4.4339999999999996E-3</c:v>
                </c:pt>
                <c:pt idx="5435">
                  <c:v>4.4349999999999997E-3</c:v>
                </c:pt>
                <c:pt idx="5436">
                  <c:v>4.4359999999999998E-3</c:v>
                </c:pt>
                <c:pt idx="5437">
                  <c:v>4.437E-3</c:v>
                </c:pt>
                <c:pt idx="5438">
                  <c:v>4.4380000000000001E-3</c:v>
                </c:pt>
                <c:pt idx="5439">
                  <c:v>4.4390000000000002E-3</c:v>
                </c:pt>
                <c:pt idx="5440">
                  <c:v>4.4400000000000004E-3</c:v>
                </c:pt>
                <c:pt idx="5441">
                  <c:v>4.4409999999999996E-3</c:v>
                </c:pt>
                <c:pt idx="5442">
                  <c:v>4.4419999999999998E-3</c:v>
                </c:pt>
                <c:pt idx="5443">
                  <c:v>4.4429999999999999E-3</c:v>
                </c:pt>
                <c:pt idx="5444">
                  <c:v>4.444E-3</c:v>
                </c:pt>
                <c:pt idx="5445">
                  <c:v>4.4450000000000002E-3</c:v>
                </c:pt>
                <c:pt idx="5446">
                  <c:v>4.4460000000000003E-3</c:v>
                </c:pt>
                <c:pt idx="5447">
                  <c:v>4.4470000000000004E-3</c:v>
                </c:pt>
                <c:pt idx="5448">
                  <c:v>4.4479999999999997E-3</c:v>
                </c:pt>
                <c:pt idx="5449">
                  <c:v>4.4489999999999998E-3</c:v>
                </c:pt>
                <c:pt idx="5450">
                  <c:v>4.45E-3</c:v>
                </c:pt>
                <c:pt idx="5451">
                  <c:v>4.4510000000000001E-3</c:v>
                </c:pt>
                <c:pt idx="5452">
                  <c:v>4.4520000000000002E-3</c:v>
                </c:pt>
                <c:pt idx="5453">
                  <c:v>4.4530000000000004E-3</c:v>
                </c:pt>
                <c:pt idx="5454">
                  <c:v>4.4539999999999996E-3</c:v>
                </c:pt>
                <c:pt idx="5455">
                  <c:v>4.4549999999999998E-3</c:v>
                </c:pt>
                <c:pt idx="5456">
                  <c:v>4.4559999999999999E-3</c:v>
                </c:pt>
                <c:pt idx="5457">
                  <c:v>4.457E-3</c:v>
                </c:pt>
                <c:pt idx="5458">
                  <c:v>4.4580000000000002E-3</c:v>
                </c:pt>
                <c:pt idx="5459">
                  <c:v>4.4590000000000003E-3</c:v>
                </c:pt>
                <c:pt idx="5460">
                  <c:v>4.4600000000000004E-3</c:v>
                </c:pt>
                <c:pt idx="5461">
                  <c:v>4.4609999999999997E-3</c:v>
                </c:pt>
                <c:pt idx="5462">
                  <c:v>4.4619999999999998E-3</c:v>
                </c:pt>
                <c:pt idx="5463">
                  <c:v>4.463E-3</c:v>
                </c:pt>
                <c:pt idx="5464">
                  <c:v>4.4640000000000001E-3</c:v>
                </c:pt>
                <c:pt idx="5465">
                  <c:v>4.4650000000000002E-3</c:v>
                </c:pt>
                <c:pt idx="5466">
                  <c:v>4.4660000000000004E-3</c:v>
                </c:pt>
                <c:pt idx="5467">
                  <c:v>4.4669999999999996E-3</c:v>
                </c:pt>
                <c:pt idx="5468">
                  <c:v>4.4679999999999997E-3</c:v>
                </c:pt>
                <c:pt idx="5469">
                  <c:v>4.4689999999999999E-3</c:v>
                </c:pt>
                <c:pt idx="5470">
                  <c:v>4.47E-3</c:v>
                </c:pt>
                <c:pt idx="5471">
                  <c:v>4.4710000000000001E-3</c:v>
                </c:pt>
                <c:pt idx="5472">
                  <c:v>4.4720000000000003E-3</c:v>
                </c:pt>
                <c:pt idx="5473">
                  <c:v>4.4730000000000004E-3</c:v>
                </c:pt>
                <c:pt idx="5474">
                  <c:v>4.4739999999999997E-3</c:v>
                </c:pt>
                <c:pt idx="5475">
                  <c:v>4.4749999999999998E-3</c:v>
                </c:pt>
                <c:pt idx="5476">
                  <c:v>4.4759999999999999E-3</c:v>
                </c:pt>
                <c:pt idx="5477">
                  <c:v>4.4770000000000001E-3</c:v>
                </c:pt>
                <c:pt idx="5478">
                  <c:v>4.4780000000000002E-3</c:v>
                </c:pt>
                <c:pt idx="5479">
                  <c:v>4.4790000000000003E-3</c:v>
                </c:pt>
                <c:pt idx="5480">
                  <c:v>4.4799999999999996E-3</c:v>
                </c:pt>
                <c:pt idx="5481">
                  <c:v>4.4809999999999997E-3</c:v>
                </c:pt>
                <c:pt idx="5482">
                  <c:v>4.4819999999999999E-3</c:v>
                </c:pt>
                <c:pt idx="5483">
                  <c:v>4.483E-3</c:v>
                </c:pt>
                <c:pt idx="5484">
                  <c:v>4.4840000000000001E-3</c:v>
                </c:pt>
                <c:pt idx="5485">
                  <c:v>4.4850000000000003E-3</c:v>
                </c:pt>
                <c:pt idx="5486">
                  <c:v>4.4860000000000004E-3</c:v>
                </c:pt>
                <c:pt idx="5487">
                  <c:v>4.4869999999999997E-3</c:v>
                </c:pt>
                <c:pt idx="5488">
                  <c:v>4.4879999999999998E-3</c:v>
                </c:pt>
                <c:pt idx="5489">
                  <c:v>4.4889999999999999E-3</c:v>
                </c:pt>
                <c:pt idx="5490">
                  <c:v>4.4900000000000001E-3</c:v>
                </c:pt>
                <c:pt idx="5491">
                  <c:v>4.4910000000000002E-3</c:v>
                </c:pt>
                <c:pt idx="5492">
                  <c:v>4.4920000000000003E-3</c:v>
                </c:pt>
                <c:pt idx="5493">
                  <c:v>4.4929999999999996E-3</c:v>
                </c:pt>
                <c:pt idx="5494">
                  <c:v>4.4939999999999997E-3</c:v>
                </c:pt>
                <c:pt idx="5495">
                  <c:v>4.4949999999999999E-3</c:v>
                </c:pt>
                <c:pt idx="5496">
                  <c:v>4.496E-3</c:v>
                </c:pt>
                <c:pt idx="5497">
                  <c:v>4.4970000000000001E-3</c:v>
                </c:pt>
                <c:pt idx="5498">
                  <c:v>4.4980000000000003E-3</c:v>
                </c:pt>
                <c:pt idx="5499">
                  <c:v>4.4990000000000004E-3</c:v>
                </c:pt>
                <c:pt idx="5500">
                  <c:v>4.4999999999999997E-3</c:v>
                </c:pt>
                <c:pt idx="5501">
                  <c:v>4.5009999999999998E-3</c:v>
                </c:pt>
                <c:pt idx="5502">
                  <c:v>4.5019999999999999E-3</c:v>
                </c:pt>
                <c:pt idx="5503">
                  <c:v>4.5030000000000001E-3</c:v>
                </c:pt>
                <c:pt idx="5504">
                  <c:v>4.5040000000000002E-3</c:v>
                </c:pt>
                <c:pt idx="5505">
                  <c:v>4.5050000000000003E-3</c:v>
                </c:pt>
                <c:pt idx="5506">
                  <c:v>4.5059999999999996E-3</c:v>
                </c:pt>
                <c:pt idx="5507">
                  <c:v>4.5069999999999997E-3</c:v>
                </c:pt>
                <c:pt idx="5508">
                  <c:v>4.5079999999999999E-3</c:v>
                </c:pt>
                <c:pt idx="5509">
                  <c:v>4.509E-3</c:v>
                </c:pt>
                <c:pt idx="5510">
                  <c:v>4.5100000000000001E-3</c:v>
                </c:pt>
                <c:pt idx="5511">
                  <c:v>4.5110000000000003E-3</c:v>
                </c:pt>
                <c:pt idx="5512">
                  <c:v>4.5120000000000004E-3</c:v>
                </c:pt>
                <c:pt idx="5513">
                  <c:v>4.5129999999999997E-3</c:v>
                </c:pt>
                <c:pt idx="5514">
                  <c:v>4.5139999999999998E-3</c:v>
                </c:pt>
                <c:pt idx="5515">
                  <c:v>4.5149999999999999E-3</c:v>
                </c:pt>
                <c:pt idx="5516">
                  <c:v>4.516E-3</c:v>
                </c:pt>
                <c:pt idx="5517">
                  <c:v>4.5170000000000002E-3</c:v>
                </c:pt>
                <c:pt idx="5518">
                  <c:v>4.5180000000000003E-3</c:v>
                </c:pt>
                <c:pt idx="5519">
                  <c:v>4.5189999999999996E-3</c:v>
                </c:pt>
                <c:pt idx="5520">
                  <c:v>4.5199999999999997E-3</c:v>
                </c:pt>
                <c:pt idx="5521">
                  <c:v>4.5209999999999998E-3</c:v>
                </c:pt>
                <c:pt idx="5522">
                  <c:v>4.522E-3</c:v>
                </c:pt>
                <c:pt idx="5523">
                  <c:v>4.5230000000000001E-3</c:v>
                </c:pt>
                <c:pt idx="5524">
                  <c:v>4.5240000000000002E-3</c:v>
                </c:pt>
                <c:pt idx="5525">
                  <c:v>4.5250000000000004E-3</c:v>
                </c:pt>
                <c:pt idx="5526">
                  <c:v>4.5259999999999996E-3</c:v>
                </c:pt>
                <c:pt idx="5527">
                  <c:v>4.5269999999999998E-3</c:v>
                </c:pt>
                <c:pt idx="5528">
                  <c:v>4.5279999999999999E-3</c:v>
                </c:pt>
                <c:pt idx="5529">
                  <c:v>4.529E-3</c:v>
                </c:pt>
                <c:pt idx="5530">
                  <c:v>4.5300000000000002E-3</c:v>
                </c:pt>
                <c:pt idx="5531">
                  <c:v>4.5310000000000003E-3</c:v>
                </c:pt>
                <c:pt idx="5532">
                  <c:v>4.5319999999999996E-3</c:v>
                </c:pt>
                <c:pt idx="5533">
                  <c:v>4.5329999999999997E-3</c:v>
                </c:pt>
                <c:pt idx="5534">
                  <c:v>4.5339999999999998E-3</c:v>
                </c:pt>
                <c:pt idx="5535">
                  <c:v>4.535E-3</c:v>
                </c:pt>
                <c:pt idx="5536">
                  <c:v>4.5360000000000001E-3</c:v>
                </c:pt>
                <c:pt idx="5537">
                  <c:v>4.5370000000000002E-3</c:v>
                </c:pt>
                <c:pt idx="5538">
                  <c:v>4.5380000000000004E-3</c:v>
                </c:pt>
                <c:pt idx="5539">
                  <c:v>4.5389999999999996E-3</c:v>
                </c:pt>
                <c:pt idx="5540">
                  <c:v>4.5399999999999998E-3</c:v>
                </c:pt>
                <c:pt idx="5541">
                  <c:v>4.5409999999999999E-3</c:v>
                </c:pt>
                <c:pt idx="5542">
                  <c:v>4.542E-3</c:v>
                </c:pt>
                <c:pt idx="5543">
                  <c:v>4.5430000000000002E-3</c:v>
                </c:pt>
                <c:pt idx="5544">
                  <c:v>4.5440000000000003E-3</c:v>
                </c:pt>
                <c:pt idx="5545">
                  <c:v>4.5450000000000004E-3</c:v>
                </c:pt>
                <c:pt idx="5546">
                  <c:v>4.5459999999999997E-3</c:v>
                </c:pt>
                <c:pt idx="5547">
                  <c:v>4.5469999999999998E-3</c:v>
                </c:pt>
                <c:pt idx="5548">
                  <c:v>4.548E-3</c:v>
                </c:pt>
                <c:pt idx="5549">
                  <c:v>4.5490000000000001E-3</c:v>
                </c:pt>
                <c:pt idx="5550">
                  <c:v>4.5500000000000002E-3</c:v>
                </c:pt>
                <c:pt idx="5551">
                  <c:v>4.5510000000000004E-3</c:v>
                </c:pt>
                <c:pt idx="5552">
                  <c:v>4.5519999999999996E-3</c:v>
                </c:pt>
                <c:pt idx="5553">
                  <c:v>4.5529999999999998E-3</c:v>
                </c:pt>
                <c:pt idx="5554">
                  <c:v>4.5539999999999999E-3</c:v>
                </c:pt>
                <c:pt idx="5555">
                  <c:v>4.555E-3</c:v>
                </c:pt>
                <c:pt idx="5556">
                  <c:v>4.5560000000000002E-3</c:v>
                </c:pt>
                <c:pt idx="5557">
                  <c:v>4.5570000000000003E-3</c:v>
                </c:pt>
                <c:pt idx="5558">
                  <c:v>4.5580000000000004E-3</c:v>
                </c:pt>
                <c:pt idx="5559">
                  <c:v>4.5589999999999997E-3</c:v>
                </c:pt>
                <c:pt idx="5560">
                  <c:v>4.5599999999999998E-3</c:v>
                </c:pt>
                <c:pt idx="5561">
                  <c:v>4.561E-3</c:v>
                </c:pt>
                <c:pt idx="5562">
                  <c:v>4.5620000000000001E-3</c:v>
                </c:pt>
                <c:pt idx="5563">
                  <c:v>4.5630000000000002E-3</c:v>
                </c:pt>
                <c:pt idx="5564">
                  <c:v>4.5640000000000003E-3</c:v>
                </c:pt>
                <c:pt idx="5565">
                  <c:v>4.5649999999999996E-3</c:v>
                </c:pt>
                <c:pt idx="5566">
                  <c:v>4.5659999999999997E-3</c:v>
                </c:pt>
                <c:pt idx="5567">
                  <c:v>4.5669999999999999E-3</c:v>
                </c:pt>
                <c:pt idx="5568">
                  <c:v>4.568E-3</c:v>
                </c:pt>
                <c:pt idx="5569">
                  <c:v>4.5690000000000001E-3</c:v>
                </c:pt>
                <c:pt idx="5570">
                  <c:v>4.5700000000000003E-3</c:v>
                </c:pt>
                <c:pt idx="5571">
                  <c:v>4.5710000000000004E-3</c:v>
                </c:pt>
                <c:pt idx="5572">
                  <c:v>4.5719999999999997E-3</c:v>
                </c:pt>
                <c:pt idx="5573">
                  <c:v>4.5729999999999998E-3</c:v>
                </c:pt>
                <c:pt idx="5574">
                  <c:v>4.5739999999999999E-3</c:v>
                </c:pt>
                <c:pt idx="5575">
                  <c:v>4.5750000000000001E-3</c:v>
                </c:pt>
                <c:pt idx="5576">
                  <c:v>4.5760000000000002E-3</c:v>
                </c:pt>
                <c:pt idx="5577">
                  <c:v>4.5770000000000003E-3</c:v>
                </c:pt>
                <c:pt idx="5578">
                  <c:v>4.5779999999999996E-3</c:v>
                </c:pt>
                <c:pt idx="5579">
                  <c:v>4.5789999999999997E-3</c:v>
                </c:pt>
                <c:pt idx="5580">
                  <c:v>4.5799999999999999E-3</c:v>
                </c:pt>
                <c:pt idx="5581">
                  <c:v>4.581E-3</c:v>
                </c:pt>
                <c:pt idx="5582">
                  <c:v>4.5820000000000001E-3</c:v>
                </c:pt>
                <c:pt idx="5583">
                  <c:v>4.5830000000000003E-3</c:v>
                </c:pt>
                <c:pt idx="5584">
                  <c:v>4.5840000000000004E-3</c:v>
                </c:pt>
                <c:pt idx="5585">
                  <c:v>4.5849999999999997E-3</c:v>
                </c:pt>
                <c:pt idx="5586">
                  <c:v>4.5859999999999998E-3</c:v>
                </c:pt>
                <c:pt idx="5587">
                  <c:v>4.5869999999999999E-3</c:v>
                </c:pt>
                <c:pt idx="5588">
                  <c:v>4.5880000000000001E-3</c:v>
                </c:pt>
                <c:pt idx="5589">
                  <c:v>4.5890000000000002E-3</c:v>
                </c:pt>
                <c:pt idx="5590">
                  <c:v>4.5900000000000003E-3</c:v>
                </c:pt>
                <c:pt idx="5591">
                  <c:v>4.5909999999999996E-3</c:v>
                </c:pt>
                <c:pt idx="5592">
                  <c:v>4.5919999999999997E-3</c:v>
                </c:pt>
                <c:pt idx="5593">
                  <c:v>4.5929999999999999E-3</c:v>
                </c:pt>
                <c:pt idx="5594">
                  <c:v>4.594E-3</c:v>
                </c:pt>
                <c:pt idx="5595">
                  <c:v>4.5950000000000001E-3</c:v>
                </c:pt>
                <c:pt idx="5596">
                  <c:v>4.5960000000000003E-3</c:v>
                </c:pt>
                <c:pt idx="5597">
                  <c:v>4.5970000000000004E-3</c:v>
                </c:pt>
                <c:pt idx="5598">
                  <c:v>4.5979999999999997E-3</c:v>
                </c:pt>
                <c:pt idx="5599">
                  <c:v>4.5989999999999998E-3</c:v>
                </c:pt>
                <c:pt idx="5600">
                  <c:v>4.5999999999999999E-3</c:v>
                </c:pt>
                <c:pt idx="5601">
                  <c:v>4.6010000000000001E-3</c:v>
                </c:pt>
                <c:pt idx="5602">
                  <c:v>4.6020000000000002E-3</c:v>
                </c:pt>
                <c:pt idx="5603">
                  <c:v>4.6030000000000003E-3</c:v>
                </c:pt>
                <c:pt idx="5604">
                  <c:v>4.6039999999999996E-3</c:v>
                </c:pt>
                <c:pt idx="5605">
                  <c:v>4.6049999999999997E-3</c:v>
                </c:pt>
                <c:pt idx="5606">
                  <c:v>4.6059999999999999E-3</c:v>
                </c:pt>
                <c:pt idx="5607">
                  <c:v>4.607E-3</c:v>
                </c:pt>
                <c:pt idx="5608">
                  <c:v>4.6080000000000001E-3</c:v>
                </c:pt>
                <c:pt idx="5609">
                  <c:v>4.6090000000000002E-3</c:v>
                </c:pt>
                <c:pt idx="5610">
                  <c:v>4.6100000000000004E-3</c:v>
                </c:pt>
                <c:pt idx="5611">
                  <c:v>4.6109999999999996E-3</c:v>
                </c:pt>
                <c:pt idx="5612">
                  <c:v>4.6119999999999998E-3</c:v>
                </c:pt>
                <c:pt idx="5613">
                  <c:v>4.6129999999999999E-3</c:v>
                </c:pt>
                <c:pt idx="5614">
                  <c:v>4.614E-3</c:v>
                </c:pt>
                <c:pt idx="5615">
                  <c:v>4.6150000000000002E-3</c:v>
                </c:pt>
                <c:pt idx="5616">
                  <c:v>4.6160000000000003E-3</c:v>
                </c:pt>
                <c:pt idx="5617">
                  <c:v>4.6169999999999996E-3</c:v>
                </c:pt>
                <c:pt idx="5618">
                  <c:v>4.6179999999999997E-3</c:v>
                </c:pt>
                <c:pt idx="5619">
                  <c:v>4.6189999999999998E-3</c:v>
                </c:pt>
                <c:pt idx="5620">
                  <c:v>4.62E-3</c:v>
                </c:pt>
                <c:pt idx="5621">
                  <c:v>4.6210000000000001E-3</c:v>
                </c:pt>
                <c:pt idx="5622">
                  <c:v>4.6220000000000002E-3</c:v>
                </c:pt>
                <c:pt idx="5623">
                  <c:v>4.6230000000000004E-3</c:v>
                </c:pt>
                <c:pt idx="5624">
                  <c:v>4.6239999999999996E-3</c:v>
                </c:pt>
                <c:pt idx="5625">
                  <c:v>4.6249999999999998E-3</c:v>
                </c:pt>
                <c:pt idx="5626">
                  <c:v>4.6259999999999999E-3</c:v>
                </c:pt>
                <c:pt idx="5627">
                  <c:v>4.627E-3</c:v>
                </c:pt>
                <c:pt idx="5628">
                  <c:v>4.6280000000000002E-3</c:v>
                </c:pt>
                <c:pt idx="5629">
                  <c:v>4.6290000000000003E-3</c:v>
                </c:pt>
                <c:pt idx="5630">
                  <c:v>4.6299999999999996E-3</c:v>
                </c:pt>
                <c:pt idx="5631">
                  <c:v>4.6309999999999997E-3</c:v>
                </c:pt>
                <c:pt idx="5632">
                  <c:v>4.6319999999999998E-3</c:v>
                </c:pt>
                <c:pt idx="5633">
                  <c:v>4.633E-3</c:v>
                </c:pt>
                <c:pt idx="5634">
                  <c:v>4.6340000000000001E-3</c:v>
                </c:pt>
                <c:pt idx="5635">
                  <c:v>4.6350000000000002E-3</c:v>
                </c:pt>
                <c:pt idx="5636">
                  <c:v>4.6360000000000004E-3</c:v>
                </c:pt>
                <c:pt idx="5637">
                  <c:v>4.6369999999999996E-3</c:v>
                </c:pt>
                <c:pt idx="5638">
                  <c:v>4.6379999999999998E-3</c:v>
                </c:pt>
                <c:pt idx="5639">
                  <c:v>4.6389999999999999E-3</c:v>
                </c:pt>
                <c:pt idx="5640">
                  <c:v>4.64E-3</c:v>
                </c:pt>
                <c:pt idx="5641">
                  <c:v>4.6410000000000002E-3</c:v>
                </c:pt>
                <c:pt idx="5642">
                  <c:v>4.6420000000000003E-3</c:v>
                </c:pt>
                <c:pt idx="5643">
                  <c:v>4.6430000000000004E-3</c:v>
                </c:pt>
                <c:pt idx="5644">
                  <c:v>4.6439999999999997E-3</c:v>
                </c:pt>
                <c:pt idx="5645">
                  <c:v>4.6449999999999998E-3</c:v>
                </c:pt>
                <c:pt idx="5646">
                  <c:v>4.646E-3</c:v>
                </c:pt>
                <c:pt idx="5647">
                  <c:v>4.6470000000000001E-3</c:v>
                </c:pt>
                <c:pt idx="5648">
                  <c:v>4.6480000000000002E-3</c:v>
                </c:pt>
                <c:pt idx="5649">
                  <c:v>4.6490000000000004E-3</c:v>
                </c:pt>
                <c:pt idx="5650">
                  <c:v>4.6499999999999996E-3</c:v>
                </c:pt>
                <c:pt idx="5651">
                  <c:v>4.6509999999999998E-3</c:v>
                </c:pt>
                <c:pt idx="5652">
                  <c:v>4.6519999999999999E-3</c:v>
                </c:pt>
                <c:pt idx="5653">
                  <c:v>4.653E-3</c:v>
                </c:pt>
                <c:pt idx="5654">
                  <c:v>4.6540000000000002E-3</c:v>
                </c:pt>
                <c:pt idx="5655">
                  <c:v>4.6550000000000003E-3</c:v>
                </c:pt>
                <c:pt idx="5656">
                  <c:v>4.6560000000000004E-3</c:v>
                </c:pt>
                <c:pt idx="5657">
                  <c:v>4.6569999999999997E-3</c:v>
                </c:pt>
                <c:pt idx="5658">
                  <c:v>4.6579999999999998E-3</c:v>
                </c:pt>
                <c:pt idx="5659">
                  <c:v>4.6589999999999999E-3</c:v>
                </c:pt>
                <c:pt idx="5660">
                  <c:v>4.6600000000000001E-3</c:v>
                </c:pt>
                <c:pt idx="5661">
                  <c:v>4.6610000000000002E-3</c:v>
                </c:pt>
                <c:pt idx="5662">
                  <c:v>4.6620000000000003E-3</c:v>
                </c:pt>
                <c:pt idx="5663">
                  <c:v>4.6629999999999996E-3</c:v>
                </c:pt>
                <c:pt idx="5664">
                  <c:v>4.6639999999999997E-3</c:v>
                </c:pt>
                <c:pt idx="5665">
                  <c:v>4.6649999999999999E-3</c:v>
                </c:pt>
                <c:pt idx="5666">
                  <c:v>4.666E-3</c:v>
                </c:pt>
                <c:pt idx="5667">
                  <c:v>4.6670000000000001E-3</c:v>
                </c:pt>
                <c:pt idx="5668">
                  <c:v>4.6680000000000003E-3</c:v>
                </c:pt>
                <c:pt idx="5669">
                  <c:v>4.6690000000000004E-3</c:v>
                </c:pt>
                <c:pt idx="5670">
                  <c:v>4.6699999999999997E-3</c:v>
                </c:pt>
                <c:pt idx="5671">
                  <c:v>4.6709999999999998E-3</c:v>
                </c:pt>
                <c:pt idx="5672">
                  <c:v>4.6719999999999999E-3</c:v>
                </c:pt>
                <c:pt idx="5673">
                  <c:v>4.6730000000000001E-3</c:v>
                </c:pt>
                <c:pt idx="5674">
                  <c:v>4.6740000000000002E-3</c:v>
                </c:pt>
                <c:pt idx="5675">
                  <c:v>4.6750000000000003E-3</c:v>
                </c:pt>
                <c:pt idx="5676">
                  <c:v>4.6759999999999996E-3</c:v>
                </c:pt>
                <c:pt idx="5677">
                  <c:v>4.6769999999999997E-3</c:v>
                </c:pt>
                <c:pt idx="5678">
                  <c:v>4.6779999999999999E-3</c:v>
                </c:pt>
                <c:pt idx="5679">
                  <c:v>4.679E-3</c:v>
                </c:pt>
                <c:pt idx="5680">
                  <c:v>4.6800000000000001E-3</c:v>
                </c:pt>
                <c:pt idx="5681">
                  <c:v>4.6810000000000003E-3</c:v>
                </c:pt>
                <c:pt idx="5682">
                  <c:v>4.6820000000000004E-3</c:v>
                </c:pt>
                <c:pt idx="5683">
                  <c:v>4.6829999999999997E-3</c:v>
                </c:pt>
                <c:pt idx="5684">
                  <c:v>4.6839999999999998E-3</c:v>
                </c:pt>
                <c:pt idx="5685">
                  <c:v>4.6849999999999999E-3</c:v>
                </c:pt>
                <c:pt idx="5686">
                  <c:v>4.6860000000000001E-3</c:v>
                </c:pt>
                <c:pt idx="5687">
                  <c:v>4.6870000000000002E-3</c:v>
                </c:pt>
                <c:pt idx="5688">
                  <c:v>4.6880000000000003E-3</c:v>
                </c:pt>
                <c:pt idx="5689">
                  <c:v>4.6889999999999996E-3</c:v>
                </c:pt>
                <c:pt idx="5690">
                  <c:v>4.6899999999999997E-3</c:v>
                </c:pt>
                <c:pt idx="5691">
                  <c:v>4.6909999999999999E-3</c:v>
                </c:pt>
                <c:pt idx="5692">
                  <c:v>4.692E-3</c:v>
                </c:pt>
                <c:pt idx="5693">
                  <c:v>4.6930000000000001E-3</c:v>
                </c:pt>
                <c:pt idx="5694">
                  <c:v>4.6940000000000003E-3</c:v>
                </c:pt>
                <c:pt idx="5695">
                  <c:v>4.6950000000000004E-3</c:v>
                </c:pt>
                <c:pt idx="5696">
                  <c:v>4.6959999999999997E-3</c:v>
                </c:pt>
                <c:pt idx="5697">
                  <c:v>4.6969999999999998E-3</c:v>
                </c:pt>
                <c:pt idx="5698">
                  <c:v>4.6979999999999999E-3</c:v>
                </c:pt>
                <c:pt idx="5699">
                  <c:v>4.6990000000000001E-3</c:v>
                </c:pt>
                <c:pt idx="5700">
                  <c:v>4.7000000000000002E-3</c:v>
                </c:pt>
                <c:pt idx="5701">
                  <c:v>4.7010000000000003E-3</c:v>
                </c:pt>
                <c:pt idx="5702">
                  <c:v>4.7019999999999996E-3</c:v>
                </c:pt>
                <c:pt idx="5703">
                  <c:v>4.7029999999999997E-3</c:v>
                </c:pt>
                <c:pt idx="5704">
                  <c:v>4.7039999999999998E-3</c:v>
                </c:pt>
                <c:pt idx="5705">
                  <c:v>4.705E-3</c:v>
                </c:pt>
                <c:pt idx="5706">
                  <c:v>4.7060000000000001E-3</c:v>
                </c:pt>
                <c:pt idx="5707">
                  <c:v>4.7070000000000002E-3</c:v>
                </c:pt>
                <c:pt idx="5708">
                  <c:v>4.7080000000000004E-3</c:v>
                </c:pt>
                <c:pt idx="5709">
                  <c:v>4.7089999999999996E-3</c:v>
                </c:pt>
                <c:pt idx="5710">
                  <c:v>4.7099999999999998E-3</c:v>
                </c:pt>
                <c:pt idx="5711">
                  <c:v>4.7109999999999999E-3</c:v>
                </c:pt>
                <c:pt idx="5712">
                  <c:v>4.712E-3</c:v>
                </c:pt>
                <c:pt idx="5713">
                  <c:v>4.7130000000000002E-3</c:v>
                </c:pt>
                <c:pt idx="5714">
                  <c:v>4.7140000000000003E-3</c:v>
                </c:pt>
                <c:pt idx="5715">
                  <c:v>4.7149999999999996E-3</c:v>
                </c:pt>
                <c:pt idx="5716">
                  <c:v>4.7159999999999997E-3</c:v>
                </c:pt>
                <c:pt idx="5717">
                  <c:v>4.7169999999999998E-3</c:v>
                </c:pt>
                <c:pt idx="5718">
                  <c:v>4.718E-3</c:v>
                </c:pt>
                <c:pt idx="5719">
                  <c:v>4.7190000000000001E-3</c:v>
                </c:pt>
                <c:pt idx="5720">
                  <c:v>4.7200000000000002E-3</c:v>
                </c:pt>
                <c:pt idx="5721">
                  <c:v>4.7210000000000004E-3</c:v>
                </c:pt>
                <c:pt idx="5722">
                  <c:v>4.7219999999999996E-3</c:v>
                </c:pt>
                <c:pt idx="5723">
                  <c:v>4.7229999999999998E-3</c:v>
                </c:pt>
                <c:pt idx="5724">
                  <c:v>4.7239999999999999E-3</c:v>
                </c:pt>
                <c:pt idx="5725">
                  <c:v>4.725E-3</c:v>
                </c:pt>
                <c:pt idx="5726">
                  <c:v>4.7260000000000002E-3</c:v>
                </c:pt>
                <c:pt idx="5727">
                  <c:v>4.7270000000000003E-3</c:v>
                </c:pt>
                <c:pt idx="5728">
                  <c:v>4.7280000000000004E-3</c:v>
                </c:pt>
                <c:pt idx="5729">
                  <c:v>4.7289999999999997E-3</c:v>
                </c:pt>
                <c:pt idx="5730">
                  <c:v>4.7299999999999998E-3</c:v>
                </c:pt>
                <c:pt idx="5731">
                  <c:v>4.731E-3</c:v>
                </c:pt>
                <c:pt idx="5732">
                  <c:v>4.7320000000000001E-3</c:v>
                </c:pt>
                <c:pt idx="5733">
                  <c:v>4.7330000000000002E-3</c:v>
                </c:pt>
                <c:pt idx="5734">
                  <c:v>4.7340000000000004E-3</c:v>
                </c:pt>
                <c:pt idx="5735">
                  <c:v>4.7349999999999996E-3</c:v>
                </c:pt>
                <c:pt idx="5736">
                  <c:v>4.7359999999999998E-3</c:v>
                </c:pt>
                <c:pt idx="5737">
                  <c:v>4.7369999999999999E-3</c:v>
                </c:pt>
                <c:pt idx="5738">
                  <c:v>4.738E-3</c:v>
                </c:pt>
                <c:pt idx="5739">
                  <c:v>4.7390000000000002E-3</c:v>
                </c:pt>
                <c:pt idx="5740">
                  <c:v>4.7400000000000003E-3</c:v>
                </c:pt>
                <c:pt idx="5741">
                  <c:v>4.7410000000000004E-3</c:v>
                </c:pt>
                <c:pt idx="5742">
                  <c:v>4.7419999999999997E-3</c:v>
                </c:pt>
                <c:pt idx="5743">
                  <c:v>4.7429999999999998E-3</c:v>
                </c:pt>
                <c:pt idx="5744">
                  <c:v>4.744E-3</c:v>
                </c:pt>
                <c:pt idx="5745">
                  <c:v>4.7450000000000001E-3</c:v>
                </c:pt>
                <c:pt idx="5746">
                  <c:v>4.7460000000000002E-3</c:v>
                </c:pt>
                <c:pt idx="5747">
                  <c:v>4.7470000000000004E-3</c:v>
                </c:pt>
                <c:pt idx="5748">
                  <c:v>4.7479999999999996E-3</c:v>
                </c:pt>
                <c:pt idx="5749">
                  <c:v>4.7489999999999997E-3</c:v>
                </c:pt>
                <c:pt idx="5750">
                  <c:v>4.7499999999999999E-3</c:v>
                </c:pt>
                <c:pt idx="5751">
                  <c:v>4.751E-3</c:v>
                </c:pt>
                <c:pt idx="5752">
                  <c:v>4.7520000000000001E-3</c:v>
                </c:pt>
                <c:pt idx="5753">
                  <c:v>4.7530000000000003E-3</c:v>
                </c:pt>
                <c:pt idx="5754">
                  <c:v>4.7540000000000004E-3</c:v>
                </c:pt>
                <c:pt idx="5755">
                  <c:v>4.7549999999999997E-3</c:v>
                </c:pt>
                <c:pt idx="5756">
                  <c:v>4.7559999999999998E-3</c:v>
                </c:pt>
                <c:pt idx="5757">
                  <c:v>4.7569999999999999E-3</c:v>
                </c:pt>
                <c:pt idx="5758">
                  <c:v>4.7580000000000001E-3</c:v>
                </c:pt>
                <c:pt idx="5759">
                  <c:v>4.7590000000000002E-3</c:v>
                </c:pt>
                <c:pt idx="5760">
                  <c:v>4.7600000000000003E-3</c:v>
                </c:pt>
                <c:pt idx="5761">
                  <c:v>4.7609999999999996E-3</c:v>
                </c:pt>
                <c:pt idx="5762">
                  <c:v>4.7619999999999997E-3</c:v>
                </c:pt>
                <c:pt idx="5763">
                  <c:v>4.7629999999999999E-3</c:v>
                </c:pt>
                <c:pt idx="5764">
                  <c:v>4.764E-3</c:v>
                </c:pt>
                <c:pt idx="5765">
                  <c:v>4.7650000000000001E-3</c:v>
                </c:pt>
                <c:pt idx="5766">
                  <c:v>4.7660000000000003E-3</c:v>
                </c:pt>
                <c:pt idx="5767">
                  <c:v>4.7670000000000004E-3</c:v>
                </c:pt>
                <c:pt idx="5768">
                  <c:v>4.7679999999999997E-3</c:v>
                </c:pt>
                <c:pt idx="5769">
                  <c:v>4.7689999999999998E-3</c:v>
                </c:pt>
                <c:pt idx="5770">
                  <c:v>4.7699999999999999E-3</c:v>
                </c:pt>
                <c:pt idx="5771">
                  <c:v>4.7710000000000001E-3</c:v>
                </c:pt>
                <c:pt idx="5772">
                  <c:v>4.7720000000000002E-3</c:v>
                </c:pt>
                <c:pt idx="5773">
                  <c:v>4.7730000000000003E-3</c:v>
                </c:pt>
                <c:pt idx="5774">
                  <c:v>4.7739999999999996E-3</c:v>
                </c:pt>
                <c:pt idx="5775">
                  <c:v>4.7749999999999997E-3</c:v>
                </c:pt>
                <c:pt idx="5776">
                  <c:v>4.7759999999999999E-3</c:v>
                </c:pt>
                <c:pt idx="5777">
                  <c:v>4.777E-3</c:v>
                </c:pt>
                <c:pt idx="5778">
                  <c:v>4.7780000000000001E-3</c:v>
                </c:pt>
                <c:pt idx="5779">
                  <c:v>4.7790000000000003E-3</c:v>
                </c:pt>
                <c:pt idx="5780">
                  <c:v>4.7800000000000004E-3</c:v>
                </c:pt>
                <c:pt idx="5781">
                  <c:v>4.7809999999999997E-3</c:v>
                </c:pt>
                <c:pt idx="5782">
                  <c:v>4.7819999999999998E-3</c:v>
                </c:pt>
                <c:pt idx="5783">
                  <c:v>4.7829999999999999E-3</c:v>
                </c:pt>
                <c:pt idx="5784">
                  <c:v>4.7840000000000001E-3</c:v>
                </c:pt>
                <c:pt idx="5785">
                  <c:v>4.7850000000000002E-3</c:v>
                </c:pt>
                <c:pt idx="5786">
                  <c:v>4.7860000000000003E-3</c:v>
                </c:pt>
                <c:pt idx="5787">
                  <c:v>4.7869999999999996E-3</c:v>
                </c:pt>
                <c:pt idx="5788">
                  <c:v>4.7879999999999997E-3</c:v>
                </c:pt>
                <c:pt idx="5789">
                  <c:v>4.7889999999999999E-3</c:v>
                </c:pt>
                <c:pt idx="5790">
                  <c:v>4.79E-3</c:v>
                </c:pt>
                <c:pt idx="5791">
                  <c:v>4.7910000000000001E-3</c:v>
                </c:pt>
                <c:pt idx="5792">
                  <c:v>4.7920000000000003E-3</c:v>
                </c:pt>
                <c:pt idx="5793">
                  <c:v>4.7930000000000004E-3</c:v>
                </c:pt>
                <c:pt idx="5794">
                  <c:v>4.7939999999999997E-3</c:v>
                </c:pt>
                <c:pt idx="5795">
                  <c:v>4.7949999999999998E-3</c:v>
                </c:pt>
                <c:pt idx="5796">
                  <c:v>4.7959999999999999E-3</c:v>
                </c:pt>
                <c:pt idx="5797">
                  <c:v>4.797E-3</c:v>
                </c:pt>
                <c:pt idx="5798">
                  <c:v>4.7980000000000002E-3</c:v>
                </c:pt>
                <c:pt idx="5799">
                  <c:v>4.7990000000000003E-3</c:v>
                </c:pt>
                <c:pt idx="5800">
                  <c:v>4.7999999999999996E-3</c:v>
                </c:pt>
                <c:pt idx="5801">
                  <c:v>4.8009999999999997E-3</c:v>
                </c:pt>
                <c:pt idx="5802">
                  <c:v>4.8019999999999998E-3</c:v>
                </c:pt>
                <c:pt idx="5803">
                  <c:v>4.803E-3</c:v>
                </c:pt>
                <c:pt idx="5804">
                  <c:v>4.8040000000000001E-3</c:v>
                </c:pt>
                <c:pt idx="5805">
                  <c:v>4.8050000000000002E-3</c:v>
                </c:pt>
                <c:pt idx="5806">
                  <c:v>4.8060000000000004E-3</c:v>
                </c:pt>
                <c:pt idx="5807">
                  <c:v>4.8069999999999996E-3</c:v>
                </c:pt>
                <c:pt idx="5808">
                  <c:v>4.8079999999999998E-3</c:v>
                </c:pt>
                <c:pt idx="5809">
                  <c:v>4.8089999999999999E-3</c:v>
                </c:pt>
                <c:pt idx="5810">
                  <c:v>4.81E-3</c:v>
                </c:pt>
                <c:pt idx="5811">
                  <c:v>4.8110000000000002E-3</c:v>
                </c:pt>
                <c:pt idx="5812">
                  <c:v>4.8120000000000003E-3</c:v>
                </c:pt>
                <c:pt idx="5813">
                  <c:v>4.8129999999999996E-3</c:v>
                </c:pt>
                <c:pt idx="5814">
                  <c:v>4.8139999999999997E-3</c:v>
                </c:pt>
                <c:pt idx="5815">
                  <c:v>4.8149999999999998E-3</c:v>
                </c:pt>
                <c:pt idx="5816">
                  <c:v>4.816E-3</c:v>
                </c:pt>
                <c:pt idx="5817">
                  <c:v>4.8170000000000001E-3</c:v>
                </c:pt>
                <c:pt idx="5818">
                  <c:v>4.8180000000000002E-3</c:v>
                </c:pt>
                <c:pt idx="5819">
                  <c:v>4.8190000000000004E-3</c:v>
                </c:pt>
                <c:pt idx="5820">
                  <c:v>4.8199999999999996E-3</c:v>
                </c:pt>
                <c:pt idx="5821">
                  <c:v>4.8209999999999998E-3</c:v>
                </c:pt>
                <c:pt idx="5822">
                  <c:v>4.8219999999999999E-3</c:v>
                </c:pt>
                <c:pt idx="5823">
                  <c:v>4.823E-3</c:v>
                </c:pt>
                <c:pt idx="5824">
                  <c:v>4.8240000000000002E-3</c:v>
                </c:pt>
                <c:pt idx="5825">
                  <c:v>4.8250000000000003E-3</c:v>
                </c:pt>
                <c:pt idx="5826">
                  <c:v>4.8260000000000004E-3</c:v>
                </c:pt>
                <c:pt idx="5827">
                  <c:v>4.8269999999999997E-3</c:v>
                </c:pt>
                <c:pt idx="5828">
                  <c:v>4.8279999999999998E-3</c:v>
                </c:pt>
                <c:pt idx="5829">
                  <c:v>4.829E-3</c:v>
                </c:pt>
                <c:pt idx="5830">
                  <c:v>4.8300000000000001E-3</c:v>
                </c:pt>
                <c:pt idx="5831">
                  <c:v>4.8310000000000002E-3</c:v>
                </c:pt>
                <c:pt idx="5832">
                  <c:v>4.8320000000000004E-3</c:v>
                </c:pt>
                <c:pt idx="5833">
                  <c:v>4.8329999999999996E-3</c:v>
                </c:pt>
                <c:pt idx="5834">
                  <c:v>4.8339999999999998E-3</c:v>
                </c:pt>
                <c:pt idx="5835">
                  <c:v>4.8349999999999999E-3</c:v>
                </c:pt>
                <c:pt idx="5836">
                  <c:v>4.836E-3</c:v>
                </c:pt>
                <c:pt idx="5837">
                  <c:v>4.8370000000000002E-3</c:v>
                </c:pt>
                <c:pt idx="5838">
                  <c:v>4.8380000000000003E-3</c:v>
                </c:pt>
                <c:pt idx="5839">
                  <c:v>4.8390000000000004E-3</c:v>
                </c:pt>
                <c:pt idx="5840">
                  <c:v>4.8399999999999997E-3</c:v>
                </c:pt>
                <c:pt idx="5841">
                  <c:v>4.8409999999999998E-3</c:v>
                </c:pt>
                <c:pt idx="5842">
                  <c:v>4.8419999999999999E-3</c:v>
                </c:pt>
                <c:pt idx="5843">
                  <c:v>4.8430000000000001E-3</c:v>
                </c:pt>
                <c:pt idx="5844">
                  <c:v>4.8440000000000002E-3</c:v>
                </c:pt>
                <c:pt idx="5845">
                  <c:v>4.8450000000000003E-3</c:v>
                </c:pt>
                <c:pt idx="5846">
                  <c:v>4.8459999999999996E-3</c:v>
                </c:pt>
                <c:pt idx="5847">
                  <c:v>4.8469999999999997E-3</c:v>
                </c:pt>
                <c:pt idx="5848">
                  <c:v>4.8479999999999999E-3</c:v>
                </c:pt>
                <c:pt idx="5849">
                  <c:v>4.849E-3</c:v>
                </c:pt>
                <c:pt idx="5850">
                  <c:v>4.8500000000000001E-3</c:v>
                </c:pt>
                <c:pt idx="5851">
                  <c:v>4.8510000000000003E-3</c:v>
                </c:pt>
                <c:pt idx="5852">
                  <c:v>4.8520000000000004E-3</c:v>
                </c:pt>
                <c:pt idx="5853">
                  <c:v>4.8529999999999997E-3</c:v>
                </c:pt>
                <c:pt idx="5854">
                  <c:v>4.8539999999999998E-3</c:v>
                </c:pt>
                <c:pt idx="5855">
                  <c:v>4.8549999999999999E-3</c:v>
                </c:pt>
                <c:pt idx="5856">
                  <c:v>4.8560000000000001E-3</c:v>
                </c:pt>
                <c:pt idx="5857">
                  <c:v>4.8570000000000002E-3</c:v>
                </c:pt>
                <c:pt idx="5858">
                  <c:v>4.8580000000000003E-3</c:v>
                </c:pt>
                <c:pt idx="5859">
                  <c:v>4.8589999999999996E-3</c:v>
                </c:pt>
                <c:pt idx="5860">
                  <c:v>4.8599999999999997E-3</c:v>
                </c:pt>
                <c:pt idx="5861">
                  <c:v>4.8609999999999999E-3</c:v>
                </c:pt>
                <c:pt idx="5862">
                  <c:v>4.862E-3</c:v>
                </c:pt>
                <c:pt idx="5863">
                  <c:v>4.8630000000000001E-3</c:v>
                </c:pt>
                <c:pt idx="5864">
                  <c:v>4.8640000000000003E-3</c:v>
                </c:pt>
                <c:pt idx="5865">
                  <c:v>4.8650000000000004E-3</c:v>
                </c:pt>
                <c:pt idx="5866">
                  <c:v>4.8659999999999997E-3</c:v>
                </c:pt>
                <c:pt idx="5867">
                  <c:v>4.8669999999999998E-3</c:v>
                </c:pt>
                <c:pt idx="5868">
                  <c:v>4.8679999999999999E-3</c:v>
                </c:pt>
                <c:pt idx="5869">
                  <c:v>4.8690000000000001E-3</c:v>
                </c:pt>
                <c:pt idx="5870">
                  <c:v>4.8700000000000002E-3</c:v>
                </c:pt>
                <c:pt idx="5871">
                  <c:v>4.8710000000000003E-3</c:v>
                </c:pt>
                <c:pt idx="5872">
                  <c:v>4.8719999999999996E-3</c:v>
                </c:pt>
                <c:pt idx="5873">
                  <c:v>4.8729999999999997E-3</c:v>
                </c:pt>
                <c:pt idx="5874">
                  <c:v>4.8739999999999999E-3</c:v>
                </c:pt>
                <c:pt idx="5875">
                  <c:v>4.875E-3</c:v>
                </c:pt>
                <c:pt idx="5876">
                  <c:v>4.8760000000000001E-3</c:v>
                </c:pt>
                <c:pt idx="5877">
                  <c:v>4.8770000000000003E-3</c:v>
                </c:pt>
                <c:pt idx="5878">
                  <c:v>4.8780000000000004E-3</c:v>
                </c:pt>
                <c:pt idx="5879">
                  <c:v>4.8789999999999997E-3</c:v>
                </c:pt>
                <c:pt idx="5880">
                  <c:v>4.8799999999999998E-3</c:v>
                </c:pt>
                <c:pt idx="5881">
                  <c:v>4.8809999999999999E-3</c:v>
                </c:pt>
                <c:pt idx="5882">
                  <c:v>4.8820000000000001E-3</c:v>
                </c:pt>
                <c:pt idx="5883">
                  <c:v>4.8830000000000002E-3</c:v>
                </c:pt>
                <c:pt idx="5884">
                  <c:v>4.8840000000000003E-3</c:v>
                </c:pt>
                <c:pt idx="5885">
                  <c:v>4.8849999999999996E-3</c:v>
                </c:pt>
                <c:pt idx="5886">
                  <c:v>4.8859999999999997E-3</c:v>
                </c:pt>
                <c:pt idx="5887">
                  <c:v>4.8869999999999999E-3</c:v>
                </c:pt>
                <c:pt idx="5888">
                  <c:v>4.888E-3</c:v>
                </c:pt>
                <c:pt idx="5889">
                  <c:v>4.8890000000000001E-3</c:v>
                </c:pt>
                <c:pt idx="5890">
                  <c:v>4.8900000000000002E-3</c:v>
                </c:pt>
                <c:pt idx="5891">
                  <c:v>4.8910000000000004E-3</c:v>
                </c:pt>
                <c:pt idx="5892">
                  <c:v>4.8919999999999996E-3</c:v>
                </c:pt>
                <c:pt idx="5893">
                  <c:v>4.8929999999999998E-3</c:v>
                </c:pt>
                <c:pt idx="5894">
                  <c:v>4.8939999999999999E-3</c:v>
                </c:pt>
                <c:pt idx="5895">
                  <c:v>4.895E-3</c:v>
                </c:pt>
                <c:pt idx="5896">
                  <c:v>4.8960000000000002E-3</c:v>
                </c:pt>
                <c:pt idx="5897">
                  <c:v>4.8970000000000003E-3</c:v>
                </c:pt>
                <c:pt idx="5898">
                  <c:v>4.8979999999999996E-3</c:v>
                </c:pt>
                <c:pt idx="5899">
                  <c:v>4.8989999999999997E-3</c:v>
                </c:pt>
                <c:pt idx="5900">
                  <c:v>4.8999999999999998E-3</c:v>
                </c:pt>
                <c:pt idx="5901">
                  <c:v>4.901E-3</c:v>
                </c:pt>
                <c:pt idx="5902">
                  <c:v>4.9020000000000001E-3</c:v>
                </c:pt>
                <c:pt idx="5903">
                  <c:v>4.9030000000000002E-3</c:v>
                </c:pt>
                <c:pt idx="5904">
                  <c:v>4.9040000000000004E-3</c:v>
                </c:pt>
                <c:pt idx="5905">
                  <c:v>4.9049999999999996E-3</c:v>
                </c:pt>
                <c:pt idx="5906">
                  <c:v>4.9059999999999998E-3</c:v>
                </c:pt>
                <c:pt idx="5907">
                  <c:v>4.9069999999999999E-3</c:v>
                </c:pt>
                <c:pt idx="5908">
                  <c:v>4.908E-3</c:v>
                </c:pt>
                <c:pt idx="5909">
                  <c:v>4.9090000000000002E-3</c:v>
                </c:pt>
                <c:pt idx="5910">
                  <c:v>4.9100000000000003E-3</c:v>
                </c:pt>
                <c:pt idx="5911">
                  <c:v>4.9109999999999996E-3</c:v>
                </c:pt>
                <c:pt idx="5912">
                  <c:v>4.9119999999999997E-3</c:v>
                </c:pt>
                <c:pt idx="5913">
                  <c:v>4.9129999999999998E-3</c:v>
                </c:pt>
                <c:pt idx="5914">
                  <c:v>4.914E-3</c:v>
                </c:pt>
                <c:pt idx="5915">
                  <c:v>4.9150000000000001E-3</c:v>
                </c:pt>
                <c:pt idx="5916">
                  <c:v>4.9160000000000002E-3</c:v>
                </c:pt>
                <c:pt idx="5917">
                  <c:v>4.9170000000000004E-3</c:v>
                </c:pt>
                <c:pt idx="5918">
                  <c:v>4.9179999999999996E-3</c:v>
                </c:pt>
                <c:pt idx="5919">
                  <c:v>4.9189999999999998E-3</c:v>
                </c:pt>
                <c:pt idx="5920">
                  <c:v>4.9199999999999999E-3</c:v>
                </c:pt>
                <c:pt idx="5921">
                  <c:v>4.921E-3</c:v>
                </c:pt>
                <c:pt idx="5922">
                  <c:v>4.9220000000000002E-3</c:v>
                </c:pt>
                <c:pt idx="5923">
                  <c:v>4.9230000000000003E-3</c:v>
                </c:pt>
                <c:pt idx="5924">
                  <c:v>4.9240000000000004E-3</c:v>
                </c:pt>
                <c:pt idx="5925">
                  <c:v>4.9249999999999997E-3</c:v>
                </c:pt>
                <c:pt idx="5926">
                  <c:v>4.9259999999999998E-3</c:v>
                </c:pt>
                <c:pt idx="5927">
                  <c:v>4.927E-3</c:v>
                </c:pt>
                <c:pt idx="5928">
                  <c:v>4.9280000000000001E-3</c:v>
                </c:pt>
                <c:pt idx="5929">
                  <c:v>4.9290000000000002E-3</c:v>
                </c:pt>
                <c:pt idx="5930">
                  <c:v>4.9300000000000004E-3</c:v>
                </c:pt>
                <c:pt idx="5931">
                  <c:v>4.9309999999999996E-3</c:v>
                </c:pt>
                <c:pt idx="5932">
                  <c:v>4.9319999999999998E-3</c:v>
                </c:pt>
                <c:pt idx="5933">
                  <c:v>4.9329999999999999E-3</c:v>
                </c:pt>
                <c:pt idx="5934">
                  <c:v>4.934E-3</c:v>
                </c:pt>
                <c:pt idx="5935">
                  <c:v>4.9350000000000002E-3</c:v>
                </c:pt>
                <c:pt idx="5936">
                  <c:v>4.9360000000000003E-3</c:v>
                </c:pt>
                <c:pt idx="5937">
                  <c:v>4.9370000000000004E-3</c:v>
                </c:pt>
                <c:pt idx="5938">
                  <c:v>4.9379999999999997E-3</c:v>
                </c:pt>
                <c:pt idx="5939">
                  <c:v>4.9389999999999998E-3</c:v>
                </c:pt>
                <c:pt idx="5940">
                  <c:v>4.9399999999999999E-3</c:v>
                </c:pt>
                <c:pt idx="5941">
                  <c:v>4.9410000000000001E-3</c:v>
                </c:pt>
                <c:pt idx="5942">
                  <c:v>4.9420000000000002E-3</c:v>
                </c:pt>
                <c:pt idx="5943">
                  <c:v>4.9430000000000003E-3</c:v>
                </c:pt>
                <c:pt idx="5944">
                  <c:v>4.9439999999999996E-3</c:v>
                </c:pt>
                <c:pt idx="5945">
                  <c:v>4.9449999999999997E-3</c:v>
                </c:pt>
                <c:pt idx="5946">
                  <c:v>4.9459999999999999E-3</c:v>
                </c:pt>
                <c:pt idx="5947">
                  <c:v>4.947E-3</c:v>
                </c:pt>
                <c:pt idx="5948">
                  <c:v>4.9480000000000001E-3</c:v>
                </c:pt>
                <c:pt idx="5949">
                  <c:v>4.9490000000000003E-3</c:v>
                </c:pt>
                <c:pt idx="5950">
                  <c:v>4.9500000000000004E-3</c:v>
                </c:pt>
                <c:pt idx="5951">
                  <c:v>4.9509999999999997E-3</c:v>
                </c:pt>
                <c:pt idx="5952">
                  <c:v>4.9519999999999998E-3</c:v>
                </c:pt>
                <c:pt idx="5953">
                  <c:v>4.9529999999999999E-3</c:v>
                </c:pt>
                <c:pt idx="5954">
                  <c:v>4.9540000000000001E-3</c:v>
                </c:pt>
                <c:pt idx="5955">
                  <c:v>4.9550000000000002E-3</c:v>
                </c:pt>
                <c:pt idx="5956">
                  <c:v>4.9560000000000003E-3</c:v>
                </c:pt>
                <c:pt idx="5957">
                  <c:v>4.9569999999999996E-3</c:v>
                </c:pt>
                <c:pt idx="5958">
                  <c:v>4.9579999999999997E-3</c:v>
                </c:pt>
                <c:pt idx="5959">
                  <c:v>4.9589999999999999E-3</c:v>
                </c:pt>
                <c:pt idx="5960">
                  <c:v>4.96E-3</c:v>
                </c:pt>
                <c:pt idx="5961">
                  <c:v>4.9610000000000001E-3</c:v>
                </c:pt>
                <c:pt idx="5962">
                  <c:v>4.9620000000000003E-3</c:v>
                </c:pt>
                <c:pt idx="5963">
                  <c:v>4.9630000000000004E-3</c:v>
                </c:pt>
                <c:pt idx="5964">
                  <c:v>4.9639999999999997E-3</c:v>
                </c:pt>
                <c:pt idx="5965">
                  <c:v>4.9649999999999998E-3</c:v>
                </c:pt>
                <c:pt idx="5966">
                  <c:v>4.9659999999999999E-3</c:v>
                </c:pt>
                <c:pt idx="5967">
                  <c:v>4.9670000000000001E-3</c:v>
                </c:pt>
                <c:pt idx="5968">
                  <c:v>4.9680000000000002E-3</c:v>
                </c:pt>
                <c:pt idx="5969">
                  <c:v>4.9690000000000003E-3</c:v>
                </c:pt>
                <c:pt idx="5970">
                  <c:v>4.9699999999999996E-3</c:v>
                </c:pt>
                <c:pt idx="5971">
                  <c:v>4.9709999999999997E-3</c:v>
                </c:pt>
                <c:pt idx="5972">
                  <c:v>4.9719999999999999E-3</c:v>
                </c:pt>
                <c:pt idx="5973">
                  <c:v>4.973E-3</c:v>
                </c:pt>
                <c:pt idx="5974">
                  <c:v>4.9740000000000001E-3</c:v>
                </c:pt>
                <c:pt idx="5975">
                  <c:v>4.9750000000000003E-3</c:v>
                </c:pt>
                <c:pt idx="5976">
                  <c:v>4.9760000000000004E-3</c:v>
                </c:pt>
                <c:pt idx="5977">
                  <c:v>4.9769999999999997E-3</c:v>
                </c:pt>
                <c:pt idx="5978">
                  <c:v>4.9779999999999998E-3</c:v>
                </c:pt>
                <c:pt idx="5979">
                  <c:v>4.9789999999999999E-3</c:v>
                </c:pt>
                <c:pt idx="5980">
                  <c:v>4.9800000000000001E-3</c:v>
                </c:pt>
                <c:pt idx="5981">
                  <c:v>4.9810000000000002E-3</c:v>
                </c:pt>
                <c:pt idx="5982">
                  <c:v>4.9820000000000003E-3</c:v>
                </c:pt>
                <c:pt idx="5983">
                  <c:v>4.9829999999999996E-3</c:v>
                </c:pt>
                <c:pt idx="5984">
                  <c:v>4.9839999999999997E-3</c:v>
                </c:pt>
                <c:pt idx="5985">
                  <c:v>4.9849999999999998E-3</c:v>
                </c:pt>
                <c:pt idx="5986">
                  <c:v>4.986E-3</c:v>
                </c:pt>
                <c:pt idx="5987">
                  <c:v>4.9870000000000001E-3</c:v>
                </c:pt>
                <c:pt idx="5988">
                  <c:v>4.9880000000000002E-3</c:v>
                </c:pt>
                <c:pt idx="5989">
                  <c:v>4.9890000000000004E-3</c:v>
                </c:pt>
                <c:pt idx="5990">
                  <c:v>4.9899999999999996E-3</c:v>
                </c:pt>
                <c:pt idx="5991">
                  <c:v>4.9909999999999998E-3</c:v>
                </c:pt>
                <c:pt idx="5992">
                  <c:v>4.9919999999999999E-3</c:v>
                </c:pt>
                <c:pt idx="5993">
                  <c:v>4.993E-3</c:v>
                </c:pt>
                <c:pt idx="5994">
                  <c:v>4.9940000000000002E-3</c:v>
                </c:pt>
                <c:pt idx="5995">
                  <c:v>4.9950000000000003E-3</c:v>
                </c:pt>
                <c:pt idx="5996">
                  <c:v>4.9959999999999996E-3</c:v>
                </c:pt>
                <c:pt idx="5997">
                  <c:v>4.9969999999999997E-3</c:v>
                </c:pt>
                <c:pt idx="5998">
                  <c:v>4.9979999999999998E-3</c:v>
                </c:pt>
                <c:pt idx="5999">
                  <c:v>4.999E-3</c:v>
                </c:pt>
                <c:pt idx="6000">
                  <c:v>5.0000000000000001E-3</c:v>
                </c:pt>
                <c:pt idx="6001">
                  <c:v>5.0010000000000002E-3</c:v>
                </c:pt>
                <c:pt idx="6002">
                  <c:v>5.0020000000000004E-3</c:v>
                </c:pt>
                <c:pt idx="6003">
                  <c:v>5.0029999999999996E-3</c:v>
                </c:pt>
                <c:pt idx="6004">
                  <c:v>5.0039999999999998E-3</c:v>
                </c:pt>
                <c:pt idx="6005">
                  <c:v>5.0049999999999999E-3</c:v>
                </c:pt>
                <c:pt idx="6006">
                  <c:v>5.006E-3</c:v>
                </c:pt>
                <c:pt idx="6007">
                  <c:v>5.0070000000000002E-3</c:v>
                </c:pt>
                <c:pt idx="6008">
                  <c:v>5.0080000000000003E-3</c:v>
                </c:pt>
                <c:pt idx="6009">
                  <c:v>5.0090000000000004E-3</c:v>
                </c:pt>
                <c:pt idx="6010">
                  <c:v>5.0099999999999997E-3</c:v>
                </c:pt>
                <c:pt idx="6011">
                  <c:v>5.0109999999999998E-3</c:v>
                </c:pt>
                <c:pt idx="6012">
                  <c:v>5.012E-3</c:v>
                </c:pt>
                <c:pt idx="6013">
                  <c:v>5.0130000000000001E-3</c:v>
                </c:pt>
                <c:pt idx="6014">
                  <c:v>5.0140000000000002E-3</c:v>
                </c:pt>
                <c:pt idx="6015">
                  <c:v>5.0150000000000004E-3</c:v>
                </c:pt>
                <c:pt idx="6016">
                  <c:v>5.0159999999999996E-3</c:v>
                </c:pt>
                <c:pt idx="6017">
                  <c:v>5.0169999999999998E-3</c:v>
                </c:pt>
                <c:pt idx="6018">
                  <c:v>5.0179999999999999E-3</c:v>
                </c:pt>
                <c:pt idx="6019">
                  <c:v>5.019E-3</c:v>
                </c:pt>
                <c:pt idx="6020">
                  <c:v>5.0200000000000002E-3</c:v>
                </c:pt>
                <c:pt idx="6021">
                  <c:v>5.0210000000000003E-3</c:v>
                </c:pt>
                <c:pt idx="6022">
                  <c:v>5.0220000000000004E-3</c:v>
                </c:pt>
                <c:pt idx="6023">
                  <c:v>5.0229999999999997E-3</c:v>
                </c:pt>
                <c:pt idx="6024">
                  <c:v>5.0239999999999998E-3</c:v>
                </c:pt>
                <c:pt idx="6025">
                  <c:v>5.025E-3</c:v>
                </c:pt>
                <c:pt idx="6026">
                  <c:v>5.0260000000000001E-3</c:v>
                </c:pt>
                <c:pt idx="6027">
                  <c:v>5.0270000000000002E-3</c:v>
                </c:pt>
                <c:pt idx="6028">
                  <c:v>5.0280000000000004E-3</c:v>
                </c:pt>
                <c:pt idx="6029">
                  <c:v>5.0289999999999996E-3</c:v>
                </c:pt>
                <c:pt idx="6030">
                  <c:v>5.0299999999999997E-3</c:v>
                </c:pt>
                <c:pt idx="6031">
                  <c:v>5.0309999999999999E-3</c:v>
                </c:pt>
                <c:pt idx="6032">
                  <c:v>5.032E-3</c:v>
                </c:pt>
                <c:pt idx="6033">
                  <c:v>5.0330000000000001E-3</c:v>
                </c:pt>
                <c:pt idx="6034">
                  <c:v>5.0340000000000003E-3</c:v>
                </c:pt>
                <c:pt idx="6035">
                  <c:v>5.0350000000000004E-3</c:v>
                </c:pt>
                <c:pt idx="6036">
                  <c:v>5.0359999999999997E-3</c:v>
                </c:pt>
                <c:pt idx="6037">
                  <c:v>5.0369999999999998E-3</c:v>
                </c:pt>
                <c:pt idx="6038">
                  <c:v>5.0379999999999999E-3</c:v>
                </c:pt>
                <c:pt idx="6039">
                  <c:v>5.0390000000000001E-3</c:v>
                </c:pt>
                <c:pt idx="6040">
                  <c:v>5.0400000000000002E-3</c:v>
                </c:pt>
                <c:pt idx="6041">
                  <c:v>5.0410000000000003E-3</c:v>
                </c:pt>
                <c:pt idx="6042">
                  <c:v>5.0419999999999996E-3</c:v>
                </c:pt>
                <c:pt idx="6043">
                  <c:v>5.0429999999999997E-3</c:v>
                </c:pt>
                <c:pt idx="6044">
                  <c:v>5.0439999999999999E-3</c:v>
                </c:pt>
                <c:pt idx="6045">
                  <c:v>5.045E-3</c:v>
                </c:pt>
                <c:pt idx="6046">
                  <c:v>5.0460000000000001E-3</c:v>
                </c:pt>
                <c:pt idx="6047">
                  <c:v>5.0470000000000003E-3</c:v>
                </c:pt>
                <c:pt idx="6048">
                  <c:v>5.0480000000000004E-3</c:v>
                </c:pt>
                <c:pt idx="6049">
                  <c:v>5.0489999999999997E-3</c:v>
                </c:pt>
                <c:pt idx="6050">
                  <c:v>5.0499999999999998E-3</c:v>
                </c:pt>
                <c:pt idx="6051">
                  <c:v>5.0509999999999999E-3</c:v>
                </c:pt>
                <c:pt idx="6052">
                  <c:v>5.0520000000000001E-3</c:v>
                </c:pt>
                <c:pt idx="6053">
                  <c:v>5.0530000000000002E-3</c:v>
                </c:pt>
                <c:pt idx="6054">
                  <c:v>5.0540000000000003E-3</c:v>
                </c:pt>
                <c:pt idx="6055">
                  <c:v>5.0549999999999996E-3</c:v>
                </c:pt>
                <c:pt idx="6056">
                  <c:v>5.0559999999999997E-3</c:v>
                </c:pt>
                <c:pt idx="6057">
                  <c:v>5.0569999999999999E-3</c:v>
                </c:pt>
                <c:pt idx="6058">
                  <c:v>5.058E-3</c:v>
                </c:pt>
                <c:pt idx="6059">
                  <c:v>5.0590000000000001E-3</c:v>
                </c:pt>
                <c:pt idx="6060">
                  <c:v>5.0600000000000003E-3</c:v>
                </c:pt>
                <c:pt idx="6061">
                  <c:v>5.0610000000000004E-3</c:v>
                </c:pt>
                <c:pt idx="6062">
                  <c:v>5.0619999999999997E-3</c:v>
                </c:pt>
                <c:pt idx="6063">
                  <c:v>5.0629999999999998E-3</c:v>
                </c:pt>
                <c:pt idx="6064">
                  <c:v>5.0639999999999999E-3</c:v>
                </c:pt>
                <c:pt idx="6065">
                  <c:v>5.0650000000000001E-3</c:v>
                </c:pt>
                <c:pt idx="6066">
                  <c:v>5.0660000000000002E-3</c:v>
                </c:pt>
                <c:pt idx="6067">
                  <c:v>5.0670000000000003E-3</c:v>
                </c:pt>
                <c:pt idx="6068">
                  <c:v>5.0679999999999996E-3</c:v>
                </c:pt>
                <c:pt idx="6069">
                  <c:v>5.0689999999999997E-3</c:v>
                </c:pt>
                <c:pt idx="6070">
                  <c:v>5.0699999999999999E-3</c:v>
                </c:pt>
                <c:pt idx="6071">
                  <c:v>5.071E-3</c:v>
                </c:pt>
                <c:pt idx="6072">
                  <c:v>5.0720000000000001E-3</c:v>
                </c:pt>
                <c:pt idx="6073">
                  <c:v>5.0730000000000003E-3</c:v>
                </c:pt>
                <c:pt idx="6074">
                  <c:v>5.0740000000000004E-3</c:v>
                </c:pt>
                <c:pt idx="6075">
                  <c:v>5.0749999999999997E-3</c:v>
                </c:pt>
                <c:pt idx="6076">
                  <c:v>5.0759999999999998E-3</c:v>
                </c:pt>
                <c:pt idx="6077">
                  <c:v>5.0769999999999999E-3</c:v>
                </c:pt>
                <c:pt idx="6078">
                  <c:v>5.078E-3</c:v>
                </c:pt>
                <c:pt idx="6079">
                  <c:v>5.0790000000000002E-3</c:v>
                </c:pt>
                <c:pt idx="6080">
                  <c:v>5.0800000000000003E-3</c:v>
                </c:pt>
                <c:pt idx="6081">
                  <c:v>5.0809999999999996E-3</c:v>
                </c:pt>
                <c:pt idx="6082">
                  <c:v>5.0819999999999997E-3</c:v>
                </c:pt>
                <c:pt idx="6083">
                  <c:v>5.0829999999999998E-3</c:v>
                </c:pt>
                <c:pt idx="6084">
                  <c:v>5.084E-3</c:v>
                </c:pt>
                <c:pt idx="6085">
                  <c:v>5.0850000000000001E-3</c:v>
                </c:pt>
                <c:pt idx="6086">
                  <c:v>5.0860000000000002E-3</c:v>
                </c:pt>
                <c:pt idx="6087">
                  <c:v>5.0870000000000004E-3</c:v>
                </c:pt>
                <c:pt idx="6088">
                  <c:v>5.0879999999999996E-3</c:v>
                </c:pt>
                <c:pt idx="6089">
                  <c:v>5.0889999999999998E-3</c:v>
                </c:pt>
                <c:pt idx="6090">
                  <c:v>5.0899999999999999E-3</c:v>
                </c:pt>
                <c:pt idx="6091">
                  <c:v>5.091E-3</c:v>
                </c:pt>
                <c:pt idx="6092">
                  <c:v>5.0920000000000002E-3</c:v>
                </c:pt>
                <c:pt idx="6093">
                  <c:v>5.0930000000000003E-3</c:v>
                </c:pt>
                <c:pt idx="6094">
                  <c:v>5.0939999999999996E-3</c:v>
                </c:pt>
                <c:pt idx="6095">
                  <c:v>5.0949999999999997E-3</c:v>
                </c:pt>
                <c:pt idx="6096">
                  <c:v>5.0959999999999998E-3</c:v>
                </c:pt>
                <c:pt idx="6097">
                  <c:v>5.097E-3</c:v>
                </c:pt>
                <c:pt idx="6098">
                  <c:v>5.0980000000000001E-3</c:v>
                </c:pt>
                <c:pt idx="6099">
                  <c:v>5.0990000000000002E-3</c:v>
                </c:pt>
                <c:pt idx="6100">
                  <c:v>5.1000000000000004E-3</c:v>
                </c:pt>
                <c:pt idx="6101">
                  <c:v>5.1009999999999996E-3</c:v>
                </c:pt>
                <c:pt idx="6102">
                  <c:v>5.1019999999999998E-3</c:v>
                </c:pt>
                <c:pt idx="6103">
                  <c:v>5.1029999999999999E-3</c:v>
                </c:pt>
                <c:pt idx="6104">
                  <c:v>5.104E-3</c:v>
                </c:pt>
                <c:pt idx="6105">
                  <c:v>5.1050000000000002E-3</c:v>
                </c:pt>
                <c:pt idx="6106">
                  <c:v>5.1060000000000003E-3</c:v>
                </c:pt>
                <c:pt idx="6107">
                  <c:v>5.1070000000000004E-3</c:v>
                </c:pt>
                <c:pt idx="6108">
                  <c:v>5.1079999999999997E-3</c:v>
                </c:pt>
                <c:pt idx="6109">
                  <c:v>5.1089999999999998E-3</c:v>
                </c:pt>
                <c:pt idx="6110">
                  <c:v>5.11E-3</c:v>
                </c:pt>
                <c:pt idx="6111">
                  <c:v>5.1110000000000001E-3</c:v>
                </c:pt>
                <c:pt idx="6112">
                  <c:v>5.1120000000000002E-3</c:v>
                </c:pt>
                <c:pt idx="6113">
                  <c:v>5.1130000000000004E-3</c:v>
                </c:pt>
                <c:pt idx="6114">
                  <c:v>5.1139999999999996E-3</c:v>
                </c:pt>
                <c:pt idx="6115">
                  <c:v>5.1149999999999998E-3</c:v>
                </c:pt>
                <c:pt idx="6116">
                  <c:v>5.1159999999999999E-3</c:v>
                </c:pt>
                <c:pt idx="6117">
                  <c:v>5.117E-3</c:v>
                </c:pt>
                <c:pt idx="6118">
                  <c:v>5.1180000000000002E-3</c:v>
                </c:pt>
                <c:pt idx="6119">
                  <c:v>5.1190000000000003E-3</c:v>
                </c:pt>
                <c:pt idx="6120">
                  <c:v>5.1200000000000004E-3</c:v>
                </c:pt>
                <c:pt idx="6121">
                  <c:v>5.1209999999999997E-3</c:v>
                </c:pt>
                <c:pt idx="6122">
                  <c:v>5.1219999999999998E-3</c:v>
                </c:pt>
                <c:pt idx="6123">
                  <c:v>5.1229999999999999E-3</c:v>
                </c:pt>
                <c:pt idx="6124">
                  <c:v>5.1240000000000001E-3</c:v>
                </c:pt>
                <c:pt idx="6125">
                  <c:v>5.1250000000000002E-3</c:v>
                </c:pt>
                <c:pt idx="6126">
                  <c:v>5.1260000000000003E-3</c:v>
                </c:pt>
                <c:pt idx="6127">
                  <c:v>5.1269999999999996E-3</c:v>
                </c:pt>
                <c:pt idx="6128">
                  <c:v>5.1279999999999997E-3</c:v>
                </c:pt>
                <c:pt idx="6129">
                  <c:v>5.1289999999999999E-3</c:v>
                </c:pt>
                <c:pt idx="6130">
                  <c:v>5.13E-3</c:v>
                </c:pt>
                <c:pt idx="6131">
                  <c:v>5.1310000000000001E-3</c:v>
                </c:pt>
                <c:pt idx="6132">
                  <c:v>5.1320000000000003E-3</c:v>
                </c:pt>
                <c:pt idx="6133">
                  <c:v>5.1330000000000004E-3</c:v>
                </c:pt>
                <c:pt idx="6134">
                  <c:v>5.1339999999999997E-3</c:v>
                </c:pt>
                <c:pt idx="6135">
                  <c:v>5.1349999999999998E-3</c:v>
                </c:pt>
                <c:pt idx="6136">
                  <c:v>5.1359999999999999E-3</c:v>
                </c:pt>
                <c:pt idx="6137">
                  <c:v>5.1370000000000001E-3</c:v>
                </c:pt>
                <c:pt idx="6138">
                  <c:v>5.1380000000000002E-3</c:v>
                </c:pt>
                <c:pt idx="6139">
                  <c:v>5.1390000000000003E-3</c:v>
                </c:pt>
                <c:pt idx="6140">
                  <c:v>5.1399999999999996E-3</c:v>
                </c:pt>
                <c:pt idx="6141">
                  <c:v>5.1409999999999997E-3</c:v>
                </c:pt>
                <c:pt idx="6142">
                  <c:v>5.1419999999999999E-3</c:v>
                </c:pt>
                <c:pt idx="6143">
                  <c:v>5.143E-3</c:v>
                </c:pt>
                <c:pt idx="6144">
                  <c:v>5.1440000000000001E-3</c:v>
                </c:pt>
                <c:pt idx="6145">
                  <c:v>5.1450000000000003E-3</c:v>
                </c:pt>
                <c:pt idx="6146">
                  <c:v>5.1460000000000004E-3</c:v>
                </c:pt>
                <c:pt idx="6147">
                  <c:v>5.1469999999999997E-3</c:v>
                </c:pt>
                <c:pt idx="6148">
                  <c:v>5.1479999999999998E-3</c:v>
                </c:pt>
                <c:pt idx="6149">
                  <c:v>5.1489999999999999E-3</c:v>
                </c:pt>
                <c:pt idx="6150">
                  <c:v>5.1500000000000001E-3</c:v>
                </c:pt>
                <c:pt idx="6151">
                  <c:v>5.1510000000000002E-3</c:v>
                </c:pt>
                <c:pt idx="6152">
                  <c:v>5.1520000000000003E-3</c:v>
                </c:pt>
                <c:pt idx="6153">
                  <c:v>5.1529999999999996E-3</c:v>
                </c:pt>
                <c:pt idx="6154">
                  <c:v>5.1539999999999997E-3</c:v>
                </c:pt>
                <c:pt idx="6155">
                  <c:v>5.1549999999999999E-3</c:v>
                </c:pt>
                <c:pt idx="6156">
                  <c:v>5.156E-3</c:v>
                </c:pt>
                <c:pt idx="6157">
                  <c:v>5.1570000000000001E-3</c:v>
                </c:pt>
                <c:pt idx="6158">
                  <c:v>5.1580000000000003E-3</c:v>
                </c:pt>
                <c:pt idx="6159">
                  <c:v>5.1590000000000004E-3</c:v>
                </c:pt>
                <c:pt idx="6160">
                  <c:v>5.1599999999999997E-3</c:v>
                </c:pt>
                <c:pt idx="6161">
                  <c:v>5.1609999999999998E-3</c:v>
                </c:pt>
                <c:pt idx="6162">
                  <c:v>5.1619999999999999E-3</c:v>
                </c:pt>
                <c:pt idx="6163">
                  <c:v>5.1630000000000001E-3</c:v>
                </c:pt>
                <c:pt idx="6164">
                  <c:v>5.1640000000000002E-3</c:v>
                </c:pt>
                <c:pt idx="6165">
                  <c:v>5.1650000000000003E-3</c:v>
                </c:pt>
                <c:pt idx="6166">
                  <c:v>5.1659999999999996E-3</c:v>
                </c:pt>
                <c:pt idx="6167">
                  <c:v>5.1669999999999997E-3</c:v>
                </c:pt>
                <c:pt idx="6168">
                  <c:v>5.1679999999999999E-3</c:v>
                </c:pt>
                <c:pt idx="6169">
                  <c:v>5.169E-3</c:v>
                </c:pt>
                <c:pt idx="6170">
                  <c:v>5.1700000000000001E-3</c:v>
                </c:pt>
                <c:pt idx="6171">
                  <c:v>5.1710000000000002E-3</c:v>
                </c:pt>
                <c:pt idx="6172">
                  <c:v>5.1720000000000004E-3</c:v>
                </c:pt>
                <c:pt idx="6173">
                  <c:v>5.1729999999999996E-3</c:v>
                </c:pt>
                <c:pt idx="6174">
                  <c:v>5.1739999999999998E-3</c:v>
                </c:pt>
                <c:pt idx="6175">
                  <c:v>5.1749999999999999E-3</c:v>
                </c:pt>
                <c:pt idx="6176">
                  <c:v>5.176E-3</c:v>
                </c:pt>
                <c:pt idx="6177">
                  <c:v>5.1770000000000002E-3</c:v>
                </c:pt>
                <c:pt idx="6178">
                  <c:v>5.1780000000000003E-3</c:v>
                </c:pt>
                <c:pt idx="6179">
                  <c:v>5.1789999999999996E-3</c:v>
                </c:pt>
                <c:pt idx="6180">
                  <c:v>5.1799999999999997E-3</c:v>
                </c:pt>
                <c:pt idx="6181">
                  <c:v>5.1809999999999998E-3</c:v>
                </c:pt>
                <c:pt idx="6182">
                  <c:v>5.182E-3</c:v>
                </c:pt>
                <c:pt idx="6183">
                  <c:v>5.1830000000000001E-3</c:v>
                </c:pt>
                <c:pt idx="6184">
                  <c:v>5.1840000000000002E-3</c:v>
                </c:pt>
                <c:pt idx="6185">
                  <c:v>5.1850000000000004E-3</c:v>
                </c:pt>
                <c:pt idx="6186">
                  <c:v>5.1859999999999996E-3</c:v>
                </c:pt>
                <c:pt idx="6187">
                  <c:v>5.1869999999999998E-3</c:v>
                </c:pt>
                <c:pt idx="6188">
                  <c:v>5.1879999999999999E-3</c:v>
                </c:pt>
                <c:pt idx="6189">
                  <c:v>5.189E-3</c:v>
                </c:pt>
                <c:pt idx="6190">
                  <c:v>5.1900000000000002E-3</c:v>
                </c:pt>
                <c:pt idx="6191">
                  <c:v>5.1910000000000003E-3</c:v>
                </c:pt>
                <c:pt idx="6192">
                  <c:v>5.1919999999999996E-3</c:v>
                </c:pt>
                <c:pt idx="6193">
                  <c:v>5.1929999999999997E-3</c:v>
                </c:pt>
                <c:pt idx="6194">
                  <c:v>5.1939999999999998E-3</c:v>
                </c:pt>
                <c:pt idx="6195">
                  <c:v>5.195E-3</c:v>
                </c:pt>
                <c:pt idx="6196">
                  <c:v>5.1960000000000001E-3</c:v>
                </c:pt>
                <c:pt idx="6197">
                  <c:v>5.1970000000000002E-3</c:v>
                </c:pt>
                <c:pt idx="6198">
                  <c:v>5.1980000000000004E-3</c:v>
                </c:pt>
                <c:pt idx="6199">
                  <c:v>5.1989999999999996E-3</c:v>
                </c:pt>
                <c:pt idx="6200">
                  <c:v>5.1999999999999998E-3</c:v>
                </c:pt>
                <c:pt idx="6201">
                  <c:v>5.2009999999999999E-3</c:v>
                </c:pt>
                <c:pt idx="6202">
                  <c:v>5.202E-3</c:v>
                </c:pt>
                <c:pt idx="6203">
                  <c:v>5.2030000000000002E-3</c:v>
                </c:pt>
                <c:pt idx="6204">
                  <c:v>5.2040000000000003E-3</c:v>
                </c:pt>
                <c:pt idx="6205">
                  <c:v>5.2050000000000004E-3</c:v>
                </c:pt>
                <c:pt idx="6206">
                  <c:v>5.2059999999999997E-3</c:v>
                </c:pt>
                <c:pt idx="6207">
                  <c:v>5.2069999999999998E-3</c:v>
                </c:pt>
                <c:pt idx="6208">
                  <c:v>5.208E-3</c:v>
                </c:pt>
                <c:pt idx="6209">
                  <c:v>5.2090000000000001E-3</c:v>
                </c:pt>
                <c:pt idx="6210">
                  <c:v>5.2100000000000002E-3</c:v>
                </c:pt>
                <c:pt idx="6211">
                  <c:v>5.2110000000000004E-3</c:v>
                </c:pt>
                <c:pt idx="6212">
                  <c:v>5.2119999999999996E-3</c:v>
                </c:pt>
                <c:pt idx="6213">
                  <c:v>5.2129999999999998E-3</c:v>
                </c:pt>
                <c:pt idx="6214">
                  <c:v>5.2139999999999999E-3</c:v>
                </c:pt>
                <c:pt idx="6215">
                  <c:v>5.215E-3</c:v>
                </c:pt>
                <c:pt idx="6216">
                  <c:v>5.2160000000000002E-3</c:v>
                </c:pt>
                <c:pt idx="6217">
                  <c:v>5.2170000000000003E-3</c:v>
                </c:pt>
                <c:pt idx="6218">
                  <c:v>5.2180000000000004E-3</c:v>
                </c:pt>
                <c:pt idx="6219">
                  <c:v>5.2189999999999997E-3</c:v>
                </c:pt>
                <c:pt idx="6220">
                  <c:v>5.2199999999999998E-3</c:v>
                </c:pt>
                <c:pt idx="6221">
                  <c:v>5.2209999999999999E-3</c:v>
                </c:pt>
                <c:pt idx="6222">
                  <c:v>5.2220000000000001E-3</c:v>
                </c:pt>
                <c:pt idx="6223">
                  <c:v>5.2230000000000002E-3</c:v>
                </c:pt>
                <c:pt idx="6224">
                  <c:v>5.2240000000000003E-3</c:v>
                </c:pt>
                <c:pt idx="6225">
                  <c:v>5.2249999999999996E-3</c:v>
                </c:pt>
                <c:pt idx="6226">
                  <c:v>5.2259999999999997E-3</c:v>
                </c:pt>
                <c:pt idx="6227">
                  <c:v>5.2269999999999999E-3</c:v>
                </c:pt>
                <c:pt idx="6228">
                  <c:v>5.228E-3</c:v>
                </c:pt>
                <c:pt idx="6229">
                  <c:v>5.2290000000000001E-3</c:v>
                </c:pt>
                <c:pt idx="6230">
                  <c:v>5.2300000000000003E-3</c:v>
                </c:pt>
                <c:pt idx="6231">
                  <c:v>5.2310000000000004E-3</c:v>
                </c:pt>
                <c:pt idx="6232">
                  <c:v>5.2319999999999997E-3</c:v>
                </c:pt>
                <c:pt idx="6233">
                  <c:v>5.2329999999999998E-3</c:v>
                </c:pt>
                <c:pt idx="6234">
                  <c:v>5.2339999999999999E-3</c:v>
                </c:pt>
                <c:pt idx="6235">
                  <c:v>5.2350000000000001E-3</c:v>
                </c:pt>
                <c:pt idx="6236">
                  <c:v>5.2360000000000002E-3</c:v>
                </c:pt>
                <c:pt idx="6237">
                  <c:v>5.2370000000000003E-3</c:v>
                </c:pt>
                <c:pt idx="6238">
                  <c:v>5.2379999999999996E-3</c:v>
                </c:pt>
                <c:pt idx="6239">
                  <c:v>5.2389999999999997E-3</c:v>
                </c:pt>
                <c:pt idx="6240">
                  <c:v>5.2399999999999999E-3</c:v>
                </c:pt>
                <c:pt idx="6241">
                  <c:v>5.241E-3</c:v>
                </c:pt>
                <c:pt idx="6242">
                  <c:v>5.2420000000000001E-3</c:v>
                </c:pt>
                <c:pt idx="6243">
                  <c:v>5.2430000000000003E-3</c:v>
                </c:pt>
                <c:pt idx="6244">
                  <c:v>5.2440000000000004E-3</c:v>
                </c:pt>
                <c:pt idx="6245">
                  <c:v>5.2449999999999997E-3</c:v>
                </c:pt>
                <c:pt idx="6246">
                  <c:v>5.2459999999999998E-3</c:v>
                </c:pt>
                <c:pt idx="6247">
                  <c:v>5.2469999999999999E-3</c:v>
                </c:pt>
                <c:pt idx="6248">
                  <c:v>5.2480000000000001E-3</c:v>
                </c:pt>
                <c:pt idx="6249">
                  <c:v>5.2490000000000002E-3</c:v>
                </c:pt>
                <c:pt idx="6250">
                  <c:v>5.2500000000000003E-3</c:v>
                </c:pt>
                <c:pt idx="6251">
                  <c:v>5.2509999999999996E-3</c:v>
                </c:pt>
                <c:pt idx="6252">
                  <c:v>5.2519999999999997E-3</c:v>
                </c:pt>
                <c:pt idx="6253">
                  <c:v>5.2529999999999999E-3</c:v>
                </c:pt>
                <c:pt idx="6254">
                  <c:v>5.254E-3</c:v>
                </c:pt>
                <c:pt idx="6255">
                  <c:v>5.2550000000000001E-3</c:v>
                </c:pt>
                <c:pt idx="6256">
                  <c:v>5.2560000000000003E-3</c:v>
                </c:pt>
                <c:pt idx="6257">
                  <c:v>5.2570000000000004E-3</c:v>
                </c:pt>
                <c:pt idx="6258">
                  <c:v>5.2579999999999997E-3</c:v>
                </c:pt>
                <c:pt idx="6259">
                  <c:v>5.2589999999999998E-3</c:v>
                </c:pt>
                <c:pt idx="6260">
                  <c:v>5.2599999999999999E-3</c:v>
                </c:pt>
                <c:pt idx="6261">
                  <c:v>5.2610000000000001E-3</c:v>
                </c:pt>
                <c:pt idx="6262">
                  <c:v>5.2620000000000002E-3</c:v>
                </c:pt>
                <c:pt idx="6263">
                  <c:v>5.2630000000000003E-3</c:v>
                </c:pt>
                <c:pt idx="6264">
                  <c:v>5.2639999999999996E-3</c:v>
                </c:pt>
                <c:pt idx="6265">
                  <c:v>5.2649999999999997E-3</c:v>
                </c:pt>
                <c:pt idx="6266">
                  <c:v>5.2659999999999998E-3</c:v>
                </c:pt>
                <c:pt idx="6267">
                  <c:v>5.267E-3</c:v>
                </c:pt>
                <c:pt idx="6268">
                  <c:v>5.2680000000000001E-3</c:v>
                </c:pt>
                <c:pt idx="6269">
                  <c:v>5.2690000000000002E-3</c:v>
                </c:pt>
                <c:pt idx="6270">
                  <c:v>5.2700000000000004E-3</c:v>
                </c:pt>
                <c:pt idx="6271">
                  <c:v>5.2709999999999996E-3</c:v>
                </c:pt>
                <c:pt idx="6272">
                  <c:v>5.2719999999999998E-3</c:v>
                </c:pt>
                <c:pt idx="6273">
                  <c:v>5.2729999999999999E-3</c:v>
                </c:pt>
                <c:pt idx="6274">
                  <c:v>5.274E-3</c:v>
                </c:pt>
                <c:pt idx="6275">
                  <c:v>5.2750000000000002E-3</c:v>
                </c:pt>
                <c:pt idx="6276">
                  <c:v>5.2760000000000003E-3</c:v>
                </c:pt>
                <c:pt idx="6277">
                  <c:v>5.2769999999999996E-3</c:v>
                </c:pt>
                <c:pt idx="6278">
                  <c:v>5.2779999999999997E-3</c:v>
                </c:pt>
                <c:pt idx="6279">
                  <c:v>5.2789999999999998E-3</c:v>
                </c:pt>
                <c:pt idx="6280">
                  <c:v>5.28E-3</c:v>
                </c:pt>
                <c:pt idx="6281">
                  <c:v>5.2810000000000001E-3</c:v>
                </c:pt>
                <c:pt idx="6282">
                  <c:v>5.2820000000000002E-3</c:v>
                </c:pt>
                <c:pt idx="6283">
                  <c:v>5.2830000000000004E-3</c:v>
                </c:pt>
                <c:pt idx="6284">
                  <c:v>5.2839999999999996E-3</c:v>
                </c:pt>
                <c:pt idx="6285">
                  <c:v>5.2849999999999998E-3</c:v>
                </c:pt>
                <c:pt idx="6286">
                  <c:v>5.2859999999999999E-3</c:v>
                </c:pt>
                <c:pt idx="6287">
                  <c:v>5.287E-3</c:v>
                </c:pt>
                <c:pt idx="6288">
                  <c:v>5.2880000000000002E-3</c:v>
                </c:pt>
                <c:pt idx="6289">
                  <c:v>5.2890000000000003E-3</c:v>
                </c:pt>
                <c:pt idx="6290">
                  <c:v>5.2900000000000004E-3</c:v>
                </c:pt>
                <c:pt idx="6291">
                  <c:v>5.2909999999999997E-3</c:v>
                </c:pt>
                <c:pt idx="6292">
                  <c:v>5.2919999999999998E-3</c:v>
                </c:pt>
                <c:pt idx="6293">
                  <c:v>5.293E-3</c:v>
                </c:pt>
                <c:pt idx="6294">
                  <c:v>5.2940000000000001E-3</c:v>
                </c:pt>
                <c:pt idx="6295">
                  <c:v>5.2950000000000002E-3</c:v>
                </c:pt>
                <c:pt idx="6296">
                  <c:v>5.2960000000000004E-3</c:v>
                </c:pt>
                <c:pt idx="6297">
                  <c:v>5.2969999999999996E-3</c:v>
                </c:pt>
                <c:pt idx="6298">
                  <c:v>5.2979999999999998E-3</c:v>
                </c:pt>
                <c:pt idx="6299">
                  <c:v>5.2989999999999999E-3</c:v>
                </c:pt>
                <c:pt idx="6300">
                  <c:v>5.3E-3</c:v>
                </c:pt>
                <c:pt idx="6301">
                  <c:v>5.3010000000000002E-3</c:v>
                </c:pt>
                <c:pt idx="6302">
                  <c:v>5.3020000000000003E-3</c:v>
                </c:pt>
                <c:pt idx="6303">
                  <c:v>5.3030000000000004E-3</c:v>
                </c:pt>
                <c:pt idx="6304">
                  <c:v>5.3039999999999997E-3</c:v>
                </c:pt>
                <c:pt idx="6305">
                  <c:v>5.3049999999999998E-3</c:v>
                </c:pt>
                <c:pt idx="6306">
                  <c:v>5.306E-3</c:v>
                </c:pt>
                <c:pt idx="6307">
                  <c:v>5.3070000000000001E-3</c:v>
                </c:pt>
                <c:pt idx="6308">
                  <c:v>5.3080000000000002E-3</c:v>
                </c:pt>
                <c:pt idx="6309">
                  <c:v>5.3090000000000004E-3</c:v>
                </c:pt>
                <c:pt idx="6310">
                  <c:v>5.3099999999999996E-3</c:v>
                </c:pt>
                <c:pt idx="6311">
                  <c:v>5.3109999999999997E-3</c:v>
                </c:pt>
                <c:pt idx="6312">
                  <c:v>5.3119999999999999E-3</c:v>
                </c:pt>
                <c:pt idx="6313">
                  <c:v>5.313E-3</c:v>
                </c:pt>
                <c:pt idx="6314">
                  <c:v>5.3140000000000001E-3</c:v>
                </c:pt>
                <c:pt idx="6315">
                  <c:v>5.3150000000000003E-3</c:v>
                </c:pt>
                <c:pt idx="6316">
                  <c:v>5.3160000000000004E-3</c:v>
                </c:pt>
                <c:pt idx="6317">
                  <c:v>5.3169999999999997E-3</c:v>
                </c:pt>
                <c:pt idx="6318">
                  <c:v>5.3179999999999998E-3</c:v>
                </c:pt>
                <c:pt idx="6319">
                  <c:v>5.3189999999999999E-3</c:v>
                </c:pt>
                <c:pt idx="6320">
                  <c:v>5.3200000000000001E-3</c:v>
                </c:pt>
                <c:pt idx="6321">
                  <c:v>5.3210000000000002E-3</c:v>
                </c:pt>
                <c:pt idx="6322">
                  <c:v>5.3220000000000003E-3</c:v>
                </c:pt>
                <c:pt idx="6323">
                  <c:v>5.3229999999999996E-3</c:v>
                </c:pt>
                <c:pt idx="6324">
                  <c:v>5.3239999999999997E-3</c:v>
                </c:pt>
                <c:pt idx="6325">
                  <c:v>5.3249999999999999E-3</c:v>
                </c:pt>
                <c:pt idx="6326">
                  <c:v>5.326E-3</c:v>
                </c:pt>
                <c:pt idx="6327">
                  <c:v>5.3270000000000001E-3</c:v>
                </c:pt>
                <c:pt idx="6328">
                  <c:v>5.3280000000000003E-3</c:v>
                </c:pt>
                <c:pt idx="6329">
                  <c:v>5.3290000000000004E-3</c:v>
                </c:pt>
                <c:pt idx="6330">
                  <c:v>5.3299999999999997E-3</c:v>
                </c:pt>
                <c:pt idx="6331">
                  <c:v>5.3309999999999998E-3</c:v>
                </c:pt>
                <c:pt idx="6332">
                  <c:v>5.3319999999999999E-3</c:v>
                </c:pt>
                <c:pt idx="6333">
                  <c:v>5.3330000000000001E-3</c:v>
                </c:pt>
                <c:pt idx="6334">
                  <c:v>5.3340000000000002E-3</c:v>
                </c:pt>
                <c:pt idx="6335">
                  <c:v>5.3350000000000003E-3</c:v>
                </c:pt>
                <c:pt idx="6336">
                  <c:v>5.3359999999999996E-3</c:v>
                </c:pt>
                <c:pt idx="6337">
                  <c:v>5.3369999999999997E-3</c:v>
                </c:pt>
                <c:pt idx="6338">
                  <c:v>5.3379999999999999E-3</c:v>
                </c:pt>
                <c:pt idx="6339">
                  <c:v>5.339E-3</c:v>
                </c:pt>
                <c:pt idx="6340">
                  <c:v>5.3400000000000001E-3</c:v>
                </c:pt>
                <c:pt idx="6341">
                  <c:v>5.3410000000000003E-3</c:v>
                </c:pt>
                <c:pt idx="6342">
                  <c:v>5.3420000000000004E-3</c:v>
                </c:pt>
                <c:pt idx="6343">
                  <c:v>5.3429999999999997E-3</c:v>
                </c:pt>
                <c:pt idx="6344">
                  <c:v>5.3439999999999998E-3</c:v>
                </c:pt>
                <c:pt idx="6345">
                  <c:v>5.3449999999999999E-3</c:v>
                </c:pt>
                <c:pt idx="6346">
                  <c:v>5.3460000000000001E-3</c:v>
                </c:pt>
                <c:pt idx="6347">
                  <c:v>5.3470000000000002E-3</c:v>
                </c:pt>
                <c:pt idx="6348">
                  <c:v>5.3480000000000003E-3</c:v>
                </c:pt>
                <c:pt idx="6349">
                  <c:v>5.3489999999999996E-3</c:v>
                </c:pt>
                <c:pt idx="6350">
                  <c:v>5.3499999999999997E-3</c:v>
                </c:pt>
                <c:pt idx="6351">
                  <c:v>5.3509999999999999E-3</c:v>
                </c:pt>
                <c:pt idx="6352">
                  <c:v>5.352E-3</c:v>
                </c:pt>
                <c:pt idx="6353">
                  <c:v>5.3530000000000001E-3</c:v>
                </c:pt>
                <c:pt idx="6354">
                  <c:v>5.3540000000000003E-3</c:v>
                </c:pt>
                <c:pt idx="6355">
                  <c:v>5.3550000000000004E-3</c:v>
                </c:pt>
                <c:pt idx="6356">
                  <c:v>5.3559999999999997E-3</c:v>
                </c:pt>
                <c:pt idx="6357">
                  <c:v>5.3569999999999998E-3</c:v>
                </c:pt>
                <c:pt idx="6358">
                  <c:v>5.3579999999999999E-3</c:v>
                </c:pt>
                <c:pt idx="6359">
                  <c:v>5.359E-3</c:v>
                </c:pt>
                <c:pt idx="6360">
                  <c:v>5.3600000000000002E-3</c:v>
                </c:pt>
                <c:pt idx="6361">
                  <c:v>5.3610000000000003E-3</c:v>
                </c:pt>
                <c:pt idx="6362">
                  <c:v>5.3619999999999996E-3</c:v>
                </c:pt>
                <c:pt idx="6363">
                  <c:v>5.3629999999999997E-3</c:v>
                </c:pt>
                <c:pt idx="6364">
                  <c:v>5.3639999999999998E-3</c:v>
                </c:pt>
                <c:pt idx="6365">
                  <c:v>5.365E-3</c:v>
                </c:pt>
                <c:pt idx="6366">
                  <c:v>5.3660000000000001E-3</c:v>
                </c:pt>
                <c:pt idx="6367">
                  <c:v>5.3670000000000002E-3</c:v>
                </c:pt>
                <c:pt idx="6368">
                  <c:v>5.3680000000000004E-3</c:v>
                </c:pt>
                <c:pt idx="6369">
                  <c:v>5.3689999999999996E-3</c:v>
                </c:pt>
                <c:pt idx="6370">
                  <c:v>5.3699999999999998E-3</c:v>
                </c:pt>
                <c:pt idx="6371">
                  <c:v>5.3709999999999999E-3</c:v>
                </c:pt>
                <c:pt idx="6372">
                  <c:v>5.372E-3</c:v>
                </c:pt>
                <c:pt idx="6373">
                  <c:v>5.3730000000000002E-3</c:v>
                </c:pt>
                <c:pt idx="6374">
                  <c:v>5.3740000000000003E-3</c:v>
                </c:pt>
                <c:pt idx="6375">
                  <c:v>5.3749999999999996E-3</c:v>
                </c:pt>
                <c:pt idx="6376">
                  <c:v>5.3759999999999997E-3</c:v>
                </c:pt>
                <c:pt idx="6377">
                  <c:v>5.3769999999999998E-3</c:v>
                </c:pt>
                <c:pt idx="6378">
                  <c:v>5.378E-3</c:v>
                </c:pt>
                <c:pt idx="6379">
                  <c:v>5.3790000000000001E-3</c:v>
                </c:pt>
                <c:pt idx="6380">
                  <c:v>5.3800000000000002E-3</c:v>
                </c:pt>
                <c:pt idx="6381">
                  <c:v>5.3810000000000004E-3</c:v>
                </c:pt>
                <c:pt idx="6382">
                  <c:v>5.3819999999999996E-3</c:v>
                </c:pt>
                <c:pt idx="6383">
                  <c:v>5.3829999999999998E-3</c:v>
                </c:pt>
                <c:pt idx="6384">
                  <c:v>5.3839999999999999E-3</c:v>
                </c:pt>
                <c:pt idx="6385">
                  <c:v>5.385E-3</c:v>
                </c:pt>
                <c:pt idx="6386">
                  <c:v>5.3860000000000002E-3</c:v>
                </c:pt>
                <c:pt idx="6387">
                  <c:v>5.3870000000000003E-3</c:v>
                </c:pt>
                <c:pt idx="6388">
                  <c:v>5.3880000000000004E-3</c:v>
                </c:pt>
                <c:pt idx="6389">
                  <c:v>5.3889999999999997E-3</c:v>
                </c:pt>
                <c:pt idx="6390">
                  <c:v>5.3899999999999998E-3</c:v>
                </c:pt>
                <c:pt idx="6391">
                  <c:v>5.391E-3</c:v>
                </c:pt>
                <c:pt idx="6392">
                  <c:v>5.3920000000000001E-3</c:v>
                </c:pt>
                <c:pt idx="6393">
                  <c:v>5.3930000000000002E-3</c:v>
                </c:pt>
                <c:pt idx="6394">
                  <c:v>5.3940000000000004E-3</c:v>
                </c:pt>
                <c:pt idx="6395">
                  <c:v>5.3949999999999996E-3</c:v>
                </c:pt>
                <c:pt idx="6396">
                  <c:v>5.3959999999999998E-3</c:v>
                </c:pt>
                <c:pt idx="6397">
                  <c:v>5.3969999999999999E-3</c:v>
                </c:pt>
                <c:pt idx="6398">
                  <c:v>5.398E-3</c:v>
                </c:pt>
                <c:pt idx="6399">
                  <c:v>5.3990000000000002E-3</c:v>
                </c:pt>
                <c:pt idx="6400">
                  <c:v>5.4000000000000003E-3</c:v>
                </c:pt>
                <c:pt idx="6401">
                  <c:v>5.4010000000000004E-3</c:v>
                </c:pt>
                <c:pt idx="6402">
                  <c:v>5.4019999999999997E-3</c:v>
                </c:pt>
                <c:pt idx="6403">
                  <c:v>5.4029999999999998E-3</c:v>
                </c:pt>
                <c:pt idx="6404">
                  <c:v>5.4039999999999999E-3</c:v>
                </c:pt>
                <c:pt idx="6405">
                  <c:v>5.4050000000000001E-3</c:v>
                </c:pt>
                <c:pt idx="6406">
                  <c:v>5.4060000000000002E-3</c:v>
                </c:pt>
                <c:pt idx="6407">
                  <c:v>5.4070000000000003E-3</c:v>
                </c:pt>
                <c:pt idx="6408">
                  <c:v>5.4079999999999996E-3</c:v>
                </c:pt>
                <c:pt idx="6409">
                  <c:v>5.4089999999999997E-3</c:v>
                </c:pt>
                <c:pt idx="6410">
                  <c:v>5.4099999999999999E-3</c:v>
                </c:pt>
                <c:pt idx="6411">
                  <c:v>5.411E-3</c:v>
                </c:pt>
                <c:pt idx="6412">
                  <c:v>5.4120000000000001E-3</c:v>
                </c:pt>
                <c:pt idx="6413">
                  <c:v>5.4130000000000003E-3</c:v>
                </c:pt>
                <c:pt idx="6414">
                  <c:v>5.4140000000000004E-3</c:v>
                </c:pt>
                <c:pt idx="6415">
                  <c:v>5.4149999999999997E-3</c:v>
                </c:pt>
                <c:pt idx="6416">
                  <c:v>5.4159999999999998E-3</c:v>
                </c:pt>
                <c:pt idx="6417">
                  <c:v>5.4169999999999999E-3</c:v>
                </c:pt>
                <c:pt idx="6418">
                  <c:v>5.4180000000000001E-3</c:v>
                </c:pt>
                <c:pt idx="6419">
                  <c:v>5.4190000000000002E-3</c:v>
                </c:pt>
                <c:pt idx="6420">
                  <c:v>5.4200000000000003E-3</c:v>
                </c:pt>
                <c:pt idx="6421">
                  <c:v>5.4209999999999996E-3</c:v>
                </c:pt>
                <c:pt idx="6422">
                  <c:v>5.4219999999999997E-3</c:v>
                </c:pt>
                <c:pt idx="6423">
                  <c:v>5.4229999999999999E-3</c:v>
                </c:pt>
                <c:pt idx="6424">
                  <c:v>5.424E-3</c:v>
                </c:pt>
                <c:pt idx="6425">
                  <c:v>5.4250000000000001E-3</c:v>
                </c:pt>
                <c:pt idx="6426">
                  <c:v>5.4260000000000003E-3</c:v>
                </c:pt>
                <c:pt idx="6427">
                  <c:v>5.4270000000000004E-3</c:v>
                </c:pt>
                <c:pt idx="6428">
                  <c:v>5.4279999999999997E-3</c:v>
                </c:pt>
                <c:pt idx="6429">
                  <c:v>5.4289999999999998E-3</c:v>
                </c:pt>
                <c:pt idx="6430">
                  <c:v>5.4299999999999999E-3</c:v>
                </c:pt>
                <c:pt idx="6431">
                  <c:v>5.4310000000000001E-3</c:v>
                </c:pt>
                <c:pt idx="6432">
                  <c:v>5.4320000000000002E-3</c:v>
                </c:pt>
                <c:pt idx="6433">
                  <c:v>5.4330000000000003E-3</c:v>
                </c:pt>
                <c:pt idx="6434">
                  <c:v>5.4339999999999996E-3</c:v>
                </c:pt>
                <c:pt idx="6435">
                  <c:v>5.4349999999999997E-3</c:v>
                </c:pt>
                <c:pt idx="6436">
                  <c:v>5.4359999999999999E-3</c:v>
                </c:pt>
                <c:pt idx="6437">
                  <c:v>5.437E-3</c:v>
                </c:pt>
                <c:pt idx="6438">
                  <c:v>5.4380000000000001E-3</c:v>
                </c:pt>
                <c:pt idx="6439">
                  <c:v>5.4390000000000003E-3</c:v>
                </c:pt>
                <c:pt idx="6440">
                  <c:v>5.4400000000000004E-3</c:v>
                </c:pt>
                <c:pt idx="6441">
                  <c:v>5.4409999999999997E-3</c:v>
                </c:pt>
                <c:pt idx="6442">
                  <c:v>5.4419999999999998E-3</c:v>
                </c:pt>
                <c:pt idx="6443">
                  <c:v>5.4429999999999999E-3</c:v>
                </c:pt>
                <c:pt idx="6444">
                  <c:v>5.4440000000000001E-3</c:v>
                </c:pt>
                <c:pt idx="6445">
                  <c:v>5.4450000000000002E-3</c:v>
                </c:pt>
                <c:pt idx="6446">
                  <c:v>5.4460000000000003E-3</c:v>
                </c:pt>
                <c:pt idx="6447">
                  <c:v>5.4469999999999996E-3</c:v>
                </c:pt>
                <c:pt idx="6448">
                  <c:v>5.4479999999999997E-3</c:v>
                </c:pt>
                <c:pt idx="6449">
                  <c:v>5.4489999999999999E-3</c:v>
                </c:pt>
                <c:pt idx="6450">
                  <c:v>5.45E-3</c:v>
                </c:pt>
                <c:pt idx="6451">
                  <c:v>5.4510000000000001E-3</c:v>
                </c:pt>
                <c:pt idx="6452">
                  <c:v>5.4520000000000002E-3</c:v>
                </c:pt>
                <c:pt idx="6453">
                  <c:v>5.4530000000000004E-3</c:v>
                </c:pt>
                <c:pt idx="6454">
                  <c:v>5.4539999999999996E-3</c:v>
                </c:pt>
                <c:pt idx="6455">
                  <c:v>5.4549999999999998E-3</c:v>
                </c:pt>
                <c:pt idx="6456">
                  <c:v>5.4559999999999999E-3</c:v>
                </c:pt>
                <c:pt idx="6457">
                  <c:v>5.457E-3</c:v>
                </c:pt>
                <c:pt idx="6458">
                  <c:v>5.4580000000000002E-3</c:v>
                </c:pt>
                <c:pt idx="6459">
                  <c:v>5.4590000000000003E-3</c:v>
                </c:pt>
                <c:pt idx="6460">
                  <c:v>5.4599999999999996E-3</c:v>
                </c:pt>
                <c:pt idx="6461">
                  <c:v>5.4609999999999997E-3</c:v>
                </c:pt>
                <c:pt idx="6462">
                  <c:v>5.4619999999999998E-3</c:v>
                </c:pt>
                <c:pt idx="6463">
                  <c:v>5.463E-3</c:v>
                </c:pt>
                <c:pt idx="6464">
                  <c:v>5.4640000000000001E-3</c:v>
                </c:pt>
                <c:pt idx="6465">
                  <c:v>5.4650000000000002E-3</c:v>
                </c:pt>
                <c:pt idx="6466">
                  <c:v>5.4660000000000004E-3</c:v>
                </c:pt>
                <c:pt idx="6467">
                  <c:v>5.4669999999999996E-3</c:v>
                </c:pt>
                <c:pt idx="6468">
                  <c:v>5.4679999999999998E-3</c:v>
                </c:pt>
                <c:pt idx="6469">
                  <c:v>5.4689999999999999E-3</c:v>
                </c:pt>
                <c:pt idx="6470">
                  <c:v>5.47E-3</c:v>
                </c:pt>
                <c:pt idx="6471">
                  <c:v>5.4710000000000002E-3</c:v>
                </c:pt>
                <c:pt idx="6472">
                  <c:v>5.4720000000000003E-3</c:v>
                </c:pt>
                <c:pt idx="6473">
                  <c:v>5.4730000000000004E-3</c:v>
                </c:pt>
                <c:pt idx="6474">
                  <c:v>5.4739999999999997E-3</c:v>
                </c:pt>
                <c:pt idx="6475">
                  <c:v>5.4749999999999998E-3</c:v>
                </c:pt>
                <c:pt idx="6476">
                  <c:v>5.476E-3</c:v>
                </c:pt>
                <c:pt idx="6477">
                  <c:v>5.4770000000000001E-3</c:v>
                </c:pt>
                <c:pt idx="6478">
                  <c:v>5.4780000000000002E-3</c:v>
                </c:pt>
                <c:pt idx="6479">
                  <c:v>5.4790000000000004E-3</c:v>
                </c:pt>
                <c:pt idx="6480">
                  <c:v>5.4799999999999996E-3</c:v>
                </c:pt>
                <c:pt idx="6481">
                  <c:v>5.4809999999999998E-3</c:v>
                </c:pt>
                <c:pt idx="6482">
                  <c:v>5.4819999999999999E-3</c:v>
                </c:pt>
                <c:pt idx="6483">
                  <c:v>5.483E-3</c:v>
                </c:pt>
                <c:pt idx="6484">
                  <c:v>5.4840000000000002E-3</c:v>
                </c:pt>
                <c:pt idx="6485">
                  <c:v>5.4850000000000003E-3</c:v>
                </c:pt>
                <c:pt idx="6486">
                  <c:v>5.4860000000000004E-3</c:v>
                </c:pt>
                <c:pt idx="6487">
                  <c:v>5.4869999999999997E-3</c:v>
                </c:pt>
                <c:pt idx="6488">
                  <c:v>5.4879999999999998E-3</c:v>
                </c:pt>
                <c:pt idx="6489">
                  <c:v>5.489E-3</c:v>
                </c:pt>
                <c:pt idx="6490">
                  <c:v>5.4900000000000001E-3</c:v>
                </c:pt>
                <c:pt idx="6491">
                  <c:v>5.4910000000000002E-3</c:v>
                </c:pt>
                <c:pt idx="6492">
                  <c:v>5.4920000000000004E-3</c:v>
                </c:pt>
                <c:pt idx="6493">
                  <c:v>5.4929999999999996E-3</c:v>
                </c:pt>
                <c:pt idx="6494">
                  <c:v>5.4939999999999998E-3</c:v>
                </c:pt>
                <c:pt idx="6495">
                  <c:v>5.4949999999999999E-3</c:v>
                </c:pt>
                <c:pt idx="6496">
                  <c:v>5.496E-3</c:v>
                </c:pt>
                <c:pt idx="6497">
                  <c:v>5.4970000000000001E-3</c:v>
                </c:pt>
                <c:pt idx="6498">
                  <c:v>5.4980000000000003E-3</c:v>
                </c:pt>
                <c:pt idx="6499">
                  <c:v>5.4990000000000004E-3</c:v>
                </c:pt>
                <c:pt idx="6500">
                  <c:v>5.4999999999999997E-3</c:v>
                </c:pt>
                <c:pt idx="6501">
                  <c:v>5.5009999999999998E-3</c:v>
                </c:pt>
                <c:pt idx="6502">
                  <c:v>5.5019999999999999E-3</c:v>
                </c:pt>
                <c:pt idx="6503">
                  <c:v>5.5030000000000001E-3</c:v>
                </c:pt>
                <c:pt idx="6504">
                  <c:v>5.5040000000000002E-3</c:v>
                </c:pt>
                <c:pt idx="6505">
                  <c:v>5.5050000000000003E-3</c:v>
                </c:pt>
                <c:pt idx="6506">
                  <c:v>5.5059999999999996E-3</c:v>
                </c:pt>
                <c:pt idx="6507">
                  <c:v>5.5069999999999997E-3</c:v>
                </c:pt>
                <c:pt idx="6508">
                  <c:v>5.5079999999999999E-3</c:v>
                </c:pt>
                <c:pt idx="6509">
                  <c:v>5.509E-3</c:v>
                </c:pt>
                <c:pt idx="6510">
                  <c:v>5.5100000000000001E-3</c:v>
                </c:pt>
                <c:pt idx="6511">
                  <c:v>5.5110000000000003E-3</c:v>
                </c:pt>
                <c:pt idx="6512">
                  <c:v>5.5120000000000004E-3</c:v>
                </c:pt>
                <c:pt idx="6513">
                  <c:v>5.5129999999999997E-3</c:v>
                </c:pt>
                <c:pt idx="6514">
                  <c:v>5.5139999999999998E-3</c:v>
                </c:pt>
                <c:pt idx="6515">
                  <c:v>5.5149999999999999E-3</c:v>
                </c:pt>
                <c:pt idx="6516">
                  <c:v>5.5160000000000001E-3</c:v>
                </c:pt>
                <c:pt idx="6517">
                  <c:v>5.5170000000000002E-3</c:v>
                </c:pt>
                <c:pt idx="6518">
                  <c:v>5.5180000000000003E-3</c:v>
                </c:pt>
                <c:pt idx="6519">
                  <c:v>5.5189999999999996E-3</c:v>
                </c:pt>
                <c:pt idx="6520">
                  <c:v>5.5199999999999997E-3</c:v>
                </c:pt>
                <c:pt idx="6521">
                  <c:v>5.5209999999999999E-3</c:v>
                </c:pt>
                <c:pt idx="6522">
                  <c:v>5.522E-3</c:v>
                </c:pt>
                <c:pt idx="6523">
                  <c:v>5.5230000000000001E-3</c:v>
                </c:pt>
                <c:pt idx="6524">
                  <c:v>5.5240000000000003E-3</c:v>
                </c:pt>
                <c:pt idx="6525">
                  <c:v>5.5250000000000004E-3</c:v>
                </c:pt>
                <c:pt idx="6526">
                  <c:v>5.5259999999999997E-3</c:v>
                </c:pt>
                <c:pt idx="6527">
                  <c:v>5.5269999999999998E-3</c:v>
                </c:pt>
                <c:pt idx="6528">
                  <c:v>5.5279999999999999E-3</c:v>
                </c:pt>
                <c:pt idx="6529">
                  <c:v>5.5290000000000001E-3</c:v>
                </c:pt>
                <c:pt idx="6530">
                  <c:v>5.5300000000000002E-3</c:v>
                </c:pt>
                <c:pt idx="6531">
                  <c:v>5.5310000000000003E-3</c:v>
                </c:pt>
                <c:pt idx="6532">
                  <c:v>5.5319999999999996E-3</c:v>
                </c:pt>
                <c:pt idx="6533">
                  <c:v>5.5329999999999997E-3</c:v>
                </c:pt>
                <c:pt idx="6534">
                  <c:v>5.5339999999999999E-3</c:v>
                </c:pt>
                <c:pt idx="6535">
                  <c:v>5.535E-3</c:v>
                </c:pt>
                <c:pt idx="6536">
                  <c:v>5.5360000000000001E-3</c:v>
                </c:pt>
                <c:pt idx="6537">
                  <c:v>5.5370000000000003E-3</c:v>
                </c:pt>
                <c:pt idx="6538">
                  <c:v>5.5380000000000004E-3</c:v>
                </c:pt>
                <c:pt idx="6539">
                  <c:v>5.5389999999999997E-3</c:v>
                </c:pt>
                <c:pt idx="6540">
                  <c:v>5.5399999999999998E-3</c:v>
                </c:pt>
                <c:pt idx="6541">
                  <c:v>5.5409999999999999E-3</c:v>
                </c:pt>
                <c:pt idx="6542">
                  <c:v>5.5420000000000001E-3</c:v>
                </c:pt>
                <c:pt idx="6543">
                  <c:v>5.5430000000000002E-3</c:v>
                </c:pt>
                <c:pt idx="6544">
                  <c:v>5.5440000000000003E-3</c:v>
                </c:pt>
                <c:pt idx="6545">
                  <c:v>5.5449999999999996E-3</c:v>
                </c:pt>
                <c:pt idx="6546">
                  <c:v>5.5459999999999997E-3</c:v>
                </c:pt>
                <c:pt idx="6547">
                  <c:v>5.5469999999999998E-3</c:v>
                </c:pt>
                <c:pt idx="6548">
                  <c:v>5.548E-3</c:v>
                </c:pt>
                <c:pt idx="6549">
                  <c:v>5.5490000000000001E-3</c:v>
                </c:pt>
                <c:pt idx="6550">
                  <c:v>5.5500000000000002E-3</c:v>
                </c:pt>
                <c:pt idx="6551">
                  <c:v>5.5510000000000004E-3</c:v>
                </c:pt>
                <c:pt idx="6552">
                  <c:v>5.5519999999999996E-3</c:v>
                </c:pt>
                <c:pt idx="6553">
                  <c:v>5.5529999999999998E-3</c:v>
                </c:pt>
                <c:pt idx="6554">
                  <c:v>5.5539999999999999E-3</c:v>
                </c:pt>
                <c:pt idx="6555">
                  <c:v>5.555E-3</c:v>
                </c:pt>
                <c:pt idx="6556">
                  <c:v>5.5560000000000002E-3</c:v>
                </c:pt>
                <c:pt idx="6557">
                  <c:v>5.5570000000000003E-3</c:v>
                </c:pt>
                <c:pt idx="6558">
                  <c:v>5.5579999999999996E-3</c:v>
                </c:pt>
                <c:pt idx="6559">
                  <c:v>5.5589999999999997E-3</c:v>
                </c:pt>
                <c:pt idx="6560">
                  <c:v>5.5599999999999998E-3</c:v>
                </c:pt>
                <c:pt idx="6561">
                  <c:v>5.561E-3</c:v>
                </c:pt>
                <c:pt idx="6562">
                  <c:v>5.5620000000000001E-3</c:v>
                </c:pt>
                <c:pt idx="6563">
                  <c:v>5.5630000000000002E-3</c:v>
                </c:pt>
                <c:pt idx="6564">
                  <c:v>5.5640000000000004E-3</c:v>
                </c:pt>
                <c:pt idx="6565">
                  <c:v>5.5649999999999996E-3</c:v>
                </c:pt>
                <c:pt idx="6566">
                  <c:v>5.5659999999999998E-3</c:v>
                </c:pt>
                <c:pt idx="6567">
                  <c:v>5.5669999999999999E-3</c:v>
                </c:pt>
                <c:pt idx="6568">
                  <c:v>5.568E-3</c:v>
                </c:pt>
                <c:pt idx="6569">
                  <c:v>5.5690000000000002E-3</c:v>
                </c:pt>
                <c:pt idx="6570">
                  <c:v>5.5700000000000003E-3</c:v>
                </c:pt>
                <c:pt idx="6571">
                  <c:v>5.5710000000000004E-3</c:v>
                </c:pt>
                <c:pt idx="6572">
                  <c:v>5.5719999999999997E-3</c:v>
                </c:pt>
                <c:pt idx="6573">
                  <c:v>5.5729999999999998E-3</c:v>
                </c:pt>
                <c:pt idx="6574">
                  <c:v>5.574E-3</c:v>
                </c:pt>
                <c:pt idx="6575">
                  <c:v>5.5750000000000001E-3</c:v>
                </c:pt>
                <c:pt idx="6576">
                  <c:v>5.5760000000000002E-3</c:v>
                </c:pt>
                <c:pt idx="6577">
                  <c:v>5.5770000000000004E-3</c:v>
                </c:pt>
                <c:pt idx="6578">
                  <c:v>5.5779999999999996E-3</c:v>
                </c:pt>
                <c:pt idx="6579">
                  <c:v>5.5789999999999998E-3</c:v>
                </c:pt>
                <c:pt idx="6580">
                  <c:v>5.5799999999999999E-3</c:v>
                </c:pt>
                <c:pt idx="6581">
                  <c:v>5.581E-3</c:v>
                </c:pt>
                <c:pt idx="6582">
                  <c:v>5.5820000000000002E-3</c:v>
                </c:pt>
                <c:pt idx="6583">
                  <c:v>5.5830000000000003E-3</c:v>
                </c:pt>
                <c:pt idx="6584">
                  <c:v>5.5840000000000004E-3</c:v>
                </c:pt>
                <c:pt idx="6585">
                  <c:v>5.5849999999999997E-3</c:v>
                </c:pt>
                <c:pt idx="6586">
                  <c:v>5.5859999999999998E-3</c:v>
                </c:pt>
                <c:pt idx="6587">
                  <c:v>5.587E-3</c:v>
                </c:pt>
                <c:pt idx="6588">
                  <c:v>5.5880000000000001E-3</c:v>
                </c:pt>
                <c:pt idx="6589">
                  <c:v>5.5890000000000002E-3</c:v>
                </c:pt>
                <c:pt idx="6590">
                  <c:v>5.5900000000000004E-3</c:v>
                </c:pt>
                <c:pt idx="6591">
                  <c:v>5.5909999999999996E-3</c:v>
                </c:pt>
                <c:pt idx="6592">
                  <c:v>5.5919999999999997E-3</c:v>
                </c:pt>
                <c:pt idx="6593">
                  <c:v>5.5929999999999999E-3</c:v>
                </c:pt>
                <c:pt idx="6594">
                  <c:v>5.594E-3</c:v>
                </c:pt>
                <c:pt idx="6595">
                  <c:v>5.5950000000000001E-3</c:v>
                </c:pt>
                <c:pt idx="6596">
                  <c:v>5.5960000000000003E-3</c:v>
                </c:pt>
                <c:pt idx="6597">
                  <c:v>5.5970000000000004E-3</c:v>
                </c:pt>
                <c:pt idx="6598">
                  <c:v>5.5979999999999997E-3</c:v>
                </c:pt>
                <c:pt idx="6599">
                  <c:v>5.5989999999999998E-3</c:v>
                </c:pt>
                <c:pt idx="6600">
                  <c:v>5.5999999999999999E-3</c:v>
                </c:pt>
                <c:pt idx="6601">
                  <c:v>5.6010000000000001E-3</c:v>
                </c:pt>
                <c:pt idx="6602">
                  <c:v>5.6020000000000002E-3</c:v>
                </c:pt>
                <c:pt idx="6603">
                  <c:v>5.6030000000000003E-3</c:v>
                </c:pt>
                <c:pt idx="6604">
                  <c:v>5.6039999999999996E-3</c:v>
                </c:pt>
                <c:pt idx="6605">
                  <c:v>5.6049999999999997E-3</c:v>
                </c:pt>
                <c:pt idx="6606">
                  <c:v>5.6059999999999999E-3</c:v>
                </c:pt>
                <c:pt idx="6607">
                  <c:v>5.607E-3</c:v>
                </c:pt>
                <c:pt idx="6608">
                  <c:v>5.6080000000000001E-3</c:v>
                </c:pt>
                <c:pt idx="6609">
                  <c:v>5.6090000000000003E-3</c:v>
                </c:pt>
                <c:pt idx="6610">
                  <c:v>5.6100000000000004E-3</c:v>
                </c:pt>
                <c:pt idx="6611">
                  <c:v>5.6109999999999997E-3</c:v>
                </c:pt>
                <c:pt idx="6612">
                  <c:v>5.6119999999999998E-3</c:v>
                </c:pt>
                <c:pt idx="6613">
                  <c:v>5.6129999999999999E-3</c:v>
                </c:pt>
                <c:pt idx="6614">
                  <c:v>5.6140000000000001E-3</c:v>
                </c:pt>
                <c:pt idx="6615">
                  <c:v>5.6150000000000002E-3</c:v>
                </c:pt>
                <c:pt idx="6616">
                  <c:v>5.6160000000000003E-3</c:v>
                </c:pt>
                <c:pt idx="6617">
                  <c:v>5.6169999999999996E-3</c:v>
                </c:pt>
                <c:pt idx="6618">
                  <c:v>5.6179999999999997E-3</c:v>
                </c:pt>
                <c:pt idx="6619">
                  <c:v>5.6189999999999999E-3</c:v>
                </c:pt>
                <c:pt idx="6620">
                  <c:v>5.62E-3</c:v>
                </c:pt>
                <c:pt idx="6621">
                  <c:v>5.6210000000000001E-3</c:v>
                </c:pt>
                <c:pt idx="6622">
                  <c:v>5.6220000000000003E-3</c:v>
                </c:pt>
                <c:pt idx="6623">
                  <c:v>5.6230000000000004E-3</c:v>
                </c:pt>
                <c:pt idx="6624">
                  <c:v>5.6239999999999997E-3</c:v>
                </c:pt>
                <c:pt idx="6625">
                  <c:v>5.6249999999999998E-3</c:v>
                </c:pt>
                <c:pt idx="6626">
                  <c:v>5.6259999999999999E-3</c:v>
                </c:pt>
                <c:pt idx="6627">
                  <c:v>5.6270000000000001E-3</c:v>
                </c:pt>
                <c:pt idx="6628">
                  <c:v>5.6280000000000002E-3</c:v>
                </c:pt>
                <c:pt idx="6629">
                  <c:v>5.6290000000000003E-3</c:v>
                </c:pt>
                <c:pt idx="6630">
                  <c:v>5.6299999999999996E-3</c:v>
                </c:pt>
                <c:pt idx="6631">
                  <c:v>5.6309999999999997E-3</c:v>
                </c:pt>
                <c:pt idx="6632">
                  <c:v>5.6319999999999999E-3</c:v>
                </c:pt>
                <c:pt idx="6633">
                  <c:v>5.633E-3</c:v>
                </c:pt>
                <c:pt idx="6634">
                  <c:v>5.6340000000000001E-3</c:v>
                </c:pt>
                <c:pt idx="6635">
                  <c:v>5.6350000000000003E-3</c:v>
                </c:pt>
                <c:pt idx="6636">
                  <c:v>5.6360000000000004E-3</c:v>
                </c:pt>
                <c:pt idx="6637">
                  <c:v>5.6369999999999996E-3</c:v>
                </c:pt>
                <c:pt idx="6638">
                  <c:v>5.6379999999999998E-3</c:v>
                </c:pt>
                <c:pt idx="6639">
                  <c:v>5.6389999999999999E-3</c:v>
                </c:pt>
                <c:pt idx="6640">
                  <c:v>5.64E-3</c:v>
                </c:pt>
                <c:pt idx="6641">
                  <c:v>5.6410000000000002E-3</c:v>
                </c:pt>
                <c:pt idx="6642">
                  <c:v>5.6420000000000003E-3</c:v>
                </c:pt>
                <c:pt idx="6643">
                  <c:v>5.6429999999999996E-3</c:v>
                </c:pt>
                <c:pt idx="6644">
                  <c:v>5.6439999999999997E-3</c:v>
                </c:pt>
                <c:pt idx="6645">
                  <c:v>5.6449999999999998E-3</c:v>
                </c:pt>
                <c:pt idx="6646">
                  <c:v>5.646E-3</c:v>
                </c:pt>
                <c:pt idx="6647">
                  <c:v>5.6470000000000001E-3</c:v>
                </c:pt>
                <c:pt idx="6648">
                  <c:v>5.6480000000000002E-3</c:v>
                </c:pt>
                <c:pt idx="6649">
                  <c:v>5.6490000000000004E-3</c:v>
                </c:pt>
                <c:pt idx="6650">
                  <c:v>5.6499999999999996E-3</c:v>
                </c:pt>
                <c:pt idx="6651">
                  <c:v>5.6509999999999998E-3</c:v>
                </c:pt>
                <c:pt idx="6652">
                  <c:v>5.6519999999999999E-3</c:v>
                </c:pt>
                <c:pt idx="6653">
                  <c:v>5.653E-3</c:v>
                </c:pt>
                <c:pt idx="6654">
                  <c:v>5.6540000000000002E-3</c:v>
                </c:pt>
                <c:pt idx="6655">
                  <c:v>5.6550000000000003E-3</c:v>
                </c:pt>
                <c:pt idx="6656">
                  <c:v>5.6559999999999996E-3</c:v>
                </c:pt>
                <c:pt idx="6657">
                  <c:v>5.6569999999999997E-3</c:v>
                </c:pt>
                <c:pt idx="6658">
                  <c:v>5.6579999999999998E-3</c:v>
                </c:pt>
                <c:pt idx="6659">
                  <c:v>5.659E-3</c:v>
                </c:pt>
                <c:pt idx="6660">
                  <c:v>5.6600000000000001E-3</c:v>
                </c:pt>
                <c:pt idx="6661">
                  <c:v>5.6610000000000002E-3</c:v>
                </c:pt>
                <c:pt idx="6662">
                  <c:v>5.6620000000000004E-3</c:v>
                </c:pt>
                <c:pt idx="6663">
                  <c:v>5.6629999999999996E-3</c:v>
                </c:pt>
                <c:pt idx="6664">
                  <c:v>5.6639999999999998E-3</c:v>
                </c:pt>
                <c:pt idx="6665">
                  <c:v>5.6649999999999999E-3</c:v>
                </c:pt>
                <c:pt idx="6666">
                  <c:v>5.666E-3</c:v>
                </c:pt>
                <c:pt idx="6667">
                  <c:v>5.6670000000000002E-3</c:v>
                </c:pt>
                <c:pt idx="6668">
                  <c:v>5.6680000000000003E-3</c:v>
                </c:pt>
                <c:pt idx="6669">
                  <c:v>5.6690000000000004E-3</c:v>
                </c:pt>
                <c:pt idx="6670">
                  <c:v>5.6699999999999997E-3</c:v>
                </c:pt>
                <c:pt idx="6671">
                  <c:v>5.6709999999999998E-3</c:v>
                </c:pt>
                <c:pt idx="6672">
                  <c:v>5.672E-3</c:v>
                </c:pt>
                <c:pt idx="6673">
                  <c:v>5.6730000000000001E-3</c:v>
                </c:pt>
                <c:pt idx="6674">
                  <c:v>5.6740000000000002E-3</c:v>
                </c:pt>
                <c:pt idx="6675">
                  <c:v>5.6750000000000004E-3</c:v>
                </c:pt>
                <c:pt idx="6676">
                  <c:v>5.6759999999999996E-3</c:v>
                </c:pt>
                <c:pt idx="6677">
                  <c:v>5.6769999999999998E-3</c:v>
                </c:pt>
                <c:pt idx="6678">
                  <c:v>5.6779999999999999E-3</c:v>
                </c:pt>
                <c:pt idx="6679">
                  <c:v>5.679E-3</c:v>
                </c:pt>
                <c:pt idx="6680">
                  <c:v>5.6800000000000002E-3</c:v>
                </c:pt>
                <c:pt idx="6681">
                  <c:v>5.6810000000000003E-3</c:v>
                </c:pt>
                <c:pt idx="6682">
                  <c:v>5.6820000000000004E-3</c:v>
                </c:pt>
                <c:pt idx="6683">
                  <c:v>5.6829999999999997E-3</c:v>
                </c:pt>
                <c:pt idx="6684">
                  <c:v>5.6839999999999998E-3</c:v>
                </c:pt>
                <c:pt idx="6685">
                  <c:v>5.6849999999999999E-3</c:v>
                </c:pt>
                <c:pt idx="6686">
                  <c:v>5.6860000000000001E-3</c:v>
                </c:pt>
                <c:pt idx="6687">
                  <c:v>5.6870000000000002E-3</c:v>
                </c:pt>
                <c:pt idx="6688">
                  <c:v>5.6880000000000003E-3</c:v>
                </c:pt>
                <c:pt idx="6689">
                  <c:v>5.6889999999999996E-3</c:v>
                </c:pt>
                <c:pt idx="6690">
                  <c:v>5.6899999999999997E-3</c:v>
                </c:pt>
                <c:pt idx="6691">
                  <c:v>5.6909999999999999E-3</c:v>
                </c:pt>
                <c:pt idx="6692">
                  <c:v>5.692E-3</c:v>
                </c:pt>
                <c:pt idx="6693">
                  <c:v>5.6930000000000001E-3</c:v>
                </c:pt>
                <c:pt idx="6694">
                  <c:v>5.6940000000000003E-3</c:v>
                </c:pt>
                <c:pt idx="6695">
                  <c:v>5.6950000000000004E-3</c:v>
                </c:pt>
                <c:pt idx="6696">
                  <c:v>5.6959999999999997E-3</c:v>
                </c:pt>
                <c:pt idx="6697">
                  <c:v>5.6969999999999998E-3</c:v>
                </c:pt>
                <c:pt idx="6698">
                  <c:v>5.6979999999999999E-3</c:v>
                </c:pt>
                <c:pt idx="6699">
                  <c:v>5.6990000000000001E-3</c:v>
                </c:pt>
                <c:pt idx="6700">
                  <c:v>5.7000000000000002E-3</c:v>
                </c:pt>
                <c:pt idx="6701">
                  <c:v>5.7010000000000003E-3</c:v>
                </c:pt>
                <c:pt idx="6702">
                  <c:v>5.7019999999999996E-3</c:v>
                </c:pt>
                <c:pt idx="6703">
                  <c:v>5.7029999999999997E-3</c:v>
                </c:pt>
                <c:pt idx="6704">
                  <c:v>5.7039999999999999E-3</c:v>
                </c:pt>
                <c:pt idx="6705">
                  <c:v>5.705E-3</c:v>
                </c:pt>
                <c:pt idx="6706">
                  <c:v>5.7060000000000001E-3</c:v>
                </c:pt>
                <c:pt idx="6707">
                  <c:v>5.7070000000000003E-3</c:v>
                </c:pt>
                <c:pt idx="6708">
                  <c:v>5.7080000000000004E-3</c:v>
                </c:pt>
                <c:pt idx="6709">
                  <c:v>5.7089999999999997E-3</c:v>
                </c:pt>
                <c:pt idx="6710">
                  <c:v>5.7099999999999998E-3</c:v>
                </c:pt>
                <c:pt idx="6711">
                  <c:v>5.7109999999999999E-3</c:v>
                </c:pt>
                <c:pt idx="6712">
                  <c:v>5.7120000000000001E-3</c:v>
                </c:pt>
                <c:pt idx="6713">
                  <c:v>5.7130000000000002E-3</c:v>
                </c:pt>
                <c:pt idx="6714">
                  <c:v>5.7140000000000003E-3</c:v>
                </c:pt>
                <c:pt idx="6715">
                  <c:v>5.7149999999999996E-3</c:v>
                </c:pt>
                <c:pt idx="6716">
                  <c:v>5.7159999999999997E-3</c:v>
                </c:pt>
                <c:pt idx="6717">
                  <c:v>5.7169999999999999E-3</c:v>
                </c:pt>
                <c:pt idx="6718">
                  <c:v>5.718E-3</c:v>
                </c:pt>
                <c:pt idx="6719">
                  <c:v>5.7190000000000001E-3</c:v>
                </c:pt>
                <c:pt idx="6720">
                  <c:v>5.7200000000000003E-3</c:v>
                </c:pt>
                <c:pt idx="6721">
                  <c:v>5.7210000000000004E-3</c:v>
                </c:pt>
                <c:pt idx="6722">
                  <c:v>5.7219999999999997E-3</c:v>
                </c:pt>
                <c:pt idx="6723">
                  <c:v>5.7229999999999998E-3</c:v>
                </c:pt>
                <c:pt idx="6724">
                  <c:v>5.7239999999999999E-3</c:v>
                </c:pt>
                <c:pt idx="6725">
                  <c:v>5.7250000000000001E-3</c:v>
                </c:pt>
                <c:pt idx="6726">
                  <c:v>5.7260000000000002E-3</c:v>
                </c:pt>
                <c:pt idx="6727">
                  <c:v>5.7270000000000003E-3</c:v>
                </c:pt>
                <c:pt idx="6728">
                  <c:v>5.7279999999999996E-3</c:v>
                </c:pt>
                <c:pt idx="6729">
                  <c:v>5.7289999999999997E-3</c:v>
                </c:pt>
                <c:pt idx="6730">
                  <c:v>5.7299999999999999E-3</c:v>
                </c:pt>
                <c:pt idx="6731">
                  <c:v>5.731E-3</c:v>
                </c:pt>
                <c:pt idx="6732">
                  <c:v>5.7320000000000001E-3</c:v>
                </c:pt>
                <c:pt idx="6733">
                  <c:v>5.7330000000000002E-3</c:v>
                </c:pt>
                <c:pt idx="6734">
                  <c:v>5.7340000000000004E-3</c:v>
                </c:pt>
                <c:pt idx="6735">
                  <c:v>5.7349999999999996E-3</c:v>
                </c:pt>
                <c:pt idx="6736">
                  <c:v>5.7359999999999998E-3</c:v>
                </c:pt>
                <c:pt idx="6737">
                  <c:v>5.7369999999999999E-3</c:v>
                </c:pt>
                <c:pt idx="6738">
                  <c:v>5.738E-3</c:v>
                </c:pt>
                <c:pt idx="6739">
                  <c:v>5.7390000000000002E-3</c:v>
                </c:pt>
                <c:pt idx="6740">
                  <c:v>5.7400000000000003E-3</c:v>
                </c:pt>
                <c:pt idx="6741">
                  <c:v>5.7409999999999996E-3</c:v>
                </c:pt>
                <c:pt idx="6742">
                  <c:v>5.7419999999999997E-3</c:v>
                </c:pt>
                <c:pt idx="6743">
                  <c:v>5.7429999999999998E-3</c:v>
                </c:pt>
                <c:pt idx="6744">
                  <c:v>5.744E-3</c:v>
                </c:pt>
                <c:pt idx="6745">
                  <c:v>5.7450000000000001E-3</c:v>
                </c:pt>
                <c:pt idx="6746">
                  <c:v>5.7460000000000002E-3</c:v>
                </c:pt>
                <c:pt idx="6747">
                  <c:v>5.7470000000000004E-3</c:v>
                </c:pt>
                <c:pt idx="6748">
                  <c:v>5.7479999999999996E-3</c:v>
                </c:pt>
                <c:pt idx="6749">
                  <c:v>5.7489999999999998E-3</c:v>
                </c:pt>
                <c:pt idx="6750">
                  <c:v>5.7499999999999999E-3</c:v>
                </c:pt>
                <c:pt idx="6751">
                  <c:v>5.751E-3</c:v>
                </c:pt>
                <c:pt idx="6752">
                  <c:v>5.7520000000000002E-3</c:v>
                </c:pt>
                <c:pt idx="6753">
                  <c:v>5.7530000000000003E-3</c:v>
                </c:pt>
                <c:pt idx="6754">
                  <c:v>5.7540000000000004E-3</c:v>
                </c:pt>
                <c:pt idx="6755">
                  <c:v>5.7549999999999997E-3</c:v>
                </c:pt>
                <c:pt idx="6756">
                  <c:v>5.7559999999999998E-3</c:v>
                </c:pt>
                <c:pt idx="6757">
                  <c:v>5.757E-3</c:v>
                </c:pt>
                <c:pt idx="6758">
                  <c:v>5.7580000000000001E-3</c:v>
                </c:pt>
                <c:pt idx="6759">
                  <c:v>5.7590000000000002E-3</c:v>
                </c:pt>
                <c:pt idx="6760">
                  <c:v>5.7600000000000004E-3</c:v>
                </c:pt>
                <c:pt idx="6761">
                  <c:v>5.7609999999999996E-3</c:v>
                </c:pt>
                <c:pt idx="6762">
                  <c:v>5.7619999999999998E-3</c:v>
                </c:pt>
                <c:pt idx="6763">
                  <c:v>5.7629999999999999E-3</c:v>
                </c:pt>
                <c:pt idx="6764">
                  <c:v>5.764E-3</c:v>
                </c:pt>
                <c:pt idx="6765">
                  <c:v>5.7650000000000002E-3</c:v>
                </c:pt>
                <c:pt idx="6766">
                  <c:v>5.7660000000000003E-3</c:v>
                </c:pt>
                <c:pt idx="6767">
                  <c:v>5.7670000000000004E-3</c:v>
                </c:pt>
                <c:pt idx="6768">
                  <c:v>5.7679999999999997E-3</c:v>
                </c:pt>
                <c:pt idx="6769">
                  <c:v>5.7689999999999998E-3</c:v>
                </c:pt>
                <c:pt idx="6770">
                  <c:v>5.77E-3</c:v>
                </c:pt>
                <c:pt idx="6771">
                  <c:v>5.7710000000000001E-3</c:v>
                </c:pt>
                <c:pt idx="6772">
                  <c:v>5.7720000000000002E-3</c:v>
                </c:pt>
                <c:pt idx="6773">
                  <c:v>5.7730000000000004E-3</c:v>
                </c:pt>
                <c:pt idx="6774">
                  <c:v>5.7739999999999996E-3</c:v>
                </c:pt>
                <c:pt idx="6775">
                  <c:v>5.7749999999999998E-3</c:v>
                </c:pt>
                <c:pt idx="6776">
                  <c:v>5.7759999999999999E-3</c:v>
                </c:pt>
                <c:pt idx="6777">
                  <c:v>5.777E-3</c:v>
                </c:pt>
                <c:pt idx="6778">
                  <c:v>5.7780000000000001E-3</c:v>
                </c:pt>
                <c:pt idx="6779">
                  <c:v>5.7790000000000003E-3</c:v>
                </c:pt>
                <c:pt idx="6780">
                  <c:v>5.7800000000000004E-3</c:v>
                </c:pt>
                <c:pt idx="6781">
                  <c:v>5.7809999999999997E-3</c:v>
                </c:pt>
                <c:pt idx="6782">
                  <c:v>5.7819999999999998E-3</c:v>
                </c:pt>
                <c:pt idx="6783">
                  <c:v>5.7829999999999999E-3</c:v>
                </c:pt>
                <c:pt idx="6784">
                  <c:v>5.7840000000000001E-3</c:v>
                </c:pt>
                <c:pt idx="6785">
                  <c:v>5.7850000000000002E-3</c:v>
                </c:pt>
                <c:pt idx="6786">
                  <c:v>5.7860000000000003E-3</c:v>
                </c:pt>
                <c:pt idx="6787">
                  <c:v>5.7869999999999996E-3</c:v>
                </c:pt>
                <c:pt idx="6788">
                  <c:v>5.7879999999999997E-3</c:v>
                </c:pt>
                <c:pt idx="6789">
                  <c:v>5.7889999999999999E-3</c:v>
                </c:pt>
                <c:pt idx="6790">
                  <c:v>5.79E-3</c:v>
                </c:pt>
                <c:pt idx="6791">
                  <c:v>5.7910000000000001E-3</c:v>
                </c:pt>
                <c:pt idx="6792">
                  <c:v>5.7920000000000003E-3</c:v>
                </c:pt>
                <c:pt idx="6793">
                  <c:v>5.7930000000000004E-3</c:v>
                </c:pt>
                <c:pt idx="6794">
                  <c:v>5.7939999999999997E-3</c:v>
                </c:pt>
                <c:pt idx="6795">
                  <c:v>5.7949999999999998E-3</c:v>
                </c:pt>
                <c:pt idx="6796">
                  <c:v>5.7959999999999999E-3</c:v>
                </c:pt>
                <c:pt idx="6797">
                  <c:v>5.7970000000000001E-3</c:v>
                </c:pt>
                <c:pt idx="6798">
                  <c:v>5.7980000000000002E-3</c:v>
                </c:pt>
                <c:pt idx="6799">
                  <c:v>5.7990000000000003E-3</c:v>
                </c:pt>
                <c:pt idx="6800">
                  <c:v>5.7999999999999996E-3</c:v>
                </c:pt>
                <c:pt idx="6801">
                  <c:v>5.8009999999999997E-3</c:v>
                </c:pt>
                <c:pt idx="6802">
                  <c:v>5.8019999999999999E-3</c:v>
                </c:pt>
                <c:pt idx="6803">
                  <c:v>5.803E-3</c:v>
                </c:pt>
                <c:pt idx="6804">
                  <c:v>5.8040000000000001E-3</c:v>
                </c:pt>
                <c:pt idx="6805">
                  <c:v>5.8050000000000003E-3</c:v>
                </c:pt>
                <c:pt idx="6806">
                  <c:v>5.8060000000000004E-3</c:v>
                </c:pt>
                <c:pt idx="6807">
                  <c:v>5.8069999999999997E-3</c:v>
                </c:pt>
                <c:pt idx="6808">
                  <c:v>5.8079999999999998E-3</c:v>
                </c:pt>
                <c:pt idx="6809">
                  <c:v>5.8089999999999999E-3</c:v>
                </c:pt>
                <c:pt idx="6810">
                  <c:v>5.8100000000000001E-3</c:v>
                </c:pt>
                <c:pt idx="6811">
                  <c:v>5.8110000000000002E-3</c:v>
                </c:pt>
                <c:pt idx="6812">
                  <c:v>5.8120000000000003E-3</c:v>
                </c:pt>
                <c:pt idx="6813">
                  <c:v>5.8129999999999996E-3</c:v>
                </c:pt>
                <c:pt idx="6814">
                  <c:v>5.8139999999999997E-3</c:v>
                </c:pt>
                <c:pt idx="6815">
                  <c:v>5.8149999999999999E-3</c:v>
                </c:pt>
                <c:pt idx="6816">
                  <c:v>5.816E-3</c:v>
                </c:pt>
                <c:pt idx="6817">
                  <c:v>5.8170000000000001E-3</c:v>
                </c:pt>
                <c:pt idx="6818">
                  <c:v>5.8180000000000003E-3</c:v>
                </c:pt>
                <c:pt idx="6819">
                  <c:v>5.8190000000000004E-3</c:v>
                </c:pt>
                <c:pt idx="6820">
                  <c:v>5.8199999999999997E-3</c:v>
                </c:pt>
                <c:pt idx="6821">
                  <c:v>5.8209999999999998E-3</c:v>
                </c:pt>
                <c:pt idx="6822">
                  <c:v>5.8219999999999999E-3</c:v>
                </c:pt>
                <c:pt idx="6823">
                  <c:v>5.8230000000000001E-3</c:v>
                </c:pt>
                <c:pt idx="6824">
                  <c:v>5.8240000000000002E-3</c:v>
                </c:pt>
                <c:pt idx="6825">
                  <c:v>5.8250000000000003E-3</c:v>
                </c:pt>
                <c:pt idx="6826">
                  <c:v>5.8259999999999996E-3</c:v>
                </c:pt>
                <c:pt idx="6827">
                  <c:v>5.8269999999999997E-3</c:v>
                </c:pt>
                <c:pt idx="6828">
                  <c:v>5.8279999999999998E-3</c:v>
                </c:pt>
                <c:pt idx="6829">
                  <c:v>5.829E-3</c:v>
                </c:pt>
                <c:pt idx="6830">
                  <c:v>5.8300000000000001E-3</c:v>
                </c:pt>
                <c:pt idx="6831">
                  <c:v>5.8310000000000002E-3</c:v>
                </c:pt>
                <c:pt idx="6832">
                  <c:v>5.8320000000000004E-3</c:v>
                </c:pt>
                <c:pt idx="6833">
                  <c:v>5.8329999999999996E-3</c:v>
                </c:pt>
                <c:pt idx="6834">
                  <c:v>5.8339999999999998E-3</c:v>
                </c:pt>
                <c:pt idx="6835">
                  <c:v>5.8349999999999999E-3</c:v>
                </c:pt>
                <c:pt idx="6836">
                  <c:v>5.836E-3</c:v>
                </c:pt>
                <c:pt idx="6837">
                  <c:v>5.8370000000000002E-3</c:v>
                </c:pt>
                <c:pt idx="6838">
                  <c:v>5.8380000000000003E-3</c:v>
                </c:pt>
                <c:pt idx="6839">
                  <c:v>5.8389999999999996E-3</c:v>
                </c:pt>
                <c:pt idx="6840">
                  <c:v>5.8399999999999997E-3</c:v>
                </c:pt>
                <c:pt idx="6841">
                  <c:v>5.8409999999999998E-3</c:v>
                </c:pt>
                <c:pt idx="6842">
                  <c:v>5.842E-3</c:v>
                </c:pt>
                <c:pt idx="6843">
                  <c:v>5.8430000000000001E-3</c:v>
                </c:pt>
                <c:pt idx="6844">
                  <c:v>5.8440000000000002E-3</c:v>
                </c:pt>
                <c:pt idx="6845">
                  <c:v>5.8450000000000004E-3</c:v>
                </c:pt>
                <c:pt idx="6846">
                  <c:v>5.8459999999999996E-3</c:v>
                </c:pt>
                <c:pt idx="6847">
                  <c:v>5.8469999999999998E-3</c:v>
                </c:pt>
                <c:pt idx="6848">
                  <c:v>5.8479999999999999E-3</c:v>
                </c:pt>
                <c:pt idx="6849">
                  <c:v>5.849E-3</c:v>
                </c:pt>
                <c:pt idx="6850">
                  <c:v>5.8500000000000002E-3</c:v>
                </c:pt>
                <c:pt idx="6851">
                  <c:v>5.8510000000000003E-3</c:v>
                </c:pt>
                <c:pt idx="6852">
                  <c:v>5.8520000000000004E-3</c:v>
                </c:pt>
                <c:pt idx="6853">
                  <c:v>5.8529999999999997E-3</c:v>
                </c:pt>
                <c:pt idx="6854">
                  <c:v>5.8539999999999998E-3</c:v>
                </c:pt>
                <c:pt idx="6855">
                  <c:v>5.855E-3</c:v>
                </c:pt>
                <c:pt idx="6856">
                  <c:v>5.8560000000000001E-3</c:v>
                </c:pt>
                <c:pt idx="6857">
                  <c:v>5.8570000000000002E-3</c:v>
                </c:pt>
                <c:pt idx="6858">
                  <c:v>5.8580000000000004E-3</c:v>
                </c:pt>
                <c:pt idx="6859">
                  <c:v>5.8589999999999996E-3</c:v>
                </c:pt>
                <c:pt idx="6860">
                  <c:v>5.8599999999999998E-3</c:v>
                </c:pt>
                <c:pt idx="6861">
                  <c:v>5.8609999999999999E-3</c:v>
                </c:pt>
                <c:pt idx="6862">
                  <c:v>5.862E-3</c:v>
                </c:pt>
                <c:pt idx="6863">
                  <c:v>5.8630000000000002E-3</c:v>
                </c:pt>
                <c:pt idx="6864">
                  <c:v>5.8640000000000003E-3</c:v>
                </c:pt>
                <c:pt idx="6865">
                  <c:v>5.8650000000000004E-3</c:v>
                </c:pt>
                <c:pt idx="6866">
                  <c:v>5.8659999999999997E-3</c:v>
                </c:pt>
                <c:pt idx="6867">
                  <c:v>5.8669999999999998E-3</c:v>
                </c:pt>
                <c:pt idx="6868">
                  <c:v>5.868E-3</c:v>
                </c:pt>
                <c:pt idx="6869">
                  <c:v>5.8690000000000001E-3</c:v>
                </c:pt>
                <c:pt idx="6870">
                  <c:v>5.8700000000000002E-3</c:v>
                </c:pt>
                <c:pt idx="6871">
                  <c:v>5.8710000000000004E-3</c:v>
                </c:pt>
                <c:pt idx="6872">
                  <c:v>5.8719999999999996E-3</c:v>
                </c:pt>
                <c:pt idx="6873">
                  <c:v>5.8729999999999997E-3</c:v>
                </c:pt>
                <c:pt idx="6874">
                  <c:v>5.8739999999999999E-3</c:v>
                </c:pt>
                <c:pt idx="6875">
                  <c:v>5.875E-3</c:v>
                </c:pt>
                <c:pt idx="6876">
                  <c:v>5.8760000000000001E-3</c:v>
                </c:pt>
                <c:pt idx="6877">
                  <c:v>5.8770000000000003E-3</c:v>
                </c:pt>
                <c:pt idx="6878">
                  <c:v>5.8780000000000004E-3</c:v>
                </c:pt>
                <c:pt idx="6879">
                  <c:v>5.8789999999999997E-3</c:v>
                </c:pt>
                <c:pt idx="6880">
                  <c:v>5.8799999999999998E-3</c:v>
                </c:pt>
                <c:pt idx="6881">
                  <c:v>5.8809999999999999E-3</c:v>
                </c:pt>
                <c:pt idx="6882">
                  <c:v>5.8820000000000001E-3</c:v>
                </c:pt>
                <c:pt idx="6883">
                  <c:v>5.8830000000000002E-3</c:v>
                </c:pt>
                <c:pt idx="6884">
                  <c:v>5.8840000000000003E-3</c:v>
                </c:pt>
                <c:pt idx="6885">
                  <c:v>5.8849999999999996E-3</c:v>
                </c:pt>
                <c:pt idx="6886">
                  <c:v>5.8859999999999997E-3</c:v>
                </c:pt>
                <c:pt idx="6887">
                  <c:v>5.8869999999999999E-3</c:v>
                </c:pt>
                <c:pt idx="6888">
                  <c:v>5.888E-3</c:v>
                </c:pt>
                <c:pt idx="6889">
                  <c:v>5.8890000000000001E-3</c:v>
                </c:pt>
                <c:pt idx="6890">
                  <c:v>5.8900000000000003E-3</c:v>
                </c:pt>
                <c:pt idx="6891">
                  <c:v>5.8910000000000004E-3</c:v>
                </c:pt>
                <c:pt idx="6892">
                  <c:v>5.8919999999999997E-3</c:v>
                </c:pt>
                <c:pt idx="6893">
                  <c:v>5.8929999999999998E-3</c:v>
                </c:pt>
                <c:pt idx="6894">
                  <c:v>5.8939999999999999E-3</c:v>
                </c:pt>
                <c:pt idx="6895">
                  <c:v>5.8950000000000001E-3</c:v>
                </c:pt>
                <c:pt idx="6896">
                  <c:v>5.8960000000000002E-3</c:v>
                </c:pt>
                <c:pt idx="6897">
                  <c:v>5.8970000000000003E-3</c:v>
                </c:pt>
                <c:pt idx="6898">
                  <c:v>5.8979999999999996E-3</c:v>
                </c:pt>
                <c:pt idx="6899">
                  <c:v>5.8989999999999997E-3</c:v>
                </c:pt>
                <c:pt idx="6900">
                  <c:v>5.8999999999999999E-3</c:v>
                </c:pt>
                <c:pt idx="6901">
                  <c:v>5.901E-3</c:v>
                </c:pt>
                <c:pt idx="6902">
                  <c:v>5.9020000000000001E-3</c:v>
                </c:pt>
                <c:pt idx="6903">
                  <c:v>5.9030000000000003E-3</c:v>
                </c:pt>
                <c:pt idx="6904">
                  <c:v>5.9040000000000004E-3</c:v>
                </c:pt>
                <c:pt idx="6905">
                  <c:v>5.9049999999999997E-3</c:v>
                </c:pt>
                <c:pt idx="6906">
                  <c:v>5.9059999999999998E-3</c:v>
                </c:pt>
                <c:pt idx="6907">
                  <c:v>5.9069999999999999E-3</c:v>
                </c:pt>
                <c:pt idx="6908">
                  <c:v>5.9080000000000001E-3</c:v>
                </c:pt>
                <c:pt idx="6909">
                  <c:v>5.9090000000000002E-3</c:v>
                </c:pt>
                <c:pt idx="6910">
                  <c:v>5.9100000000000003E-3</c:v>
                </c:pt>
                <c:pt idx="6911">
                  <c:v>5.9109999999999996E-3</c:v>
                </c:pt>
                <c:pt idx="6912">
                  <c:v>5.9119999999999997E-3</c:v>
                </c:pt>
                <c:pt idx="6913">
                  <c:v>5.9129999999999999E-3</c:v>
                </c:pt>
                <c:pt idx="6914">
                  <c:v>5.914E-3</c:v>
                </c:pt>
                <c:pt idx="6915">
                  <c:v>5.9150000000000001E-3</c:v>
                </c:pt>
                <c:pt idx="6916">
                  <c:v>5.9160000000000003E-3</c:v>
                </c:pt>
                <c:pt idx="6917">
                  <c:v>5.9170000000000004E-3</c:v>
                </c:pt>
                <c:pt idx="6918">
                  <c:v>5.9179999999999996E-3</c:v>
                </c:pt>
                <c:pt idx="6919">
                  <c:v>5.9189999999999998E-3</c:v>
                </c:pt>
                <c:pt idx="6920">
                  <c:v>5.9199999999999999E-3</c:v>
                </c:pt>
                <c:pt idx="6921">
                  <c:v>5.921E-3</c:v>
                </c:pt>
                <c:pt idx="6922">
                  <c:v>5.9220000000000002E-3</c:v>
                </c:pt>
                <c:pt idx="6923">
                  <c:v>5.9230000000000003E-3</c:v>
                </c:pt>
                <c:pt idx="6924">
                  <c:v>5.9239999999999996E-3</c:v>
                </c:pt>
                <c:pt idx="6925">
                  <c:v>5.9249999999999997E-3</c:v>
                </c:pt>
                <c:pt idx="6926">
                  <c:v>5.9259999999999998E-3</c:v>
                </c:pt>
                <c:pt idx="6927">
                  <c:v>5.927E-3</c:v>
                </c:pt>
                <c:pt idx="6928">
                  <c:v>5.9280000000000001E-3</c:v>
                </c:pt>
                <c:pt idx="6929">
                  <c:v>5.9290000000000002E-3</c:v>
                </c:pt>
                <c:pt idx="6930">
                  <c:v>5.9300000000000004E-3</c:v>
                </c:pt>
                <c:pt idx="6931">
                  <c:v>5.9309999999999996E-3</c:v>
                </c:pt>
                <c:pt idx="6932">
                  <c:v>5.9319999999999998E-3</c:v>
                </c:pt>
                <c:pt idx="6933">
                  <c:v>5.9329999999999999E-3</c:v>
                </c:pt>
                <c:pt idx="6934">
                  <c:v>5.934E-3</c:v>
                </c:pt>
                <c:pt idx="6935">
                  <c:v>5.9350000000000002E-3</c:v>
                </c:pt>
                <c:pt idx="6936">
                  <c:v>5.9360000000000003E-3</c:v>
                </c:pt>
                <c:pt idx="6937">
                  <c:v>5.9369999999999996E-3</c:v>
                </c:pt>
                <c:pt idx="6938">
                  <c:v>5.9379999999999997E-3</c:v>
                </c:pt>
                <c:pt idx="6939">
                  <c:v>5.9389999999999998E-3</c:v>
                </c:pt>
                <c:pt idx="6940">
                  <c:v>5.94E-3</c:v>
                </c:pt>
                <c:pt idx="6941">
                  <c:v>5.9410000000000001E-3</c:v>
                </c:pt>
                <c:pt idx="6942">
                  <c:v>5.9420000000000002E-3</c:v>
                </c:pt>
                <c:pt idx="6943">
                  <c:v>5.9430000000000004E-3</c:v>
                </c:pt>
                <c:pt idx="6944">
                  <c:v>5.9439999999999996E-3</c:v>
                </c:pt>
                <c:pt idx="6945">
                  <c:v>5.9449999999999998E-3</c:v>
                </c:pt>
                <c:pt idx="6946">
                  <c:v>5.9459999999999999E-3</c:v>
                </c:pt>
                <c:pt idx="6947">
                  <c:v>5.947E-3</c:v>
                </c:pt>
                <c:pt idx="6948">
                  <c:v>5.9480000000000002E-3</c:v>
                </c:pt>
                <c:pt idx="6949">
                  <c:v>5.9490000000000003E-3</c:v>
                </c:pt>
                <c:pt idx="6950">
                  <c:v>5.9500000000000004E-3</c:v>
                </c:pt>
                <c:pt idx="6951">
                  <c:v>5.9509999999999997E-3</c:v>
                </c:pt>
                <c:pt idx="6952">
                  <c:v>5.9519999999999998E-3</c:v>
                </c:pt>
                <c:pt idx="6953">
                  <c:v>5.953E-3</c:v>
                </c:pt>
                <c:pt idx="6954">
                  <c:v>5.9540000000000001E-3</c:v>
                </c:pt>
                <c:pt idx="6955">
                  <c:v>5.9550000000000002E-3</c:v>
                </c:pt>
                <c:pt idx="6956">
                  <c:v>5.9560000000000004E-3</c:v>
                </c:pt>
                <c:pt idx="6957">
                  <c:v>5.9569999999999996E-3</c:v>
                </c:pt>
                <c:pt idx="6958">
                  <c:v>5.9579999999999998E-3</c:v>
                </c:pt>
                <c:pt idx="6959">
                  <c:v>5.9589999999999999E-3</c:v>
                </c:pt>
                <c:pt idx="6960">
                  <c:v>5.96E-3</c:v>
                </c:pt>
                <c:pt idx="6961">
                  <c:v>5.9610000000000002E-3</c:v>
                </c:pt>
                <c:pt idx="6962">
                  <c:v>5.9620000000000003E-3</c:v>
                </c:pt>
                <c:pt idx="6963">
                  <c:v>5.9630000000000004E-3</c:v>
                </c:pt>
                <c:pt idx="6964">
                  <c:v>5.9639999999999997E-3</c:v>
                </c:pt>
                <c:pt idx="6965">
                  <c:v>5.9649999999999998E-3</c:v>
                </c:pt>
                <c:pt idx="6966">
                  <c:v>5.9659999999999999E-3</c:v>
                </c:pt>
                <c:pt idx="6967">
                  <c:v>5.9670000000000001E-3</c:v>
                </c:pt>
                <c:pt idx="6968">
                  <c:v>5.9680000000000002E-3</c:v>
                </c:pt>
                <c:pt idx="6969">
                  <c:v>5.9690000000000003E-3</c:v>
                </c:pt>
                <c:pt idx="6970">
                  <c:v>5.9699999999999996E-3</c:v>
                </c:pt>
                <c:pt idx="6971">
                  <c:v>5.9709999999999997E-3</c:v>
                </c:pt>
                <c:pt idx="6972">
                  <c:v>5.9719999999999999E-3</c:v>
                </c:pt>
                <c:pt idx="6973">
                  <c:v>5.973E-3</c:v>
                </c:pt>
                <c:pt idx="6974">
                  <c:v>5.9740000000000001E-3</c:v>
                </c:pt>
                <c:pt idx="6975">
                  <c:v>5.9750000000000003E-3</c:v>
                </c:pt>
                <c:pt idx="6976">
                  <c:v>5.9760000000000004E-3</c:v>
                </c:pt>
                <c:pt idx="6977">
                  <c:v>5.9769999999999997E-3</c:v>
                </c:pt>
                <c:pt idx="6978">
                  <c:v>5.9779999999999998E-3</c:v>
                </c:pt>
                <c:pt idx="6979">
                  <c:v>5.9789999999999999E-3</c:v>
                </c:pt>
                <c:pt idx="6980">
                  <c:v>5.9800000000000001E-3</c:v>
                </c:pt>
                <c:pt idx="6981">
                  <c:v>5.9810000000000002E-3</c:v>
                </c:pt>
                <c:pt idx="6982">
                  <c:v>5.9820000000000003E-3</c:v>
                </c:pt>
                <c:pt idx="6983">
                  <c:v>5.9829999999999996E-3</c:v>
                </c:pt>
                <c:pt idx="6984">
                  <c:v>5.9839999999999997E-3</c:v>
                </c:pt>
                <c:pt idx="6985">
                  <c:v>5.9849999999999999E-3</c:v>
                </c:pt>
                <c:pt idx="6986">
                  <c:v>5.986E-3</c:v>
                </c:pt>
                <c:pt idx="6987">
                  <c:v>5.9870000000000001E-3</c:v>
                </c:pt>
                <c:pt idx="6988">
                  <c:v>5.9880000000000003E-3</c:v>
                </c:pt>
                <c:pt idx="6989">
                  <c:v>5.9890000000000004E-3</c:v>
                </c:pt>
                <c:pt idx="6990">
                  <c:v>5.9899999999999997E-3</c:v>
                </c:pt>
                <c:pt idx="6991">
                  <c:v>5.9909999999999998E-3</c:v>
                </c:pt>
                <c:pt idx="6992">
                  <c:v>5.9919999999999999E-3</c:v>
                </c:pt>
                <c:pt idx="6993">
                  <c:v>5.9930000000000001E-3</c:v>
                </c:pt>
                <c:pt idx="6994">
                  <c:v>5.9940000000000002E-3</c:v>
                </c:pt>
                <c:pt idx="6995">
                  <c:v>5.9950000000000003E-3</c:v>
                </c:pt>
                <c:pt idx="6996">
                  <c:v>5.9959999999999996E-3</c:v>
                </c:pt>
                <c:pt idx="6997">
                  <c:v>5.9969999999999997E-3</c:v>
                </c:pt>
                <c:pt idx="6998">
                  <c:v>5.9979999999999999E-3</c:v>
                </c:pt>
                <c:pt idx="6999">
                  <c:v>5.999E-3</c:v>
                </c:pt>
                <c:pt idx="7000">
                  <c:v>6.0000000000000001E-3</c:v>
                </c:pt>
                <c:pt idx="7001">
                  <c:v>6.0010000000000003E-3</c:v>
                </c:pt>
                <c:pt idx="7002">
                  <c:v>6.0020000000000004E-3</c:v>
                </c:pt>
                <c:pt idx="7003">
                  <c:v>6.0029999999999997E-3</c:v>
                </c:pt>
                <c:pt idx="7004">
                  <c:v>6.0039999999999998E-3</c:v>
                </c:pt>
                <c:pt idx="7005">
                  <c:v>6.0049999999999999E-3</c:v>
                </c:pt>
                <c:pt idx="7006">
                  <c:v>6.0060000000000001E-3</c:v>
                </c:pt>
                <c:pt idx="7007">
                  <c:v>6.0070000000000002E-3</c:v>
                </c:pt>
                <c:pt idx="7008">
                  <c:v>6.0080000000000003E-3</c:v>
                </c:pt>
                <c:pt idx="7009">
                  <c:v>6.0089999999999996E-3</c:v>
                </c:pt>
                <c:pt idx="7010">
                  <c:v>6.0099999999999997E-3</c:v>
                </c:pt>
                <c:pt idx="7011">
                  <c:v>6.0109999999999999E-3</c:v>
                </c:pt>
                <c:pt idx="7012">
                  <c:v>6.012E-3</c:v>
                </c:pt>
                <c:pt idx="7013">
                  <c:v>6.0130000000000001E-3</c:v>
                </c:pt>
                <c:pt idx="7014">
                  <c:v>6.0140000000000002E-3</c:v>
                </c:pt>
                <c:pt idx="7015">
                  <c:v>6.0150000000000004E-3</c:v>
                </c:pt>
                <c:pt idx="7016">
                  <c:v>6.0159999999999996E-3</c:v>
                </c:pt>
                <c:pt idx="7017">
                  <c:v>6.0169999999999998E-3</c:v>
                </c:pt>
                <c:pt idx="7018">
                  <c:v>6.0179999999999999E-3</c:v>
                </c:pt>
                <c:pt idx="7019">
                  <c:v>6.019E-3</c:v>
                </c:pt>
                <c:pt idx="7020">
                  <c:v>6.0200000000000002E-3</c:v>
                </c:pt>
                <c:pt idx="7021">
                  <c:v>6.0210000000000003E-3</c:v>
                </c:pt>
                <c:pt idx="7022">
                  <c:v>6.0219999999999996E-3</c:v>
                </c:pt>
                <c:pt idx="7023">
                  <c:v>6.0229999999999997E-3</c:v>
                </c:pt>
                <c:pt idx="7024">
                  <c:v>6.0239999999999998E-3</c:v>
                </c:pt>
                <c:pt idx="7025">
                  <c:v>6.025E-3</c:v>
                </c:pt>
                <c:pt idx="7026">
                  <c:v>6.0260000000000001E-3</c:v>
                </c:pt>
                <c:pt idx="7027">
                  <c:v>6.0270000000000002E-3</c:v>
                </c:pt>
                <c:pt idx="7028">
                  <c:v>6.0280000000000004E-3</c:v>
                </c:pt>
                <c:pt idx="7029">
                  <c:v>6.0289999999999996E-3</c:v>
                </c:pt>
                <c:pt idx="7030">
                  <c:v>6.0299999999999998E-3</c:v>
                </c:pt>
                <c:pt idx="7031">
                  <c:v>6.0309999999999999E-3</c:v>
                </c:pt>
                <c:pt idx="7032">
                  <c:v>6.032E-3</c:v>
                </c:pt>
                <c:pt idx="7033">
                  <c:v>6.0330000000000002E-3</c:v>
                </c:pt>
                <c:pt idx="7034">
                  <c:v>6.0340000000000003E-3</c:v>
                </c:pt>
                <c:pt idx="7035">
                  <c:v>6.0350000000000004E-3</c:v>
                </c:pt>
                <c:pt idx="7036">
                  <c:v>6.0359999999999997E-3</c:v>
                </c:pt>
                <c:pt idx="7037">
                  <c:v>6.0369999999999998E-3</c:v>
                </c:pt>
                <c:pt idx="7038">
                  <c:v>6.038E-3</c:v>
                </c:pt>
                <c:pt idx="7039">
                  <c:v>6.0390000000000001E-3</c:v>
                </c:pt>
                <c:pt idx="7040">
                  <c:v>6.0400000000000002E-3</c:v>
                </c:pt>
                <c:pt idx="7041">
                  <c:v>6.0410000000000004E-3</c:v>
                </c:pt>
                <c:pt idx="7042">
                  <c:v>6.0419999999999996E-3</c:v>
                </c:pt>
                <c:pt idx="7043">
                  <c:v>6.0429999999999998E-3</c:v>
                </c:pt>
                <c:pt idx="7044">
                  <c:v>6.0439999999999999E-3</c:v>
                </c:pt>
                <c:pt idx="7045">
                  <c:v>6.045E-3</c:v>
                </c:pt>
                <c:pt idx="7046">
                  <c:v>6.0460000000000002E-3</c:v>
                </c:pt>
                <c:pt idx="7047">
                  <c:v>6.0470000000000003E-3</c:v>
                </c:pt>
                <c:pt idx="7048">
                  <c:v>6.0480000000000004E-3</c:v>
                </c:pt>
                <c:pt idx="7049">
                  <c:v>6.0489999999999997E-3</c:v>
                </c:pt>
                <c:pt idx="7050">
                  <c:v>6.0499999999999998E-3</c:v>
                </c:pt>
                <c:pt idx="7051">
                  <c:v>6.051E-3</c:v>
                </c:pt>
                <c:pt idx="7052">
                  <c:v>6.0520000000000001E-3</c:v>
                </c:pt>
                <c:pt idx="7053">
                  <c:v>6.0530000000000002E-3</c:v>
                </c:pt>
                <c:pt idx="7054">
                  <c:v>6.0540000000000004E-3</c:v>
                </c:pt>
                <c:pt idx="7055">
                  <c:v>6.0549999999999996E-3</c:v>
                </c:pt>
                <c:pt idx="7056">
                  <c:v>6.0559999999999998E-3</c:v>
                </c:pt>
                <c:pt idx="7057">
                  <c:v>6.0569999999999999E-3</c:v>
                </c:pt>
                <c:pt idx="7058">
                  <c:v>6.058E-3</c:v>
                </c:pt>
                <c:pt idx="7059">
                  <c:v>6.0590000000000001E-3</c:v>
                </c:pt>
                <c:pt idx="7060">
                  <c:v>6.0600000000000003E-3</c:v>
                </c:pt>
                <c:pt idx="7061">
                  <c:v>6.0610000000000004E-3</c:v>
                </c:pt>
                <c:pt idx="7062">
                  <c:v>6.0619999999999997E-3</c:v>
                </c:pt>
                <c:pt idx="7063">
                  <c:v>6.0629999999999998E-3</c:v>
                </c:pt>
                <c:pt idx="7064">
                  <c:v>6.0639999999999999E-3</c:v>
                </c:pt>
                <c:pt idx="7065">
                  <c:v>6.0650000000000001E-3</c:v>
                </c:pt>
                <c:pt idx="7066">
                  <c:v>6.0660000000000002E-3</c:v>
                </c:pt>
                <c:pt idx="7067">
                  <c:v>6.0670000000000003E-3</c:v>
                </c:pt>
                <c:pt idx="7068">
                  <c:v>6.0679999999999996E-3</c:v>
                </c:pt>
                <c:pt idx="7069">
                  <c:v>6.0689999999999997E-3</c:v>
                </c:pt>
                <c:pt idx="7070">
                  <c:v>6.0699999999999999E-3</c:v>
                </c:pt>
                <c:pt idx="7071">
                  <c:v>6.071E-3</c:v>
                </c:pt>
                <c:pt idx="7072">
                  <c:v>6.0720000000000001E-3</c:v>
                </c:pt>
                <c:pt idx="7073">
                  <c:v>6.0730000000000003E-3</c:v>
                </c:pt>
                <c:pt idx="7074">
                  <c:v>6.0740000000000004E-3</c:v>
                </c:pt>
                <c:pt idx="7075">
                  <c:v>6.0749999999999997E-3</c:v>
                </c:pt>
                <c:pt idx="7076">
                  <c:v>6.0759999999999998E-3</c:v>
                </c:pt>
                <c:pt idx="7077">
                  <c:v>6.0769999999999999E-3</c:v>
                </c:pt>
                <c:pt idx="7078">
                  <c:v>6.0780000000000001E-3</c:v>
                </c:pt>
                <c:pt idx="7079">
                  <c:v>6.0790000000000002E-3</c:v>
                </c:pt>
                <c:pt idx="7080">
                  <c:v>6.0800000000000003E-3</c:v>
                </c:pt>
                <c:pt idx="7081">
                  <c:v>6.0809999999999996E-3</c:v>
                </c:pt>
                <c:pt idx="7082">
                  <c:v>6.0819999999999997E-3</c:v>
                </c:pt>
                <c:pt idx="7083">
                  <c:v>6.0829999999999999E-3</c:v>
                </c:pt>
                <c:pt idx="7084">
                  <c:v>6.084E-3</c:v>
                </c:pt>
                <c:pt idx="7085">
                  <c:v>6.0850000000000001E-3</c:v>
                </c:pt>
                <c:pt idx="7086">
                  <c:v>6.0860000000000003E-3</c:v>
                </c:pt>
                <c:pt idx="7087">
                  <c:v>6.0870000000000004E-3</c:v>
                </c:pt>
                <c:pt idx="7088">
                  <c:v>6.0879999999999997E-3</c:v>
                </c:pt>
                <c:pt idx="7089">
                  <c:v>6.0889999999999998E-3</c:v>
                </c:pt>
                <c:pt idx="7090">
                  <c:v>6.0899999999999999E-3</c:v>
                </c:pt>
                <c:pt idx="7091">
                  <c:v>6.0910000000000001E-3</c:v>
                </c:pt>
                <c:pt idx="7092">
                  <c:v>6.0920000000000002E-3</c:v>
                </c:pt>
                <c:pt idx="7093">
                  <c:v>6.0930000000000003E-3</c:v>
                </c:pt>
                <c:pt idx="7094">
                  <c:v>6.0939999999999996E-3</c:v>
                </c:pt>
                <c:pt idx="7095">
                  <c:v>6.0949999999999997E-3</c:v>
                </c:pt>
                <c:pt idx="7096">
                  <c:v>6.0959999999999999E-3</c:v>
                </c:pt>
                <c:pt idx="7097">
                  <c:v>6.097E-3</c:v>
                </c:pt>
                <c:pt idx="7098">
                  <c:v>6.0980000000000001E-3</c:v>
                </c:pt>
                <c:pt idx="7099">
                  <c:v>6.0990000000000003E-3</c:v>
                </c:pt>
                <c:pt idx="7100">
                  <c:v>6.1000000000000004E-3</c:v>
                </c:pt>
                <c:pt idx="7101">
                  <c:v>6.1009999999999997E-3</c:v>
                </c:pt>
                <c:pt idx="7102">
                  <c:v>6.1019999999999998E-3</c:v>
                </c:pt>
                <c:pt idx="7103">
                  <c:v>6.1029999999999999E-3</c:v>
                </c:pt>
                <c:pt idx="7104">
                  <c:v>6.1040000000000001E-3</c:v>
                </c:pt>
                <c:pt idx="7105">
                  <c:v>6.1050000000000002E-3</c:v>
                </c:pt>
                <c:pt idx="7106">
                  <c:v>6.1060000000000003E-3</c:v>
                </c:pt>
                <c:pt idx="7107">
                  <c:v>6.1069999999999996E-3</c:v>
                </c:pt>
                <c:pt idx="7108">
                  <c:v>6.1079999999999997E-3</c:v>
                </c:pt>
                <c:pt idx="7109">
                  <c:v>6.1089999999999998E-3</c:v>
                </c:pt>
                <c:pt idx="7110">
                  <c:v>6.11E-3</c:v>
                </c:pt>
                <c:pt idx="7111">
                  <c:v>6.1110000000000001E-3</c:v>
                </c:pt>
                <c:pt idx="7112">
                  <c:v>6.1120000000000002E-3</c:v>
                </c:pt>
                <c:pt idx="7113">
                  <c:v>6.1130000000000004E-3</c:v>
                </c:pt>
                <c:pt idx="7114">
                  <c:v>6.1139999999999996E-3</c:v>
                </c:pt>
                <c:pt idx="7115">
                  <c:v>6.1149999999999998E-3</c:v>
                </c:pt>
                <c:pt idx="7116">
                  <c:v>6.1159999999999999E-3</c:v>
                </c:pt>
                <c:pt idx="7117">
                  <c:v>6.117E-3</c:v>
                </c:pt>
                <c:pt idx="7118">
                  <c:v>6.1180000000000002E-3</c:v>
                </c:pt>
                <c:pt idx="7119">
                  <c:v>6.1190000000000003E-3</c:v>
                </c:pt>
                <c:pt idx="7120">
                  <c:v>6.1199999999999996E-3</c:v>
                </c:pt>
                <c:pt idx="7121">
                  <c:v>6.1209999999999997E-3</c:v>
                </c:pt>
                <c:pt idx="7122">
                  <c:v>6.1219999999999998E-3</c:v>
                </c:pt>
                <c:pt idx="7123">
                  <c:v>6.123E-3</c:v>
                </c:pt>
                <c:pt idx="7124">
                  <c:v>6.1240000000000001E-3</c:v>
                </c:pt>
                <c:pt idx="7125">
                  <c:v>6.1250000000000002E-3</c:v>
                </c:pt>
                <c:pt idx="7126">
                  <c:v>6.1260000000000004E-3</c:v>
                </c:pt>
                <c:pt idx="7127">
                  <c:v>6.1269999999999996E-3</c:v>
                </c:pt>
                <c:pt idx="7128">
                  <c:v>6.1279999999999998E-3</c:v>
                </c:pt>
                <c:pt idx="7129">
                  <c:v>6.1289999999999999E-3</c:v>
                </c:pt>
                <c:pt idx="7130">
                  <c:v>6.13E-3</c:v>
                </c:pt>
                <c:pt idx="7131">
                  <c:v>6.1310000000000002E-3</c:v>
                </c:pt>
                <c:pt idx="7132">
                  <c:v>6.1320000000000003E-3</c:v>
                </c:pt>
                <c:pt idx="7133">
                  <c:v>6.1330000000000004E-3</c:v>
                </c:pt>
                <c:pt idx="7134">
                  <c:v>6.1339999999999997E-3</c:v>
                </c:pt>
                <c:pt idx="7135">
                  <c:v>6.1349999999999998E-3</c:v>
                </c:pt>
                <c:pt idx="7136">
                  <c:v>6.136E-3</c:v>
                </c:pt>
                <c:pt idx="7137">
                  <c:v>6.1370000000000001E-3</c:v>
                </c:pt>
                <c:pt idx="7138">
                  <c:v>6.1380000000000002E-3</c:v>
                </c:pt>
                <c:pt idx="7139">
                  <c:v>6.1390000000000004E-3</c:v>
                </c:pt>
                <c:pt idx="7140">
                  <c:v>6.1399999999999996E-3</c:v>
                </c:pt>
                <c:pt idx="7141">
                  <c:v>6.1409999999999998E-3</c:v>
                </c:pt>
                <c:pt idx="7142">
                  <c:v>6.1419999999999999E-3</c:v>
                </c:pt>
                <c:pt idx="7143">
                  <c:v>6.143E-3</c:v>
                </c:pt>
                <c:pt idx="7144">
                  <c:v>6.1440000000000002E-3</c:v>
                </c:pt>
                <c:pt idx="7145">
                  <c:v>6.1450000000000003E-3</c:v>
                </c:pt>
                <c:pt idx="7146">
                  <c:v>6.1460000000000004E-3</c:v>
                </c:pt>
                <c:pt idx="7147">
                  <c:v>6.1469999999999997E-3</c:v>
                </c:pt>
                <c:pt idx="7148">
                  <c:v>6.1479999999999998E-3</c:v>
                </c:pt>
                <c:pt idx="7149">
                  <c:v>6.149E-3</c:v>
                </c:pt>
                <c:pt idx="7150">
                  <c:v>6.1500000000000001E-3</c:v>
                </c:pt>
                <c:pt idx="7151">
                  <c:v>6.1510000000000002E-3</c:v>
                </c:pt>
                <c:pt idx="7152">
                  <c:v>6.1520000000000004E-3</c:v>
                </c:pt>
                <c:pt idx="7153">
                  <c:v>6.1529999999999996E-3</c:v>
                </c:pt>
                <c:pt idx="7154">
                  <c:v>6.1539999999999997E-3</c:v>
                </c:pt>
                <c:pt idx="7155">
                  <c:v>6.1549999999999999E-3</c:v>
                </c:pt>
                <c:pt idx="7156">
                  <c:v>6.156E-3</c:v>
                </c:pt>
                <c:pt idx="7157">
                  <c:v>6.1570000000000001E-3</c:v>
                </c:pt>
                <c:pt idx="7158">
                  <c:v>6.1580000000000003E-3</c:v>
                </c:pt>
                <c:pt idx="7159">
                  <c:v>6.1590000000000004E-3</c:v>
                </c:pt>
                <c:pt idx="7160">
                  <c:v>6.1599999999999997E-3</c:v>
                </c:pt>
                <c:pt idx="7161">
                  <c:v>6.1609999999999998E-3</c:v>
                </c:pt>
                <c:pt idx="7162">
                  <c:v>6.1619999999999999E-3</c:v>
                </c:pt>
                <c:pt idx="7163">
                  <c:v>6.1630000000000001E-3</c:v>
                </c:pt>
                <c:pt idx="7164">
                  <c:v>6.1640000000000002E-3</c:v>
                </c:pt>
                <c:pt idx="7165">
                  <c:v>6.1650000000000003E-3</c:v>
                </c:pt>
                <c:pt idx="7166">
                  <c:v>6.1659999999999996E-3</c:v>
                </c:pt>
                <c:pt idx="7167">
                  <c:v>6.1669999999999997E-3</c:v>
                </c:pt>
                <c:pt idx="7168">
                  <c:v>6.1679999999999999E-3</c:v>
                </c:pt>
                <c:pt idx="7169">
                  <c:v>6.169E-3</c:v>
                </c:pt>
                <c:pt idx="7170">
                  <c:v>6.1700000000000001E-3</c:v>
                </c:pt>
                <c:pt idx="7171">
                  <c:v>6.1710000000000003E-3</c:v>
                </c:pt>
                <c:pt idx="7172">
                  <c:v>6.1720000000000004E-3</c:v>
                </c:pt>
                <c:pt idx="7173">
                  <c:v>6.1729999999999997E-3</c:v>
                </c:pt>
                <c:pt idx="7174">
                  <c:v>6.1739999999999998E-3</c:v>
                </c:pt>
                <c:pt idx="7175">
                  <c:v>6.1749999999999999E-3</c:v>
                </c:pt>
                <c:pt idx="7176">
                  <c:v>6.1760000000000001E-3</c:v>
                </c:pt>
                <c:pt idx="7177">
                  <c:v>6.1770000000000002E-3</c:v>
                </c:pt>
                <c:pt idx="7178">
                  <c:v>6.1780000000000003E-3</c:v>
                </c:pt>
                <c:pt idx="7179">
                  <c:v>6.1789999999999996E-3</c:v>
                </c:pt>
                <c:pt idx="7180">
                  <c:v>6.1799999999999997E-3</c:v>
                </c:pt>
                <c:pt idx="7181">
                  <c:v>6.1809999999999999E-3</c:v>
                </c:pt>
                <c:pt idx="7182">
                  <c:v>6.182E-3</c:v>
                </c:pt>
                <c:pt idx="7183">
                  <c:v>6.1830000000000001E-3</c:v>
                </c:pt>
                <c:pt idx="7184">
                  <c:v>6.1840000000000003E-3</c:v>
                </c:pt>
                <c:pt idx="7185">
                  <c:v>6.1850000000000004E-3</c:v>
                </c:pt>
                <c:pt idx="7186">
                  <c:v>6.1859999999999997E-3</c:v>
                </c:pt>
                <c:pt idx="7187">
                  <c:v>6.1869999999999998E-3</c:v>
                </c:pt>
                <c:pt idx="7188">
                  <c:v>6.1879999999999999E-3</c:v>
                </c:pt>
                <c:pt idx="7189">
                  <c:v>6.1890000000000001E-3</c:v>
                </c:pt>
                <c:pt idx="7190">
                  <c:v>6.1900000000000002E-3</c:v>
                </c:pt>
                <c:pt idx="7191">
                  <c:v>6.1910000000000003E-3</c:v>
                </c:pt>
                <c:pt idx="7192">
                  <c:v>6.1919999999999996E-3</c:v>
                </c:pt>
                <c:pt idx="7193">
                  <c:v>6.1929999999999997E-3</c:v>
                </c:pt>
                <c:pt idx="7194">
                  <c:v>6.1939999999999999E-3</c:v>
                </c:pt>
                <c:pt idx="7195">
                  <c:v>6.195E-3</c:v>
                </c:pt>
                <c:pt idx="7196">
                  <c:v>6.1960000000000001E-3</c:v>
                </c:pt>
                <c:pt idx="7197">
                  <c:v>6.1970000000000003E-3</c:v>
                </c:pt>
                <c:pt idx="7198">
                  <c:v>6.1980000000000004E-3</c:v>
                </c:pt>
                <c:pt idx="7199">
                  <c:v>6.1989999999999996E-3</c:v>
                </c:pt>
                <c:pt idx="7200">
                  <c:v>6.1999999999999998E-3</c:v>
                </c:pt>
                <c:pt idx="7201">
                  <c:v>6.2009999999999999E-3</c:v>
                </c:pt>
                <c:pt idx="7202">
                  <c:v>6.202E-3</c:v>
                </c:pt>
                <c:pt idx="7203">
                  <c:v>6.2030000000000002E-3</c:v>
                </c:pt>
                <c:pt idx="7204">
                  <c:v>6.2040000000000003E-3</c:v>
                </c:pt>
                <c:pt idx="7205">
                  <c:v>6.2049999999999996E-3</c:v>
                </c:pt>
                <c:pt idx="7206">
                  <c:v>6.2059999999999997E-3</c:v>
                </c:pt>
                <c:pt idx="7207">
                  <c:v>6.2069999999999998E-3</c:v>
                </c:pt>
                <c:pt idx="7208">
                  <c:v>6.208E-3</c:v>
                </c:pt>
                <c:pt idx="7209">
                  <c:v>6.2090000000000001E-3</c:v>
                </c:pt>
                <c:pt idx="7210">
                  <c:v>6.2100000000000002E-3</c:v>
                </c:pt>
                <c:pt idx="7211">
                  <c:v>6.2110000000000004E-3</c:v>
                </c:pt>
                <c:pt idx="7212">
                  <c:v>6.2119999999999996E-3</c:v>
                </c:pt>
                <c:pt idx="7213">
                  <c:v>6.2129999999999998E-3</c:v>
                </c:pt>
                <c:pt idx="7214">
                  <c:v>6.2139999999999999E-3</c:v>
                </c:pt>
                <c:pt idx="7215">
                  <c:v>6.215E-3</c:v>
                </c:pt>
                <c:pt idx="7216">
                  <c:v>6.2160000000000002E-3</c:v>
                </c:pt>
                <c:pt idx="7217">
                  <c:v>6.2170000000000003E-3</c:v>
                </c:pt>
                <c:pt idx="7218">
                  <c:v>6.2179999999999996E-3</c:v>
                </c:pt>
                <c:pt idx="7219">
                  <c:v>6.2189999999999997E-3</c:v>
                </c:pt>
                <c:pt idx="7220">
                  <c:v>6.2199999999999998E-3</c:v>
                </c:pt>
                <c:pt idx="7221">
                  <c:v>6.221E-3</c:v>
                </c:pt>
                <c:pt idx="7222">
                  <c:v>6.2220000000000001E-3</c:v>
                </c:pt>
                <c:pt idx="7223">
                  <c:v>6.2230000000000002E-3</c:v>
                </c:pt>
                <c:pt idx="7224">
                  <c:v>6.2240000000000004E-3</c:v>
                </c:pt>
                <c:pt idx="7225">
                  <c:v>6.2249999999999996E-3</c:v>
                </c:pt>
                <c:pt idx="7226">
                  <c:v>6.2259999999999998E-3</c:v>
                </c:pt>
                <c:pt idx="7227">
                  <c:v>6.2269999999999999E-3</c:v>
                </c:pt>
                <c:pt idx="7228">
                  <c:v>6.228E-3</c:v>
                </c:pt>
                <c:pt idx="7229">
                  <c:v>6.2290000000000002E-3</c:v>
                </c:pt>
                <c:pt idx="7230">
                  <c:v>6.2300000000000003E-3</c:v>
                </c:pt>
                <c:pt idx="7231">
                  <c:v>6.2310000000000004E-3</c:v>
                </c:pt>
                <c:pt idx="7232">
                  <c:v>6.2319999999999997E-3</c:v>
                </c:pt>
                <c:pt idx="7233">
                  <c:v>6.2329999999999998E-3</c:v>
                </c:pt>
                <c:pt idx="7234">
                  <c:v>6.234E-3</c:v>
                </c:pt>
                <c:pt idx="7235">
                  <c:v>6.2350000000000001E-3</c:v>
                </c:pt>
                <c:pt idx="7236">
                  <c:v>6.2360000000000002E-3</c:v>
                </c:pt>
                <c:pt idx="7237">
                  <c:v>6.2370000000000004E-3</c:v>
                </c:pt>
                <c:pt idx="7238">
                  <c:v>6.2379999999999996E-3</c:v>
                </c:pt>
                <c:pt idx="7239">
                  <c:v>6.2389999999999998E-3</c:v>
                </c:pt>
                <c:pt idx="7240">
                  <c:v>6.2399999999999999E-3</c:v>
                </c:pt>
                <c:pt idx="7241">
                  <c:v>6.241E-3</c:v>
                </c:pt>
                <c:pt idx="7242">
                  <c:v>6.2420000000000002E-3</c:v>
                </c:pt>
                <c:pt idx="7243">
                  <c:v>6.2430000000000003E-3</c:v>
                </c:pt>
                <c:pt idx="7244">
                  <c:v>6.2440000000000004E-3</c:v>
                </c:pt>
                <c:pt idx="7245">
                  <c:v>6.2449999999999997E-3</c:v>
                </c:pt>
                <c:pt idx="7246">
                  <c:v>6.2459999999999998E-3</c:v>
                </c:pt>
                <c:pt idx="7247">
                  <c:v>6.2469999999999999E-3</c:v>
                </c:pt>
                <c:pt idx="7248">
                  <c:v>6.2480000000000001E-3</c:v>
                </c:pt>
                <c:pt idx="7249">
                  <c:v>6.2490000000000002E-3</c:v>
                </c:pt>
                <c:pt idx="7250">
                  <c:v>6.2500000000000003E-3</c:v>
                </c:pt>
                <c:pt idx="7251">
                  <c:v>6.2509999999999996E-3</c:v>
                </c:pt>
                <c:pt idx="7252">
                  <c:v>6.2519999999999997E-3</c:v>
                </c:pt>
                <c:pt idx="7253">
                  <c:v>6.2529999999999999E-3</c:v>
                </c:pt>
                <c:pt idx="7254">
                  <c:v>6.254E-3</c:v>
                </c:pt>
                <c:pt idx="7255">
                  <c:v>6.2550000000000001E-3</c:v>
                </c:pt>
                <c:pt idx="7256">
                  <c:v>6.2560000000000003E-3</c:v>
                </c:pt>
                <c:pt idx="7257">
                  <c:v>6.2570000000000004E-3</c:v>
                </c:pt>
                <c:pt idx="7258">
                  <c:v>6.2579999999999997E-3</c:v>
                </c:pt>
                <c:pt idx="7259">
                  <c:v>6.2589999999999998E-3</c:v>
                </c:pt>
                <c:pt idx="7260">
                  <c:v>6.2599999999999999E-3</c:v>
                </c:pt>
                <c:pt idx="7261">
                  <c:v>6.2610000000000001E-3</c:v>
                </c:pt>
                <c:pt idx="7262">
                  <c:v>6.2620000000000002E-3</c:v>
                </c:pt>
                <c:pt idx="7263">
                  <c:v>6.2630000000000003E-3</c:v>
                </c:pt>
                <c:pt idx="7264">
                  <c:v>6.2639999999999996E-3</c:v>
                </c:pt>
                <c:pt idx="7265">
                  <c:v>6.2649999999999997E-3</c:v>
                </c:pt>
                <c:pt idx="7266">
                  <c:v>6.2659999999999999E-3</c:v>
                </c:pt>
                <c:pt idx="7267">
                  <c:v>6.267E-3</c:v>
                </c:pt>
                <c:pt idx="7268">
                  <c:v>6.2680000000000001E-3</c:v>
                </c:pt>
                <c:pt idx="7269">
                  <c:v>6.2690000000000003E-3</c:v>
                </c:pt>
                <c:pt idx="7270">
                  <c:v>6.2700000000000004E-3</c:v>
                </c:pt>
                <c:pt idx="7271">
                  <c:v>6.2709999999999997E-3</c:v>
                </c:pt>
                <c:pt idx="7272">
                  <c:v>6.2719999999999998E-3</c:v>
                </c:pt>
                <c:pt idx="7273">
                  <c:v>6.2729999999999999E-3</c:v>
                </c:pt>
                <c:pt idx="7274">
                  <c:v>6.2740000000000001E-3</c:v>
                </c:pt>
                <c:pt idx="7275">
                  <c:v>6.2750000000000002E-3</c:v>
                </c:pt>
                <c:pt idx="7276">
                  <c:v>6.2760000000000003E-3</c:v>
                </c:pt>
                <c:pt idx="7277">
                  <c:v>6.2769999999999996E-3</c:v>
                </c:pt>
                <c:pt idx="7278">
                  <c:v>6.2779999999999997E-3</c:v>
                </c:pt>
                <c:pt idx="7279">
                  <c:v>6.2789999999999999E-3</c:v>
                </c:pt>
                <c:pt idx="7280">
                  <c:v>6.28E-3</c:v>
                </c:pt>
                <c:pt idx="7281">
                  <c:v>6.2810000000000001E-3</c:v>
                </c:pt>
                <c:pt idx="7282">
                  <c:v>6.2820000000000003E-3</c:v>
                </c:pt>
                <c:pt idx="7283">
                  <c:v>6.2830000000000004E-3</c:v>
                </c:pt>
                <c:pt idx="7284">
                  <c:v>6.2839999999999997E-3</c:v>
                </c:pt>
                <c:pt idx="7285">
                  <c:v>6.2849999999999998E-3</c:v>
                </c:pt>
                <c:pt idx="7286">
                  <c:v>6.2859999999999999E-3</c:v>
                </c:pt>
                <c:pt idx="7287">
                  <c:v>6.2870000000000001E-3</c:v>
                </c:pt>
                <c:pt idx="7288">
                  <c:v>6.2880000000000002E-3</c:v>
                </c:pt>
                <c:pt idx="7289">
                  <c:v>6.2890000000000003E-3</c:v>
                </c:pt>
                <c:pt idx="7290">
                  <c:v>6.2899999999999996E-3</c:v>
                </c:pt>
                <c:pt idx="7291">
                  <c:v>6.2909999999999997E-3</c:v>
                </c:pt>
                <c:pt idx="7292">
                  <c:v>6.2919999999999998E-3</c:v>
                </c:pt>
                <c:pt idx="7293">
                  <c:v>6.293E-3</c:v>
                </c:pt>
                <c:pt idx="7294">
                  <c:v>6.2940000000000001E-3</c:v>
                </c:pt>
                <c:pt idx="7295">
                  <c:v>6.2950000000000002E-3</c:v>
                </c:pt>
                <c:pt idx="7296">
                  <c:v>6.2960000000000004E-3</c:v>
                </c:pt>
                <c:pt idx="7297">
                  <c:v>6.2969999999999996E-3</c:v>
                </c:pt>
                <c:pt idx="7298">
                  <c:v>6.2979999999999998E-3</c:v>
                </c:pt>
                <c:pt idx="7299">
                  <c:v>6.2989999999999999E-3</c:v>
                </c:pt>
                <c:pt idx="7300">
                  <c:v>6.3E-3</c:v>
                </c:pt>
                <c:pt idx="7301">
                  <c:v>6.3010000000000002E-3</c:v>
                </c:pt>
                <c:pt idx="7302">
                  <c:v>6.3020000000000003E-3</c:v>
                </c:pt>
                <c:pt idx="7303">
                  <c:v>6.3029999999999996E-3</c:v>
                </c:pt>
                <c:pt idx="7304">
                  <c:v>6.3039999999999997E-3</c:v>
                </c:pt>
                <c:pt idx="7305">
                  <c:v>6.3049999999999998E-3</c:v>
                </c:pt>
                <c:pt idx="7306">
                  <c:v>6.306E-3</c:v>
                </c:pt>
                <c:pt idx="7307">
                  <c:v>6.3070000000000001E-3</c:v>
                </c:pt>
                <c:pt idx="7308">
                  <c:v>6.3080000000000002E-3</c:v>
                </c:pt>
                <c:pt idx="7309">
                  <c:v>6.3090000000000004E-3</c:v>
                </c:pt>
                <c:pt idx="7310">
                  <c:v>6.3099999999999996E-3</c:v>
                </c:pt>
                <c:pt idx="7311">
                  <c:v>6.3109999999999998E-3</c:v>
                </c:pt>
                <c:pt idx="7312">
                  <c:v>6.3119999999999999E-3</c:v>
                </c:pt>
                <c:pt idx="7313">
                  <c:v>6.313E-3</c:v>
                </c:pt>
                <c:pt idx="7314">
                  <c:v>6.3140000000000002E-3</c:v>
                </c:pt>
                <c:pt idx="7315">
                  <c:v>6.3150000000000003E-3</c:v>
                </c:pt>
                <c:pt idx="7316">
                  <c:v>6.3160000000000004E-3</c:v>
                </c:pt>
                <c:pt idx="7317">
                  <c:v>6.3169999999999997E-3</c:v>
                </c:pt>
                <c:pt idx="7318">
                  <c:v>6.3179999999999998E-3</c:v>
                </c:pt>
                <c:pt idx="7319">
                  <c:v>6.319E-3</c:v>
                </c:pt>
                <c:pt idx="7320">
                  <c:v>6.3200000000000001E-3</c:v>
                </c:pt>
                <c:pt idx="7321">
                  <c:v>6.3210000000000002E-3</c:v>
                </c:pt>
                <c:pt idx="7322">
                  <c:v>6.3220000000000004E-3</c:v>
                </c:pt>
                <c:pt idx="7323">
                  <c:v>6.3229999999999996E-3</c:v>
                </c:pt>
                <c:pt idx="7324">
                  <c:v>6.3239999999999998E-3</c:v>
                </c:pt>
                <c:pt idx="7325">
                  <c:v>6.3249999999999999E-3</c:v>
                </c:pt>
                <c:pt idx="7326">
                  <c:v>6.326E-3</c:v>
                </c:pt>
                <c:pt idx="7327">
                  <c:v>6.3270000000000002E-3</c:v>
                </c:pt>
                <c:pt idx="7328">
                  <c:v>6.3280000000000003E-3</c:v>
                </c:pt>
                <c:pt idx="7329">
                  <c:v>6.3290000000000004E-3</c:v>
                </c:pt>
                <c:pt idx="7330">
                  <c:v>6.3299999999999997E-3</c:v>
                </c:pt>
                <c:pt idx="7331">
                  <c:v>6.3309999999999998E-3</c:v>
                </c:pt>
                <c:pt idx="7332">
                  <c:v>6.332E-3</c:v>
                </c:pt>
                <c:pt idx="7333">
                  <c:v>6.3330000000000001E-3</c:v>
                </c:pt>
                <c:pt idx="7334">
                  <c:v>6.3340000000000002E-3</c:v>
                </c:pt>
                <c:pt idx="7335">
                  <c:v>6.3350000000000004E-3</c:v>
                </c:pt>
                <c:pt idx="7336">
                  <c:v>6.3359999999999996E-3</c:v>
                </c:pt>
                <c:pt idx="7337">
                  <c:v>6.3369999999999998E-3</c:v>
                </c:pt>
                <c:pt idx="7338">
                  <c:v>6.3379999999999999E-3</c:v>
                </c:pt>
                <c:pt idx="7339">
                  <c:v>6.339E-3</c:v>
                </c:pt>
                <c:pt idx="7340">
                  <c:v>6.3400000000000001E-3</c:v>
                </c:pt>
                <c:pt idx="7341">
                  <c:v>6.3410000000000003E-3</c:v>
                </c:pt>
                <c:pt idx="7342">
                  <c:v>6.3420000000000004E-3</c:v>
                </c:pt>
                <c:pt idx="7343">
                  <c:v>6.3429999999999997E-3</c:v>
                </c:pt>
                <c:pt idx="7344">
                  <c:v>6.3439999999999998E-3</c:v>
                </c:pt>
                <c:pt idx="7345">
                  <c:v>6.3449999999999999E-3</c:v>
                </c:pt>
                <c:pt idx="7346">
                  <c:v>6.3460000000000001E-3</c:v>
                </c:pt>
                <c:pt idx="7347">
                  <c:v>6.3470000000000002E-3</c:v>
                </c:pt>
                <c:pt idx="7348">
                  <c:v>6.3480000000000003E-3</c:v>
                </c:pt>
                <c:pt idx="7349">
                  <c:v>6.3489999999999996E-3</c:v>
                </c:pt>
                <c:pt idx="7350">
                  <c:v>6.3499999999999997E-3</c:v>
                </c:pt>
                <c:pt idx="7351">
                  <c:v>6.3509999999999999E-3</c:v>
                </c:pt>
                <c:pt idx="7352">
                  <c:v>6.352E-3</c:v>
                </c:pt>
                <c:pt idx="7353">
                  <c:v>6.3530000000000001E-3</c:v>
                </c:pt>
                <c:pt idx="7354">
                  <c:v>6.3540000000000003E-3</c:v>
                </c:pt>
                <c:pt idx="7355">
                  <c:v>6.3550000000000004E-3</c:v>
                </c:pt>
                <c:pt idx="7356">
                  <c:v>6.3559999999999997E-3</c:v>
                </c:pt>
                <c:pt idx="7357">
                  <c:v>6.3569999999999998E-3</c:v>
                </c:pt>
                <c:pt idx="7358">
                  <c:v>6.3579999999999999E-3</c:v>
                </c:pt>
                <c:pt idx="7359">
                  <c:v>6.3590000000000001E-3</c:v>
                </c:pt>
                <c:pt idx="7360">
                  <c:v>6.3600000000000002E-3</c:v>
                </c:pt>
                <c:pt idx="7361">
                  <c:v>6.3610000000000003E-3</c:v>
                </c:pt>
                <c:pt idx="7362">
                  <c:v>6.3619999999999996E-3</c:v>
                </c:pt>
                <c:pt idx="7363">
                  <c:v>6.3629999999999997E-3</c:v>
                </c:pt>
                <c:pt idx="7364">
                  <c:v>6.3639999999999999E-3</c:v>
                </c:pt>
                <c:pt idx="7365">
                  <c:v>6.365E-3</c:v>
                </c:pt>
                <c:pt idx="7366">
                  <c:v>6.3660000000000001E-3</c:v>
                </c:pt>
                <c:pt idx="7367">
                  <c:v>6.3670000000000003E-3</c:v>
                </c:pt>
                <c:pt idx="7368">
                  <c:v>6.3680000000000004E-3</c:v>
                </c:pt>
                <c:pt idx="7369">
                  <c:v>6.3689999999999997E-3</c:v>
                </c:pt>
                <c:pt idx="7370">
                  <c:v>6.3699999999999998E-3</c:v>
                </c:pt>
                <c:pt idx="7371">
                  <c:v>6.3709999999999999E-3</c:v>
                </c:pt>
                <c:pt idx="7372">
                  <c:v>6.3720000000000001E-3</c:v>
                </c:pt>
                <c:pt idx="7373">
                  <c:v>6.3730000000000002E-3</c:v>
                </c:pt>
                <c:pt idx="7374">
                  <c:v>6.3740000000000003E-3</c:v>
                </c:pt>
                <c:pt idx="7375">
                  <c:v>6.3749999999999996E-3</c:v>
                </c:pt>
                <c:pt idx="7376">
                  <c:v>6.3759999999999997E-3</c:v>
                </c:pt>
                <c:pt idx="7377">
                  <c:v>6.3769999999999999E-3</c:v>
                </c:pt>
                <c:pt idx="7378">
                  <c:v>6.378E-3</c:v>
                </c:pt>
                <c:pt idx="7379">
                  <c:v>6.3790000000000001E-3</c:v>
                </c:pt>
                <c:pt idx="7380">
                  <c:v>6.3800000000000003E-3</c:v>
                </c:pt>
                <c:pt idx="7381">
                  <c:v>6.3810000000000004E-3</c:v>
                </c:pt>
                <c:pt idx="7382">
                  <c:v>6.3819999999999997E-3</c:v>
                </c:pt>
                <c:pt idx="7383">
                  <c:v>6.3829999999999998E-3</c:v>
                </c:pt>
                <c:pt idx="7384">
                  <c:v>6.3839999999999999E-3</c:v>
                </c:pt>
                <c:pt idx="7385">
                  <c:v>6.3850000000000001E-3</c:v>
                </c:pt>
                <c:pt idx="7386">
                  <c:v>6.3860000000000002E-3</c:v>
                </c:pt>
                <c:pt idx="7387">
                  <c:v>6.3870000000000003E-3</c:v>
                </c:pt>
                <c:pt idx="7388">
                  <c:v>6.3879999999999996E-3</c:v>
                </c:pt>
                <c:pt idx="7389">
                  <c:v>6.3889999999999997E-3</c:v>
                </c:pt>
                <c:pt idx="7390">
                  <c:v>6.3899999999999998E-3</c:v>
                </c:pt>
                <c:pt idx="7391">
                  <c:v>6.391E-3</c:v>
                </c:pt>
                <c:pt idx="7392">
                  <c:v>6.3920000000000001E-3</c:v>
                </c:pt>
                <c:pt idx="7393">
                  <c:v>6.3930000000000002E-3</c:v>
                </c:pt>
                <c:pt idx="7394">
                  <c:v>6.3940000000000004E-3</c:v>
                </c:pt>
                <c:pt idx="7395">
                  <c:v>6.3949999999999996E-3</c:v>
                </c:pt>
                <c:pt idx="7396">
                  <c:v>6.3959999999999998E-3</c:v>
                </c:pt>
                <c:pt idx="7397">
                  <c:v>6.3969999999999999E-3</c:v>
                </c:pt>
                <c:pt idx="7398">
                  <c:v>6.398E-3</c:v>
                </c:pt>
                <c:pt idx="7399">
                  <c:v>6.3990000000000002E-3</c:v>
                </c:pt>
                <c:pt idx="7400">
                  <c:v>6.4000000000000003E-3</c:v>
                </c:pt>
                <c:pt idx="7401">
                  <c:v>6.4009999999999996E-3</c:v>
                </c:pt>
                <c:pt idx="7402">
                  <c:v>6.4019999999999997E-3</c:v>
                </c:pt>
                <c:pt idx="7403">
                  <c:v>6.4029999999999998E-3</c:v>
                </c:pt>
                <c:pt idx="7404">
                  <c:v>6.404E-3</c:v>
                </c:pt>
                <c:pt idx="7405">
                  <c:v>6.4050000000000001E-3</c:v>
                </c:pt>
                <c:pt idx="7406">
                  <c:v>6.4060000000000002E-3</c:v>
                </c:pt>
                <c:pt idx="7407">
                  <c:v>6.4070000000000004E-3</c:v>
                </c:pt>
                <c:pt idx="7408">
                  <c:v>6.4079999999999996E-3</c:v>
                </c:pt>
                <c:pt idx="7409">
                  <c:v>6.4089999999999998E-3</c:v>
                </c:pt>
                <c:pt idx="7410">
                  <c:v>6.4099999999999999E-3</c:v>
                </c:pt>
                <c:pt idx="7411">
                  <c:v>6.411E-3</c:v>
                </c:pt>
                <c:pt idx="7412">
                  <c:v>6.4120000000000002E-3</c:v>
                </c:pt>
                <c:pt idx="7413">
                  <c:v>6.4130000000000003E-3</c:v>
                </c:pt>
                <c:pt idx="7414">
                  <c:v>6.4140000000000004E-3</c:v>
                </c:pt>
                <c:pt idx="7415">
                  <c:v>6.4149999999999997E-3</c:v>
                </c:pt>
                <c:pt idx="7416">
                  <c:v>6.4159999999999998E-3</c:v>
                </c:pt>
                <c:pt idx="7417">
                  <c:v>6.417E-3</c:v>
                </c:pt>
                <c:pt idx="7418">
                  <c:v>6.4180000000000001E-3</c:v>
                </c:pt>
                <c:pt idx="7419">
                  <c:v>6.4190000000000002E-3</c:v>
                </c:pt>
                <c:pt idx="7420">
                  <c:v>6.4200000000000004E-3</c:v>
                </c:pt>
                <c:pt idx="7421">
                  <c:v>6.4209999999999996E-3</c:v>
                </c:pt>
                <c:pt idx="7422">
                  <c:v>6.4219999999999998E-3</c:v>
                </c:pt>
                <c:pt idx="7423">
                  <c:v>6.4229999999999999E-3</c:v>
                </c:pt>
                <c:pt idx="7424">
                  <c:v>6.424E-3</c:v>
                </c:pt>
                <c:pt idx="7425">
                  <c:v>6.4250000000000002E-3</c:v>
                </c:pt>
                <c:pt idx="7426">
                  <c:v>6.4260000000000003E-3</c:v>
                </c:pt>
                <c:pt idx="7427">
                  <c:v>6.4270000000000004E-3</c:v>
                </c:pt>
                <c:pt idx="7428">
                  <c:v>6.4279999999999997E-3</c:v>
                </c:pt>
                <c:pt idx="7429">
                  <c:v>6.4289999999999998E-3</c:v>
                </c:pt>
                <c:pt idx="7430">
                  <c:v>6.43E-3</c:v>
                </c:pt>
                <c:pt idx="7431">
                  <c:v>6.4310000000000001E-3</c:v>
                </c:pt>
                <c:pt idx="7432">
                  <c:v>6.4320000000000002E-3</c:v>
                </c:pt>
                <c:pt idx="7433">
                  <c:v>6.4330000000000003E-3</c:v>
                </c:pt>
                <c:pt idx="7434">
                  <c:v>6.4339999999999996E-3</c:v>
                </c:pt>
                <c:pt idx="7435">
                  <c:v>6.4349999999999997E-3</c:v>
                </c:pt>
                <c:pt idx="7436">
                  <c:v>6.4359999999999999E-3</c:v>
                </c:pt>
                <c:pt idx="7437">
                  <c:v>6.437E-3</c:v>
                </c:pt>
                <c:pt idx="7438">
                  <c:v>6.4380000000000001E-3</c:v>
                </c:pt>
                <c:pt idx="7439">
                  <c:v>6.4390000000000003E-3</c:v>
                </c:pt>
                <c:pt idx="7440">
                  <c:v>6.4400000000000004E-3</c:v>
                </c:pt>
                <c:pt idx="7441">
                  <c:v>6.4409999999999997E-3</c:v>
                </c:pt>
                <c:pt idx="7442">
                  <c:v>6.4419999999999998E-3</c:v>
                </c:pt>
                <c:pt idx="7443">
                  <c:v>6.4429999999999999E-3</c:v>
                </c:pt>
                <c:pt idx="7444">
                  <c:v>6.4440000000000001E-3</c:v>
                </c:pt>
                <c:pt idx="7445">
                  <c:v>6.4450000000000002E-3</c:v>
                </c:pt>
                <c:pt idx="7446">
                  <c:v>6.4460000000000003E-3</c:v>
                </c:pt>
                <c:pt idx="7447">
                  <c:v>6.4469999999999996E-3</c:v>
                </c:pt>
                <c:pt idx="7448">
                  <c:v>6.4479999999999997E-3</c:v>
                </c:pt>
                <c:pt idx="7449">
                  <c:v>6.4489999999999999E-3</c:v>
                </c:pt>
                <c:pt idx="7450">
                  <c:v>6.45E-3</c:v>
                </c:pt>
                <c:pt idx="7451">
                  <c:v>6.4510000000000001E-3</c:v>
                </c:pt>
                <c:pt idx="7452">
                  <c:v>6.4520000000000003E-3</c:v>
                </c:pt>
                <c:pt idx="7453">
                  <c:v>6.4530000000000004E-3</c:v>
                </c:pt>
                <c:pt idx="7454">
                  <c:v>6.4539999999999997E-3</c:v>
                </c:pt>
                <c:pt idx="7455">
                  <c:v>6.4549999999999998E-3</c:v>
                </c:pt>
                <c:pt idx="7456">
                  <c:v>6.4559999999999999E-3</c:v>
                </c:pt>
                <c:pt idx="7457">
                  <c:v>6.4570000000000001E-3</c:v>
                </c:pt>
                <c:pt idx="7458">
                  <c:v>6.4580000000000002E-3</c:v>
                </c:pt>
                <c:pt idx="7459">
                  <c:v>6.4590000000000003E-3</c:v>
                </c:pt>
                <c:pt idx="7460">
                  <c:v>6.4599999999999996E-3</c:v>
                </c:pt>
                <c:pt idx="7461">
                  <c:v>6.4609999999999997E-3</c:v>
                </c:pt>
                <c:pt idx="7462">
                  <c:v>6.4619999999999999E-3</c:v>
                </c:pt>
                <c:pt idx="7463">
                  <c:v>6.463E-3</c:v>
                </c:pt>
                <c:pt idx="7464">
                  <c:v>6.4640000000000001E-3</c:v>
                </c:pt>
                <c:pt idx="7465">
                  <c:v>6.4650000000000003E-3</c:v>
                </c:pt>
                <c:pt idx="7466">
                  <c:v>6.4660000000000004E-3</c:v>
                </c:pt>
                <c:pt idx="7467">
                  <c:v>6.4669999999999997E-3</c:v>
                </c:pt>
                <c:pt idx="7468">
                  <c:v>6.4679999999999998E-3</c:v>
                </c:pt>
                <c:pt idx="7469">
                  <c:v>6.4689999999999999E-3</c:v>
                </c:pt>
                <c:pt idx="7470">
                  <c:v>6.4700000000000001E-3</c:v>
                </c:pt>
                <c:pt idx="7471">
                  <c:v>6.4710000000000002E-3</c:v>
                </c:pt>
                <c:pt idx="7472">
                  <c:v>6.4720000000000003E-3</c:v>
                </c:pt>
                <c:pt idx="7473">
                  <c:v>6.4729999999999996E-3</c:v>
                </c:pt>
                <c:pt idx="7474">
                  <c:v>6.4739999999999997E-3</c:v>
                </c:pt>
                <c:pt idx="7475">
                  <c:v>6.4749999999999999E-3</c:v>
                </c:pt>
                <c:pt idx="7476">
                  <c:v>6.476E-3</c:v>
                </c:pt>
                <c:pt idx="7477">
                  <c:v>6.4770000000000001E-3</c:v>
                </c:pt>
                <c:pt idx="7478">
                  <c:v>6.4780000000000003E-3</c:v>
                </c:pt>
                <c:pt idx="7479">
                  <c:v>6.4790000000000004E-3</c:v>
                </c:pt>
                <c:pt idx="7480">
                  <c:v>6.4799999999999996E-3</c:v>
                </c:pt>
                <c:pt idx="7481">
                  <c:v>6.4809999999999998E-3</c:v>
                </c:pt>
                <c:pt idx="7482">
                  <c:v>6.4819999999999999E-3</c:v>
                </c:pt>
                <c:pt idx="7483">
                  <c:v>6.483E-3</c:v>
                </c:pt>
                <c:pt idx="7484">
                  <c:v>6.4840000000000002E-3</c:v>
                </c:pt>
                <c:pt idx="7485">
                  <c:v>6.4850000000000003E-3</c:v>
                </c:pt>
                <c:pt idx="7486">
                  <c:v>6.4859999999999996E-3</c:v>
                </c:pt>
                <c:pt idx="7487">
                  <c:v>6.4869999999999997E-3</c:v>
                </c:pt>
                <c:pt idx="7488">
                  <c:v>6.4879999999999998E-3</c:v>
                </c:pt>
                <c:pt idx="7489">
                  <c:v>6.489E-3</c:v>
                </c:pt>
                <c:pt idx="7490">
                  <c:v>6.4900000000000001E-3</c:v>
                </c:pt>
                <c:pt idx="7491">
                  <c:v>6.4910000000000002E-3</c:v>
                </c:pt>
                <c:pt idx="7492">
                  <c:v>6.4920000000000004E-3</c:v>
                </c:pt>
                <c:pt idx="7493">
                  <c:v>6.4929999999999996E-3</c:v>
                </c:pt>
                <c:pt idx="7494">
                  <c:v>6.4939999999999998E-3</c:v>
                </c:pt>
                <c:pt idx="7495">
                  <c:v>6.4949999999999999E-3</c:v>
                </c:pt>
                <c:pt idx="7496">
                  <c:v>6.496E-3</c:v>
                </c:pt>
                <c:pt idx="7497">
                  <c:v>6.4970000000000002E-3</c:v>
                </c:pt>
                <c:pt idx="7498">
                  <c:v>6.4980000000000003E-3</c:v>
                </c:pt>
                <c:pt idx="7499">
                  <c:v>6.4989999999999996E-3</c:v>
                </c:pt>
                <c:pt idx="7500">
                  <c:v>6.4999999999999997E-3</c:v>
                </c:pt>
                <c:pt idx="7501">
                  <c:v>6.5009999999999998E-3</c:v>
                </c:pt>
                <c:pt idx="7502">
                  <c:v>6.502E-3</c:v>
                </c:pt>
                <c:pt idx="7503">
                  <c:v>6.5030000000000001E-3</c:v>
                </c:pt>
                <c:pt idx="7504">
                  <c:v>6.5040000000000002E-3</c:v>
                </c:pt>
                <c:pt idx="7505">
                  <c:v>6.5050000000000004E-3</c:v>
                </c:pt>
                <c:pt idx="7506">
                  <c:v>6.5059999999999996E-3</c:v>
                </c:pt>
                <c:pt idx="7507">
                  <c:v>6.5069999999999998E-3</c:v>
                </c:pt>
                <c:pt idx="7508">
                  <c:v>6.5079999999999999E-3</c:v>
                </c:pt>
                <c:pt idx="7509">
                  <c:v>6.509E-3</c:v>
                </c:pt>
                <c:pt idx="7510">
                  <c:v>6.5100000000000002E-3</c:v>
                </c:pt>
                <c:pt idx="7511">
                  <c:v>6.5110000000000003E-3</c:v>
                </c:pt>
                <c:pt idx="7512">
                  <c:v>6.5120000000000004E-3</c:v>
                </c:pt>
                <c:pt idx="7513">
                  <c:v>6.5129999999999997E-3</c:v>
                </c:pt>
                <c:pt idx="7514">
                  <c:v>6.5139999999999998E-3</c:v>
                </c:pt>
                <c:pt idx="7515">
                  <c:v>6.515E-3</c:v>
                </c:pt>
                <c:pt idx="7516">
                  <c:v>6.5160000000000001E-3</c:v>
                </c:pt>
                <c:pt idx="7517">
                  <c:v>6.5170000000000002E-3</c:v>
                </c:pt>
                <c:pt idx="7518">
                  <c:v>6.5180000000000004E-3</c:v>
                </c:pt>
                <c:pt idx="7519">
                  <c:v>6.5189999999999996E-3</c:v>
                </c:pt>
                <c:pt idx="7520">
                  <c:v>6.5199999999999998E-3</c:v>
                </c:pt>
                <c:pt idx="7521">
                  <c:v>6.5209999999999999E-3</c:v>
                </c:pt>
                <c:pt idx="7522">
                  <c:v>6.522E-3</c:v>
                </c:pt>
                <c:pt idx="7523">
                  <c:v>6.5230000000000002E-3</c:v>
                </c:pt>
                <c:pt idx="7524">
                  <c:v>6.5240000000000003E-3</c:v>
                </c:pt>
                <c:pt idx="7525">
                  <c:v>6.5250000000000004E-3</c:v>
                </c:pt>
                <c:pt idx="7526">
                  <c:v>6.5259999999999997E-3</c:v>
                </c:pt>
                <c:pt idx="7527">
                  <c:v>6.5269999999999998E-3</c:v>
                </c:pt>
                <c:pt idx="7528">
                  <c:v>6.5279999999999999E-3</c:v>
                </c:pt>
                <c:pt idx="7529">
                  <c:v>6.5290000000000001E-3</c:v>
                </c:pt>
                <c:pt idx="7530">
                  <c:v>6.5300000000000002E-3</c:v>
                </c:pt>
                <c:pt idx="7531">
                  <c:v>6.5310000000000003E-3</c:v>
                </c:pt>
                <c:pt idx="7532">
                  <c:v>6.5319999999999996E-3</c:v>
                </c:pt>
                <c:pt idx="7533">
                  <c:v>6.5329999999999997E-3</c:v>
                </c:pt>
                <c:pt idx="7534">
                  <c:v>6.5339999999999999E-3</c:v>
                </c:pt>
                <c:pt idx="7535">
                  <c:v>6.535E-3</c:v>
                </c:pt>
                <c:pt idx="7536">
                  <c:v>6.5360000000000001E-3</c:v>
                </c:pt>
                <c:pt idx="7537">
                  <c:v>6.5370000000000003E-3</c:v>
                </c:pt>
                <c:pt idx="7538">
                  <c:v>6.5380000000000004E-3</c:v>
                </c:pt>
                <c:pt idx="7539">
                  <c:v>6.5389999999999997E-3</c:v>
                </c:pt>
                <c:pt idx="7540">
                  <c:v>6.5399999999999998E-3</c:v>
                </c:pt>
                <c:pt idx="7541">
                  <c:v>6.5409999999999999E-3</c:v>
                </c:pt>
                <c:pt idx="7542">
                  <c:v>6.5420000000000001E-3</c:v>
                </c:pt>
                <c:pt idx="7543">
                  <c:v>6.5430000000000002E-3</c:v>
                </c:pt>
                <c:pt idx="7544">
                  <c:v>6.5440000000000003E-3</c:v>
                </c:pt>
                <c:pt idx="7545">
                  <c:v>6.5449999999999996E-3</c:v>
                </c:pt>
                <c:pt idx="7546">
                  <c:v>6.5459999999999997E-3</c:v>
                </c:pt>
                <c:pt idx="7547">
                  <c:v>6.5469999999999999E-3</c:v>
                </c:pt>
                <c:pt idx="7548">
                  <c:v>6.548E-3</c:v>
                </c:pt>
                <c:pt idx="7549">
                  <c:v>6.5490000000000001E-3</c:v>
                </c:pt>
                <c:pt idx="7550">
                  <c:v>6.5500000000000003E-3</c:v>
                </c:pt>
                <c:pt idx="7551">
                  <c:v>6.5510000000000004E-3</c:v>
                </c:pt>
                <c:pt idx="7552">
                  <c:v>6.5519999999999997E-3</c:v>
                </c:pt>
                <c:pt idx="7553">
                  <c:v>6.5529999999999998E-3</c:v>
                </c:pt>
                <c:pt idx="7554">
                  <c:v>6.5539999999999999E-3</c:v>
                </c:pt>
                <c:pt idx="7555">
                  <c:v>6.5550000000000001E-3</c:v>
                </c:pt>
                <c:pt idx="7556">
                  <c:v>6.5560000000000002E-3</c:v>
                </c:pt>
                <c:pt idx="7557">
                  <c:v>6.5570000000000003E-3</c:v>
                </c:pt>
                <c:pt idx="7558">
                  <c:v>6.5579999999999996E-3</c:v>
                </c:pt>
                <c:pt idx="7559">
                  <c:v>6.5589999999999997E-3</c:v>
                </c:pt>
                <c:pt idx="7560">
                  <c:v>6.5599999999999999E-3</c:v>
                </c:pt>
                <c:pt idx="7561">
                  <c:v>6.561E-3</c:v>
                </c:pt>
                <c:pt idx="7562">
                  <c:v>6.5620000000000001E-3</c:v>
                </c:pt>
                <c:pt idx="7563">
                  <c:v>6.5630000000000003E-3</c:v>
                </c:pt>
                <c:pt idx="7564">
                  <c:v>6.5640000000000004E-3</c:v>
                </c:pt>
                <c:pt idx="7565">
                  <c:v>6.5649999999999997E-3</c:v>
                </c:pt>
                <c:pt idx="7566">
                  <c:v>6.5659999999999998E-3</c:v>
                </c:pt>
                <c:pt idx="7567">
                  <c:v>6.5669999999999999E-3</c:v>
                </c:pt>
                <c:pt idx="7568">
                  <c:v>6.5680000000000001E-3</c:v>
                </c:pt>
                <c:pt idx="7569">
                  <c:v>6.5690000000000002E-3</c:v>
                </c:pt>
                <c:pt idx="7570">
                  <c:v>6.5700000000000003E-3</c:v>
                </c:pt>
                <c:pt idx="7571">
                  <c:v>6.5709999999999996E-3</c:v>
                </c:pt>
                <c:pt idx="7572">
                  <c:v>6.5719999999999997E-3</c:v>
                </c:pt>
                <c:pt idx="7573">
                  <c:v>6.5729999999999998E-3</c:v>
                </c:pt>
                <c:pt idx="7574">
                  <c:v>6.574E-3</c:v>
                </c:pt>
                <c:pt idx="7575">
                  <c:v>6.5750000000000001E-3</c:v>
                </c:pt>
                <c:pt idx="7576">
                  <c:v>6.5760000000000002E-3</c:v>
                </c:pt>
                <c:pt idx="7577">
                  <c:v>6.5770000000000004E-3</c:v>
                </c:pt>
                <c:pt idx="7578">
                  <c:v>6.5779999999999996E-3</c:v>
                </c:pt>
                <c:pt idx="7579">
                  <c:v>6.5789999999999998E-3</c:v>
                </c:pt>
                <c:pt idx="7580">
                  <c:v>6.5799999999999999E-3</c:v>
                </c:pt>
                <c:pt idx="7581">
                  <c:v>6.581E-3</c:v>
                </c:pt>
                <c:pt idx="7582">
                  <c:v>6.5820000000000002E-3</c:v>
                </c:pt>
                <c:pt idx="7583">
                  <c:v>6.5830000000000003E-3</c:v>
                </c:pt>
                <c:pt idx="7584">
                  <c:v>6.5839999999999996E-3</c:v>
                </c:pt>
                <c:pt idx="7585">
                  <c:v>6.5849999999999997E-3</c:v>
                </c:pt>
                <c:pt idx="7586">
                  <c:v>6.5859999999999998E-3</c:v>
                </c:pt>
                <c:pt idx="7587">
                  <c:v>6.587E-3</c:v>
                </c:pt>
                <c:pt idx="7588">
                  <c:v>6.5880000000000001E-3</c:v>
                </c:pt>
                <c:pt idx="7589">
                  <c:v>6.5890000000000002E-3</c:v>
                </c:pt>
                <c:pt idx="7590">
                  <c:v>6.5900000000000004E-3</c:v>
                </c:pt>
                <c:pt idx="7591">
                  <c:v>6.5909999999999996E-3</c:v>
                </c:pt>
                <c:pt idx="7592">
                  <c:v>6.5919999999999998E-3</c:v>
                </c:pt>
                <c:pt idx="7593">
                  <c:v>6.5929999999999999E-3</c:v>
                </c:pt>
                <c:pt idx="7594">
                  <c:v>6.594E-3</c:v>
                </c:pt>
                <c:pt idx="7595">
                  <c:v>6.5950000000000002E-3</c:v>
                </c:pt>
                <c:pt idx="7596">
                  <c:v>6.5960000000000003E-3</c:v>
                </c:pt>
                <c:pt idx="7597">
                  <c:v>6.5970000000000004E-3</c:v>
                </c:pt>
                <c:pt idx="7598">
                  <c:v>6.5979999999999997E-3</c:v>
                </c:pt>
                <c:pt idx="7599">
                  <c:v>6.5989999999999998E-3</c:v>
                </c:pt>
                <c:pt idx="7600">
                  <c:v>6.6E-3</c:v>
                </c:pt>
                <c:pt idx="7601">
                  <c:v>6.6010000000000001E-3</c:v>
                </c:pt>
                <c:pt idx="7602">
                  <c:v>6.6020000000000002E-3</c:v>
                </c:pt>
                <c:pt idx="7603">
                  <c:v>6.6030000000000004E-3</c:v>
                </c:pt>
                <c:pt idx="7604">
                  <c:v>6.6039999999999996E-3</c:v>
                </c:pt>
                <c:pt idx="7605">
                  <c:v>6.6049999999999998E-3</c:v>
                </c:pt>
                <c:pt idx="7606">
                  <c:v>6.6059999999999999E-3</c:v>
                </c:pt>
                <c:pt idx="7607">
                  <c:v>6.607E-3</c:v>
                </c:pt>
                <c:pt idx="7608">
                  <c:v>6.6080000000000002E-3</c:v>
                </c:pt>
                <c:pt idx="7609">
                  <c:v>6.6090000000000003E-3</c:v>
                </c:pt>
                <c:pt idx="7610">
                  <c:v>6.6100000000000004E-3</c:v>
                </c:pt>
                <c:pt idx="7611">
                  <c:v>6.6109999999999997E-3</c:v>
                </c:pt>
                <c:pt idx="7612">
                  <c:v>6.6119999999999998E-3</c:v>
                </c:pt>
                <c:pt idx="7613">
                  <c:v>6.613E-3</c:v>
                </c:pt>
                <c:pt idx="7614">
                  <c:v>6.6140000000000001E-3</c:v>
                </c:pt>
                <c:pt idx="7615">
                  <c:v>6.6150000000000002E-3</c:v>
                </c:pt>
                <c:pt idx="7616">
                  <c:v>6.6160000000000004E-3</c:v>
                </c:pt>
                <c:pt idx="7617">
                  <c:v>6.6169999999999996E-3</c:v>
                </c:pt>
                <c:pt idx="7618">
                  <c:v>6.6179999999999998E-3</c:v>
                </c:pt>
                <c:pt idx="7619">
                  <c:v>6.6189999999999999E-3</c:v>
                </c:pt>
                <c:pt idx="7620">
                  <c:v>6.62E-3</c:v>
                </c:pt>
                <c:pt idx="7621">
                  <c:v>6.6210000000000001E-3</c:v>
                </c:pt>
                <c:pt idx="7622">
                  <c:v>6.6220000000000003E-3</c:v>
                </c:pt>
                <c:pt idx="7623">
                  <c:v>6.6230000000000004E-3</c:v>
                </c:pt>
                <c:pt idx="7624">
                  <c:v>6.6239999999999997E-3</c:v>
                </c:pt>
                <c:pt idx="7625">
                  <c:v>6.6249999999999998E-3</c:v>
                </c:pt>
                <c:pt idx="7626">
                  <c:v>6.6259999999999999E-3</c:v>
                </c:pt>
                <c:pt idx="7627">
                  <c:v>6.6270000000000001E-3</c:v>
                </c:pt>
                <c:pt idx="7628">
                  <c:v>6.6280000000000002E-3</c:v>
                </c:pt>
                <c:pt idx="7629">
                  <c:v>6.6290000000000003E-3</c:v>
                </c:pt>
                <c:pt idx="7630">
                  <c:v>6.6299999999999996E-3</c:v>
                </c:pt>
                <c:pt idx="7631">
                  <c:v>6.6309999999999997E-3</c:v>
                </c:pt>
                <c:pt idx="7632">
                  <c:v>6.6319999999999999E-3</c:v>
                </c:pt>
                <c:pt idx="7633">
                  <c:v>6.633E-3</c:v>
                </c:pt>
                <c:pt idx="7634">
                  <c:v>6.6340000000000001E-3</c:v>
                </c:pt>
                <c:pt idx="7635">
                  <c:v>6.6350000000000003E-3</c:v>
                </c:pt>
                <c:pt idx="7636">
                  <c:v>6.6360000000000004E-3</c:v>
                </c:pt>
                <c:pt idx="7637">
                  <c:v>6.6369999999999997E-3</c:v>
                </c:pt>
                <c:pt idx="7638">
                  <c:v>6.6379999999999998E-3</c:v>
                </c:pt>
                <c:pt idx="7639">
                  <c:v>6.6389999999999999E-3</c:v>
                </c:pt>
                <c:pt idx="7640">
                  <c:v>6.6400000000000001E-3</c:v>
                </c:pt>
                <c:pt idx="7641">
                  <c:v>6.6410000000000002E-3</c:v>
                </c:pt>
                <c:pt idx="7642">
                  <c:v>6.6420000000000003E-3</c:v>
                </c:pt>
                <c:pt idx="7643">
                  <c:v>6.6429999999999996E-3</c:v>
                </c:pt>
                <c:pt idx="7644">
                  <c:v>6.6439999999999997E-3</c:v>
                </c:pt>
                <c:pt idx="7645">
                  <c:v>6.6449999999999999E-3</c:v>
                </c:pt>
                <c:pt idx="7646">
                  <c:v>6.646E-3</c:v>
                </c:pt>
                <c:pt idx="7647">
                  <c:v>6.6470000000000001E-3</c:v>
                </c:pt>
                <c:pt idx="7648">
                  <c:v>6.6480000000000003E-3</c:v>
                </c:pt>
                <c:pt idx="7649">
                  <c:v>6.6490000000000004E-3</c:v>
                </c:pt>
                <c:pt idx="7650">
                  <c:v>6.6499999999999997E-3</c:v>
                </c:pt>
                <c:pt idx="7651">
                  <c:v>6.6509999999999998E-3</c:v>
                </c:pt>
                <c:pt idx="7652">
                  <c:v>6.6519999999999999E-3</c:v>
                </c:pt>
                <c:pt idx="7653">
                  <c:v>6.6530000000000001E-3</c:v>
                </c:pt>
                <c:pt idx="7654">
                  <c:v>6.6540000000000002E-3</c:v>
                </c:pt>
                <c:pt idx="7655">
                  <c:v>6.6550000000000003E-3</c:v>
                </c:pt>
                <c:pt idx="7656">
                  <c:v>6.6559999999999996E-3</c:v>
                </c:pt>
                <c:pt idx="7657">
                  <c:v>6.6569999999999997E-3</c:v>
                </c:pt>
                <c:pt idx="7658">
                  <c:v>6.6579999999999999E-3</c:v>
                </c:pt>
                <c:pt idx="7659">
                  <c:v>6.659E-3</c:v>
                </c:pt>
                <c:pt idx="7660">
                  <c:v>6.6600000000000001E-3</c:v>
                </c:pt>
                <c:pt idx="7661">
                  <c:v>6.6610000000000003E-3</c:v>
                </c:pt>
                <c:pt idx="7662">
                  <c:v>6.6620000000000004E-3</c:v>
                </c:pt>
                <c:pt idx="7663">
                  <c:v>6.6629999999999997E-3</c:v>
                </c:pt>
                <c:pt idx="7664">
                  <c:v>6.6639999999999998E-3</c:v>
                </c:pt>
                <c:pt idx="7665">
                  <c:v>6.6649999999999999E-3</c:v>
                </c:pt>
                <c:pt idx="7666">
                  <c:v>6.6660000000000001E-3</c:v>
                </c:pt>
                <c:pt idx="7667">
                  <c:v>6.6670000000000002E-3</c:v>
                </c:pt>
                <c:pt idx="7668">
                  <c:v>6.6680000000000003E-3</c:v>
                </c:pt>
                <c:pt idx="7669">
                  <c:v>6.6689999999999996E-3</c:v>
                </c:pt>
                <c:pt idx="7670">
                  <c:v>6.6699999999999997E-3</c:v>
                </c:pt>
                <c:pt idx="7671">
                  <c:v>6.6709999999999998E-3</c:v>
                </c:pt>
                <c:pt idx="7672">
                  <c:v>6.672E-3</c:v>
                </c:pt>
                <c:pt idx="7673">
                  <c:v>6.6730000000000001E-3</c:v>
                </c:pt>
                <c:pt idx="7674">
                  <c:v>6.6740000000000002E-3</c:v>
                </c:pt>
                <c:pt idx="7675">
                  <c:v>6.6750000000000004E-3</c:v>
                </c:pt>
                <c:pt idx="7676">
                  <c:v>6.6759999999999996E-3</c:v>
                </c:pt>
                <c:pt idx="7677">
                  <c:v>6.6769999999999998E-3</c:v>
                </c:pt>
                <c:pt idx="7678">
                  <c:v>6.6779999999999999E-3</c:v>
                </c:pt>
                <c:pt idx="7679">
                  <c:v>6.679E-3</c:v>
                </c:pt>
                <c:pt idx="7680">
                  <c:v>6.6800000000000002E-3</c:v>
                </c:pt>
                <c:pt idx="7681">
                  <c:v>6.6810000000000003E-3</c:v>
                </c:pt>
                <c:pt idx="7682">
                  <c:v>6.6819999999999996E-3</c:v>
                </c:pt>
                <c:pt idx="7683">
                  <c:v>6.6829999999999997E-3</c:v>
                </c:pt>
                <c:pt idx="7684">
                  <c:v>6.6839999999999998E-3</c:v>
                </c:pt>
                <c:pt idx="7685">
                  <c:v>6.685E-3</c:v>
                </c:pt>
                <c:pt idx="7686">
                  <c:v>6.6860000000000001E-3</c:v>
                </c:pt>
                <c:pt idx="7687">
                  <c:v>6.6870000000000002E-3</c:v>
                </c:pt>
                <c:pt idx="7688">
                  <c:v>6.6880000000000004E-3</c:v>
                </c:pt>
                <c:pt idx="7689">
                  <c:v>6.6889999999999996E-3</c:v>
                </c:pt>
                <c:pt idx="7690">
                  <c:v>6.6899999999999998E-3</c:v>
                </c:pt>
                <c:pt idx="7691">
                  <c:v>6.6909999999999999E-3</c:v>
                </c:pt>
                <c:pt idx="7692">
                  <c:v>6.692E-3</c:v>
                </c:pt>
                <c:pt idx="7693">
                  <c:v>6.6930000000000002E-3</c:v>
                </c:pt>
                <c:pt idx="7694">
                  <c:v>6.6940000000000003E-3</c:v>
                </c:pt>
                <c:pt idx="7695">
                  <c:v>6.6950000000000004E-3</c:v>
                </c:pt>
                <c:pt idx="7696">
                  <c:v>6.6959999999999997E-3</c:v>
                </c:pt>
                <c:pt idx="7697">
                  <c:v>6.6969999999999998E-3</c:v>
                </c:pt>
                <c:pt idx="7698">
                  <c:v>6.698E-3</c:v>
                </c:pt>
                <c:pt idx="7699">
                  <c:v>6.6990000000000001E-3</c:v>
                </c:pt>
                <c:pt idx="7700">
                  <c:v>6.7000000000000002E-3</c:v>
                </c:pt>
                <c:pt idx="7701">
                  <c:v>6.7010000000000004E-3</c:v>
                </c:pt>
                <c:pt idx="7702">
                  <c:v>6.7019999999999996E-3</c:v>
                </c:pt>
                <c:pt idx="7703">
                  <c:v>6.7029999999999998E-3</c:v>
                </c:pt>
                <c:pt idx="7704">
                  <c:v>6.7039999999999999E-3</c:v>
                </c:pt>
                <c:pt idx="7705">
                  <c:v>6.705E-3</c:v>
                </c:pt>
                <c:pt idx="7706">
                  <c:v>6.7060000000000002E-3</c:v>
                </c:pt>
                <c:pt idx="7707">
                  <c:v>6.7070000000000003E-3</c:v>
                </c:pt>
                <c:pt idx="7708">
                  <c:v>6.7080000000000004E-3</c:v>
                </c:pt>
                <c:pt idx="7709">
                  <c:v>6.7089999999999997E-3</c:v>
                </c:pt>
                <c:pt idx="7710">
                  <c:v>6.7099999999999998E-3</c:v>
                </c:pt>
                <c:pt idx="7711">
                  <c:v>6.711E-3</c:v>
                </c:pt>
                <c:pt idx="7712">
                  <c:v>6.7120000000000001E-3</c:v>
                </c:pt>
                <c:pt idx="7713">
                  <c:v>6.7130000000000002E-3</c:v>
                </c:pt>
                <c:pt idx="7714">
                  <c:v>6.7140000000000003E-3</c:v>
                </c:pt>
                <c:pt idx="7715">
                  <c:v>6.7149999999999996E-3</c:v>
                </c:pt>
                <c:pt idx="7716">
                  <c:v>6.7159999999999997E-3</c:v>
                </c:pt>
                <c:pt idx="7717">
                  <c:v>6.7169999999999999E-3</c:v>
                </c:pt>
                <c:pt idx="7718">
                  <c:v>6.718E-3</c:v>
                </c:pt>
                <c:pt idx="7719">
                  <c:v>6.7190000000000001E-3</c:v>
                </c:pt>
                <c:pt idx="7720">
                  <c:v>6.7200000000000003E-3</c:v>
                </c:pt>
                <c:pt idx="7721">
                  <c:v>6.7210000000000004E-3</c:v>
                </c:pt>
                <c:pt idx="7722">
                  <c:v>6.7219999999999997E-3</c:v>
                </c:pt>
                <c:pt idx="7723">
                  <c:v>6.7229999999999998E-3</c:v>
                </c:pt>
                <c:pt idx="7724">
                  <c:v>6.7239999999999999E-3</c:v>
                </c:pt>
                <c:pt idx="7725">
                  <c:v>6.7250000000000001E-3</c:v>
                </c:pt>
                <c:pt idx="7726">
                  <c:v>6.7260000000000002E-3</c:v>
                </c:pt>
                <c:pt idx="7727">
                  <c:v>6.7270000000000003E-3</c:v>
                </c:pt>
                <c:pt idx="7728">
                  <c:v>6.7279999999999996E-3</c:v>
                </c:pt>
                <c:pt idx="7729">
                  <c:v>6.7289999999999997E-3</c:v>
                </c:pt>
                <c:pt idx="7730">
                  <c:v>6.7299999999999999E-3</c:v>
                </c:pt>
                <c:pt idx="7731">
                  <c:v>6.731E-3</c:v>
                </c:pt>
                <c:pt idx="7732">
                  <c:v>6.7320000000000001E-3</c:v>
                </c:pt>
                <c:pt idx="7733">
                  <c:v>6.7330000000000003E-3</c:v>
                </c:pt>
                <c:pt idx="7734">
                  <c:v>6.7340000000000004E-3</c:v>
                </c:pt>
                <c:pt idx="7735">
                  <c:v>6.7349999999999997E-3</c:v>
                </c:pt>
                <c:pt idx="7736">
                  <c:v>6.7359999999999998E-3</c:v>
                </c:pt>
                <c:pt idx="7737">
                  <c:v>6.7369999999999999E-3</c:v>
                </c:pt>
                <c:pt idx="7738">
                  <c:v>6.7380000000000001E-3</c:v>
                </c:pt>
                <c:pt idx="7739">
                  <c:v>6.7390000000000002E-3</c:v>
                </c:pt>
                <c:pt idx="7740">
                  <c:v>6.7400000000000003E-3</c:v>
                </c:pt>
                <c:pt idx="7741">
                  <c:v>6.7409999999999996E-3</c:v>
                </c:pt>
                <c:pt idx="7742">
                  <c:v>6.7419999999999997E-3</c:v>
                </c:pt>
                <c:pt idx="7743">
                  <c:v>6.7429999999999999E-3</c:v>
                </c:pt>
                <c:pt idx="7744">
                  <c:v>6.744E-3</c:v>
                </c:pt>
                <c:pt idx="7745">
                  <c:v>6.7450000000000001E-3</c:v>
                </c:pt>
                <c:pt idx="7746">
                  <c:v>6.7460000000000003E-3</c:v>
                </c:pt>
                <c:pt idx="7747">
                  <c:v>6.7470000000000004E-3</c:v>
                </c:pt>
                <c:pt idx="7748">
                  <c:v>6.7479999999999997E-3</c:v>
                </c:pt>
                <c:pt idx="7749">
                  <c:v>6.7489999999999998E-3</c:v>
                </c:pt>
                <c:pt idx="7750">
                  <c:v>6.7499999999999999E-3</c:v>
                </c:pt>
                <c:pt idx="7751">
                  <c:v>6.7510000000000001E-3</c:v>
                </c:pt>
                <c:pt idx="7752">
                  <c:v>6.7520000000000002E-3</c:v>
                </c:pt>
                <c:pt idx="7753">
                  <c:v>6.7530000000000003E-3</c:v>
                </c:pt>
                <c:pt idx="7754">
                  <c:v>6.7539999999999996E-3</c:v>
                </c:pt>
                <c:pt idx="7755">
                  <c:v>6.7549999999999997E-3</c:v>
                </c:pt>
                <c:pt idx="7756">
                  <c:v>6.7559999999999999E-3</c:v>
                </c:pt>
                <c:pt idx="7757">
                  <c:v>6.757E-3</c:v>
                </c:pt>
                <c:pt idx="7758">
                  <c:v>6.7580000000000001E-3</c:v>
                </c:pt>
                <c:pt idx="7759">
                  <c:v>6.7590000000000003E-3</c:v>
                </c:pt>
                <c:pt idx="7760">
                  <c:v>6.7600000000000004E-3</c:v>
                </c:pt>
                <c:pt idx="7761">
                  <c:v>6.7609999999999996E-3</c:v>
                </c:pt>
                <c:pt idx="7762">
                  <c:v>6.7619999999999998E-3</c:v>
                </c:pt>
                <c:pt idx="7763">
                  <c:v>6.7629999999999999E-3</c:v>
                </c:pt>
                <c:pt idx="7764">
                  <c:v>6.764E-3</c:v>
                </c:pt>
                <c:pt idx="7765">
                  <c:v>6.7650000000000002E-3</c:v>
                </c:pt>
                <c:pt idx="7766">
                  <c:v>6.7660000000000003E-3</c:v>
                </c:pt>
                <c:pt idx="7767">
                  <c:v>6.7669999999999996E-3</c:v>
                </c:pt>
                <c:pt idx="7768">
                  <c:v>6.7679999999999997E-3</c:v>
                </c:pt>
                <c:pt idx="7769">
                  <c:v>6.7689999999999998E-3</c:v>
                </c:pt>
                <c:pt idx="7770">
                  <c:v>6.77E-3</c:v>
                </c:pt>
                <c:pt idx="7771">
                  <c:v>6.7710000000000001E-3</c:v>
                </c:pt>
                <c:pt idx="7772">
                  <c:v>6.7720000000000002E-3</c:v>
                </c:pt>
                <c:pt idx="7773">
                  <c:v>6.7730000000000004E-3</c:v>
                </c:pt>
                <c:pt idx="7774">
                  <c:v>6.7739999999999996E-3</c:v>
                </c:pt>
                <c:pt idx="7775">
                  <c:v>6.7749999999999998E-3</c:v>
                </c:pt>
                <c:pt idx="7776">
                  <c:v>6.7759999999999999E-3</c:v>
                </c:pt>
                <c:pt idx="7777">
                  <c:v>6.777E-3</c:v>
                </c:pt>
                <c:pt idx="7778">
                  <c:v>6.7780000000000002E-3</c:v>
                </c:pt>
                <c:pt idx="7779">
                  <c:v>6.7790000000000003E-3</c:v>
                </c:pt>
                <c:pt idx="7780">
                  <c:v>6.7799999999999996E-3</c:v>
                </c:pt>
                <c:pt idx="7781">
                  <c:v>6.7809999999999997E-3</c:v>
                </c:pt>
                <c:pt idx="7782">
                  <c:v>6.7819999999999998E-3</c:v>
                </c:pt>
                <c:pt idx="7783">
                  <c:v>6.783E-3</c:v>
                </c:pt>
                <c:pt idx="7784">
                  <c:v>6.7840000000000001E-3</c:v>
                </c:pt>
                <c:pt idx="7785">
                  <c:v>6.7850000000000002E-3</c:v>
                </c:pt>
                <c:pt idx="7786">
                  <c:v>6.7860000000000004E-3</c:v>
                </c:pt>
                <c:pt idx="7787">
                  <c:v>6.7869999999999996E-3</c:v>
                </c:pt>
                <c:pt idx="7788">
                  <c:v>6.7879999999999998E-3</c:v>
                </c:pt>
                <c:pt idx="7789">
                  <c:v>6.7889999999999999E-3</c:v>
                </c:pt>
                <c:pt idx="7790">
                  <c:v>6.79E-3</c:v>
                </c:pt>
                <c:pt idx="7791">
                  <c:v>6.7910000000000002E-3</c:v>
                </c:pt>
                <c:pt idx="7792">
                  <c:v>6.7920000000000003E-3</c:v>
                </c:pt>
                <c:pt idx="7793">
                  <c:v>6.7930000000000004E-3</c:v>
                </c:pt>
                <c:pt idx="7794">
                  <c:v>6.7939999999999997E-3</c:v>
                </c:pt>
                <c:pt idx="7795">
                  <c:v>6.7949999999999998E-3</c:v>
                </c:pt>
                <c:pt idx="7796">
                  <c:v>6.796E-3</c:v>
                </c:pt>
                <c:pt idx="7797">
                  <c:v>6.7970000000000001E-3</c:v>
                </c:pt>
                <c:pt idx="7798">
                  <c:v>6.7980000000000002E-3</c:v>
                </c:pt>
                <c:pt idx="7799">
                  <c:v>6.7990000000000004E-3</c:v>
                </c:pt>
                <c:pt idx="7800">
                  <c:v>6.7999999999999996E-3</c:v>
                </c:pt>
                <c:pt idx="7801">
                  <c:v>6.8009999999999998E-3</c:v>
                </c:pt>
                <c:pt idx="7802">
                  <c:v>6.8019999999999999E-3</c:v>
                </c:pt>
                <c:pt idx="7803">
                  <c:v>6.803E-3</c:v>
                </c:pt>
                <c:pt idx="7804">
                  <c:v>6.8040000000000002E-3</c:v>
                </c:pt>
                <c:pt idx="7805">
                  <c:v>6.8050000000000003E-3</c:v>
                </c:pt>
                <c:pt idx="7806">
                  <c:v>6.8060000000000004E-3</c:v>
                </c:pt>
                <c:pt idx="7807">
                  <c:v>6.8069999999999997E-3</c:v>
                </c:pt>
                <c:pt idx="7808">
                  <c:v>6.8079999999999998E-3</c:v>
                </c:pt>
                <c:pt idx="7809">
                  <c:v>6.8089999999999999E-3</c:v>
                </c:pt>
                <c:pt idx="7810">
                  <c:v>6.8100000000000001E-3</c:v>
                </c:pt>
                <c:pt idx="7811">
                  <c:v>6.8110000000000002E-3</c:v>
                </c:pt>
                <c:pt idx="7812">
                  <c:v>6.8120000000000003E-3</c:v>
                </c:pt>
                <c:pt idx="7813">
                  <c:v>6.8129999999999996E-3</c:v>
                </c:pt>
                <c:pt idx="7814">
                  <c:v>6.8139999999999997E-3</c:v>
                </c:pt>
                <c:pt idx="7815">
                  <c:v>6.8149999999999999E-3</c:v>
                </c:pt>
                <c:pt idx="7816">
                  <c:v>6.816E-3</c:v>
                </c:pt>
                <c:pt idx="7817">
                  <c:v>6.8170000000000001E-3</c:v>
                </c:pt>
                <c:pt idx="7818">
                  <c:v>6.8180000000000003E-3</c:v>
                </c:pt>
                <c:pt idx="7819">
                  <c:v>6.8190000000000004E-3</c:v>
                </c:pt>
                <c:pt idx="7820">
                  <c:v>6.8199999999999997E-3</c:v>
                </c:pt>
                <c:pt idx="7821">
                  <c:v>6.8209999999999998E-3</c:v>
                </c:pt>
                <c:pt idx="7822">
                  <c:v>6.8219999999999999E-3</c:v>
                </c:pt>
                <c:pt idx="7823">
                  <c:v>6.8230000000000001E-3</c:v>
                </c:pt>
                <c:pt idx="7824">
                  <c:v>6.8240000000000002E-3</c:v>
                </c:pt>
                <c:pt idx="7825">
                  <c:v>6.8250000000000003E-3</c:v>
                </c:pt>
                <c:pt idx="7826">
                  <c:v>6.8259999999999996E-3</c:v>
                </c:pt>
                <c:pt idx="7827">
                  <c:v>6.8269999999999997E-3</c:v>
                </c:pt>
                <c:pt idx="7828">
                  <c:v>6.8279999999999999E-3</c:v>
                </c:pt>
                <c:pt idx="7829">
                  <c:v>6.829E-3</c:v>
                </c:pt>
                <c:pt idx="7830">
                  <c:v>6.8300000000000001E-3</c:v>
                </c:pt>
                <c:pt idx="7831">
                  <c:v>6.8310000000000003E-3</c:v>
                </c:pt>
                <c:pt idx="7832">
                  <c:v>6.8320000000000004E-3</c:v>
                </c:pt>
                <c:pt idx="7833">
                  <c:v>6.8329999999999997E-3</c:v>
                </c:pt>
                <c:pt idx="7834">
                  <c:v>6.8339999999999998E-3</c:v>
                </c:pt>
                <c:pt idx="7835">
                  <c:v>6.8349999999999999E-3</c:v>
                </c:pt>
                <c:pt idx="7836">
                  <c:v>6.8360000000000001E-3</c:v>
                </c:pt>
                <c:pt idx="7837">
                  <c:v>6.8370000000000002E-3</c:v>
                </c:pt>
                <c:pt idx="7838">
                  <c:v>6.8380000000000003E-3</c:v>
                </c:pt>
                <c:pt idx="7839">
                  <c:v>6.8389999999999996E-3</c:v>
                </c:pt>
                <c:pt idx="7840">
                  <c:v>6.8399999999999997E-3</c:v>
                </c:pt>
                <c:pt idx="7841">
                  <c:v>6.8409999999999999E-3</c:v>
                </c:pt>
                <c:pt idx="7842">
                  <c:v>6.842E-3</c:v>
                </c:pt>
                <c:pt idx="7843">
                  <c:v>6.8430000000000001E-3</c:v>
                </c:pt>
                <c:pt idx="7844">
                  <c:v>6.8440000000000003E-3</c:v>
                </c:pt>
                <c:pt idx="7845">
                  <c:v>6.8450000000000004E-3</c:v>
                </c:pt>
                <c:pt idx="7846">
                  <c:v>6.8459999999999997E-3</c:v>
                </c:pt>
                <c:pt idx="7847">
                  <c:v>6.8469999999999998E-3</c:v>
                </c:pt>
                <c:pt idx="7848">
                  <c:v>6.8479999999999999E-3</c:v>
                </c:pt>
                <c:pt idx="7849">
                  <c:v>6.8490000000000001E-3</c:v>
                </c:pt>
                <c:pt idx="7850">
                  <c:v>6.8500000000000002E-3</c:v>
                </c:pt>
                <c:pt idx="7851">
                  <c:v>6.8510000000000003E-3</c:v>
                </c:pt>
                <c:pt idx="7852">
                  <c:v>6.8519999999999996E-3</c:v>
                </c:pt>
                <c:pt idx="7853">
                  <c:v>6.8529999999999997E-3</c:v>
                </c:pt>
                <c:pt idx="7854">
                  <c:v>6.8539999999999998E-3</c:v>
                </c:pt>
                <c:pt idx="7855">
                  <c:v>6.855E-3</c:v>
                </c:pt>
                <c:pt idx="7856">
                  <c:v>6.8560000000000001E-3</c:v>
                </c:pt>
                <c:pt idx="7857">
                  <c:v>6.8570000000000002E-3</c:v>
                </c:pt>
                <c:pt idx="7858">
                  <c:v>6.8580000000000004E-3</c:v>
                </c:pt>
                <c:pt idx="7859">
                  <c:v>6.8589999999999996E-3</c:v>
                </c:pt>
                <c:pt idx="7860">
                  <c:v>6.8599999999999998E-3</c:v>
                </c:pt>
                <c:pt idx="7861">
                  <c:v>6.8609999999999999E-3</c:v>
                </c:pt>
                <c:pt idx="7862">
                  <c:v>6.862E-3</c:v>
                </c:pt>
                <c:pt idx="7863">
                  <c:v>6.8630000000000002E-3</c:v>
                </c:pt>
                <c:pt idx="7864">
                  <c:v>6.8640000000000003E-3</c:v>
                </c:pt>
                <c:pt idx="7865">
                  <c:v>6.8649999999999996E-3</c:v>
                </c:pt>
                <c:pt idx="7866">
                  <c:v>6.8659999999999997E-3</c:v>
                </c:pt>
                <c:pt idx="7867">
                  <c:v>6.8669999999999998E-3</c:v>
                </c:pt>
                <c:pt idx="7868">
                  <c:v>6.868E-3</c:v>
                </c:pt>
                <c:pt idx="7869">
                  <c:v>6.8690000000000001E-3</c:v>
                </c:pt>
                <c:pt idx="7870">
                  <c:v>6.8700000000000002E-3</c:v>
                </c:pt>
                <c:pt idx="7871">
                  <c:v>6.8710000000000004E-3</c:v>
                </c:pt>
                <c:pt idx="7872">
                  <c:v>6.8719999999999996E-3</c:v>
                </c:pt>
                <c:pt idx="7873">
                  <c:v>6.8729999999999998E-3</c:v>
                </c:pt>
                <c:pt idx="7874">
                  <c:v>6.8739999999999999E-3</c:v>
                </c:pt>
                <c:pt idx="7875">
                  <c:v>6.875E-3</c:v>
                </c:pt>
                <c:pt idx="7876">
                  <c:v>6.8760000000000002E-3</c:v>
                </c:pt>
                <c:pt idx="7877">
                  <c:v>6.8770000000000003E-3</c:v>
                </c:pt>
                <c:pt idx="7878">
                  <c:v>6.8780000000000004E-3</c:v>
                </c:pt>
                <c:pt idx="7879">
                  <c:v>6.8789999999999997E-3</c:v>
                </c:pt>
                <c:pt idx="7880">
                  <c:v>6.8799999999999998E-3</c:v>
                </c:pt>
                <c:pt idx="7881">
                  <c:v>6.881E-3</c:v>
                </c:pt>
                <c:pt idx="7882">
                  <c:v>6.8820000000000001E-3</c:v>
                </c:pt>
                <c:pt idx="7883">
                  <c:v>6.8830000000000002E-3</c:v>
                </c:pt>
                <c:pt idx="7884">
                  <c:v>6.8840000000000004E-3</c:v>
                </c:pt>
                <c:pt idx="7885">
                  <c:v>6.8849999999999996E-3</c:v>
                </c:pt>
                <c:pt idx="7886">
                  <c:v>6.8859999999999998E-3</c:v>
                </c:pt>
                <c:pt idx="7887">
                  <c:v>6.8869999999999999E-3</c:v>
                </c:pt>
                <c:pt idx="7888">
                  <c:v>6.888E-3</c:v>
                </c:pt>
                <c:pt idx="7889">
                  <c:v>6.8890000000000002E-3</c:v>
                </c:pt>
                <c:pt idx="7890">
                  <c:v>6.8900000000000003E-3</c:v>
                </c:pt>
                <c:pt idx="7891">
                  <c:v>6.8910000000000004E-3</c:v>
                </c:pt>
                <c:pt idx="7892">
                  <c:v>6.8919999999999997E-3</c:v>
                </c:pt>
                <c:pt idx="7893">
                  <c:v>6.8929999999999998E-3</c:v>
                </c:pt>
                <c:pt idx="7894">
                  <c:v>6.894E-3</c:v>
                </c:pt>
                <c:pt idx="7895">
                  <c:v>6.8950000000000001E-3</c:v>
                </c:pt>
                <c:pt idx="7896">
                  <c:v>6.8960000000000002E-3</c:v>
                </c:pt>
                <c:pt idx="7897">
                  <c:v>6.8970000000000004E-3</c:v>
                </c:pt>
                <c:pt idx="7898">
                  <c:v>6.8979999999999996E-3</c:v>
                </c:pt>
                <c:pt idx="7899">
                  <c:v>6.8989999999999998E-3</c:v>
                </c:pt>
                <c:pt idx="7900">
                  <c:v>6.8999999999999999E-3</c:v>
                </c:pt>
                <c:pt idx="7901">
                  <c:v>6.901E-3</c:v>
                </c:pt>
                <c:pt idx="7902">
                  <c:v>6.9020000000000001E-3</c:v>
                </c:pt>
                <c:pt idx="7903">
                  <c:v>6.9030000000000003E-3</c:v>
                </c:pt>
                <c:pt idx="7904">
                  <c:v>6.9040000000000004E-3</c:v>
                </c:pt>
                <c:pt idx="7905">
                  <c:v>6.9049999999999997E-3</c:v>
                </c:pt>
                <c:pt idx="7906">
                  <c:v>6.9059999999999998E-3</c:v>
                </c:pt>
                <c:pt idx="7907">
                  <c:v>6.9069999999999999E-3</c:v>
                </c:pt>
                <c:pt idx="7908">
                  <c:v>6.9080000000000001E-3</c:v>
                </c:pt>
                <c:pt idx="7909">
                  <c:v>6.9090000000000002E-3</c:v>
                </c:pt>
                <c:pt idx="7910">
                  <c:v>6.9100000000000003E-3</c:v>
                </c:pt>
                <c:pt idx="7911">
                  <c:v>6.9109999999999996E-3</c:v>
                </c:pt>
                <c:pt idx="7912">
                  <c:v>6.9119999999999997E-3</c:v>
                </c:pt>
                <c:pt idx="7913">
                  <c:v>6.9129999999999999E-3</c:v>
                </c:pt>
                <c:pt idx="7914">
                  <c:v>6.914E-3</c:v>
                </c:pt>
                <c:pt idx="7915">
                  <c:v>6.9150000000000001E-3</c:v>
                </c:pt>
                <c:pt idx="7916">
                  <c:v>6.9160000000000003E-3</c:v>
                </c:pt>
                <c:pt idx="7917">
                  <c:v>6.9170000000000004E-3</c:v>
                </c:pt>
                <c:pt idx="7918">
                  <c:v>6.9179999999999997E-3</c:v>
                </c:pt>
                <c:pt idx="7919">
                  <c:v>6.9189999999999998E-3</c:v>
                </c:pt>
                <c:pt idx="7920">
                  <c:v>6.9199999999999999E-3</c:v>
                </c:pt>
                <c:pt idx="7921">
                  <c:v>6.9210000000000001E-3</c:v>
                </c:pt>
                <c:pt idx="7922">
                  <c:v>6.9220000000000002E-3</c:v>
                </c:pt>
                <c:pt idx="7923">
                  <c:v>6.9230000000000003E-3</c:v>
                </c:pt>
                <c:pt idx="7924">
                  <c:v>6.9239999999999996E-3</c:v>
                </c:pt>
                <c:pt idx="7925">
                  <c:v>6.9249999999999997E-3</c:v>
                </c:pt>
                <c:pt idx="7926">
                  <c:v>6.9259999999999999E-3</c:v>
                </c:pt>
                <c:pt idx="7927">
                  <c:v>6.927E-3</c:v>
                </c:pt>
                <c:pt idx="7928">
                  <c:v>6.9280000000000001E-3</c:v>
                </c:pt>
                <c:pt idx="7929">
                  <c:v>6.9290000000000003E-3</c:v>
                </c:pt>
                <c:pt idx="7930">
                  <c:v>6.9300000000000004E-3</c:v>
                </c:pt>
                <c:pt idx="7931">
                  <c:v>6.9309999999999997E-3</c:v>
                </c:pt>
                <c:pt idx="7932">
                  <c:v>6.9319999999999998E-3</c:v>
                </c:pt>
                <c:pt idx="7933">
                  <c:v>6.9329999999999999E-3</c:v>
                </c:pt>
                <c:pt idx="7934">
                  <c:v>6.9340000000000001E-3</c:v>
                </c:pt>
                <c:pt idx="7935">
                  <c:v>6.9350000000000002E-3</c:v>
                </c:pt>
                <c:pt idx="7936">
                  <c:v>6.9360000000000003E-3</c:v>
                </c:pt>
                <c:pt idx="7937">
                  <c:v>6.9369999999999996E-3</c:v>
                </c:pt>
                <c:pt idx="7938">
                  <c:v>6.9379999999999997E-3</c:v>
                </c:pt>
                <c:pt idx="7939">
                  <c:v>6.9389999999999999E-3</c:v>
                </c:pt>
                <c:pt idx="7940">
                  <c:v>6.94E-3</c:v>
                </c:pt>
                <c:pt idx="7941">
                  <c:v>6.9410000000000001E-3</c:v>
                </c:pt>
                <c:pt idx="7942">
                  <c:v>6.9420000000000003E-3</c:v>
                </c:pt>
                <c:pt idx="7943">
                  <c:v>6.9430000000000004E-3</c:v>
                </c:pt>
                <c:pt idx="7944">
                  <c:v>6.9439999999999997E-3</c:v>
                </c:pt>
                <c:pt idx="7945">
                  <c:v>6.9449999999999998E-3</c:v>
                </c:pt>
                <c:pt idx="7946">
                  <c:v>6.9459999999999999E-3</c:v>
                </c:pt>
                <c:pt idx="7947">
                  <c:v>6.9470000000000001E-3</c:v>
                </c:pt>
                <c:pt idx="7948">
                  <c:v>6.9480000000000002E-3</c:v>
                </c:pt>
                <c:pt idx="7949">
                  <c:v>6.9490000000000003E-3</c:v>
                </c:pt>
                <c:pt idx="7950">
                  <c:v>6.9499999999999996E-3</c:v>
                </c:pt>
                <c:pt idx="7951">
                  <c:v>6.9509999999999997E-3</c:v>
                </c:pt>
                <c:pt idx="7952">
                  <c:v>6.9519999999999998E-3</c:v>
                </c:pt>
                <c:pt idx="7953">
                  <c:v>6.953E-3</c:v>
                </c:pt>
                <c:pt idx="7954">
                  <c:v>6.9540000000000001E-3</c:v>
                </c:pt>
                <c:pt idx="7955">
                  <c:v>6.9550000000000002E-3</c:v>
                </c:pt>
                <c:pt idx="7956">
                  <c:v>6.9560000000000004E-3</c:v>
                </c:pt>
                <c:pt idx="7957">
                  <c:v>6.9569999999999996E-3</c:v>
                </c:pt>
                <c:pt idx="7958">
                  <c:v>6.9579999999999998E-3</c:v>
                </c:pt>
                <c:pt idx="7959">
                  <c:v>6.9589999999999999E-3</c:v>
                </c:pt>
                <c:pt idx="7960">
                  <c:v>6.96E-3</c:v>
                </c:pt>
                <c:pt idx="7961">
                  <c:v>6.9610000000000002E-3</c:v>
                </c:pt>
                <c:pt idx="7962">
                  <c:v>6.9620000000000003E-3</c:v>
                </c:pt>
                <c:pt idx="7963">
                  <c:v>6.9629999999999996E-3</c:v>
                </c:pt>
                <c:pt idx="7964">
                  <c:v>6.9639999999999997E-3</c:v>
                </c:pt>
                <c:pt idx="7965">
                  <c:v>6.9649999999999998E-3</c:v>
                </c:pt>
                <c:pt idx="7966">
                  <c:v>6.966E-3</c:v>
                </c:pt>
                <c:pt idx="7967">
                  <c:v>6.9670000000000001E-3</c:v>
                </c:pt>
                <c:pt idx="7968">
                  <c:v>6.9680000000000002E-3</c:v>
                </c:pt>
                <c:pt idx="7969">
                  <c:v>6.9690000000000004E-3</c:v>
                </c:pt>
                <c:pt idx="7970">
                  <c:v>6.9699999999999996E-3</c:v>
                </c:pt>
                <c:pt idx="7971">
                  <c:v>6.9709999999999998E-3</c:v>
                </c:pt>
                <c:pt idx="7972">
                  <c:v>6.9719999999999999E-3</c:v>
                </c:pt>
                <c:pt idx="7973">
                  <c:v>6.973E-3</c:v>
                </c:pt>
                <c:pt idx="7974">
                  <c:v>6.9740000000000002E-3</c:v>
                </c:pt>
                <c:pt idx="7975">
                  <c:v>6.9750000000000003E-3</c:v>
                </c:pt>
                <c:pt idx="7976">
                  <c:v>6.9760000000000004E-3</c:v>
                </c:pt>
                <c:pt idx="7977">
                  <c:v>6.9769999999999997E-3</c:v>
                </c:pt>
                <c:pt idx="7978">
                  <c:v>6.9779999999999998E-3</c:v>
                </c:pt>
                <c:pt idx="7979">
                  <c:v>6.979E-3</c:v>
                </c:pt>
                <c:pt idx="7980">
                  <c:v>6.9800000000000001E-3</c:v>
                </c:pt>
                <c:pt idx="7981">
                  <c:v>6.9810000000000002E-3</c:v>
                </c:pt>
                <c:pt idx="7982">
                  <c:v>6.9820000000000004E-3</c:v>
                </c:pt>
                <c:pt idx="7983">
                  <c:v>6.9829999999999996E-3</c:v>
                </c:pt>
                <c:pt idx="7984">
                  <c:v>6.9839999999999998E-3</c:v>
                </c:pt>
                <c:pt idx="7985">
                  <c:v>6.9849999999999999E-3</c:v>
                </c:pt>
                <c:pt idx="7986">
                  <c:v>6.986E-3</c:v>
                </c:pt>
                <c:pt idx="7987">
                  <c:v>6.9870000000000002E-3</c:v>
                </c:pt>
                <c:pt idx="7988">
                  <c:v>6.9880000000000003E-3</c:v>
                </c:pt>
                <c:pt idx="7989">
                  <c:v>6.9890000000000004E-3</c:v>
                </c:pt>
                <c:pt idx="7990">
                  <c:v>6.9899999999999997E-3</c:v>
                </c:pt>
                <c:pt idx="7991">
                  <c:v>6.9909999999999998E-3</c:v>
                </c:pt>
                <c:pt idx="7992">
                  <c:v>6.992E-3</c:v>
                </c:pt>
                <c:pt idx="7993">
                  <c:v>6.9930000000000001E-3</c:v>
                </c:pt>
                <c:pt idx="7994">
                  <c:v>6.9940000000000002E-3</c:v>
                </c:pt>
                <c:pt idx="7995">
                  <c:v>6.9950000000000003E-3</c:v>
                </c:pt>
                <c:pt idx="7996">
                  <c:v>6.9959999999999996E-3</c:v>
                </c:pt>
                <c:pt idx="7997">
                  <c:v>6.9969999999999997E-3</c:v>
                </c:pt>
                <c:pt idx="7998">
                  <c:v>6.9979999999999999E-3</c:v>
                </c:pt>
                <c:pt idx="7999">
                  <c:v>6.999E-3</c:v>
                </c:pt>
                <c:pt idx="8000">
                  <c:v>7.0000000000000001E-3</c:v>
                </c:pt>
                <c:pt idx="8001">
                  <c:v>7.0010000000000003E-3</c:v>
                </c:pt>
                <c:pt idx="8002">
                  <c:v>7.0020000000000004E-3</c:v>
                </c:pt>
                <c:pt idx="8003">
                  <c:v>7.0029999999999997E-3</c:v>
                </c:pt>
                <c:pt idx="8004">
                  <c:v>7.0039999999999998E-3</c:v>
                </c:pt>
                <c:pt idx="8005">
                  <c:v>7.0049999999999999E-3</c:v>
                </c:pt>
                <c:pt idx="8006">
                  <c:v>7.0060000000000001E-3</c:v>
                </c:pt>
                <c:pt idx="8007">
                  <c:v>7.0070000000000002E-3</c:v>
                </c:pt>
                <c:pt idx="8008">
                  <c:v>7.0080000000000003E-3</c:v>
                </c:pt>
                <c:pt idx="8009">
                  <c:v>7.0089999999999996E-3</c:v>
                </c:pt>
                <c:pt idx="8010">
                  <c:v>7.0099999999999997E-3</c:v>
                </c:pt>
                <c:pt idx="8011">
                  <c:v>7.0109999999999999E-3</c:v>
                </c:pt>
                <c:pt idx="8012">
                  <c:v>7.012E-3</c:v>
                </c:pt>
                <c:pt idx="8013">
                  <c:v>7.0130000000000001E-3</c:v>
                </c:pt>
                <c:pt idx="8014">
                  <c:v>7.0140000000000003E-3</c:v>
                </c:pt>
                <c:pt idx="8015">
                  <c:v>7.0150000000000004E-3</c:v>
                </c:pt>
                <c:pt idx="8016">
                  <c:v>7.0159999999999997E-3</c:v>
                </c:pt>
                <c:pt idx="8017">
                  <c:v>7.0169999999999998E-3</c:v>
                </c:pt>
                <c:pt idx="8018">
                  <c:v>7.0179999999999999E-3</c:v>
                </c:pt>
                <c:pt idx="8019">
                  <c:v>7.0190000000000001E-3</c:v>
                </c:pt>
                <c:pt idx="8020">
                  <c:v>7.0200000000000002E-3</c:v>
                </c:pt>
                <c:pt idx="8021">
                  <c:v>7.0210000000000003E-3</c:v>
                </c:pt>
                <c:pt idx="8022">
                  <c:v>7.0219999999999996E-3</c:v>
                </c:pt>
                <c:pt idx="8023">
                  <c:v>7.0229999999999997E-3</c:v>
                </c:pt>
                <c:pt idx="8024">
                  <c:v>7.0239999999999999E-3</c:v>
                </c:pt>
                <c:pt idx="8025">
                  <c:v>7.025E-3</c:v>
                </c:pt>
                <c:pt idx="8026">
                  <c:v>7.0260000000000001E-3</c:v>
                </c:pt>
                <c:pt idx="8027">
                  <c:v>7.0270000000000003E-3</c:v>
                </c:pt>
                <c:pt idx="8028">
                  <c:v>7.0280000000000004E-3</c:v>
                </c:pt>
                <c:pt idx="8029">
                  <c:v>7.0289999999999997E-3</c:v>
                </c:pt>
                <c:pt idx="8030">
                  <c:v>7.0299999999999998E-3</c:v>
                </c:pt>
                <c:pt idx="8031">
                  <c:v>7.0309999999999999E-3</c:v>
                </c:pt>
                <c:pt idx="8032">
                  <c:v>7.0320000000000001E-3</c:v>
                </c:pt>
                <c:pt idx="8033">
                  <c:v>7.0330000000000002E-3</c:v>
                </c:pt>
                <c:pt idx="8034">
                  <c:v>7.0340000000000003E-3</c:v>
                </c:pt>
                <c:pt idx="8035">
                  <c:v>7.0349999999999996E-3</c:v>
                </c:pt>
                <c:pt idx="8036">
                  <c:v>7.0359999999999997E-3</c:v>
                </c:pt>
                <c:pt idx="8037">
                  <c:v>7.0369999999999999E-3</c:v>
                </c:pt>
                <c:pt idx="8038">
                  <c:v>7.038E-3</c:v>
                </c:pt>
                <c:pt idx="8039">
                  <c:v>7.0390000000000001E-3</c:v>
                </c:pt>
                <c:pt idx="8040">
                  <c:v>7.0400000000000003E-3</c:v>
                </c:pt>
                <c:pt idx="8041">
                  <c:v>7.0410000000000004E-3</c:v>
                </c:pt>
                <c:pt idx="8042">
                  <c:v>7.0419999999999996E-3</c:v>
                </c:pt>
                <c:pt idx="8043">
                  <c:v>7.0429999999999998E-3</c:v>
                </c:pt>
                <c:pt idx="8044">
                  <c:v>7.0439999999999999E-3</c:v>
                </c:pt>
                <c:pt idx="8045">
                  <c:v>7.045E-3</c:v>
                </c:pt>
                <c:pt idx="8046">
                  <c:v>7.0460000000000002E-3</c:v>
                </c:pt>
                <c:pt idx="8047">
                  <c:v>7.0470000000000003E-3</c:v>
                </c:pt>
                <c:pt idx="8048">
                  <c:v>7.0479999999999996E-3</c:v>
                </c:pt>
                <c:pt idx="8049">
                  <c:v>7.0489999999999997E-3</c:v>
                </c:pt>
                <c:pt idx="8050">
                  <c:v>7.0499999999999998E-3</c:v>
                </c:pt>
                <c:pt idx="8051">
                  <c:v>7.051E-3</c:v>
                </c:pt>
                <c:pt idx="8052">
                  <c:v>7.0520000000000001E-3</c:v>
                </c:pt>
                <c:pt idx="8053">
                  <c:v>7.0530000000000002E-3</c:v>
                </c:pt>
                <c:pt idx="8054">
                  <c:v>7.0540000000000004E-3</c:v>
                </c:pt>
                <c:pt idx="8055">
                  <c:v>7.0549999999999996E-3</c:v>
                </c:pt>
                <c:pt idx="8056">
                  <c:v>7.0559999999999998E-3</c:v>
                </c:pt>
                <c:pt idx="8057">
                  <c:v>7.0569999999999999E-3</c:v>
                </c:pt>
                <c:pt idx="8058">
                  <c:v>7.058E-3</c:v>
                </c:pt>
                <c:pt idx="8059">
                  <c:v>7.0590000000000002E-3</c:v>
                </c:pt>
                <c:pt idx="8060">
                  <c:v>7.0600000000000003E-3</c:v>
                </c:pt>
                <c:pt idx="8061">
                  <c:v>7.0609999999999996E-3</c:v>
                </c:pt>
                <c:pt idx="8062">
                  <c:v>7.0619999999999997E-3</c:v>
                </c:pt>
                <c:pt idx="8063">
                  <c:v>7.0629999999999998E-3</c:v>
                </c:pt>
                <c:pt idx="8064">
                  <c:v>7.064E-3</c:v>
                </c:pt>
                <c:pt idx="8065">
                  <c:v>7.0650000000000001E-3</c:v>
                </c:pt>
                <c:pt idx="8066">
                  <c:v>7.0660000000000002E-3</c:v>
                </c:pt>
                <c:pt idx="8067">
                  <c:v>7.0670000000000004E-3</c:v>
                </c:pt>
                <c:pt idx="8068">
                  <c:v>7.0679999999999996E-3</c:v>
                </c:pt>
                <c:pt idx="8069">
                  <c:v>7.0689999999999998E-3</c:v>
                </c:pt>
                <c:pt idx="8070">
                  <c:v>7.0699999999999999E-3</c:v>
                </c:pt>
                <c:pt idx="8071">
                  <c:v>7.071E-3</c:v>
                </c:pt>
                <c:pt idx="8072">
                  <c:v>7.0720000000000002E-3</c:v>
                </c:pt>
                <c:pt idx="8073">
                  <c:v>7.0730000000000003E-3</c:v>
                </c:pt>
                <c:pt idx="8074">
                  <c:v>7.0740000000000004E-3</c:v>
                </c:pt>
                <c:pt idx="8075">
                  <c:v>7.0749999999999997E-3</c:v>
                </c:pt>
                <c:pt idx="8076">
                  <c:v>7.0759999999999998E-3</c:v>
                </c:pt>
                <c:pt idx="8077">
                  <c:v>7.077E-3</c:v>
                </c:pt>
                <c:pt idx="8078">
                  <c:v>7.0780000000000001E-3</c:v>
                </c:pt>
                <c:pt idx="8079">
                  <c:v>7.0790000000000002E-3</c:v>
                </c:pt>
                <c:pt idx="8080">
                  <c:v>7.0800000000000004E-3</c:v>
                </c:pt>
                <c:pt idx="8081">
                  <c:v>7.0809999999999996E-3</c:v>
                </c:pt>
                <c:pt idx="8082">
                  <c:v>7.0819999999999998E-3</c:v>
                </c:pt>
                <c:pt idx="8083">
                  <c:v>7.0829999999999999E-3</c:v>
                </c:pt>
                <c:pt idx="8084">
                  <c:v>7.084E-3</c:v>
                </c:pt>
                <c:pt idx="8085">
                  <c:v>7.0850000000000002E-3</c:v>
                </c:pt>
                <c:pt idx="8086">
                  <c:v>7.0860000000000003E-3</c:v>
                </c:pt>
                <c:pt idx="8087">
                  <c:v>7.0870000000000004E-3</c:v>
                </c:pt>
                <c:pt idx="8088">
                  <c:v>7.0879999999999997E-3</c:v>
                </c:pt>
                <c:pt idx="8089">
                  <c:v>7.0889999999999998E-3</c:v>
                </c:pt>
                <c:pt idx="8090">
                  <c:v>7.0899999999999999E-3</c:v>
                </c:pt>
                <c:pt idx="8091">
                  <c:v>7.0910000000000001E-3</c:v>
                </c:pt>
                <c:pt idx="8092">
                  <c:v>7.0920000000000002E-3</c:v>
                </c:pt>
                <c:pt idx="8093">
                  <c:v>7.0930000000000003E-3</c:v>
                </c:pt>
                <c:pt idx="8094">
                  <c:v>7.0939999999999996E-3</c:v>
                </c:pt>
                <c:pt idx="8095">
                  <c:v>7.0949999999999997E-3</c:v>
                </c:pt>
                <c:pt idx="8096">
                  <c:v>7.0959999999999999E-3</c:v>
                </c:pt>
                <c:pt idx="8097">
                  <c:v>7.097E-3</c:v>
                </c:pt>
                <c:pt idx="8098">
                  <c:v>7.0980000000000001E-3</c:v>
                </c:pt>
                <c:pt idx="8099">
                  <c:v>7.0990000000000003E-3</c:v>
                </c:pt>
                <c:pt idx="8100">
                  <c:v>7.1000000000000004E-3</c:v>
                </c:pt>
                <c:pt idx="8101">
                  <c:v>7.1009999999999997E-3</c:v>
                </c:pt>
                <c:pt idx="8102">
                  <c:v>7.1019999999999998E-3</c:v>
                </c:pt>
                <c:pt idx="8103">
                  <c:v>7.1029999999999999E-3</c:v>
                </c:pt>
                <c:pt idx="8104">
                  <c:v>7.1040000000000001E-3</c:v>
                </c:pt>
                <c:pt idx="8105">
                  <c:v>7.1050000000000002E-3</c:v>
                </c:pt>
                <c:pt idx="8106">
                  <c:v>7.1060000000000003E-3</c:v>
                </c:pt>
                <c:pt idx="8107">
                  <c:v>7.1069999999999996E-3</c:v>
                </c:pt>
                <c:pt idx="8108">
                  <c:v>7.1079999999999997E-3</c:v>
                </c:pt>
                <c:pt idx="8109">
                  <c:v>7.1089999999999999E-3</c:v>
                </c:pt>
                <c:pt idx="8110">
                  <c:v>7.11E-3</c:v>
                </c:pt>
                <c:pt idx="8111">
                  <c:v>7.1110000000000001E-3</c:v>
                </c:pt>
                <c:pt idx="8112">
                  <c:v>7.1120000000000003E-3</c:v>
                </c:pt>
                <c:pt idx="8113">
                  <c:v>7.1130000000000004E-3</c:v>
                </c:pt>
                <c:pt idx="8114">
                  <c:v>7.1139999999999997E-3</c:v>
                </c:pt>
                <c:pt idx="8115">
                  <c:v>7.1149999999999998E-3</c:v>
                </c:pt>
                <c:pt idx="8116">
                  <c:v>7.1159999999999999E-3</c:v>
                </c:pt>
                <c:pt idx="8117">
                  <c:v>7.1170000000000001E-3</c:v>
                </c:pt>
                <c:pt idx="8118">
                  <c:v>7.1180000000000002E-3</c:v>
                </c:pt>
                <c:pt idx="8119">
                  <c:v>7.1190000000000003E-3</c:v>
                </c:pt>
                <c:pt idx="8120">
                  <c:v>7.1199999999999996E-3</c:v>
                </c:pt>
                <c:pt idx="8121">
                  <c:v>7.1209999999999997E-3</c:v>
                </c:pt>
                <c:pt idx="8122">
                  <c:v>7.1219999999999999E-3</c:v>
                </c:pt>
                <c:pt idx="8123">
                  <c:v>7.123E-3</c:v>
                </c:pt>
                <c:pt idx="8124">
                  <c:v>7.1240000000000001E-3</c:v>
                </c:pt>
                <c:pt idx="8125">
                  <c:v>7.1250000000000003E-3</c:v>
                </c:pt>
                <c:pt idx="8126">
                  <c:v>7.1260000000000004E-3</c:v>
                </c:pt>
                <c:pt idx="8127">
                  <c:v>7.1269999999999997E-3</c:v>
                </c:pt>
                <c:pt idx="8128">
                  <c:v>7.1279999999999998E-3</c:v>
                </c:pt>
                <c:pt idx="8129">
                  <c:v>7.1289999999999999E-3</c:v>
                </c:pt>
                <c:pt idx="8130">
                  <c:v>7.1300000000000001E-3</c:v>
                </c:pt>
                <c:pt idx="8131">
                  <c:v>7.1310000000000002E-3</c:v>
                </c:pt>
                <c:pt idx="8132">
                  <c:v>7.1320000000000003E-3</c:v>
                </c:pt>
                <c:pt idx="8133">
                  <c:v>7.1329999999999996E-3</c:v>
                </c:pt>
                <c:pt idx="8134">
                  <c:v>7.1339999999999997E-3</c:v>
                </c:pt>
                <c:pt idx="8135">
                  <c:v>7.1349999999999998E-3</c:v>
                </c:pt>
                <c:pt idx="8136">
                  <c:v>7.136E-3</c:v>
                </c:pt>
                <c:pt idx="8137">
                  <c:v>7.1370000000000001E-3</c:v>
                </c:pt>
                <c:pt idx="8138">
                  <c:v>7.1380000000000002E-3</c:v>
                </c:pt>
                <c:pt idx="8139">
                  <c:v>7.1390000000000004E-3</c:v>
                </c:pt>
                <c:pt idx="8140">
                  <c:v>7.1399999999999996E-3</c:v>
                </c:pt>
                <c:pt idx="8141">
                  <c:v>7.1409999999999998E-3</c:v>
                </c:pt>
                <c:pt idx="8142">
                  <c:v>7.1419999999999999E-3</c:v>
                </c:pt>
                <c:pt idx="8143">
                  <c:v>7.143E-3</c:v>
                </c:pt>
                <c:pt idx="8144">
                  <c:v>7.1440000000000002E-3</c:v>
                </c:pt>
                <c:pt idx="8145">
                  <c:v>7.1450000000000003E-3</c:v>
                </c:pt>
                <c:pt idx="8146">
                  <c:v>7.1459999999999996E-3</c:v>
                </c:pt>
                <c:pt idx="8147">
                  <c:v>7.1469999999999997E-3</c:v>
                </c:pt>
                <c:pt idx="8148">
                  <c:v>7.1479999999999998E-3</c:v>
                </c:pt>
                <c:pt idx="8149">
                  <c:v>7.149E-3</c:v>
                </c:pt>
                <c:pt idx="8150">
                  <c:v>7.1500000000000001E-3</c:v>
                </c:pt>
                <c:pt idx="8151">
                  <c:v>7.1510000000000002E-3</c:v>
                </c:pt>
                <c:pt idx="8152">
                  <c:v>7.1520000000000004E-3</c:v>
                </c:pt>
                <c:pt idx="8153">
                  <c:v>7.1529999999999996E-3</c:v>
                </c:pt>
                <c:pt idx="8154">
                  <c:v>7.1539999999999998E-3</c:v>
                </c:pt>
                <c:pt idx="8155">
                  <c:v>7.1549999999999999E-3</c:v>
                </c:pt>
                <c:pt idx="8156">
                  <c:v>7.156E-3</c:v>
                </c:pt>
                <c:pt idx="8157">
                  <c:v>7.1570000000000002E-3</c:v>
                </c:pt>
                <c:pt idx="8158">
                  <c:v>7.1580000000000003E-3</c:v>
                </c:pt>
                <c:pt idx="8159">
                  <c:v>7.1590000000000004E-3</c:v>
                </c:pt>
                <c:pt idx="8160">
                  <c:v>7.1599999999999997E-3</c:v>
                </c:pt>
                <c:pt idx="8161">
                  <c:v>7.1609999999999998E-3</c:v>
                </c:pt>
                <c:pt idx="8162">
                  <c:v>7.162E-3</c:v>
                </c:pt>
                <c:pt idx="8163">
                  <c:v>7.1630000000000001E-3</c:v>
                </c:pt>
                <c:pt idx="8164">
                  <c:v>7.1640000000000002E-3</c:v>
                </c:pt>
                <c:pt idx="8165">
                  <c:v>7.1650000000000004E-3</c:v>
                </c:pt>
                <c:pt idx="8166">
                  <c:v>7.1659999999999996E-3</c:v>
                </c:pt>
                <c:pt idx="8167">
                  <c:v>7.1669999999999998E-3</c:v>
                </c:pt>
                <c:pt idx="8168">
                  <c:v>7.1679999999999999E-3</c:v>
                </c:pt>
                <c:pt idx="8169">
                  <c:v>7.169E-3</c:v>
                </c:pt>
                <c:pt idx="8170">
                  <c:v>7.1700000000000002E-3</c:v>
                </c:pt>
                <c:pt idx="8171">
                  <c:v>7.1710000000000003E-3</c:v>
                </c:pt>
                <c:pt idx="8172">
                  <c:v>7.1720000000000004E-3</c:v>
                </c:pt>
                <c:pt idx="8173">
                  <c:v>7.1729999999999997E-3</c:v>
                </c:pt>
                <c:pt idx="8174">
                  <c:v>7.1739999999999998E-3</c:v>
                </c:pt>
                <c:pt idx="8175">
                  <c:v>7.175E-3</c:v>
                </c:pt>
                <c:pt idx="8176">
                  <c:v>7.1760000000000001E-3</c:v>
                </c:pt>
                <c:pt idx="8177">
                  <c:v>7.1770000000000002E-3</c:v>
                </c:pt>
                <c:pt idx="8178">
                  <c:v>7.1780000000000004E-3</c:v>
                </c:pt>
                <c:pt idx="8179">
                  <c:v>7.1789999999999996E-3</c:v>
                </c:pt>
                <c:pt idx="8180">
                  <c:v>7.1799999999999998E-3</c:v>
                </c:pt>
                <c:pt idx="8181">
                  <c:v>7.1809999999999999E-3</c:v>
                </c:pt>
                <c:pt idx="8182">
                  <c:v>7.182E-3</c:v>
                </c:pt>
                <c:pt idx="8183">
                  <c:v>7.1830000000000001E-3</c:v>
                </c:pt>
                <c:pt idx="8184">
                  <c:v>7.1840000000000003E-3</c:v>
                </c:pt>
                <c:pt idx="8185">
                  <c:v>7.1850000000000004E-3</c:v>
                </c:pt>
                <c:pt idx="8186">
                  <c:v>7.1859999999999997E-3</c:v>
                </c:pt>
                <c:pt idx="8187">
                  <c:v>7.1869999999999998E-3</c:v>
                </c:pt>
                <c:pt idx="8188">
                  <c:v>7.1879999999999999E-3</c:v>
                </c:pt>
                <c:pt idx="8189">
                  <c:v>7.1890000000000001E-3</c:v>
                </c:pt>
                <c:pt idx="8190">
                  <c:v>7.1900000000000002E-3</c:v>
                </c:pt>
                <c:pt idx="8191">
                  <c:v>7.1910000000000003E-3</c:v>
                </c:pt>
                <c:pt idx="8192">
                  <c:v>7.1919999999999996E-3</c:v>
                </c:pt>
                <c:pt idx="8193">
                  <c:v>7.1929999999999997E-3</c:v>
                </c:pt>
                <c:pt idx="8194">
                  <c:v>7.1939999999999999E-3</c:v>
                </c:pt>
                <c:pt idx="8195">
                  <c:v>7.195E-3</c:v>
                </c:pt>
                <c:pt idx="8196">
                  <c:v>7.1960000000000001E-3</c:v>
                </c:pt>
                <c:pt idx="8197">
                  <c:v>7.1970000000000003E-3</c:v>
                </c:pt>
                <c:pt idx="8198">
                  <c:v>7.1980000000000004E-3</c:v>
                </c:pt>
                <c:pt idx="8199">
                  <c:v>7.1989999999999997E-3</c:v>
                </c:pt>
                <c:pt idx="8200">
                  <c:v>7.1999999999999998E-3</c:v>
                </c:pt>
                <c:pt idx="8201">
                  <c:v>7.2009999999999999E-3</c:v>
                </c:pt>
                <c:pt idx="8202">
                  <c:v>7.2020000000000001E-3</c:v>
                </c:pt>
                <c:pt idx="8203">
                  <c:v>7.2030000000000002E-3</c:v>
                </c:pt>
                <c:pt idx="8204">
                  <c:v>7.2040000000000003E-3</c:v>
                </c:pt>
                <c:pt idx="8205">
                  <c:v>7.2049999999999996E-3</c:v>
                </c:pt>
                <c:pt idx="8206">
                  <c:v>7.2059999999999997E-3</c:v>
                </c:pt>
                <c:pt idx="8207">
                  <c:v>7.2069999999999999E-3</c:v>
                </c:pt>
                <c:pt idx="8208">
                  <c:v>7.208E-3</c:v>
                </c:pt>
                <c:pt idx="8209">
                  <c:v>7.2090000000000001E-3</c:v>
                </c:pt>
                <c:pt idx="8210">
                  <c:v>7.2100000000000003E-3</c:v>
                </c:pt>
                <c:pt idx="8211">
                  <c:v>7.2110000000000004E-3</c:v>
                </c:pt>
                <c:pt idx="8212">
                  <c:v>7.2119999999999997E-3</c:v>
                </c:pt>
                <c:pt idx="8213">
                  <c:v>7.2129999999999998E-3</c:v>
                </c:pt>
                <c:pt idx="8214">
                  <c:v>7.2139999999999999E-3</c:v>
                </c:pt>
                <c:pt idx="8215">
                  <c:v>7.2150000000000001E-3</c:v>
                </c:pt>
                <c:pt idx="8216">
                  <c:v>7.2160000000000002E-3</c:v>
                </c:pt>
                <c:pt idx="8217">
                  <c:v>7.2170000000000003E-3</c:v>
                </c:pt>
                <c:pt idx="8218">
                  <c:v>7.2179999999999996E-3</c:v>
                </c:pt>
                <c:pt idx="8219">
                  <c:v>7.2189999999999997E-3</c:v>
                </c:pt>
                <c:pt idx="8220">
                  <c:v>7.2199999999999999E-3</c:v>
                </c:pt>
                <c:pt idx="8221">
                  <c:v>7.221E-3</c:v>
                </c:pt>
                <c:pt idx="8222">
                  <c:v>7.2220000000000001E-3</c:v>
                </c:pt>
                <c:pt idx="8223">
                  <c:v>7.2230000000000003E-3</c:v>
                </c:pt>
                <c:pt idx="8224">
                  <c:v>7.2240000000000004E-3</c:v>
                </c:pt>
                <c:pt idx="8225">
                  <c:v>7.2249999999999997E-3</c:v>
                </c:pt>
                <c:pt idx="8226">
                  <c:v>7.2259999999999998E-3</c:v>
                </c:pt>
                <c:pt idx="8227">
                  <c:v>7.2269999999999999E-3</c:v>
                </c:pt>
                <c:pt idx="8228">
                  <c:v>7.228E-3</c:v>
                </c:pt>
                <c:pt idx="8229">
                  <c:v>7.2290000000000002E-3</c:v>
                </c:pt>
                <c:pt idx="8230">
                  <c:v>7.2300000000000003E-3</c:v>
                </c:pt>
                <c:pt idx="8231">
                  <c:v>7.2309999999999996E-3</c:v>
                </c:pt>
                <c:pt idx="8232">
                  <c:v>7.2319999999999997E-3</c:v>
                </c:pt>
                <c:pt idx="8233">
                  <c:v>7.2329999999999998E-3</c:v>
                </c:pt>
                <c:pt idx="8234">
                  <c:v>7.234E-3</c:v>
                </c:pt>
                <c:pt idx="8235">
                  <c:v>7.2350000000000001E-3</c:v>
                </c:pt>
                <c:pt idx="8236">
                  <c:v>7.2360000000000002E-3</c:v>
                </c:pt>
                <c:pt idx="8237">
                  <c:v>7.2370000000000004E-3</c:v>
                </c:pt>
                <c:pt idx="8238">
                  <c:v>7.2379999999999996E-3</c:v>
                </c:pt>
                <c:pt idx="8239">
                  <c:v>7.2389999999999998E-3</c:v>
                </c:pt>
                <c:pt idx="8240">
                  <c:v>7.2399999999999999E-3</c:v>
                </c:pt>
                <c:pt idx="8241">
                  <c:v>7.241E-3</c:v>
                </c:pt>
                <c:pt idx="8242">
                  <c:v>7.2420000000000002E-3</c:v>
                </c:pt>
                <c:pt idx="8243">
                  <c:v>7.2430000000000003E-3</c:v>
                </c:pt>
                <c:pt idx="8244">
                  <c:v>7.2439999999999996E-3</c:v>
                </c:pt>
                <c:pt idx="8245">
                  <c:v>7.2449999999999997E-3</c:v>
                </c:pt>
                <c:pt idx="8246">
                  <c:v>7.2459999999999998E-3</c:v>
                </c:pt>
                <c:pt idx="8247">
                  <c:v>7.247E-3</c:v>
                </c:pt>
                <c:pt idx="8248">
                  <c:v>7.2480000000000001E-3</c:v>
                </c:pt>
                <c:pt idx="8249">
                  <c:v>7.2490000000000002E-3</c:v>
                </c:pt>
                <c:pt idx="8250">
                  <c:v>7.2500000000000004E-3</c:v>
                </c:pt>
                <c:pt idx="8251">
                  <c:v>7.2509999999999996E-3</c:v>
                </c:pt>
                <c:pt idx="8252">
                  <c:v>7.2519999999999998E-3</c:v>
                </c:pt>
                <c:pt idx="8253">
                  <c:v>7.2529999999999999E-3</c:v>
                </c:pt>
                <c:pt idx="8254">
                  <c:v>7.254E-3</c:v>
                </c:pt>
                <c:pt idx="8255">
                  <c:v>7.2550000000000002E-3</c:v>
                </c:pt>
                <c:pt idx="8256">
                  <c:v>7.2560000000000003E-3</c:v>
                </c:pt>
                <c:pt idx="8257">
                  <c:v>7.2570000000000004E-3</c:v>
                </c:pt>
                <c:pt idx="8258">
                  <c:v>7.2579999999999997E-3</c:v>
                </c:pt>
                <c:pt idx="8259">
                  <c:v>7.2589999999999998E-3</c:v>
                </c:pt>
                <c:pt idx="8260">
                  <c:v>7.26E-3</c:v>
                </c:pt>
                <c:pt idx="8261">
                  <c:v>7.2610000000000001E-3</c:v>
                </c:pt>
                <c:pt idx="8262">
                  <c:v>7.2620000000000002E-3</c:v>
                </c:pt>
                <c:pt idx="8263">
                  <c:v>7.2630000000000004E-3</c:v>
                </c:pt>
                <c:pt idx="8264">
                  <c:v>7.2639999999999996E-3</c:v>
                </c:pt>
                <c:pt idx="8265">
                  <c:v>7.2649999999999998E-3</c:v>
                </c:pt>
                <c:pt idx="8266">
                  <c:v>7.2659999999999999E-3</c:v>
                </c:pt>
                <c:pt idx="8267">
                  <c:v>7.267E-3</c:v>
                </c:pt>
                <c:pt idx="8268">
                  <c:v>7.2680000000000002E-3</c:v>
                </c:pt>
                <c:pt idx="8269">
                  <c:v>7.2690000000000003E-3</c:v>
                </c:pt>
                <c:pt idx="8270">
                  <c:v>7.2700000000000004E-3</c:v>
                </c:pt>
                <c:pt idx="8271">
                  <c:v>7.2709999999999997E-3</c:v>
                </c:pt>
                <c:pt idx="8272">
                  <c:v>7.2719999999999998E-3</c:v>
                </c:pt>
                <c:pt idx="8273">
                  <c:v>7.273E-3</c:v>
                </c:pt>
                <c:pt idx="8274">
                  <c:v>7.2740000000000001E-3</c:v>
                </c:pt>
                <c:pt idx="8275">
                  <c:v>7.2750000000000002E-3</c:v>
                </c:pt>
                <c:pt idx="8276">
                  <c:v>7.2760000000000003E-3</c:v>
                </c:pt>
                <c:pt idx="8277">
                  <c:v>7.2769999999999996E-3</c:v>
                </c:pt>
                <c:pt idx="8278">
                  <c:v>7.2779999999999997E-3</c:v>
                </c:pt>
                <c:pt idx="8279">
                  <c:v>7.2789999999999999E-3</c:v>
                </c:pt>
                <c:pt idx="8280">
                  <c:v>7.28E-3</c:v>
                </c:pt>
                <c:pt idx="8281">
                  <c:v>7.2810000000000001E-3</c:v>
                </c:pt>
                <c:pt idx="8282">
                  <c:v>7.2820000000000003E-3</c:v>
                </c:pt>
                <c:pt idx="8283">
                  <c:v>7.2830000000000004E-3</c:v>
                </c:pt>
                <c:pt idx="8284">
                  <c:v>7.2839999999999997E-3</c:v>
                </c:pt>
                <c:pt idx="8285">
                  <c:v>7.2849999999999998E-3</c:v>
                </c:pt>
                <c:pt idx="8286">
                  <c:v>7.2859999999999999E-3</c:v>
                </c:pt>
                <c:pt idx="8287">
                  <c:v>7.2870000000000001E-3</c:v>
                </c:pt>
                <c:pt idx="8288">
                  <c:v>7.2880000000000002E-3</c:v>
                </c:pt>
                <c:pt idx="8289">
                  <c:v>7.2890000000000003E-3</c:v>
                </c:pt>
                <c:pt idx="8290">
                  <c:v>7.2899999999999996E-3</c:v>
                </c:pt>
                <c:pt idx="8291">
                  <c:v>7.2909999999999997E-3</c:v>
                </c:pt>
                <c:pt idx="8292">
                  <c:v>7.2919999999999999E-3</c:v>
                </c:pt>
                <c:pt idx="8293">
                  <c:v>7.293E-3</c:v>
                </c:pt>
                <c:pt idx="8294">
                  <c:v>7.2940000000000001E-3</c:v>
                </c:pt>
                <c:pt idx="8295">
                  <c:v>7.2950000000000003E-3</c:v>
                </c:pt>
                <c:pt idx="8296">
                  <c:v>7.2960000000000004E-3</c:v>
                </c:pt>
                <c:pt idx="8297">
                  <c:v>7.2969999999999997E-3</c:v>
                </c:pt>
                <c:pt idx="8298">
                  <c:v>7.2979999999999998E-3</c:v>
                </c:pt>
                <c:pt idx="8299">
                  <c:v>7.2989999999999999E-3</c:v>
                </c:pt>
                <c:pt idx="8300">
                  <c:v>7.3000000000000001E-3</c:v>
                </c:pt>
                <c:pt idx="8301">
                  <c:v>7.3010000000000002E-3</c:v>
                </c:pt>
                <c:pt idx="8302">
                  <c:v>7.3020000000000003E-3</c:v>
                </c:pt>
                <c:pt idx="8303">
                  <c:v>7.3029999999999996E-3</c:v>
                </c:pt>
                <c:pt idx="8304">
                  <c:v>7.3039999999999997E-3</c:v>
                </c:pt>
                <c:pt idx="8305">
                  <c:v>7.3049999999999999E-3</c:v>
                </c:pt>
                <c:pt idx="8306">
                  <c:v>7.306E-3</c:v>
                </c:pt>
                <c:pt idx="8307">
                  <c:v>7.3070000000000001E-3</c:v>
                </c:pt>
                <c:pt idx="8308">
                  <c:v>7.3080000000000003E-3</c:v>
                </c:pt>
                <c:pt idx="8309">
                  <c:v>7.3090000000000004E-3</c:v>
                </c:pt>
                <c:pt idx="8310">
                  <c:v>7.3099999999999997E-3</c:v>
                </c:pt>
                <c:pt idx="8311">
                  <c:v>7.3109999999999998E-3</c:v>
                </c:pt>
                <c:pt idx="8312">
                  <c:v>7.3119999999999999E-3</c:v>
                </c:pt>
                <c:pt idx="8313">
                  <c:v>7.3130000000000001E-3</c:v>
                </c:pt>
                <c:pt idx="8314">
                  <c:v>7.3140000000000002E-3</c:v>
                </c:pt>
                <c:pt idx="8315">
                  <c:v>7.3150000000000003E-3</c:v>
                </c:pt>
                <c:pt idx="8316">
                  <c:v>7.3159999999999996E-3</c:v>
                </c:pt>
                <c:pt idx="8317">
                  <c:v>7.3169999999999997E-3</c:v>
                </c:pt>
                <c:pt idx="8318">
                  <c:v>7.3179999999999999E-3</c:v>
                </c:pt>
                <c:pt idx="8319">
                  <c:v>7.319E-3</c:v>
                </c:pt>
                <c:pt idx="8320">
                  <c:v>7.3200000000000001E-3</c:v>
                </c:pt>
                <c:pt idx="8321">
                  <c:v>7.3210000000000003E-3</c:v>
                </c:pt>
                <c:pt idx="8322">
                  <c:v>7.3220000000000004E-3</c:v>
                </c:pt>
                <c:pt idx="8323">
                  <c:v>7.3229999999999996E-3</c:v>
                </c:pt>
                <c:pt idx="8324">
                  <c:v>7.3239999999999998E-3</c:v>
                </c:pt>
                <c:pt idx="8325">
                  <c:v>7.3249999999999999E-3</c:v>
                </c:pt>
                <c:pt idx="8326">
                  <c:v>7.326E-3</c:v>
                </c:pt>
                <c:pt idx="8327">
                  <c:v>7.3270000000000002E-3</c:v>
                </c:pt>
                <c:pt idx="8328">
                  <c:v>7.3280000000000003E-3</c:v>
                </c:pt>
                <c:pt idx="8329">
                  <c:v>7.3289999999999996E-3</c:v>
                </c:pt>
                <c:pt idx="8330">
                  <c:v>7.3299999999999997E-3</c:v>
                </c:pt>
                <c:pt idx="8331">
                  <c:v>7.3309999999999998E-3</c:v>
                </c:pt>
                <c:pt idx="8332">
                  <c:v>7.332E-3</c:v>
                </c:pt>
                <c:pt idx="8333">
                  <c:v>7.3330000000000001E-3</c:v>
                </c:pt>
                <c:pt idx="8334">
                  <c:v>7.3340000000000002E-3</c:v>
                </c:pt>
                <c:pt idx="8335">
                  <c:v>7.3350000000000004E-3</c:v>
                </c:pt>
                <c:pt idx="8336">
                  <c:v>7.3359999999999996E-3</c:v>
                </c:pt>
                <c:pt idx="8337">
                  <c:v>7.3369999999999998E-3</c:v>
                </c:pt>
                <c:pt idx="8338">
                  <c:v>7.3379999999999999E-3</c:v>
                </c:pt>
                <c:pt idx="8339">
                  <c:v>7.339E-3</c:v>
                </c:pt>
                <c:pt idx="8340">
                  <c:v>7.3400000000000002E-3</c:v>
                </c:pt>
                <c:pt idx="8341">
                  <c:v>7.3410000000000003E-3</c:v>
                </c:pt>
                <c:pt idx="8342">
                  <c:v>7.3419999999999996E-3</c:v>
                </c:pt>
                <c:pt idx="8343">
                  <c:v>7.3429999999999997E-3</c:v>
                </c:pt>
                <c:pt idx="8344">
                  <c:v>7.3439999999999998E-3</c:v>
                </c:pt>
                <c:pt idx="8345">
                  <c:v>7.345E-3</c:v>
                </c:pt>
                <c:pt idx="8346">
                  <c:v>7.3460000000000001E-3</c:v>
                </c:pt>
                <c:pt idx="8347">
                  <c:v>7.3470000000000002E-3</c:v>
                </c:pt>
                <c:pt idx="8348">
                  <c:v>7.3480000000000004E-3</c:v>
                </c:pt>
                <c:pt idx="8349">
                  <c:v>7.3489999999999996E-3</c:v>
                </c:pt>
                <c:pt idx="8350">
                  <c:v>7.3499999999999998E-3</c:v>
                </c:pt>
                <c:pt idx="8351">
                  <c:v>7.3509999999999999E-3</c:v>
                </c:pt>
                <c:pt idx="8352">
                  <c:v>7.352E-3</c:v>
                </c:pt>
                <c:pt idx="8353">
                  <c:v>7.3530000000000002E-3</c:v>
                </c:pt>
                <c:pt idx="8354">
                  <c:v>7.3540000000000003E-3</c:v>
                </c:pt>
                <c:pt idx="8355">
                  <c:v>7.3550000000000004E-3</c:v>
                </c:pt>
                <c:pt idx="8356">
                  <c:v>7.3559999999999997E-3</c:v>
                </c:pt>
                <c:pt idx="8357">
                  <c:v>7.3569999999999998E-3</c:v>
                </c:pt>
                <c:pt idx="8358">
                  <c:v>7.358E-3</c:v>
                </c:pt>
                <c:pt idx="8359">
                  <c:v>7.3590000000000001E-3</c:v>
                </c:pt>
                <c:pt idx="8360">
                  <c:v>7.3600000000000002E-3</c:v>
                </c:pt>
                <c:pt idx="8361">
                  <c:v>7.3610000000000004E-3</c:v>
                </c:pt>
                <c:pt idx="8362">
                  <c:v>7.3619999999999996E-3</c:v>
                </c:pt>
                <c:pt idx="8363">
                  <c:v>7.3629999999999998E-3</c:v>
                </c:pt>
                <c:pt idx="8364">
                  <c:v>7.3639999999999999E-3</c:v>
                </c:pt>
                <c:pt idx="8365">
                  <c:v>7.365E-3</c:v>
                </c:pt>
                <c:pt idx="8366">
                  <c:v>7.3660000000000002E-3</c:v>
                </c:pt>
                <c:pt idx="8367">
                  <c:v>7.3670000000000003E-3</c:v>
                </c:pt>
                <c:pt idx="8368">
                  <c:v>7.3680000000000004E-3</c:v>
                </c:pt>
                <c:pt idx="8369">
                  <c:v>7.3689999999999997E-3</c:v>
                </c:pt>
                <c:pt idx="8370">
                  <c:v>7.3699999999999998E-3</c:v>
                </c:pt>
                <c:pt idx="8371">
                  <c:v>7.3709999999999999E-3</c:v>
                </c:pt>
                <c:pt idx="8372">
                  <c:v>7.3720000000000001E-3</c:v>
                </c:pt>
                <c:pt idx="8373">
                  <c:v>7.3730000000000002E-3</c:v>
                </c:pt>
                <c:pt idx="8374">
                  <c:v>7.3740000000000003E-3</c:v>
                </c:pt>
                <c:pt idx="8375">
                  <c:v>7.3749999999999996E-3</c:v>
                </c:pt>
                <c:pt idx="8376">
                  <c:v>7.3759999999999997E-3</c:v>
                </c:pt>
                <c:pt idx="8377">
                  <c:v>7.3769999999999999E-3</c:v>
                </c:pt>
                <c:pt idx="8378">
                  <c:v>7.378E-3</c:v>
                </c:pt>
                <c:pt idx="8379">
                  <c:v>7.3790000000000001E-3</c:v>
                </c:pt>
                <c:pt idx="8380">
                  <c:v>7.3800000000000003E-3</c:v>
                </c:pt>
                <c:pt idx="8381">
                  <c:v>7.3810000000000004E-3</c:v>
                </c:pt>
                <c:pt idx="8382">
                  <c:v>7.3819999999999997E-3</c:v>
                </c:pt>
                <c:pt idx="8383">
                  <c:v>7.3829999999999998E-3</c:v>
                </c:pt>
                <c:pt idx="8384">
                  <c:v>7.3839999999999999E-3</c:v>
                </c:pt>
                <c:pt idx="8385">
                  <c:v>7.3850000000000001E-3</c:v>
                </c:pt>
                <c:pt idx="8386">
                  <c:v>7.3860000000000002E-3</c:v>
                </c:pt>
                <c:pt idx="8387">
                  <c:v>7.3870000000000003E-3</c:v>
                </c:pt>
                <c:pt idx="8388">
                  <c:v>7.3879999999999996E-3</c:v>
                </c:pt>
                <c:pt idx="8389">
                  <c:v>7.3889999999999997E-3</c:v>
                </c:pt>
                <c:pt idx="8390">
                  <c:v>7.3899999999999999E-3</c:v>
                </c:pt>
                <c:pt idx="8391">
                  <c:v>7.391E-3</c:v>
                </c:pt>
                <c:pt idx="8392">
                  <c:v>7.3920000000000001E-3</c:v>
                </c:pt>
                <c:pt idx="8393">
                  <c:v>7.3930000000000003E-3</c:v>
                </c:pt>
                <c:pt idx="8394">
                  <c:v>7.3940000000000004E-3</c:v>
                </c:pt>
                <c:pt idx="8395">
                  <c:v>7.3949999999999997E-3</c:v>
                </c:pt>
                <c:pt idx="8396">
                  <c:v>7.3959999999999998E-3</c:v>
                </c:pt>
                <c:pt idx="8397">
                  <c:v>7.3969999999999999E-3</c:v>
                </c:pt>
                <c:pt idx="8398">
                  <c:v>7.3980000000000001E-3</c:v>
                </c:pt>
                <c:pt idx="8399">
                  <c:v>7.3990000000000002E-3</c:v>
                </c:pt>
                <c:pt idx="8400">
                  <c:v>7.4000000000000003E-3</c:v>
                </c:pt>
                <c:pt idx="8401">
                  <c:v>7.4009999999999996E-3</c:v>
                </c:pt>
                <c:pt idx="8402">
                  <c:v>7.4019999999999997E-3</c:v>
                </c:pt>
                <c:pt idx="8403">
                  <c:v>7.4029999999999999E-3</c:v>
                </c:pt>
                <c:pt idx="8404">
                  <c:v>7.404E-3</c:v>
                </c:pt>
                <c:pt idx="8405">
                  <c:v>7.4050000000000001E-3</c:v>
                </c:pt>
                <c:pt idx="8406">
                  <c:v>7.4060000000000003E-3</c:v>
                </c:pt>
                <c:pt idx="8407">
                  <c:v>7.4070000000000004E-3</c:v>
                </c:pt>
                <c:pt idx="8408">
                  <c:v>7.4079999999999997E-3</c:v>
                </c:pt>
                <c:pt idx="8409">
                  <c:v>7.4089999999999998E-3</c:v>
                </c:pt>
                <c:pt idx="8410">
                  <c:v>7.4099999999999999E-3</c:v>
                </c:pt>
                <c:pt idx="8411">
                  <c:v>7.4110000000000001E-3</c:v>
                </c:pt>
                <c:pt idx="8412">
                  <c:v>7.4120000000000002E-3</c:v>
                </c:pt>
                <c:pt idx="8413">
                  <c:v>7.4130000000000003E-3</c:v>
                </c:pt>
                <c:pt idx="8414">
                  <c:v>7.4139999999999996E-3</c:v>
                </c:pt>
                <c:pt idx="8415">
                  <c:v>7.4149999999999997E-3</c:v>
                </c:pt>
                <c:pt idx="8416">
                  <c:v>7.4159999999999998E-3</c:v>
                </c:pt>
                <c:pt idx="8417">
                  <c:v>7.417E-3</c:v>
                </c:pt>
                <c:pt idx="8418">
                  <c:v>7.4180000000000001E-3</c:v>
                </c:pt>
                <c:pt idx="8419">
                  <c:v>7.4190000000000002E-3</c:v>
                </c:pt>
                <c:pt idx="8420">
                  <c:v>7.4200000000000004E-3</c:v>
                </c:pt>
                <c:pt idx="8421">
                  <c:v>7.4209999999999996E-3</c:v>
                </c:pt>
                <c:pt idx="8422">
                  <c:v>7.4219999999999998E-3</c:v>
                </c:pt>
                <c:pt idx="8423">
                  <c:v>7.4229999999999999E-3</c:v>
                </c:pt>
                <c:pt idx="8424">
                  <c:v>7.424E-3</c:v>
                </c:pt>
                <c:pt idx="8425">
                  <c:v>7.4250000000000002E-3</c:v>
                </c:pt>
                <c:pt idx="8426">
                  <c:v>7.4260000000000003E-3</c:v>
                </c:pt>
                <c:pt idx="8427">
                  <c:v>7.4269999999999996E-3</c:v>
                </c:pt>
                <c:pt idx="8428">
                  <c:v>7.4279999999999997E-3</c:v>
                </c:pt>
                <c:pt idx="8429">
                  <c:v>7.4289999999999998E-3</c:v>
                </c:pt>
                <c:pt idx="8430">
                  <c:v>7.43E-3</c:v>
                </c:pt>
                <c:pt idx="8431">
                  <c:v>7.4310000000000001E-3</c:v>
                </c:pt>
                <c:pt idx="8432">
                  <c:v>7.4320000000000002E-3</c:v>
                </c:pt>
                <c:pt idx="8433">
                  <c:v>7.4330000000000004E-3</c:v>
                </c:pt>
                <c:pt idx="8434">
                  <c:v>7.4339999999999996E-3</c:v>
                </c:pt>
                <c:pt idx="8435">
                  <c:v>7.4349999999999998E-3</c:v>
                </c:pt>
                <c:pt idx="8436">
                  <c:v>7.4359999999999999E-3</c:v>
                </c:pt>
                <c:pt idx="8437">
                  <c:v>7.437E-3</c:v>
                </c:pt>
                <c:pt idx="8438">
                  <c:v>7.4380000000000002E-3</c:v>
                </c:pt>
                <c:pt idx="8439">
                  <c:v>7.4390000000000003E-3</c:v>
                </c:pt>
                <c:pt idx="8440">
                  <c:v>7.4400000000000004E-3</c:v>
                </c:pt>
                <c:pt idx="8441">
                  <c:v>7.4409999999999997E-3</c:v>
                </c:pt>
                <c:pt idx="8442">
                  <c:v>7.4419999999999998E-3</c:v>
                </c:pt>
                <c:pt idx="8443">
                  <c:v>7.443E-3</c:v>
                </c:pt>
                <c:pt idx="8444">
                  <c:v>7.4440000000000001E-3</c:v>
                </c:pt>
                <c:pt idx="8445">
                  <c:v>7.4450000000000002E-3</c:v>
                </c:pt>
                <c:pt idx="8446">
                  <c:v>7.4460000000000004E-3</c:v>
                </c:pt>
                <c:pt idx="8447">
                  <c:v>7.4469999999999996E-3</c:v>
                </c:pt>
                <c:pt idx="8448">
                  <c:v>7.4479999999999998E-3</c:v>
                </c:pt>
                <c:pt idx="8449">
                  <c:v>7.4489999999999999E-3</c:v>
                </c:pt>
                <c:pt idx="8450">
                  <c:v>7.45E-3</c:v>
                </c:pt>
                <c:pt idx="8451">
                  <c:v>7.4510000000000002E-3</c:v>
                </c:pt>
                <c:pt idx="8452">
                  <c:v>7.4520000000000003E-3</c:v>
                </c:pt>
                <c:pt idx="8453">
                  <c:v>7.4530000000000004E-3</c:v>
                </c:pt>
                <c:pt idx="8454">
                  <c:v>7.4539999999999997E-3</c:v>
                </c:pt>
                <c:pt idx="8455">
                  <c:v>7.4549999999999998E-3</c:v>
                </c:pt>
                <c:pt idx="8456">
                  <c:v>7.456E-3</c:v>
                </c:pt>
                <c:pt idx="8457">
                  <c:v>7.4570000000000001E-3</c:v>
                </c:pt>
                <c:pt idx="8458">
                  <c:v>7.4580000000000002E-3</c:v>
                </c:pt>
                <c:pt idx="8459">
                  <c:v>7.4590000000000004E-3</c:v>
                </c:pt>
                <c:pt idx="8460">
                  <c:v>7.4599999999999996E-3</c:v>
                </c:pt>
                <c:pt idx="8461">
                  <c:v>7.4609999999999998E-3</c:v>
                </c:pt>
                <c:pt idx="8462">
                  <c:v>7.4619999999999999E-3</c:v>
                </c:pt>
                <c:pt idx="8463">
                  <c:v>7.463E-3</c:v>
                </c:pt>
                <c:pt idx="8464">
                  <c:v>7.4640000000000001E-3</c:v>
                </c:pt>
                <c:pt idx="8465">
                  <c:v>7.4650000000000003E-3</c:v>
                </c:pt>
                <c:pt idx="8466">
                  <c:v>7.4660000000000004E-3</c:v>
                </c:pt>
                <c:pt idx="8467">
                  <c:v>7.4669999999999997E-3</c:v>
                </c:pt>
                <c:pt idx="8468">
                  <c:v>7.4679999999999998E-3</c:v>
                </c:pt>
                <c:pt idx="8469">
                  <c:v>7.4689999999999999E-3</c:v>
                </c:pt>
                <c:pt idx="8470">
                  <c:v>7.4700000000000001E-3</c:v>
                </c:pt>
                <c:pt idx="8471">
                  <c:v>7.4710000000000002E-3</c:v>
                </c:pt>
                <c:pt idx="8472">
                  <c:v>7.4720000000000003E-3</c:v>
                </c:pt>
                <c:pt idx="8473">
                  <c:v>7.4729999999999996E-3</c:v>
                </c:pt>
                <c:pt idx="8474">
                  <c:v>7.4739999999999997E-3</c:v>
                </c:pt>
                <c:pt idx="8475">
                  <c:v>7.4749999999999999E-3</c:v>
                </c:pt>
                <c:pt idx="8476">
                  <c:v>7.476E-3</c:v>
                </c:pt>
                <c:pt idx="8477">
                  <c:v>7.4770000000000001E-3</c:v>
                </c:pt>
                <c:pt idx="8478">
                  <c:v>7.4780000000000003E-3</c:v>
                </c:pt>
                <c:pt idx="8479">
                  <c:v>7.4790000000000004E-3</c:v>
                </c:pt>
                <c:pt idx="8480">
                  <c:v>7.4799999999999997E-3</c:v>
                </c:pt>
                <c:pt idx="8481">
                  <c:v>7.4809999999999998E-3</c:v>
                </c:pt>
                <c:pt idx="8482">
                  <c:v>7.4819999999999999E-3</c:v>
                </c:pt>
                <c:pt idx="8483">
                  <c:v>7.4830000000000001E-3</c:v>
                </c:pt>
                <c:pt idx="8484">
                  <c:v>7.4840000000000002E-3</c:v>
                </c:pt>
                <c:pt idx="8485">
                  <c:v>7.4850000000000003E-3</c:v>
                </c:pt>
                <c:pt idx="8486">
                  <c:v>7.4859999999999996E-3</c:v>
                </c:pt>
                <c:pt idx="8487">
                  <c:v>7.4869999999999997E-3</c:v>
                </c:pt>
                <c:pt idx="8488">
                  <c:v>7.4879999999999999E-3</c:v>
                </c:pt>
                <c:pt idx="8489">
                  <c:v>7.489E-3</c:v>
                </c:pt>
                <c:pt idx="8490">
                  <c:v>7.4900000000000001E-3</c:v>
                </c:pt>
                <c:pt idx="8491">
                  <c:v>7.4910000000000003E-3</c:v>
                </c:pt>
                <c:pt idx="8492">
                  <c:v>7.4920000000000004E-3</c:v>
                </c:pt>
                <c:pt idx="8493">
                  <c:v>7.4929999999999997E-3</c:v>
                </c:pt>
                <c:pt idx="8494">
                  <c:v>7.4939999999999998E-3</c:v>
                </c:pt>
                <c:pt idx="8495">
                  <c:v>7.4949999999999999E-3</c:v>
                </c:pt>
                <c:pt idx="8496">
                  <c:v>7.4960000000000001E-3</c:v>
                </c:pt>
                <c:pt idx="8497">
                  <c:v>7.4970000000000002E-3</c:v>
                </c:pt>
                <c:pt idx="8498">
                  <c:v>7.4980000000000003E-3</c:v>
                </c:pt>
                <c:pt idx="8499">
                  <c:v>7.4989999999999996E-3</c:v>
                </c:pt>
                <c:pt idx="8500">
                  <c:v>7.4999999999999997E-3</c:v>
                </c:pt>
                <c:pt idx="8501">
                  <c:v>7.5009999999999999E-3</c:v>
                </c:pt>
                <c:pt idx="8502">
                  <c:v>7.502E-3</c:v>
                </c:pt>
                <c:pt idx="8503">
                  <c:v>7.5030000000000001E-3</c:v>
                </c:pt>
                <c:pt idx="8504">
                  <c:v>7.5040000000000003E-3</c:v>
                </c:pt>
                <c:pt idx="8505">
                  <c:v>7.5050000000000004E-3</c:v>
                </c:pt>
                <c:pt idx="8506">
                  <c:v>7.5059999999999997E-3</c:v>
                </c:pt>
                <c:pt idx="8507">
                  <c:v>7.5069999999999998E-3</c:v>
                </c:pt>
                <c:pt idx="8508">
                  <c:v>7.5079999999999999E-3</c:v>
                </c:pt>
                <c:pt idx="8509">
                  <c:v>7.509E-3</c:v>
                </c:pt>
                <c:pt idx="8510">
                  <c:v>7.5100000000000002E-3</c:v>
                </c:pt>
                <c:pt idx="8511">
                  <c:v>7.5110000000000003E-3</c:v>
                </c:pt>
                <c:pt idx="8512">
                  <c:v>7.5119999999999996E-3</c:v>
                </c:pt>
                <c:pt idx="8513">
                  <c:v>7.5129999999999997E-3</c:v>
                </c:pt>
                <c:pt idx="8514">
                  <c:v>7.5139999999999998E-3</c:v>
                </c:pt>
                <c:pt idx="8515">
                  <c:v>7.515E-3</c:v>
                </c:pt>
                <c:pt idx="8516">
                  <c:v>7.5160000000000001E-3</c:v>
                </c:pt>
                <c:pt idx="8517">
                  <c:v>7.5170000000000002E-3</c:v>
                </c:pt>
                <c:pt idx="8518">
                  <c:v>7.5180000000000004E-3</c:v>
                </c:pt>
                <c:pt idx="8519">
                  <c:v>7.5189999999999996E-3</c:v>
                </c:pt>
                <c:pt idx="8520">
                  <c:v>7.5199999999999998E-3</c:v>
                </c:pt>
                <c:pt idx="8521">
                  <c:v>7.5209999999999999E-3</c:v>
                </c:pt>
                <c:pt idx="8522">
                  <c:v>7.522E-3</c:v>
                </c:pt>
                <c:pt idx="8523">
                  <c:v>7.5230000000000002E-3</c:v>
                </c:pt>
                <c:pt idx="8524">
                  <c:v>7.5240000000000003E-3</c:v>
                </c:pt>
                <c:pt idx="8525">
                  <c:v>7.5249999999999996E-3</c:v>
                </c:pt>
                <c:pt idx="8526">
                  <c:v>7.5259999999999997E-3</c:v>
                </c:pt>
                <c:pt idx="8527">
                  <c:v>7.5269999999999998E-3</c:v>
                </c:pt>
                <c:pt idx="8528">
                  <c:v>7.528E-3</c:v>
                </c:pt>
                <c:pt idx="8529">
                  <c:v>7.5290000000000001E-3</c:v>
                </c:pt>
                <c:pt idx="8530">
                  <c:v>7.5300000000000002E-3</c:v>
                </c:pt>
                <c:pt idx="8531">
                  <c:v>7.5310000000000004E-3</c:v>
                </c:pt>
                <c:pt idx="8532">
                  <c:v>7.5319999999999996E-3</c:v>
                </c:pt>
                <c:pt idx="8533">
                  <c:v>7.5329999999999998E-3</c:v>
                </c:pt>
                <c:pt idx="8534">
                  <c:v>7.5339999999999999E-3</c:v>
                </c:pt>
                <c:pt idx="8535">
                  <c:v>7.535E-3</c:v>
                </c:pt>
                <c:pt idx="8536">
                  <c:v>7.5360000000000002E-3</c:v>
                </c:pt>
                <c:pt idx="8537">
                  <c:v>7.5370000000000003E-3</c:v>
                </c:pt>
                <c:pt idx="8538">
                  <c:v>7.5380000000000004E-3</c:v>
                </c:pt>
                <c:pt idx="8539">
                  <c:v>7.5389999999999997E-3</c:v>
                </c:pt>
                <c:pt idx="8540">
                  <c:v>7.5399999999999998E-3</c:v>
                </c:pt>
                <c:pt idx="8541">
                  <c:v>7.541E-3</c:v>
                </c:pt>
                <c:pt idx="8542">
                  <c:v>7.5420000000000001E-3</c:v>
                </c:pt>
                <c:pt idx="8543">
                  <c:v>7.5430000000000002E-3</c:v>
                </c:pt>
                <c:pt idx="8544">
                  <c:v>7.5440000000000004E-3</c:v>
                </c:pt>
                <c:pt idx="8545">
                  <c:v>7.5449999999999996E-3</c:v>
                </c:pt>
                <c:pt idx="8546">
                  <c:v>7.5459999999999998E-3</c:v>
                </c:pt>
                <c:pt idx="8547">
                  <c:v>7.5469999999999999E-3</c:v>
                </c:pt>
                <c:pt idx="8548">
                  <c:v>7.548E-3</c:v>
                </c:pt>
                <c:pt idx="8549">
                  <c:v>7.5490000000000002E-3</c:v>
                </c:pt>
                <c:pt idx="8550">
                  <c:v>7.5500000000000003E-3</c:v>
                </c:pt>
                <c:pt idx="8551">
                  <c:v>7.5510000000000004E-3</c:v>
                </c:pt>
                <c:pt idx="8552">
                  <c:v>7.5519999999999997E-3</c:v>
                </c:pt>
                <c:pt idx="8553">
                  <c:v>7.5529999999999998E-3</c:v>
                </c:pt>
                <c:pt idx="8554">
                  <c:v>7.554E-3</c:v>
                </c:pt>
                <c:pt idx="8555">
                  <c:v>7.5550000000000001E-3</c:v>
                </c:pt>
                <c:pt idx="8556">
                  <c:v>7.5560000000000002E-3</c:v>
                </c:pt>
                <c:pt idx="8557">
                  <c:v>7.5570000000000003E-3</c:v>
                </c:pt>
                <c:pt idx="8558">
                  <c:v>7.5579999999999996E-3</c:v>
                </c:pt>
                <c:pt idx="8559">
                  <c:v>7.5589999999999997E-3</c:v>
                </c:pt>
                <c:pt idx="8560">
                  <c:v>7.5599999999999999E-3</c:v>
                </c:pt>
                <c:pt idx="8561">
                  <c:v>7.561E-3</c:v>
                </c:pt>
                <c:pt idx="8562">
                  <c:v>7.5620000000000001E-3</c:v>
                </c:pt>
                <c:pt idx="8563">
                  <c:v>7.5630000000000003E-3</c:v>
                </c:pt>
                <c:pt idx="8564">
                  <c:v>7.5640000000000004E-3</c:v>
                </c:pt>
                <c:pt idx="8565">
                  <c:v>7.5649999999999997E-3</c:v>
                </c:pt>
                <c:pt idx="8566">
                  <c:v>7.5659999999999998E-3</c:v>
                </c:pt>
                <c:pt idx="8567">
                  <c:v>7.5669999999999999E-3</c:v>
                </c:pt>
                <c:pt idx="8568">
                  <c:v>7.5680000000000001E-3</c:v>
                </c:pt>
                <c:pt idx="8569">
                  <c:v>7.5690000000000002E-3</c:v>
                </c:pt>
                <c:pt idx="8570">
                  <c:v>7.5700000000000003E-3</c:v>
                </c:pt>
                <c:pt idx="8571">
                  <c:v>7.5709999999999996E-3</c:v>
                </c:pt>
                <c:pt idx="8572">
                  <c:v>7.5719999999999997E-3</c:v>
                </c:pt>
                <c:pt idx="8573">
                  <c:v>7.5729999999999999E-3</c:v>
                </c:pt>
                <c:pt idx="8574">
                  <c:v>7.574E-3</c:v>
                </c:pt>
                <c:pt idx="8575">
                  <c:v>7.5750000000000001E-3</c:v>
                </c:pt>
                <c:pt idx="8576">
                  <c:v>7.5760000000000003E-3</c:v>
                </c:pt>
                <c:pt idx="8577">
                  <c:v>7.5770000000000004E-3</c:v>
                </c:pt>
                <c:pt idx="8578">
                  <c:v>7.5779999999999997E-3</c:v>
                </c:pt>
                <c:pt idx="8579">
                  <c:v>7.5789999999999998E-3</c:v>
                </c:pt>
                <c:pt idx="8580">
                  <c:v>7.5799999999999999E-3</c:v>
                </c:pt>
                <c:pt idx="8581">
                  <c:v>7.5810000000000001E-3</c:v>
                </c:pt>
                <c:pt idx="8582">
                  <c:v>7.5820000000000002E-3</c:v>
                </c:pt>
                <c:pt idx="8583">
                  <c:v>7.5830000000000003E-3</c:v>
                </c:pt>
                <c:pt idx="8584">
                  <c:v>7.5839999999999996E-3</c:v>
                </c:pt>
                <c:pt idx="8585">
                  <c:v>7.5849999999999997E-3</c:v>
                </c:pt>
                <c:pt idx="8586">
                  <c:v>7.5859999999999999E-3</c:v>
                </c:pt>
                <c:pt idx="8587">
                  <c:v>7.587E-3</c:v>
                </c:pt>
                <c:pt idx="8588">
                  <c:v>7.5880000000000001E-3</c:v>
                </c:pt>
                <c:pt idx="8589">
                  <c:v>7.5890000000000003E-3</c:v>
                </c:pt>
                <c:pt idx="8590">
                  <c:v>7.5900000000000004E-3</c:v>
                </c:pt>
                <c:pt idx="8591">
                  <c:v>7.5909999999999997E-3</c:v>
                </c:pt>
                <c:pt idx="8592">
                  <c:v>7.5919999999999998E-3</c:v>
                </c:pt>
                <c:pt idx="8593">
                  <c:v>7.5929999999999999E-3</c:v>
                </c:pt>
                <c:pt idx="8594">
                  <c:v>7.5940000000000001E-3</c:v>
                </c:pt>
                <c:pt idx="8595">
                  <c:v>7.5950000000000002E-3</c:v>
                </c:pt>
                <c:pt idx="8596">
                  <c:v>7.5960000000000003E-3</c:v>
                </c:pt>
                <c:pt idx="8597">
                  <c:v>7.5969999999999996E-3</c:v>
                </c:pt>
                <c:pt idx="8598">
                  <c:v>7.5979999999999997E-3</c:v>
                </c:pt>
                <c:pt idx="8599">
                  <c:v>7.5989999999999999E-3</c:v>
                </c:pt>
                <c:pt idx="8600">
                  <c:v>7.6E-3</c:v>
                </c:pt>
                <c:pt idx="8601">
                  <c:v>7.6010000000000001E-3</c:v>
                </c:pt>
                <c:pt idx="8602">
                  <c:v>7.6020000000000003E-3</c:v>
                </c:pt>
                <c:pt idx="8603">
                  <c:v>7.6030000000000004E-3</c:v>
                </c:pt>
                <c:pt idx="8604">
                  <c:v>7.6039999999999996E-3</c:v>
                </c:pt>
                <c:pt idx="8605">
                  <c:v>7.6049999999999998E-3</c:v>
                </c:pt>
                <c:pt idx="8606">
                  <c:v>7.6059999999999999E-3</c:v>
                </c:pt>
                <c:pt idx="8607">
                  <c:v>7.607E-3</c:v>
                </c:pt>
                <c:pt idx="8608">
                  <c:v>7.6080000000000002E-3</c:v>
                </c:pt>
                <c:pt idx="8609">
                  <c:v>7.6090000000000003E-3</c:v>
                </c:pt>
                <c:pt idx="8610">
                  <c:v>7.6099999999999996E-3</c:v>
                </c:pt>
                <c:pt idx="8611">
                  <c:v>7.6109999999999997E-3</c:v>
                </c:pt>
                <c:pt idx="8612">
                  <c:v>7.6119999999999998E-3</c:v>
                </c:pt>
                <c:pt idx="8613">
                  <c:v>7.613E-3</c:v>
                </c:pt>
                <c:pt idx="8614">
                  <c:v>7.6140000000000001E-3</c:v>
                </c:pt>
                <c:pt idx="8615">
                  <c:v>7.6150000000000002E-3</c:v>
                </c:pt>
                <c:pt idx="8616">
                  <c:v>7.6160000000000004E-3</c:v>
                </c:pt>
                <c:pt idx="8617">
                  <c:v>7.6169999999999996E-3</c:v>
                </c:pt>
                <c:pt idx="8618">
                  <c:v>7.6179999999999998E-3</c:v>
                </c:pt>
                <c:pt idx="8619">
                  <c:v>7.6189999999999999E-3</c:v>
                </c:pt>
                <c:pt idx="8620">
                  <c:v>7.62E-3</c:v>
                </c:pt>
                <c:pt idx="8621">
                  <c:v>7.6210000000000002E-3</c:v>
                </c:pt>
                <c:pt idx="8622">
                  <c:v>7.6220000000000003E-3</c:v>
                </c:pt>
                <c:pt idx="8623">
                  <c:v>7.6229999999999996E-3</c:v>
                </c:pt>
                <c:pt idx="8624">
                  <c:v>7.6239999999999997E-3</c:v>
                </c:pt>
                <c:pt idx="8625">
                  <c:v>7.6249999999999998E-3</c:v>
                </c:pt>
                <c:pt idx="8626">
                  <c:v>7.626E-3</c:v>
                </c:pt>
                <c:pt idx="8627">
                  <c:v>7.6270000000000001E-3</c:v>
                </c:pt>
                <c:pt idx="8628">
                  <c:v>7.6280000000000002E-3</c:v>
                </c:pt>
                <c:pt idx="8629">
                  <c:v>7.6290000000000004E-3</c:v>
                </c:pt>
                <c:pt idx="8630">
                  <c:v>7.6299999999999996E-3</c:v>
                </c:pt>
                <c:pt idx="8631">
                  <c:v>7.6309999999999998E-3</c:v>
                </c:pt>
                <c:pt idx="8632">
                  <c:v>7.6319999999999999E-3</c:v>
                </c:pt>
                <c:pt idx="8633">
                  <c:v>7.633E-3</c:v>
                </c:pt>
                <c:pt idx="8634">
                  <c:v>7.6340000000000002E-3</c:v>
                </c:pt>
                <c:pt idx="8635">
                  <c:v>7.6350000000000003E-3</c:v>
                </c:pt>
                <c:pt idx="8636">
                  <c:v>7.6360000000000004E-3</c:v>
                </c:pt>
                <c:pt idx="8637">
                  <c:v>7.6369999999999997E-3</c:v>
                </c:pt>
                <c:pt idx="8638">
                  <c:v>7.6379999999999998E-3</c:v>
                </c:pt>
                <c:pt idx="8639">
                  <c:v>7.639E-3</c:v>
                </c:pt>
                <c:pt idx="8640">
                  <c:v>7.6400000000000001E-3</c:v>
                </c:pt>
                <c:pt idx="8641">
                  <c:v>7.6410000000000002E-3</c:v>
                </c:pt>
                <c:pt idx="8642">
                  <c:v>7.6420000000000004E-3</c:v>
                </c:pt>
                <c:pt idx="8643">
                  <c:v>7.6429999999999996E-3</c:v>
                </c:pt>
                <c:pt idx="8644">
                  <c:v>7.6439999999999998E-3</c:v>
                </c:pt>
                <c:pt idx="8645">
                  <c:v>7.6449999999999999E-3</c:v>
                </c:pt>
                <c:pt idx="8646">
                  <c:v>7.646E-3</c:v>
                </c:pt>
                <c:pt idx="8647">
                  <c:v>7.6470000000000002E-3</c:v>
                </c:pt>
                <c:pt idx="8648">
                  <c:v>7.6480000000000003E-3</c:v>
                </c:pt>
                <c:pt idx="8649">
                  <c:v>7.6490000000000004E-3</c:v>
                </c:pt>
                <c:pt idx="8650">
                  <c:v>7.6499999999999997E-3</c:v>
                </c:pt>
                <c:pt idx="8651">
                  <c:v>7.6509999999999998E-3</c:v>
                </c:pt>
                <c:pt idx="8652">
                  <c:v>7.6519999999999999E-3</c:v>
                </c:pt>
                <c:pt idx="8653">
                  <c:v>7.6530000000000001E-3</c:v>
                </c:pt>
                <c:pt idx="8654">
                  <c:v>7.6540000000000002E-3</c:v>
                </c:pt>
                <c:pt idx="8655">
                  <c:v>7.6550000000000003E-3</c:v>
                </c:pt>
                <c:pt idx="8656">
                  <c:v>7.6559999999999996E-3</c:v>
                </c:pt>
                <c:pt idx="8657">
                  <c:v>7.6569999999999997E-3</c:v>
                </c:pt>
                <c:pt idx="8658">
                  <c:v>7.6579999999999999E-3</c:v>
                </c:pt>
                <c:pt idx="8659">
                  <c:v>7.659E-3</c:v>
                </c:pt>
                <c:pt idx="8660">
                  <c:v>7.6600000000000001E-3</c:v>
                </c:pt>
                <c:pt idx="8661">
                  <c:v>7.6610000000000003E-3</c:v>
                </c:pt>
                <c:pt idx="8662">
                  <c:v>7.6620000000000004E-3</c:v>
                </c:pt>
                <c:pt idx="8663">
                  <c:v>7.6629999999999997E-3</c:v>
                </c:pt>
                <c:pt idx="8664">
                  <c:v>7.6639999999999998E-3</c:v>
                </c:pt>
                <c:pt idx="8665">
                  <c:v>7.6649999999999999E-3</c:v>
                </c:pt>
                <c:pt idx="8666">
                  <c:v>7.6660000000000001E-3</c:v>
                </c:pt>
                <c:pt idx="8667">
                  <c:v>7.6670000000000002E-3</c:v>
                </c:pt>
                <c:pt idx="8668">
                  <c:v>7.6680000000000003E-3</c:v>
                </c:pt>
                <c:pt idx="8669">
                  <c:v>7.6689999999999996E-3</c:v>
                </c:pt>
                <c:pt idx="8670">
                  <c:v>7.6699999999999997E-3</c:v>
                </c:pt>
                <c:pt idx="8671">
                  <c:v>7.6709999999999999E-3</c:v>
                </c:pt>
                <c:pt idx="8672">
                  <c:v>7.672E-3</c:v>
                </c:pt>
                <c:pt idx="8673">
                  <c:v>7.6730000000000001E-3</c:v>
                </c:pt>
                <c:pt idx="8674">
                  <c:v>7.6740000000000003E-3</c:v>
                </c:pt>
                <c:pt idx="8675">
                  <c:v>7.6750000000000004E-3</c:v>
                </c:pt>
                <c:pt idx="8676">
                  <c:v>7.6759999999999997E-3</c:v>
                </c:pt>
                <c:pt idx="8677">
                  <c:v>7.6769999999999998E-3</c:v>
                </c:pt>
                <c:pt idx="8678">
                  <c:v>7.6779999999999999E-3</c:v>
                </c:pt>
                <c:pt idx="8679">
                  <c:v>7.6790000000000001E-3</c:v>
                </c:pt>
                <c:pt idx="8680">
                  <c:v>7.6800000000000002E-3</c:v>
                </c:pt>
                <c:pt idx="8681">
                  <c:v>7.6810000000000003E-3</c:v>
                </c:pt>
                <c:pt idx="8682">
                  <c:v>7.6819999999999996E-3</c:v>
                </c:pt>
                <c:pt idx="8683">
                  <c:v>7.6829999999999997E-3</c:v>
                </c:pt>
                <c:pt idx="8684">
                  <c:v>7.6839999999999999E-3</c:v>
                </c:pt>
                <c:pt idx="8685">
                  <c:v>7.685E-3</c:v>
                </c:pt>
                <c:pt idx="8686">
                  <c:v>7.6860000000000001E-3</c:v>
                </c:pt>
                <c:pt idx="8687">
                  <c:v>7.6870000000000003E-3</c:v>
                </c:pt>
                <c:pt idx="8688">
                  <c:v>7.6880000000000004E-3</c:v>
                </c:pt>
                <c:pt idx="8689">
                  <c:v>7.6889999999999997E-3</c:v>
                </c:pt>
                <c:pt idx="8690">
                  <c:v>7.6899999999999998E-3</c:v>
                </c:pt>
                <c:pt idx="8691">
                  <c:v>7.6909999999999999E-3</c:v>
                </c:pt>
                <c:pt idx="8692">
                  <c:v>7.6920000000000001E-3</c:v>
                </c:pt>
                <c:pt idx="8693">
                  <c:v>7.6930000000000002E-3</c:v>
                </c:pt>
                <c:pt idx="8694">
                  <c:v>7.6940000000000003E-3</c:v>
                </c:pt>
                <c:pt idx="8695">
                  <c:v>7.6949999999999996E-3</c:v>
                </c:pt>
                <c:pt idx="8696">
                  <c:v>7.6959999999999997E-3</c:v>
                </c:pt>
                <c:pt idx="8697">
                  <c:v>7.6969999999999998E-3</c:v>
                </c:pt>
                <c:pt idx="8698">
                  <c:v>7.698E-3</c:v>
                </c:pt>
                <c:pt idx="8699">
                  <c:v>7.6990000000000001E-3</c:v>
                </c:pt>
                <c:pt idx="8700">
                  <c:v>7.7000000000000002E-3</c:v>
                </c:pt>
                <c:pt idx="8701">
                  <c:v>7.7010000000000004E-3</c:v>
                </c:pt>
                <c:pt idx="8702">
                  <c:v>7.7019999999999996E-3</c:v>
                </c:pt>
                <c:pt idx="8703">
                  <c:v>7.7029999999999998E-3</c:v>
                </c:pt>
                <c:pt idx="8704">
                  <c:v>7.7039999999999999E-3</c:v>
                </c:pt>
                <c:pt idx="8705">
                  <c:v>7.705E-3</c:v>
                </c:pt>
                <c:pt idx="8706">
                  <c:v>7.7060000000000002E-3</c:v>
                </c:pt>
                <c:pt idx="8707">
                  <c:v>7.7070000000000003E-3</c:v>
                </c:pt>
                <c:pt idx="8708">
                  <c:v>7.7079999999999996E-3</c:v>
                </c:pt>
                <c:pt idx="8709">
                  <c:v>7.7089999999999997E-3</c:v>
                </c:pt>
                <c:pt idx="8710">
                  <c:v>7.7099999999999998E-3</c:v>
                </c:pt>
                <c:pt idx="8711">
                  <c:v>7.711E-3</c:v>
                </c:pt>
                <c:pt idx="8712">
                  <c:v>7.7120000000000001E-3</c:v>
                </c:pt>
                <c:pt idx="8713">
                  <c:v>7.7130000000000002E-3</c:v>
                </c:pt>
                <c:pt idx="8714">
                  <c:v>7.7140000000000004E-3</c:v>
                </c:pt>
                <c:pt idx="8715">
                  <c:v>7.7149999999999996E-3</c:v>
                </c:pt>
                <c:pt idx="8716">
                  <c:v>7.7159999999999998E-3</c:v>
                </c:pt>
                <c:pt idx="8717">
                  <c:v>7.7169999999999999E-3</c:v>
                </c:pt>
                <c:pt idx="8718">
                  <c:v>7.718E-3</c:v>
                </c:pt>
                <c:pt idx="8719">
                  <c:v>7.7190000000000002E-3</c:v>
                </c:pt>
                <c:pt idx="8720">
                  <c:v>7.7200000000000003E-3</c:v>
                </c:pt>
                <c:pt idx="8721">
                  <c:v>7.7210000000000004E-3</c:v>
                </c:pt>
                <c:pt idx="8722">
                  <c:v>7.7219999999999997E-3</c:v>
                </c:pt>
                <c:pt idx="8723">
                  <c:v>7.7229999999999998E-3</c:v>
                </c:pt>
                <c:pt idx="8724">
                  <c:v>7.724E-3</c:v>
                </c:pt>
                <c:pt idx="8725">
                  <c:v>7.7250000000000001E-3</c:v>
                </c:pt>
                <c:pt idx="8726">
                  <c:v>7.7260000000000002E-3</c:v>
                </c:pt>
                <c:pt idx="8727">
                  <c:v>7.7270000000000004E-3</c:v>
                </c:pt>
                <c:pt idx="8728">
                  <c:v>7.7279999999999996E-3</c:v>
                </c:pt>
                <c:pt idx="8729">
                  <c:v>7.7289999999999998E-3</c:v>
                </c:pt>
                <c:pt idx="8730">
                  <c:v>7.7299999999999999E-3</c:v>
                </c:pt>
                <c:pt idx="8731">
                  <c:v>7.731E-3</c:v>
                </c:pt>
                <c:pt idx="8732">
                  <c:v>7.7320000000000002E-3</c:v>
                </c:pt>
                <c:pt idx="8733">
                  <c:v>7.7330000000000003E-3</c:v>
                </c:pt>
                <c:pt idx="8734">
                  <c:v>7.7340000000000004E-3</c:v>
                </c:pt>
                <c:pt idx="8735">
                  <c:v>7.7349999999999997E-3</c:v>
                </c:pt>
                <c:pt idx="8736">
                  <c:v>7.7359999999999998E-3</c:v>
                </c:pt>
                <c:pt idx="8737">
                  <c:v>7.737E-3</c:v>
                </c:pt>
                <c:pt idx="8738">
                  <c:v>7.7380000000000001E-3</c:v>
                </c:pt>
                <c:pt idx="8739">
                  <c:v>7.7390000000000002E-3</c:v>
                </c:pt>
                <c:pt idx="8740">
                  <c:v>7.7400000000000004E-3</c:v>
                </c:pt>
                <c:pt idx="8741">
                  <c:v>7.7409999999999996E-3</c:v>
                </c:pt>
                <c:pt idx="8742">
                  <c:v>7.7419999999999998E-3</c:v>
                </c:pt>
                <c:pt idx="8743">
                  <c:v>7.7429999999999999E-3</c:v>
                </c:pt>
                <c:pt idx="8744">
                  <c:v>7.744E-3</c:v>
                </c:pt>
                <c:pt idx="8745">
                  <c:v>7.7450000000000001E-3</c:v>
                </c:pt>
                <c:pt idx="8746">
                  <c:v>7.7460000000000003E-3</c:v>
                </c:pt>
                <c:pt idx="8747">
                  <c:v>7.7470000000000004E-3</c:v>
                </c:pt>
                <c:pt idx="8748">
                  <c:v>7.7479999999999997E-3</c:v>
                </c:pt>
                <c:pt idx="8749">
                  <c:v>7.7489999999999998E-3</c:v>
                </c:pt>
                <c:pt idx="8750">
                  <c:v>7.7499999999999999E-3</c:v>
                </c:pt>
                <c:pt idx="8751">
                  <c:v>7.7510000000000001E-3</c:v>
                </c:pt>
                <c:pt idx="8752">
                  <c:v>7.7520000000000002E-3</c:v>
                </c:pt>
                <c:pt idx="8753">
                  <c:v>7.7530000000000003E-3</c:v>
                </c:pt>
                <c:pt idx="8754">
                  <c:v>7.7539999999999996E-3</c:v>
                </c:pt>
                <c:pt idx="8755">
                  <c:v>7.7549999999999997E-3</c:v>
                </c:pt>
                <c:pt idx="8756">
                  <c:v>7.7559999999999999E-3</c:v>
                </c:pt>
                <c:pt idx="8757">
                  <c:v>7.757E-3</c:v>
                </c:pt>
                <c:pt idx="8758">
                  <c:v>7.7580000000000001E-3</c:v>
                </c:pt>
                <c:pt idx="8759">
                  <c:v>7.7590000000000003E-3</c:v>
                </c:pt>
                <c:pt idx="8760">
                  <c:v>7.7600000000000004E-3</c:v>
                </c:pt>
                <c:pt idx="8761">
                  <c:v>7.7609999999999997E-3</c:v>
                </c:pt>
                <c:pt idx="8762">
                  <c:v>7.7619999999999998E-3</c:v>
                </c:pt>
                <c:pt idx="8763">
                  <c:v>7.7629999999999999E-3</c:v>
                </c:pt>
                <c:pt idx="8764">
                  <c:v>7.7640000000000001E-3</c:v>
                </c:pt>
                <c:pt idx="8765">
                  <c:v>7.7650000000000002E-3</c:v>
                </c:pt>
                <c:pt idx="8766">
                  <c:v>7.7660000000000003E-3</c:v>
                </c:pt>
                <c:pt idx="8767">
                  <c:v>7.7669999999999996E-3</c:v>
                </c:pt>
                <c:pt idx="8768">
                  <c:v>7.7679999999999997E-3</c:v>
                </c:pt>
                <c:pt idx="8769">
                  <c:v>7.7689999999999999E-3</c:v>
                </c:pt>
                <c:pt idx="8770">
                  <c:v>7.77E-3</c:v>
                </c:pt>
                <c:pt idx="8771">
                  <c:v>7.7710000000000001E-3</c:v>
                </c:pt>
                <c:pt idx="8772">
                  <c:v>7.7720000000000003E-3</c:v>
                </c:pt>
                <c:pt idx="8773">
                  <c:v>7.7730000000000004E-3</c:v>
                </c:pt>
                <c:pt idx="8774">
                  <c:v>7.7739999999999997E-3</c:v>
                </c:pt>
                <c:pt idx="8775">
                  <c:v>7.7749999999999998E-3</c:v>
                </c:pt>
                <c:pt idx="8776">
                  <c:v>7.7759999999999999E-3</c:v>
                </c:pt>
                <c:pt idx="8777">
                  <c:v>7.7770000000000001E-3</c:v>
                </c:pt>
                <c:pt idx="8778">
                  <c:v>7.7780000000000002E-3</c:v>
                </c:pt>
                <c:pt idx="8779">
                  <c:v>7.7790000000000003E-3</c:v>
                </c:pt>
                <c:pt idx="8780">
                  <c:v>7.7799999999999996E-3</c:v>
                </c:pt>
                <c:pt idx="8781">
                  <c:v>7.7809999999999997E-3</c:v>
                </c:pt>
                <c:pt idx="8782">
                  <c:v>7.7819999999999999E-3</c:v>
                </c:pt>
                <c:pt idx="8783">
                  <c:v>7.783E-3</c:v>
                </c:pt>
                <c:pt idx="8784">
                  <c:v>7.7840000000000001E-3</c:v>
                </c:pt>
                <c:pt idx="8785">
                  <c:v>7.7850000000000003E-3</c:v>
                </c:pt>
                <c:pt idx="8786">
                  <c:v>7.7860000000000004E-3</c:v>
                </c:pt>
                <c:pt idx="8787">
                  <c:v>7.7869999999999997E-3</c:v>
                </c:pt>
                <c:pt idx="8788">
                  <c:v>7.7879999999999998E-3</c:v>
                </c:pt>
                <c:pt idx="8789">
                  <c:v>7.7889999999999999E-3</c:v>
                </c:pt>
                <c:pt idx="8790">
                  <c:v>7.79E-3</c:v>
                </c:pt>
                <c:pt idx="8791">
                  <c:v>7.7910000000000002E-3</c:v>
                </c:pt>
                <c:pt idx="8792">
                  <c:v>7.7920000000000003E-3</c:v>
                </c:pt>
                <c:pt idx="8793">
                  <c:v>7.7929999999999996E-3</c:v>
                </c:pt>
                <c:pt idx="8794">
                  <c:v>7.7939999999999997E-3</c:v>
                </c:pt>
                <c:pt idx="8795">
                  <c:v>7.7949999999999998E-3</c:v>
                </c:pt>
                <c:pt idx="8796">
                  <c:v>7.796E-3</c:v>
                </c:pt>
                <c:pt idx="8797">
                  <c:v>7.7970000000000001E-3</c:v>
                </c:pt>
                <c:pt idx="8798">
                  <c:v>7.7980000000000002E-3</c:v>
                </c:pt>
                <c:pt idx="8799">
                  <c:v>7.7990000000000004E-3</c:v>
                </c:pt>
                <c:pt idx="8800">
                  <c:v>7.7999999999999996E-3</c:v>
                </c:pt>
                <c:pt idx="8801">
                  <c:v>7.8009999999999998E-3</c:v>
                </c:pt>
                <c:pt idx="8802">
                  <c:v>7.8019999999999999E-3</c:v>
                </c:pt>
                <c:pt idx="8803">
                  <c:v>7.803E-3</c:v>
                </c:pt>
                <c:pt idx="8804">
                  <c:v>7.8040000000000002E-3</c:v>
                </c:pt>
                <c:pt idx="8805">
                  <c:v>7.8050000000000003E-3</c:v>
                </c:pt>
                <c:pt idx="8806">
                  <c:v>7.8059999999999996E-3</c:v>
                </c:pt>
                <c:pt idx="8807">
                  <c:v>7.8069999999999997E-3</c:v>
                </c:pt>
                <c:pt idx="8808">
                  <c:v>7.8079999999999998E-3</c:v>
                </c:pt>
                <c:pt idx="8809">
                  <c:v>7.809E-3</c:v>
                </c:pt>
                <c:pt idx="8810">
                  <c:v>7.8100000000000001E-3</c:v>
                </c:pt>
                <c:pt idx="8811">
                  <c:v>7.8110000000000002E-3</c:v>
                </c:pt>
                <c:pt idx="8812">
                  <c:v>7.8120000000000004E-3</c:v>
                </c:pt>
                <c:pt idx="8813">
                  <c:v>7.8130000000000005E-3</c:v>
                </c:pt>
                <c:pt idx="8814">
                  <c:v>7.8139999999999998E-3</c:v>
                </c:pt>
                <c:pt idx="8815">
                  <c:v>7.8150000000000008E-3</c:v>
                </c:pt>
                <c:pt idx="8816">
                  <c:v>7.816E-3</c:v>
                </c:pt>
                <c:pt idx="8817">
                  <c:v>7.8169999999999993E-3</c:v>
                </c:pt>
                <c:pt idx="8818">
                  <c:v>7.8180000000000003E-3</c:v>
                </c:pt>
                <c:pt idx="8819">
                  <c:v>7.8189999999999996E-3</c:v>
                </c:pt>
                <c:pt idx="8820">
                  <c:v>7.8200000000000006E-3</c:v>
                </c:pt>
                <c:pt idx="8821">
                  <c:v>7.8209999999999998E-3</c:v>
                </c:pt>
                <c:pt idx="8822">
                  <c:v>7.8220000000000008E-3</c:v>
                </c:pt>
                <c:pt idx="8823">
                  <c:v>7.8230000000000001E-3</c:v>
                </c:pt>
                <c:pt idx="8824">
                  <c:v>7.8239999999999994E-3</c:v>
                </c:pt>
                <c:pt idx="8825">
                  <c:v>7.8250000000000004E-3</c:v>
                </c:pt>
                <c:pt idx="8826">
                  <c:v>7.8259999999999996E-3</c:v>
                </c:pt>
                <c:pt idx="8827">
                  <c:v>7.8270000000000006E-3</c:v>
                </c:pt>
                <c:pt idx="8828">
                  <c:v>7.8279999999999999E-3</c:v>
                </c:pt>
                <c:pt idx="8829">
                  <c:v>7.8289999999999992E-3</c:v>
                </c:pt>
                <c:pt idx="8830">
                  <c:v>7.8300000000000002E-3</c:v>
                </c:pt>
                <c:pt idx="8831">
                  <c:v>7.8309999999999994E-3</c:v>
                </c:pt>
                <c:pt idx="8832">
                  <c:v>7.8320000000000004E-3</c:v>
                </c:pt>
                <c:pt idx="8833">
                  <c:v>7.8329999999999997E-3</c:v>
                </c:pt>
                <c:pt idx="8834">
                  <c:v>7.8340000000000007E-3</c:v>
                </c:pt>
                <c:pt idx="8835">
                  <c:v>7.835E-3</c:v>
                </c:pt>
                <c:pt idx="8836">
                  <c:v>7.8359999999999992E-3</c:v>
                </c:pt>
                <c:pt idx="8837">
                  <c:v>7.8370000000000002E-3</c:v>
                </c:pt>
                <c:pt idx="8838">
                  <c:v>7.8379999999999995E-3</c:v>
                </c:pt>
                <c:pt idx="8839">
                  <c:v>7.8390000000000005E-3</c:v>
                </c:pt>
                <c:pt idx="8840">
                  <c:v>7.8399999999999997E-3</c:v>
                </c:pt>
                <c:pt idx="8841">
                  <c:v>7.8410000000000007E-3</c:v>
                </c:pt>
                <c:pt idx="8842">
                  <c:v>7.842E-3</c:v>
                </c:pt>
                <c:pt idx="8843">
                  <c:v>7.8429999999999993E-3</c:v>
                </c:pt>
                <c:pt idx="8844">
                  <c:v>7.8440000000000003E-3</c:v>
                </c:pt>
                <c:pt idx="8845">
                  <c:v>7.8449999999999995E-3</c:v>
                </c:pt>
                <c:pt idx="8846">
                  <c:v>7.8460000000000005E-3</c:v>
                </c:pt>
                <c:pt idx="8847">
                  <c:v>7.8469999999999998E-3</c:v>
                </c:pt>
                <c:pt idx="8848">
                  <c:v>7.8480000000000008E-3</c:v>
                </c:pt>
                <c:pt idx="8849">
                  <c:v>7.8490000000000001E-3</c:v>
                </c:pt>
                <c:pt idx="8850">
                  <c:v>7.8499999999999993E-3</c:v>
                </c:pt>
                <c:pt idx="8851">
                  <c:v>7.8510000000000003E-3</c:v>
                </c:pt>
                <c:pt idx="8852">
                  <c:v>7.8519999999999996E-3</c:v>
                </c:pt>
                <c:pt idx="8853">
                  <c:v>7.8530000000000006E-3</c:v>
                </c:pt>
                <c:pt idx="8854">
                  <c:v>7.8539999999999999E-3</c:v>
                </c:pt>
                <c:pt idx="8855">
                  <c:v>7.8549999999999991E-3</c:v>
                </c:pt>
                <c:pt idx="8856">
                  <c:v>7.8560000000000001E-3</c:v>
                </c:pt>
                <c:pt idx="8857">
                  <c:v>7.8569999999999994E-3</c:v>
                </c:pt>
                <c:pt idx="8858">
                  <c:v>7.8580000000000004E-3</c:v>
                </c:pt>
                <c:pt idx="8859">
                  <c:v>7.8589999999999997E-3</c:v>
                </c:pt>
                <c:pt idx="8860">
                  <c:v>7.8600000000000007E-3</c:v>
                </c:pt>
                <c:pt idx="8861">
                  <c:v>7.8609999999999999E-3</c:v>
                </c:pt>
                <c:pt idx="8862">
                  <c:v>7.8619999999999992E-3</c:v>
                </c:pt>
                <c:pt idx="8863">
                  <c:v>7.8630000000000002E-3</c:v>
                </c:pt>
                <c:pt idx="8864">
                  <c:v>7.8639999999999995E-3</c:v>
                </c:pt>
                <c:pt idx="8865">
                  <c:v>7.8650000000000005E-3</c:v>
                </c:pt>
                <c:pt idx="8866">
                  <c:v>7.8659999999999997E-3</c:v>
                </c:pt>
                <c:pt idx="8867">
                  <c:v>7.8670000000000007E-3</c:v>
                </c:pt>
                <c:pt idx="8868">
                  <c:v>7.868E-3</c:v>
                </c:pt>
                <c:pt idx="8869">
                  <c:v>7.8689999999999993E-3</c:v>
                </c:pt>
                <c:pt idx="8870">
                  <c:v>7.8700000000000003E-3</c:v>
                </c:pt>
                <c:pt idx="8871">
                  <c:v>7.8709999999999995E-3</c:v>
                </c:pt>
                <c:pt idx="8872">
                  <c:v>7.8720000000000005E-3</c:v>
                </c:pt>
                <c:pt idx="8873">
                  <c:v>7.8729999999999998E-3</c:v>
                </c:pt>
                <c:pt idx="8874">
                  <c:v>7.8740000000000008E-3</c:v>
                </c:pt>
                <c:pt idx="8875">
                  <c:v>7.8750000000000001E-3</c:v>
                </c:pt>
                <c:pt idx="8876">
                  <c:v>7.8759999999999993E-3</c:v>
                </c:pt>
                <c:pt idx="8877">
                  <c:v>7.8770000000000003E-3</c:v>
                </c:pt>
                <c:pt idx="8878">
                  <c:v>7.8779999999999996E-3</c:v>
                </c:pt>
                <c:pt idx="8879">
                  <c:v>7.8790000000000006E-3</c:v>
                </c:pt>
                <c:pt idx="8880">
                  <c:v>7.8799999999999999E-3</c:v>
                </c:pt>
                <c:pt idx="8881">
                  <c:v>7.8810000000000009E-3</c:v>
                </c:pt>
                <c:pt idx="8882">
                  <c:v>7.8820000000000001E-3</c:v>
                </c:pt>
                <c:pt idx="8883">
                  <c:v>7.8829999999999994E-3</c:v>
                </c:pt>
                <c:pt idx="8884">
                  <c:v>7.8840000000000004E-3</c:v>
                </c:pt>
                <c:pt idx="8885">
                  <c:v>7.8849999999999996E-3</c:v>
                </c:pt>
                <c:pt idx="8886">
                  <c:v>7.8860000000000006E-3</c:v>
                </c:pt>
                <c:pt idx="8887">
                  <c:v>7.8869999999999999E-3</c:v>
                </c:pt>
                <c:pt idx="8888">
                  <c:v>7.8879999999999992E-3</c:v>
                </c:pt>
                <c:pt idx="8889">
                  <c:v>7.8890000000000002E-3</c:v>
                </c:pt>
                <c:pt idx="8890">
                  <c:v>7.8899999999999994E-3</c:v>
                </c:pt>
                <c:pt idx="8891">
                  <c:v>7.8910000000000004E-3</c:v>
                </c:pt>
                <c:pt idx="8892">
                  <c:v>7.8919999999999997E-3</c:v>
                </c:pt>
                <c:pt idx="8893">
                  <c:v>7.8930000000000007E-3</c:v>
                </c:pt>
                <c:pt idx="8894">
                  <c:v>7.894E-3</c:v>
                </c:pt>
                <c:pt idx="8895">
                  <c:v>7.8949999999999992E-3</c:v>
                </c:pt>
                <c:pt idx="8896">
                  <c:v>7.8960000000000002E-3</c:v>
                </c:pt>
                <c:pt idx="8897">
                  <c:v>7.8969999999999995E-3</c:v>
                </c:pt>
                <c:pt idx="8898">
                  <c:v>7.8980000000000005E-3</c:v>
                </c:pt>
                <c:pt idx="8899">
                  <c:v>7.8989999999999998E-3</c:v>
                </c:pt>
                <c:pt idx="8900">
                  <c:v>7.9000000000000008E-3</c:v>
                </c:pt>
                <c:pt idx="8901">
                  <c:v>7.901E-3</c:v>
                </c:pt>
                <c:pt idx="8902">
                  <c:v>7.9019999999999993E-3</c:v>
                </c:pt>
                <c:pt idx="8903">
                  <c:v>7.9030000000000003E-3</c:v>
                </c:pt>
                <c:pt idx="8904">
                  <c:v>7.9039999999999996E-3</c:v>
                </c:pt>
                <c:pt idx="8905">
                  <c:v>7.9050000000000006E-3</c:v>
                </c:pt>
                <c:pt idx="8906">
                  <c:v>7.9059999999999998E-3</c:v>
                </c:pt>
                <c:pt idx="8907">
                  <c:v>7.9070000000000008E-3</c:v>
                </c:pt>
                <c:pt idx="8908">
                  <c:v>7.9080000000000001E-3</c:v>
                </c:pt>
                <c:pt idx="8909">
                  <c:v>7.9089999999999994E-3</c:v>
                </c:pt>
                <c:pt idx="8910">
                  <c:v>7.9100000000000004E-3</c:v>
                </c:pt>
                <c:pt idx="8911">
                  <c:v>7.9109999999999996E-3</c:v>
                </c:pt>
                <c:pt idx="8912">
                  <c:v>7.9120000000000006E-3</c:v>
                </c:pt>
                <c:pt idx="8913">
                  <c:v>7.9129999999999999E-3</c:v>
                </c:pt>
                <c:pt idx="8914">
                  <c:v>7.9139999999999992E-3</c:v>
                </c:pt>
                <c:pt idx="8915">
                  <c:v>7.9150000000000002E-3</c:v>
                </c:pt>
                <c:pt idx="8916">
                  <c:v>7.9159999999999994E-3</c:v>
                </c:pt>
                <c:pt idx="8917">
                  <c:v>7.9170000000000004E-3</c:v>
                </c:pt>
                <c:pt idx="8918">
                  <c:v>7.9179999999999997E-3</c:v>
                </c:pt>
                <c:pt idx="8919">
                  <c:v>7.9190000000000007E-3</c:v>
                </c:pt>
                <c:pt idx="8920">
                  <c:v>7.92E-3</c:v>
                </c:pt>
                <c:pt idx="8921">
                  <c:v>7.9209999999999992E-3</c:v>
                </c:pt>
                <c:pt idx="8922">
                  <c:v>7.9220000000000002E-3</c:v>
                </c:pt>
                <c:pt idx="8923">
                  <c:v>7.9229999999999995E-3</c:v>
                </c:pt>
                <c:pt idx="8924">
                  <c:v>7.9240000000000005E-3</c:v>
                </c:pt>
                <c:pt idx="8925">
                  <c:v>7.9249999999999998E-3</c:v>
                </c:pt>
                <c:pt idx="8926">
                  <c:v>7.9260000000000008E-3</c:v>
                </c:pt>
                <c:pt idx="8927">
                  <c:v>7.927E-3</c:v>
                </c:pt>
                <c:pt idx="8928">
                  <c:v>7.9279999999999993E-3</c:v>
                </c:pt>
                <c:pt idx="8929">
                  <c:v>7.9290000000000003E-3</c:v>
                </c:pt>
                <c:pt idx="8930">
                  <c:v>7.9299999999999995E-3</c:v>
                </c:pt>
                <c:pt idx="8931">
                  <c:v>7.9310000000000005E-3</c:v>
                </c:pt>
                <c:pt idx="8932">
                  <c:v>7.9319999999999998E-3</c:v>
                </c:pt>
                <c:pt idx="8933">
                  <c:v>7.9330000000000008E-3</c:v>
                </c:pt>
                <c:pt idx="8934">
                  <c:v>7.9340000000000001E-3</c:v>
                </c:pt>
                <c:pt idx="8935">
                  <c:v>7.9349999999999993E-3</c:v>
                </c:pt>
                <c:pt idx="8936">
                  <c:v>7.9360000000000003E-3</c:v>
                </c:pt>
                <c:pt idx="8937">
                  <c:v>7.9369999999999996E-3</c:v>
                </c:pt>
                <c:pt idx="8938">
                  <c:v>7.9380000000000006E-3</c:v>
                </c:pt>
                <c:pt idx="8939">
                  <c:v>7.9389999999999999E-3</c:v>
                </c:pt>
                <c:pt idx="8940">
                  <c:v>7.9399999999999991E-3</c:v>
                </c:pt>
                <c:pt idx="8941">
                  <c:v>7.9410000000000001E-3</c:v>
                </c:pt>
                <c:pt idx="8942">
                  <c:v>7.9419999999999994E-3</c:v>
                </c:pt>
                <c:pt idx="8943">
                  <c:v>7.9430000000000004E-3</c:v>
                </c:pt>
                <c:pt idx="8944">
                  <c:v>7.9439999999999997E-3</c:v>
                </c:pt>
                <c:pt idx="8945">
                  <c:v>7.9450000000000007E-3</c:v>
                </c:pt>
                <c:pt idx="8946">
                  <c:v>7.9459999999999999E-3</c:v>
                </c:pt>
                <c:pt idx="8947">
                  <c:v>7.9469999999999992E-3</c:v>
                </c:pt>
                <c:pt idx="8948">
                  <c:v>7.9480000000000002E-3</c:v>
                </c:pt>
                <c:pt idx="8949">
                  <c:v>7.9489999999999995E-3</c:v>
                </c:pt>
                <c:pt idx="8950">
                  <c:v>7.9500000000000005E-3</c:v>
                </c:pt>
                <c:pt idx="8951">
                  <c:v>7.9509999999999997E-3</c:v>
                </c:pt>
                <c:pt idx="8952">
                  <c:v>7.9520000000000007E-3</c:v>
                </c:pt>
                <c:pt idx="8953">
                  <c:v>7.953E-3</c:v>
                </c:pt>
                <c:pt idx="8954">
                  <c:v>7.9539999999999993E-3</c:v>
                </c:pt>
                <c:pt idx="8955">
                  <c:v>7.9550000000000003E-3</c:v>
                </c:pt>
                <c:pt idx="8956">
                  <c:v>7.9559999999999995E-3</c:v>
                </c:pt>
                <c:pt idx="8957">
                  <c:v>7.9570000000000005E-3</c:v>
                </c:pt>
                <c:pt idx="8958">
                  <c:v>7.9579999999999998E-3</c:v>
                </c:pt>
                <c:pt idx="8959">
                  <c:v>7.9590000000000008E-3</c:v>
                </c:pt>
                <c:pt idx="8960">
                  <c:v>7.9600000000000001E-3</c:v>
                </c:pt>
                <c:pt idx="8961">
                  <c:v>7.9609999999999993E-3</c:v>
                </c:pt>
                <c:pt idx="8962">
                  <c:v>7.9620000000000003E-3</c:v>
                </c:pt>
                <c:pt idx="8963">
                  <c:v>7.9629999999999996E-3</c:v>
                </c:pt>
                <c:pt idx="8964">
                  <c:v>7.9640000000000006E-3</c:v>
                </c:pt>
                <c:pt idx="8965">
                  <c:v>7.9649999999999999E-3</c:v>
                </c:pt>
                <c:pt idx="8966">
                  <c:v>7.9660000000000009E-3</c:v>
                </c:pt>
                <c:pt idx="8967">
                  <c:v>7.9670000000000001E-3</c:v>
                </c:pt>
                <c:pt idx="8968">
                  <c:v>7.9679999999999994E-3</c:v>
                </c:pt>
                <c:pt idx="8969">
                  <c:v>7.9690000000000004E-3</c:v>
                </c:pt>
                <c:pt idx="8970">
                  <c:v>7.9699999999999997E-3</c:v>
                </c:pt>
                <c:pt idx="8971">
                  <c:v>7.9710000000000007E-3</c:v>
                </c:pt>
                <c:pt idx="8972">
                  <c:v>7.9719999999999999E-3</c:v>
                </c:pt>
                <c:pt idx="8973">
                  <c:v>7.9729999999999992E-3</c:v>
                </c:pt>
                <c:pt idx="8974">
                  <c:v>7.9740000000000002E-3</c:v>
                </c:pt>
                <c:pt idx="8975">
                  <c:v>7.9749999999999995E-3</c:v>
                </c:pt>
                <c:pt idx="8976">
                  <c:v>7.9760000000000005E-3</c:v>
                </c:pt>
                <c:pt idx="8977">
                  <c:v>7.9769999999999997E-3</c:v>
                </c:pt>
                <c:pt idx="8978">
                  <c:v>7.9780000000000007E-3</c:v>
                </c:pt>
                <c:pt idx="8979">
                  <c:v>7.979E-3</c:v>
                </c:pt>
                <c:pt idx="8980">
                  <c:v>7.9799999999999992E-3</c:v>
                </c:pt>
                <c:pt idx="8981">
                  <c:v>7.9810000000000002E-3</c:v>
                </c:pt>
                <c:pt idx="8982">
                  <c:v>7.9819999999999995E-3</c:v>
                </c:pt>
                <c:pt idx="8983">
                  <c:v>7.9830000000000005E-3</c:v>
                </c:pt>
                <c:pt idx="8984">
                  <c:v>7.9839999999999998E-3</c:v>
                </c:pt>
                <c:pt idx="8985">
                  <c:v>7.9850000000000008E-3</c:v>
                </c:pt>
                <c:pt idx="8986">
                  <c:v>7.986E-3</c:v>
                </c:pt>
                <c:pt idx="8987">
                  <c:v>7.9869999999999993E-3</c:v>
                </c:pt>
                <c:pt idx="8988">
                  <c:v>7.9880000000000003E-3</c:v>
                </c:pt>
                <c:pt idx="8989">
                  <c:v>7.9889999999999996E-3</c:v>
                </c:pt>
                <c:pt idx="8990">
                  <c:v>7.9900000000000006E-3</c:v>
                </c:pt>
                <c:pt idx="8991">
                  <c:v>7.9909999999999998E-3</c:v>
                </c:pt>
                <c:pt idx="8992">
                  <c:v>7.9920000000000008E-3</c:v>
                </c:pt>
                <c:pt idx="8993">
                  <c:v>7.9930000000000001E-3</c:v>
                </c:pt>
                <c:pt idx="8994">
                  <c:v>7.9939999999999994E-3</c:v>
                </c:pt>
                <c:pt idx="8995">
                  <c:v>7.9950000000000004E-3</c:v>
                </c:pt>
                <c:pt idx="8996">
                  <c:v>7.9959999999999996E-3</c:v>
                </c:pt>
                <c:pt idx="8997">
                  <c:v>7.9970000000000006E-3</c:v>
                </c:pt>
                <c:pt idx="8998">
                  <c:v>7.9979999999999999E-3</c:v>
                </c:pt>
                <c:pt idx="8999">
                  <c:v>7.9989999999999992E-3</c:v>
                </c:pt>
                <c:pt idx="9000">
                  <c:v>8.0000000000000002E-3</c:v>
                </c:pt>
                <c:pt idx="9001">
                  <c:v>8.0009999999999994E-3</c:v>
                </c:pt>
                <c:pt idx="9002">
                  <c:v>8.0020000000000004E-3</c:v>
                </c:pt>
                <c:pt idx="9003">
                  <c:v>8.0029999999999997E-3</c:v>
                </c:pt>
                <c:pt idx="9004">
                  <c:v>8.0040000000000007E-3</c:v>
                </c:pt>
                <c:pt idx="9005">
                  <c:v>8.005E-3</c:v>
                </c:pt>
                <c:pt idx="9006">
                  <c:v>8.0059999999999992E-3</c:v>
                </c:pt>
                <c:pt idx="9007">
                  <c:v>8.0070000000000002E-3</c:v>
                </c:pt>
                <c:pt idx="9008">
                  <c:v>8.0079999999999995E-3</c:v>
                </c:pt>
                <c:pt idx="9009">
                  <c:v>8.0090000000000005E-3</c:v>
                </c:pt>
                <c:pt idx="9010">
                  <c:v>8.0099999999999998E-3</c:v>
                </c:pt>
                <c:pt idx="9011">
                  <c:v>8.0110000000000008E-3</c:v>
                </c:pt>
                <c:pt idx="9012">
                  <c:v>8.012E-3</c:v>
                </c:pt>
                <c:pt idx="9013">
                  <c:v>8.0129999999999993E-3</c:v>
                </c:pt>
                <c:pt idx="9014">
                  <c:v>8.0140000000000003E-3</c:v>
                </c:pt>
                <c:pt idx="9015">
                  <c:v>8.0149999999999996E-3</c:v>
                </c:pt>
                <c:pt idx="9016">
                  <c:v>8.0160000000000006E-3</c:v>
                </c:pt>
                <c:pt idx="9017">
                  <c:v>8.0169999999999998E-3</c:v>
                </c:pt>
                <c:pt idx="9018">
                  <c:v>8.0180000000000008E-3</c:v>
                </c:pt>
                <c:pt idx="9019">
                  <c:v>8.0190000000000001E-3</c:v>
                </c:pt>
                <c:pt idx="9020">
                  <c:v>8.0199999999999994E-3</c:v>
                </c:pt>
                <c:pt idx="9021">
                  <c:v>8.0210000000000004E-3</c:v>
                </c:pt>
                <c:pt idx="9022">
                  <c:v>8.0219999999999996E-3</c:v>
                </c:pt>
                <c:pt idx="9023">
                  <c:v>8.0230000000000006E-3</c:v>
                </c:pt>
                <c:pt idx="9024">
                  <c:v>8.0239999999999999E-3</c:v>
                </c:pt>
                <c:pt idx="9025">
                  <c:v>8.0249999999999991E-3</c:v>
                </c:pt>
                <c:pt idx="9026">
                  <c:v>8.0260000000000001E-3</c:v>
                </c:pt>
                <c:pt idx="9027">
                  <c:v>8.0269999999999994E-3</c:v>
                </c:pt>
                <c:pt idx="9028">
                  <c:v>8.0280000000000004E-3</c:v>
                </c:pt>
                <c:pt idx="9029">
                  <c:v>8.0289999999999997E-3</c:v>
                </c:pt>
                <c:pt idx="9030">
                  <c:v>8.0300000000000007E-3</c:v>
                </c:pt>
                <c:pt idx="9031">
                  <c:v>8.0309999999999999E-3</c:v>
                </c:pt>
                <c:pt idx="9032">
                  <c:v>8.0319999999999992E-3</c:v>
                </c:pt>
                <c:pt idx="9033">
                  <c:v>8.0330000000000002E-3</c:v>
                </c:pt>
                <c:pt idx="9034">
                  <c:v>8.0339999999999995E-3</c:v>
                </c:pt>
                <c:pt idx="9035">
                  <c:v>8.0350000000000005E-3</c:v>
                </c:pt>
                <c:pt idx="9036">
                  <c:v>8.0359999999999997E-3</c:v>
                </c:pt>
                <c:pt idx="9037">
                  <c:v>8.0370000000000007E-3</c:v>
                </c:pt>
                <c:pt idx="9038">
                  <c:v>8.038E-3</c:v>
                </c:pt>
                <c:pt idx="9039">
                  <c:v>8.0389999999999993E-3</c:v>
                </c:pt>
                <c:pt idx="9040">
                  <c:v>8.0400000000000003E-3</c:v>
                </c:pt>
                <c:pt idx="9041">
                  <c:v>8.0409999999999995E-3</c:v>
                </c:pt>
                <c:pt idx="9042">
                  <c:v>8.0420000000000005E-3</c:v>
                </c:pt>
                <c:pt idx="9043">
                  <c:v>8.0429999999999998E-3</c:v>
                </c:pt>
                <c:pt idx="9044">
                  <c:v>8.0440000000000008E-3</c:v>
                </c:pt>
                <c:pt idx="9045">
                  <c:v>8.0450000000000001E-3</c:v>
                </c:pt>
                <c:pt idx="9046">
                  <c:v>8.0459999999999993E-3</c:v>
                </c:pt>
                <c:pt idx="9047">
                  <c:v>8.0470000000000003E-3</c:v>
                </c:pt>
                <c:pt idx="9048">
                  <c:v>8.0479999999999996E-3</c:v>
                </c:pt>
                <c:pt idx="9049">
                  <c:v>8.0490000000000006E-3</c:v>
                </c:pt>
                <c:pt idx="9050">
                  <c:v>8.0499999999999999E-3</c:v>
                </c:pt>
                <c:pt idx="9051">
                  <c:v>8.0510000000000009E-3</c:v>
                </c:pt>
                <c:pt idx="9052">
                  <c:v>8.0520000000000001E-3</c:v>
                </c:pt>
                <c:pt idx="9053">
                  <c:v>8.0529999999999994E-3</c:v>
                </c:pt>
                <c:pt idx="9054">
                  <c:v>8.0540000000000004E-3</c:v>
                </c:pt>
                <c:pt idx="9055">
                  <c:v>8.0549999999999997E-3</c:v>
                </c:pt>
                <c:pt idx="9056">
                  <c:v>8.0560000000000007E-3</c:v>
                </c:pt>
                <c:pt idx="9057">
                  <c:v>8.0569999999999999E-3</c:v>
                </c:pt>
                <c:pt idx="9058">
                  <c:v>8.0579999999999992E-3</c:v>
                </c:pt>
                <c:pt idx="9059">
                  <c:v>8.0590000000000002E-3</c:v>
                </c:pt>
                <c:pt idx="9060">
                  <c:v>8.0599999999999995E-3</c:v>
                </c:pt>
                <c:pt idx="9061">
                  <c:v>8.0610000000000005E-3</c:v>
                </c:pt>
                <c:pt idx="9062">
                  <c:v>8.0619999999999997E-3</c:v>
                </c:pt>
                <c:pt idx="9063">
                  <c:v>8.0630000000000007E-3</c:v>
                </c:pt>
                <c:pt idx="9064">
                  <c:v>8.064E-3</c:v>
                </c:pt>
                <c:pt idx="9065">
                  <c:v>8.0649999999999993E-3</c:v>
                </c:pt>
                <c:pt idx="9066">
                  <c:v>8.0660000000000003E-3</c:v>
                </c:pt>
                <c:pt idx="9067">
                  <c:v>8.0669999999999995E-3</c:v>
                </c:pt>
                <c:pt idx="9068">
                  <c:v>8.0680000000000005E-3</c:v>
                </c:pt>
                <c:pt idx="9069">
                  <c:v>8.0689999999999998E-3</c:v>
                </c:pt>
                <c:pt idx="9070">
                  <c:v>8.0700000000000008E-3</c:v>
                </c:pt>
                <c:pt idx="9071">
                  <c:v>8.071E-3</c:v>
                </c:pt>
                <c:pt idx="9072">
                  <c:v>8.0719999999999993E-3</c:v>
                </c:pt>
                <c:pt idx="9073">
                  <c:v>8.0730000000000003E-3</c:v>
                </c:pt>
                <c:pt idx="9074">
                  <c:v>8.0739999999999996E-3</c:v>
                </c:pt>
                <c:pt idx="9075">
                  <c:v>8.0750000000000006E-3</c:v>
                </c:pt>
                <c:pt idx="9076">
                  <c:v>8.0759999999999998E-3</c:v>
                </c:pt>
                <c:pt idx="9077">
                  <c:v>8.0770000000000008E-3</c:v>
                </c:pt>
                <c:pt idx="9078">
                  <c:v>8.0780000000000001E-3</c:v>
                </c:pt>
                <c:pt idx="9079">
                  <c:v>8.0789999999999994E-3</c:v>
                </c:pt>
                <c:pt idx="9080">
                  <c:v>8.0800000000000004E-3</c:v>
                </c:pt>
                <c:pt idx="9081">
                  <c:v>8.0809999999999996E-3</c:v>
                </c:pt>
                <c:pt idx="9082">
                  <c:v>8.0820000000000006E-3</c:v>
                </c:pt>
                <c:pt idx="9083">
                  <c:v>8.0829999999999999E-3</c:v>
                </c:pt>
                <c:pt idx="9084">
                  <c:v>8.0839999999999992E-3</c:v>
                </c:pt>
                <c:pt idx="9085">
                  <c:v>8.0850000000000002E-3</c:v>
                </c:pt>
                <c:pt idx="9086">
                  <c:v>8.0859999999999994E-3</c:v>
                </c:pt>
                <c:pt idx="9087">
                  <c:v>8.0870000000000004E-3</c:v>
                </c:pt>
                <c:pt idx="9088">
                  <c:v>8.0879999999999997E-3</c:v>
                </c:pt>
                <c:pt idx="9089">
                  <c:v>8.0890000000000007E-3</c:v>
                </c:pt>
                <c:pt idx="9090">
                  <c:v>8.09E-3</c:v>
                </c:pt>
                <c:pt idx="9091">
                  <c:v>8.0909999999999992E-3</c:v>
                </c:pt>
                <c:pt idx="9092">
                  <c:v>8.0920000000000002E-3</c:v>
                </c:pt>
                <c:pt idx="9093">
                  <c:v>8.0929999999999995E-3</c:v>
                </c:pt>
                <c:pt idx="9094">
                  <c:v>8.0940000000000005E-3</c:v>
                </c:pt>
                <c:pt idx="9095">
                  <c:v>8.0949999999999998E-3</c:v>
                </c:pt>
                <c:pt idx="9096">
                  <c:v>8.0960000000000008E-3</c:v>
                </c:pt>
                <c:pt idx="9097">
                  <c:v>8.097E-3</c:v>
                </c:pt>
                <c:pt idx="9098">
                  <c:v>8.0979999999999993E-3</c:v>
                </c:pt>
                <c:pt idx="9099">
                  <c:v>8.0990000000000003E-3</c:v>
                </c:pt>
                <c:pt idx="9100">
                  <c:v>8.0999999999999996E-3</c:v>
                </c:pt>
                <c:pt idx="9101">
                  <c:v>8.1010000000000006E-3</c:v>
                </c:pt>
                <c:pt idx="9102">
                  <c:v>8.1019999999999998E-3</c:v>
                </c:pt>
                <c:pt idx="9103">
                  <c:v>8.1030000000000008E-3</c:v>
                </c:pt>
                <c:pt idx="9104">
                  <c:v>8.1040000000000001E-3</c:v>
                </c:pt>
                <c:pt idx="9105">
                  <c:v>8.1049999999999994E-3</c:v>
                </c:pt>
                <c:pt idx="9106">
                  <c:v>8.1060000000000004E-3</c:v>
                </c:pt>
                <c:pt idx="9107">
                  <c:v>8.1069999999999996E-3</c:v>
                </c:pt>
                <c:pt idx="9108">
                  <c:v>8.1080000000000006E-3</c:v>
                </c:pt>
                <c:pt idx="9109">
                  <c:v>8.1089999999999999E-3</c:v>
                </c:pt>
                <c:pt idx="9110">
                  <c:v>8.1099999999999992E-3</c:v>
                </c:pt>
                <c:pt idx="9111">
                  <c:v>8.1110000000000002E-3</c:v>
                </c:pt>
                <c:pt idx="9112">
                  <c:v>8.1119999999999994E-3</c:v>
                </c:pt>
                <c:pt idx="9113">
                  <c:v>8.1130000000000004E-3</c:v>
                </c:pt>
                <c:pt idx="9114">
                  <c:v>8.1139999999999997E-3</c:v>
                </c:pt>
                <c:pt idx="9115">
                  <c:v>8.1150000000000007E-3</c:v>
                </c:pt>
                <c:pt idx="9116">
                  <c:v>8.116E-3</c:v>
                </c:pt>
                <c:pt idx="9117">
                  <c:v>8.1169999999999992E-3</c:v>
                </c:pt>
                <c:pt idx="9118">
                  <c:v>8.1180000000000002E-3</c:v>
                </c:pt>
                <c:pt idx="9119">
                  <c:v>8.1189999999999995E-3</c:v>
                </c:pt>
                <c:pt idx="9120">
                  <c:v>8.1200000000000005E-3</c:v>
                </c:pt>
                <c:pt idx="9121">
                  <c:v>8.1209999999999997E-3</c:v>
                </c:pt>
                <c:pt idx="9122">
                  <c:v>8.1220000000000007E-3</c:v>
                </c:pt>
                <c:pt idx="9123">
                  <c:v>8.123E-3</c:v>
                </c:pt>
                <c:pt idx="9124">
                  <c:v>8.1239999999999993E-3</c:v>
                </c:pt>
                <c:pt idx="9125">
                  <c:v>8.1250000000000003E-3</c:v>
                </c:pt>
                <c:pt idx="9126">
                  <c:v>8.1259999999999995E-3</c:v>
                </c:pt>
                <c:pt idx="9127">
                  <c:v>8.1270000000000005E-3</c:v>
                </c:pt>
                <c:pt idx="9128">
                  <c:v>8.1279999999999998E-3</c:v>
                </c:pt>
                <c:pt idx="9129">
                  <c:v>8.1290000000000008E-3</c:v>
                </c:pt>
                <c:pt idx="9130">
                  <c:v>8.1300000000000001E-3</c:v>
                </c:pt>
                <c:pt idx="9131">
                  <c:v>8.1309999999999993E-3</c:v>
                </c:pt>
                <c:pt idx="9132">
                  <c:v>8.1320000000000003E-3</c:v>
                </c:pt>
                <c:pt idx="9133">
                  <c:v>8.1329999999999996E-3</c:v>
                </c:pt>
                <c:pt idx="9134">
                  <c:v>8.1340000000000006E-3</c:v>
                </c:pt>
                <c:pt idx="9135">
                  <c:v>8.1349999999999999E-3</c:v>
                </c:pt>
                <c:pt idx="9136">
                  <c:v>8.1359999999999991E-3</c:v>
                </c:pt>
                <c:pt idx="9137">
                  <c:v>8.1370000000000001E-3</c:v>
                </c:pt>
                <c:pt idx="9138">
                  <c:v>8.1379999999999994E-3</c:v>
                </c:pt>
                <c:pt idx="9139">
                  <c:v>8.1390000000000004E-3</c:v>
                </c:pt>
                <c:pt idx="9140">
                  <c:v>8.1399999999999997E-3</c:v>
                </c:pt>
                <c:pt idx="9141">
                  <c:v>8.1410000000000007E-3</c:v>
                </c:pt>
                <c:pt idx="9142">
                  <c:v>8.1419999999999999E-3</c:v>
                </c:pt>
                <c:pt idx="9143">
                  <c:v>8.1429999999999992E-3</c:v>
                </c:pt>
                <c:pt idx="9144">
                  <c:v>8.1440000000000002E-3</c:v>
                </c:pt>
                <c:pt idx="9145">
                  <c:v>8.1449999999999995E-3</c:v>
                </c:pt>
                <c:pt idx="9146">
                  <c:v>8.1460000000000005E-3</c:v>
                </c:pt>
                <c:pt idx="9147">
                  <c:v>8.1469999999999997E-3</c:v>
                </c:pt>
                <c:pt idx="9148">
                  <c:v>8.1480000000000007E-3</c:v>
                </c:pt>
                <c:pt idx="9149">
                  <c:v>8.149E-3</c:v>
                </c:pt>
                <c:pt idx="9150">
                  <c:v>8.1499999999999993E-3</c:v>
                </c:pt>
                <c:pt idx="9151">
                  <c:v>8.1510000000000003E-3</c:v>
                </c:pt>
                <c:pt idx="9152">
                  <c:v>8.1519999999999995E-3</c:v>
                </c:pt>
                <c:pt idx="9153">
                  <c:v>8.1530000000000005E-3</c:v>
                </c:pt>
                <c:pt idx="9154">
                  <c:v>8.1539999999999998E-3</c:v>
                </c:pt>
                <c:pt idx="9155">
                  <c:v>8.1550000000000008E-3</c:v>
                </c:pt>
                <c:pt idx="9156">
                  <c:v>8.1560000000000001E-3</c:v>
                </c:pt>
                <c:pt idx="9157">
                  <c:v>8.1569999999999993E-3</c:v>
                </c:pt>
                <c:pt idx="9158">
                  <c:v>8.1580000000000003E-3</c:v>
                </c:pt>
                <c:pt idx="9159">
                  <c:v>8.1589999999999996E-3</c:v>
                </c:pt>
                <c:pt idx="9160">
                  <c:v>8.1600000000000006E-3</c:v>
                </c:pt>
                <c:pt idx="9161">
                  <c:v>8.1609999999999999E-3</c:v>
                </c:pt>
                <c:pt idx="9162">
                  <c:v>8.1620000000000009E-3</c:v>
                </c:pt>
                <c:pt idx="9163">
                  <c:v>8.1630000000000001E-3</c:v>
                </c:pt>
                <c:pt idx="9164">
                  <c:v>8.1639999999999994E-3</c:v>
                </c:pt>
                <c:pt idx="9165">
                  <c:v>8.1650000000000004E-3</c:v>
                </c:pt>
                <c:pt idx="9166">
                  <c:v>8.1659999999999996E-3</c:v>
                </c:pt>
                <c:pt idx="9167">
                  <c:v>8.1670000000000006E-3</c:v>
                </c:pt>
                <c:pt idx="9168">
                  <c:v>8.1679999999999999E-3</c:v>
                </c:pt>
                <c:pt idx="9169">
                  <c:v>8.1689999999999992E-3</c:v>
                </c:pt>
                <c:pt idx="9170">
                  <c:v>8.1700000000000002E-3</c:v>
                </c:pt>
                <c:pt idx="9171">
                  <c:v>8.1709999999999994E-3</c:v>
                </c:pt>
                <c:pt idx="9172">
                  <c:v>8.1720000000000004E-3</c:v>
                </c:pt>
                <c:pt idx="9173">
                  <c:v>8.1729999999999997E-3</c:v>
                </c:pt>
                <c:pt idx="9174">
                  <c:v>8.1740000000000007E-3</c:v>
                </c:pt>
                <c:pt idx="9175">
                  <c:v>8.175E-3</c:v>
                </c:pt>
                <c:pt idx="9176">
                  <c:v>8.1759999999999992E-3</c:v>
                </c:pt>
                <c:pt idx="9177">
                  <c:v>8.1770000000000002E-3</c:v>
                </c:pt>
                <c:pt idx="9178">
                  <c:v>8.1779999999999995E-3</c:v>
                </c:pt>
                <c:pt idx="9179">
                  <c:v>8.1790000000000005E-3</c:v>
                </c:pt>
                <c:pt idx="9180">
                  <c:v>8.1799999999999998E-3</c:v>
                </c:pt>
                <c:pt idx="9181">
                  <c:v>8.1810000000000008E-3</c:v>
                </c:pt>
                <c:pt idx="9182">
                  <c:v>8.182E-3</c:v>
                </c:pt>
                <c:pt idx="9183">
                  <c:v>8.1829999999999993E-3</c:v>
                </c:pt>
                <c:pt idx="9184">
                  <c:v>8.1840000000000003E-3</c:v>
                </c:pt>
                <c:pt idx="9185">
                  <c:v>8.1849999999999996E-3</c:v>
                </c:pt>
                <c:pt idx="9186">
                  <c:v>8.1860000000000006E-3</c:v>
                </c:pt>
                <c:pt idx="9187">
                  <c:v>8.1869999999999998E-3</c:v>
                </c:pt>
                <c:pt idx="9188">
                  <c:v>8.1880000000000008E-3</c:v>
                </c:pt>
                <c:pt idx="9189">
                  <c:v>8.1890000000000001E-3</c:v>
                </c:pt>
                <c:pt idx="9190">
                  <c:v>8.1899999999999994E-3</c:v>
                </c:pt>
                <c:pt idx="9191">
                  <c:v>8.1910000000000004E-3</c:v>
                </c:pt>
                <c:pt idx="9192">
                  <c:v>8.1919999999999996E-3</c:v>
                </c:pt>
                <c:pt idx="9193">
                  <c:v>8.1930000000000006E-3</c:v>
                </c:pt>
                <c:pt idx="9194">
                  <c:v>8.1939999999999999E-3</c:v>
                </c:pt>
                <c:pt idx="9195">
                  <c:v>8.1949999999999992E-3</c:v>
                </c:pt>
                <c:pt idx="9196">
                  <c:v>8.1960000000000002E-3</c:v>
                </c:pt>
                <c:pt idx="9197">
                  <c:v>8.1969999999999994E-3</c:v>
                </c:pt>
                <c:pt idx="9198">
                  <c:v>8.1980000000000004E-3</c:v>
                </c:pt>
                <c:pt idx="9199">
                  <c:v>8.1989999999999997E-3</c:v>
                </c:pt>
                <c:pt idx="9200">
                  <c:v>8.2000000000000007E-3</c:v>
                </c:pt>
                <c:pt idx="9201">
                  <c:v>8.201E-3</c:v>
                </c:pt>
                <c:pt idx="9202">
                  <c:v>8.2019999999999992E-3</c:v>
                </c:pt>
                <c:pt idx="9203">
                  <c:v>8.2030000000000002E-3</c:v>
                </c:pt>
                <c:pt idx="9204">
                  <c:v>8.2039999999999995E-3</c:v>
                </c:pt>
                <c:pt idx="9205">
                  <c:v>8.2050000000000005E-3</c:v>
                </c:pt>
                <c:pt idx="9206">
                  <c:v>8.2059999999999998E-3</c:v>
                </c:pt>
                <c:pt idx="9207">
                  <c:v>8.2070000000000008E-3</c:v>
                </c:pt>
                <c:pt idx="9208">
                  <c:v>8.208E-3</c:v>
                </c:pt>
                <c:pt idx="9209">
                  <c:v>8.2089999999999993E-3</c:v>
                </c:pt>
                <c:pt idx="9210">
                  <c:v>8.2100000000000003E-3</c:v>
                </c:pt>
                <c:pt idx="9211">
                  <c:v>8.2109999999999995E-3</c:v>
                </c:pt>
                <c:pt idx="9212">
                  <c:v>8.2120000000000005E-3</c:v>
                </c:pt>
                <c:pt idx="9213">
                  <c:v>8.2129999999999998E-3</c:v>
                </c:pt>
                <c:pt idx="9214">
                  <c:v>8.2140000000000008E-3</c:v>
                </c:pt>
                <c:pt idx="9215">
                  <c:v>8.2150000000000001E-3</c:v>
                </c:pt>
                <c:pt idx="9216">
                  <c:v>8.2159999999999993E-3</c:v>
                </c:pt>
                <c:pt idx="9217">
                  <c:v>8.2170000000000003E-3</c:v>
                </c:pt>
                <c:pt idx="9218">
                  <c:v>8.2179999999999996E-3</c:v>
                </c:pt>
                <c:pt idx="9219">
                  <c:v>8.2190000000000006E-3</c:v>
                </c:pt>
                <c:pt idx="9220">
                  <c:v>8.2199999999999999E-3</c:v>
                </c:pt>
                <c:pt idx="9221">
                  <c:v>8.2209999999999991E-3</c:v>
                </c:pt>
                <c:pt idx="9222">
                  <c:v>8.2220000000000001E-3</c:v>
                </c:pt>
                <c:pt idx="9223">
                  <c:v>8.2229999999999994E-3</c:v>
                </c:pt>
                <c:pt idx="9224">
                  <c:v>8.2240000000000004E-3</c:v>
                </c:pt>
                <c:pt idx="9225">
                  <c:v>8.2249999999999997E-3</c:v>
                </c:pt>
                <c:pt idx="9226">
                  <c:v>8.2260000000000007E-3</c:v>
                </c:pt>
                <c:pt idx="9227">
                  <c:v>8.2269999999999999E-3</c:v>
                </c:pt>
                <c:pt idx="9228">
                  <c:v>8.2279999999999992E-3</c:v>
                </c:pt>
                <c:pt idx="9229">
                  <c:v>8.2290000000000002E-3</c:v>
                </c:pt>
                <c:pt idx="9230">
                  <c:v>8.2299999999999995E-3</c:v>
                </c:pt>
                <c:pt idx="9231">
                  <c:v>8.2310000000000005E-3</c:v>
                </c:pt>
                <c:pt idx="9232">
                  <c:v>8.2319999999999997E-3</c:v>
                </c:pt>
                <c:pt idx="9233">
                  <c:v>8.2330000000000007E-3</c:v>
                </c:pt>
                <c:pt idx="9234">
                  <c:v>8.234E-3</c:v>
                </c:pt>
                <c:pt idx="9235">
                  <c:v>8.2349999999999993E-3</c:v>
                </c:pt>
                <c:pt idx="9236">
                  <c:v>8.2360000000000003E-3</c:v>
                </c:pt>
                <c:pt idx="9237">
                  <c:v>8.2369999999999995E-3</c:v>
                </c:pt>
                <c:pt idx="9238">
                  <c:v>8.2380000000000005E-3</c:v>
                </c:pt>
                <c:pt idx="9239">
                  <c:v>8.2389999999999998E-3</c:v>
                </c:pt>
                <c:pt idx="9240">
                  <c:v>8.2400000000000008E-3</c:v>
                </c:pt>
                <c:pt idx="9241">
                  <c:v>8.2410000000000001E-3</c:v>
                </c:pt>
                <c:pt idx="9242">
                  <c:v>8.2419999999999993E-3</c:v>
                </c:pt>
                <c:pt idx="9243">
                  <c:v>8.2430000000000003E-3</c:v>
                </c:pt>
                <c:pt idx="9244">
                  <c:v>8.2439999999999996E-3</c:v>
                </c:pt>
                <c:pt idx="9245">
                  <c:v>8.2450000000000006E-3</c:v>
                </c:pt>
                <c:pt idx="9246">
                  <c:v>8.2459999999999999E-3</c:v>
                </c:pt>
                <c:pt idx="9247">
                  <c:v>8.2470000000000009E-3</c:v>
                </c:pt>
                <c:pt idx="9248">
                  <c:v>8.2480000000000001E-3</c:v>
                </c:pt>
                <c:pt idx="9249">
                  <c:v>8.2489999999999994E-3</c:v>
                </c:pt>
                <c:pt idx="9250">
                  <c:v>8.2500000000000004E-3</c:v>
                </c:pt>
                <c:pt idx="9251">
                  <c:v>8.2509999999999997E-3</c:v>
                </c:pt>
                <c:pt idx="9252">
                  <c:v>8.2520000000000007E-3</c:v>
                </c:pt>
                <c:pt idx="9253">
                  <c:v>8.2529999999999999E-3</c:v>
                </c:pt>
                <c:pt idx="9254">
                  <c:v>8.2539999999999992E-3</c:v>
                </c:pt>
                <c:pt idx="9255">
                  <c:v>8.2550000000000002E-3</c:v>
                </c:pt>
                <c:pt idx="9256">
                  <c:v>8.2559999999999995E-3</c:v>
                </c:pt>
                <c:pt idx="9257">
                  <c:v>8.2570000000000005E-3</c:v>
                </c:pt>
                <c:pt idx="9258">
                  <c:v>8.2579999999999997E-3</c:v>
                </c:pt>
                <c:pt idx="9259">
                  <c:v>8.2590000000000007E-3</c:v>
                </c:pt>
                <c:pt idx="9260">
                  <c:v>8.26E-3</c:v>
                </c:pt>
                <c:pt idx="9261">
                  <c:v>8.2609999999999992E-3</c:v>
                </c:pt>
                <c:pt idx="9262">
                  <c:v>8.2620000000000002E-3</c:v>
                </c:pt>
                <c:pt idx="9263">
                  <c:v>8.2629999999999995E-3</c:v>
                </c:pt>
                <c:pt idx="9264">
                  <c:v>8.2640000000000005E-3</c:v>
                </c:pt>
                <c:pt idx="9265">
                  <c:v>8.2649999999999998E-3</c:v>
                </c:pt>
                <c:pt idx="9266">
                  <c:v>8.2660000000000008E-3</c:v>
                </c:pt>
                <c:pt idx="9267">
                  <c:v>8.267E-3</c:v>
                </c:pt>
                <c:pt idx="9268">
                  <c:v>8.2679999999999993E-3</c:v>
                </c:pt>
                <c:pt idx="9269">
                  <c:v>8.2690000000000003E-3</c:v>
                </c:pt>
                <c:pt idx="9270">
                  <c:v>8.2699999999999996E-3</c:v>
                </c:pt>
                <c:pt idx="9271">
                  <c:v>8.2710000000000006E-3</c:v>
                </c:pt>
                <c:pt idx="9272">
                  <c:v>8.2719999999999998E-3</c:v>
                </c:pt>
                <c:pt idx="9273">
                  <c:v>8.2730000000000008E-3</c:v>
                </c:pt>
                <c:pt idx="9274">
                  <c:v>8.2740000000000001E-3</c:v>
                </c:pt>
                <c:pt idx="9275">
                  <c:v>8.2749999999999994E-3</c:v>
                </c:pt>
                <c:pt idx="9276">
                  <c:v>8.2760000000000004E-3</c:v>
                </c:pt>
                <c:pt idx="9277">
                  <c:v>8.2769999999999996E-3</c:v>
                </c:pt>
                <c:pt idx="9278">
                  <c:v>8.2780000000000006E-3</c:v>
                </c:pt>
                <c:pt idx="9279">
                  <c:v>8.2789999999999999E-3</c:v>
                </c:pt>
                <c:pt idx="9280">
                  <c:v>8.2799999999999992E-3</c:v>
                </c:pt>
                <c:pt idx="9281">
                  <c:v>8.2810000000000002E-3</c:v>
                </c:pt>
                <c:pt idx="9282">
                  <c:v>8.2819999999999994E-3</c:v>
                </c:pt>
                <c:pt idx="9283">
                  <c:v>8.2830000000000004E-3</c:v>
                </c:pt>
                <c:pt idx="9284">
                  <c:v>8.2839999999999997E-3</c:v>
                </c:pt>
                <c:pt idx="9285">
                  <c:v>8.2850000000000007E-3</c:v>
                </c:pt>
                <c:pt idx="9286">
                  <c:v>8.286E-3</c:v>
                </c:pt>
                <c:pt idx="9287">
                  <c:v>8.2869999999999992E-3</c:v>
                </c:pt>
                <c:pt idx="9288">
                  <c:v>8.2880000000000002E-3</c:v>
                </c:pt>
                <c:pt idx="9289">
                  <c:v>8.2889999999999995E-3</c:v>
                </c:pt>
                <c:pt idx="9290">
                  <c:v>8.2900000000000005E-3</c:v>
                </c:pt>
                <c:pt idx="9291">
                  <c:v>8.2909999999999998E-3</c:v>
                </c:pt>
                <c:pt idx="9292">
                  <c:v>8.2920000000000008E-3</c:v>
                </c:pt>
                <c:pt idx="9293">
                  <c:v>8.293E-3</c:v>
                </c:pt>
                <c:pt idx="9294">
                  <c:v>8.2939999999999993E-3</c:v>
                </c:pt>
                <c:pt idx="9295">
                  <c:v>8.2950000000000003E-3</c:v>
                </c:pt>
                <c:pt idx="9296">
                  <c:v>8.2959999999999996E-3</c:v>
                </c:pt>
                <c:pt idx="9297">
                  <c:v>8.2970000000000006E-3</c:v>
                </c:pt>
                <c:pt idx="9298">
                  <c:v>8.2979999999999998E-3</c:v>
                </c:pt>
                <c:pt idx="9299">
                  <c:v>8.2990000000000008E-3</c:v>
                </c:pt>
                <c:pt idx="9300">
                  <c:v>8.3000000000000001E-3</c:v>
                </c:pt>
                <c:pt idx="9301">
                  <c:v>8.3009999999999994E-3</c:v>
                </c:pt>
                <c:pt idx="9302">
                  <c:v>8.3020000000000004E-3</c:v>
                </c:pt>
                <c:pt idx="9303">
                  <c:v>8.3029999999999996E-3</c:v>
                </c:pt>
                <c:pt idx="9304">
                  <c:v>8.3040000000000006E-3</c:v>
                </c:pt>
                <c:pt idx="9305">
                  <c:v>8.3049999999999999E-3</c:v>
                </c:pt>
                <c:pt idx="9306">
                  <c:v>8.3059999999999991E-3</c:v>
                </c:pt>
                <c:pt idx="9307">
                  <c:v>8.3070000000000001E-3</c:v>
                </c:pt>
                <c:pt idx="9308">
                  <c:v>8.3079999999999994E-3</c:v>
                </c:pt>
                <c:pt idx="9309">
                  <c:v>8.3090000000000004E-3</c:v>
                </c:pt>
                <c:pt idx="9310">
                  <c:v>8.3099999999999997E-3</c:v>
                </c:pt>
                <c:pt idx="9311">
                  <c:v>8.3110000000000007E-3</c:v>
                </c:pt>
                <c:pt idx="9312">
                  <c:v>8.3119999999999999E-3</c:v>
                </c:pt>
                <c:pt idx="9313">
                  <c:v>8.3129999999999992E-3</c:v>
                </c:pt>
                <c:pt idx="9314">
                  <c:v>8.3140000000000002E-3</c:v>
                </c:pt>
                <c:pt idx="9315">
                  <c:v>8.3149999999999995E-3</c:v>
                </c:pt>
                <c:pt idx="9316">
                  <c:v>8.3160000000000005E-3</c:v>
                </c:pt>
                <c:pt idx="9317">
                  <c:v>8.3169999999999997E-3</c:v>
                </c:pt>
                <c:pt idx="9318">
                  <c:v>8.3180000000000007E-3</c:v>
                </c:pt>
                <c:pt idx="9319">
                  <c:v>8.319E-3</c:v>
                </c:pt>
                <c:pt idx="9320">
                  <c:v>8.3199999999999993E-3</c:v>
                </c:pt>
                <c:pt idx="9321">
                  <c:v>8.3210000000000003E-3</c:v>
                </c:pt>
                <c:pt idx="9322">
                  <c:v>8.3219999999999995E-3</c:v>
                </c:pt>
                <c:pt idx="9323">
                  <c:v>8.3230000000000005E-3</c:v>
                </c:pt>
                <c:pt idx="9324">
                  <c:v>8.3239999999999998E-3</c:v>
                </c:pt>
                <c:pt idx="9325">
                  <c:v>8.3250000000000008E-3</c:v>
                </c:pt>
                <c:pt idx="9326">
                  <c:v>8.3260000000000001E-3</c:v>
                </c:pt>
                <c:pt idx="9327">
                  <c:v>8.3269999999999993E-3</c:v>
                </c:pt>
                <c:pt idx="9328">
                  <c:v>8.3280000000000003E-3</c:v>
                </c:pt>
                <c:pt idx="9329">
                  <c:v>8.3289999999999996E-3</c:v>
                </c:pt>
                <c:pt idx="9330">
                  <c:v>8.3300000000000006E-3</c:v>
                </c:pt>
                <c:pt idx="9331">
                  <c:v>8.3309999999999999E-3</c:v>
                </c:pt>
                <c:pt idx="9332">
                  <c:v>8.3320000000000009E-3</c:v>
                </c:pt>
                <c:pt idx="9333">
                  <c:v>8.3330000000000001E-3</c:v>
                </c:pt>
                <c:pt idx="9334">
                  <c:v>8.3339999999999994E-3</c:v>
                </c:pt>
                <c:pt idx="9335">
                  <c:v>8.3350000000000004E-3</c:v>
                </c:pt>
                <c:pt idx="9336">
                  <c:v>8.3359999999999997E-3</c:v>
                </c:pt>
                <c:pt idx="9337">
                  <c:v>8.3370000000000007E-3</c:v>
                </c:pt>
                <c:pt idx="9338">
                  <c:v>8.3379999999999999E-3</c:v>
                </c:pt>
                <c:pt idx="9339">
                  <c:v>8.3389999999999992E-3</c:v>
                </c:pt>
                <c:pt idx="9340">
                  <c:v>8.3400000000000002E-3</c:v>
                </c:pt>
                <c:pt idx="9341">
                  <c:v>8.3409999999999995E-3</c:v>
                </c:pt>
                <c:pt idx="9342">
                  <c:v>8.3420000000000005E-3</c:v>
                </c:pt>
                <c:pt idx="9343">
                  <c:v>8.3429999999999997E-3</c:v>
                </c:pt>
                <c:pt idx="9344">
                  <c:v>8.3440000000000007E-3</c:v>
                </c:pt>
                <c:pt idx="9345">
                  <c:v>8.345E-3</c:v>
                </c:pt>
                <c:pt idx="9346">
                  <c:v>8.3459999999999993E-3</c:v>
                </c:pt>
                <c:pt idx="9347">
                  <c:v>8.3470000000000003E-3</c:v>
                </c:pt>
                <c:pt idx="9348">
                  <c:v>8.3479999999999995E-3</c:v>
                </c:pt>
                <c:pt idx="9349">
                  <c:v>8.3490000000000005E-3</c:v>
                </c:pt>
                <c:pt idx="9350">
                  <c:v>8.3499999999999998E-3</c:v>
                </c:pt>
                <c:pt idx="9351">
                  <c:v>8.3510000000000008E-3</c:v>
                </c:pt>
                <c:pt idx="9352">
                  <c:v>8.352E-3</c:v>
                </c:pt>
                <c:pt idx="9353">
                  <c:v>8.3529999999999993E-3</c:v>
                </c:pt>
                <c:pt idx="9354">
                  <c:v>8.3540000000000003E-3</c:v>
                </c:pt>
                <c:pt idx="9355">
                  <c:v>8.3549999999999996E-3</c:v>
                </c:pt>
                <c:pt idx="9356">
                  <c:v>8.3560000000000006E-3</c:v>
                </c:pt>
                <c:pt idx="9357">
                  <c:v>8.3569999999999998E-3</c:v>
                </c:pt>
                <c:pt idx="9358">
                  <c:v>8.3580000000000008E-3</c:v>
                </c:pt>
                <c:pt idx="9359">
                  <c:v>8.3590000000000001E-3</c:v>
                </c:pt>
                <c:pt idx="9360">
                  <c:v>8.3599999999999994E-3</c:v>
                </c:pt>
                <c:pt idx="9361">
                  <c:v>8.3610000000000004E-3</c:v>
                </c:pt>
                <c:pt idx="9362">
                  <c:v>8.3619999999999996E-3</c:v>
                </c:pt>
                <c:pt idx="9363">
                  <c:v>8.3630000000000006E-3</c:v>
                </c:pt>
                <c:pt idx="9364">
                  <c:v>8.3639999999999999E-3</c:v>
                </c:pt>
                <c:pt idx="9365">
                  <c:v>8.3649999999999992E-3</c:v>
                </c:pt>
                <c:pt idx="9366">
                  <c:v>8.3660000000000002E-3</c:v>
                </c:pt>
                <c:pt idx="9367">
                  <c:v>8.3669999999999994E-3</c:v>
                </c:pt>
                <c:pt idx="9368">
                  <c:v>8.3680000000000004E-3</c:v>
                </c:pt>
                <c:pt idx="9369">
                  <c:v>8.3689999999999997E-3</c:v>
                </c:pt>
                <c:pt idx="9370">
                  <c:v>8.3700000000000007E-3</c:v>
                </c:pt>
                <c:pt idx="9371">
                  <c:v>8.371E-3</c:v>
                </c:pt>
                <c:pt idx="9372">
                  <c:v>8.3719999999999992E-3</c:v>
                </c:pt>
                <c:pt idx="9373">
                  <c:v>8.3730000000000002E-3</c:v>
                </c:pt>
                <c:pt idx="9374">
                  <c:v>8.3739999999999995E-3</c:v>
                </c:pt>
                <c:pt idx="9375">
                  <c:v>8.3750000000000005E-3</c:v>
                </c:pt>
                <c:pt idx="9376">
                  <c:v>8.3759999999999998E-3</c:v>
                </c:pt>
                <c:pt idx="9377">
                  <c:v>8.3770000000000008E-3</c:v>
                </c:pt>
                <c:pt idx="9378">
                  <c:v>8.378E-3</c:v>
                </c:pt>
                <c:pt idx="9379">
                  <c:v>8.3789999999999993E-3</c:v>
                </c:pt>
                <c:pt idx="9380">
                  <c:v>8.3800000000000003E-3</c:v>
                </c:pt>
                <c:pt idx="9381">
                  <c:v>8.3809999999999996E-3</c:v>
                </c:pt>
                <c:pt idx="9382">
                  <c:v>8.3820000000000006E-3</c:v>
                </c:pt>
                <c:pt idx="9383">
                  <c:v>8.3829999999999998E-3</c:v>
                </c:pt>
                <c:pt idx="9384">
                  <c:v>8.3840000000000008E-3</c:v>
                </c:pt>
                <c:pt idx="9385">
                  <c:v>8.3850000000000001E-3</c:v>
                </c:pt>
                <c:pt idx="9386">
                  <c:v>8.3859999999999994E-3</c:v>
                </c:pt>
                <c:pt idx="9387">
                  <c:v>8.3870000000000004E-3</c:v>
                </c:pt>
                <c:pt idx="9388">
                  <c:v>8.3879999999999996E-3</c:v>
                </c:pt>
                <c:pt idx="9389">
                  <c:v>8.3890000000000006E-3</c:v>
                </c:pt>
                <c:pt idx="9390">
                  <c:v>8.3899999999999999E-3</c:v>
                </c:pt>
                <c:pt idx="9391">
                  <c:v>8.3909999999999992E-3</c:v>
                </c:pt>
                <c:pt idx="9392">
                  <c:v>8.3920000000000002E-3</c:v>
                </c:pt>
                <c:pt idx="9393">
                  <c:v>8.3929999999999994E-3</c:v>
                </c:pt>
                <c:pt idx="9394">
                  <c:v>8.3940000000000004E-3</c:v>
                </c:pt>
                <c:pt idx="9395">
                  <c:v>8.3949999999999997E-3</c:v>
                </c:pt>
                <c:pt idx="9396">
                  <c:v>8.3960000000000007E-3</c:v>
                </c:pt>
                <c:pt idx="9397">
                  <c:v>8.397E-3</c:v>
                </c:pt>
                <c:pt idx="9398">
                  <c:v>8.3979999999999992E-3</c:v>
                </c:pt>
                <c:pt idx="9399">
                  <c:v>8.3990000000000002E-3</c:v>
                </c:pt>
                <c:pt idx="9400">
                  <c:v>8.3999999999999995E-3</c:v>
                </c:pt>
                <c:pt idx="9401">
                  <c:v>8.4010000000000005E-3</c:v>
                </c:pt>
                <c:pt idx="9402">
                  <c:v>8.4019999999999997E-3</c:v>
                </c:pt>
                <c:pt idx="9403">
                  <c:v>8.4030000000000007E-3</c:v>
                </c:pt>
                <c:pt idx="9404">
                  <c:v>8.404E-3</c:v>
                </c:pt>
                <c:pt idx="9405">
                  <c:v>8.4049999999999993E-3</c:v>
                </c:pt>
                <c:pt idx="9406">
                  <c:v>8.4060000000000003E-3</c:v>
                </c:pt>
                <c:pt idx="9407">
                  <c:v>8.4069999999999995E-3</c:v>
                </c:pt>
                <c:pt idx="9408">
                  <c:v>8.4080000000000005E-3</c:v>
                </c:pt>
                <c:pt idx="9409">
                  <c:v>8.4089999999999998E-3</c:v>
                </c:pt>
                <c:pt idx="9410">
                  <c:v>8.4100000000000008E-3</c:v>
                </c:pt>
                <c:pt idx="9411">
                  <c:v>8.4110000000000001E-3</c:v>
                </c:pt>
                <c:pt idx="9412">
                  <c:v>8.4119999999999993E-3</c:v>
                </c:pt>
                <c:pt idx="9413">
                  <c:v>8.4130000000000003E-3</c:v>
                </c:pt>
                <c:pt idx="9414">
                  <c:v>8.4139999999999996E-3</c:v>
                </c:pt>
                <c:pt idx="9415">
                  <c:v>8.4150000000000006E-3</c:v>
                </c:pt>
                <c:pt idx="9416">
                  <c:v>8.4159999999999999E-3</c:v>
                </c:pt>
                <c:pt idx="9417">
                  <c:v>8.4169999999999991E-3</c:v>
                </c:pt>
                <c:pt idx="9418">
                  <c:v>8.4180000000000001E-3</c:v>
                </c:pt>
                <c:pt idx="9419">
                  <c:v>8.4189999999999994E-3</c:v>
                </c:pt>
                <c:pt idx="9420">
                  <c:v>8.4200000000000004E-3</c:v>
                </c:pt>
                <c:pt idx="9421">
                  <c:v>8.4209999999999997E-3</c:v>
                </c:pt>
                <c:pt idx="9422">
                  <c:v>8.4220000000000007E-3</c:v>
                </c:pt>
                <c:pt idx="9423">
                  <c:v>8.4229999999999999E-3</c:v>
                </c:pt>
                <c:pt idx="9424">
                  <c:v>8.4239999999999992E-3</c:v>
                </c:pt>
                <c:pt idx="9425">
                  <c:v>8.4250000000000002E-3</c:v>
                </c:pt>
                <c:pt idx="9426">
                  <c:v>8.4259999999999995E-3</c:v>
                </c:pt>
                <c:pt idx="9427">
                  <c:v>8.4270000000000005E-3</c:v>
                </c:pt>
                <c:pt idx="9428">
                  <c:v>8.4279999999999997E-3</c:v>
                </c:pt>
                <c:pt idx="9429">
                  <c:v>8.4290000000000007E-3</c:v>
                </c:pt>
                <c:pt idx="9430">
                  <c:v>8.43E-3</c:v>
                </c:pt>
                <c:pt idx="9431">
                  <c:v>8.4309999999999993E-3</c:v>
                </c:pt>
                <c:pt idx="9432">
                  <c:v>8.4320000000000003E-3</c:v>
                </c:pt>
                <c:pt idx="9433">
                  <c:v>8.4329999999999995E-3</c:v>
                </c:pt>
                <c:pt idx="9434">
                  <c:v>8.4340000000000005E-3</c:v>
                </c:pt>
                <c:pt idx="9435">
                  <c:v>8.4349999999999998E-3</c:v>
                </c:pt>
                <c:pt idx="9436">
                  <c:v>8.4360000000000008E-3</c:v>
                </c:pt>
                <c:pt idx="9437">
                  <c:v>8.4370000000000001E-3</c:v>
                </c:pt>
                <c:pt idx="9438">
                  <c:v>8.4379999999999993E-3</c:v>
                </c:pt>
                <c:pt idx="9439">
                  <c:v>8.4390000000000003E-3</c:v>
                </c:pt>
                <c:pt idx="9440">
                  <c:v>8.4399999999999996E-3</c:v>
                </c:pt>
                <c:pt idx="9441">
                  <c:v>8.4410000000000006E-3</c:v>
                </c:pt>
                <c:pt idx="9442">
                  <c:v>8.4419999999999999E-3</c:v>
                </c:pt>
                <c:pt idx="9443">
                  <c:v>8.4430000000000009E-3</c:v>
                </c:pt>
                <c:pt idx="9444">
                  <c:v>8.4440000000000001E-3</c:v>
                </c:pt>
                <c:pt idx="9445">
                  <c:v>8.4449999999999994E-3</c:v>
                </c:pt>
                <c:pt idx="9446">
                  <c:v>8.4460000000000004E-3</c:v>
                </c:pt>
                <c:pt idx="9447">
                  <c:v>8.4469999999999996E-3</c:v>
                </c:pt>
                <c:pt idx="9448">
                  <c:v>8.4480000000000006E-3</c:v>
                </c:pt>
                <c:pt idx="9449">
                  <c:v>8.4489999999999999E-3</c:v>
                </c:pt>
                <c:pt idx="9450">
                  <c:v>8.4499999999999992E-3</c:v>
                </c:pt>
                <c:pt idx="9451">
                  <c:v>8.4510000000000002E-3</c:v>
                </c:pt>
                <c:pt idx="9452">
                  <c:v>8.4519999999999994E-3</c:v>
                </c:pt>
                <c:pt idx="9453">
                  <c:v>8.4530000000000004E-3</c:v>
                </c:pt>
                <c:pt idx="9454">
                  <c:v>8.4539999999999997E-3</c:v>
                </c:pt>
                <c:pt idx="9455">
                  <c:v>8.4550000000000007E-3</c:v>
                </c:pt>
                <c:pt idx="9456">
                  <c:v>8.456E-3</c:v>
                </c:pt>
                <c:pt idx="9457">
                  <c:v>8.4569999999999992E-3</c:v>
                </c:pt>
                <c:pt idx="9458">
                  <c:v>8.4580000000000002E-3</c:v>
                </c:pt>
                <c:pt idx="9459">
                  <c:v>8.4589999999999995E-3</c:v>
                </c:pt>
                <c:pt idx="9460">
                  <c:v>8.4600000000000005E-3</c:v>
                </c:pt>
                <c:pt idx="9461">
                  <c:v>8.4609999999999998E-3</c:v>
                </c:pt>
                <c:pt idx="9462">
                  <c:v>8.4620000000000008E-3</c:v>
                </c:pt>
                <c:pt idx="9463">
                  <c:v>8.463E-3</c:v>
                </c:pt>
                <c:pt idx="9464">
                  <c:v>8.4639999999999993E-3</c:v>
                </c:pt>
                <c:pt idx="9465">
                  <c:v>8.4650000000000003E-3</c:v>
                </c:pt>
                <c:pt idx="9466">
                  <c:v>8.4659999999999996E-3</c:v>
                </c:pt>
                <c:pt idx="9467">
                  <c:v>8.4670000000000006E-3</c:v>
                </c:pt>
                <c:pt idx="9468">
                  <c:v>8.4679999999999998E-3</c:v>
                </c:pt>
                <c:pt idx="9469">
                  <c:v>8.4690000000000008E-3</c:v>
                </c:pt>
                <c:pt idx="9470">
                  <c:v>8.4700000000000001E-3</c:v>
                </c:pt>
                <c:pt idx="9471">
                  <c:v>8.4709999999999994E-3</c:v>
                </c:pt>
                <c:pt idx="9472">
                  <c:v>8.4720000000000004E-3</c:v>
                </c:pt>
                <c:pt idx="9473">
                  <c:v>8.4729999999999996E-3</c:v>
                </c:pt>
                <c:pt idx="9474">
                  <c:v>8.4740000000000006E-3</c:v>
                </c:pt>
                <c:pt idx="9475">
                  <c:v>8.4749999999999999E-3</c:v>
                </c:pt>
                <c:pt idx="9476">
                  <c:v>8.4759999999999992E-3</c:v>
                </c:pt>
                <c:pt idx="9477">
                  <c:v>8.4770000000000002E-3</c:v>
                </c:pt>
                <c:pt idx="9478">
                  <c:v>8.4779999999999994E-3</c:v>
                </c:pt>
                <c:pt idx="9479">
                  <c:v>8.4790000000000004E-3</c:v>
                </c:pt>
                <c:pt idx="9480">
                  <c:v>8.4799999999999997E-3</c:v>
                </c:pt>
                <c:pt idx="9481">
                  <c:v>8.4810000000000007E-3</c:v>
                </c:pt>
                <c:pt idx="9482">
                  <c:v>8.482E-3</c:v>
                </c:pt>
                <c:pt idx="9483">
                  <c:v>8.4829999999999992E-3</c:v>
                </c:pt>
                <c:pt idx="9484">
                  <c:v>8.4840000000000002E-3</c:v>
                </c:pt>
                <c:pt idx="9485">
                  <c:v>8.4849999999999995E-3</c:v>
                </c:pt>
                <c:pt idx="9486">
                  <c:v>8.4860000000000005E-3</c:v>
                </c:pt>
                <c:pt idx="9487">
                  <c:v>8.4869999999999998E-3</c:v>
                </c:pt>
                <c:pt idx="9488">
                  <c:v>8.4880000000000008E-3</c:v>
                </c:pt>
                <c:pt idx="9489">
                  <c:v>8.489E-3</c:v>
                </c:pt>
                <c:pt idx="9490">
                  <c:v>8.4899999999999993E-3</c:v>
                </c:pt>
                <c:pt idx="9491">
                  <c:v>8.4910000000000003E-3</c:v>
                </c:pt>
                <c:pt idx="9492">
                  <c:v>8.4919999999999995E-3</c:v>
                </c:pt>
                <c:pt idx="9493">
                  <c:v>8.4930000000000005E-3</c:v>
                </c:pt>
                <c:pt idx="9494">
                  <c:v>8.4939999999999998E-3</c:v>
                </c:pt>
                <c:pt idx="9495">
                  <c:v>8.4950000000000008E-3</c:v>
                </c:pt>
                <c:pt idx="9496">
                  <c:v>8.4960000000000001E-3</c:v>
                </c:pt>
                <c:pt idx="9497">
                  <c:v>8.4969999999999993E-3</c:v>
                </c:pt>
                <c:pt idx="9498">
                  <c:v>8.4980000000000003E-3</c:v>
                </c:pt>
                <c:pt idx="9499">
                  <c:v>8.4989999999999996E-3</c:v>
                </c:pt>
                <c:pt idx="9500">
                  <c:v>8.5000000000000006E-3</c:v>
                </c:pt>
                <c:pt idx="9501">
                  <c:v>8.5009999999999999E-3</c:v>
                </c:pt>
                <c:pt idx="9502">
                  <c:v>8.5019999999999991E-3</c:v>
                </c:pt>
                <c:pt idx="9503">
                  <c:v>8.5030000000000001E-3</c:v>
                </c:pt>
                <c:pt idx="9504">
                  <c:v>8.5039999999999994E-3</c:v>
                </c:pt>
                <c:pt idx="9505">
                  <c:v>8.5050000000000004E-3</c:v>
                </c:pt>
                <c:pt idx="9506">
                  <c:v>8.5059999999999997E-3</c:v>
                </c:pt>
                <c:pt idx="9507">
                  <c:v>8.5070000000000007E-3</c:v>
                </c:pt>
                <c:pt idx="9508">
                  <c:v>8.5079999999999999E-3</c:v>
                </c:pt>
                <c:pt idx="9509">
                  <c:v>8.5089999999999992E-3</c:v>
                </c:pt>
                <c:pt idx="9510">
                  <c:v>8.5100000000000002E-3</c:v>
                </c:pt>
                <c:pt idx="9511">
                  <c:v>8.5109999999999995E-3</c:v>
                </c:pt>
                <c:pt idx="9512">
                  <c:v>8.5120000000000005E-3</c:v>
                </c:pt>
                <c:pt idx="9513">
                  <c:v>8.5129999999999997E-3</c:v>
                </c:pt>
                <c:pt idx="9514">
                  <c:v>8.5140000000000007E-3</c:v>
                </c:pt>
                <c:pt idx="9515">
                  <c:v>8.515E-3</c:v>
                </c:pt>
                <c:pt idx="9516">
                  <c:v>8.5159999999999993E-3</c:v>
                </c:pt>
                <c:pt idx="9517">
                  <c:v>8.5170000000000003E-3</c:v>
                </c:pt>
                <c:pt idx="9518">
                  <c:v>8.5179999999999995E-3</c:v>
                </c:pt>
                <c:pt idx="9519">
                  <c:v>8.5190000000000005E-3</c:v>
                </c:pt>
                <c:pt idx="9520">
                  <c:v>8.5199999999999998E-3</c:v>
                </c:pt>
                <c:pt idx="9521">
                  <c:v>8.5210000000000008E-3</c:v>
                </c:pt>
                <c:pt idx="9522">
                  <c:v>8.5220000000000001E-3</c:v>
                </c:pt>
                <c:pt idx="9523">
                  <c:v>8.5229999999999993E-3</c:v>
                </c:pt>
                <c:pt idx="9524">
                  <c:v>8.5240000000000003E-3</c:v>
                </c:pt>
                <c:pt idx="9525">
                  <c:v>8.5249999999999996E-3</c:v>
                </c:pt>
                <c:pt idx="9526">
                  <c:v>8.5260000000000006E-3</c:v>
                </c:pt>
                <c:pt idx="9527">
                  <c:v>8.5269999999999999E-3</c:v>
                </c:pt>
                <c:pt idx="9528">
                  <c:v>8.5280000000000009E-3</c:v>
                </c:pt>
                <c:pt idx="9529">
                  <c:v>8.5290000000000001E-3</c:v>
                </c:pt>
                <c:pt idx="9530">
                  <c:v>8.5299999999999994E-3</c:v>
                </c:pt>
                <c:pt idx="9531">
                  <c:v>8.5310000000000004E-3</c:v>
                </c:pt>
                <c:pt idx="9532">
                  <c:v>8.5319999999999997E-3</c:v>
                </c:pt>
                <c:pt idx="9533">
                  <c:v>8.5330000000000007E-3</c:v>
                </c:pt>
                <c:pt idx="9534">
                  <c:v>8.5339999999999999E-3</c:v>
                </c:pt>
                <c:pt idx="9535">
                  <c:v>8.5349999999999992E-3</c:v>
                </c:pt>
                <c:pt idx="9536">
                  <c:v>8.5360000000000002E-3</c:v>
                </c:pt>
                <c:pt idx="9537">
                  <c:v>8.5369999999999994E-3</c:v>
                </c:pt>
                <c:pt idx="9538">
                  <c:v>8.5380000000000005E-3</c:v>
                </c:pt>
                <c:pt idx="9539">
                  <c:v>8.5389999999999997E-3</c:v>
                </c:pt>
                <c:pt idx="9540">
                  <c:v>8.5400000000000007E-3</c:v>
                </c:pt>
                <c:pt idx="9541">
                  <c:v>8.541E-3</c:v>
                </c:pt>
                <c:pt idx="9542">
                  <c:v>8.5419999999999992E-3</c:v>
                </c:pt>
                <c:pt idx="9543">
                  <c:v>8.5430000000000002E-3</c:v>
                </c:pt>
                <c:pt idx="9544">
                  <c:v>8.5439999999999995E-3</c:v>
                </c:pt>
                <c:pt idx="9545">
                  <c:v>8.5450000000000005E-3</c:v>
                </c:pt>
                <c:pt idx="9546">
                  <c:v>8.5459999999999998E-3</c:v>
                </c:pt>
                <c:pt idx="9547">
                  <c:v>8.5470000000000008E-3</c:v>
                </c:pt>
                <c:pt idx="9548">
                  <c:v>8.548E-3</c:v>
                </c:pt>
                <c:pt idx="9549">
                  <c:v>8.5489999999999993E-3</c:v>
                </c:pt>
                <c:pt idx="9550">
                  <c:v>8.5500000000000003E-3</c:v>
                </c:pt>
                <c:pt idx="9551">
                  <c:v>8.5509999999999996E-3</c:v>
                </c:pt>
                <c:pt idx="9552">
                  <c:v>8.5520000000000006E-3</c:v>
                </c:pt>
                <c:pt idx="9553">
                  <c:v>8.5529999999999998E-3</c:v>
                </c:pt>
                <c:pt idx="9554">
                  <c:v>8.5540000000000008E-3</c:v>
                </c:pt>
                <c:pt idx="9555">
                  <c:v>8.5550000000000001E-3</c:v>
                </c:pt>
                <c:pt idx="9556">
                  <c:v>8.5559999999999994E-3</c:v>
                </c:pt>
                <c:pt idx="9557">
                  <c:v>8.5570000000000004E-3</c:v>
                </c:pt>
                <c:pt idx="9558">
                  <c:v>8.5579999999999996E-3</c:v>
                </c:pt>
                <c:pt idx="9559">
                  <c:v>8.5590000000000006E-3</c:v>
                </c:pt>
                <c:pt idx="9560">
                  <c:v>8.5599999999999999E-3</c:v>
                </c:pt>
                <c:pt idx="9561">
                  <c:v>8.5609999999999992E-3</c:v>
                </c:pt>
                <c:pt idx="9562">
                  <c:v>8.5620000000000002E-3</c:v>
                </c:pt>
                <c:pt idx="9563">
                  <c:v>8.5629999999999994E-3</c:v>
                </c:pt>
                <c:pt idx="9564">
                  <c:v>8.5640000000000004E-3</c:v>
                </c:pt>
                <c:pt idx="9565">
                  <c:v>8.5649999999999997E-3</c:v>
                </c:pt>
                <c:pt idx="9566">
                  <c:v>8.5660000000000007E-3</c:v>
                </c:pt>
                <c:pt idx="9567">
                  <c:v>8.567E-3</c:v>
                </c:pt>
                <c:pt idx="9568">
                  <c:v>8.5679999999999992E-3</c:v>
                </c:pt>
                <c:pt idx="9569">
                  <c:v>8.5690000000000002E-3</c:v>
                </c:pt>
                <c:pt idx="9570">
                  <c:v>8.5699999999999995E-3</c:v>
                </c:pt>
                <c:pt idx="9571">
                  <c:v>8.5710000000000005E-3</c:v>
                </c:pt>
                <c:pt idx="9572">
                  <c:v>8.5719999999999998E-3</c:v>
                </c:pt>
                <c:pt idx="9573">
                  <c:v>8.5730000000000008E-3</c:v>
                </c:pt>
                <c:pt idx="9574">
                  <c:v>8.574E-3</c:v>
                </c:pt>
                <c:pt idx="9575">
                  <c:v>8.5749999999999993E-3</c:v>
                </c:pt>
                <c:pt idx="9576">
                  <c:v>8.5760000000000003E-3</c:v>
                </c:pt>
                <c:pt idx="9577">
                  <c:v>8.5769999999999996E-3</c:v>
                </c:pt>
                <c:pt idx="9578">
                  <c:v>8.5780000000000006E-3</c:v>
                </c:pt>
                <c:pt idx="9579">
                  <c:v>8.5789999999999998E-3</c:v>
                </c:pt>
                <c:pt idx="9580">
                  <c:v>8.5800000000000008E-3</c:v>
                </c:pt>
                <c:pt idx="9581">
                  <c:v>8.5810000000000001E-3</c:v>
                </c:pt>
                <c:pt idx="9582">
                  <c:v>8.5819999999999994E-3</c:v>
                </c:pt>
                <c:pt idx="9583">
                  <c:v>8.5830000000000004E-3</c:v>
                </c:pt>
                <c:pt idx="9584">
                  <c:v>8.5839999999999996E-3</c:v>
                </c:pt>
                <c:pt idx="9585">
                  <c:v>8.5850000000000006E-3</c:v>
                </c:pt>
                <c:pt idx="9586">
                  <c:v>8.5859999999999999E-3</c:v>
                </c:pt>
                <c:pt idx="9587">
                  <c:v>8.5869999999999991E-3</c:v>
                </c:pt>
                <c:pt idx="9588">
                  <c:v>8.5880000000000001E-3</c:v>
                </c:pt>
                <c:pt idx="9589">
                  <c:v>8.5889999999999994E-3</c:v>
                </c:pt>
                <c:pt idx="9590">
                  <c:v>8.5900000000000004E-3</c:v>
                </c:pt>
                <c:pt idx="9591">
                  <c:v>8.5909999999999997E-3</c:v>
                </c:pt>
                <c:pt idx="9592">
                  <c:v>8.5920000000000007E-3</c:v>
                </c:pt>
                <c:pt idx="9593">
                  <c:v>8.5929999999999999E-3</c:v>
                </c:pt>
                <c:pt idx="9594">
                  <c:v>8.5939999999999992E-3</c:v>
                </c:pt>
                <c:pt idx="9595">
                  <c:v>8.5950000000000002E-3</c:v>
                </c:pt>
                <c:pt idx="9596">
                  <c:v>8.5959999999999995E-3</c:v>
                </c:pt>
                <c:pt idx="9597">
                  <c:v>8.5970000000000005E-3</c:v>
                </c:pt>
                <c:pt idx="9598">
                  <c:v>8.5979999999999997E-3</c:v>
                </c:pt>
                <c:pt idx="9599">
                  <c:v>8.5990000000000007E-3</c:v>
                </c:pt>
                <c:pt idx="9600">
                  <c:v>8.6E-3</c:v>
                </c:pt>
                <c:pt idx="9601">
                  <c:v>8.6009999999999993E-3</c:v>
                </c:pt>
                <c:pt idx="9602">
                  <c:v>8.6020000000000003E-3</c:v>
                </c:pt>
                <c:pt idx="9603">
                  <c:v>8.6029999999999995E-3</c:v>
                </c:pt>
                <c:pt idx="9604">
                  <c:v>8.6040000000000005E-3</c:v>
                </c:pt>
                <c:pt idx="9605">
                  <c:v>8.6049999999999998E-3</c:v>
                </c:pt>
                <c:pt idx="9606">
                  <c:v>8.6060000000000008E-3</c:v>
                </c:pt>
                <c:pt idx="9607">
                  <c:v>8.6070000000000001E-3</c:v>
                </c:pt>
                <c:pt idx="9608">
                  <c:v>8.6079999999999993E-3</c:v>
                </c:pt>
                <c:pt idx="9609">
                  <c:v>8.6090000000000003E-3</c:v>
                </c:pt>
                <c:pt idx="9610">
                  <c:v>8.6099999999999996E-3</c:v>
                </c:pt>
                <c:pt idx="9611">
                  <c:v>8.6110000000000006E-3</c:v>
                </c:pt>
                <c:pt idx="9612">
                  <c:v>8.6119999999999999E-3</c:v>
                </c:pt>
                <c:pt idx="9613">
                  <c:v>8.6130000000000009E-3</c:v>
                </c:pt>
                <c:pt idx="9614">
                  <c:v>8.6140000000000001E-3</c:v>
                </c:pt>
                <c:pt idx="9615">
                  <c:v>8.6149999999999994E-3</c:v>
                </c:pt>
                <c:pt idx="9616">
                  <c:v>8.6160000000000004E-3</c:v>
                </c:pt>
                <c:pt idx="9617">
                  <c:v>8.6169999999999997E-3</c:v>
                </c:pt>
                <c:pt idx="9618">
                  <c:v>8.6180000000000007E-3</c:v>
                </c:pt>
                <c:pt idx="9619">
                  <c:v>8.6189999999999999E-3</c:v>
                </c:pt>
                <c:pt idx="9620">
                  <c:v>8.6199999999999992E-3</c:v>
                </c:pt>
                <c:pt idx="9621">
                  <c:v>8.6210000000000002E-3</c:v>
                </c:pt>
                <c:pt idx="9622">
                  <c:v>8.6219999999999995E-3</c:v>
                </c:pt>
                <c:pt idx="9623">
                  <c:v>8.6230000000000005E-3</c:v>
                </c:pt>
                <c:pt idx="9624">
                  <c:v>8.6239999999999997E-3</c:v>
                </c:pt>
                <c:pt idx="9625">
                  <c:v>8.6250000000000007E-3</c:v>
                </c:pt>
                <c:pt idx="9626">
                  <c:v>8.626E-3</c:v>
                </c:pt>
                <c:pt idx="9627">
                  <c:v>8.6269999999999993E-3</c:v>
                </c:pt>
                <c:pt idx="9628">
                  <c:v>8.6280000000000003E-3</c:v>
                </c:pt>
                <c:pt idx="9629">
                  <c:v>8.6289999999999995E-3</c:v>
                </c:pt>
                <c:pt idx="9630">
                  <c:v>8.6300000000000005E-3</c:v>
                </c:pt>
                <c:pt idx="9631">
                  <c:v>8.6309999999999998E-3</c:v>
                </c:pt>
                <c:pt idx="9632">
                  <c:v>8.6320000000000008E-3</c:v>
                </c:pt>
                <c:pt idx="9633">
                  <c:v>8.633E-3</c:v>
                </c:pt>
                <c:pt idx="9634">
                  <c:v>8.6339999999999993E-3</c:v>
                </c:pt>
                <c:pt idx="9635">
                  <c:v>8.6350000000000003E-3</c:v>
                </c:pt>
                <c:pt idx="9636">
                  <c:v>8.6359999999999996E-3</c:v>
                </c:pt>
                <c:pt idx="9637">
                  <c:v>8.6370000000000006E-3</c:v>
                </c:pt>
                <c:pt idx="9638">
                  <c:v>8.6379999999999998E-3</c:v>
                </c:pt>
                <c:pt idx="9639">
                  <c:v>8.6390000000000008E-3</c:v>
                </c:pt>
                <c:pt idx="9640">
                  <c:v>8.6400000000000001E-3</c:v>
                </c:pt>
                <c:pt idx="9641">
                  <c:v>8.6409999999999994E-3</c:v>
                </c:pt>
                <c:pt idx="9642">
                  <c:v>8.6420000000000004E-3</c:v>
                </c:pt>
                <c:pt idx="9643">
                  <c:v>8.6429999999999996E-3</c:v>
                </c:pt>
                <c:pt idx="9644">
                  <c:v>8.6440000000000006E-3</c:v>
                </c:pt>
                <c:pt idx="9645">
                  <c:v>8.6449999999999999E-3</c:v>
                </c:pt>
                <c:pt idx="9646">
                  <c:v>8.6459999999999992E-3</c:v>
                </c:pt>
                <c:pt idx="9647">
                  <c:v>8.6470000000000002E-3</c:v>
                </c:pt>
                <c:pt idx="9648">
                  <c:v>8.6479999999999994E-3</c:v>
                </c:pt>
                <c:pt idx="9649">
                  <c:v>8.6490000000000004E-3</c:v>
                </c:pt>
                <c:pt idx="9650">
                  <c:v>8.6499999999999997E-3</c:v>
                </c:pt>
                <c:pt idx="9651">
                  <c:v>8.6510000000000007E-3</c:v>
                </c:pt>
                <c:pt idx="9652">
                  <c:v>8.652E-3</c:v>
                </c:pt>
                <c:pt idx="9653">
                  <c:v>8.6529999999999992E-3</c:v>
                </c:pt>
                <c:pt idx="9654">
                  <c:v>8.6540000000000002E-3</c:v>
                </c:pt>
                <c:pt idx="9655">
                  <c:v>8.6549999999999995E-3</c:v>
                </c:pt>
                <c:pt idx="9656">
                  <c:v>8.6560000000000005E-3</c:v>
                </c:pt>
                <c:pt idx="9657">
                  <c:v>8.6569999999999998E-3</c:v>
                </c:pt>
                <c:pt idx="9658">
                  <c:v>8.6580000000000008E-3</c:v>
                </c:pt>
                <c:pt idx="9659">
                  <c:v>8.659E-3</c:v>
                </c:pt>
                <c:pt idx="9660">
                  <c:v>8.6599999999999993E-3</c:v>
                </c:pt>
                <c:pt idx="9661">
                  <c:v>8.6610000000000003E-3</c:v>
                </c:pt>
                <c:pt idx="9662">
                  <c:v>8.6619999999999996E-3</c:v>
                </c:pt>
                <c:pt idx="9663">
                  <c:v>8.6630000000000006E-3</c:v>
                </c:pt>
                <c:pt idx="9664">
                  <c:v>8.6639999999999998E-3</c:v>
                </c:pt>
                <c:pt idx="9665">
                  <c:v>8.6650000000000008E-3</c:v>
                </c:pt>
                <c:pt idx="9666">
                  <c:v>8.6660000000000001E-3</c:v>
                </c:pt>
                <c:pt idx="9667">
                  <c:v>8.6669999999999994E-3</c:v>
                </c:pt>
                <c:pt idx="9668">
                  <c:v>8.6680000000000004E-3</c:v>
                </c:pt>
                <c:pt idx="9669">
                  <c:v>8.6689999999999996E-3</c:v>
                </c:pt>
                <c:pt idx="9670">
                  <c:v>8.6700000000000006E-3</c:v>
                </c:pt>
                <c:pt idx="9671">
                  <c:v>8.6709999999999999E-3</c:v>
                </c:pt>
                <c:pt idx="9672">
                  <c:v>8.6719999999999992E-3</c:v>
                </c:pt>
                <c:pt idx="9673">
                  <c:v>8.6730000000000002E-3</c:v>
                </c:pt>
                <c:pt idx="9674">
                  <c:v>8.6739999999999994E-3</c:v>
                </c:pt>
                <c:pt idx="9675">
                  <c:v>8.6750000000000004E-3</c:v>
                </c:pt>
                <c:pt idx="9676">
                  <c:v>8.6759999999999997E-3</c:v>
                </c:pt>
                <c:pt idx="9677">
                  <c:v>8.6770000000000007E-3</c:v>
                </c:pt>
                <c:pt idx="9678">
                  <c:v>8.6779999999999999E-3</c:v>
                </c:pt>
                <c:pt idx="9679">
                  <c:v>8.6789999999999992E-3</c:v>
                </c:pt>
                <c:pt idx="9680">
                  <c:v>8.6800000000000002E-3</c:v>
                </c:pt>
                <c:pt idx="9681">
                  <c:v>8.6809999999999995E-3</c:v>
                </c:pt>
                <c:pt idx="9682">
                  <c:v>8.6820000000000005E-3</c:v>
                </c:pt>
                <c:pt idx="9683">
                  <c:v>8.6829999999999997E-3</c:v>
                </c:pt>
                <c:pt idx="9684">
                  <c:v>8.6840000000000007E-3</c:v>
                </c:pt>
                <c:pt idx="9685">
                  <c:v>8.685E-3</c:v>
                </c:pt>
                <c:pt idx="9686">
                  <c:v>8.6859999999999993E-3</c:v>
                </c:pt>
                <c:pt idx="9687">
                  <c:v>8.6870000000000003E-3</c:v>
                </c:pt>
                <c:pt idx="9688">
                  <c:v>8.6879999999999995E-3</c:v>
                </c:pt>
                <c:pt idx="9689">
                  <c:v>8.6890000000000005E-3</c:v>
                </c:pt>
                <c:pt idx="9690">
                  <c:v>8.6899999999999998E-3</c:v>
                </c:pt>
                <c:pt idx="9691">
                  <c:v>8.6910000000000008E-3</c:v>
                </c:pt>
                <c:pt idx="9692">
                  <c:v>8.6920000000000001E-3</c:v>
                </c:pt>
                <c:pt idx="9693">
                  <c:v>8.6929999999999993E-3</c:v>
                </c:pt>
                <c:pt idx="9694">
                  <c:v>8.6940000000000003E-3</c:v>
                </c:pt>
                <c:pt idx="9695">
                  <c:v>8.6949999999999996E-3</c:v>
                </c:pt>
                <c:pt idx="9696">
                  <c:v>8.6960000000000006E-3</c:v>
                </c:pt>
                <c:pt idx="9697">
                  <c:v>8.6969999999999999E-3</c:v>
                </c:pt>
                <c:pt idx="9698">
                  <c:v>8.6979999999999991E-3</c:v>
                </c:pt>
                <c:pt idx="9699">
                  <c:v>8.6990000000000001E-3</c:v>
                </c:pt>
                <c:pt idx="9700">
                  <c:v>8.6999999999999994E-3</c:v>
                </c:pt>
                <c:pt idx="9701">
                  <c:v>8.7010000000000004E-3</c:v>
                </c:pt>
                <c:pt idx="9702">
                  <c:v>8.7019999999999997E-3</c:v>
                </c:pt>
                <c:pt idx="9703">
                  <c:v>8.7030000000000007E-3</c:v>
                </c:pt>
                <c:pt idx="9704">
                  <c:v>8.7039999999999999E-3</c:v>
                </c:pt>
                <c:pt idx="9705">
                  <c:v>8.7049999999999992E-3</c:v>
                </c:pt>
                <c:pt idx="9706">
                  <c:v>8.7060000000000002E-3</c:v>
                </c:pt>
                <c:pt idx="9707">
                  <c:v>8.7069999999999995E-3</c:v>
                </c:pt>
                <c:pt idx="9708">
                  <c:v>8.7080000000000005E-3</c:v>
                </c:pt>
                <c:pt idx="9709">
                  <c:v>8.7089999999999997E-3</c:v>
                </c:pt>
                <c:pt idx="9710">
                  <c:v>8.7100000000000007E-3</c:v>
                </c:pt>
                <c:pt idx="9711">
                  <c:v>8.711E-3</c:v>
                </c:pt>
                <c:pt idx="9712">
                  <c:v>8.7119999999999993E-3</c:v>
                </c:pt>
                <c:pt idx="9713">
                  <c:v>8.7130000000000003E-3</c:v>
                </c:pt>
                <c:pt idx="9714">
                  <c:v>8.7139999999999995E-3</c:v>
                </c:pt>
                <c:pt idx="9715">
                  <c:v>8.7150000000000005E-3</c:v>
                </c:pt>
                <c:pt idx="9716">
                  <c:v>8.7159999999999998E-3</c:v>
                </c:pt>
                <c:pt idx="9717">
                  <c:v>8.7170000000000008E-3</c:v>
                </c:pt>
                <c:pt idx="9718">
                  <c:v>8.7180000000000001E-3</c:v>
                </c:pt>
                <c:pt idx="9719">
                  <c:v>8.7189999999999993E-3</c:v>
                </c:pt>
                <c:pt idx="9720">
                  <c:v>8.7200000000000003E-3</c:v>
                </c:pt>
                <c:pt idx="9721">
                  <c:v>8.7209999999999996E-3</c:v>
                </c:pt>
                <c:pt idx="9722">
                  <c:v>8.7220000000000006E-3</c:v>
                </c:pt>
                <c:pt idx="9723">
                  <c:v>8.7229999999999999E-3</c:v>
                </c:pt>
                <c:pt idx="9724">
                  <c:v>8.7240000000000009E-3</c:v>
                </c:pt>
                <c:pt idx="9725">
                  <c:v>8.7250000000000001E-3</c:v>
                </c:pt>
                <c:pt idx="9726">
                  <c:v>8.7259999999999994E-3</c:v>
                </c:pt>
                <c:pt idx="9727">
                  <c:v>8.7270000000000004E-3</c:v>
                </c:pt>
                <c:pt idx="9728">
                  <c:v>8.7279999999999996E-3</c:v>
                </c:pt>
                <c:pt idx="9729">
                  <c:v>8.7290000000000006E-3</c:v>
                </c:pt>
                <c:pt idx="9730">
                  <c:v>8.7299999999999999E-3</c:v>
                </c:pt>
                <c:pt idx="9731">
                  <c:v>8.7309999999999992E-3</c:v>
                </c:pt>
                <c:pt idx="9732">
                  <c:v>8.7320000000000002E-3</c:v>
                </c:pt>
                <c:pt idx="9733">
                  <c:v>8.7329999999999994E-3</c:v>
                </c:pt>
                <c:pt idx="9734">
                  <c:v>8.7340000000000004E-3</c:v>
                </c:pt>
                <c:pt idx="9735">
                  <c:v>8.7349999999999997E-3</c:v>
                </c:pt>
                <c:pt idx="9736">
                  <c:v>8.7360000000000007E-3</c:v>
                </c:pt>
                <c:pt idx="9737">
                  <c:v>8.737E-3</c:v>
                </c:pt>
                <c:pt idx="9738">
                  <c:v>8.7379999999999992E-3</c:v>
                </c:pt>
                <c:pt idx="9739">
                  <c:v>8.7390000000000002E-3</c:v>
                </c:pt>
                <c:pt idx="9740">
                  <c:v>8.7399999999999995E-3</c:v>
                </c:pt>
                <c:pt idx="9741">
                  <c:v>8.7410000000000005E-3</c:v>
                </c:pt>
                <c:pt idx="9742">
                  <c:v>8.7419999999999998E-3</c:v>
                </c:pt>
                <c:pt idx="9743">
                  <c:v>8.7430000000000008E-3</c:v>
                </c:pt>
                <c:pt idx="9744">
                  <c:v>8.744E-3</c:v>
                </c:pt>
                <c:pt idx="9745">
                  <c:v>8.7449999999999993E-3</c:v>
                </c:pt>
                <c:pt idx="9746">
                  <c:v>8.7460000000000003E-3</c:v>
                </c:pt>
                <c:pt idx="9747">
                  <c:v>8.7469999999999996E-3</c:v>
                </c:pt>
                <c:pt idx="9748">
                  <c:v>8.7480000000000006E-3</c:v>
                </c:pt>
                <c:pt idx="9749">
                  <c:v>8.7489999999999998E-3</c:v>
                </c:pt>
                <c:pt idx="9750">
                  <c:v>8.7500000000000008E-3</c:v>
                </c:pt>
                <c:pt idx="9751">
                  <c:v>8.7510000000000001E-3</c:v>
                </c:pt>
                <c:pt idx="9752">
                  <c:v>8.7519999999999994E-3</c:v>
                </c:pt>
                <c:pt idx="9753">
                  <c:v>8.7530000000000004E-3</c:v>
                </c:pt>
                <c:pt idx="9754">
                  <c:v>8.7539999999999996E-3</c:v>
                </c:pt>
                <c:pt idx="9755">
                  <c:v>8.7550000000000006E-3</c:v>
                </c:pt>
                <c:pt idx="9756">
                  <c:v>8.7559999999999999E-3</c:v>
                </c:pt>
                <c:pt idx="9757">
                  <c:v>8.7569999999999992E-3</c:v>
                </c:pt>
                <c:pt idx="9758">
                  <c:v>8.7580000000000002E-3</c:v>
                </c:pt>
                <c:pt idx="9759">
                  <c:v>8.7589999999999994E-3</c:v>
                </c:pt>
                <c:pt idx="9760">
                  <c:v>8.7600000000000004E-3</c:v>
                </c:pt>
                <c:pt idx="9761">
                  <c:v>8.7609999999999997E-3</c:v>
                </c:pt>
                <c:pt idx="9762">
                  <c:v>8.7620000000000007E-3</c:v>
                </c:pt>
                <c:pt idx="9763">
                  <c:v>8.763E-3</c:v>
                </c:pt>
                <c:pt idx="9764">
                  <c:v>8.7639999999999992E-3</c:v>
                </c:pt>
                <c:pt idx="9765">
                  <c:v>8.7650000000000002E-3</c:v>
                </c:pt>
                <c:pt idx="9766">
                  <c:v>8.7659999999999995E-3</c:v>
                </c:pt>
                <c:pt idx="9767">
                  <c:v>8.7670000000000005E-3</c:v>
                </c:pt>
                <c:pt idx="9768">
                  <c:v>8.7679999999999998E-3</c:v>
                </c:pt>
                <c:pt idx="9769">
                  <c:v>8.7690000000000008E-3</c:v>
                </c:pt>
                <c:pt idx="9770">
                  <c:v>8.77E-3</c:v>
                </c:pt>
                <c:pt idx="9771">
                  <c:v>8.7709999999999993E-3</c:v>
                </c:pt>
                <c:pt idx="9772">
                  <c:v>8.7720000000000003E-3</c:v>
                </c:pt>
                <c:pt idx="9773">
                  <c:v>8.7729999999999995E-3</c:v>
                </c:pt>
                <c:pt idx="9774">
                  <c:v>8.7740000000000005E-3</c:v>
                </c:pt>
                <c:pt idx="9775">
                  <c:v>8.7749999999999998E-3</c:v>
                </c:pt>
                <c:pt idx="9776">
                  <c:v>8.7760000000000008E-3</c:v>
                </c:pt>
                <c:pt idx="9777">
                  <c:v>8.7770000000000001E-3</c:v>
                </c:pt>
                <c:pt idx="9778">
                  <c:v>8.7779999999999993E-3</c:v>
                </c:pt>
                <c:pt idx="9779">
                  <c:v>8.7790000000000003E-3</c:v>
                </c:pt>
                <c:pt idx="9780">
                  <c:v>8.7799999999999996E-3</c:v>
                </c:pt>
                <c:pt idx="9781">
                  <c:v>8.7810000000000006E-3</c:v>
                </c:pt>
                <c:pt idx="9782">
                  <c:v>8.7819999999999999E-3</c:v>
                </c:pt>
                <c:pt idx="9783">
                  <c:v>8.7829999999999991E-3</c:v>
                </c:pt>
                <c:pt idx="9784">
                  <c:v>8.7840000000000001E-3</c:v>
                </c:pt>
                <c:pt idx="9785">
                  <c:v>8.7849999999999994E-3</c:v>
                </c:pt>
                <c:pt idx="9786">
                  <c:v>8.7860000000000004E-3</c:v>
                </c:pt>
                <c:pt idx="9787">
                  <c:v>8.7869999999999997E-3</c:v>
                </c:pt>
                <c:pt idx="9788">
                  <c:v>8.7880000000000007E-3</c:v>
                </c:pt>
                <c:pt idx="9789">
                  <c:v>8.7889999999999999E-3</c:v>
                </c:pt>
                <c:pt idx="9790">
                  <c:v>8.7899999999999992E-3</c:v>
                </c:pt>
                <c:pt idx="9791">
                  <c:v>8.7910000000000002E-3</c:v>
                </c:pt>
                <c:pt idx="9792">
                  <c:v>8.7919999999999995E-3</c:v>
                </c:pt>
                <c:pt idx="9793">
                  <c:v>8.7930000000000005E-3</c:v>
                </c:pt>
                <c:pt idx="9794">
                  <c:v>8.7939999999999997E-3</c:v>
                </c:pt>
                <c:pt idx="9795">
                  <c:v>8.7950000000000007E-3</c:v>
                </c:pt>
                <c:pt idx="9796">
                  <c:v>8.796E-3</c:v>
                </c:pt>
                <c:pt idx="9797">
                  <c:v>8.7969999999999993E-3</c:v>
                </c:pt>
                <c:pt idx="9798">
                  <c:v>8.7980000000000003E-3</c:v>
                </c:pt>
                <c:pt idx="9799">
                  <c:v>8.7989999999999995E-3</c:v>
                </c:pt>
                <c:pt idx="9800">
                  <c:v>8.8000000000000005E-3</c:v>
                </c:pt>
                <c:pt idx="9801">
                  <c:v>8.8009999999999998E-3</c:v>
                </c:pt>
                <c:pt idx="9802">
                  <c:v>8.8020000000000008E-3</c:v>
                </c:pt>
                <c:pt idx="9803">
                  <c:v>8.8030000000000001E-3</c:v>
                </c:pt>
                <c:pt idx="9804">
                  <c:v>8.8039999999999993E-3</c:v>
                </c:pt>
                <c:pt idx="9805">
                  <c:v>8.8050000000000003E-3</c:v>
                </c:pt>
                <c:pt idx="9806">
                  <c:v>8.8059999999999996E-3</c:v>
                </c:pt>
                <c:pt idx="9807">
                  <c:v>8.8070000000000006E-3</c:v>
                </c:pt>
                <c:pt idx="9808">
                  <c:v>8.8079999999999999E-3</c:v>
                </c:pt>
                <c:pt idx="9809">
                  <c:v>8.8090000000000009E-3</c:v>
                </c:pt>
                <c:pt idx="9810">
                  <c:v>8.8100000000000001E-3</c:v>
                </c:pt>
                <c:pt idx="9811">
                  <c:v>8.8109999999999994E-3</c:v>
                </c:pt>
                <c:pt idx="9812">
                  <c:v>8.8120000000000004E-3</c:v>
                </c:pt>
                <c:pt idx="9813">
                  <c:v>8.8129999999999997E-3</c:v>
                </c:pt>
                <c:pt idx="9814">
                  <c:v>8.8140000000000007E-3</c:v>
                </c:pt>
                <c:pt idx="9815">
                  <c:v>8.8149999999999999E-3</c:v>
                </c:pt>
                <c:pt idx="9816">
                  <c:v>8.8159999999999992E-3</c:v>
                </c:pt>
                <c:pt idx="9817">
                  <c:v>8.8170000000000002E-3</c:v>
                </c:pt>
                <c:pt idx="9818">
                  <c:v>8.8179999999999994E-3</c:v>
                </c:pt>
                <c:pt idx="9819">
                  <c:v>8.8190000000000004E-3</c:v>
                </c:pt>
                <c:pt idx="9820">
                  <c:v>8.8199999999999997E-3</c:v>
                </c:pt>
                <c:pt idx="9821">
                  <c:v>8.8210000000000007E-3</c:v>
                </c:pt>
                <c:pt idx="9822">
                  <c:v>8.822E-3</c:v>
                </c:pt>
                <c:pt idx="9823">
                  <c:v>8.8229999999999992E-3</c:v>
                </c:pt>
                <c:pt idx="9824">
                  <c:v>8.8240000000000002E-3</c:v>
                </c:pt>
                <c:pt idx="9825">
                  <c:v>8.8249999999999995E-3</c:v>
                </c:pt>
                <c:pt idx="9826">
                  <c:v>8.8260000000000005E-3</c:v>
                </c:pt>
                <c:pt idx="9827">
                  <c:v>8.8269999999999998E-3</c:v>
                </c:pt>
                <c:pt idx="9828">
                  <c:v>8.8280000000000008E-3</c:v>
                </c:pt>
                <c:pt idx="9829">
                  <c:v>8.829E-3</c:v>
                </c:pt>
                <c:pt idx="9830">
                  <c:v>8.8299999999999993E-3</c:v>
                </c:pt>
                <c:pt idx="9831">
                  <c:v>8.8310000000000003E-3</c:v>
                </c:pt>
                <c:pt idx="9832">
                  <c:v>8.8319999999999996E-3</c:v>
                </c:pt>
                <c:pt idx="9833">
                  <c:v>8.8330000000000006E-3</c:v>
                </c:pt>
                <c:pt idx="9834">
                  <c:v>8.8339999999999998E-3</c:v>
                </c:pt>
                <c:pt idx="9835">
                  <c:v>8.8350000000000008E-3</c:v>
                </c:pt>
                <c:pt idx="9836">
                  <c:v>8.8360000000000001E-3</c:v>
                </c:pt>
                <c:pt idx="9837">
                  <c:v>8.8369999999999994E-3</c:v>
                </c:pt>
                <c:pt idx="9838">
                  <c:v>8.8380000000000004E-3</c:v>
                </c:pt>
                <c:pt idx="9839">
                  <c:v>8.8389999999999996E-3</c:v>
                </c:pt>
                <c:pt idx="9840">
                  <c:v>8.8400000000000006E-3</c:v>
                </c:pt>
                <c:pt idx="9841">
                  <c:v>8.8409999999999999E-3</c:v>
                </c:pt>
                <c:pt idx="9842">
                  <c:v>8.8419999999999992E-3</c:v>
                </c:pt>
                <c:pt idx="9843">
                  <c:v>8.8430000000000002E-3</c:v>
                </c:pt>
                <c:pt idx="9844">
                  <c:v>8.8439999999999994E-3</c:v>
                </c:pt>
                <c:pt idx="9845">
                  <c:v>8.8450000000000004E-3</c:v>
                </c:pt>
                <c:pt idx="9846">
                  <c:v>8.8459999999999997E-3</c:v>
                </c:pt>
                <c:pt idx="9847">
                  <c:v>8.8470000000000007E-3</c:v>
                </c:pt>
                <c:pt idx="9848">
                  <c:v>8.848E-3</c:v>
                </c:pt>
                <c:pt idx="9849">
                  <c:v>8.8489999999999992E-3</c:v>
                </c:pt>
                <c:pt idx="9850">
                  <c:v>8.8500000000000002E-3</c:v>
                </c:pt>
                <c:pt idx="9851">
                  <c:v>8.8509999999999995E-3</c:v>
                </c:pt>
                <c:pt idx="9852">
                  <c:v>8.8520000000000005E-3</c:v>
                </c:pt>
                <c:pt idx="9853">
                  <c:v>8.8529999999999998E-3</c:v>
                </c:pt>
                <c:pt idx="9854">
                  <c:v>8.8540000000000008E-3</c:v>
                </c:pt>
                <c:pt idx="9855">
                  <c:v>8.855E-3</c:v>
                </c:pt>
                <c:pt idx="9856">
                  <c:v>8.8559999999999993E-3</c:v>
                </c:pt>
                <c:pt idx="9857">
                  <c:v>8.8570000000000003E-3</c:v>
                </c:pt>
                <c:pt idx="9858">
                  <c:v>8.8579999999999996E-3</c:v>
                </c:pt>
                <c:pt idx="9859">
                  <c:v>8.8590000000000006E-3</c:v>
                </c:pt>
                <c:pt idx="9860">
                  <c:v>8.8599999999999998E-3</c:v>
                </c:pt>
                <c:pt idx="9861">
                  <c:v>8.8610000000000008E-3</c:v>
                </c:pt>
                <c:pt idx="9862">
                  <c:v>8.8620000000000001E-3</c:v>
                </c:pt>
                <c:pt idx="9863">
                  <c:v>8.8629999999999994E-3</c:v>
                </c:pt>
                <c:pt idx="9864">
                  <c:v>8.8640000000000004E-3</c:v>
                </c:pt>
                <c:pt idx="9865">
                  <c:v>8.8649999999999996E-3</c:v>
                </c:pt>
                <c:pt idx="9866">
                  <c:v>8.8660000000000006E-3</c:v>
                </c:pt>
                <c:pt idx="9867">
                  <c:v>8.8669999999999999E-3</c:v>
                </c:pt>
                <c:pt idx="9868">
                  <c:v>8.8679999999999991E-3</c:v>
                </c:pt>
                <c:pt idx="9869">
                  <c:v>8.8690000000000001E-3</c:v>
                </c:pt>
                <c:pt idx="9870">
                  <c:v>8.8699999999999994E-3</c:v>
                </c:pt>
                <c:pt idx="9871">
                  <c:v>8.8710000000000004E-3</c:v>
                </c:pt>
                <c:pt idx="9872">
                  <c:v>8.8719999999999997E-3</c:v>
                </c:pt>
                <c:pt idx="9873">
                  <c:v>8.8730000000000007E-3</c:v>
                </c:pt>
                <c:pt idx="9874">
                  <c:v>8.8739999999999999E-3</c:v>
                </c:pt>
                <c:pt idx="9875">
                  <c:v>8.8749999999999992E-3</c:v>
                </c:pt>
                <c:pt idx="9876">
                  <c:v>8.8760000000000002E-3</c:v>
                </c:pt>
                <c:pt idx="9877">
                  <c:v>8.8769999999999995E-3</c:v>
                </c:pt>
                <c:pt idx="9878">
                  <c:v>8.8780000000000005E-3</c:v>
                </c:pt>
                <c:pt idx="9879">
                  <c:v>8.8789999999999997E-3</c:v>
                </c:pt>
                <c:pt idx="9880">
                  <c:v>8.8800000000000007E-3</c:v>
                </c:pt>
                <c:pt idx="9881">
                  <c:v>8.881E-3</c:v>
                </c:pt>
                <c:pt idx="9882">
                  <c:v>8.8819999999999993E-3</c:v>
                </c:pt>
                <c:pt idx="9883">
                  <c:v>8.8830000000000003E-3</c:v>
                </c:pt>
                <c:pt idx="9884">
                  <c:v>8.8839999999999995E-3</c:v>
                </c:pt>
                <c:pt idx="9885">
                  <c:v>8.8850000000000005E-3</c:v>
                </c:pt>
                <c:pt idx="9886">
                  <c:v>8.8859999999999998E-3</c:v>
                </c:pt>
                <c:pt idx="9887">
                  <c:v>8.8870000000000008E-3</c:v>
                </c:pt>
                <c:pt idx="9888">
                  <c:v>8.8880000000000001E-3</c:v>
                </c:pt>
                <c:pt idx="9889">
                  <c:v>8.8889999999999993E-3</c:v>
                </c:pt>
                <c:pt idx="9890">
                  <c:v>8.8900000000000003E-3</c:v>
                </c:pt>
                <c:pt idx="9891">
                  <c:v>8.8909999999999996E-3</c:v>
                </c:pt>
                <c:pt idx="9892">
                  <c:v>8.8920000000000006E-3</c:v>
                </c:pt>
                <c:pt idx="9893">
                  <c:v>8.8929999999999999E-3</c:v>
                </c:pt>
                <c:pt idx="9894">
                  <c:v>8.8940000000000009E-3</c:v>
                </c:pt>
                <c:pt idx="9895">
                  <c:v>8.8950000000000001E-3</c:v>
                </c:pt>
                <c:pt idx="9896">
                  <c:v>8.8959999999999994E-3</c:v>
                </c:pt>
                <c:pt idx="9897">
                  <c:v>8.8970000000000004E-3</c:v>
                </c:pt>
                <c:pt idx="9898">
                  <c:v>8.8979999999999997E-3</c:v>
                </c:pt>
                <c:pt idx="9899">
                  <c:v>8.8990000000000007E-3</c:v>
                </c:pt>
                <c:pt idx="9900">
                  <c:v>8.8999999999999999E-3</c:v>
                </c:pt>
                <c:pt idx="9901">
                  <c:v>8.9009999999999992E-3</c:v>
                </c:pt>
                <c:pt idx="9902">
                  <c:v>8.9020000000000002E-3</c:v>
                </c:pt>
                <c:pt idx="9903">
                  <c:v>8.9029999999999995E-3</c:v>
                </c:pt>
                <c:pt idx="9904">
                  <c:v>8.9040000000000005E-3</c:v>
                </c:pt>
                <c:pt idx="9905">
                  <c:v>8.9049999999999997E-3</c:v>
                </c:pt>
                <c:pt idx="9906">
                  <c:v>8.9060000000000007E-3</c:v>
                </c:pt>
                <c:pt idx="9907">
                  <c:v>8.907E-3</c:v>
                </c:pt>
                <c:pt idx="9908">
                  <c:v>8.9079999999999993E-3</c:v>
                </c:pt>
                <c:pt idx="9909">
                  <c:v>8.9090000000000003E-3</c:v>
                </c:pt>
                <c:pt idx="9910">
                  <c:v>8.9099999999999995E-3</c:v>
                </c:pt>
                <c:pt idx="9911">
                  <c:v>8.9110000000000005E-3</c:v>
                </c:pt>
                <c:pt idx="9912">
                  <c:v>8.9119999999999998E-3</c:v>
                </c:pt>
                <c:pt idx="9913">
                  <c:v>8.9130000000000008E-3</c:v>
                </c:pt>
                <c:pt idx="9914">
                  <c:v>8.914E-3</c:v>
                </c:pt>
                <c:pt idx="9915">
                  <c:v>8.9149999999999993E-3</c:v>
                </c:pt>
                <c:pt idx="9916">
                  <c:v>8.9160000000000003E-3</c:v>
                </c:pt>
                <c:pt idx="9917">
                  <c:v>8.9169999999999996E-3</c:v>
                </c:pt>
                <c:pt idx="9918">
                  <c:v>8.9180000000000006E-3</c:v>
                </c:pt>
                <c:pt idx="9919">
                  <c:v>8.9189999999999998E-3</c:v>
                </c:pt>
                <c:pt idx="9920">
                  <c:v>8.9200000000000008E-3</c:v>
                </c:pt>
                <c:pt idx="9921">
                  <c:v>8.9210000000000001E-3</c:v>
                </c:pt>
                <c:pt idx="9922">
                  <c:v>8.9219999999999994E-3</c:v>
                </c:pt>
                <c:pt idx="9923">
                  <c:v>8.9230000000000004E-3</c:v>
                </c:pt>
                <c:pt idx="9924">
                  <c:v>8.9239999999999996E-3</c:v>
                </c:pt>
                <c:pt idx="9925">
                  <c:v>8.9250000000000006E-3</c:v>
                </c:pt>
                <c:pt idx="9926">
                  <c:v>8.9259999999999999E-3</c:v>
                </c:pt>
                <c:pt idx="9927">
                  <c:v>8.9269999999999992E-3</c:v>
                </c:pt>
                <c:pt idx="9928">
                  <c:v>8.9280000000000002E-3</c:v>
                </c:pt>
                <c:pt idx="9929">
                  <c:v>8.9289999999999994E-3</c:v>
                </c:pt>
                <c:pt idx="9930">
                  <c:v>8.9300000000000004E-3</c:v>
                </c:pt>
                <c:pt idx="9931">
                  <c:v>8.9309999999999997E-3</c:v>
                </c:pt>
                <c:pt idx="9932">
                  <c:v>8.9320000000000007E-3</c:v>
                </c:pt>
                <c:pt idx="9933">
                  <c:v>8.933E-3</c:v>
                </c:pt>
                <c:pt idx="9934">
                  <c:v>8.9339999999999992E-3</c:v>
                </c:pt>
                <c:pt idx="9935">
                  <c:v>8.9350000000000002E-3</c:v>
                </c:pt>
                <c:pt idx="9936">
                  <c:v>8.9359999999999995E-3</c:v>
                </c:pt>
                <c:pt idx="9937">
                  <c:v>8.9370000000000005E-3</c:v>
                </c:pt>
                <c:pt idx="9938">
                  <c:v>8.9379999999999998E-3</c:v>
                </c:pt>
                <c:pt idx="9939">
                  <c:v>8.9390000000000008E-3</c:v>
                </c:pt>
                <c:pt idx="9940">
                  <c:v>8.94E-3</c:v>
                </c:pt>
                <c:pt idx="9941">
                  <c:v>8.9409999999999993E-3</c:v>
                </c:pt>
                <c:pt idx="9942">
                  <c:v>8.9420000000000003E-3</c:v>
                </c:pt>
                <c:pt idx="9943">
                  <c:v>8.9429999999999996E-3</c:v>
                </c:pt>
                <c:pt idx="9944">
                  <c:v>8.9440000000000006E-3</c:v>
                </c:pt>
                <c:pt idx="9945">
                  <c:v>8.9449999999999998E-3</c:v>
                </c:pt>
                <c:pt idx="9946">
                  <c:v>8.9460000000000008E-3</c:v>
                </c:pt>
                <c:pt idx="9947">
                  <c:v>8.9470000000000001E-3</c:v>
                </c:pt>
                <c:pt idx="9948">
                  <c:v>8.9479999999999994E-3</c:v>
                </c:pt>
                <c:pt idx="9949">
                  <c:v>8.9490000000000004E-3</c:v>
                </c:pt>
                <c:pt idx="9950">
                  <c:v>8.9499999999999996E-3</c:v>
                </c:pt>
                <c:pt idx="9951">
                  <c:v>8.9510000000000006E-3</c:v>
                </c:pt>
                <c:pt idx="9952">
                  <c:v>8.9519999999999999E-3</c:v>
                </c:pt>
                <c:pt idx="9953">
                  <c:v>8.9529999999999992E-3</c:v>
                </c:pt>
                <c:pt idx="9954">
                  <c:v>8.9540000000000002E-3</c:v>
                </c:pt>
                <c:pt idx="9955">
                  <c:v>8.9549999999999994E-3</c:v>
                </c:pt>
                <c:pt idx="9956">
                  <c:v>8.9560000000000004E-3</c:v>
                </c:pt>
                <c:pt idx="9957">
                  <c:v>8.9569999999999997E-3</c:v>
                </c:pt>
                <c:pt idx="9958">
                  <c:v>8.9580000000000007E-3</c:v>
                </c:pt>
                <c:pt idx="9959">
                  <c:v>8.9589999999999999E-3</c:v>
                </c:pt>
                <c:pt idx="9960">
                  <c:v>8.9599999999999992E-3</c:v>
                </c:pt>
                <c:pt idx="9961">
                  <c:v>8.9610000000000002E-3</c:v>
                </c:pt>
                <c:pt idx="9962">
                  <c:v>8.9619999999999995E-3</c:v>
                </c:pt>
                <c:pt idx="9963">
                  <c:v>8.9630000000000005E-3</c:v>
                </c:pt>
                <c:pt idx="9964">
                  <c:v>8.9639999999999997E-3</c:v>
                </c:pt>
                <c:pt idx="9965">
                  <c:v>8.9650000000000007E-3</c:v>
                </c:pt>
                <c:pt idx="9966">
                  <c:v>8.966E-3</c:v>
                </c:pt>
                <c:pt idx="9967">
                  <c:v>8.9669999999999993E-3</c:v>
                </c:pt>
                <c:pt idx="9968">
                  <c:v>8.9680000000000003E-3</c:v>
                </c:pt>
                <c:pt idx="9969">
                  <c:v>8.9689999999999995E-3</c:v>
                </c:pt>
                <c:pt idx="9970">
                  <c:v>8.9700000000000005E-3</c:v>
                </c:pt>
                <c:pt idx="9971">
                  <c:v>8.9709999999999998E-3</c:v>
                </c:pt>
                <c:pt idx="9972">
                  <c:v>8.9720000000000008E-3</c:v>
                </c:pt>
                <c:pt idx="9973">
                  <c:v>8.9730000000000001E-3</c:v>
                </c:pt>
                <c:pt idx="9974">
                  <c:v>8.9739999999999993E-3</c:v>
                </c:pt>
                <c:pt idx="9975">
                  <c:v>8.9750000000000003E-3</c:v>
                </c:pt>
                <c:pt idx="9976">
                  <c:v>8.9759999999999996E-3</c:v>
                </c:pt>
                <c:pt idx="9977">
                  <c:v>8.9770000000000006E-3</c:v>
                </c:pt>
                <c:pt idx="9978">
                  <c:v>8.9779999999999999E-3</c:v>
                </c:pt>
                <c:pt idx="9979">
                  <c:v>8.9789999999999991E-3</c:v>
                </c:pt>
                <c:pt idx="9980">
                  <c:v>8.9800000000000001E-3</c:v>
                </c:pt>
                <c:pt idx="9981">
                  <c:v>8.9809999999999994E-3</c:v>
                </c:pt>
                <c:pt idx="9982">
                  <c:v>8.9820000000000004E-3</c:v>
                </c:pt>
                <c:pt idx="9983">
                  <c:v>8.9829999999999997E-3</c:v>
                </c:pt>
                <c:pt idx="9984">
                  <c:v>8.9840000000000007E-3</c:v>
                </c:pt>
                <c:pt idx="9985">
                  <c:v>8.9849999999999999E-3</c:v>
                </c:pt>
                <c:pt idx="9986">
                  <c:v>8.9859999999999992E-3</c:v>
                </c:pt>
                <c:pt idx="9987">
                  <c:v>8.9870000000000002E-3</c:v>
                </c:pt>
                <c:pt idx="9988">
                  <c:v>8.9879999999999995E-3</c:v>
                </c:pt>
                <c:pt idx="9989">
                  <c:v>8.9890000000000005E-3</c:v>
                </c:pt>
                <c:pt idx="9990">
                  <c:v>8.9899999999999997E-3</c:v>
                </c:pt>
                <c:pt idx="9991">
                  <c:v>8.9910000000000007E-3</c:v>
                </c:pt>
                <c:pt idx="9992">
                  <c:v>8.992E-3</c:v>
                </c:pt>
                <c:pt idx="9993">
                  <c:v>8.9929999999999993E-3</c:v>
                </c:pt>
                <c:pt idx="9994">
                  <c:v>8.9940000000000003E-3</c:v>
                </c:pt>
                <c:pt idx="9995">
                  <c:v>8.9949999999999995E-3</c:v>
                </c:pt>
                <c:pt idx="9996">
                  <c:v>8.9960000000000005E-3</c:v>
                </c:pt>
                <c:pt idx="9997">
                  <c:v>8.9969999999999998E-3</c:v>
                </c:pt>
                <c:pt idx="9998">
                  <c:v>8.9980000000000008E-3</c:v>
                </c:pt>
                <c:pt idx="9999">
                  <c:v>8.9990000000000001E-3</c:v>
                </c:pt>
              </c:numCache>
            </c:numRef>
          </c:xVal>
          <c:yVal>
            <c:numRef>
              <c:f>'tek0061'!$C$19:$C$10018</c:f>
              <c:numCache>
                <c:formatCode>General</c:formatCode>
                <c:ptCount val="10000"/>
                <c:pt idx="0">
                  <c:v>-2.1015600000000001E-3</c:v>
                </c:pt>
                <c:pt idx="1">
                  <c:v>-2.1718699999999998E-3</c:v>
                </c:pt>
                <c:pt idx="2">
                  <c:v>-2.45312E-3</c:v>
                </c:pt>
                <c:pt idx="3">
                  <c:v>-2.7343699999999999E-3</c:v>
                </c:pt>
                <c:pt idx="4">
                  <c:v>-2.0468700000000001E-3</c:v>
                </c:pt>
                <c:pt idx="5">
                  <c:v>-1.96094E-3</c:v>
                </c:pt>
                <c:pt idx="6">
                  <c:v>-1.52344E-3</c:v>
                </c:pt>
                <c:pt idx="7">
                  <c:v>-1.8671899999999999E-3</c:v>
                </c:pt>
                <c:pt idx="8">
                  <c:v>-2.3359399999999999E-3</c:v>
                </c:pt>
                <c:pt idx="9">
                  <c:v>-2.1875000000000002E-3</c:v>
                </c:pt>
                <c:pt idx="10">
                  <c:v>-2.0078100000000001E-3</c:v>
                </c:pt>
                <c:pt idx="11">
                  <c:v>-2.0312500000000001E-3</c:v>
                </c:pt>
                <c:pt idx="12">
                  <c:v>-2.39062E-3</c:v>
                </c:pt>
                <c:pt idx="13">
                  <c:v>-2.3046899999999999E-3</c:v>
                </c:pt>
                <c:pt idx="14">
                  <c:v>-2.0468700000000001E-3</c:v>
                </c:pt>
                <c:pt idx="15">
                  <c:v>-2.1328100000000002E-3</c:v>
                </c:pt>
                <c:pt idx="16">
                  <c:v>-2.0312500000000001E-3</c:v>
                </c:pt>
                <c:pt idx="17">
                  <c:v>-1.52344E-3</c:v>
                </c:pt>
                <c:pt idx="18">
                  <c:v>-2.0078100000000001E-3</c:v>
                </c:pt>
                <c:pt idx="19">
                  <c:v>-1.8984399999999999E-3</c:v>
                </c:pt>
                <c:pt idx="20">
                  <c:v>-1.8046900000000001E-3</c:v>
                </c:pt>
                <c:pt idx="21">
                  <c:v>-2.02344E-3</c:v>
                </c:pt>
                <c:pt idx="22">
                  <c:v>-2.0859400000000001E-3</c:v>
                </c:pt>
                <c:pt idx="23">
                  <c:v>-1.9843700000000001E-3</c:v>
                </c:pt>
                <c:pt idx="24">
                  <c:v>-1.9843700000000001E-3</c:v>
                </c:pt>
                <c:pt idx="25">
                  <c:v>-1.5546900000000001E-3</c:v>
                </c:pt>
                <c:pt idx="26">
                  <c:v>-1.6015599999999999E-3</c:v>
                </c:pt>
                <c:pt idx="27">
                  <c:v>-1.52344E-3</c:v>
                </c:pt>
                <c:pt idx="28">
                  <c:v>-1.47656E-3</c:v>
                </c:pt>
                <c:pt idx="29">
                  <c:v>-1.52344E-3</c:v>
                </c:pt>
                <c:pt idx="30">
                  <c:v>-1.74219E-3</c:v>
                </c:pt>
                <c:pt idx="31">
                  <c:v>-1.88281E-3</c:v>
                </c:pt>
                <c:pt idx="32">
                  <c:v>-1.8281199999999999E-3</c:v>
                </c:pt>
                <c:pt idx="33">
                  <c:v>-1.8593699999999999E-3</c:v>
                </c:pt>
                <c:pt idx="34">
                  <c:v>-1.8437499999999999E-3</c:v>
                </c:pt>
                <c:pt idx="35">
                  <c:v>-2.0312500000000001E-3</c:v>
                </c:pt>
                <c:pt idx="36">
                  <c:v>-2.2499999999999998E-3</c:v>
                </c:pt>
                <c:pt idx="37">
                  <c:v>-1.45312E-3</c:v>
                </c:pt>
                <c:pt idx="38">
                  <c:v>-1.8671899999999999E-3</c:v>
                </c:pt>
                <c:pt idx="39">
                  <c:v>-1.8437499999999999E-3</c:v>
                </c:pt>
                <c:pt idx="40">
                  <c:v>-1.92187E-3</c:v>
                </c:pt>
                <c:pt idx="41">
                  <c:v>-2.41406E-3</c:v>
                </c:pt>
                <c:pt idx="42">
                  <c:v>-2.2656199999999999E-3</c:v>
                </c:pt>
                <c:pt idx="43">
                  <c:v>-2.1640600000000002E-3</c:v>
                </c:pt>
                <c:pt idx="44">
                  <c:v>-2.1093700000000002E-3</c:v>
                </c:pt>
                <c:pt idx="45">
                  <c:v>-1.8671899999999999E-3</c:v>
                </c:pt>
                <c:pt idx="46">
                  <c:v>-1.47656E-3</c:v>
                </c:pt>
                <c:pt idx="47">
                  <c:v>-1.8984399999999999E-3</c:v>
                </c:pt>
                <c:pt idx="48">
                  <c:v>-1.65625E-3</c:v>
                </c:pt>
                <c:pt idx="49">
                  <c:v>-1.74219E-3</c:v>
                </c:pt>
                <c:pt idx="50">
                  <c:v>-1.25781E-3</c:v>
                </c:pt>
                <c:pt idx="51">
                  <c:v>-1.74219E-3</c:v>
                </c:pt>
                <c:pt idx="52">
                  <c:v>-2.0625000000000001E-3</c:v>
                </c:pt>
                <c:pt idx="53">
                  <c:v>-2.1250000000000002E-3</c:v>
                </c:pt>
                <c:pt idx="54">
                  <c:v>-1.64062E-3</c:v>
                </c:pt>
                <c:pt idx="55">
                  <c:v>-1.8593699999999999E-3</c:v>
                </c:pt>
                <c:pt idx="56">
                  <c:v>-1.72656E-3</c:v>
                </c:pt>
                <c:pt idx="57">
                  <c:v>-1.47656E-3</c:v>
                </c:pt>
                <c:pt idx="58">
                  <c:v>-2.2109400000000002E-3</c:v>
                </c:pt>
                <c:pt idx="59">
                  <c:v>-1.72656E-3</c:v>
                </c:pt>
                <c:pt idx="60">
                  <c:v>-1.6015599999999999E-3</c:v>
                </c:pt>
                <c:pt idx="61">
                  <c:v>-2.02344E-3</c:v>
                </c:pt>
                <c:pt idx="62">
                  <c:v>-2E-3</c:v>
                </c:pt>
                <c:pt idx="63">
                  <c:v>-2.02344E-3</c:v>
                </c:pt>
                <c:pt idx="64">
                  <c:v>-1.5781199999999999E-3</c:v>
                </c:pt>
                <c:pt idx="65">
                  <c:v>-2.3671899999999999E-3</c:v>
                </c:pt>
                <c:pt idx="66">
                  <c:v>-2.2031199999999998E-3</c:v>
                </c:pt>
                <c:pt idx="67">
                  <c:v>-2.2109400000000002E-3</c:v>
                </c:pt>
                <c:pt idx="68">
                  <c:v>-2.47656E-3</c:v>
                </c:pt>
                <c:pt idx="69">
                  <c:v>-2.02344E-3</c:v>
                </c:pt>
                <c:pt idx="70">
                  <c:v>-1.65625E-3</c:v>
                </c:pt>
                <c:pt idx="71">
                  <c:v>-1.5937499999999999E-3</c:v>
                </c:pt>
                <c:pt idx="72">
                  <c:v>-1.71875E-3</c:v>
                </c:pt>
                <c:pt idx="73">
                  <c:v>-1.47656E-3</c:v>
                </c:pt>
                <c:pt idx="74">
                  <c:v>-1.2968700000000001E-3</c:v>
                </c:pt>
                <c:pt idx="75">
                  <c:v>-1.3749999999999999E-3</c:v>
                </c:pt>
                <c:pt idx="76">
                  <c:v>-1.74219E-3</c:v>
                </c:pt>
                <c:pt idx="77">
                  <c:v>-1.72656E-3</c:v>
                </c:pt>
                <c:pt idx="78">
                  <c:v>-2.40625E-3</c:v>
                </c:pt>
                <c:pt idx="79">
                  <c:v>-2.0078100000000001E-3</c:v>
                </c:pt>
                <c:pt idx="80">
                  <c:v>-2.2499999999999998E-3</c:v>
                </c:pt>
                <c:pt idx="81">
                  <c:v>-1.96875E-3</c:v>
                </c:pt>
                <c:pt idx="82">
                  <c:v>-1.64062E-3</c:v>
                </c:pt>
                <c:pt idx="83">
                  <c:v>-1.8984399999999999E-3</c:v>
                </c:pt>
                <c:pt idx="84">
                  <c:v>-2.2031199999999998E-3</c:v>
                </c:pt>
                <c:pt idx="85">
                  <c:v>-2.45312E-3</c:v>
                </c:pt>
                <c:pt idx="86">
                  <c:v>-2.0625000000000001E-3</c:v>
                </c:pt>
                <c:pt idx="87">
                  <c:v>-1.88281E-3</c:v>
                </c:pt>
                <c:pt idx="88">
                  <c:v>-2.0703100000000001E-3</c:v>
                </c:pt>
                <c:pt idx="89">
                  <c:v>-1.7812500000000001E-3</c:v>
                </c:pt>
                <c:pt idx="90">
                  <c:v>-2.3124999999999999E-3</c:v>
                </c:pt>
                <c:pt idx="91">
                  <c:v>-2.46875E-3</c:v>
                </c:pt>
                <c:pt idx="92">
                  <c:v>-2.3671899999999999E-3</c:v>
                </c:pt>
                <c:pt idx="93">
                  <c:v>-1.96094E-3</c:v>
                </c:pt>
                <c:pt idx="94">
                  <c:v>-2.1093700000000002E-3</c:v>
                </c:pt>
                <c:pt idx="95">
                  <c:v>-1.8984399999999999E-3</c:v>
                </c:pt>
                <c:pt idx="96">
                  <c:v>-1.8046900000000001E-3</c:v>
                </c:pt>
                <c:pt idx="97">
                  <c:v>-1.42187E-3</c:v>
                </c:pt>
                <c:pt idx="98">
                  <c:v>-1.9843700000000001E-3</c:v>
                </c:pt>
                <c:pt idx="99">
                  <c:v>-1.6015599999999999E-3</c:v>
                </c:pt>
                <c:pt idx="100">
                  <c:v>-2.39062E-3</c:v>
                </c:pt>
                <c:pt idx="101">
                  <c:v>-2.0703100000000001E-3</c:v>
                </c:pt>
                <c:pt idx="102">
                  <c:v>-2.0468700000000001E-3</c:v>
                </c:pt>
                <c:pt idx="103">
                  <c:v>-2.3281199999999999E-3</c:v>
                </c:pt>
                <c:pt idx="104">
                  <c:v>-2.5703100000000001E-3</c:v>
                </c:pt>
                <c:pt idx="105">
                  <c:v>-1.74219E-3</c:v>
                </c:pt>
                <c:pt idx="106">
                  <c:v>-1.88281E-3</c:v>
                </c:pt>
                <c:pt idx="107">
                  <c:v>-2.2343699999999998E-3</c:v>
                </c:pt>
                <c:pt idx="108">
                  <c:v>-2.2656199999999999E-3</c:v>
                </c:pt>
                <c:pt idx="109">
                  <c:v>-2.4375E-3</c:v>
                </c:pt>
                <c:pt idx="110">
                  <c:v>-1.96875E-3</c:v>
                </c:pt>
                <c:pt idx="111">
                  <c:v>-2.1718699999999998E-3</c:v>
                </c:pt>
                <c:pt idx="112">
                  <c:v>-2.49219E-3</c:v>
                </c:pt>
                <c:pt idx="113">
                  <c:v>-2.2734399999999998E-3</c:v>
                </c:pt>
                <c:pt idx="114">
                  <c:v>-2.1718699999999998E-3</c:v>
                </c:pt>
                <c:pt idx="115">
                  <c:v>-2.2343699999999998E-3</c:v>
                </c:pt>
                <c:pt idx="116">
                  <c:v>-2.1015600000000001E-3</c:v>
                </c:pt>
                <c:pt idx="117">
                  <c:v>-1.49219E-3</c:v>
                </c:pt>
                <c:pt idx="118">
                  <c:v>-1.6249999999999999E-3</c:v>
                </c:pt>
                <c:pt idx="119">
                  <c:v>-1.3359400000000001E-3</c:v>
                </c:pt>
                <c:pt idx="120">
                  <c:v>-1.9843700000000001E-3</c:v>
                </c:pt>
                <c:pt idx="121">
                  <c:v>-2.0703100000000001E-3</c:v>
                </c:pt>
                <c:pt idx="122">
                  <c:v>-2.1093700000000002E-3</c:v>
                </c:pt>
                <c:pt idx="123">
                  <c:v>-2.2890599999999999E-3</c:v>
                </c:pt>
                <c:pt idx="124">
                  <c:v>-2.3281199999999999E-3</c:v>
                </c:pt>
                <c:pt idx="125">
                  <c:v>-2.8437499999999999E-3</c:v>
                </c:pt>
                <c:pt idx="126">
                  <c:v>-2.3515599999999999E-3</c:v>
                </c:pt>
                <c:pt idx="127">
                  <c:v>-2.3281199999999999E-3</c:v>
                </c:pt>
                <c:pt idx="128">
                  <c:v>-2.02344E-3</c:v>
                </c:pt>
                <c:pt idx="129">
                  <c:v>-1.8046900000000001E-3</c:v>
                </c:pt>
                <c:pt idx="130">
                  <c:v>-1.66406E-3</c:v>
                </c:pt>
                <c:pt idx="131">
                  <c:v>-1.96875E-3</c:v>
                </c:pt>
                <c:pt idx="132">
                  <c:v>-1.94531E-3</c:v>
                </c:pt>
                <c:pt idx="133">
                  <c:v>-2.0625000000000001E-3</c:v>
                </c:pt>
                <c:pt idx="134">
                  <c:v>-2.1250000000000002E-3</c:v>
                </c:pt>
                <c:pt idx="135">
                  <c:v>-1.8437499999999999E-3</c:v>
                </c:pt>
                <c:pt idx="136">
                  <c:v>-1.67969E-3</c:v>
                </c:pt>
                <c:pt idx="137">
                  <c:v>-1.7656200000000001E-3</c:v>
                </c:pt>
                <c:pt idx="138">
                  <c:v>-2.7109399999999998E-3</c:v>
                </c:pt>
                <c:pt idx="139">
                  <c:v>-2.2265599999999998E-3</c:v>
                </c:pt>
                <c:pt idx="140">
                  <c:v>-1.7578100000000001E-3</c:v>
                </c:pt>
                <c:pt idx="141">
                  <c:v>-1.27344E-3</c:v>
                </c:pt>
                <c:pt idx="142">
                  <c:v>-1.6249999999999999E-3</c:v>
                </c:pt>
                <c:pt idx="143">
                  <c:v>-1.69531E-3</c:v>
                </c:pt>
                <c:pt idx="144">
                  <c:v>-1.64062E-3</c:v>
                </c:pt>
                <c:pt idx="145">
                  <c:v>-1.92969E-3</c:v>
                </c:pt>
                <c:pt idx="146">
                  <c:v>-2.0468700000000001E-3</c:v>
                </c:pt>
                <c:pt idx="147">
                  <c:v>-2.3749999999999999E-3</c:v>
                </c:pt>
                <c:pt idx="148">
                  <c:v>-2.2109400000000002E-3</c:v>
                </c:pt>
                <c:pt idx="149">
                  <c:v>-2.0703100000000001E-3</c:v>
                </c:pt>
                <c:pt idx="150">
                  <c:v>-2.3124999999999999E-3</c:v>
                </c:pt>
                <c:pt idx="151">
                  <c:v>-2.4375E-3</c:v>
                </c:pt>
                <c:pt idx="152">
                  <c:v>-2.46875E-3</c:v>
                </c:pt>
                <c:pt idx="153">
                  <c:v>-2.1250000000000002E-3</c:v>
                </c:pt>
                <c:pt idx="154">
                  <c:v>-2.2343699999999998E-3</c:v>
                </c:pt>
                <c:pt idx="155">
                  <c:v>-1.5781199999999999E-3</c:v>
                </c:pt>
                <c:pt idx="156">
                  <c:v>-1.8281199999999999E-3</c:v>
                </c:pt>
                <c:pt idx="157">
                  <c:v>-2.0078100000000001E-3</c:v>
                </c:pt>
                <c:pt idx="158">
                  <c:v>-2.2734399999999998E-3</c:v>
                </c:pt>
                <c:pt idx="159">
                  <c:v>-2.0703100000000001E-3</c:v>
                </c:pt>
                <c:pt idx="160">
                  <c:v>-2.47656E-3</c:v>
                </c:pt>
                <c:pt idx="161">
                  <c:v>-2.1328100000000002E-3</c:v>
                </c:pt>
                <c:pt idx="162">
                  <c:v>-1.74219E-3</c:v>
                </c:pt>
                <c:pt idx="163">
                  <c:v>-2.2031199999999998E-3</c:v>
                </c:pt>
                <c:pt idx="164">
                  <c:v>-2.3671899999999999E-3</c:v>
                </c:pt>
                <c:pt idx="165">
                  <c:v>-1.90625E-3</c:v>
                </c:pt>
                <c:pt idx="166">
                  <c:v>-1.4375E-3</c:v>
                </c:pt>
                <c:pt idx="167">
                  <c:v>-2.3671899999999999E-3</c:v>
                </c:pt>
                <c:pt idx="168">
                  <c:v>-2.6093700000000002E-3</c:v>
                </c:pt>
                <c:pt idx="169">
                  <c:v>-2.41406E-3</c:v>
                </c:pt>
                <c:pt idx="170">
                  <c:v>-2.45312E-3</c:v>
                </c:pt>
                <c:pt idx="171">
                  <c:v>-1.90625E-3</c:v>
                </c:pt>
                <c:pt idx="172">
                  <c:v>-2.1640600000000002E-3</c:v>
                </c:pt>
                <c:pt idx="173">
                  <c:v>-2.3749999999999999E-3</c:v>
                </c:pt>
                <c:pt idx="174">
                  <c:v>-1.88281E-3</c:v>
                </c:pt>
                <c:pt idx="175">
                  <c:v>-1.94531E-3</c:v>
                </c:pt>
                <c:pt idx="176">
                  <c:v>-2.0703100000000001E-3</c:v>
                </c:pt>
                <c:pt idx="177">
                  <c:v>-1.7656200000000001E-3</c:v>
                </c:pt>
                <c:pt idx="178">
                  <c:v>-2.5546900000000001E-3</c:v>
                </c:pt>
                <c:pt idx="179">
                  <c:v>-2.2734399999999998E-3</c:v>
                </c:pt>
                <c:pt idx="180">
                  <c:v>-2.47656E-3</c:v>
                </c:pt>
                <c:pt idx="181">
                  <c:v>-2.1718699999999998E-3</c:v>
                </c:pt>
                <c:pt idx="182">
                  <c:v>-2.4375E-3</c:v>
                </c:pt>
                <c:pt idx="183">
                  <c:v>-2.2656199999999999E-3</c:v>
                </c:pt>
                <c:pt idx="184">
                  <c:v>-2.40625E-3</c:v>
                </c:pt>
                <c:pt idx="185">
                  <c:v>-2.0703100000000001E-3</c:v>
                </c:pt>
                <c:pt idx="186">
                  <c:v>-2.1640600000000002E-3</c:v>
                </c:pt>
                <c:pt idx="187">
                  <c:v>-1.8046900000000001E-3</c:v>
                </c:pt>
                <c:pt idx="188">
                  <c:v>-2.0312500000000001E-3</c:v>
                </c:pt>
                <c:pt idx="189">
                  <c:v>-2.2890599999999999E-3</c:v>
                </c:pt>
                <c:pt idx="190">
                  <c:v>-2.1484400000000002E-3</c:v>
                </c:pt>
                <c:pt idx="191">
                  <c:v>-1.96875E-3</c:v>
                </c:pt>
                <c:pt idx="192">
                  <c:v>-1.94531E-3</c:v>
                </c:pt>
                <c:pt idx="193">
                  <c:v>-2.1718699999999998E-3</c:v>
                </c:pt>
                <c:pt idx="194">
                  <c:v>-2.1328100000000002E-3</c:v>
                </c:pt>
                <c:pt idx="195">
                  <c:v>-2.2656199999999999E-3</c:v>
                </c:pt>
                <c:pt idx="196">
                  <c:v>-2.0859400000000001E-3</c:v>
                </c:pt>
                <c:pt idx="197">
                  <c:v>-1.52344E-3</c:v>
                </c:pt>
                <c:pt idx="198">
                  <c:v>-1.7812500000000001E-3</c:v>
                </c:pt>
                <c:pt idx="199">
                  <c:v>-1.72656E-3</c:v>
                </c:pt>
                <c:pt idx="200">
                  <c:v>-1.96094E-3</c:v>
                </c:pt>
                <c:pt idx="201">
                  <c:v>-1.67969E-3</c:v>
                </c:pt>
                <c:pt idx="202">
                  <c:v>-1.7656200000000001E-3</c:v>
                </c:pt>
                <c:pt idx="203">
                  <c:v>-1.92969E-3</c:v>
                </c:pt>
                <c:pt idx="204">
                  <c:v>-2.2656199999999999E-3</c:v>
                </c:pt>
                <c:pt idx="205">
                  <c:v>-2.40625E-3</c:v>
                </c:pt>
                <c:pt idx="206">
                  <c:v>-2.02344E-3</c:v>
                </c:pt>
                <c:pt idx="207">
                  <c:v>-2.2734399999999998E-3</c:v>
                </c:pt>
                <c:pt idx="208">
                  <c:v>-2E-3</c:v>
                </c:pt>
                <c:pt idx="209">
                  <c:v>-2.0078100000000001E-3</c:v>
                </c:pt>
                <c:pt idx="210">
                  <c:v>-1.8593699999999999E-3</c:v>
                </c:pt>
                <c:pt idx="211">
                  <c:v>-1.7578100000000001E-3</c:v>
                </c:pt>
                <c:pt idx="212">
                  <c:v>-1.96875E-3</c:v>
                </c:pt>
                <c:pt idx="213">
                  <c:v>-1.8593699999999999E-3</c:v>
                </c:pt>
                <c:pt idx="214">
                  <c:v>-2.2031199999999998E-3</c:v>
                </c:pt>
                <c:pt idx="215">
                  <c:v>-1.96875E-3</c:v>
                </c:pt>
                <c:pt idx="216">
                  <c:v>-1.8281199999999999E-3</c:v>
                </c:pt>
                <c:pt idx="217">
                  <c:v>-1.72656E-3</c:v>
                </c:pt>
                <c:pt idx="218">
                  <c:v>-1.5156200000000001E-3</c:v>
                </c:pt>
                <c:pt idx="219">
                  <c:v>-1.25E-3</c:v>
                </c:pt>
                <c:pt idx="220">
                  <c:v>-2.1875000000000002E-3</c:v>
                </c:pt>
                <c:pt idx="221">
                  <c:v>-2.3281199999999999E-3</c:v>
                </c:pt>
                <c:pt idx="222">
                  <c:v>-2.1250000000000002E-3</c:v>
                </c:pt>
                <c:pt idx="223">
                  <c:v>-2.1718699999999998E-3</c:v>
                </c:pt>
                <c:pt idx="224">
                  <c:v>-2.0859400000000001E-3</c:v>
                </c:pt>
                <c:pt idx="225">
                  <c:v>-1.8593699999999999E-3</c:v>
                </c:pt>
                <c:pt idx="226">
                  <c:v>-1.8046900000000001E-3</c:v>
                </c:pt>
                <c:pt idx="227">
                  <c:v>-1.8593699999999999E-3</c:v>
                </c:pt>
                <c:pt idx="228">
                  <c:v>-2.0468700000000001E-3</c:v>
                </c:pt>
                <c:pt idx="229">
                  <c:v>-2.5937500000000001E-3</c:v>
                </c:pt>
                <c:pt idx="230">
                  <c:v>-1.96875E-3</c:v>
                </c:pt>
                <c:pt idx="231">
                  <c:v>-1.46094E-3</c:v>
                </c:pt>
                <c:pt idx="232">
                  <c:v>-1.65625E-3</c:v>
                </c:pt>
                <c:pt idx="233">
                  <c:v>-1.9843700000000001E-3</c:v>
                </c:pt>
                <c:pt idx="234">
                  <c:v>-1.7578100000000001E-3</c:v>
                </c:pt>
                <c:pt idx="235">
                  <c:v>-2.2656199999999999E-3</c:v>
                </c:pt>
                <c:pt idx="236">
                  <c:v>-2E-3</c:v>
                </c:pt>
                <c:pt idx="237">
                  <c:v>-1.88281E-3</c:v>
                </c:pt>
                <c:pt idx="238">
                  <c:v>-2.2031199999999998E-3</c:v>
                </c:pt>
                <c:pt idx="239">
                  <c:v>-2.2734399999999998E-3</c:v>
                </c:pt>
                <c:pt idx="240">
                  <c:v>-2.3749999999999999E-3</c:v>
                </c:pt>
                <c:pt idx="241">
                  <c:v>-2.1250000000000002E-3</c:v>
                </c:pt>
                <c:pt idx="242">
                  <c:v>-1.8593699999999999E-3</c:v>
                </c:pt>
                <c:pt idx="243">
                  <c:v>-2.02344E-3</c:v>
                </c:pt>
                <c:pt idx="244">
                  <c:v>-1.90625E-3</c:v>
                </c:pt>
                <c:pt idx="245">
                  <c:v>-2.1484400000000002E-3</c:v>
                </c:pt>
                <c:pt idx="246">
                  <c:v>-2.3359399999999999E-3</c:v>
                </c:pt>
                <c:pt idx="247">
                  <c:v>-1.8437499999999999E-3</c:v>
                </c:pt>
                <c:pt idx="248">
                  <c:v>-2.3281199999999999E-3</c:v>
                </c:pt>
                <c:pt idx="249">
                  <c:v>-2.3515599999999999E-3</c:v>
                </c:pt>
                <c:pt idx="250">
                  <c:v>-2.2656199999999999E-3</c:v>
                </c:pt>
                <c:pt idx="251">
                  <c:v>-1.8984399999999999E-3</c:v>
                </c:pt>
                <c:pt idx="252">
                  <c:v>-1.7968700000000001E-3</c:v>
                </c:pt>
                <c:pt idx="253">
                  <c:v>-2.41406E-3</c:v>
                </c:pt>
                <c:pt idx="254">
                  <c:v>-2.1328100000000002E-3</c:v>
                </c:pt>
                <c:pt idx="255">
                  <c:v>-2.2890599999999999E-3</c:v>
                </c:pt>
                <c:pt idx="256">
                  <c:v>-2.1015600000000001E-3</c:v>
                </c:pt>
                <c:pt idx="257">
                  <c:v>-1.7812500000000001E-3</c:v>
                </c:pt>
                <c:pt idx="258">
                  <c:v>-1.74219E-3</c:v>
                </c:pt>
                <c:pt idx="259">
                  <c:v>-1.4375E-3</c:v>
                </c:pt>
                <c:pt idx="260">
                  <c:v>-1.71875E-3</c:v>
                </c:pt>
                <c:pt idx="261">
                  <c:v>-1.3359400000000001E-3</c:v>
                </c:pt>
                <c:pt idx="262">
                  <c:v>-1.41406E-3</c:v>
                </c:pt>
                <c:pt idx="263">
                  <c:v>-1.23437E-3</c:v>
                </c:pt>
                <c:pt idx="264">
                  <c:v>-1.5390600000000001E-3</c:v>
                </c:pt>
                <c:pt idx="265">
                  <c:v>-2.1250000000000002E-3</c:v>
                </c:pt>
                <c:pt idx="266">
                  <c:v>-1.8593699999999999E-3</c:v>
                </c:pt>
                <c:pt idx="267">
                  <c:v>-1.41406E-3</c:v>
                </c:pt>
                <c:pt idx="268">
                  <c:v>-1.27344E-3</c:v>
                </c:pt>
                <c:pt idx="269">
                  <c:v>-1.5625000000000001E-3</c:v>
                </c:pt>
                <c:pt idx="270">
                  <c:v>-2.0859400000000001E-3</c:v>
                </c:pt>
                <c:pt idx="271">
                  <c:v>-2.3515599999999999E-3</c:v>
                </c:pt>
                <c:pt idx="272">
                  <c:v>-1.7578100000000001E-3</c:v>
                </c:pt>
                <c:pt idx="273">
                  <c:v>-2.1328100000000002E-3</c:v>
                </c:pt>
                <c:pt idx="274">
                  <c:v>-2.2265599999999998E-3</c:v>
                </c:pt>
                <c:pt idx="275">
                  <c:v>-1.5937499999999999E-3</c:v>
                </c:pt>
                <c:pt idx="276">
                  <c:v>-1.19531E-3</c:v>
                </c:pt>
                <c:pt idx="277">
                  <c:v>-1.4375E-3</c:v>
                </c:pt>
                <c:pt idx="278">
                  <c:v>-1.96875E-3</c:v>
                </c:pt>
                <c:pt idx="279">
                  <c:v>-2.0703100000000001E-3</c:v>
                </c:pt>
                <c:pt idx="280">
                  <c:v>-2.1875000000000002E-3</c:v>
                </c:pt>
                <c:pt idx="281">
                  <c:v>-2.0312500000000001E-3</c:v>
                </c:pt>
                <c:pt idx="282">
                  <c:v>-2.1640600000000002E-3</c:v>
                </c:pt>
                <c:pt idx="283">
                  <c:v>-1.90625E-3</c:v>
                </c:pt>
                <c:pt idx="284">
                  <c:v>-2.6406200000000002E-3</c:v>
                </c:pt>
                <c:pt idx="285">
                  <c:v>-1.94531E-3</c:v>
                </c:pt>
                <c:pt idx="286">
                  <c:v>-1.8984399999999999E-3</c:v>
                </c:pt>
                <c:pt idx="287">
                  <c:v>-1.94531E-3</c:v>
                </c:pt>
                <c:pt idx="288">
                  <c:v>-2.1093700000000002E-3</c:v>
                </c:pt>
                <c:pt idx="289">
                  <c:v>-2.0859400000000001E-3</c:v>
                </c:pt>
                <c:pt idx="290">
                  <c:v>-1.71875E-3</c:v>
                </c:pt>
                <c:pt idx="291">
                  <c:v>-2.1093700000000002E-3</c:v>
                </c:pt>
                <c:pt idx="292">
                  <c:v>-2.1718699999999998E-3</c:v>
                </c:pt>
                <c:pt idx="293">
                  <c:v>-1.8046900000000001E-3</c:v>
                </c:pt>
                <c:pt idx="294">
                  <c:v>-2.02344E-3</c:v>
                </c:pt>
                <c:pt idx="295">
                  <c:v>-2.2890599999999999E-3</c:v>
                </c:pt>
                <c:pt idx="296">
                  <c:v>-1.8984399999999999E-3</c:v>
                </c:pt>
                <c:pt idx="297">
                  <c:v>-2.1250000000000002E-3</c:v>
                </c:pt>
                <c:pt idx="298">
                  <c:v>-1.92969E-3</c:v>
                </c:pt>
                <c:pt idx="299">
                  <c:v>-1.67969E-3</c:v>
                </c:pt>
                <c:pt idx="300">
                  <c:v>-2.0468700000000001E-3</c:v>
                </c:pt>
                <c:pt idx="301">
                  <c:v>-1.92969E-3</c:v>
                </c:pt>
                <c:pt idx="302">
                  <c:v>-2.2343699999999998E-3</c:v>
                </c:pt>
                <c:pt idx="303">
                  <c:v>-2.40625E-3</c:v>
                </c:pt>
                <c:pt idx="304">
                  <c:v>-2.0859400000000001E-3</c:v>
                </c:pt>
                <c:pt idx="305">
                  <c:v>-2.0078100000000001E-3</c:v>
                </c:pt>
                <c:pt idx="306">
                  <c:v>-2.2265599999999998E-3</c:v>
                </c:pt>
                <c:pt idx="307">
                  <c:v>-2.2890599999999999E-3</c:v>
                </c:pt>
                <c:pt idx="308">
                  <c:v>-2.0703100000000001E-3</c:v>
                </c:pt>
                <c:pt idx="309">
                  <c:v>-1.8671899999999999E-3</c:v>
                </c:pt>
                <c:pt idx="310">
                  <c:v>-2.2343699999999998E-3</c:v>
                </c:pt>
                <c:pt idx="311">
                  <c:v>-2.47656E-3</c:v>
                </c:pt>
                <c:pt idx="312">
                  <c:v>-2.02344E-3</c:v>
                </c:pt>
                <c:pt idx="313">
                  <c:v>-1.9843700000000001E-3</c:v>
                </c:pt>
                <c:pt idx="314">
                  <c:v>-1.8593699999999999E-3</c:v>
                </c:pt>
                <c:pt idx="315">
                  <c:v>-1.96094E-3</c:v>
                </c:pt>
                <c:pt idx="316">
                  <c:v>-1.23437E-3</c:v>
                </c:pt>
                <c:pt idx="317">
                  <c:v>-1.69531E-3</c:v>
                </c:pt>
                <c:pt idx="318">
                  <c:v>-2.0703100000000001E-3</c:v>
                </c:pt>
                <c:pt idx="319">
                  <c:v>-2E-3</c:v>
                </c:pt>
                <c:pt idx="320">
                  <c:v>-1.8046900000000001E-3</c:v>
                </c:pt>
                <c:pt idx="321">
                  <c:v>-1.5390600000000001E-3</c:v>
                </c:pt>
                <c:pt idx="322">
                  <c:v>-1.8671899999999999E-3</c:v>
                </c:pt>
                <c:pt idx="323">
                  <c:v>-1.71875E-3</c:v>
                </c:pt>
                <c:pt idx="324">
                  <c:v>-2.0859400000000001E-3</c:v>
                </c:pt>
                <c:pt idx="325">
                  <c:v>-2.1640600000000002E-3</c:v>
                </c:pt>
                <c:pt idx="326">
                  <c:v>-1.67969E-3</c:v>
                </c:pt>
                <c:pt idx="327">
                  <c:v>-2.0078100000000001E-3</c:v>
                </c:pt>
                <c:pt idx="328">
                  <c:v>-2E-3</c:v>
                </c:pt>
                <c:pt idx="329">
                  <c:v>-2.2109400000000002E-3</c:v>
                </c:pt>
                <c:pt idx="330">
                  <c:v>-2.2734399999999998E-3</c:v>
                </c:pt>
                <c:pt idx="331">
                  <c:v>-2.2031199999999998E-3</c:v>
                </c:pt>
                <c:pt idx="332">
                  <c:v>-2.0312500000000001E-3</c:v>
                </c:pt>
                <c:pt idx="333">
                  <c:v>-1.21094E-3</c:v>
                </c:pt>
                <c:pt idx="334">
                  <c:v>-1.74219E-3</c:v>
                </c:pt>
                <c:pt idx="335">
                  <c:v>-2.1875000000000002E-3</c:v>
                </c:pt>
                <c:pt idx="336">
                  <c:v>-2.0703100000000001E-3</c:v>
                </c:pt>
                <c:pt idx="337">
                  <c:v>-2.02344E-3</c:v>
                </c:pt>
                <c:pt idx="338">
                  <c:v>-1.6015599999999999E-3</c:v>
                </c:pt>
                <c:pt idx="339">
                  <c:v>-1.25781E-3</c:v>
                </c:pt>
                <c:pt idx="340">
                  <c:v>-1.69531E-3</c:v>
                </c:pt>
                <c:pt idx="341">
                  <c:v>-1.88281E-3</c:v>
                </c:pt>
                <c:pt idx="342">
                  <c:v>-1.8671899999999999E-3</c:v>
                </c:pt>
                <c:pt idx="343">
                  <c:v>-1.74219E-3</c:v>
                </c:pt>
                <c:pt idx="344">
                  <c:v>-2.3671899999999999E-3</c:v>
                </c:pt>
                <c:pt idx="345">
                  <c:v>-2.42969E-3</c:v>
                </c:pt>
                <c:pt idx="346">
                  <c:v>-2.0468700000000001E-3</c:v>
                </c:pt>
                <c:pt idx="347">
                  <c:v>-1.94531E-3</c:v>
                </c:pt>
                <c:pt idx="348">
                  <c:v>-2.1015600000000001E-3</c:v>
                </c:pt>
                <c:pt idx="349">
                  <c:v>-2.1875000000000002E-3</c:v>
                </c:pt>
                <c:pt idx="350">
                  <c:v>-1.8593699999999999E-3</c:v>
                </c:pt>
                <c:pt idx="351">
                  <c:v>-1.8046900000000001E-3</c:v>
                </c:pt>
                <c:pt idx="352">
                  <c:v>-2.3671899999999999E-3</c:v>
                </c:pt>
                <c:pt idx="353">
                  <c:v>-2.0703100000000001E-3</c:v>
                </c:pt>
                <c:pt idx="354">
                  <c:v>-1.74219E-3</c:v>
                </c:pt>
                <c:pt idx="355">
                  <c:v>-1.8984399999999999E-3</c:v>
                </c:pt>
                <c:pt idx="356">
                  <c:v>-2.0312500000000001E-3</c:v>
                </c:pt>
                <c:pt idx="357">
                  <c:v>-2.3124999999999999E-3</c:v>
                </c:pt>
                <c:pt idx="358">
                  <c:v>-2.0625000000000001E-3</c:v>
                </c:pt>
                <c:pt idx="359">
                  <c:v>-1.8593699999999999E-3</c:v>
                </c:pt>
                <c:pt idx="360">
                  <c:v>-2.1875000000000002E-3</c:v>
                </c:pt>
                <c:pt idx="361">
                  <c:v>-2.41406E-3</c:v>
                </c:pt>
                <c:pt idx="362">
                  <c:v>-2.46875E-3</c:v>
                </c:pt>
                <c:pt idx="363">
                  <c:v>-2.1875000000000002E-3</c:v>
                </c:pt>
                <c:pt idx="364">
                  <c:v>-2.3124999999999999E-3</c:v>
                </c:pt>
                <c:pt idx="365">
                  <c:v>-2.3124999999999999E-3</c:v>
                </c:pt>
                <c:pt idx="366">
                  <c:v>-2.2265599999999998E-3</c:v>
                </c:pt>
                <c:pt idx="367">
                  <c:v>-2.2499999999999998E-3</c:v>
                </c:pt>
                <c:pt idx="368">
                  <c:v>-1.8203099999999999E-3</c:v>
                </c:pt>
                <c:pt idx="369">
                  <c:v>-1.6249999999999999E-3</c:v>
                </c:pt>
                <c:pt idx="370">
                  <c:v>-1.8671899999999999E-3</c:v>
                </c:pt>
                <c:pt idx="371">
                  <c:v>-1.5937499999999999E-3</c:v>
                </c:pt>
                <c:pt idx="372">
                  <c:v>-1.6171899999999999E-3</c:v>
                </c:pt>
                <c:pt idx="373">
                  <c:v>-1.71875E-3</c:v>
                </c:pt>
                <c:pt idx="374">
                  <c:v>-1.90625E-3</c:v>
                </c:pt>
                <c:pt idx="375">
                  <c:v>-2.1640600000000002E-3</c:v>
                </c:pt>
                <c:pt idx="376">
                  <c:v>-1.67969E-3</c:v>
                </c:pt>
                <c:pt idx="377">
                  <c:v>-1.88281E-3</c:v>
                </c:pt>
                <c:pt idx="378">
                  <c:v>-1.74219E-3</c:v>
                </c:pt>
                <c:pt idx="379">
                  <c:v>-1.47656E-3</c:v>
                </c:pt>
                <c:pt idx="380">
                  <c:v>-1.5625000000000001E-3</c:v>
                </c:pt>
                <c:pt idx="381">
                  <c:v>-1.47656E-3</c:v>
                </c:pt>
                <c:pt idx="382">
                  <c:v>-1.5781199999999999E-3</c:v>
                </c:pt>
                <c:pt idx="383">
                  <c:v>-1.5937499999999999E-3</c:v>
                </c:pt>
                <c:pt idx="384">
                  <c:v>-1.7968700000000001E-3</c:v>
                </c:pt>
                <c:pt idx="385">
                  <c:v>-2.1250000000000002E-3</c:v>
                </c:pt>
                <c:pt idx="386">
                  <c:v>-1.7578100000000001E-3</c:v>
                </c:pt>
                <c:pt idx="387">
                  <c:v>-1.7656200000000001E-3</c:v>
                </c:pt>
                <c:pt idx="388">
                  <c:v>-2.02344E-3</c:v>
                </c:pt>
                <c:pt idx="389">
                  <c:v>-2.0625000000000001E-3</c:v>
                </c:pt>
                <c:pt idx="390">
                  <c:v>-2.2734399999999998E-3</c:v>
                </c:pt>
                <c:pt idx="391">
                  <c:v>-2.3359399999999999E-3</c:v>
                </c:pt>
                <c:pt idx="392">
                  <c:v>-2.7968699999999999E-3</c:v>
                </c:pt>
                <c:pt idx="393">
                  <c:v>-2.3124999999999999E-3</c:v>
                </c:pt>
                <c:pt idx="394">
                  <c:v>-1.94531E-3</c:v>
                </c:pt>
                <c:pt idx="395">
                  <c:v>-2.0625000000000001E-3</c:v>
                </c:pt>
                <c:pt idx="396">
                  <c:v>-1.4375E-3</c:v>
                </c:pt>
                <c:pt idx="397">
                  <c:v>-1.8437499999999999E-3</c:v>
                </c:pt>
                <c:pt idx="398">
                  <c:v>-1.72656E-3</c:v>
                </c:pt>
                <c:pt idx="399">
                  <c:v>-2.1093700000000002E-3</c:v>
                </c:pt>
                <c:pt idx="400">
                  <c:v>-2.0859400000000001E-3</c:v>
                </c:pt>
                <c:pt idx="401">
                  <c:v>-2.02344E-3</c:v>
                </c:pt>
                <c:pt idx="402">
                  <c:v>-2.1015600000000001E-3</c:v>
                </c:pt>
                <c:pt idx="403">
                  <c:v>-2.5937500000000001E-3</c:v>
                </c:pt>
                <c:pt idx="404">
                  <c:v>-2.2265599999999998E-3</c:v>
                </c:pt>
                <c:pt idx="405">
                  <c:v>-1.5546900000000001E-3</c:v>
                </c:pt>
                <c:pt idx="406">
                  <c:v>-1.6015599999999999E-3</c:v>
                </c:pt>
                <c:pt idx="407">
                  <c:v>-1.70312E-3</c:v>
                </c:pt>
                <c:pt idx="408">
                  <c:v>-1.67969E-3</c:v>
                </c:pt>
                <c:pt idx="409">
                  <c:v>-1.96094E-3</c:v>
                </c:pt>
                <c:pt idx="410">
                  <c:v>-1.8437499999999999E-3</c:v>
                </c:pt>
                <c:pt idx="411">
                  <c:v>-1.46094E-3</c:v>
                </c:pt>
                <c:pt idx="412">
                  <c:v>-1.67969E-3</c:v>
                </c:pt>
                <c:pt idx="413">
                  <c:v>-1.8671899999999999E-3</c:v>
                </c:pt>
                <c:pt idx="414">
                  <c:v>-1.7578100000000001E-3</c:v>
                </c:pt>
                <c:pt idx="415">
                  <c:v>-2.0078100000000001E-3</c:v>
                </c:pt>
                <c:pt idx="416">
                  <c:v>-1.8046900000000001E-3</c:v>
                </c:pt>
                <c:pt idx="417">
                  <c:v>-1.7578100000000001E-3</c:v>
                </c:pt>
                <c:pt idx="418">
                  <c:v>-1.3515599999999999E-3</c:v>
                </c:pt>
                <c:pt idx="419">
                  <c:v>-1.5781199999999999E-3</c:v>
                </c:pt>
                <c:pt idx="420">
                  <c:v>-1.6171899999999999E-3</c:v>
                </c:pt>
                <c:pt idx="421">
                  <c:v>-2.0312500000000001E-3</c:v>
                </c:pt>
                <c:pt idx="422">
                  <c:v>-2.0703100000000001E-3</c:v>
                </c:pt>
                <c:pt idx="423">
                  <c:v>-1.65625E-3</c:v>
                </c:pt>
                <c:pt idx="424">
                  <c:v>-1.8437499999999999E-3</c:v>
                </c:pt>
                <c:pt idx="425">
                  <c:v>-1.72656E-3</c:v>
                </c:pt>
                <c:pt idx="426">
                  <c:v>-1.7968700000000001E-3</c:v>
                </c:pt>
                <c:pt idx="427">
                  <c:v>-2.0078100000000001E-3</c:v>
                </c:pt>
                <c:pt idx="428">
                  <c:v>-2.1015600000000001E-3</c:v>
                </c:pt>
                <c:pt idx="429">
                  <c:v>-2.0078100000000001E-3</c:v>
                </c:pt>
                <c:pt idx="430">
                  <c:v>-1.8984399999999999E-3</c:v>
                </c:pt>
                <c:pt idx="431">
                  <c:v>-2.1718699999999998E-3</c:v>
                </c:pt>
                <c:pt idx="432">
                  <c:v>-1.8671899999999999E-3</c:v>
                </c:pt>
                <c:pt idx="433">
                  <c:v>-1.8046900000000001E-3</c:v>
                </c:pt>
                <c:pt idx="434">
                  <c:v>-2.1718699999999998E-3</c:v>
                </c:pt>
                <c:pt idx="435">
                  <c:v>-1.92187E-3</c:v>
                </c:pt>
                <c:pt idx="436">
                  <c:v>-1.64062E-3</c:v>
                </c:pt>
                <c:pt idx="437">
                  <c:v>-1.88281E-3</c:v>
                </c:pt>
                <c:pt idx="438">
                  <c:v>-1.5390600000000001E-3</c:v>
                </c:pt>
                <c:pt idx="439">
                  <c:v>-1.8046900000000001E-3</c:v>
                </c:pt>
                <c:pt idx="440">
                  <c:v>-1.69531E-3</c:v>
                </c:pt>
                <c:pt idx="441">
                  <c:v>-1.39062E-3</c:v>
                </c:pt>
                <c:pt idx="442">
                  <c:v>-1.46094E-3</c:v>
                </c:pt>
                <c:pt idx="443">
                  <c:v>-1.88281E-3</c:v>
                </c:pt>
                <c:pt idx="444">
                  <c:v>-2.0468700000000001E-3</c:v>
                </c:pt>
                <c:pt idx="445">
                  <c:v>-2.2499999999999998E-3</c:v>
                </c:pt>
                <c:pt idx="446">
                  <c:v>-1.8984399999999999E-3</c:v>
                </c:pt>
                <c:pt idx="447">
                  <c:v>-1.5E-3</c:v>
                </c:pt>
                <c:pt idx="448">
                  <c:v>-1.70312E-3</c:v>
                </c:pt>
                <c:pt idx="449">
                  <c:v>-1.69531E-3</c:v>
                </c:pt>
                <c:pt idx="450">
                  <c:v>-1.4375E-3</c:v>
                </c:pt>
                <c:pt idx="451">
                  <c:v>-1.92969E-3</c:v>
                </c:pt>
                <c:pt idx="452">
                  <c:v>-2.1718699999999998E-3</c:v>
                </c:pt>
                <c:pt idx="453">
                  <c:v>-1.7968700000000001E-3</c:v>
                </c:pt>
                <c:pt idx="454">
                  <c:v>-2.0312500000000001E-3</c:v>
                </c:pt>
                <c:pt idx="455">
                  <c:v>-2.0703100000000001E-3</c:v>
                </c:pt>
                <c:pt idx="456">
                  <c:v>-1.5156200000000001E-3</c:v>
                </c:pt>
                <c:pt idx="457">
                  <c:v>-1.8593699999999999E-3</c:v>
                </c:pt>
                <c:pt idx="458">
                  <c:v>-1.46094E-3</c:v>
                </c:pt>
                <c:pt idx="459">
                  <c:v>-2.2734399999999998E-3</c:v>
                </c:pt>
                <c:pt idx="460">
                  <c:v>-1.8046900000000001E-3</c:v>
                </c:pt>
                <c:pt idx="461">
                  <c:v>-1.2890600000000001E-3</c:v>
                </c:pt>
                <c:pt idx="462">
                  <c:v>-1.52344E-3</c:v>
                </c:pt>
                <c:pt idx="463">
                  <c:v>-1.27344E-3</c:v>
                </c:pt>
                <c:pt idx="464">
                  <c:v>-1.7812500000000001E-3</c:v>
                </c:pt>
                <c:pt idx="465">
                  <c:v>-1.8671899999999999E-3</c:v>
                </c:pt>
                <c:pt idx="466">
                  <c:v>-1.64062E-3</c:v>
                </c:pt>
                <c:pt idx="467">
                  <c:v>-2.1015600000000001E-3</c:v>
                </c:pt>
                <c:pt idx="468">
                  <c:v>-2.0312500000000001E-3</c:v>
                </c:pt>
                <c:pt idx="469">
                  <c:v>-1.7968700000000001E-3</c:v>
                </c:pt>
                <c:pt idx="470">
                  <c:v>-2.40625E-3</c:v>
                </c:pt>
                <c:pt idx="471">
                  <c:v>-2.0625000000000001E-3</c:v>
                </c:pt>
                <c:pt idx="472">
                  <c:v>-1.8437499999999999E-3</c:v>
                </c:pt>
                <c:pt idx="473">
                  <c:v>-1.9843700000000001E-3</c:v>
                </c:pt>
                <c:pt idx="474">
                  <c:v>-2.40625E-3</c:v>
                </c:pt>
                <c:pt idx="475">
                  <c:v>-2.2343699999999998E-3</c:v>
                </c:pt>
                <c:pt idx="476">
                  <c:v>-1.92187E-3</c:v>
                </c:pt>
                <c:pt idx="477">
                  <c:v>-2.3124999999999999E-3</c:v>
                </c:pt>
                <c:pt idx="478">
                  <c:v>-2.2656199999999999E-3</c:v>
                </c:pt>
                <c:pt idx="479">
                  <c:v>-2.3671899999999999E-3</c:v>
                </c:pt>
                <c:pt idx="480">
                  <c:v>-1.47656E-3</c:v>
                </c:pt>
                <c:pt idx="481">
                  <c:v>-1.67969E-3</c:v>
                </c:pt>
                <c:pt idx="482">
                  <c:v>-1.8593699999999999E-3</c:v>
                </c:pt>
                <c:pt idx="483">
                  <c:v>-1.8203099999999999E-3</c:v>
                </c:pt>
                <c:pt idx="484">
                  <c:v>-2.2656199999999999E-3</c:v>
                </c:pt>
                <c:pt idx="485">
                  <c:v>-2.0625000000000001E-3</c:v>
                </c:pt>
                <c:pt idx="486">
                  <c:v>-1.90625E-3</c:v>
                </c:pt>
                <c:pt idx="487">
                  <c:v>-1.6015599999999999E-3</c:v>
                </c:pt>
                <c:pt idx="488">
                  <c:v>-1.7968700000000001E-3</c:v>
                </c:pt>
                <c:pt idx="489">
                  <c:v>-1.7656200000000001E-3</c:v>
                </c:pt>
                <c:pt idx="490">
                  <c:v>-1.90625E-3</c:v>
                </c:pt>
                <c:pt idx="491">
                  <c:v>-1.96875E-3</c:v>
                </c:pt>
                <c:pt idx="492">
                  <c:v>-1.8984399999999999E-3</c:v>
                </c:pt>
                <c:pt idx="493">
                  <c:v>-1.92969E-3</c:v>
                </c:pt>
                <c:pt idx="494">
                  <c:v>-1.5E-3</c:v>
                </c:pt>
                <c:pt idx="495">
                  <c:v>-1.8593699999999999E-3</c:v>
                </c:pt>
                <c:pt idx="496">
                  <c:v>-1.69531E-3</c:v>
                </c:pt>
                <c:pt idx="497">
                  <c:v>-1.7656200000000001E-3</c:v>
                </c:pt>
                <c:pt idx="498">
                  <c:v>-1.3515599999999999E-3</c:v>
                </c:pt>
                <c:pt idx="499">
                  <c:v>-1.6015599999999999E-3</c:v>
                </c:pt>
                <c:pt idx="500">
                  <c:v>-1.7812500000000001E-3</c:v>
                </c:pt>
                <c:pt idx="501">
                  <c:v>-1.70312E-3</c:v>
                </c:pt>
                <c:pt idx="502">
                  <c:v>-1.74219E-3</c:v>
                </c:pt>
                <c:pt idx="503">
                  <c:v>-2.0078100000000001E-3</c:v>
                </c:pt>
                <c:pt idx="504">
                  <c:v>-1.6015599999999999E-3</c:v>
                </c:pt>
                <c:pt idx="505">
                  <c:v>-1.6015599999999999E-3</c:v>
                </c:pt>
                <c:pt idx="506">
                  <c:v>-1.7812500000000001E-3</c:v>
                </c:pt>
                <c:pt idx="507">
                  <c:v>-1.7968700000000001E-3</c:v>
                </c:pt>
                <c:pt idx="508">
                  <c:v>-1.8984399999999999E-3</c:v>
                </c:pt>
                <c:pt idx="509">
                  <c:v>-2.5390600000000001E-3</c:v>
                </c:pt>
                <c:pt idx="510">
                  <c:v>-2.49219E-3</c:v>
                </c:pt>
                <c:pt idx="511">
                  <c:v>-2.1015600000000001E-3</c:v>
                </c:pt>
                <c:pt idx="512">
                  <c:v>-2.0703100000000001E-3</c:v>
                </c:pt>
                <c:pt idx="513">
                  <c:v>-1.9843700000000001E-3</c:v>
                </c:pt>
                <c:pt idx="514">
                  <c:v>-2.2656199999999999E-3</c:v>
                </c:pt>
                <c:pt idx="515">
                  <c:v>-2.5703100000000001E-3</c:v>
                </c:pt>
                <c:pt idx="516">
                  <c:v>-2.3671899999999999E-3</c:v>
                </c:pt>
                <c:pt idx="517">
                  <c:v>-2.3749999999999999E-3</c:v>
                </c:pt>
                <c:pt idx="518">
                  <c:v>-2.0468700000000001E-3</c:v>
                </c:pt>
                <c:pt idx="519">
                  <c:v>-2.1484400000000002E-3</c:v>
                </c:pt>
                <c:pt idx="520">
                  <c:v>-2.1484400000000002E-3</c:v>
                </c:pt>
                <c:pt idx="521">
                  <c:v>-2.2265599999999998E-3</c:v>
                </c:pt>
                <c:pt idx="522">
                  <c:v>-1.96094E-3</c:v>
                </c:pt>
                <c:pt idx="523">
                  <c:v>-1.8203099999999999E-3</c:v>
                </c:pt>
                <c:pt idx="524">
                  <c:v>-1.71875E-3</c:v>
                </c:pt>
                <c:pt idx="525">
                  <c:v>-1.5781199999999999E-3</c:v>
                </c:pt>
                <c:pt idx="526">
                  <c:v>-1.47656E-3</c:v>
                </c:pt>
                <c:pt idx="527">
                  <c:v>-1.5546900000000001E-3</c:v>
                </c:pt>
                <c:pt idx="528">
                  <c:v>-1.3984399999999999E-3</c:v>
                </c:pt>
                <c:pt idx="529">
                  <c:v>-1.72656E-3</c:v>
                </c:pt>
                <c:pt idx="530">
                  <c:v>-1.5546900000000001E-3</c:v>
                </c:pt>
                <c:pt idx="531">
                  <c:v>-1.88281E-3</c:v>
                </c:pt>
                <c:pt idx="532">
                  <c:v>-2.02344E-3</c:v>
                </c:pt>
                <c:pt idx="533">
                  <c:v>-1.7968700000000001E-3</c:v>
                </c:pt>
                <c:pt idx="534">
                  <c:v>-1.5937499999999999E-3</c:v>
                </c:pt>
                <c:pt idx="535">
                  <c:v>-1.96094E-3</c:v>
                </c:pt>
                <c:pt idx="536">
                  <c:v>-1.8437499999999999E-3</c:v>
                </c:pt>
                <c:pt idx="537">
                  <c:v>-2.2031199999999998E-3</c:v>
                </c:pt>
                <c:pt idx="538">
                  <c:v>-2.1093700000000002E-3</c:v>
                </c:pt>
                <c:pt idx="539">
                  <c:v>-2.0859400000000001E-3</c:v>
                </c:pt>
                <c:pt idx="540">
                  <c:v>-1.5546900000000001E-3</c:v>
                </c:pt>
                <c:pt idx="541">
                  <c:v>-1.8984399999999999E-3</c:v>
                </c:pt>
                <c:pt idx="542">
                  <c:v>-2.3515599999999999E-3</c:v>
                </c:pt>
                <c:pt idx="543">
                  <c:v>-2.1250000000000002E-3</c:v>
                </c:pt>
                <c:pt idx="544">
                  <c:v>-2.2890599999999999E-3</c:v>
                </c:pt>
                <c:pt idx="545">
                  <c:v>-2.45312E-3</c:v>
                </c:pt>
                <c:pt idx="546">
                  <c:v>-2.47656E-3</c:v>
                </c:pt>
                <c:pt idx="547">
                  <c:v>-2.2031199999999998E-3</c:v>
                </c:pt>
                <c:pt idx="548">
                  <c:v>-1.8046900000000001E-3</c:v>
                </c:pt>
                <c:pt idx="549">
                  <c:v>-2.02344E-3</c:v>
                </c:pt>
                <c:pt idx="550">
                  <c:v>-2.3124999999999999E-3</c:v>
                </c:pt>
                <c:pt idx="551">
                  <c:v>-2.3124999999999999E-3</c:v>
                </c:pt>
                <c:pt idx="552">
                  <c:v>-2.0859400000000001E-3</c:v>
                </c:pt>
                <c:pt idx="553">
                  <c:v>-2.1328100000000002E-3</c:v>
                </c:pt>
                <c:pt idx="554">
                  <c:v>-1.9843700000000001E-3</c:v>
                </c:pt>
                <c:pt idx="555">
                  <c:v>-1.8046900000000001E-3</c:v>
                </c:pt>
                <c:pt idx="556">
                  <c:v>-1.9843700000000001E-3</c:v>
                </c:pt>
                <c:pt idx="557">
                  <c:v>-1.96875E-3</c:v>
                </c:pt>
                <c:pt idx="558">
                  <c:v>-1.70312E-3</c:v>
                </c:pt>
                <c:pt idx="559">
                  <c:v>-1.9843700000000001E-3</c:v>
                </c:pt>
                <c:pt idx="560">
                  <c:v>-1.70312E-3</c:v>
                </c:pt>
                <c:pt idx="561">
                  <c:v>-1.66406E-3</c:v>
                </c:pt>
                <c:pt idx="562">
                  <c:v>-2.2109400000000002E-3</c:v>
                </c:pt>
                <c:pt idx="563">
                  <c:v>-2.0625000000000001E-3</c:v>
                </c:pt>
                <c:pt idx="564">
                  <c:v>-2.0859400000000001E-3</c:v>
                </c:pt>
                <c:pt idx="565">
                  <c:v>-2.2890599999999999E-3</c:v>
                </c:pt>
                <c:pt idx="566">
                  <c:v>-2.5703100000000001E-3</c:v>
                </c:pt>
                <c:pt idx="567">
                  <c:v>-2.5781200000000002E-3</c:v>
                </c:pt>
                <c:pt idx="568">
                  <c:v>-2.7343699999999999E-3</c:v>
                </c:pt>
                <c:pt idx="569">
                  <c:v>-2.5078100000000001E-3</c:v>
                </c:pt>
                <c:pt idx="570">
                  <c:v>-2.3124999999999999E-3</c:v>
                </c:pt>
                <c:pt idx="571">
                  <c:v>-2.2031199999999998E-3</c:v>
                </c:pt>
                <c:pt idx="572">
                  <c:v>-2.1640600000000002E-3</c:v>
                </c:pt>
                <c:pt idx="573">
                  <c:v>-1.92969E-3</c:v>
                </c:pt>
                <c:pt idx="574">
                  <c:v>-1.5E-3</c:v>
                </c:pt>
                <c:pt idx="575">
                  <c:v>-2.02344E-3</c:v>
                </c:pt>
                <c:pt idx="576">
                  <c:v>-2.02344E-3</c:v>
                </c:pt>
                <c:pt idx="577">
                  <c:v>-2.5546900000000001E-3</c:v>
                </c:pt>
                <c:pt idx="578">
                  <c:v>-2.5546900000000001E-3</c:v>
                </c:pt>
                <c:pt idx="579">
                  <c:v>-2.6718699999999998E-3</c:v>
                </c:pt>
                <c:pt idx="580">
                  <c:v>-2.1093700000000002E-3</c:v>
                </c:pt>
                <c:pt idx="581">
                  <c:v>-2.3359399999999999E-3</c:v>
                </c:pt>
                <c:pt idx="582">
                  <c:v>-2.3046899999999999E-3</c:v>
                </c:pt>
                <c:pt idx="583">
                  <c:v>-1.8281199999999999E-3</c:v>
                </c:pt>
                <c:pt idx="584">
                  <c:v>-2.5703100000000001E-3</c:v>
                </c:pt>
                <c:pt idx="585">
                  <c:v>-2.1093700000000002E-3</c:v>
                </c:pt>
                <c:pt idx="586">
                  <c:v>-2.0312500000000001E-3</c:v>
                </c:pt>
                <c:pt idx="587">
                  <c:v>-2.0468700000000001E-3</c:v>
                </c:pt>
                <c:pt idx="588">
                  <c:v>-1.8203099999999999E-3</c:v>
                </c:pt>
                <c:pt idx="589">
                  <c:v>-1.5546900000000001E-3</c:v>
                </c:pt>
                <c:pt idx="590">
                  <c:v>-1.5390600000000001E-3</c:v>
                </c:pt>
                <c:pt idx="591">
                  <c:v>-1.96875E-3</c:v>
                </c:pt>
                <c:pt idx="592">
                  <c:v>-1.69531E-3</c:v>
                </c:pt>
                <c:pt idx="593">
                  <c:v>-1.7578100000000001E-3</c:v>
                </c:pt>
                <c:pt idx="594">
                  <c:v>-1.6015599999999999E-3</c:v>
                </c:pt>
                <c:pt idx="595">
                  <c:v>-1.8593699999999999E-3</c:v>
                </c:pt>
                <c:pt idx="596">
                  <c:v>-1.8203099999999999E-3</c:v>
                </c:pt>
                <c:pt idx="597">
                  <c:v>-2.5078100000000001E-3</c:v>
                </c:pt>
                <c:pt idx="598">
                  <c:v>-2.0078100000000001E-3</c:v>
                </c:pt>
                <c:pt idx="599">
                  <c:v>-2.40625E-3</c:v>
                </c:pt>
                <c:pt idx="600">
                  <c:v>-2.2499999999999998E-3</c:v>
                </c:pt>
                <c:pt idx="601">
                  <c:v>-2.3749999999999999E-3</c:v>
                </c:pt>
                <c:pt idx="602">
                  <c:v>-2.2343699999999998E-3</c:v>
                </c:pt>
                <c:pt idx="603">
                  <c:v>-1.9843700000000001E-3</c:v>
                </c:pt>
                <c:pt idx="604">
                  <c:v>-2.1875000000000002E-3</c:v>
                </c:pt>
                <c:pt idx="605">
                  <c:v>-2.1250000000000002E-3</c:v>
                </c:pt>
                <c:pt idx="606">
                  <c:v>-1.8203099999999999E-3</c:v>
                </c:pt>
                <c:pt idx="607">
                  <c:v>-1.8281199999999999E-3</c:v>
                </c:pt>
                <c:pt idx="608">
                  <c:v>-2E-3</c:v>
                </c:pt>
                <c:pt idx="609">
                  <c:v>-2.1640600000000002E-3</c:v>
                </c:pt>
                <c:pt idx="610">
                  <c:v>-2.5703100000000001E-3</c:v>
                </c:pt>
                <c:pt idx="611">
                  <c:v>-2.5781200000000002E-3</c:v>
                </c:pt>
                <c:pt idx="612">
                  <c:v>-2.5390600000000001E-3</c:v>
                </c:pt>
                <c:pt idx="613">
                  <c:v>-2.6406200000000002E-3</c:v>
                </c:pt>
                <c:pt idx="614">
                  <c:v>-2.3359399999999999E-3</c:v>
                </c:pt>
                <c:pt idx="615">
                  <c:v>-2.6562500000000002E-3</c:v>
                </c:pt>
                <c:pt idx="616">
                  <c:v>-2.2890599999999999E-3</c:v>
                </c:pt>
                <c:pt idx="617">
                  <c:v>-2.6562500000000002E-3</c:v>
                </c:pt>
                <c:pt idx="618">
                  <c:v>-2.41406E-3</c:v>
                </c:pt>
                <c:pt idx="619">
                  <c:v>-2.5781200000000002E-3</c:v>
                </c:pt>
                <c:pt idx="620">
                  <c:v>-2.41406E-3</c:v>
                </c:pt>
                <c:pt idx="621">
                  <c:v>-2.02344E-3</c:v>
                </c:pt>
                <c:pt idx="622">
                  <c:v>-1.67969E-3</c:v>
                </c:pt>
                <c:pt idx="623">
                  <c:v>-1.7656200000000001E-3</c:v>
                </c:pt>
                <c:pt idx="624">
                  <c:v>-1.88281E-3</c:v>
                </c:pt>
                <c:pt idx="625">
                  <c:v>-1.71875E-3</c:v>
                </c:pt>
                <c:pt idx="626">
                  <c:v>-1.70312E-3</c:v>
                </c:pt>
                <c:pt idx="627">
                  <c:v>-1.65625E-3</c:v>
                </c:pt>
                <c:pt idx="628">
                  <c:v>-2.0625000000000001E-3</c:v>
                </c:pt>
                <c:pt idx="629">
                  <c:v>-2.1718699999999998E-3</c:v>
                </c:pt>
                <c:pt idx="630">
                  <c:v>-2.2031199999999998E-3</c:v>
                </c:pt>
                <c:pt idx="631">
                  <c:v>-2E-3</c:v>
                </c:pt>
                <c:pt idx="632">
                  <c:v>-1.65625E-3</c:v>
                </c:pt>
                <c:pt idx="633">
                  <c:v>-2.1250000000000002E-3</c:v>
                </c:pt>
                <c:pt idx="634">
                  <c:v>-2.5546900000000001E-3</c:v>
                </c:pt>
                <c:pt idx="635">
                  <c:v>-1.96094E-3</c:v>
                </c:pt>
                <c:pt idx="636">
                  <c:v>-2.3124999999999999E-3</c:v>
                </c:pt>
                <c:pt idx="637">
                  <c:v>-2.2656199999999999E-3</c:v>
                </c:pt>
                <c:pt idx="638">
                  <c:v>-2.2265599999999998E-3</c:v>
                </c:pt>
                <c:pt idx="639">
                  <c:v>-1.71875E-3</c:v>
                </c:pt>
                <c:pt idx="640">
                  <c:v>-2.3671899999999999E-3</c:v>
                </c:pt>
                <c:pt idx="641">
                  <c:v>-2.3046899999999999E-3</c:v>
                </c:pt>
                <c:pt idx="642">
                  <c:v>-1.49219E-3</c:v>
                </c:pt>
                <c:pt idx="643">
                  <c:v>-1.6249999999999999E-3</c:v>
                </c:pt>
                <c:pt idx="644">
                  <c:v>-1.71875E-3</c:v>
                </c:pt>
                <c:pt idx="645">
                  <c:v>-1.69531E-3</c:v>
                </c:pt>
                <c:pt idx="646">
                  <c:v>-2.39062E-3</c:v>
                </c:pt>
                <c:pt idx="647">
                  <c:v>-2.1718699999999998E-3</c:v>
                </c:pt>
                <c:pt idx="648">
                  <c:v>-2.5312500000000001E-3</c:v>
                </c:pt>
                <c:pt idx="649">
                  <c:v>-1.92187E-3</c:v>
                </c:pt>
                <c:pt idx="650">
                  <c:v>-1.96875E-3</c:v>
                </c:pt>
                <c:pt idx="651">
                  <c:v>-2.0078100000000001E-3</c:v>
                </c:pt>
                <c:pt idx="652">
                  <c:v>-2.0859400000000001E-3</c:v>
                </c:pt>
                <c:pt idx="653">
                  <c:v>-1.65625E-3</c:v>
                </c:pt>
                <c:pt idx="654">
                  <c:v>-2.2265599999999998E-3</c:v>
                </c:pt>
                <c:pt idx="655">
                  <c:v>-1.96094E-3</c:v>
                </c:pt>
                <c:pt idx="656">
                  <c:v>-1.8203099999999999E-3</c:v>
                </c:pt>
                <c:pt idx="657">
                  <c:v>-2.2343699999999998E-3</c:v>
                </c:pt>
                <c:pt idx="658">
                  <c:v>-1.8437499999999999E-3</c:v>
                </c:pt>
                <c:pt idx="659">
                  <c:v>-2.2109400000000002E-3</c:v>
                </c:pt>
                <c:pt idx="660">
                  <c:v>-2.1328100000000002E-3</c:v>
                </c:pt>
                <c:pt idx="661">
                  <c:v>-2.5312500000000001E-3</c:v>
                </c:pt>
                <c:pt idx="662">
                  <c:v>-2.2656199999999999E-3</c:v>
                </c:pt>
                <c:pt idx="663">
                  <c:v>-2.3515599999999999E-3</c:v>
                </c:pt>
                <c:pt idx="664">
                  <c:v>-2.2656199999999999E-3</c:v>
                </c:pt>
                <c:pt idx="665">
                  <c:v>-2.2109400000000002E-3</c:v>
                </c:pt>
                <c:pt idx="666">
                  <c:v>-2.2343699999999998E-3</c:v>
                </c:pt>
                <c:pt idx="667">
                  <c:v>-2E-3</c:v>
                </c:pt>
                <c:pt idx="668">
                  <c:v>-1.8203099999999999E-3</c:v>
                </c:pt>
                <c:pt idx="669">
                  <c:v>-1.7968700000000001E-3</c:v>
                </c:pt>
                <c:pt idx="670">
                  <c:v>-2.02344E-3</c:v>
                </c:pt>
                <c:pt idx="671">
                  <c:v>-2.39062E-3</c:v>
                </c:pt>
                <c:pt idx="672">
                  <c:v>-1.7968700000000001E-3</c:v>
                </c:pt>
                <c:pt idx="673">
                  <c:v>-2.1718699999999998E-3</c:v>
                </c:pt>
                <c:pt idx="674">
                  <c:v>-2.0078100000000001E-3</c:v>
                </c:pt>
                <c:pt idx="675">
                  <c:v>-1.94531E-3</c:v>
                </c:pt>
                <c:pt idx="676">
                  <c:v>-1.7968700000000001E-3</c:v>
                </c:pt>
                <c:pt idx="677">
                  <c:v>-2.2890599999999999E-3</c:v>
                </c:pt>
                <c:pt idx="678">
                  <c:v>-1.8281199999999999E-3</c:v>
                </c:pt>
                <c:pt idx="679">
                  <c:v>-2.0078100000000001E-3</c:v>
                </c:pt>
                <c:pt idx="680">
                  <c:v>-1.8281199999999999E-3</c:v>
                </c:pt>
                <c:pt idx="681">
                  <c:v>-2.1093700000000002E-3</c:v>
                </c:pt>
                <c:pt idx="682">
                  <c:v>-2.0078100000000001E-3</c:v>
                </c:pt>
                <c:pt idx="683">
                  <c:v>-1.8281199999999999E-3</c:v>
                </c:pt>
                <c:pt idx="684">
                  <c:v>-1.7812500000000001E-3</c:v>
                </c:pt>
                <c:pt idx="685">
                  <c:v>-2.1718699999999998E-3</c:v>
                </c:pt>
                <c:pt idx="686">
                  <c:v>-2.1093700000000002E-3</c:v>
                </c:pt>
                <c:pt idx="687">
                  <c:v>-1.6171899999999999E-3</c:v>
                </c:pt>
                <c:pt idx="688">
                  <c:v>-1.9843700000000001E-3</c:v>
                </c:pt>
                <c:pt idx="689">
                  <c:v>-2.45312E-3</c:v>
                </c:pt>
                <c:pt idx="690">
                  <c:v>-2.1484400000000002E-3</c:v>
                </c:pt>
                <c:pt idx="691">
                  <c:v>-1.66406E-3</c:v>
                </c:pt>
                <c:pt idx="692">
                  <c:v>-1.9843700000000001E-3</c:v>
                </c:pt>
                <c:pt idx="693">
                  <c:v>-1.8593699999999999E-3</c:v>
                </c:pt>
                <c:pt idx="694">
                  <c:v>-2.5937500000000001E-3</c:v>
                </c:pt>
                <c:pt idx="695">
                  <c:v>-1.96875E-3</c:v>
                </c:pt>
                <c:pt idx="696">
                  <c:v>-2.2734399999999998E-3</c:v>
                </c:pt>
                <c:pt idx="697">
                  <c:v>-2.3671899999999999E-3</c:v>
                </c:pt>
                <c:pt idx="698">
                  <c:v>-2.46875E-3</c:v>
                </c:pt>
                <c:pt idx="699">
                  <c:v>-1.5937499999999999E-3</c:v>
                </c:pt>
                <c:pt idx="700">
                  <c:v>-1.96094E-3</c:v>
                </c:pt>
                <c:pt idx="701">
                  <c:v>-2.02344E-3</c:v>
                </c:pt>
                <c:pt idx="702">
                  <c:v>-2.0312500000000001E-3</c:v>
                </c:pt>
                <c:pt idx="703">
                  <c:v>-1.9843700000000001E-3</c:v>
                </c:pt>
                <c:pt idx="704">
                  <c:v>-2.1250000000000002E-3</c:v>
                </c:pt>
                <c:pt idx="705">
                  <c:v>-2.3515599999999999E-3</c:v>
                </c:pt>
                <c:pt idx="706">
                  <c:v>-2.2890599999999999E-3</c:v>
                </c:pt>
                <c:pt idx="707">
                  <c:v>-1.6249999999999999E-3</c:v>
                </c:pt>
                <c:pt idx="708">
                  <c:v>-1.4375E-3</c:v>
                </c:pt>
                <c:pt idx="709">
                  <c:v>-1.67969E-3</c:v>
                </c:pt>
                <c:pt idx="710">
                  <c:v>-1.71875E-3</c:v>
                </c:pt>
                <c:pt idx="711">
                  <c:v>-1.1093699999999999E-3</c:v>
                </c:pt>
                <c:pt idx="712">
                  <c:v>-1.71875E-3</c:v>
                </c:pt>
                <c:pt idx="713">
                  <c:v>-1.8671899999999999E-3</c:v>
                </c:pt>
                <c:pt idx="714">
                  <c:v>-2.2656199999999999E-3</c:v>
                </c:pt>
                <c:pt idx="715">
                  <c:v>-1.6249999999999999E-3</c:v>
                </c:pt>
                <c:pt idx="716">
                  <c:v>-2.2890599999999999E-3</c:v>
                </c:pt>
                <c:pt idx="717">
                  <c:v>-2.1640600000000002E-3</c:v>
                </c:pt>
                <c:pt idx="718">
                  <c:v>-1.90625E-3</c:v>
                </c:pt>
                <c:pt idx="719">
                  <c:v>-1.9843700000000001E-3</c:v>
                </c:pt>
                <c:pt idx="720">
                  <c:v>-1.41406E-3</c:v>
                </c:pt>
                <c:pt idx="721">
                  <c:v>-2.0859400000000001E-3</c:v>
                </c:pt>
                <c:pt idx="722">
                  <c:v>-2.2734399999999998E-3</c:v>
                </c:pt>
                <c:pt idx="723">
                  <c:v>-2.2734399999999998E-3</c:v>
                </c:pt>
                <c:pt idx="724">
                  <c:v>-2.42969E-3</c:v>
                </c:pt>
                <c:pt idx="725">
                  <c:v>-1.5625000000000001E-3</c:v>
                </c:pt>
                <c:pt idx="726">
                  <c:v>-1.69531E-3</c:v>
                </c:pt>
                <c:pt idx="727">
                  <c:v>-1.7812500000000001E-3</c:v>
                </c:pt>
                <c:pt idx="728">
                  <c:v>-2.0625000000000001E-3</c:v>
                </c:pt>
                <c:pt idx="729">
                  <c:v>-1.9843700000000001E-3</c:v>
                </c:pt>
                <c:pt idx="730">
                  <c:v>-1.46094E-3</c:v>
                </c:pt>
                <c:pt idx="731">
                  <c:v>-1.72656E-3</c:v>
                </c:pt>
                <c:pt idx="732">
                  <c:v>-2.0078100000000001E-3</c:v>
                </c:pt>
                <c:pt idx="733">
                  <c:v>-1.90625E-3</c:v>
                </c:pt>
                <c:pt idx="734">
                  <c:v>-2.0312500000000001E-3</c:v>
                </c:pt>
                <c:pt idx="735">
                  <c:v>-2.0703100000000001E-3</c:v>
                </c:pt>
                <c:pt idx="736">
                  <c:v>-2.5937500000000001E-3</c:v>
                </c:pt>
                <c:pt idx="737">
                  <c:v>-1.96875E-3</c:v>
                </c:pt>
                <c:pt idx="738">
                  <c:v>-2.1484400000000002E-3</c:v>
                </c:pt>
                <c:pt idx="739">
                  <c:v>-1.96094E-3</c:v>
                </c:pt>
                <c:pt idx="740">
                  <c:v>-1.67969E-3</c:v>
                </c:pt>
                <c:pt idx="741">
                  <c:v>-2.1015600000000001E-3</c:v>
                </c:pt>
                <c:pt idx="742">
                  <c:v>-2.1093700000000002E-3</c:v>
                </c:pt>
                <c:pt idx="743">
                  <c:v>-2.46875E-3</c:v>
                </c:pt>
                <c:pt idx="744">
                  <c:v>-2.3046899999999999E-3</c:v>
                </c:pt>
                <c:pt idx="745">
                  <c:v>-2.3046899999999999E-3</c:v>
                </c:pt>
                <c:pt idx="746">
                  <c:v>-2.0078100000000001E-3</c:v>
                </c:pt>
                <c:pt idx="747">
                  <c:v>-2.1015600000000001E-3</c:v>
                </c:pt>
                <c:pt idx="748">
                  <c:v>-2.5156200000000001E-3</c:v>
                </c:pt>
                <c:pt idx="749">
                  <c:v>-2.5546900000000001E-3</c:v>
                </c:pt>
                <c:pt idx="750">
                  <c:v>-2.6796900000000002E-3</c:v>
                </c:pt>
                <c:pt idx="751">
                  <c:v>-2.1484400000000002E-3</c:v>
                </c:pt>
                <c:pt idx="752">
                  <c:v>-2.1250000000000002E-3</c:v>
                </c:pt>
                <c:pt idx="753">
                  <c:v>-1.96094E-3</c:v>
                </c:pt>
                <c:pt idx="754">
                  <c:v>-1.8437499999999999E-3</c:v>
                </c:pt>
                <c:pt idx="755">
                  <c:v>-2.2343699999999998E-3</c:v>
                </c:pt>
                <c:pt idx="756">
                  <c:v>-2.2890599999999999E-3</c:v>
                </c:pt>
                <c:pt idx="757">
                  <c:v>-1.72656E-3</c:v>
                </c:pt>
                <c:pt idx="758">
                  <c:v>-2.1718699999999998E-3</c:v>
                </c:pt>
                <c:pt idx="759">
                  <c:v>-2.5937500000000001E-3</c:v>
                </c:pt>
                <c:pt idx="760">
                  <c:v>-2.5312500000000001E-3</c:v>
                </c:pt>
                <c:pt idx="761">
                  <c:v>-2.3749999999999999E-3</c:v>
                </c:pt>
                <c:pt idx="762">
                  <c:v>-2.2109400000000002E-3</c:v>
                </c:pt>
                <c:pt idx="763">
                  <c:v>-2.46875E-3</c:v>
                </c:pt>
                <c:pt idx="764">
                  <c:v>-2.2265599999999998E-3</c:v>
                </c:pt>
                <c:pt idx="765">
                  <c:v>-2.2343699999999998E-3</c:v>
                </c:pt>
                <c:pt idx="766">
                  <c:v>-1.8593699999999999E-3</c:v>
                </c:pt>
                <c:pt idx="767">
                  <c:v>-1.8203099999999999E-3</c:v>
                </c:pt>
                <c:pt idx="768">
                  <c:v>-1.92187E-3</c:v>
                </c:pt>
                <c:pt idx="769">
                  <c:v>-1.8671899999999999E-3</c:v>
                </c:pt>
                <c:pt idx="770">
                  <c:v>-1.5937499999999999E-3</c:v>
                </c:pt>
                <c:pt idx="771">
                  <c:v>-2.1718699999999998E-3</c:v>
                </c:pt>
                <c:pt idx="772">
                  <c:v>-1.6015599999999999E-3</c:v>
                </c:pt>
                <c:pt idx="773">
                  <c:v>-1.5390600000000001E-3</c:v>
                </c:pt>
                <c:pt idx="774">
                  <c:v>-1.3984399999999999E-3</c:v>
                </c:pt>
                <c:pt idx="775">
                  <c:v>-1.3203100000000001E-3</c:v>
                </c:pt>
                <c:pt idx="776">
                  <c:v>-1.8671899999999999E-3</c:v>
                </c:pt>
                <c:pt idx="777">
                  <c:v>-2.2031199999999998E-3</c:v>
                </c:pt>
                <c:pt idx="778">
                  <c:v>-2.3359399999999999E-3</c:v>
                </c:pt>
                <c:pt idx="779">
                  <c:v>-2.2343699999999998E-3</c:v>
                </c:pt>
                <c:pt idx="780">
                  <c:v>-2.0703100000000001E-3</c:v>
                </c:pt>
                <c:pt idx="781">
                  <c:v>-1.70312E-3</c:v>
                </c:pt>
                <c:pt idx="782">
                  <c:v>-1.5546900000000001E-3</c:v>
                </c:pt>
                <c:pt idx="783">
                  <c:v>-1.8593699999999999E-3</c:v>
                </c:pt>
                <c:pt idx="784">
                  <c:v>-2.2265599999999998E-3</c:v>
                </c:pt>
                <c:pt idx="785">
                  <c:v>-2.02344E-3</c:v>
                </c:pt>
                <c:pt idx="786">
                  <c:v>-1.92187E-3</c:v>
                </c:pt>
                <c:pt idx="787">
                  <c:v>-1.94531E-3</c:v>
                </c:pt>
                <c:pt idx="788">
                  <c:v>-1.96875E-3</c:v>
                </c:pt>
                <c:pt idx="789">
                  <c:v>-1.88281E-3</c:v>
                </c:pt>
                <c:pt idx="790">
                  <c:v>-2.0859400000000001E-3</c:v>
                </c:pt>
                <c:pt idx="791">
                  <c:v>-1.64062E-3</c:v>
                </c:pt>
                <c:pt idx="792">
                  <c:v>-1.7656200000000001E-3</c:v>
                </c:pt>
                <c:pt idx="793">
                  <c:v>-1.6171899999999999E-3</c:v>
                </c:pt>
                <c:pt idx="794">
                  <c:v>-1.69531E-3</c:v>
                </c:pt>
                <c:pt idx="795">
                  <c:v>-1.5546900000000001E-3</c:v>
                </c:pt>
                <c:pt idx="796">
                  <c:v>-2.3124999999999999E-3</c:v>
                </c:pt>
                <c:pt idx="797">
                  <c:v>-1.9843700000000001E-3</c:v>
                </c:pt>
                <c:pt idx="798">
                  <c:v>-2.0625000000000001E-3</c:v>
                </c:pt>
                <c:pt idx="799">
                  <c:v>-2.2343699999999998E-3</c:v>
                </c:pt>
                <c:pt idx="800">
                  <c:v>-2.3281199999999999E-3</c:v>
                </c:pt>
                <c:pt idx="801">
                  <c:v>-2.6171900000000001E-3</c:v>
                </c:pt>
                <c:pt idx="802">
                  <c:v>-2.6953099999999998E-3</c:v>
                </c:pt>
                <c:pt idx="803">
                  <c:v>-2.2734399999999998E-3</c:v>
                </c:pt>
                <c:pt idx="804">
                  <c:v>-1.8593699999999999E-3</c:v>
                </c:pt>
                <c:pt idx="805">
                  <c:v>-2.2734399999999998E-3</c:v>
                </c:pt>
                <c:pt idx="806">
                  <c:v>-2.6171900000000001E-3</c:v>
                </c:pt>
                <c:pt idx="807">
                  <c:v>-2.6796900000000002E-3</c:v>
                </c:pt>
                <c:pt idx="808">
                  <c:v>-2.2734399999999998E-3</c:v>
                </c:pt>
                <c:pt idx="809">
                  <c:v>-2.0468700000000001E-3</c:v>
                </c:pt>
                <c:pt idx="810">
                  <c:v>-1.7656200000000001E-3</c:v>
                </c:pt>
                <c:pt idx="811">
                  <c:v>-2.0312500000000001E-3</c:v>
                </c:pt>
                <c:pt idx="812">
                  <c:v>-1.72656E-3</c:v>
                </c:pt>
                <c:pt idx="813">
                  <c:v>-1.6015599999999999E-3</c:v>
                </c:pt>
                <c:pt idx="814">
                  <c:v>-1.72656E-3</c:v>
                </c:pt>
                <c:pt idx="815">
                  <c:v>-1.5781199999999999E-3</c:v>
                </c:pt>
                <c:pt idx="816">
                  <c:v>-2.3359399999999999E-3</c:v>
                </c:pt>
                <c:pt idx="817">
                  <c:v>-2.0312500000000001E-3</c:v>
                </c:pt>
                <c:pt idx="818">
                  <c:v>-2.02344E-3</c:v>
                </c:pt>
                <c:pt idx="819">
                  <c:v>-1.5546900000000001E-3</c:v>
                </c:pt>
                <c:pt idx="820">
                  <c:v>-1.6171899999999999E-3</c:v>
                </c:pt>
                <c:pt idx="821">
                  <c:v>-2.2109400000000002E-3</c:v>
                </c:pt>
                <c:pt idx="822">
                  <c:v>-2.3046899999999999E-3</c:v>
                </c:pt>
                <c:pt idx="823">
                  <c:v>-1.9843700000000001E-3</c:v>
                </c:pt>
                <c:pt idx="824">
                  <c:v>-1.67969E-3</c:v>
                </c:pt>
                <c:pt idx="825">
                  <c:v>-1.42187E-3</c:v>
                </c:pt>
                <c:pt idx="826">
                  <c:v>-1.6015599999999999E-3</c:v>
                </c:pt>
                <c:pt idx="827">
                  <c:v>-1.45312E-3</c:v>
                </c:pt>
                <c:pt idx="828">
                  <c:v>-1.5937499999999999E-3</c:v>
                </c:pt>
                <c:pt idx="829">
                  <c:v>-1.4375E-3</c:v>
                </c:pt>
                <c:pt idx="830">
                  <c:v>-1.5937499999999999E-3</c:v>
                </c:pt>
                <c:pt idx="831">
                  <c:v>-1.39062E-3</c:v>
                </c:pt>
                <c:pt idx="832">
                  <c:v>-1.7812500000000001E-3</c:v>
                </c:pt>
                <c:pt idx="833">
                  <c:v>-1.70312E-3</c:v>
                </c:pt>
                <c:pt idx="834">
                  <c:v>-1.71875E-3</c:v>
                </c:pt>
                <c:pt idx="835">
                  <c:v>-1.47656E-3</c:v>
                </c:pt>
                <c:pt idx="836">
                  <c:v>-1.8203099999999999E-3</c:v>
                </c:pt>
                <c:pt idx="837">
                  <c:v>-1.8984399999999999E-3</c:v>
                </c:pt>
                <c:pt idx="838">
                  <c:v>-2.1875000000000002E-3</c:v>
                </c:pt>
                <c:pt idx="839">
                  <c:v>-2.1640600000000002E-3</c:v>
                </c:pt>
                <c:pt idx="840">
                  <c:v>-2.2734399999999998E-3</c:v>
                </c:pt>
                <c:pt idx="841">
                  <c:v>-2.3359399999999999E-3</c:v>
                </c:pt>
                <c:pt idx="842">
                  <c:v>-2.0312500000000001E-3</c:v>
                </c:pt>
                <c:pt idx="843">
                  <c:v>-1.5781199999999999E-3</c:v>
                </c:pt>
                <c:pt idx="844">
                  <c:v>-1.69531E-3</c:v>
                </c:pt>
                <c:pt idx="845">
                  <c:v>-1.42187E-3</c:v>
                </c:pt>
                <c:pt idx="846">
                  <c:v>-1.8671899999999999E-3</c:v>
                </c:pt>
                <c:pt idx="847">
                  <c:v>-1.96875E-3</c:v>
                </c:pt>
                <c:pt idx="848">
                  <c:v>-1.66406E-3</c:v>
                </c:pt>
                <c:pt idx="849">
                  <c:v>-1.69531E-3</c:v>
                </c:pt>
                <c:pt idx="850">
                  <c:v>-2.0468700000000001E-3</c:v>
                </c:pt>
                <c:pt idx="851">
                  <c:v>-2.1093700000000002E-3</c:v>
                </c:pt>
                <c:pt idx="852">
                  <c:v>-1.96875E-3</c:v>
                </c:pt>
                <c:pt idx="853">
                  <c:v>-1.9843700000000001E-3</c:v>
                </c:pt>
                <c:pt idx="854">
                  <c:v>-2.0078100000000001E-3</c:v>
                </c:pt>
                <c:pt idx="855">
                  <c:v>-1.74219E-3</c:v>
                </c:pt>
                <c:pt idx="856">
                  <c:v>-2.3046899999999999E-3</c:v>
                </c:pt>
                <c:pt idx="857">
                  <c:v>-2.1093700000000002E-3</c:v>
                </c:pt>
                <c:pt idx="858">
                  <c:v>-2.3281199999999999E-3</c:v>
                </c:pt>
                <c:pt idx="859">
                  <c:v>-1.5390600000000001E-3</c:v>
                </c:pt>
                <c:pt idx="860">
                  <c:v>-2.0625000000000001E-3</c:v>
                </c:pt>
                <c:pt idx="861">
                  <c:v>-2.39062E-3</c:v>
                </c:pt>
                <c:pt idx="862">
                  <c:v>-2.3281199999999999E-3</c:v>
                </c:pt>
                <c:pt idx="863">
                  <c:v>-2.5546900000000001E-3</c:v>
                </c:pt>
                <c:pt idx="864">
                  <c:v>-2.1093700000000002E-3</c:v>
                </c:pt>
                <c:pt idx="865">
                  <c:v>-2.0625000000000001E-3</c:v>
                </c:pt>
                <c:pt idx="866">
                  <c:v>-1.66406E-3</c:v>
                </c:pt>
                <c:pt idx="867">
                  <c:v>-1.69531E-3</c:v>
                </c:pt>
                <c:pt idx="868">
                  <c:v>-2.0078100000000001E-3</c:v>
                </c:pt>
                <c:pt idx="869">
                  <c:v>-2.1328100000000002E-3</c:v>
                </c:pt>
                <c:pt idx="870">
                  <c:v>-1.72656E-3</c:v>
                </c:pt>
                <c:pt idx="871">
                  <c:v>-1.6249999999999999E-3</c:v>
                </c:pt>
                <c:pt idx="872">
                  <c:v>-1.96094E-3</c:v>
                </c:pt>
                <c:pt idx="873">
                  <c:v>-1.8281199999999999E-3</c:v>
                </c:pt>
                <c:pt idx="874">
                  <c:v>-2.0859400000000001E-3</c:v>
                </c:pt>
                <c:pt idx="875">
                  <c:v>-1.88281E-3</c:v>
                </c:pt>
                <c:pt idx="876">
                  <c:v>-1.92187E-3</c:v>
                </c:pt>
                <c:pt idx="877">
                  <c:v>-1.7656200000000001E-3</c:v>
                </c:pt>
                <c:pt idx="878">
                  <c:v>-1.72656E-3</c:v>
                </c:pt>
                <c:pt idx="879">
                  <c:v>-1.3749999999999999E-3</c:v>
                </c:pt>
                <c:pt idx="880">
                  <c:v>-1.27344E-3</c:v>
                </c:pt>
                <c:pt idx="881">
                  <c:v>-2.2734399999999998E-3</c:v>
                </c:pt>
                <c:pt idx="882">
                  <c:v>-2.42969E-3</c:v>
                </c:pt>
                <c:pt idx="883">
                  <c:v>-2.0859400000000001E-3</c:v>
                </c:pt>
                <c:pt idx="884">
                  <c:v>-2.1640600000000002E-3</c:v>
                </c:pt>
                <c:pt idx="885">
                  <c:v>-1.92969E-3</c:v>
                </c:pt>
                <c:pt idx="886">
                  <c:v>-1.6171899999999999E-3</c:v>
                </c:pt>
                <c:pt idx="887">
                  <c:v>-1.74219E-3</c:v>
                </c:pt>
                <c:pt idx="888">
                  <c:v>-1.65625E-3</c:v>
                </c:pt>
                <c:pt idx="889">
                  <c:v>-2.0703100000000001E-3</c:v>
                </c:pt>
                <c:pt idx="890">
                  <c:v>-2.0312500000000001E-3</c:v>
                </c:pt>
                <c:pt idx="891">
                  <c:v>-2.3359399999999999E-3</c:v>
                </c:pt>
                <c:pt idx="892">
                  <c:v>-2.2499999999999998E-3</c:v>
                </c:pt>
                <c:pt idx="893">
                  <c:v>-2.1093700000000002E-3</c:v>
                </c:pt>
                <c:pt idx="894">
                  <c:v>-1.96094E-3</c:v>
                </c:pt>
                <c:pt idx="895">
                  <c:v>-1.65625E-3</c:v>
                </c:pt>
                <c:pt idx="896">
                  <c:v>-2.02344E-3</c:v>
                </c:pt>
                <c:pt idx="897">
                  <c:v>-1.3984399999999999E-3</c:v>
                </c:pt>
                <c:pt idx="898">
                  <c:v>-1.92187E-3</c:v>
                </c:pt>
                <c:pt idx="899">
                  <c:v>-1.2890600000000001E-3</c:v>
                </c:pt>
                <c:pt idx="900">
                  <c:v>-1.92187E-3</c:v>
                </c:pt>
                <c:pt idx="901">
                  <c:v>-1.7812500000000001E-3</c:v>
                </c:pt>
                <c:pt idx="902">
                  <c:v>-1.92187E-3</c:v>
                </c:pt>
                <c:pt idx="903">
                  <c:v>-2.0078100000000001E-3</c:v>
                </c:pt>
                <c:pt idx="904">
                  <c:v>-2.1328100000000002E-3</c:v>
                </c:pt>
                <c:pt idx="905">
                  <c:v>-1.8984399999999999E-3</c:v>
                </c:pt>
                <c:pt idx="906">
                  <c:v>-2.0625000000000001E-3</c:v>
                </c:pt>
                <c:pt idx="907">
                  <c:v>-2.0468700000000001E-3</c:v>
                </c:pt>
                <c:pt idx="908">
                  <c:v>-1.90625E-3</c:v>
                </c:pt>
                <c:pt idx="909">
                  <c:v>-1.46094E-3</c:v>
                </c:pt>
                <c:pt idx="910">
                  <c:v>-1.90625E-3</c:v>
                </c:pt>
                <c:pt idx="911">
                  <c:v>-1.8593699999999999E-3</c:v>
                </c:pt>
                <c:pt idx="912">
                  <c:v>-1.7812500000000001E-3</c:v>
                </c:pt>
                <c:pt idx="913">
                  <c:v>-1.7968700000000001E-3</c:v>
                </c:pt>
                <c:pt idx="914">
                  <c:v>-1.5937499999999999E-3</c:v>
                </c:pt>
                <c:pt idx="915">
                  <c:v>-1.4375E-3</c:v>
                </c:pt>
                <c:pt idx="916">
                  <c:v>-1.5625000000000001E-3</c:v>
                </c:pt>
                <c:pt idx="917">
                  <c:v>-1.8437499999999999E-3</c:v>
                </c:pt>
                <c:pt idx="918">
                  <c:v>-2.0078100000000001E-3</c:v>
                </c:pt>
                <c:pt idx="919">
                  <c:v>-1.8046900000000001E-3</c:v>
                </c:pt>
                <c:pt idx="920">
                  <c:v>-2.0312500000000001E-3</c:v>
                </c:pt>
                <c:pt idx="921">
                  <c:v>-2.02344E-3</c:v>
                </c:pt>
                <c:pt idx="922">
                  <c:v>-1.8984399999999999E-3</c:v>
                </c:pt>
                <c:pt idx="923">
                  <c:v>-2.2343699999999998E-3</c:v>
                </c:pt>
                <c:pt idx="924">
                  <c:v>-2.2265599999999998E-3</c:v>
                </c:pt>
                <c:pt idx="925">
                  <c:v>-2.3749999999999999E-3</c:v>
                </c:pt>
                <c:pt idx="926">
                  <c:v>-2.2656199999999999E-3</c:v>
                </c:pt>
                <c:pt idx="927">
                  <c:v>-1.9843700000000001E-3</c:v>
                </c:pt>
                <c:pt idx="928">
                  <c:v>-2E-3</c:v>
                </c:pt>
                <c:pt idx="929">
                  <c:v>-2.1484400000000002E-3</c:v>
                </c:pt>
                <c:pt idx="930">
                  <c:v>-2.1093700000000002E-3</c:v>
                </c:pt>
                <c:pt idx="931">
                  <c:v>-2.02344E-3</c:v>
                </c:pt>
                <c:pt idx="932">
                  <c:v>-2.1093700000000002E-3</c:v>
                </c:pt>
                <c:pt idx="933">
                  <c:v>-2.0468700000000001E-3</c:v>
                </c:pt>
                <c:pt idx="934">
                  <c:v>-1.70312E-3</c:v>
                </c:pt>
                <c:pt idx="935">
                  <c:v>-1.3749999999999999E-3</c:v>
                </c:pt>
                <c:pt idx="936">
                  <c:v>-1.6015599999999999E-3</c:v>
                </c:pt>
                <c:pt idx="937">
                  <c:v>-1.8984399999999999E-3</c:v>
                </c:pt>
                <c:pt idx="938">
                  <c:v>-2.5390600000000001E-3</c:v>
                </c:pt>
                <c:pt idx="939">
                  <c:v>-2.2265599999999998E-3</c:v>
                </c:pt>
                <c:pt idx="940">
                  <c:v>-2.3671899999999999E-3</c:v>
                </c:pt>
                <c:pt idx="941">
                  <c:v>-2.7343699999999999E-3</c:v>
                </c:pt>
                <c:pt idx="942">
                  <c:v>-2.4375E-3</c:v>
                </c:pt>
                <c:pt idx="943">
                  <c:v>-2.3281199999999999E-3</c:v>
                </c:pt>
                <c:pt idx="944">
                  <c:v>-2.3359399999999999E-3</c:v>
                </c:pt>
                <c:pt idx="945">
                  <c:v>-1.8437499999999999E-3</c:v>
                </c:pt>
                <c:pt idx="946">
                  <c:v>-1.66406E-3</c:v>
                </c:pt>
                <c:pt idx="947">
                  <c:v>-2.1015600000000001E-3</c:v>
                </c:pt>
                <c:pt idx="948">
                  <c:v>-1.94531E-3</c:v>
                </c:pt>
                <c:pt idx="949">
                  <c:v>-1.9843700000000001E-3</c:v>
                </c:pt>
                <c:pt idx="950">
                  <c:v>-1.7578100000000001E-3</c:v>
                </c:pt>
                <c:pt idx="951">
                  <c:v>-1.70312E-3</c:v>
                </c:pt>
                <c:pt idx="952">
                  <c:v>-1.7968700000000001E-3</c:v>
                </c:pt>
                <c:pt idx="953">
                  <c:v>-1.8437499999999999E-3</c:v>
                </c:pt>
                <c:pt idx="954">
                  <c:v>-2E-3</c:v>
                </c:pt>
                <c:pt idx="955">
                  <c:v>-2.0078100000000001E-3</c:v>
                </c:pt>
                <c:pt idx="956">
                  <c:v>-1.88281E-3</c:v>
                </c:pt>
                <c:pt idx="957">
                  <c:v>-1.7968700000000001E-3</c:v>
                </c:pt>
                <c:pt idx="958">
                  <c:v>-2.5546900000000001E-3</c:v>
                </c:pt>
                <c:pt idx="959">
                  <c:v>-1.88281E-3</c:v>
                </c:pt>
                <c:pt idx="960">
                  <c:v>-2.0703100000000001E-3</c:v>
                </c:pt>
                <c:pt idx="961">
                  <c:v>-1.3359400000000001E-3</c:v>
                </c:pt>
                <c:pt idx="962">
                  <c:v>-2E-3</c:v>
                </c:pt>
                <c:pt idx="963">
                  <c:v>-2.2734399999999998E-3</c:v>
                </c:pt>
                <c:pt idx="964">
                  <c:v>-2.40625E-3</c:v>
                </c:pt>
                <c:pt idx="965">
                  <c:v>-1.96094E-3</c:v>
                </c:pt>
                <c:pt idx="966">
                  <c:v>-1.19531E-3</c:v>
                </c:pt>
                <c:pt idx="967">
                  <c:v>-1.5937499999999999E-3</c:v>
                </c:pt>
                <c:pt idx="968">
                  <c:v>-1.8203099999999999E-3</c:v>
                </c:pt>
                <c:pt idx="969">
                  <c:v>-2.0703100000000001E-3</c:v>
                </c:pt>
                <c:pt idx="970">
                  <c:v>-2.3359399999999999E-3</c:v>
                </c:pt>
                <c:pt idx="971">
                  <c:v>-1.8593699999999999E-3</c:v>
                </c:pt>
                <c:pt idx="972">
                  <c:v>-1.8671899999999999E-3</c:v>
                </c:pt>
                <c:pt idx="973">
                  <c:v>-2.1250000000000002E-3</c:v>
                </c:pt>
                <c:pt idx="974">
                  <c:v>-1.8203099999999999E-3</c:v>
                </c:pt>
                <c:pt idx="975">
                  <c:v>-2.1015600000000001E-3</c:v>
                </c:pt>
                <c:pt idx="976">
                  <c:v>-2.40625E-3</c:v>
                </c:pt>
                <c:pt idx="977">
                  <c:v>-2.3359399999999999E-3</c:v>
                </c:pt>
                <c:pt idx="978">
                  <c:v>-2.39062E-3</c:v>
                </c:pt>
                <c:pt idx="979">
                  <c:v>-1.8593699999999999E-3</c:v>
                </c:pt>
                <c:pt idx="980">
                  <c:v>-1.8203099999999999E-3</c:v>
                </c:pt>
                <c:pt idx="981">
                  <c:v>-1.6249999999999999E-3</c:v>
                </c:pt>
                <c:pt idx="982">
                  <c:v>-1.5546900000000001E-3</c:v>
                </c:pt>
                <c:pt idx="983">
                  <c:v>-1.70312E-3</c:v>
                </c:pt>
                <c:pt idx="984">
                  <c:v>-1.64062E-3</c:v>
                </c:pt>
                <c:pt idx="985">
                  <c:v>-1.5390600000000001E-3</c:v>
                </c:pt>
                <c:pt idx="986">
                  <c:v>-1.74219E-3</c:v>
                </c:pt>
                <c:pt idx="987">
                  <c:v>-1.7656200000000001E-3</c:v>
                </c:pt>
                <c:pt idx="988">
                  <c:v>-1.69531E-3</c:v>
                </c:pt>
                <c:pt idx="989">
                  <c:v>-1.65625E-3</c:v>
                </c:pt>
                <c:pt idx="990">
                  <c:v>-1.3359400000000001E-3</c:v>
                </c:pt>
                <c:pt idx="991">
                  <c:v>-1.72656E-3</c:v>
                </c:pt>
                <c:pt idx="992">
                  <c:v>-1.52344E-3</c:v>
                </c:pt>
                <c:pt idx="993">
                  <c:v>-1.71875E-3</c:v>
                </c:pt>
                <c:pt idx="994">
                  <c:v>-1.96875E-3</c:v>
                </c:pt>
                <c:pt idx="995">
                  <c:v>-1.45312E-3</c:v>
                </c:pt>
                <c:pt idx="996">
                  <c:v>-1.8203099999999999E-3</c:v>
                </c:pt>
                <c:pt idx="997">
                  <c:v>-1.67969E-3</c:v>
                </c:pt>
                <c:pt idx="998">
                  <c:v>-1.69531E-3</c:v>
                </c:pt>
                <c:pt idx="999">
                  <c:v>-1.0859400000000001E-3</c:v>
                </c:pt>
                <c:pt idx="1000">
                  <c:v>-1.65625E-3</c:v>
                </c:pt>
                <c:pt idx="1001">
                  <c:v>-2.2499999999999998E-3</c:v>
                </c:pt>
                <c:pt idx="1002">
                  <c:v>-2.1015600000000001E-3</c:v>
                </c:pt>
                <c:pt idx="1003">
                  <c:v>-1.72656E-3</c:v>
                </c:pt>
                <c:pt idx="1004">
                  <c:v>-1.45312E-3</c:v>
                </c:pt>
                <c:pt idx="1005">
                  <c:v>-1.52344E-3</c:v>
                </c:pt>
                <c:pt idx="1006">
                  <c:v>-1.6249999999999999E-3</c:v>
                </c:pt>
                <c:pt idx="1007">
                  <c:v>-1.8671899999999999E-3</c:v>
                </c:pt>
                <c:pt idx="1008">
                  <c:v>-2.1093700000000002E-3</c:v>
                </c:pt>
                <c:pt idx="1009">
                  <c:v>-1.52344E-3</c:v>
                </c:pt>
                <c:pt idx="1010">
                  <c:v>-2.2265599999999998E-3</c:v>
                </c:pt>
                <c:pt idx="1011">
                  <c:v>-2.1093700000000002E-3</c:v>
                </c:pt>
                <c:pt idx="1012">
                  <c:v>-1.8437499999999999E-3</c:v>
                </c:pt>
                <c:pt idx="1013">
                  <c:v>-1.6249999999999999E-3</c:v>
                </c:pt>
                <c:pt idx="1014">
                  <c:v>-1.7578100000000001E-3</c:v>
                </c:pt>
                <c:pt idx="1015">
                  <c:v>-1.88281E-3</c:v>
                </c:pt>
                <c:pt idx="1016">
                  <c:v>-1.65625E-3</c:v>
                </c:pt>
                <c:pt idx="1017">
                  <c:v>-8.5156200000000004E-4</c:v>
                </c:pt>
                <c:pt idx="1018">
                  <c:v>-1.5625000000000001E-3</c:v>
                </c:pt>
                <c:pt idx="1019">
                  <c:v>-1.67969E-3</c:v>
                </c:pt>
                <c:pt idx="1020">
                  <c:v>-1.2968700000000001E-3</c:v>
                </c:pt>
                <c:pt idx="1021">
                  <c:v>-9.1406199999999999E-4</c:v>
                </c:pt>
                <c:pt idx="1022">
                  <c:v>-8.5156200000000004E-4</c:v>
                </c:pt>
                <c:pt idx="1023">
                  <c:v>-9.9218700000000006E-4</c:v>
                </c:pt>
                <c:pt idx="1024">
                  <c:v>-1.21094E-3</c:v>
                </c:pt>
                <c:pt idx="1025">
                  <c:v>-1.52344E-3</c:v>
                </c:pt>
                <c:pt idx="1026">
                  <c:v>-9.5312499999999998E-4</c:v>
                </c:pt>
                <c:pt idx="1027">
                  <c:v>-1.0546900000000001E-3</c:v>
                </c:pt>
                <c:pt idx="1028">
                  <c:v>-1.2890600000000001E-3</c:v>
                </c:pt>
                <c:pt idx="1029">
                  <c:v>-1.64062E-3</c:v>
                </c:pt>
                <c:pt idx="1030">
                  <c:v>-1.8671899999999999E-3</c:v>
                </c:pt>
                <c:pt idx="1031">
                  <c:v>-1.5546900000000001E-3</c:v>
                </c:pt>
                <c:pt idx="1032">
                  <c:v>-1.8281199999999999E-3</c:v>
                </c:pt>
                <c:pt idx="1033">
                  <c:v>-1.5781199999999999E-3</c:v>
                </c:pt>
                <c:pt idx="1034">
                  <c:v>-1.45312E-3</c:v>
                </c:pt>
                <c:pt idx="1035">
                  <c:v>-1.69531E-3</c:v>
                </c:pt>
                <c:pt idx="1036">
                  <c:v>-1.7812500000000001E-3</c:v>
                </c:pt>
                <c:pt idx="1037">
                  <c:v>-1.88281E-3</c:v>
                </c:pt>
                <c:pt idx="1038">
                  <c:v>-1.94531E-3</c:v>
                </c:pt>
                <c:pt idx="1039">
                  <c:v>-1.21094E-3</c:v>
                </c:pt>
                <c:pt idx="1040">
                  <c:v>-1.3593699999999999E-3</c:v>
                </c:pt>
                <c:pt idx="1041">
                  <c:v>-1.7812500000000001E-3</c:v>
                </c:pt>
                <c:pt idx="1042">
                  <c:v>-2.1093700000000002E-3</c:v>
                </c:pt>
                <c:pt idx="1043">
                  <c:v>-1.8593699999999999E-3</c:v>
                </c:pt>
                <c:pt idx="1044">
                  <c:v>-1.71875E-3</c:v>
                </c:pt>
                <c:pt idx="1045">
                  <c:v>-1.88281E-3</c:v>
                </c:pt>
                <c:pt idx="1046">
                  <c:v>-1.7812500000000001E-3</c:v>
                </c:pt>
                <c:pt idx="1047">
                  <c:v>-1.6249999999999999E-3</c:v>
                </c:pt>
                <c:pt idx="1048">
                  <c:v>-1.5937499999999999E-3</c:v>
                </c:pt>
                <c:pt idx="1049">
                  <c:v>-1.5390600000000001E-3</c:v>
                </c:pt>
                <c:pt idx="1050">
                  <c:v>-2.2890599999999999E-3</c:v>
                </c:pt>
                <c:pt idx="1051">
                  <c:v>-2.1484400000000002E-3</c:v>
                </c:pt>
                <c:pt idx="1052">
                  <c:v>-2.1484400000000002E-3</c:v>
                </c:pt>
                <c:pt idx="1053">
                  <c:v>-1.8203099999999999E-3</c:v>
                </c:pt>
                <c:pt idx="1054">
                  <c:v>-1.3984399999999999E-3</c:v>
                </c:pt>
                <c:pt idx="1055">
                  <c:v>-1.3749999999999999E-3</c:v>
                </c:pt>
                <c:pt idx="1056">
                  <c:v>-1.41406E-3</c:v>
                </c:pt>
                <c:pt idx="1057">
                  <c:v>-9.9218700000000006E-4</c:v>
                </c:pt>
                <c:pt idx="1058">
                  <c:v>-1.70312E-3</c:v>
                </c:pt>
                <c:pt idx="1059">
                  <c:v>-1.8203099999999999E-3</c:v>
                </c:pt>
                <c:pt idx="1060">
                  <c:v>-1.8046900000000001E-3</c:v>
                </c:pt>
                <c:pt idx="1061">
                  <c:v>-1.25781E-3</c:v>
                </c:pt>
                <c:pt idx="1062">
                  <c:v>-1.5781199999999999E-3</c:v>
                </c:pt>
                <c:pt idx="1063">
                  <c:v>-1.71875E-3</c:v>
                </c:pt>
                <c:pt idx="1064">
                  <c:v>-2.1250000000000002E-3</c:v>
                </c:pt>
                <c:pt idx="1065">
                  <c:v>-1.45312E-3</c:v>
                </c:pt>
                <c:pt idx="1066">
                  <c:v>-1.41406E-3</c:v>
                </c:pt>
                <c:pt idx="1067">
                  <c:v>-1.5E-3</c:v>
                </c:pt>
                <c:pt idx="1068">
                  <c:v>-1.3984399999999999E-3</c:v>
                </c:pt>
                <c:pt idx="1069">
                  <c:v>-1.88281E-3</c:v>
                </c:pt>
                <c:pt idx="1070">
                  <c:v>-1.74219E-3</c:v>
                </c:pt>
                <c:pt idx="1071">
                  <c:v>-1.8203099999999999E-3</c:v>
                </c:pt>
                <c:pt idx="1072">
                  <c:v>-1.7578100000000001E-3</c:v>
                </c:pt>
                <c:pt idx="1073">
                  <c:v>-1.88281E-3</c:v>
                </c:pt>
                <c:pt idx="1074">
                  <c:v>-1.70312E-3</c:v>
                </c:pt>
                <c:pt idx="1075">
                  <c:v>-1.47656E-3</c:v>
                </c:pt>
                <c:pt idx="1076">
                  <c:v>-1.8046900000000001E-3</c:v>
                </c:pt>
                <c:pt idx="1077">
                  <c:v>-1.69531E-3</c:v>
                </c:pt>
                <c:pt idx="1078">
                  <c:v>-2.1015600000000001E-3</c:v>
                </c:pt>
                <c:pt idx="1079">
                  <c:v>-1.90625E-3</c:v>
                </c:pt>
                <c:pt idx="1080">
                  <c:v>-2.0468700000000001E-3</c:v>
                </c:pt>
                <c:pt idx="1081">
                  <c:v>-1.92969E-3</c:v>
                </c:pt>
                <c:pt idx="1082">
                  <c:v>-1.67969E-3</c:v>
                </c:pt>
                <c:pt idx="1083">
                  <c:v>-1.46094E-3</c:v>
                </c:pt>
                <c:pt idx="1084">
                  <c:v>-1.92187E-3</c:v>
                </c:pt>
                <c:pt idx="1085">
                  <c:v>-1.92187E-3</c:v>
                </c:pt>
                <c:pt idx="1086">
                  <c:v>-1.7812500000000001E-3</c:v>
                </c:pt>
                <c:pt idx="1087">
                  <c:v>-1.5390600000000001E-3</c:v>
                </c:pt>
                <c:pt idx="1088">
                  <c:v>-1.49219E-3</c:v>
                </c:pt>
                <c:pt idx="1089">
                  <c:v>-1.42187E-3</c:v>
                </c:pt>
                <c:pt idx="1090">
                  <c:v>-9.29687E-4</c:v>
                </c:pt>
                <c:pt idx="1091">
                  <c:v>-1.03125E-3</c:v>
                </c:pt>
                <c:pt idx="1092">
                  <c:v>-1.1484399999999999E-3</c:v>
                </c:pt>
                <c:pt idx="1093">
                  <c:v>-1.6171899999999999E-3</c:v>
                </c:pt>
                <c:pt idx="1094">
                  <c:v>-1.6015599999999999E-3</c:v>
                </c:pt>
                <c:pt idx="1095">
                  <c:v>-1.5546900000000001E-3</c:v>
                </c:pt>
                <c:pt idx="1096">
                  <c:v>-1.5E-3</c:v>
                </c:pt>
                <c:pt idx="1097">
                  <c:v>-1.7578100000000001E-3</c:v>
                </c:pt>
                <c:pt idx="1098">
                  <c:v>-1.72656E-3</c:v>
                </c:pt>
                <c:pt idx="1099">
                  <c:v>-1.67969E-3</c:v>
                </c:pt>
                <c:pt idx="1100">
                  <c:v>-1.8281199999999999E-3</c:v>
                </c:pt>
                <c:pt idx="1101">
                  <c:v>-1.8203099999999999E-3</c:v>
                </c:pt>
                <c:pt idx="1102">
                  <c:v>-1.46094E-3</c:v>
                </c:pt>
                <c:pt idx="1103">
                  <c:v>-1.5625000000000001E-3</c:v>
                </c:pt>
                <c:pt idx="1104">
                  <c:v>-1.46094E-3</c:v>
                </c:pt>
                <c:pt idx="1105">
                  <c:v>-1.46094E-3</c:v>
                </c:pt>
                <c:pt idx="1106">
                  <c:v>-1.7968700000000001E-3</c:v>
                </c:pt>
                <c:pt idx="1107">
                  <c:v>-1.3984399999999999E-3</c:v>
                </c:pt>
                <c:pt idx="1108">
                  <c:v>-1.47656E-3</c:v>
                </c:pt>
                <c:pt idx="1109">
                  <c:v>-1.5625000000000001E-3</c:v>
                </c:pt>
                <c:pt idx="1110">
                  <c:v>-1.52344E-3</c:v>
                </c:pt>
                <c:pt idx="1111">
                  <c:v>-1.67969E-3</c:v>
                </c:pt>
                <c:pt idx="1112">
                  <c:v>-1.8046900000000001E-3</c:v>
                </c:pt>
                <c:pt idx="1113">
                  <c:v>-1.6015599999999999E-3</c:v>
                </c:pt>
                <c:pt idx="1114">
                  <c:v>-1.8671899999999999E-3</c:v>
                </c:pt>
                <c:pt idx="1115">
                  <c:v>-1.96094E-3</c:v>
                </c:pt>
                <c:pt idx="1116">
                  <c:v>-1.49219E-3</c:v>
                </c:pt>
                <c:pt idx="1117">
                  <c:v>-1.03125E-3</c:v>
                </c:pt>
                <c:pt idx="1118">
                  <c:v>-1.0937500000000001E-3</c:v>
                </c:pt>
                <c:pt idx="1119">
                  <c:v>-7.2656200000000004E-4</c:v>
                </c:pt>
                <c:pt idx="1120">
                  <c:v>-1.0859400000000001E-3</c:v>
                </c:pt>
                <c:pt idx="1121">
                  <c:v>-9.6874999999999999E-4</c:v>
                </c:pt>
                <c:pt idx="1122">
                  <c:v>-1.72656E-3</c:v>
                </c:pt>
                <c:pt idx="1123">
                  <c:v>-2.0078100000000001E-3</c:v>
                </c:pt>
                <c:pt idx="1124">
                  <c:v>-1.5625000000000001E-3</c:v>
                </c:pt>
                <c:pt idx="1125">
                  <c:v>-1.46094E-3</c:v>
                </c:pt>
                <c:pt idx="1126">
                  <c:v>-1.7656200000000001E-3</c:v>
                </c:pt>
                <c:pt idx="1127">
                  <c:v>-1.71875E-3</c:v>
                </c:pt>
                <c:pt idx="1128">
                  <c:v>-2.0703100000000001E-3</c:v>
                </c:pt>
                <c:pt idx="1129">
                  <c:v>-2.47656E-3</c:v>
                </c:pt>
                <c:pt idx="1130">
                  <c:v>-1.9843700000000001E-3</c:v>
                </c:pt>
                <c:pt idx="1131">
                  <c:v>-1.8046900000000001E-3</c:v>
                </c:pt>
                <c:pt idx="1132">
                  <c:v>-2.2031199999999998E-3</c:v>
                </c:pt>
                <c:pt idx="1133">
                  <c:v>-2.02344E-3</c:v>
                </c:pt>
                <c:pt idx="1134">
                  <c:v>-1.25E-3</c:v>
                </c:pt>
                <c:pt idx="1135">
                  <c:v>-1.70312E-3</c:v>
                </c:pt>
                <c:pt idx="1136">
                  <c:v>-1.9843700000000001E-3</c:v>
                </c:pt>
                <c:pt idx="1137">
                  <c:v>-2.2031199999999998E-3</c:v>
                </c:pt>
                <c:pt idx="1138">
                  <c:v>-1.65625E-3</c:v>
                </c:pt>
                <c:pt idx="1139">
                  <c:v>-1.5546900000000001E-3</c:v>
                </c:pt>
                <c:pt idx="1140">
                  <c:v>-1.41406E-3</c:v>
                </c:pt>
                <c:pt idx="1141">
                  <c:v>-1.96875E-3</c:v>
                </c:pt>
                <c:pt idx="1142">
                  <c:v>-1.8281199999999999E-3</c:v>
                </c:pt>
                <c:pt idx="1143">
                  <c:v>-1.69531E-3</c:v>
                </c:pt>
                <c:pt idx="1144">
                  <c:v>-2.1718699999999998E-3</c:v>
                </c:pt>
                <c:pt idx="1145">
                  <c:v>-2.1250000000000002E-3</c:v>
                </c:pt>
                <c:pt idx="1146">
                  <c:v>-1.8203099999999999E-3</c:v>
                </c:pt>
                <c:pt idx="1147">
                  <c:v>-2.02344E-3</c:v>
                </c:pt>
                <c:pt idx="1148">
                  <c:v>-2.6093700000000002E-3</c:v>
                </c:pt>
                <c:pt idx="1149">
                  <c:v>-2.5390600000000001E-3</c:v>
                </c:pt>
                <c:pt idx="1150">
                  <c:v>-2.8124999999999999E-3</c:v>
                </c:pt>
                <c:pt idx="1151">
                  <c:v>-2.3046899999999999E-3</c:v>
                </c:pt>
                <c:pt idx="1152">
                  <c:v>-2.6406200000000002E-3</c:v>
                </c:pt>
                <c:pt idx="1153">
                  <c:v>-2.3281199999999999E-3</c:v>
                </c:pt>
                <c:pt idx="1154">
                  <c:v>-1.96875E-3</c:v>
                </c:pt>
                <c:pt idx="1155">
                  <c:v>-2.1093700000000002E-3</c:v>
                </c:pt>
                <c:pt idx="1156">
                  <c:v>-1.7578100000000001E-3</c:v>
                </c:pt>
                <c:pt idx="1157">
                  <c:v>-2.0312500000000001E-3</c:v>
                </c:pt>
                <c:pt idx="1158">
                  <c:v>-2.0312500000000001E-3</c:v>
                </c:pt>
                <c:pt idx="1159">
                  <c:v>-1.8046900000000001E-3</c:v>
                </c:pt>
                <c:pt idx="1160">
                  <c:v>-2.2343699999999998E-3</c:v>
                </c:pt>
                <c:pt idx="1161">
                  <c:v>-2.0625000000000001E-3</c:v>
                </c:pt>
                <c:pt idx="1162">
                  <c:v>-2.4375E-3</c:v>
                </c:pt>
                <c:pt idx="1163">
                  <c:v>-1.96094E-3</c:v>
                </c:pt>
                <c:pt idx="1164">
                  <c:v>-2.0078100000000001E-3</c:v>
                </c:pt>
                <c:pt idx="1165">
                  <c:v>-1.92969E-3</c:v>
                </c:pt>
                <c:pt idx="1166">
                  <c:v>-1.8281199999999999E-3</c:v>
                </c:pt>
                <c:pt idx="1167">
                  <c:v>-1.92187E-3</c:v>
                </c:pt>
                <c:pt idx="1168">
                  <c:v>-2.1484400000000002E-3</c:v>
                </c:pt>
                <c:pt idx="1169">
                  <c:v>-1.8984399999999999E-3</c:v>
                </c:pt>
                <c:pt idx="1170">
                  <c:v>-1.72656E-3</c:v>
                </c:pt>
                <c:pt idx="1171">
                  <c:v>-1.70312E-3</c:v>
                </c:pt>
                <c:pt idx="1172">
                  <c:v>-1.21094E-3</c:v>
                </c:pt>
                <c:pt idx="1173">
                  <c:v>-1.3984399999999999E-3</c:v>
                </c:pt>
                <c:pt idx="1174">
                  <c:v>-1.3749999999999999E-3</c:v>
                </c:pt>
                <c:pt idx="1175">
                  <c:v>-1.8671899999999999E-3</c:v>
                </c:pt>
                <c:pt idx="1176">
                  <c:v>-1.5E-3</c:v>
                </c:pt>
                <c:pt idx="1177">
                  <c:v>-2.1328100000000002E-3</c:v>
                </c:pt>
                <c:pt idx="1178">
                  <c:v>-2.40625E-3</c:v>
                </c:pt>
                <c:pt idx="1179">
                  <c:v>-1.8671899999999999E-3</c:v>
                </c:pt>
                <c:pt idx="1180">
                  <c:v>-1.8437499999999999E-3</c:v>
                </c:pt>
                <c:pt idx="1181">
                  <c:v>-2.0312500000000001E-3</c:v>
                </c:pt>
                <c:pt idx="1182">
                  <c:v>-1.96875E-3</c:v>
                </c:pt>
                <c:pt idx="1183">
                  <c:v>-1.8671899999999999E-3</c:v>
                </c:pt>
                <c:pt idx="1184">
                  <c:v>-2.2499999999999998E-3</c:v>
                </c:pt>
                <c:pt idx="1185">
                  <c:v>-2.0078100000000001E-3</c:v>
                </c:pt>
                <c:pt idx="1186">
                  <c:v>-1.8593699999999999E-3</c:v>
                </c:pt>
                <c:pt idx="1187">
                  <c:v>-2.0312500000000001E-3</c:v>
                </c:pt>
                <c:pt idx="1188">
                  <c:v>-2.2499999999999998E-3</c:v>
                </c:pt>
                <c:pt idx="1189">
                  <c:v>-2.41406E-3</c:v>
                </c:pt>
                <c:pt idx="1190">
                  <c:v>-2.41406E-3</c:v>
                </c:pt>
                <c:pt idx="1191">
                  <c:v>-2.5546900000000001E-3</c:v>
                </c:pt>
                <c:pt idx="1192">
                  <c:v>-2.0625000000000001E-3</c:v>
                </c:pt>
                <c:pt idx="1193">
                  <c:v>-1.7968700000000001E-3</c:v>
                </c:pt>
                <c:pt idx="1194">
                  <c:v>-1.8437499999999999E-3</c:v>
                </c:pt>
                <c:pt idx="1195">
                  <c:v>-2.3749999999999999E-3</c:v>
                </c:pt>
                <c:pt idx="1196">
                  <c:v>-1.8671899999999999E-3</c:v>
                </c:pt>
                <c:pt idx="1197">
                  <c:v>-1.64062E-3</c:v>
                </c:pt>
                <c:pt idx="1198">
                  <c:v>-1.25781E-3</c:v>
                </c:pt>
                <c:pt idx="1199">
                  <c:v>-1.6249999999999999E-3</c:v>
                </c:pt>
                <c:pt idx="1200">
                  <c:v>-2.2656199999999999E-3</c:v>
                </c:pt>
                <c:pt idx="1201">
                  <c:v>-1.92969E-3</c:v>
                </c:pt>
                <c:pt idx="1202">
                  <c:v>-1.2890600000000001E-3</c:v>
                </c:pt>
                <c:pt idx="1203">
                  <c:v>-2.2734399999999998E-3</c:v>
                </c:pt>
                <c:pt idx="1204">
                  <c:v>-2.0859400000000001E-3</c:v>
                </c:pt>
                <c:pt idx="1205">
                  <c:v>-1.7656200000000001E-3</c:v>
                </c:pt>
                <c:pt idx="1206">
                  <c:v>-1.71875E-3</c:v>
                </c:pt>
                <c:pt idx="1207">
                  <c:v>-1.6249999999999999E-3</c:v>
                </c:pt>
                <c:pt idx="1208">
                  <c:v>-2.1328100000000002E-3</c:v>
                </c:pt>
                <c:pt idx="1209">
                  <c:v>-2.47656E-3</c:v>
                </c:pt>
                <c:pt idx="1210">
                  <c:v>-2.3359399999999999E-3</c:v>
                </c:pt>
                <c:pt idx="1211">
                  <c:v>-2.0703100000000001E-3</c:v>
                </c:pt>
                <c:pt idx="1212">
                  <c:v>-1.88281E-3</c:v>
                </c:pt>
                <c:pt idx="1213">
                  <c:v>-2.1250000000000002E-3</c:v>
                </c:pt>
                <c:pt idx="1214">
                  <c:v>-1.8593699999999999E-3</c:v>
                </c:pt>
                <c:pt idx="1215">
                  <c:v>-1.88281E-3</c:v>
                </c:pt>
                <c:pt idx="1216">
                  <c:v>-1.7578100000000001E-3</c:v>
                </c:pt>
                <c:pt idx="1217">
                  <c:v>-2.2890599999999999E-3</c:v>
                </c:pt>
                <c:pt idx="1218">
                  <c:v>-1.90625E-3</c:v>
                </c:pt>
                <c:pt idx="1219">
                  <c:v>-1.90625E-3</c:v>
                </c:pt>
                <c:pt idx="1220">
                  <c:v>-1.71875E-3</c:v>
                </c:pt>
                <c:pt idx="1221">
                  <c:v>-2.3046899999999999E-3</c:v>
                </c:pt>
                <c:pt idx="1222">
                  <c:v>-1.90625E-3</c:v>
                </c:pt>
                <c:pt idx="1223">
                  <c:v>-2.5703100000000001E-3</c:v>
                </c:pt>
                <c:pt idx="1224">
                  <c:v>-2.1640600000000002E-3</c:v>
                </c:pt>
                <c:pt idx="1225">
                  <c:v>-1.8203099999999999E-3</c:v>
                </c:pt>
                <c:pt idx="1226">
                  <c:v>-1.5625000000000001E-3</c:v>
                </c:pt>
                <c:pt idx="1227">
                  <c:v>-1.5781199999999999E-3</c:v>
                </c:pt>
                <c:pt idx="1228">
                  <c:v>-1.72656E-3</c:v>
                </c:pt>
                <c:pt idx="1229">
                  <c:v>-2.1484400000000002E-3</c:v>
                </c:pt>
                <c:pt idx="1230">
                  <c:v>-1.71875E-3</c:v>
                </c:pt>
                <c:pt idx="1231">
                  <c:v>-1.71875E-3</c:v>
                </c:pt>
                <c:pt idx="1232">
                  <c:v>-1.39062E-3</c:v>
                </c:pt>
                <c:pt idx="1233">
                  <c:v>-1.70312E-3</c:v>
                </c:pt>
                <c:pt idx="1234">
                  <c:v>-1.3749999999999999E-3</c:v>
                </c:pt>
                <c:pt idx="1235">
                  <c:v>-1.5625000000000001E-3</c:v>
                </c:pt>
                <c:pt idx="1236">
                  <c:v>-1.96875E-3</c:v>
                </c:pt>
                <c:pt idx="1237">
                  <c:v>-2.3749999999999999E-3</c:v>
                </c:pt>
                <c:pt idx="1238">
                  <c:v>-2.0078100000000001E-3</c:v>
                </c:pt>
                <c:pt idx="1239">
                  <c:v>-1.9843700000000001E-3</c:v>
                </c:pt>
                <c:pt idx="1240">
                  <c:v>-2.0468700000000001E-3</c:v>
                </c:pt>
                <c:pt idx="1241">
                  <c:v>-2.02344E-3</c:v>
                </c:pt>
                <c:pt idx="1242">
                  <c:v>-1.64062E-3</c:v>
                </c:pt>
                <c:pt idx="1243">
                  <c:v>-1.7812500000000001E-3</c:v>
                </c:pt>
                <c:pt idx="1244">
                  <c:v>-2.0312500000000001E-3</c:v>
                </c:pt>
                <c:pt idx="1245">
                  <c:v>-2.2265599999999998E-3</c:v>
                </c:pt>
                <c:pt idx="1246">
                  <c:v>-2.3046899999999999E-3</c:v>
                </c:pt>
                <c:pt idx="1247">
                  <c:v>-1.8671899999999999E-3</c:v>
                </c:pt>
                <c:pt idx="1248">
                  <c:v>-2.02344E-3</c:v>
                </c:pt>
                <c:pt idx="1249">
                  <c:v>-1.8593699999999999E-3</c:v>
                </c:pt>
                <c:pt idx="1250">
                  <c:v>-1.90625E-3</c:v>
                </c:pt>
                <c:pt idx="1251">
                  <c:v>-1.6249999999999999E-3</c:v>
                </c:pt>
                <c:pt idx="1252">
                  <c:v>-1.5781199999999999E-3</c:v>
                </c:pt>
                <c:pt idx="1253">
                  <c:v>-2.2031199999999998E-3</c:v>
                </c:pt>
                <c:pt idx="1254">
                  <c:v>-2.0859400000000001E-3</c:v>
                </c:pt>
                <c:pt idx="1255">
                  <c:v>-1.94531E-3</c:v>
                </c:pt>
                <c:pt idx="1256">
                  <c:v>-1.5390600000000001E-3</c:v>
                </c:pt>
                <c:pt idx="1257">
                  <c:v>-2.0703100000000001E-3</c:v>
                </c:pt>
                <c:pt idx="1258">
                  <c:v>-1.65625E-3</c:v>
                </c:pt>
                <c:pt idx="1259">
                  <c:v>-1.2968700000000001E-3</c:v>
                </c:pt>
                <c:pt idx="1260">
                  <c:v>-1.41406E-3</c:v>
                </c:pt>
                <c:pt idx="1261">
                  <c:v>-1.5937499999999999E-3</c:v>
                </c:pt>
                <c:pt idx="1262">
                  <c:v>-1.6249999999999999E-3</c:v>
                </c:pt>
                <c:pt idx="1263">
                  <c:v>-1.3749999999999999E-3</c:v>
                </c:pt>
                <c:pt idx="1264">
                  <c:v>-1.5781199999999999E-3</c:v>
                </c:pt>
                <c:pt idx="1265">
                  <c:v>-1.8046900000000001E-3</c:v>
                </c:pt>
                <c:pt idx="1266">
                  <c:v>-2.1015600000000001E-3</c:v>
                </c:pt>
                <c:pt idx="1267">
                  <c:v>-2.1015600000000001E-3</c:v>
                </c:pt>
                <c:pt idx="1268">
                  <c:v>-2.2109400000000002E-3</c:v>
                </c:pt>
                <c:pt idx="1269">
                  <c:v>-1.69531E-3</c:v>
                </c:pt>
                <c:pt idx="1270">
                  <c:v>-1.3359400000000001E-3</c:v>
                </c:pt>
                <c:pt idx="1271">
                  <c:v>-1.69531E-3</c:v>
                </c:pt>
                <c:pt idx="1272">
                  <c:v>-2.1093700000000002E-3</c:v>
                </c:pt>
                <c:pt idx="1273">
                  <c:v>-3.0156200000000001E-3</c:v>
                </c:pt>
                <c:pt idx="1274">
                  <c:v>-1.96875E-3</c:v>
                </c:pt>
                <c:pt idx="1275">
                  <c:v>-2.1093700000000002E-3</c:v>
                </c:pt>
                <c:pt idx="1276">
                  <c:v>-2.3359399999999999E-3</c:v>
                </c:pt>
                <c:pt idx="1277">
                  <c:v>-2.0859400000000001E-3</c:v>
                </c:pt>
                <c:pt idx="1278">
                  <c:v>-1.6249999999999999E-3</c:v>
                </c:pt>
                <c:pt idx="1279">
                  <c:v>-1.8046900000000001E-3</c:v>
                </c:pt>
                <c:pt idx="1280">
                  <c:v>-2E-3</c:v>
                </c:pt>
                <c:pt idx="1281">
                  <c:v>-1.94531E-3</c:v>
                </c:pt>
                <c:pt idx="1282">
                  <c:v>-2.2031199999999998E-3</c:v>
                </c:pt>
                <c:pt idx="1283">
                  <c:v>-1.96094E-3</c:v>
                </c:pt>
                <c:pt idx="1284">
                  <c:v>-1.47656E-3</c:v>
                </c:pt>
                <c:pt idx="1285">
                  <c:v>-1.5E-3</c:v>
                </c:pt>
                <c:pt idx="1286">
                  <c:v>-1.7578100000000001E-3</c:v>
                </c:pt>
                <c:pt idx="1287">
                  <c:v>-1.7578100000000001E-3</c:v>
                </c:pt>
                <c:pt idx="1288">
                  <c:v>-2.2343699999999998E-3</c:v>
                </c:pt>
                <c:pt idx="1289">
                  <c:v>-2.1875000000000002E-3</c:v>
                </c:pt>
                <c:pt idx="1290">
                  <c:v>-1.8281199999999999E-3</c:v>
                </c:pt>
                <c:pt idx="1291">
                  <c:v>-2.0312500000000001E-3</c:v>
                </c:pt>
                <c:pt idx="1292">
                  <c:v>-1.92187E-3</c:v>
                </c:pt>
                <c:pt idx="1293">
                  <c:v>-1.96875E-3</c:v>
                </c:pt>
                <c:pt idx="1294">
                  <c:v>-1.90625E-3</c:v>
                </c:pt>
                <c:pt idx="1295">
                  <c:v>-1.8984399999999999E-3</c:v>
                </c:pt>
                <c:pt idx="1296">
                  <c:v>-1.90625E-3</c:v>
                </c:pt>
                <c:pt idx="1297">
                  <c:v>-2.2499999999999998E-3</c:v>
                </c:pt>
                <c:pt idx="1298">
                  <c:v>-1.9843700000000001E-3</c:v>
                </c:pt>
                <c:pt idx="1299">
                  <c:v>-2.2265599999999998E-3</c:v>
                </c:pt>
                <c:pt idx="1300">
                  <c:v>-2.3515599999999999E-3</c:v>
                </c:pt>
                <c:pt idx="1301">
                  <c:v>-2.0078100000000001E-3</c:v>
                </c:pt>
                <c:pt idx="1302">
                  <c:v>-2.3359399999999999E-3</c:v>
                </c:pt>
                <c:pt idx="1303">
                  <c:v>-2.96094E-3</c:v>
                </c:pt>
                <c:pt idx="1304">
                  <c:v>-2.46875E-3</c:v>
                </c:pt>
                <c:pt idx="1305">
                  <c:v>-1.9843700000000001E-3</c:v>
                </c:pt>
                <c:pt idx="1306">
                  <c:v>-1.71875E-3</c:v>
                </c:pt>
                <c:pt idx="1307">
                  <c:v>-1.42187E-3</c:v>
                </c:pt>
                <c:pt idx="1308">
                  <c:v>-1.70312E-3</c:v>
                </c:pt>
                <c:pt idx="1309">
                  <c:v>-1.8437499999999999E-3</c:v>
                </c:pt>
                <c:pt idx="1310">
                  <c:v>-1.67969E-3</c:v>
                </c:pt>
                <c:pt idx="1311">
                  <c:v>-1.69531E-3</c:v>
                </c:pt>
                <c:pt idx="1312">
                  <c:v>-1.8046900000000001E-3</c:v>
                </c:pt>
                <c:pt idx="1313">
                  <c:v>-2.0625000000000001E-3</c:v>
                </c:pt>
                <c:pt idx="1314">
                  <c:v>-2.42969E-3</c:v>
                </c:pt>
                <c:pt idx="1315">
                  <c:v>-2.49219E-3</c:v>
                </c:pt>
                <c:pt idx="1316">
                  <c:v>-1.94531E-3</c:v>
                </c:pt>
                <c:pt idx="1317">
                  <c:v>-2.0625000000000001E-3</c:v>
                </c:pt>
                <c:pt idx="1318">
                  <c:v>-1.7812500000000001E-3</c:v>
                </c:pt>
                <c:pt idx="1319">
                  <c:v>-1.92969E-3</c:v>
                </c:pt>
                <c:pt idx="1320">
                  <c:v>-2.2343699999999998E-3</c:v>
                </c:pt>
                <c:pt idx="1321">
                  <c:v>-2.39062E-3</c:v>
                </c:pt>
                <c:pt idx="1322">
                  <c:v>-2.2109400000000002E-3</c:v>
                </c:pt>
                <c:pt idx="1323">
                  <c:v>-2.39062E-3</c:v>
                </c:pt>
                <c:pt idx="1324">
                  <c:v>-2.02344E-3</c:v>
                </c:pt>
                <c:pt idx="1325">
                  <c:v>-1.5E-3</c:v>
                </c:pt>
                <c:pt idx="1326">
                  <c:v>-1.7578100000000001E-3</c:v>
                </c:pt>
                <c:pt idx="1327">
                  <c:v>-1.8593699999999999E-3</c:v>
                </c:pt>
                <c:pt idx="1328">
                  <c:v>-2.3749999999999999E-3</c:v>
                </c:pt>
                <c:pt idx="1329">
                  <c:v>-2.5390600000000001E-3</c:v>
                </c:pt>
                <c:pt idx="1330">
                  <c:v>-2.2265599999999998E-3</c:v>
                </c:pt>
                <c:pt idx="1331">
                  <c:v>-2.40625E-3</c:v>
                </c:pt>
                <c:pt idx="1332">
                  <c:v>-2.1093700000000002E-3</c:v>
                </c:pt>
                <c:pt idx="1333">
                  <c:v>-1.6171899999999999E-3</c:v>
                </c:pt>
                <c:pt idx="1334">
                  <c:v>-1.27344E-3</c:v>
                </c:pt>
                <c:pt idx="1335">
                  <c:v>-1.5546900000000001E-3</c:v>
                </c:pt>
                <c:pt idx="1336">
                  <c:v>-1.47656E-3</c:v>
                </c:pt>
                <c:pt idx="1337">
                  <c:v>-2.4375E-3</c:v>
                </c:pt>
                <c:pt idx="1338">
                  <c:v>-1.92969E-3</c:v>
                </c:pt>
                <c:pt idx="1339">
                  <c:v>-1.8046900000000001E-3</c:v>
                </c:pt>
                <c:pt idx="1340">
                  <c:v>-1.7656200000000001E-3</c:v>
                </c:pt>
                <c:pt idx="1341">
                  <c:v>-1.7656200000000001E-3</c:v>
                </c:pt>
                <c:pt idx="1342">
                  <c:v>-2.1484400000000002E-3</c:v>
                </c:pt>
                <c:pt idx="1343">
                  <c:v>-2.5781200000000002E-3</c:v>
                </c:pt>
                <c:pt idx="1344">
                  <c:v>-2.42969E-3</c:v>
                </c:pt>
                <c:pt idx="1345">
                  <c:v>-2.3046899999999999E-3</c:v>
                </c:pt>
                <c:pt idx="1346">
                  <c:v>-2.0625000000000001E-3</c:v>
                </c:pt>
                <c:pt idx="1347">
                  <c:v>-1.64062E-3</c:v>
                </c:pt>
                <c:pt idx="1348">
                  <c:v>-2.0859400000000001E-3</c:v>
                </c:pt>
                <c:pt idx="1349">
                  <c:v>-2.1093700000000002E-3</c:v>
                </c:pt>
                <c:pt idx="1350">
                  <c:v>-2.1015600000000001E-3</c:v>
                </c:pt>
                <c:pt idx="1351">
                  <c:v>-2.2656199999999999E-3</c:v>
                </c:pt>
                <c:pt idx="1352">
                  <c:v>-2.2343699999999998E-3</c:v>
                </c:pt>
                <c:pt idx="1353">
                  <c:v>-1.70312E-3</c:v>
                </c:pt>
                <c:pt idx="1354">
                  <c:v>-1.25E-3</c:v>
                </c:pt>
                <c:pt idx="1355">
                  <c:v>-1.8203099999999999E-3</c:v>
                </c:pt>
                <c:pt idx="1356">
                  <c:v>-2.1093700000000002E-3</c:v>
                </c:pt>
                <c:pt idx="1357">
                  <c:v>-2.3671899999999999E-3</c:v>
                </c:pt>
                <c:pt idx="1358">
                  <c:v>-2.2656199999999999E-3</c:v>
                </c:pt>
                <c:pt idx="1359">
                  <c:v>-2.46875E-3</c:v>
                </c:pt>
                <c:pt idx="1360">
                  <c:v>-2.2890599999999999E-3</c:v>
                </c:pt>
                <c:pt idx="1361">
                  <c:v>-2.1328100000000002E-3</c:v>
                </c:pt>
                <c:pt idx="1362">
                  <c:v>-1.7578100000000001E-3</c:v>
                </c:pt>
                <c:pt idx="1363">
                  <c:v>-1.9843700000000001E-3</c:v>
                </c:pt>
                <c:pt idx="1364">
                  <c:v>-2.2031199999999998E-3</c:v>
                </c:pt>
                <c:pt idx="1365">
                  <c:v>-2.1250000000000002E-3</c:v>
                </c:pt>
                <c:pt idx="1366">
                  <c:v>-1.90625E-3</c:v>
                </c:pt>
                <c:pt idx="1367">
                  <c:v>-2.2656199999999999E-3</c:v>
                </c:pt>
                <c:pt idx="1368">
                  <c:v>-1.8437499999999999E-3</c:v>
                </c:pt>
                <c:pt idx="1369">
                  <c:v>-2.2734399999999998E-3</c:v>
                </c:pt>
                <c:pt idx="1370">
                  <c:v>-2.2890599999999999E-3</c:v>
                </c:pt>
                <c:pt idx="1371">
                  <c:v>-2.1640600000000002E-3</c:v>
                </c:pt>
                <c:pt idx="1372">
                  <c:v>-2.6953099999999998E-3</c:v>
                </c:pt>
                <c:pt idx="1373">
                  <c:v>-2.5078100000000001E-3</c:v>
                </c:pt>
                <c:pt idx="1374">
                  <c:v>-2.2265599999999998E-3</c:v>
                </c:pt>
                <c:pt idx="1375">
                  <c:v>-2.1015600000000001E-3</c:v>
                </c:pt>
                <c:pt idx="1376">
                  <c:v>-1.92969E-3</c:v>
                </c:pt>
                <c:pt idx="1377">
                  <c:v>-2.6796900000000002E-3</c:v>
                </c:pt>
                <c:pt idx="1378">
                  <c:v>-2.3671899999999999E-3</c:v>
                </c:pt>
                <c:pt idx="1379">
                  <c:v>-1.96875E-3</c:v>
                </c:pt>
                <c:pt idx="1380">
                  <c:v>-1.8593699999999999E-3</c:v>
                </c:pt>
                <c:pt idx="1381">
                  <c:v>-1.8046900000000001E-3</c:v>
                </c:pt>
                <c:pt idx="1382">
                  <c:v>-2.1250000000000002E-3</c:v>
                </c:pt>
                <c:pt idx="1383">
                  <c:v>-2.49219E-3</c:v>
                </c:pt>
                <c:pt idx="1384">
                  <c:v>-2.0625000000000001E-3</c:v>
                </c:pt>
                <c:pt idx="1385">
                  <c:v>-2.2109400000000002E-3</c:v>
                </c:pt>
                <c:pt idx="1386">
                  <c:v>-2.0859400000000001E-3</c:v>
                </c:pt>
                <c:pt idx="1387">
                  <c:v>-2.3515599999999999E-3</c:v>
                </c:pt>
                <c:pt idx="1388">
                  <c:v>-2.1093700000000002E-3</c:v>
                </c:pt>
                <c:pt idx="1389">
                  <c:v>-2.2499999999999998E-3</c:v>
                </c:pt>
                <c:pt idx="1390">
                  <c:v>-2.1093700000000002E-3</c:v>
                </c:pt>
                <c:pt idx="1391">
                  <c:v>-1.52344E-3</c:v>
                </c:pt>
                <c:pt idx="1392">
                  <c:v>-1.69531E-3</c:v>
                </c:pt>
                <c:pt idx="1393">
                  <c:v>-1.74219E-3</c:v>
                </c:pt>
                <c:pt idx="1394">
                  <c:v>-1.69531E-3</c:v>
                </c:pt>
                <c:pt idx="1395">
                  <c:v>-1.70312E-3</c:v>
                </c:pt>
                <c:pt idx="1396">
                  <c:v>-1.4375E-3</c:v>
                </c:pt>
                <c:pt idx="1397">
                  <c:v>-2.2343699999999998E-3</c:v>
                </c:pt>
                <c:pt idx="1398">
                  <c:v>-1.8046900000000001E-3</c:v>
                </c:pt>
                <c:pt idx="1399">
                  <c:v>-1.8984399999999999E-3</c:v>
                </c:pt>
                <c:pt idx="1400">
                  <c:v>-1.8593699999999999E-3</c:v>
                </c:pt>
                <c:pt idx="1401">
                  <c:v>-1.47656E-3</c:v>
                </c:pt>
                <c:pt idx="1402">
                  <c:v>-1.96094E-3</c:v>
                </c:pt>
                <c:pt idx="1403">
                  <c:v>-2.40625E-3</c:v>
                </c:pt>
                <c:pt idx="1404">
                  <c:v>-2.5546900000000001E-3</c:v>
                </c:pt>
                <c:pt idx="1405">
                  <c:v>-2.49219E-3</c:v>
                </c:pt>
                <c:pt idx="1406">
                  <c:v>-2.0078100000000001E-3</c:v>
                </c:pt>
                <c:pt idx="1407">
                  <c:v>-1.8437499999999999E-3</c:v>
                </c:pt>
                <c:pt idx="1408">
                  <c:v>-2E-3</c:v>
                </c:pt>
                <c:pt idx="1409">
                  <c:v>-2.2890599999999999E-3</c:v>
                </c:pt>
                <c:pt idx="1410">
                  <c:v>-1.64062E-3</c:v>
                </c:pt>
                <c:pt idx="1411">
                  <c:v>-2E-3</c:v>
                </c:pt>
                <c:pt idx="1412">
                  <c:v>-1.8437499999999999E-3</c:v>
                </c:pt>
                <c:pt idx="1413">
                  <c:v>-1.52344E-3</c:v>
                </c:pt>
                <c:pt idx="1414">
                  <c:v>-1.46094E-3</c:v>
                </c:pt>
                <c:pt idx="1415">
                  <c:v>-1.8593699999999999E-3</c:v>
                </c:pt>
                <c:pt idx="1416">
                  <c:v>-1.7968700000000001E-3</c:v>
                </c:pt>
                <c:pt idx="1417">
                  <c:v>-2.2890599999999999E-3</c:v>
                </c:pt>
                <c:pt idx="1418">
                  <c:v>-1.5625000000000001E-3</c:v>
                </c:pt>
                <c:pt idx="1419">
                  <c:v>-2.2265599999999998E-3</c:v>
                </c:pt>
                <c:pt idx="1420">
                  <c:v>-2.5156200000000001E-3</c:v>
                </c:pt>
                <c:pt idx="1421">
                  <c:v>-2.6953099999999998E-3</c:v>
                </c:pt>
                <c:pt idx="1422">
                  <c:v>-2.0625000000000001E-3</c:v>
                </c:pt>
                <c:pt idx="1423">
                  <c:v>-1.71875E-3</c:v>
                </c:pt>
                <c:pt idx="1424">
                  <c:v>-1.8281199999999999E-3</c:v>
                </c:pt>
                <c:pt idx="1425">
                  <c:v>-1.8281199999999999E-3</c:v>
                </c:pt>
                <c:pt idx="1426">
                  <c:v>-1.96875E-3</c:v>
                </c:pt>
                <c:pt idx="1427">
                  <c:v>-2.0468700000000001E-3</c:v>
                </c:pt>
                <c:pt idx="1428">
                  <c:v>-2.2109400000000002E-3</c:v>
                </c:pt>
                <c:pt idx="1429">
                  <c:v>-2.1250000000000002E-3</c:v>
                </c:pt>
                <c:pt idx="1430">
                  <c:v>-1.7578100000000001E-3</c:v>
                </c:pt>
                <c:pt idx="1431">
                  <c:v>-1.5390600000000001E-3</c:v>
                </c:pt>
                <c:pt idx="1432">
                  <c:v>-2.1015600000000001E-3</c:v>
                </c:pt>
                <c:pt idx="1433">
                  <c:v>-1.67969E-3</c:v>
                </c:pt>
                <c:pt idx="1434">
                  <c:v>-1.3593699999999999E-3</c:v>
                </c:pt>
                <c:pt idx="1435">
                  <c:v>-1.39062E-3</c:v>
                </c:pt>
                <c:pt idx="1436">
                  <c:v>-1.71875E-3</c:v>
                </c:pt>
                <c:pt idx="1437">
                  <c:v>-2.0703100000000001E-3</c:v>
                </c:pt>
                <c:pt idx="1438">
                  <c:v>-1.8671899999999999E-3</c:v>
                </c:pt>
                <c:pt idx="1439">
                  <c:v>-1.69531E-3</c:v>
                </c:pt>
                <c:pt idx="1440">
                  <c:v>-1.8671899999999999E-3</c:v>
                </c:pt>
                <c:pt idx="1441">
                  <c:v>-1.8593699999999999E-3</c:v>
                </c:pt>
                <c:pt idx="1442">
                  <c:v>-1.90625E-3</c:v>
                </c:pt>
                <c:pt idx="1443">
                  <c:v>-1.41406E-3</c:v>
                </c:pt>
                <c:pt idx="1444">
                  <c:v>-1.7968700000000001E-3</c:v>
                </c:pt>
                <c:pt idx="1445">
                  <c:v>-1.7968700000000001E-3</c:v>
                </c:pt>
                <c:pt idx="1446">
                  <c:v>-2.2656199999999999E-3</c:v>
                </c:pt>
                <c:pt idx="1447">
                  <c:v>-2.0078100000000001E-3</c:v>
                </c:pt>
                <c:pt idx="1448">
                  <c:v>-2.1484400000000002E-3</c:v>
                </c:pt>
                <c:pt idx="1449">
                  <c:v>-2.02344E-3</c:v>
                </c:pt>
                <c:pt idx="1450">
                  <c:v>-1.90625E-3</c:v>
                </c:pt>
                <c:pt idx="1451">
                  <c:v>-1.96094E-3</c:v>
                </c:pt>
                <c:pt idx="1452">
                  <c:v>-2.0312500000000001E-3</c:v>
                </c:pt>
                <c:pt idx="1453">
                  <c:v>-1.94531E-3</c:v>
                </c:pt>
                <c:pt idx="1454">
                  <c:v>-2.3515599999999999E-3</c:v>
                </c:pt>
                <c:pt idx="1455">
                  <c:v>-2.1875000000000002E-3</c:v>
                </c:pt>
                <c:pt idx="1456">
                  <c:v>-2.02344E-3</c:v>
                </c:pt>
                <c:pt idx="1457">
                  <c:v>-1.8671899999999999E-3</c:v>
                </c:pt>
                <c:pt idx="1458">
                  <c:v>-1.46094E-3</c:v>
                </c:pt>
                <c:pt idx="1459">
                  <c:v>-1.74219E-3</c:v>
                </c:pt>
                <c:pt idx="1460">
                  <c:v>-1.72656E-3</c:v>
                </c:pt>
                <c:pt idx="1461">
                  <c:v>-1.8203099999999999E-3</c:v>
                </c:pt>
                <c:pt idx="1462">
                  <c:v>-1.8671899999999999E-3</c:v>
                </c:pt>
                <c:pt idx="1463">
                  <c:v>-1.9843700000000001E-3</c:v>
                </c:pt>
                <c:pt idx="1464">
                  <c:v>-1.88281E-3</c:v>
                </c:pt>
                <c:pt idx="1465">
                  <c:v>-2.0468700000000001E-3</c:v>
                </c:pt>
                <c:pt idx="1466">
                  <c:v>-1.5781199999999999E-3</c:v>
                </c:pt>
                <c:pt idx="1467">
                  <c:v>-1.2968700000000001E-3</c:v>
                </c:pt>
                <c:pt idx="1468">
                  <c:v>-2.1875000000000002E-3</c:v>
                </c:pt>
                <c:pt idx="1469">
                  <c:v>-2.2109400000000002E-3</c:v>
                </c:pt>
                <c:pt idx="1470">
                  <c:v>-2.0312500000000001E-3</c:v>
                </c:pt>
                <c:pt idx="1471">
                  <c:v>-1.7578100000000001E-3</c:v>
                </c:pt>
                <c:pt idx="1472">
                  <c:v>-1.8437499999999999E-3</c:v>
                </c:pt>
                <c:pt idx="1473">
                  <c:v>-1.49219E-3</c:v>
                </c:pt>
                <c:pt idx="1474">
                  <c:v>-1.46094E-3</c:v>
                </c:pt>
                <c:pt idx="1475">
                  <c:v>-2.0312500000000001E-3</c:v>
                </c:pt>
                <c:pt idx="1476">
                  <c:v>-2.2499999999999998E-3</c:v>
                </c:pt>
                <c:pt idx="1477">
                  <c:v>-2.1484400000000002E-3</c:v>
                </c:pt>
                <c:pt idx="1478">
                  <c:v>-1.92969E-3</c:v>
                </c:pt>
                <c:pt idx="1479">
                  <c:v>-2.5781200000000002E-3</c:v>
                </c:pt>
                <c:pt idx="1480">
                  <c:v>-2.2499999999999998E-3</c:v>
                </c:pt>
                <c:pt idx="1481">
                  <c:v>-1.6015599999999999E-3</c:v>
                </c:pt>
                <c:pt idx="1482">
                  <c:v>-1.96094E-3</c:v>
                </c:pt>
                <c:pt idx="1483">
                  <c:v>-1.8671899999999999E-3</c:v>
                </c:pt>
                <c:pt idx="1484">
                  <c:v>-1.66406E-3</c:v>
                </c:pt>
                <c:pt idx="1485">
                  <c:v>-1.90625E-3</c:v>
                </c:pt>
                <c:pt idx="1486">
                  <c:v>-1.94531E-3</c:v>
                </c:pt>
                <c:pt idx="1487">
                  <c:v>-2E-3</c:v>
                </c:pt>
                <c:pt idx="1488">
                  <c:v>-1.8593699999999999E-3</c:v>
                </c:pt>
                <c:pt idx="1489">
                  <c:v>-1.66406E-3</c:v>
                </c:pt>
                <c:pt idx="1490">
                  <c:v>-1.6015599999999999E-3</c:v>
                </c:pt>
                <c:pt idx="1491">
                  <c:v>-1.6249999999999999E-3</c:v>
                </c:pt>
                <c:pt idx="1492">
                  <c:v>-1.96094E-3</c:v>
                </c:pt>
                <c:pt idx="1493">
                  <c:v>-1.8671899999999999E-3</c:v>
                </c:pt>
                <c:pt idx="1494">
                  <c:v>-2.0312500000000001E-3</c:v>
                </c:pt>
                <c:pt idx="1495">
                  <c:v>-2.4375E-3</c:v>
                </c:pt>
                <c:pt idx="1496">
                  <c:v>-2.8124999999999999E-3</c:v>
                </c:pt>
                <c:pt idx="1497">
                  <c:v>-2.6562500000000002E-3</c:v>
                </c:pt>
                <c:pt idx="1498">
                  <c:v>-2.1328100000000002E-3</c:v>
                </c:pt>
                <c:pt idx="1499">
                  <c:v>-2.0312500000000001E-3</c:v>
                </c:pt>
                <c:pt idx="1500">
                  <c:v>-1.74219E-3</c:v>
                </c:pt>
                <c:pt idx="1501">
                  <c:v>-1.67969E-3</c:v>
                </c:pt>
                <c:pt idx="1502">
                  <c:v>-2.2656199999999999E-3</c:v>
                </c:pt>
                <c:pt idx="1503">
                  <c:v>-1.7578100000000001E-3</c:v>
                </c:pt>
                <c:pt idx="1504">
                  <c:v>-1.47656E-3</c:v>
                </c:pt>
                <c:pt idx="1505">
                  <c:v>-1.25E-3</c:v>
                </c:pt>
                <c:pt idx="1506">
                  <c:v>-1.8437499999999999E-3</c:v>
                </c:pt>
                <c:pt idx="1507">
                  <c:v>-1.94531E-3</c:v>
                </c:pt>
                <c:pt idx="1508">
                  <c:v>-1.8984399999999999E-3</c:v>
                </c:pt>
                <c:pt idx="1509">
                  <c:v>-1.5937499999999999E-3</c:v>
                </c:pt>
                <c:pt idx="1510">
                  <c:v>-1.92969E-3</c:v>
                </c:pt>
                <c:pt idx="1511">
                  <c:v>-2.1093700000000002E-3</c:v>
                </c:pt>
                <c:pt idx="1512">
                  <c:v>-2.1250000000000002E-3</c:v>
                </c:pt>
                <c:pt idx="1513">
                  <c:v>-2.1250000000000002E-3</c:v>
                </c:pt>
                <c:pt idx="1514">
                  <c:v>-1.8984399999999999E-3</c:v>
                </c:pt>
                <c:pt idx="1515">
                  <c:v>-1.42187E-3</c:v>
                </c:pt>
                <c:pt idx="1516">
                  <c:v>-2E-3</c:v>
                </c:pt>
                <c:pt idx="1517">
                  <c:v>-2.1250000000000002E-3</c:v>
                </c:pt>
                <c:pt idx="1518">
                  <c:v>-2.1484400000000002E-3</c:v>
                </c:pt>
                <c:pt idx="1519">
                  <c:v>-1.96094E-3</c:v>
                </c:pt>
                <c:pt idx="1520">
                  <c:v>-1.66406E-3</c:v>
                </c:pt>
                <c:pt idx="1521">
                  <c:v>-2.1250000000000002E-3</c:v>
                </c:pt>
                <c:pt idx="1522">
                  <c:v>-2.41406E-3</c:v>
                </c:pt>
                <c:pt idx="1523">
                  <c:v>-2.2734399999999998E-3</c:v>
                </c:pt>
                <c:pt idx="1524">
                  <c:v>-1.7656200000000001E-3</c:v>
                </c:pt>
                <c:pt idx="1525">
                  <c:v>-1.94531E-3</c:v>
                </c:pt>
                <c:pt idx="1526">
                  <c:v>-2.1640600000000002E-3</c:v>
                </c:pt>
                <c:pt idx="1527">
                  <c:v>-1.65625E-3</c:v>
                </c:pt>
                <c:pt idx="1528">
                  <c:v>-1.47656E-3</c:v>
                </c:pt>
                <c:pt idx="1529">
                  <c:v>-1.7968700000000001E-3</c:v>
                </c:pt>
                <c:pt idx="1530">
                  <c:v>-2.47656E-3</c:v>
                </c:pt>
                <c:pt idx="1531">
                  <c:v>-2.0078100000000001E-3</c:v>
                </c:pt>
                <c:pt idx="1532">
                  <c:v>-2.2656199999999999E-3</c:v>
                </c:pt>
                <c:pt idx="1533">
                  <c:v>-1.5390600000000001E-3</c:v>
                </c:pt>
                <c:pt idx="1534">
                  <c:v>-1.92187E-3</c:v>
                </c:pt>
                <c:pt idx="1535">
                  <c:v>-1.92187E-3</c:v>
                </c:pt>
                <c:pt idx="1536">
                  <c:v>-2.2734399999999998E-3</c:v>
                </c:pt>
                <c:pt idx="1537">
                  <c:v>-1.96875E-3</c:v>
                </c:pt>
                <c:pt idx="1538">
                  <c:v>-2.3749999999999999E-3</c:v>
                </c:pt>
                <c:pt idx="1539">
                  <c:v>-2.1875000000000002E-3</c:v>
                </c:pt>
                <c:pt idx="1540">
                  <c:v>-1.8281199999999999E-3</c:v>
                </c:pt>
                <c:pt idx="1541">
                  <c:v>-2.1093700000000002E-3</c:v>
                </c:pt>
                <c:pt idx="1542">
                  <c:v>-2.2109400000000002E-3</c:v>
                </c:pt>
                <c:pt idx="1543">
                  <c:v>-2.49219E-3</c:v>
                </c:pt>
                <c:pt idx="1544">
                  <c:v>-1.7812500000000001E-3</c:v>
                </c:pt>
                <c:pt idx="1545">
                  <c:v>-1.7578100000000001E-3</c:v>
                </c:pt>
                <c:pt idx="1546">
                  <c:v>-2.0078100000000001E-3</c:v>
                </c:pt>
                <c:pt idx="1547">
                  <c:v>-2.4375E-3</c:v>
                </c:pt>
                <c:pt idx="1548">
                  <c:v>-2.0703100000000001E-3</c:v>
                </c:pt>
                <c:pt idx="1549">
                  <c:v>-1.8984399999999999E-3</c:v>
                </c:pt>
                <c:pt idx="1550">
                  <c:v>-2.3749999999999999E-3</c:v>
                </c:pt>
                <c:pt idx="1551">
                  <c:v>-2.6718699999999998E-3</c:v>
                </c:pt>
                <c:pt idx="1552">
                  <c:v>-2.3124999999999999E-3</c:v>
                </c:pt>
                <c:pt idx="1553">
                  <c:v>-1.8203099999999999E-3</c:v>
                </c:pt>
                <c:pt idx="1554">
                  <c:v>-1.5390600000000001E-3</c:v>
                </c:pt>
                <c:pt idx="1555">
                  <c:v>-1.74219E-3</c:v>
                </c:pt>
                <c:pt idx="1556">
                  <c:v>-1.7968700000000001E-3</c:v>
                </c:pt>
                <c:pt idx="1557">
                  <c:v>-1.6249999999999999E-3</c:v>
                </c:pt>
                <c:pt idx="1558">
                  <c:v>-1.4375E-3</c:v>
                </c:pt>
                <c:pt idx="1559">
                  <c:v>-1.6249999999999999E-3</c:v>
                </c:pt>
                <c:pt idx="1560">
                  <c:v>-1.6249999999999999E-3</c:v>
                </c:pt>
                <c:pt idx="1561">
                  <c:v>-1.5156200000000001E-3</c:v>
                </c:pt>
                <c:pt idx="1562">
                  <c:v>-1.2968700000000001E-3</c:v>
                </c:pt>
                <c:pt idx="1563">
                  <c:v>-1.71875E-3</c:v>
                </c:pt>
                <c:pt idx="1564">
                  <c:v>-1.3984399999999999E-3</c:v>
                </c:pt>
                <c:pt idx="1565">
                  <c:v>-1.7656200000000001E-3</c:v>
                </c:pt>
                <c:pt idx="1566">
                  <c:v>-2.1640600000000002E-3</c:v>
                </c:pt>
                <c:pt idx="1567">
                  <c:v>-2.2734399999999998E-3</c:v>
                </c:pt>
                <c:pt idx="1568">
                  <c:v>-2.6796900000000002E-3</c:v>
                </c:pt>
                <c:pt idx="1569">
                  <c:v>-2.2734399999999998E-3</c:v>
                </c:pt>
                <c:pt idx="1570">
                  <c:v>-2.1484400000000002E-3</c:v>
                </c:pt>
                <c:pt idx="1571">
                  <c:v>-1.92969E-3</c:v>
                </c:pt>
                <c:pt idx="1572">
                  <c:v>-2.1250000000000002E-3</c:v>
                </c:pt>
                <c:pt idx="1573">
                  <c:v>-1.8281199999999999E-3</c:v>
                </c:pt>
                <c:pt idx="1574">
                  <c:v>-2.3046899999999999E-3</c:v>
                </c:pt>
                <c:pt idx="1575">
                  <c:v>-2.3359399999999999E-3</c:v>
                </c:pt>
                <c:pt idx="1576">
                  <c:v>-2.3046899999999999E-3</c:v>
                </c:pt>
                <c:pt idx="1577">
                  <c:v>-1.94531E-3</c:v>
                </c:pt>
                <c:pt idx="1578">
                  <c:v>-1.6015599999999999E-3</c:v>
                </c:pt>
                <c:pt idx="1579">
                  <c:v>-1.5E-3</c:v>
                </c:pt>
                <c:pt idx="1580">
                  <c:v>-1.88281E-3</c:v>
                </c:pt>
                <c:pt idx="1581">
                  <c:v>-1.5937499999999999E-3</c:v>
                </c:pt>
                <c:pt idx="1582">
                  <c:v>-9.5312499999999998E-4</c:v>
                </c:pt>
                <c:pt idx="1583">
                  <c:v>-1.3515599999999999E-3</c:v>
                </c:pt>
                <c:pt idx="1584">
                  <c:v>-2E-3</c:v>
                </c:pt>
                <c:pt idx="1585">
                  <c:v>-2.1250000000000002E-3</c:v>
                </c:pt>
                <c:pt idx="1586">
                  <c:v>-2.02344E-3</c:v>
                </c:pt>
                <c:pt idx="1587">
                  <c:v>-1.7812500000000001E-3</c:v>
                </c:pt>
                <c:pt idx="1588">
                  <c:v>-2.2265599999999998E-3</c:v>
                </c:pt>
                <c:pt idx="1589">
                  <c:v>-1.66406E-3</c:v>
                </c:pt>
                <c:pt idx="1590">
                  <c:v>-1.72656E-3</c:v>
                </c:pt>
                <c:pt idx="1591">
                  <c:v>-2.1484400000000002E-3</c:v>
                </c:pt>
                <c:pt idx="1592">
                  <c:v>-1.71875E-3</c:v>
                </c:pt>
                <c:pt idx="1593">
                  <c:v>-1.25781E-3</c:v>
                </c:pt>
                <c:pt idx="1594">
                  <c:v>-1.90625E-3</c:v>
                </c:pt>
                <c:pt idx="1595">
                  <c:v>-1.23437E-3</c:v>
                </c:pt>
                <c:pt idx="1596">
                  <c:v>-1.23437E-3</c:v>
                </c:pt>
                <c:pt idx="1597">
                  <c:v>-1.70312E-3</c:v>
                </c:pt>
                <c:pt idx="1598">
                  <c:v>-1.4375E-3</c:v>
                </c:pt>
                <c:pt idx="1599">
                  <c:v>-1.67969E-3</c:v>
                </c:pt>
                <c:pt idx="1600">
                  <c:v>-1.8437499999999999E-3</c:v>
                </c:pt>
                <c:pt idx="1601">
                  <c:v>-1.69531E-3</c:v>
                </c:pt>
                <c:pt idx="1602">
                  <c:v>-1.9843700000000001E-3</c:v>
                </c:pt>
                <c:pt idx="1603">
                  <c:v>-1.39062E-3</c:v>
                </c:pt>
                <c:pt idx="1604">
                  <c:v>-1.6015599999999999E-3</c:v>
                </c:pt>
                <c:pt idx="1605">
                  <c:v>-1.92187E-3</c:v>
                </c:pt>
                <c:pt idx="1606">
                  <c:v>-2.2109400000000002E-3</c:v>
                </c:pt>
                <c:pt idx="1607">
                  <c:v>-1.92187E-3</c:v>
                </c:pt>
                <c:pt idx="1608">
                  <c:v>-1.8593699999999999E-3</c:v>
                </c:pt>
                <c:pt idx="1609">
                  <c:v>-1.64062E-3</c:v>
                </c:pt>
                <c:pt idx="1610">
                  <c:v>-1.7656200000000001E-3</c:v>
                </c:pt>
                <c:pt idx="1611">
                  <c:v>-1.92187E-3</c:v>
                </c:pt>
                <c:pt idx="1612">
                  <c:v>-2.0859400000000001E-3</c:v>
                </c:pt>
                <c:pt idx="1613">
                  <c:v>-1.64062E-3</c:v>
                </c:pt>
                <c:pt idx="1614">
                  <c:v>-2.2734399999999998E-3</c:v>
                </c:pt>
                <c:pt idx="1615">
                  <c:v>-2.2265599999999998E-3</c:v>
                </c:pt>
                <c:pt idx="1616">
                  <c:v>-1.96875E-3</c:v>
                </c:pt>
                <c:pt idx="1617">
                  <c:v>-2.4375E-3</c:v>
                </c:pt>
                <c:pt idx="1618">
                  <c:v>-2.0312500000000001E-3</c:v>
                </c:pt>
                <c:pt idx="1619">
                  <c:v>-2.0468700000000001E-3</c:v>
                </c:pt>
                <c:pt idx="1620">
                  <c:v>-1.3984399999999999E-3</c:v>
                </c:pt>
                <c:pt idx="1621">
                  <c:v>-1.8671899999999999E-3</c:v>
                </c:pt>
                <c:pt idx="1622">
                  <c:v>-1.8671899999999999E-3</c:v>
                </c:pt>
                <c:pt idx="1623">
                  <c:v>-2.3046899999999999E-3</c:v>
                </c:pt>
                <c:pt idx="1624">
                  <c:v>-2.0468700000000001E-3</c:v>
                </c:pt>
                <c:pt idx="1625">
                  <c:v>-1.8203099999999999E-3</c:v>
                </c:pt>
                <c:pt idx="1626">
                  <c:v>-1.7578100000000001E-3</c:v>
                </c:pt>
                <c:pt idx="1627">
                  <c:v>-2.2031199999999998E-3</c:v>
                </c:pt>
                <c:pt idx="1628">
                  <c:v>-1.94531E-3</c:v>
                </c:pt>
                <c:pt idx="1629">
                  <c:v>-1.94531E-3</c:v>
                </c:pt>
                <c:pt idx="1630">
                  <c:v>-2.0078100000000001E-3</c:v>
                </c:pt>
                <c:pt idx="1631">
                  <c:v>-2.1640600000000002E-3</c:v>
                </c:pt>
                <c:pt idx="1632">
                  <c:v>-2.0078100000000001E-3</c:v>
                </c:pt>
                <c:pt idx="1633">
                  <c:v>-1.9843700000000001E-3</c:v>
                </c:pt>
                <c:pt idx="1634">
                  <c:v>-2.88281E-3</c:v>
                </c:pt>
                <c:pt idx="1635">
                  <c:v>-2.85937E-3</c:v>
                </c:pt>
                <c:pt idx="1636">
                  <c:v>-2.42969E-3</c:v>
                </c:pt>
                <c:pt idx="1637">
                  <c:v>-1.94531E-3</c:v>
                </c:pt>
                <c:pt idx="1638">
                  <c:v>-1.8203099999999999E-3</c:v>
                </c:pt>
                <c:pt idx="1639">
                  <c:v>-1.71875E-3</c:v>
                </c:pt>
                <c:pt idx="1640">
                  <c:v>-1.69531E-3</c:v>
                </c:pt>
                <c:pt idx="1641">
                  <c:v>-2.1015600000000001E-3</c:v>
                </c:pt>
                <c:pt idx="1642">
                  <c:v>-2.1640600000000002E-3</c:v>
                </c:pt>
                <c:pt idx="1643">
                  <c:v>-2.1328100000000002E-3</c:v>
                </c:pt>
                <c:pt idx="1644">
                  <c:v>-2.45312E-3</c:v>
                </c:pt>
                <c:pt idx="1645">
                  <c:v>-2.1015600000000001E-3</c:v>
                </c:pt>
                <c:pt idx="1646">
                  <c:v>-1.88281E-3</c:v>
                </c:pt>
                <c:pt idx="1647">
                  <c:v>-1.8593699999999999E-3</c:v>
                </c:pt>
                <c:pt idx="1648">
                  <c:v>-1.94531E-3</c:v>
                </c:pt>
                <c:pt idx="1649">
                  <c:v>-1.8671899999999999E-3</c:v>
                </c:pt>
                <c:pt idx="1650">
                  <c:v>-1.64062E-3</c:v>
                </c:pt>
                <c:pt idx="1651">
                  <c:v>-2.0468700000000001E-3</c:v>
                </c:pt>
                <c:pt idx="1652">
                  <c:v>-2.3671899999999999E-3</c:v>
                </c:pt>
                <c:pt idx="1653">
                  <c:v>-2.0859400000000001E-3</c:v>
                </c:pt>
                <c:pt idx="1654">
                  <c:v>-2.1640600000000002E-3</c:v>
                </c:pt>
                <c:pt idx="1655">
                  <c:v>-2.0078100000000001E-3</c:v>
                </c:pt>
                <c:pt idx="1656">
                  <c:v>-1.92969E-3</c:v>
                </c:pt>
                <c:pt idx="1657">
                  <c:v>-2.39062E-3</c:v>
                </c:pt>
                <c:pt idx="1658">
                  <c:v>-2.5078100000000001E-3</c:v>
                </c:pt>
                <c:pt idx="1659">
                  <c:v>-2.1015600000000001E-3</c:v>
                </c:pt>
                <c:pt idx="1660">
                  <c:v>-2.2734399999999998E-3</c:v>
                </c:pt>
                <c:pt idx="1661">
                  <c:v>-2.2343699999999998E-3</c:v>
                </c:pt>
                <c:pt idx="1662">
                  <c:v>-2.1718699999999998E-3</c:v>
                </c:pt>
                <c:pt idx="1663">
                  <c:v>-2.3281199999999999E-3</c:v>
                </c:pt>
                <c:pt idx="1664">
                  <c:v>-2.1718699999999998E-3</c:v>
                </c:pt>
                <c:pt idx="1665">
                  <c:v>-1.92969E-3</c:v>
                </c:pt>
                <c:pt idx="1666">
                  <c:v>-2.5390600000000001E-3</c:v>
                </c:pt>
                <c:pt idx="1667">
                  <c:v>-2.47656E-3</c:v>
                </c:pt>
                <c:pt idx="1668">
                  <c:v>-2.1484400000000002E-3</c:v>
                </c:pt>
                <c:pt idx="1669">
                  <c:v>-1.67969E-3</c:v>
                </c:pt>
                <c:pt idx="1670">
                  <c:v>-2.0703100000000001E-3</c:v>
                </c:pt>
                <c:pt idx="1671">
                  <c:v>-2.1718699999999998E-3</c:v>
                </c:pt>
                <c:pt idx="1672">
                  <c:v>-2.1718699999999998E-3</c:v>
                </c:pt>
                <c:pt idx="1673">
                  <c:v>-1.5781199999999999E-3</c:v>
                </c:pt>
                <c:pt idx="1674">
                  <c:v>-1.92969E-3</c:v>
                </c:pt>
                <c:pt idx="1675">
                  <c:v>-1.5390600000000001E-3</c:v>
                </c:pt>
                <c:pt idx="1676">
                  <c:v>-1.72656E-3</c:v>
                </c:pt>
                <c:pt idx="1677">
                  <c:v>-1.8203099999999999E-3</c:v>
                </c:pt>
                <c:pt idx="1678">
                  <c:v>-2.2031199999999998E-3</c:v>
                </c:pt>
                <c:pt idx="1679">
                  <c:v>-2.1640600000000002E-3</c:v>
                </c:pt>
                <c:pt idx="1680">
                  <c:v>-2.0859400000000001E-3</c:v>
                </c:pt>
                <c:pt idx="1681">
                  <c:v>-1.8046900000000001E-3</c:v>
                </c:pt>
                <c:pt idx="1682">
                  <c:v>-1.5156200000000001E-3</c:v>
                </c:pt>
                <c:pt idx="1683">
                  <c:v>-1.3749999999999999E-3</c:v>
                </c:pt>
                <c:pt idx="1684">
                  <c:v>-2.3359399999999999E-3</c:v>
                </c:pt>
                <c:pt idx="1685">
                  <c:v>-2.3515599999999999E-3</c:v>
                </c:pt>
                <c:pt idx="1686">
                  <c:v>-2.2265599999999998E-3</c:v>
                </c:pt>
                <c:pt idx="1687">
                  <c:v>-2.1015600000000001E-3</c:v>
                </c:pt>
                <c:pt idx="1688">
                  <c:v>-1.7812500000000001E-3</c:v>
                </c:pt>
                <c:pt idx="1689">
                  <c:v>-2.2265599999999998E-3</c:v>
                </c:pt>
                <c:pt idx="1690">
                  <c:v>-1.8437499999999999E-3</c:v>
                </c:pt>
                <c:pt idx="1691">
                  <c:v>-1.8984399999999999E-3</c:v>
                </c:pt>
                <c:pt idx="1692">
                  <c:v>-2.2656199999999999E-3</c:v>
                </c:pt>
                <c:pt idx="1693">
                  <c:v>-2.1015600000000001E-3</c:v>
                </c:pt>
                <c:pt idx="1694">
                  <c:v>-2.3046899999999999E-3</c:v>
                </c:pt>
                <c:pt idx="1695">
                  <c:v>-2.0859400000000001E-3</c:v>
                </c:pt>
                <c:pt idx="1696">
                  <c:v>-2.7343699999999999E-3</c:v>
                </c:pt>
                <c:pt idx="1697">
                  <c:v>-2.45312E-3</c:v>
                </c:pt>
                <c:pt idx="1698">
                  <c:v>-2.1484400000000002E-3</c:v>
                </c:pt>
                <c:pt idx="1699">
                  <c:v>-1.6171899999999999E-3</c:v>
                </c:pt>
                <c:pt idx="1700">
                  <c:v>-2.02344E-3</c:v>
                </c:pt>
                <c:pt idx="1701">
                  <c:v>-2.1250000000000002E-3</c:v>
                </c:pt>
                <c:pt idx="1702">
                  <c:v>-1.96094E-3</c:v>
                </c:pt>
                <c:pt idx="1703">
                  <c:v>-2.3515599999999999E-3</c:v>
                </c:pt>
                <c:pt idx="1704">
                  <c:v>-2.1250000000000002E-3</c:v>
                </c:pt>
                <c:pt idx="1705">
                  <c:v>-2.3281199999999999E-3</c:v>
                </c:pt>
                <c:pt idx="1706">
                  <c:v>-2.1484400000000002E-3</c:v>
                </c:pt>
                <c:pt idx="1707">
                  <c:v>-1.67969E-3</c:v>
                </c:pt>
                <c:pt idx="1708">
                  <c:v>-2.2343699999999998E-3</c:v>
                </c:pt>
                <c:pt idx="1709">
                  <c:v>-2.42969E-3</c:v>
                </c:pt>
                <c:pt idx="1710">
                  <c:v>-2.0312500000000001E-3</c:v>
                </c:pt>
                <c:pt idx="1711">
                  <c:v>-1.70312E-3</c:v>
                </c:pt>
                <c:pt idx="1712">
                  <c:v>-1.39062E-3</c:v>
                </c:pt>
                <c:pt idx="1713">
                  <c:v>-1.46094E-3</c:v>
                </c:pt>
                <c:pt idx="1714">
                  <c:v>-2.6171900000000001E-3</c:v>
                </c:pt>
                <c:pt idx="1715">
                  <c:v>-2.7187499999999998E-3</c:v>
                </c:pt>
                <c:pt idx="1716">
                  <c:v>-2.1484400000000002E-3</c:v>
                </c:pt>
                <c:pt idx="1717">
                  <c:v>-1.7656200000000001E-3</c:v>
                </c:pt>
                <c:pt idx="1718">
                  <c:v>-1.8593699999999999E-3</c:v>
                </c:pt>
                <c:pt idx="1719">
                  <c:v>-1.92187E-3</c:v>
                </c:pt>
                <c:pt idx="1720">
                  <c:v>-1.92187E-3</c:v>
                </c:pt>
                <c:pt idx="1721">
                  <c:v>-2.0625000000000001E-3</c:v>
                </c:pt>
                <c:pt idx="1722">
                  <c:v>-1.65625E-3</c:v>
                </c:pt>
                <c:pt idx="1723">
                  <c:v>-1.74219E-3</c:v>
                </c:pt>
                <c:pt idx="1724">
                  <c:v>-1.46094E-3</c:v>
                </c:pt>
                <c:pt idx="1725">
                  <c:v>-1.49219E-3</c:v>
                </c:pt>
                <c:pt idx="1726">
                  <c:v>-1.0468700000000001E-3</c:v>
                </c:pt>
                <c:pt idx="1727">
                  <c:v>-1.3984399999999999E-3</c:v>
                </c:pt>
                <c:pt idx="1728">
                  <c:v>-1.96094E-3</c:v>
                </c:pt>
                <c:pt idx="1729">
                  <c:v>-2.0312500000000001E-3</c:v>
                </c:pt>
                <c:pt idx="1730">
                  <c:v>-1.96094E-3</c:v>
                </c:pt>
                <c:pt idx="1731">
                  <c:v>-2.1015600000000001E-3</c:v>
                </c:pt>
                <c:pt idx="1732">
                  <c:v>-1.71875E-3</c:v>
                </c:pt>
                <c:pt idx="1733">
                  <c:v>-1.92187E-3</c:v>
                </c:pt>
                <c:pt idx="1734">
                  <c:v>-2.1328100000000002E-3</c:v>
                </c:pt>
                <c:pt idx="1735">
                  <c:v>-2.3749999999999999E-3</c:v>
                </c:pt>
                <c:pt idx="1736">
                  <c:v>-2.3515599999999999E-3</c:v>
                </c:pt>
                <c:pt idx="1737">
                  <c:v>-1.9843700000000001E-3</c:v>
                </c:pt>
                <c:pt idx="1738">
                  <c:v>-2.3124999999999999E-3</c:v>
                </c:pt>
                <c:pt idx="1739">
                  <c:v>-2E-3</c:v>
                </c:pt>
                <c:pt idx="1740">
                  <c:v>-2.5312500000000001E-3</c:v>
                </c:pt>
                <c:pt idx="1741">
                  <c:v>-1.8984399999999999E-3</c:v>
                </c:pt>
                <c:pt idx="1742">
                  <c:v>-1.66406E-3</c:v>
                </c:pt>
                <c:pt idx="1743">
                  <c:v>-2.1484400000000002E-3</c:v>
                </c:pt>
                <c:pt idx="1744">
                  <c:v>-2.3671899999999999E-3</c:v>
                </c:pt>
                <c:pt idx="1745">
                  <c:v>-1.5546900000000001E-3</c:v>
                </c:pt>
                <c:pt idx="1746">
                  <c:v>-1.52344E-3</c:v>
                </c:pt>
                <c:pt idx="1747">
                  <c:v>-2.2343699999999998E-3</c:v>
                </c:pt>
                <c:pt idx="1748">
                  <c:v>-2.1875000000000002E-3</c:v>
                </c:pt>
                <c:pt idx="1749">
                  <c:v>-2.40625E-3</c:v>
                </c:pt>
                <c:pt idx="1750">
                  <c:v>-2.5312500000000001E-3</c:v>
                </c:pt>
                <c:pt idx="1751">
                  <c:v>-2.2734399999999998E-3</c:v>
                </c:pt>
                <c:pt idx="1752">
                  <c:v>-2.1718699999999998E-3</c:v>
                </c:pt>
                <c:pt idx="1753">
                  <c:v>-1.8671899999999999E-3</c:v>
                </c:pt>
                <c:pt idx="1754">
                  <c:v>-1.8203099999999999E-3</c:v>
                </c:pt>
                <c:pt idx="1755">
                  <c:v>-2.1484400000000002E-3</c:v>
                </c:pt>
                <c:pt idx="1756">
                  <c:v>-2.2734399999999998E-3</c:v>
                </c:pt>
                <c:pt idx="1757">
                  <c:v>-1.8203099999999999E-3</c:v>
                </c:pt>
                <c:pt idx="1758">
                  <c:v>-1.4375E-3</c:v>
                </c:pt>
                <c:pt idx="1759">
                  <c:v>-1.39062E-3</c:v>
                </c:pt>
                <c:pt idx="1760">
                  <c:v>-1.7968700000000001E-3</c:v>
                </c:pt>
                <c:pt idx="1761">
                  <c:v>-1.8046900000000001E-3</c:v>
                </c:pt>
                <c:pt idx="1762">
                  <c:v>-2.0468700000000001E-3</c:v>
                </c:pt>
                <c:pt idx="1763">
                  <c:v>-2.1718699999999998E-3</c:v>
                </c:pt>
                <c:pt idx="1764">
                  <c:v>-2.2734399999999998E-3</c:v>
                </c:pt>
                <c:pt idx="1765">
                  <c:v>-2.1640600000000002E-3</c:v>
                </c:pt>
                <c:pt idx="1766">
                  <c:v>-2.42969E-3</c:v>
                </c:pt>
                <c:pt idx="1767">
                  <c:v>-2.40625E-3</c:v>
                </c:pt>
                <c:pt idx="1768">
                  <c:v>-2.6796900000000002E-3</c:v>
                </c:pt>
                <c:pt idx="1769">
                  <c:v>-2.40625E-3</c:v>
                </c:pt>
                <c:pt idx="1770">
                  <c:v>-2.0859400000000001E-3</c:v>
                </c:pt>
                <c:pt idx="1771">
                  <c:v>-1.8984399999999999E-3</c:v>
                </c:pt>
                <c:pt idx="1772">
                  <c:v>-2.0312500000000001E-3</c:v>
                </c:pt>
                <c:pt idx="1773">
                  <c:v>-2.2265599999999998E-3</c:v>
                </c:pt>
                <c:pt idx="1774">
                  <c:v>-2.1484400000000002E-3</c:v>
                </c:pt>
                <c:pt idx="1775">
                  <c:v>-1.92969E-3</c:v>
                </c:pt>
                <c:pt idx="1776">
                  <c:v>-1.65625E-3</c:v>
                </c:pt>
                <c:pt idx="1777">
                  <c:v>-1.8046900000000001E-3</c:v>
                </c:pt>
                <c:pt idx="1778">
                  <c:v>-2.0078100000000001E-3</c:v>
                </c:pt>
                <c:pt idx="1779">
                  <c:v>-1.90625E-3</c:v>
                </c:pt>
                <c:pt idx="1780">
                  <c:v>-1.88281E-3</c:v>
                </c:pt>
                <c:pt idx="1781">
                  <c:v>-1.8984399999999999E-3</c:v>
                </c:pt>
                <c:pt idx="1782">
                  <c:v>-2.1875000000000002E-3</c:v>
                </c:pt>
                <c:pt idx="1783">
                  <c:v>-1.8593699999999999E-3</c:v>
                </c:pt>
                <c:pt idx="1784">
                  <c:v>-1.39062E-3</c:v>
                </c:pt>
                <c:pt idx="1785">
                  <c:v>-1.39062E-3</c:v>
                </c:pt>
                <c:pt idx="1786">
                  <c:v>-1.45312E-3</c:v>
                </c:pt>
                <c:pt idx="1787">
                  <c:v>-1.3749999999999999E-3</c:v>
                </c:pt>
                <c:pt idx="1788">
                  <c:v>-1.5781199999999999E-3</c:v>
                </c:pt>
                <c:pt idx="1789">
                  <c:v>-2.0468700000000001E-3</c:v>
                </c:pt>
                <c:pt idx="1790">
                  <c:v>-2.1328100000000002E-3</c:v>
                </c:pt>
                <c:pt idx="1791">
                  <c:v>-2.1484400000000002E-3</c:v>
                </c:pt>
                <c:pt idx="1792">
                  <c:v>-2.0468700000000001E-3</c:v>
                </c:pt>
                <c:pt idx="1793">
                  <c:v>-2E-3</c:v>
                </c:pt>
                <c:pt idx="1794">
                  <c:v>-1.7968700000000001E-3</c:v>
                </c:pt>
                <c:pt idx="1795">
                  <c:v>-2.2265599999999998E-3</c:v>
                </c:pt>
                <c:pt idx="1796">
                  <c:v>-2.2656199999999999E-3</c:v>
                </c:pt>
                <c:pt idx="1797">
                  <c:v>-1.45312E-3</c:v>
                </c:pt>
                <c:pt idx="1798">
                  <c:v>-1.7656200000000001E-3</c:v>
                </c:pt>
                <c:pt idx="1799">
                  <c:v>-1.6171899999999999E-3</c:v>
                </c:pt>
                <c:pt idx="1800">
                  <c:v>-1.7656200000000001E-3</c:v>
                </c:pt>
                <c:pt idx="1801">
                  <c:v>-1.71875E-3</c:v>
                </c:pt>
                <c:pt idx="1802">
                  <c:v>-1.6249999999999999E-3</c:v>
                </c:pt>
                <c:pt idx="1803">
                  <c:v>-1.9843700000000001E-3</c:v>
                </c:pt>
                <c:pt idx="1804">
                  <c:v>-1.8593699999999999E-3</c:v>
                </c:pt>
                <c:pt idx="1805">
                  <c:v>-2.0312500000000001E-3</c:v>
                </c:pt>
                <c:pt idx="1806">
                  <c:v>-1.7578100000000001E-3</c:v>
                </c:pt>
                <c:pt idx="1807">
                  <c:v>-1.9843700000000001E-3</c:v>
                </c:pt>
                <c:pt idx="1808">
                  <c:v>-1.96094E-3</c:v>
                </c:pt>
                <c:pt idx="1809">
                  <c:v>-1.5781199999999999E-3</c:v>
                </c:pt>
                <c:pt idx="1810">
                  <c:v>-1.64062E-3</c:v>
                </c:pt>
                <c:pt idx="1811">
                  <c:v>-1.7968700000000001E-3</c:v>
                </c:pt>
                <c:pt idx="1812">
                  <c:v>-1.5E-3</c:v>
                </c:pt>
                <c:pt idx="1813">
                  <c:v>-1.66406E-3</c:v>
                </c:pt>
                <c:pt idx="1814">
                  <c:v>-2.1015600000000001E-3</c:v>
                </c:pt>
                <c:pt idx="1815">
                  <c:v>-1.96875E-3</c:v>
                </c:pt>
                <c:pt idx="1816">
                  <c:v>-1.70312E-3</c:v>
                </c:pt>
                <c:pt idx="1817">
                  <c:v>-1.3359400000000001E-3</c:v>
                </c:pt>
                <c:pt idx="1818">
                  <c:v>-1.1328099999999999E-3</c:v>
                </c:pt>
                <c:pt idx="1819">
                  <c:v>-1.8671899999999999E-3</c:v>
                </c:pt>
                <c:pt idx="1820">
                  <c:v>-1.66406E-3</c:v>
                </c:pt>
                <c:pt idx="1821">
                  <c:v>-1.8671899999999999E-3</c:v>
                </c:pt>
                <c:pt idx="1822">
                  <c:v>-2.2109400000000002E-3</c:v>
                </c:pt>
                <c:pt idx="1823">
                  <c:v>-2.49219E-3</c:v>
                </c:pt>
                <c:pt idx="1824">
                  <c:v>-2.5781200000000002E-3</c:v>
                </c:pt>
                <c:pt idx="1825">
                  <c:v>-2.1015600000000001E-3</c:v>
                </c:pt>
                <c:pt idx="1826">
                  <c:v>-1.6015599999999999E-3</c:v>
                </c:pt>
                <c:pt idx="1827">
                  <c:v>-1.6171899999999999E-3</c:v>
                </c:pt>
                <c:pt idx="1828">
                  <c:v>-1.74219E-3</c:v>
                </c:pt>
                <c:pt idx="1829">
                  <c:v>-1.9843700000000001E-3</c:v>
                </c:pt>
                <c:pt idx="1830">
                  <c:v>-1.70312E-3</c:v>
                </c:pt>
                <c:pt idx="1831">
                  <c:v>-2.0625000000000001E-3</c:v>
                </c:pt>
                <c:pt idx="1832">
                  <c:v>-1.7656200000000001E-3</c:v>
                </c:pt>
                <c:pt idx="1833">
                  <c:v>-1.92969E-3</c:v>
                </c:pt>
                <c:pt idx="1834">
                  <c:v>-2.2499999999999998E-3</c:v>
                </c:pt>
                <c:pt idx="1835">
                  <c:v>-2.2656199999999999E-3</c:v>
                </c:pt>
                <c:pt idx="1836">
                  <c:v>-2.1093700000000002E-3</c:v>
                </c:pt>
                <c:pt idx="1837">
                  <c:v>-1.6171899999999999E-3</c:v>
                </c:pt>
                <c:pt idx="1838">
                  <c:v>-1.2968700000000001E-3</c:v>
                </c:pt>
                <c:pt idx="1839">
                  <c:v>-1.1171899999999999E-3</c:v>
                </c:pt>
                <c:pt idx="1840">
                  <c:v>-1.52344E-3</c:v>
                </c:pt>
                <c:pt idx="1841">
                  <c:v>-1.3984399999999999E-3</c:v>
                </c:pt>
                <c:pt idx="1842">
                  <c:v>-1.7812500000000001E-3</c:v>
                </c:pt>
                <c:pt idx="1843">
                  <c:v>-1.8046900000000001E-3</c:v>
                </c:pt>
                <c:pt idx="1844">
                  <c:v>-1.7968700000000001E-3</c:v>
                </c:pt>
                <c:pt idx="1845">
                  <c:v>-1.45312E-3</c:v>
                </c:pt>
                <c:pt idx="1846">
                  <c:v>-1.66406E-3</c:v>
                </c:pt>
                <c:pt idx="1847">
                  <c:v>-1.5937499999999999E-3</c:v>
                </c:pt>
                <c:pt idx="1848">
                  <c:v>-1.7578100000000001E-3</c:v>
                </c:pt>
                <c:pt idx="1849">
                  <c:v>-1.7812500000000001E-3</c:v>
                </c:pt>
                <c:pt idx="1850">
                  <c:v>-1.88281E-3</c:v>
                </c:pt>
                <c:pt idx="1851">
                  <c:v>-1.9843700000000001E-3</c:v>
                </c:pt>
                <c:pt idx="1852">
                  <c:v>-1.25781E-3</c:v>
                </c:pt>
                <c:pt idx="1853">
                  <c:v>-1.65625E-3</c:v>
                </c:pt>
                <c:pt idx="1854">
                  <c:v>-1.8437499999999999E-3</c:v>
                </c:pt>
                <c:pt idx="1855">
                  <c:v>-1.67969E-3</c:v>
                </c:pt>
                <c:pt idx="1856">
                  <c:v>-1.5937499999999999E-3</c:v>
                </c:pt>
                <c:pt idx="1857">
                  <c:v>-1.5546900000000001E-3</c:v>
                </c:pt>
                <c:pt idx="1858">
                  <c:v>-1.5937499999999999E-3</c:v>
                </c:pt>
                <c:pt idx="1859">
                  <c:v>-1.7812500000000001E-3</c:v>
                </c:pt>
                <c:pt idx="1860">
                  <c:v>-1.8203099999999999E-3</c:v>
                </c:pt>
                <c:pt idx="1861">
                  <c:v>-1.39062E-3</c:v>
                </c:pt>
                <c:pt idx="1862">
                  <c:v>-1.6171899999999999E-3</c:v>
                </c:pt>
                <c:pt idx="1863">
                  <c:v>-1.6171899999999999E-3</c:v>
                </c:pt>
                <c:pt idx="1864">
                  <c:v>-1.74219E-3</c:v>
                </c:pt>
                <c:pt idx="1865">
                  <c:v>-2.0703100000000001E-3</c:v>
                </c:pt>
                <c:pt idx="1866">
                  <c:v>-1.67969E-3</c:v>
                </c:pt>
                <c:pt idx="1867">
                  <c:v>-1.41406E-3</c:v>
                </c:pt>
                <c:pt idx="1868">
                  <c:v>-1.3125000000000001E-3</c:v>
                </c:pt>
                <c:pt idx="1869">
                  <c:v>-1.5625000000000001E-3</c:v>
                </c:pt>
                <c:pt idx="1870">
                  <c:v>-1.23437E-3</c:v>
                </c:pt>
                <c:pt idx="1871">
                  <c:v>-1.49219E-3</c:v>
                </c:pt>
                <c:pt idx="1872">
                  <c:v>-1.1328099999999999E-3</c:v>
                </c:pt>
                <c:pt idx="1873">
                  <c:v>-1.5546900000000001E-3</c:v>
                </c:pt>
                <c:pt idx="1874">
                  <c:v>-1.49219E-3</c:v>
                </c:pt>
                <c:pt idx="1875">
                  <c:v>-1.6249999999999999E-3</c:v>
                </c:pt>
                <c:pt idx="1876">
                  <c:v>-1.74219E-3</c:v>
                </c:pt>
                <c:pt idx="1877">
                  <c:v>-1.49219E-3</c:v>
                </c:pt>
                <c:pt idx="1878">
                  <c:v>-1.8437499999999999E-3</c:v>
                </c:pt>
                <c:pt idx="1879">
                  <c:v>-1.5E-3</c:v>
                </c:pt>
                <c:pt idx="1880">
                  <c:v>-1.41406E-3</c:v>
                </c:pt>
                <c:pt idx="1881">
                  <c:v>-1.42187E-3</c:v>
                </c:pt>
                <c:pt idx="1882">
                  <c:v>-1.90625E-3</c:v>
                </c:pt>
                <c:pt idx="1883">
                  <c:v>-1.88281E-3</c:v>
                </c:pt>
                <c:pt idx="1884">
                  <c:v>-1.92969E-3</c:v>
                </c:pt>
                <c:pt idx="1885">
                  <c:v>-1.3984399999999999E-3</c:v>
                </c:pt>
                <c:pt idx="1886">
                  <c:v>-1.8671899999999999E-3</c:v>
                </c:pt>
                <c:pt idx="1887">
                  <c:v>-2.2343699999999998E-3</c:v>
                </c:pt>
                <c:pt idx="1888">
                  <c:v>-1.8281199999999999E-3</c:v>
                </c:pt>
                <c:pt idx="1889">
                  <c:v>-1.5156200000000001E-3</c:v>
                </c:pt>
                <c:pt idx="1890">
                  <c:v>-1.6171899999999999E-3</c:v>
                </c:pt>
                <c:pt idx="1891">
                  <c:v>-1.90625E-3</c:v>
                </c:pt>
                <c:pt idx="1892">
                  <c:v>-1.8437499999999999E-3</c:v>
                </c:pt>
                <c:pt idx="1893">
                  <c:v>-2.0625000000000001E-3</c:v>
                </c:pt>
                <c:pt idx="1894">
                  <c:v>-1.72656E-3</c:v>
                </c:pt>
                <c:pt idx="1895">
                  <c:v>-1.92969E-3</c:v>
                </c:pt>
                <c:pt idx="1896">
                  <c:v>-1.7656200000000001E-3</c:v>
                </c:pt>
                <c:pt idx="1897">
                  <c:v>-1.71875E-3</c:v>
                </c:pt>
                <c:pt idx="1898">
                  <c:v>-1.70312E-3</c:v>
                </c:pt>
                <c:pt idx="1899">
                  <c:v>-1.5156200000000001E-3</c:v>
                </c:pt>
                <c:pt idx="1900">
                  <c:v>-1.5781199999999999E-3</c:v>
                </c:pt>
                <c:pt idx="1901">
                  <c:v>-1.46094E-3</c:v>
                </c:pt>
                <c:pt idx="1902">
                  <c:v>-1.5937499999999999E-3</c:v>
                </c:pt>
                <c:pt idx="1903">
                  <c:v>-2.1484400000000002E-3</c:v>
                </c:pt>
                <c:pt idx="1904">
                  <c:v>-2.2265599999999998E-3</c:v>
                </c:pt>
                <c:pt idx="1905">
                  <c:v>-1.8984399999999999E-3</c:v>
                </c:pt>
                <c:pt idx="1906">
                  <c:v>-1.96094E-3</c:v>
                </c:pt>
                <c:pt idx="1907">
                  <c:v>-1.8046900000000001E-3</c:v>
                </c:pt>
                <c:pt idx="1908">
                  <c:v>-1.92187E-3</c:v>
                </c:pt>
                <c:pt idx="1909">
                  <c:v>-1.8046900000000001E-3</c:v>
                </c:pt>
                <c:pt idx="1910">
                  <c:v>-1.7656200000000001E-3</c:v>
                </c:pt>
                <c:pt idx="1911">
                  <c:v>-1.7578100000000001E-3</c:v>
                </c:pt>
                <c:pt idx="1912">
                  <c:v>-1.6249999999999999E-3</c:v>
                </c:pt>
                <c:pt idx="1913">
                  <c:v>-2.0078100000000001E-3</c:v>
                </c:pt>
                <c:pt idx="1914">
                  <c:v>-1.8437499999999999E-3</c:v>
                </c:pt>
                <c:pt idx="1915">
                  <c:v>-1.8593699999999999E-3</c:v>
                </c:pt>
                <c:pt idx="1916">
                  <c:v>-1.88281E-3</c:v>
                </c:pt>
                <c:pt idx="1917">
                  <c:v>-1.74219E-3</c:v>
                </c:pt>
                <c:pt idx="1918">
                  <c:v>-1.4375E-3</c:v>
                </c:pt>
                <c:pt idx="1919">
                  <c:v>-1.21094E-3</c:v>
                </c:pt>
                <c:pt idx="1920">
                  <c:v>-1.64062E-3</c:v>
                </c:pt>
                <c:pt idx="1921">
                  <c:v>-1.3125000000000001E-3</c:v>
                </c:pt>
                <c:pt idx="1922">
                  <c:v>-1.3203100000000001E-3</c:v>
                </c:pt>
                <c:pt idx="1923">
                  <c:v>-1.7812500000000001E-3</c:v>
                </c:pt>
                <c:pt idx="1924">
                  <c:v>-1.7578100000000001E-3</c:v>
                </c:pt>
                <c:pt idx="1925">
                  <c:v>-1.21875E-3</c:v>
                </c:pt>
                <c:pt idx="1926">
                  <c:v>-1.46094E-3</c:v>
                </c:pt>
                <c:pt idx="1927">
                  <c:v>-1.8281199999999999E-3</c:v>
                </c:pt>
                <c:pt idx="1928">
                  <c:v>-1.8984399999999999E-3</c:v>
                </c:pt>
                <c:pt idx="1929">
                  <c:v>-1.7968700000000001E-3</c:v>
                </c:pt>
                <c:pt idx="1930">
                  <c:v>-2.0468700000000001E-3</c:v>
                </c:pt>
                <c:pt idx="1931">
                  <c:v>-1.70312E-3</c:v>
                </c:pt>
                <c:pt idx="1932">
                  <c:v>-1.7812500000000001E-3</c:v>
                </c:pt>
                <c:pt idx="1933">
                  <c:v>-1.7656200000000001E-3</c:v>
                </c:pt>
                <c:pt idx="1934">
                  <c:v>-1.66406E-3</c:v>
                </c:pt>
                <c:pt idx="1935">
                  <c:v>-1.25E-3</c:v>
                </c:pt>
                <c:pt idx="1936">
                  <c:v>-1.3749999999999999E-3</c:v>
                </c:pt>
                <c:pt idx="1937">
                  <c:v>-1.90625E-3</c:v>
                </c:pt>
                <c:pt idx="1938">
                  <c:v>-2.1718699999999998E-3</c:v>
                </c:pt>
                <c:pt idx="1939">
                  <c:v>-2.1250000000000002E-3</c:v>
                </c:pt>
                <c:pt idx="1940">
                  <c:v>-2.1328100000000002E-3</c:v>
                </c:pt>
                <c:pt idx="1941">
                  <c:v>-2.1250000000000002E-3</c:v>
                </c:pt>
                <c:pt idx="1942">
                  <c:v>-2.2265599999999998E-3</c:v>
                </c:pt>
                <c:pt idx="1943">
                  <c:v>-2.3515599999999999E-3</c:v>
                </c:pt>
                <c:pt idx="1944">
                  <c:v>-1.74219E-3</c:v>
                </c:pt>
                <c:pt idx="1945">
                  <c:v>-2E-3</c:v>
                </c:pt>
                <c:pt idx="1946">
                  <c:v>-1.72656E-3</c:v>
                </c:pt>
                <c:pt idx="1947">
                  <c:v>-1.92187E-3</c:v>
                </c:pt>
                <c:pt idx="1948">
                  <c:v>-1.69531E-3</c:v>
                </c:pt>
                <c:pt idx="1949">
                  <c:v>-1.5156200000000001E-3</c:v>
                </c:pt>
                <c:pt idx="1950">
                  <c:v>-2.0078100000000001E-3</c:v>
                </c:pt>
                <c:pt idx="1951">
                  <c:v>-2.0703100000000001E-3</c:v>
                </c:pt>
                <c:pt idx="1952">
                  <c:v>-1.71875E-3</c:v>
                </c:pt>
                <c:pt idx="1953">
                  <c:v>-2.0625000000000001E-3</c:v>
                </c:pt>
                <c:pt idx="1954">
                  <c:v>-1.8046900000000001E-3</c:v>
                </c:pt>
                <c:pt idx="1955">
                  <c:v>-1.90625E-3</c:v>
                </c:pt>
                <c:pt idx="1956">
                  <c:v>-1.90625E-3</c:v>
                </c:pt>
                <c:pt idx="1957">
                  <c:v>-2.0625000000000001E-3</c:v>
                </c:pt>
                <c:pt idx="1958">
                  <c:v>-2.0625000000000001E-3</c:v>
                </c:pt>
                <c:pt idx="1959">
                  <c:v>-1.66406E-3</c:v>
                </c:pt>
                <c:pt idx="1960">
                  <c:v>-1.5E-3</c:v>
                </c:pt>
                <c:pt idx="1961">
                  <c:v>-1.66406E-3</c:v>
                </c:pt>
                <c:pt idx="1962">
                  <c:v>-2.0859400000000001E-3</c:v>
                </c:pt>
                <c:pt idx="1963">
                  <c:v>-1.70312E-3</c:v>
                </c:pt>
                <c:pt idx="1964">
                  <c:v>-1.7578100000000001E-3</c:v>
                </c:pt>
                <c:pt idx="1965">
                  <c:v>-2.1640600000000002E-3</c:v>
                </c:pt>
                <c:pt idx="1966">
                  <c:v>-1.9843700000000001E-3</c:v>
                </c:pt>
                <c:pt idx="1967">
                  <c:v>-1.70312E-3</c:v>
                </c:pt>
                <c:pt idx="1968">
                  <c:v>-1.90625E-3</c:v>
                </c:pt>
                <c:pt idx="1969">
                  <c:v>-1.8203099999999999E-3</c:v>
                </c:pt>
                <c:pt idx="1970">
                  <c:v>-1.7968700000000001E-3</c:v>
                </c:pt>
                <c:pt idx="1971">
                  <c:v>-2.02344E-3</c:v>
                </c:pt>
                <c:pt idx="1972">
                  <c:v>-1.71875E-3</c:v>
                </c:pt>
                <c:pt idx="1973">
                  <c:v>-2.1875000000000002E-3</c:v>
                </c:pt>
                <c:pt idx="1974">
                  <c:v>-2.1015600000000001E-3</c:v>
                </c:pt>
                <c:pt idx="1975">
                  <c:v>-2.0078100000000001E-3</c:v>
                </c:pt>
                <c:pt idx="1976">
                  <c:v>-1.5625000000000001E-3</c:v>
                </c:pt>
                <c:pt idx="1977">
                  <c:v>-1.94531E-3</c:v>
                </c:pt>
                <c:pt idx="1978">
                  <c:v>-2.0078100000000001E-3</c:v>
                </c:pt>
                <c:pt idx="1979">
                  <c:v>-1.7812500000000001E-3</c:v>
                </c:pt>
                <c:pt idx="1980">
                  <c:v>-1.6249999999999999E-3</c:v>
                </c:pt>
                <c:pt idx="1981">
                  <c:v>-1.65625E-3</c:v>
                </c:pt>
                <c:pt idx="1982">
                  <c:v>-2.0312500000000001E-3</c:v>
                </c:pt>
                <c:pt idx="1983">
                  <c:v>-2.41406E-3</c:v>
                </c:pt>
                <c:pt idx="1984">
                  <c:v>-2.5546900000000001E-3</c:v>
                </c:pt>
                <c:pt idx="1985">
                  <c:v>-2.5156200000000001E-3</c:v>
                </c:pt>
                <c:pt idx="1986">
                  <c:v>-2.0312500000000001E-3</c:v>
                </c:pt>
                <c:pt idx="1987">
                  <c:v>-1.8984399999999999E-3</c:v>
                </c:pt>
                <c:pt idx="1988">
                  <c:v>-1.94531E-3</c:v>
                </c:pt>
                <c:pt idx="1989">
                  <c:v>-1.49219E-3</c:v>
                </c:pt>
                <c:pt idx="1990">
                  <c:v>-1.5625000000000001E-3</c:v>
                </c:pt>
                <c:pt idx="1991">
                  <c:v>-2.02344E-3</c:v>
                </c:pt>
                <c:pt idx="1992">
                  <c:v>-1.23437E-3</c:v>
                </c:pt>
                <c:pt idx="1993">
                  <c:v>-1.7578100000000001E-3</c:v>
                </c:pt>
                <c:pt idx="1994">
                  <c:v>-1.3515599999999999E-3</c:v>
                </c:pt>
                <c:pt idx="1995">
                  <c:v>-1.72656E-3</c:v>
                </c:pt>
                <c:pt idx="1996">
                  <c:v>-1.94531E-3</c:v>
                </c:pt>
                <c:pt idx="1997">
                  <c:v>-2.1875000000000002E-3</c:v>
                </c:pt>
                <c:pt idx="1998">
                  <c:v>-2E-3</c:v>
                </c:pt>
                <c:pt idx="1999">
                  <c:v>-2.1250000000000002E-3</c:v>
                </c:pt>
                <c:pt idx="2000">
                  <c:v>-1.5156200000000001E-3</c:v>
                </c:pt>
                <c:pt idx="2001">
                  <c:v>-1.3593699999999999E-3</c:v>
                </c:pt>
                <c:pt idx="2002">
                  <c:v>-1.0937500000000001E-3</c:v>
                </c:pt>
                <c:pt idx="2003">
                  <c:v>-1.88281E-3</c:v>
                </c:pt>
                <c:pt idx="2004">
                  <c:v>-2E-3</c:v>
                </c:pt>
                <c:pt idx="2005">
                  <c:v>-2.3124999999999999E-3</c:v>
                </c:pt>
                <c:pt idx="2006">
                  <c:v>-2.1093700000000002E-3</c:v>
                </c:pt>
                <c:pt idx="2007">
                  <c:v>-1.74219E-3</c:v>
                </c:pt>
                <c:pt idx="2008">
                  <c:v>-1.42187E-3</c:v>
                </c:pt>
                <c:pt idx="2009">
                  <c:v>-1.5781199999999999E-3</c:v>
                </c:pt>
                <c:pt idx="2010">
                  <c:v>-1.23437E-3</c:v>
                </c:pt>
                <c:pt idx="2011">
                  <c:v>-9.8437500000000001E-4</c:v>
                </c:pt>
                <c:pt idx="2012">
                  <c:v>-1.3125000000000001E-3</c:v>
                </c:pt>
                <c:pt idx="2013">
                  <c:v>-1.5937499999999999E-3</c:v>
                </c:pt>
                <c:pt idx="2014">
                  <c:v>-1.3984399999999999E-3</c:v>
                </c:pt>
                <c:pt idx="2015">
                  <c:v>-2.3124999999999999E-3</c:v>
                </c:pt>
                <c:pt idx="2016">
                  <c:v>-1.8281199999999999E-3</c:v>
                </c:pt>
                <c:pt idx="2017">
                  <c:v>-2.2265599999999998E-3</c:v>
                </c:pt>
                <c:pt idx="2018">
                  <c:v>-2.6562500000000002E-3</c:v>
                </c:pt>
                <c:pt idx="2019">
                  <c:v>-2.3515599999999999E-3</c:v>
                </c:pt>
                <c:pt idx="2020">
                  <c:v>-2.2734399999999998E-3</c:v>
                </c:pt>
                <c:pt idx="2021">
                  <c:v>-1.70312E-3</c:v>
                </c:pt>
                <c:pt idx="2022">
                  <c:v>-1.8203099999999999E-3</c:v>
                </c:pt>
                <c:pt idx="2023">
                  <c:v>-2.0312500000000001E-3</c:v>
                </c:pt>
                <c:pt idx="2024">
                  <c:v>-1.92969E-3</c:v>
                </c:pt>
                <c:pt idx="2025">
                  <c:v>-2.2031199999999998E-3</c:v>
                </c:pt>
                <c:pt idx="2026">
                  <c:v>-1.7812500000000001E-3</c:v>
                </c:pt>
                <c:pt idx="2027">
                  <c:v>-2.3281199999999999E-3</c:v>
                </c:pt>
                <c:pt idx="2028">
                  <c:v>-2.2031199999999998E-3</c:v>
                </c:pt>
                <c:pt idx="2029">
                  <c:v>-1.8203099999999999E-3</c:v>
                </c:pt>
                <c:pt idx="2030">
                  <c:v>-1.8203099999999999E-3</c:v>
                </c:pt>
                <c:pt idx="2031">
                  <c:v>-1.7578100000000001E-3</c:v>
                </c:pt>
                <c:pt idx="2032">
                  <c:v>-1.5156200000000001E-3</c:v>
                </c:pt>
                <c:pt idx="2033">
                  <c:v>-2.3046899999999999E-3</c:v>
                </c:pt>
                <c:pt idx="2034">
                  <c:v>-1.52344E-3</c:v>
                </c:pt>
                <c:pt idx="2035">
                  <c:v>-2.02344E-3</c:v>
                </c:pt>
                <c:pt idx="2036">
                  <c:v>-1.70312E-3</c:v>
                </c:pt>
                <c:pt idx="2037">
                  <c:v>-2.2109400000000002E-3</c:v>
                </c:pt>
                <c:pt idx="2038">
                  <c:v>-2.3749999999999999E-3</c:v>
                </c:pt>
                <c:pt idx="2039">
                  <c:v>-2.5703100000000001E-3</c:v>
                </c:pt>
                <c:pt idx="2040">
                  <c:v>-2.2890599999999999E-3</c:v>
                </c:pt>
                <c:pt idx="2041">
                  <c:v>-1.8046900000000001E-3</c:v>
                </c:pt>
                <c:pt idx="2042">
                  <c:v>-1.8671899999999999E-3</c:v>
                </c:pt>
                <c:pt idx="2043">
                  <c:v>-1.8984399999999999E-3</c:v>
                </c:pt>
                <c:pt idx="2044">
                  <c:v>-2.1718699999999998E-3</c:v>
                </c:pt>
                <c:pt idx="2045">
                  <c:v>-1.96875E-3</c:v>
                </c:pt>
                <c:pt idx="2046">
                  <c:v>-1.45312E-3</c:v>
                </c:pt>
                <c:pt idx="2047">
                  <c:v>-1.3359400000000001E-3</c:v>
                </c:pt>
                <c:pt idx="2048">
                  <c:v>-1.7578100000000001E-3</c:v>
                </c:pt>
                <c:pt idx="2049">
                  <c:v>-2.1328100000000002E-3</c:v>
                </c:pt>
                <c:pt idx="2050">
                  <c:v>-2.5390600000000001E-3</c:v>
                </c:pt>
                <c:pt idx="2051">
                  <c:v>-2.47656E-3</c:v>
                </c:pt>
                <c:pt idx="2052">
                  <c:v>-2.0468700000000001E-3</c:v>
                </c:pt>
                <c:pt idx="2053">
                  <c:v>-1.8671899999999999E-3</c:v>
                </c:pt>
                <c:pt idx="2054">
                  <c:v>-1.65625E-3</c:v>
                </c:pt>
                <c:pt idx="2055">
                  <c:v>-1.8281199999999999E-3</c:v>
                </c:pt>
                <c:pt idx="2056">
                  <c:v>-1.6171899999999999E-3</c:v>
                </c:pt>
                <c:pt idx="2057">
                  <c:v>-1.7578100000000001E-3</c:v>
                </c:pt>
                <c:pt idx="2058">
                  <c:v>-1.8984399999999999E-3</c:v>
                </c:pt>
                <c:pt idx="2059">
                  <c:v>-1.8437499999999999E-3</c:v>
                </c:pt>
                <c:pt idx="2060">
                  <c:v>-1.7578100000000001E-3</c:v>
                </c:pt>
                <c:pt idx="2061">
                  <c:v>-1.70312E-3</c:v>
                </c:pt>
                <c:pt idx="2062">
                  <c:v>-1.90625E-3</c:v>
                </c:pt>
                <c:pt idx="2063">
                  <c:v>-1.72656E-3</c:v>
                </c:pt>
                <c:pt idx="2064">
                  <c:v>-1.5937499999999999E-3</c:v>
                </c:pt>
                <c:pt idx="2065">
                  <c:v>-1.3984399999999999E-3</c:v>
                </c:pt>
                <c:pt idx="2066">
                  <c:v>-1.41406E-3</c:v>
                </c:pt>
                <c:pt idx="2067">
                  <c:v>-1.66406E-3</c:v>
                </c:pt>
                <c:pt idx="2068">
                  <c:v>-2.5546900000000001E-3</c:v>
                </c:pt>
                <c:pt idx="2069">
                  <c:v>-1.5E-3</c:v>
                </c:pt>
                <c:pt idx="2070">
                  <c:v>-1.94531E-3</c:v>
                </c:pt>
                <c:pt idx="2071">
                  <c:v>-2.1718699999999998E-3</c:v>
                </c:pt>
                <c:pt idx="2072">
                  <c:v>-2.6171900000000001E-3</c:v>
                </c:pt>
                <c:pt idx="2073">
                  <c:v>-2.5546900000000001E-3</c:v>
                </c:pt>
                <c:pt idx="2074">
                  <c:v>-2.0703100000000001E-3</c:v>
                </c:pt>
                <c:pt idx="2075">
                  <c:v>-2.1250000000000002E-3</c:v>
                </c:pt>
                <c:pt idx="2076">
                  <c:v>-1.7968700000000001E-3</c:v>
                </c:pt>
                <c:pt idx="2077">
                  <c:v>-1.8281199999999999E-3</c:v>
                </c:pt>
                <c:pt idx="2078">
                  <c:v>-1.71875E-3</c:v>
                </c:pt>
                <c:pt idx="2079">
                  <c:v>-1.5156200000000001E-3</c:v>
                </c:pt>
                <c:pt idx="2080">
                  <c:v>-1.72656E-3</c:v>
                </c:pt>
                <c:pt idx="2081">
                  <c:v>-1.74219E-3</c:v>
                </c:pt>
                <c:pt idx="2082">
                  <c:v>-2.2265599999999998E-3</c:v>
                </c:pt>
                <c:pt idx="2083">
                  <c:v>-2.41406E-3</c:v>
                </c:pt>
                <c:pt idx="2084">
                  <c:v>-2.0703100000000001E-3</c:v>
                </c:pt>
                <c:pt idx="2085">
                  <c:v>-1.9843700000000001E-3</c:v>
                </c:pt>
                <c:pt idx="2086">
                  <c:v>-1.6249999999999999E-3</c:v>
                </c:pt>
                <c:pt idx="2087">
                  <c:v>-1.6015599999999999E-3</c:v>
                </c:pt>
                <c:pt idx="2088">
                  <c:v>-1.49219E-3</c:v>
                </c:pt>
                <c:pt idx="2089">
                  <c:v>-1.70312E-3</c:v>
                </c:pt>
                <c:pt idx="2090">
                  <c:v>-1.67969E-3</c:v>
                </c:pt>
                <c:pt idx="2091">
                  <c:v>-1.8671899999999999E-3</c:v>
                </c:pt>
                <c:pt idx="2092">
                  <c:v>-2.3359399999999999E-3</c:v>
                </c:pt>
                <c:pt idx="2093">
                  <c:v>-2.1484400000000002E-3</c:v>
                </c:pt>
                <c:pt idx="2094">
                  <c:v>-1.96875E-3</c:v>
                </c:pt>
                <c:pt idx="2095">
                  <c:v>-2.0859400000000001E-3</c:v>
                </c:pt>
                <c:pt idx="2096">
                  <c:v>-2.2265599999999998E-3</c:v>
                </c:pt>
                <c:pt idx="2097">
                  <c:v>-2.1718699999999998E-3</c:v>
                </c:pt>
                <c:pt idx="2098">
                  <c:v>-1.96875E-3</c:v>
                </c:pt>
                <c:pt idx="2099">
                  <c:v>-2.46875E-3</c:v>
                </c:pt>
                <c:pt idx="2100">
                  <c:v>-1.92969E-3</c:v>
                </c:pt>
                <c:pt idx="2101">
                  <c:v>-2.1875000000000002E-3</c:v>
                </c:pt>
                <c:pt idx="2102">
                  <c:v>-1.9843700000000001E-3</c:v>
                </c:pt>
                <c:pt idx="2103">
                  <c:v>-1.71875E-3</c:v>
                </c:pt>
                <c:pt idx="2104">
                  <c:v>-1.5937499999999999E-3</c:v>
                </c:pt>
                <c:pt idx="2105">
                  <c:v>-1.67969E-3</c:v>
                </c:pt>
                <c:pt idx="2106">
                  <c:v>-2.3515599999999999E-3</c:v>
                </c:pt>
                <c:pt idx="2107">
                  <c:v>-2.40625E-3</c:v>
                </c:pt>
                <c:pt idx="2108">
                  <c:v>-2.1640600000000002E-3</c:v>
                </c:pt>
                <c:pt idx="2109">
                  <c:v>-1.8046900000000001E-3</c:v>
                </c:pt>
                <c:pt idx="2110">
                  <c:v>-1.7968700000000001E-3</c:v>
                </c:pt>
                <c:pt idx="2111">
                  <c:v>-1.8046900000000001E-3</c:v>
                </c:pt>
                <c:pt idx="2112">
                  <c:v>-1.8281199999999999E-3</c:v>
                </c:pt>
                <c:pt idx="2113">
                  <c:v>-1.96875E-3</c:v>
                </c:pt>
                <c:pt idx="2114">
                  <c:v>-2.2109400000000002E-3</c:v>
                </c:pt>
                <c:pt idx="2115">
                  <c:v>-2.1250000000000002E-3</c:v>
                </c:pt>
                <c:pt idx="2116">
                  <c:v>-1.92969E-3</c:v>
                </c:pt>
                <c:pt idx="2117">
                  <c:v>-1.7656200000000001E-3</c:v>
                </c:pt>
                <c:pt idx="2118">
                  <c:v>-1.65625E-3</c:v>
                </c:pt>
                <c:pt idx="2119">
                  <c:v>-1.70312E-3</c:v>
                </c:pt>
                <c:pt idx="2120">
                  <c:v>-1.72656E-3</c:v>
                </c:pt>
                <c:pt idx="2121">
                  <c:v>-1.2890600000000001E-3</c:v>
                </c:pt>
                <c:pt idx="2122">
                  <c:v>-1.5E-3</c:v>
                </c:pt>
                <c:pt idx="2123">
                  <c:v>-1.7968700000000001E-3</c:v>
                </c:pt>
                <c:pt idx="2124">
                  <c:v>-1.88281E-3</c:v>
                </c:pt>
                <c:pt idx="2125">
                  <c:v>-1.46094E-3</c:v>
                </c:pt>
                <c:pt idx="2126">
                  <c:v>-1.7968700000000001E-3</c:v>
                </c:pt>
                <c:pt idx="2127">
                  <c:v>-2.4375E-3</c:v>
                </c:pt>
                <c:pt idx="2128">
                  <c:v>-2.2499999999999998E-3</c:v>
                </c:pt>
                <c:pt idx="2129">
                  <c:v>-2.47656E-3</c:v>
                </c:pt>
                <c:pt idx="2130">
                  <c:v>-2.5390600000000001E-3</c:v>
                </c:pt>
                <c:pt idx="2131">
                  <c:v>-2.0312500000000001E-3</c:v>
                </c:pt>
                <c:pt idx="2132">
                  <c:v>-1.94531E-3</c:v>
                </c:pt>
                <c:pt idx="2133">
                  <c:v>-1.88281E-3</c:v>
                </c:pt>
                <c:pt idx="2134">
                  <c:v>-1.8593699999999999E-3</c:v>
                </c:pt>
                <c:pt idx="2135">
                  <c:v>-1.94531E-3</c:v>
                </c:pt>
                <c:pt idx="2136">
                  <c:v>-1.7812500000000001E-3</c:v>
                </c:pt>
                <c:pt idx="2137">
                  <c:v>-1.92187E-3</c:v>
                </c:pt>
                <c:pt idx="2138">
                  <c:v>-1.67969E-3</c:v>
                </c:pt>
                <c:pt idx="2139">
                  <c:v>-2E-3</c:v>
                </c:pt>
                <c:pt idx="2140">
                  <c:v>-2.0078100000000001E-3</c:v>
                </c:pt>
                <c:pt idx="2141">
                  <c:v>-2.1640600000000002E-3</c:v>
                </c:pt>
                <c:pt idx="2142">
                  <c:v>-2.02344E-3</c:v>
                </c:pt>
                <c:pt idx="2143">
                  <c:v>-2.3359399999999999E-3</c:v>
                </c:pt>
                <c:pt idx="2144">
                  <c:v>-2.49219E-3</c:v>
                </c:pt>
                <c:pt idx="2145">
                  <c:v>-2.5781200000000002E-3</c:v>
                </c:pt>
                <c:pt idx="2146">
                  <c:v>-2.02344E-3</c:v>
                </c:pt>
                <c:pt idx="2147">
                  <c:v>-2.1484400000000002E-3</c:v>
                </c:pt>
                <c:pt idx="2148">
                  <c:v>-2.42969E-3</c:v>
                </c:pt>
                <c:pt idx="2149">
                  <c:v>-2.3359399999999999E-3</c:v>
                </c:pt>
                <c:pt idx="2150">
                  <c:v>-1.72656E-3</c:v>
                </c:pt>
                <c:pt idx="2151">
                  <c:v>-1.39062E-3</c:v>
                </c:pt>
                <c:pt idx="2152">
                  <c:v>-1.47656E-3</c:v>
                </c:pt>
                <c:pt idx="2153">
                  <c:v>-1.8281199999999999E-3</c:v>
                </c:pt>
                <c:pt idx="2154">
                  <c:v>-1.88281E-3</c:v>
                </c:pt>
                <c:pt idx="2155">
                  <c:v>-1.7578100000000001E-3</c:v>
                </c:pt>
                <c:pt idx="2156">
                  <c:v>-1.42187E-3</c:v>
                </c:pt>
                <c:pt idx="2157">
                  <c:v>-1.72656E-3</c:v>
                </c:pt>
                <c:pt idx="2158">
                  <c:v>-1.66406E-3</c:v>
                </c:pt>
                <c:pt idx="2159">
                  <c:v>-1.8203099999999999E-3</c:v>
                </c:pt>
                <c:pt idx="2160">
                  <c:v>-1.2890600000000001E-3</c:v>
                </c:pt>
                <c:pt idx="2161">
                  <c:v>-1.8281199999999999E-3</c:v>
                </c:pt>
                <c:pt idx="2162">
                  <c:v>-1.96875E-3</c:v>
                </c:pt>
                <c:pt idx="2163">
                  <c:v>-1.96875E-3</c:v>
                </c:pt>
                <c:pt idx="2164">
                  <c:v>-2.3124999999999999E-3</c:v>
                </c:pt>
                <c:pt idx="2165">
                  <c:v>-2.2734399999999998E-3</c:v>
                </c:pt>
                <c:pt idx="2166">
                  <c:v>-1.96875E-3</c:v>
                </c:pt>
                <c:pt idx="2167">
                  <c:v>-1.7578100000000001E-3</c:v>
                </c:pt>
                <c:pt idx="2168">
                  <c:v>-1.6249999999999999E-3</c:v>
                </c:pt>
                <c:pt idx="2169">
                  <c:v>-1.96875E-3</c:v>
                </c:pt>
                <c:pt idx="2170">
                  <c:v>-2.0078100000000001E-3</c:v>
                </c:pt>
                <c:pt idx="2171">
                  <c:v>-1.41406E-3</c:v>
                </c:pt>
                <c:pt idx="2172">
                  <c:v>-1.8984399999999999E-3</c:v>
                </c:pt>
                <c:pt idx="2173">
                  <c:v>-2E-3</c:v>
                </c:pt>
                <c:pt idx="2174">
                  <c:v>-1.94531E-3</c:v>
                </c:pt>
                <c:pt idx="2175">
                  <c:v>-2.3515599999999999E-3</c:v>
                </c:pt>
                <c:pt idx="2176">
                  <c:v>-1.74219E-3</c:v>
                </c:pt>
                <c:pt idx="2177">
                  <c:v>-1.6249999999999999E-3</c:v>
                </c:pt>
                <c:pt idx="2178">
                  <c:v>-1.5937499999999999E-3</c:v>
                </c:pt>
                <c:pt idx="2179">
                  <c:v>-1.65625E-3</c:v>
                </c:pt>
                <c:pt idx="2180">
                  <c:v>-1.66406E-3</c:v>
                </c:pt>
                <c:pt idx="2181">
                  <c:v>-1.92969E-3</c:v>
                </c:pt>
                <c:pt idx="2182">
                  <c:v>-2.2343699999999998E-3</c:v>
                </c:pt>
                <c:pt idx="2183">
                  <c:v>-2.9375E-3</c:v>
                </c:pt>
                <c:pt idx="2184">
                  <c:v>-2.5312500000000001E-3</c:v>
                </c:pt>
                <c:pt idx="2185">
                  <c:v>-1.66406E-3</c:v>
                </c:pt>
                <c:pt idx="2186">
                  <c:v>-2.02344E-3</c:v>
                </c:pt>
                <c:pt idx="2187">
                  <c:v>-1.8984399999999999E-3</c:v>
                </c:pt>
                <c:pt idx="2188">
                  <c:v>-2.0078100000000001E-3</c:v>
                </c:pt>
                <c:pt idx="2189">
                  <c:v>-1.67969E-3</c:v>
                </c:pt>
                <c:pt idx="2190">
                  <c:v>-1.90625E-3</c:v>
                </c:pt>
                <c:pt idx="2191">
                  <c:v>-1.72656E-3</c:v>
                </c:pt>
                <c:pt idx="2192">
                  <c:v>-1.70312E-3</c:v>
                </c:pt>
                <c:pt idx="2193">
                  <c:v>-1.7968700000000001E-3</c:v>
                </c:pt>
                <c:pt idx="2194">
                  <c:v>-1.7656200000000001E-3</c:v>
                </c:pt>
                <c:pt idx="2195">
                  <c:v>-1.3984399999999999E-3</c:v>
                </c:pt>
                <c:pt idx="2196">
                  <c:v>-2.2031199999999998E-3</c:v>
                </c:pt>
                <c:pt idx="2197">
                  <c:v>-2.3671899999999999E-3</c:v>
                </c:pt>
                <c:pt idx="2198">
                  <c:v>-2.5078100000000001E-3</c:v>
                </c:pt>
                <c:pt idx="2199">
                  <c:v>-2.2656199999999999E-3</c:v>
                </c:pt>
                <c:pt idx="2200">
                  <c:v>-2.1875000000000002E-3</c:v>
                </c:pt>
                <c:pt idx="2201">
                  <c:v>-1.8437499999999999E-3</c:v>
                </c:pt>
                <c:pt idx="2202">
                  <c:v>-1.72656E-3</c:v>
                </c:pt>
                <c:pt idx="2203">
                  <c:v>-1.64062E-3</c:v>
                </c:pt>
                <c:pt idx="2204">
                  <c:v>-1.0703100000000001E-3</c:v>
                </c:pt>
                <c:pt idx="2205">
                  <c:v>-1.3984399999999999E-3</c:v>
                </c:pt>
                <c:pt idx="2206">
                  <c:v>-1.5937499999999999E-3</c:v>
                </c:pt>
                <c:pt idx="2207">
                  <c:v>-2.1875000000000002E-3</c:v>
                </c:pt>
                <c:pt idx="2208">
                  <c:v>-2E-3</c:v>
                </c:pt>
                <c:pt idx="2209">
                  <c:v>-1.47656E-3</c:v>
                </c:pt>
                <c:pt idx="2210">
                  <c:v>-1.96094E-3</c:v>
                </c:pt>
                <c:pt idx="2211">
                  <c:v>-2.0312500000000001E-3</c:v>
                </c:pt>
                <c:pt idx="2212">
                  <c:v>-1.7578100000000001E-3</c:v>
                </c:pt>
                <c:pt idx="2213">
                  <c:v>-1.5546900000000001E-3</c:v>
                </c:pt>
                <c:pt idx="2214">
                  <c:v>-2.0625000000000001E-3</c:v>
                </c:pt>
                <c:pt idx="2215">
                  <c:v>-2.0859400000000001E-3</c:v>
                </c:pt>
                <c:pt idx="2216">
                  <c:v>-1.66406E-3</c:v>
                </c:pt>
                <c:pt idx="2217">
                  <c:v>-2.0625000000000001E-3</c:v>
                </c:pt>
                <c:pt idx="2218">
                  <c:v>-1.71875E-3</c:v>
                </c:pt>
                <c:pt idx="2219">
                  <c:v>-2.2031199999999998E-3</c:v>
                </c:pt>
                <c:pt idx="2220">
                  <c:v>-2.0312500000000001E-3</c:v>
                </c:pt>
                <c:pt idx="2221">
                  <c:v>-1.71875E-3</c:v>
                </c:pt>
                <c:pt idx="2222">
                  <c:v>-1.3203100000000001E-3</c:v>
                </c:pt>
                <c:pt idx="2223">
                  <c:v>-1.23437E-3</c:v>
                </c:pt>
                <c:pt idx="2224">
                  <c:v>-1.0859400000000001E-3</c:v>
                </c:pt>
                <c:pt idx="2225">
                  <c:v>-1.5546900000000001E-3</c:v>
                </c:pt>
                <c:pt idx="2226">
                  <c:v>-2.02344E-3</c:v>
                </c:pt>
                <c:pt idx="2227">
                  <c:v>-2.0312500000000001E-3</c:v>
                </c:pt>
                <c:pt idx="2228">
                  <c:v>-2.5937500000000001E-3</c:v>
                </c:pt>
                <c:pt idx="2229">
                  <c:v>-2.3515599999999999E-3</c:v>
                </c:pt>
                <c:pt idx="2230">
                  <c:v>-2.1484400000000002E-3</c:v>
                </c:pt>
                <c:pt idx="2231">
                  <c:v>-2.4375E-3</c:v>
                </c:pt>
                <c:pt idx="2232">
                  <c:v>-2.7734399999999998E-3</c:v>
                </c:pt>
                <c:pt idx="2233">
                  <c:v>-2.1875000000000002E-3</c:v>
                </c:pt>
                <c:pt idx="2234">
                  <c:v>-2.1875000000000002E-3</c:v>
                </c:pt>
                <c:pt idx="2235">
                  <c:v>-1.8281199999999999E-3</c:v>
                </c:pt>
                <c:pt idx="2236">
                  <c:v>-1.6015599999999999E-3</c:v>
                </c:pt>
                <c:pt idx="2237">
                  <c:v>-1.92187E-3</c:v>
                </c:pt>
                <c:pt idx="2238">
                  <c:v>-2.0703100000000001E-3</c:v>
                </c:pt>
                <c:pt idx="2239">
                  <c:v>-1.90625E-3</c:v>
                </c:pt>
                <c:pt idx="2240">
                  <c:v>-2.1484400000000002E-3</c:v>
                </c:pt>
                <c:pt idx="2241">
                  <c:v>-1.7578100000000001E-3</c:v>
                </c:pt>
                <c:pt idx="2242">
                  <c:v>-2.0859400000000001E-3</c:v>
                </c:pt>
                <c:pt idx="2243">
                  <c:v>-2.1093700000000002E-3</c:v>
                </c:pt>
                <c:pt idx="2244">
                  <c:v>-2.1015600000000001E-3</c:v>
                </c:pt>
                <c:pt idx="2245">
                  <c:v>-1.5625000000000001E-3</c:v>
                </c:pt>
                <c:pt idx="2246">
                  <c:v>-2.0625000000000001E-3</c:v>
                </c:pt>
                <c:pt idx="2247">
                  <c:v>-2.2031199999999998E-3</c:v>
                </c:pt>
                <c:pt idx="2248">
                  <c:v>-1.7656200000000001E-3</c:v>
                </c:pt>
                <c:pt idx="2249">
                  <c:v>-1.8203099999999999E-3</c:v>
                </c:pt>
                <c:pt idx="2250">
                  <c:v>-1.65625E-3</c:v>
                </c:pt>
                <c:pt idx="2251">
                  <c:v>-1.23437E-3</c:v>
                </c:pt>
                <c:pt idx="2252">
                  <c:v>-2E-3</c:v>
                </c:pt>
                <c:pt idx="2253">
                  <c:v>-1.9843700000000001E-3</c:v>
                </c:pt>
                <c:pt idx="2254">
                  <c:v>-2.2890599999999999E-3</c:v>
                </c:pt>
                <c:pt idx="2255">
                  <c:v>-1.9843700000000001E-3</c:v>
                </c:pt>
                <c:pt idx="2256">
                  <c:v>-2.2890599999999999E-3</c:v>
                </c:pt>
                <c:pt idx="2257">
                  <c:v>-1.96094E-3</c:v>
                </c:pt>
                <c:pt idx="2258">
                  <c:v>-2.0703100000000001E-3</c:v>
                </c:pt>
                <c:pt idx="2259">
                  <c:v>-1.8593699999999999E-3</c:v>
                </c:pt>
                <c:pt idx="2260">
                  <c:v>-2.0078100000000001E-3</c:v>
                </c:pt>
                <c:pt idx="2261">
                  <c:v>-2.1093700000000002E-3</c:v>
                </c:pt>
                <c:pt idx="2262">
                  <c:v>-2.2890599999999999E-3</c:v>
                </c:pt>
                <c:pt idx="2263">
                  <c:v>-2.5312500000000001E-3</c:v>
                </c:pt>
                <c:pt idx="2264">
                  <c:v>-2.41406E-3</c:v>
                </c:pt>
                <c:pt idx="2265">
                  <c:v>-1.8593699999999999E-3</c:v>
                </c:pt>
                <c:pt idx="2266">
                  <c:v>-1.8437499999999999E-3</c:v>
                </c:pt>
                <c:pt idx="2267">
                  <c:v>-2.2499999999999998E-3</c:v>
                </c:pt>
                <c:pt idx="2268">
                  <c:v>-2.1484400000000002E-3</c:v>
                </c:pt>
                <c:pt idx="2269">
                  <c:v>-1.8437499999999999E-3</c:v>
                </c:pt>
                <c:pt idx="2270">
                  <c:v>-1.96094E-3</c:v>
                </c:pt>
                <c:pt idx="2271">
                  <c:v>-2.2890599999999999E-3</c:v>
                </c:pt>
                <c:pt idx="2272">
                  <c:v>-2.3515599999999999E-3</c:v>
                </c:pt>
                <c:pt idx="2273">
                  <c:v>-2.41406E-3</c:v>
                </c:pt>
                <c:pt idx="2274">
                  <c:v>-2.8124999999999999E-3</c:v>
                </c:pt>
                <c:pt idx="2275">
                  <c:v>-2.2656199999999999E-3</c:v>
                </c:pt>
                <c:pt idx="2276">
                  <c:v>-1.7968700000000001E-3</c:v>
                </c:pt>
                <c:pt idx="2277">
                  <c:v>-2.2890599999999999E-3</c:v>
                </c:pt>
                <c:pt idx="2278">
                  <c:v>-2.41406E-3</c:v>
                </c:pt>
                <c:pt idx="2279">
                  <c:v>-2.0468700000000001E-3</c:v>
                </c:pt>
                <c:pt idx="2280">
                  <c:v>-2.1250000000000002E-3</c:v>
                </c:pt>
                <c:pt idx="2281">
                  <c:v>-1.70312E-3</c:v>
                </c:pt>
                <c:pt idx="2282">
                  <c:v>-1.8593699999999999E-3</c:v>
                </c:pt>
                <c:pt idx="2283">
                  <c:v>-1.47656E-3</c:v>
                </c:pt>
                <c:pt idx="2284">
                  <c:v>-1.47656E-3</c:v>
                </c:pt>
                <c:pt idx="2285">
                  <c:v>-2.1875000000000002E-3</c:v>
                </c:pt>
                <c:pt idx="2286">
                  <c:v>-2.49219E-3</c:v>
                </c:pt>
                <c:pt idx="2287">
                  <c:v>-2.5312500000000001E-3</c:v>
                </c:pt>
                <c:pt idx="2288">
                  <c:v>-2.2656199999999999E-3</c:v>
                </c:pt>
                <c:pt idx="2289">
                  <c:v>-1.8593699999999999E-3</c:v>
                </c:pt>
                <c:pt idx="2290">
                  <c:v>-2.0703100000000001E-3</c:v>
                </c:pt>
                <c:pt idx="2291">
                  <c:v>-1.8281199999999999E-3</c:v>
                </c:pt>
                <c:pt idx="2292">
                  <c:v>-2.1484400000000002E-3</c:v>
                </c:pt>
                <c:pt idx="2293">
                  <c:v>-2.40625E-3</c:v>
                </c:pt>
                <c:pt idx="2294">
                  <c:v>-2.5312500000000001E-3</c:v>
                </c:pt>
                <c:pt idx="2295">
                  <c:v>-2.2343699999999998E-3</c:v>
                </c:pt>
                <c:pt idx="2296">
                  <c:v>-1.94531E-3</c:v>
                </c:pt>
                <c:pt idx="2297">
                  <c:v>-1.71875E-3</c:v>
                </c:pt>
                <c:pt idx="2298">
                  <c:v>-1.8671899999999999E-3</c:v>
                </c:pt>
                <c:pt idx="2299">
                  <c:v>-1.39062E-3</c:v>
                </c:pt>
                <c:pt idx="2300">
                  <c:v>-1.8671899999999999E-3</c:v>
                </c:pt>
                <c:pt idx="2301">
                  <c:v>-2.1875000000000002E-3</c:v>
                </c:pt>
                <c:pt idx="2302">
                  <c:v>-2.5156200000000001E-3</c:v>
                </c:pt>
                <c:pt idx="2303">
                  <c:v>-2.3749999999999999E-3</c:v>
                </c:pt>
                <c:pt idx="2304">
                  <c:v>-2.1250000000000002E-3</c:v>
                </c:pt>
                <c:pt idx="2305">
                  <c:v>-1.7812500000000001E-3</c:v>
                </c:pt>
                <c:pt idx="2306">
                  <c:v>-1.88281E-3</c:v>
                </c:pt>
                <c:pt idx="2307">
                  <c:v>-1.3749999999999999E-3</c:v>
                </c:pt>
                <c:pt idx="2308">
                  <c:v>-1.49219E-3</c:v>
                </c:pt>
                <c:pt idx="2309">
                  <c:v>-2.02344E-3</c:v>
                </c:pt>
                <c:pt idx="2310">
                  <c:v>-2.3046899999999999E-3</c:v>
                </c:pt>
                <c:pt idx="2311">
                  <c:v>-1.5390600000000001E-3</c:v>
                </c:pt>
                <c:pt idx="2312">
                  <c:v>-1.49219E-3</c:v>
                </c:pt>
                <c:pt idx="2313">
                  <c:v>-1.41406E-3</c:v>
                </c:pt>
                <c:pt idx="2314">
                  <c:v>-1.5546900000000001E-3</c:v>
                </c:pt>
                <c:pt idx="2315">
                  <c:v>-1.7812500000000001E-3</c:v>
                </c:pt>
                <c:pt idx="2316">
                  <c:v>-1.92969E-3</c:v>
                </c:pt>
                <c:pt idx="2317">
                  <c:v>-2.2499999999999998E-3</c:v>
                </c:pt>
                <c:pt idx="2318">
                  <c:v>-2.46875E-3</c:v>
                </c:pt>
                <c:pt idx="2319">
                  <c:v>-2.0859400000000001E-3</c:v>
                </c:pt>
                <c:pt idx="2320">
                  <c:v>-1.8593699999999999E-3</c:v>
                </c:pt>
                <c:pt idx="2321">
                  <c:v>-1.71875E-3</c:v>
                </c:pt>
                <c:pt idx="2322">
                  <c:v>-1.72656E-3</c:v>
                </c:pt>
                <c:pt idx="2323">
                  <c:v>-1.8203099999999999E-3</c:v>
                </c:pt>
                <c:pt idx="2324">
                  <c:v>-1.90625E-3</c:v>
                </c:pt>
                <c:pt idx="2325">
                  <c:v>-1.8593699999999999E-3</c:v>
                </c:pt>
                <c:pt idx="2326">
                  <c:v>-2.0859400000000001E-3</c:v>
                </c:pt>
                <c:pt idx="2327">
                  <c:v>-2.1875000000000002E-3</c:v>
                </c:pt>
                <c:pt idx="2328">
                  <c:v>-2.2656199999999999E-3</c:v>
                </c:pt>
                <c:pt idx="2329">
                  <c:v>-2.3281199999999999E-3</c:v>
                </c:pt>
                <c:pt idx="2330">
                  <c:v>-1.41406E-3</c:v>
                </c:pt>
                <c:pt idx="2331">
                  <c:v>-1.5625000000000001E-3</c:v>
                </c:pt>
                <c:pt idx="2332">
                  <c:v>-1.3125000000000001E-3</c:v>
                </c:pt>
                <c:pt idx="2333">
                  <c:v>-1.3749999999999999E-3</c:v>
                </c:pt>
                <c:pt idx="2334">
                  <c:v>-2.0468700000000001E-3</c:v>
                </c:pt>
                <c:pt idx="2335">
                  <c:v>-2.1093700000000002E-3</c:v>
                </c:pt>
                <c:pt idx="2336">
                  <c:v>-2.0312500000000001E-3</c:v>
                </c:pt>
                <c:pt idx="2337">
                  <c:v>-2.0625000000000001E-3</c:v>
                </c:pt>
                <c:pt idx="2338">
                  <c:v>-2.0312500000000001E-3</c:v>
                </c:pt>
                <c:pt idx="2339">
                  <c:v>-1.7812500000000001E-3</c:v>
                </c:pt>
                <c:pt idx="2340">
                  <c:v>-1.65625E-3</c:v>
                </c:pt>
                <c:pt idx="2341">
                  <c:v>-1.6015599999999999E-3</c:v>
                </c:pt>
                <c:pt idx="2342">
                  <c:v>-1.21875E-3</c:v>
                </c:pt>
                <c:pt idx="2343">
                  <c:v>-1.64062E-3</c:v>
                </c:pt>
                <c:pt idx="2344">
                  <c:v>-2E-3</c:v>
                </c:pt>
                <c:pt idx="2345">
                  <c:v>-1.71875E-3</c:v>
                </c:pt>
                <c:pt idx="2346">
                  <c:v>-1.46094E-3</c:v>
                </c:pt>
                <c:pt idx="2347">
                  <c:v>-1.6171899999999999E-3</c:v>
                </c:pt>
                <c:pt idx="2348">
                  <c:v>-1.7578100000000001E-3</c:v>
                </c:pt>
                <c:pt idx="2349">
                  <c:v>-2.0312500000000001E-3</c:v>
                </c:pt>
                <c:pt idx="2350">
                  <c:v>-1.8203099999999999E-3</c:v>
                </c:pt>
                <c:pt idx="2351">
                  <c:v>-2.1484400000000002E-3</c:v>
                </c:pt>
                <c:pt idx="2352">
                  <c:v>-1.7812500000000001E-3</c:v>
                </c:pt>
                <c:pt idx="2353">
                  <c:v>-1.3515599999999999E-3</c:v>
                </c:pt>
                <c:pt idx="2354">
                  <c:v>-1.8437499999999999E-3</c:v>
                </c:pt>
                <c:pt idx="2355">
                  <c:v>-1.5546900000000001E-3</c:v>
                </c:pt>
                <c:pt idx="2356">
                  <c:v>-1.3515599999999999E-3</c:v>
                </c:pt>
                <c:pt idx="2357">
                  <c:v>-1.3359400000000001E-3</c:v>
                </c:pt>
                <c:pt idx="2358">
                  <c:v>-1.71875E-3</c:v>
                </c:pt>
                <c:pt idx="2359">
                  <c:v>-1.92969E-3</c:v>
                </c:pt>
                <c:pt idx="2360">
                  <c:v>-1.8984399999999999E-3</c:v>
                </c:pt>
                <c:pt idx="2361">
                  <c:v>-1.6171899999999999E-3</c:v>
                </c:pt>
                <c:pt idx="2362">
                  <c:v>-1.67969E-3</c:v>
                </c:pt>
                <c:pt idx="2363">
                  <c:v>-1.52344E-3</c:v>
                </c:pt>
                <c:pt idx="2364">
                  <c:v>-1.23437E-3</c:v>
                </c:pt>
                <c:pt idx="2365">
                  <c:v>-1.8046900000000001E-3</c:v>
                </c:pt>
                <c:pt idx="2366">
                  <c:v>-1.8671899999999999E-3</c:v>
                </c:pt>
                <c:pt idx="2367">
                  <c:v>-1.52344E-3</c:v>
                </c:pt>
                <c:pt idx="2368">
                  <c:v>-1.49219E-3</c:v>
                </c:pt>
                <c:pt idx="2369">
                  <c:v>-1.69531E-3</c:v>
                </c:pt>
                <c:pt idx="2370">
                  <c:v>-1.71875E-3</c:v>
                </c:pt>
                <c:pt idx="2371">
                  <c:v>-1.7968700000000001E-3</c:v>
                </c:pt>
                <c:pt idx="2372">
                  <c:v>-1.90625E-3</c:v>
                </c:pt>
                <c:pt idx="2373">
                  <c:v>-2.1875000000000002E-3</c:v>
                </c:pt>
                <c:pt idx="2374">
                  <c:v>-1.94531E-3</c:v>
                </c:pt>
                <c:pt idx="2375">
                  <c:v>-2.0312500000000001E-3</c:v>
                </c:pt>
                <c:pt idx="2376">
                  <c:v>-1.52344E-3</c:v>
                </c:pt>
                <c:pt idx="2377">
                  <c:v>-1.6015599999999999E-3</c:v>
                </c:pt>
                <c:pt idx="2378">
                  <c:v>-1.46094E-3</c:v>
                </c:pt>
                <c:pt idx="2379">
                  <c:v>-1.47656E-3</c:v>
                </c:pt>
                <c:pt idx="2380">
                  <c:v>-1.6015599999999999E-3</c:v>
                </c:pt>
                <c:pt idx="2381">
                  <c:v>-2.1093700000000002E-3</c:v>
                </c:pt>
                <c:pt idx="2382">
                  <c:v>-2.49219E-3</c:v>
                </c:pt>
                <c:pt idx="2383">
                  <c:v>-2.1015600000000001E-3</c:v>
                </c:pt>
                <c:pt idx="2384">
                  <c:v>-1.96875E-3</c:v>
                </c:pt>
                <c:pt idx="2385">
                  <c:v>-1.5156200000000001E-3</c:v>
                </c:pt>
                <c:pt idx="2386">
                  <c:v>-1.5156200000000001E-3</c:v>
                </c:pt>
                <c:pt idx="2387">
                  <c:v>-2.1015600000000001E-3</c:v>
                </c:pt>
                <c:pt idx="2388">
                  <c:v>-2.2656199999999999E-3</c:v>
                </c:pt>
                <c:pt idx="2389">
                  <c:v>-2.1015600000000001E-3</c:v>
                </c:pt>
                <c:pt idx="2390">
                  <c:v>-1.90625E-3</c:v>
                </c:pt>
                <c:pt idx="2391">
                  <c:v>-2.0703100000000001E-3</c:v>
                </c:pt>
                <c:pt idx="2392">
                  <c:v>-1.7968700000000001E-3</c:v>
                </c:pt>
                <c:pt idx="2393">
                  <c:v>-1.7968700000000001E-3</c:v>
                </c:pt>
                <c:pt idx="2394">
                  <c:v>-2.0625000000000001E-3</c:v>
                </c:pt>
                <c:pt idx="2395">
                  <c:v>-1.52344E-3</c:v>
                </c:pt>
                <c:pt idx="2396">
                  <c:v>-2.1640600000000002E-3</c:v>
                </c:pt>
                <c:pt idx="2397">
                  <c:v>-1.8046900000000001E-3</c:v>
                </c:pt>
                <c:pt idx="2398">
                  <c:v>-2.2031199999999998E-3</c:v>
                </c:pt>
                <c:pt idx="2399">
                  <c:v>-1.46094E-3</c:v>
                </c:pt>
                <c:pt idx="2400">
                  <c:v>-1.7968700000000001E-3</c:v>
                </c:pt>
                <c:pt idx="2401">
                  <c:v>-2.2265599999999998E-3</c:v>
                </c:pt>
                <c:pt idx="2402">
                  <c:v>-2.1640600000000002E-3</c:v>
                </c:pt>
                <c:pt idx="2403">
                  <c:v>-1.88281E-3</c:v>
                </c:pt>
                <c:pt idx="2404">
                  <c:v>-1.5390600000000001E-3</c:v>
                </c:pt>
                <c:pt idx="2405">
                  <c:v>-1.46094E-3</c:v>
                </c:pt>
                <c:pt idx="2406">
                  <c:v>-1.1484399999999999E-3</c:v>
                </c:pt>
                <c:pt idx="2407">
                  <c:v>-1.45312E-3</c:v>
                </c:pt>
                <c:pt idx="2408">
                  <c:v>-1.5E-3</c:v>
                </c:pt>
                <c:pt idx="2409">
                  <c:v>-1.7812500000000001E-3</c:v>
                </c:pt>
                <c:pt idx="2410">
                  <c:v>-2.0703100000000001E-3</c:v>
                </c:pt>
                <c:pt idx="2411">
                  <c:v>-2.0468700000000001E-3</c:v>
                </c:pt>
                <c:pt idx="2412">
                  <c:v>-2.1875000000000002E-3</c:v>
                </c:pt>
                <c:pt idx="2413">
                  <c:v>-2.2890599999999999E-3</c:v>
                </c:pt>
                <c:pt idx="2414">
                  <c:v>-2.0312500000000001E-3</c:v>
                </c:pt>
                <c:pt idx="2415">
                  <c:v>-1.2890600000000001E-3</c:v>
                </c:pt>
                <c:pt idx="2416">
                  <c:v>-1.64062E-3</c:v>
                </c:pt>
                <c:pt idx="2417">
                  <c:v>-1.69531E-3</c:v>
                </c:pt>
                <c:pt idx="2418">
                  <c:v>-2.2343699999999998E-3</c:v>
                </c:pt>
                <c:pt idx="2419">
                  <c:v>-1.96875E-3</c:v>
                </c:pt>
                <c:pt idx="2420">
                  <c:v>-1.7656200000000001E-3</c:v>
                </c:pt>
                <c:pt idx="2421">
                  <c:v>-2.2890599999999999E-3</c:v>
                </c:pt>
                <c:pt idx="2422">
                  <c:v>-2.2656199999999999E-3</c:v>
                </c:pt>
                <c:pt idx="2423">
                  <c:v>-2.2343699999999998E-3</c:v>
                </c:pt>
                <c:pt idx="2424">
                  <c:v>-1.94531E-3</c:v>
                </c:pt>
                <c:pt idx="2425">
                  <c:v>-2.2109400000000002E-3</c:v>
                </c:pt>
                <c:pt idx="2426">
                  <c:v>-1.96094E-3</c:v>
                </c:pt>
                <c:pt idx="2427">
                  <c:v>-2.2265599999999998E-3</c:v>
                </c:pt>
                <c:pt idx="2428">
                  <c:v>-2.0468700000000001E-3</c:v>
                </c:pt>
                <c:pt idx="2429">
                  <c:v>-1.7578100000000001E-3</c:v>
                </c:pt>
                <c:pt idx="2430">
                  <c:v>-1.52344E-3</c:v>
                </c:pt>
                <c:pt idx="2431">
                  <c:v>-2.2109400000000002E-3</c:v>
                </c:pt>
                <c:pt idx="2432">
                  <c:v>-1.94531E-3</c:v>
                </c:pt>
                <c:pt idx="2433">
                  <c:v>-1.8671899999999999E-3</c:v>
                </c:pt>
                <c:pt idx="2434">
                  <c:v>-2.2343699999999998E-3</c:v>
                </c:pt>
                <c:pt idx="2435">
                  <c:v>-2.1640600000000002E-3</c:v>
                </c:pt>
                <c:pt idx="2436">
                  <c:v>-2.5937500000000001E-3</c:v>
                </c:pt>
                <c:pt idx="2437">
                  <c:v>-1.8984399999999999E-3</c:v>
                </c:pt>
                <c:pt idx="2438">
                  <c:v>-1.92969E-3</c:v>
                </c:pt>
                <c:pt idx="2439">
                  <c:v>-1.92187E-3</c:v>
                </c:pt>
                <c:pt idx="2440">
                  <c:v>-1.88281E-3</c:v>
                </c:pt>
                <c:pt idx="2441">
                  <c:v>-1.96094E-3</c:v>
                </c:pt>
                <c:pt idx="2442">
                  <c:v>-2.1640600000000002E-3</c:v>
                </c:pt>
                <c:pt idx="2443">
                  <c:v>-2.2499999999999998E-3</c:v>
                </c:pt>
                <c:pt idx="2444">
                  <c:v>-1.70312E-3</c:v>
                </c:pt>
                <c:pt idx="2445">
                  <c:v>-1.6249999999999999E-3</c:v>
                </c:pt>
                <c:pt idx="2446">
                  <c:v>-1.7656200000000001E-3</c:v>
                </c:pt>
                <c:pt idx="2447">
                  <c:v>-2.0078100000000001E-3</c:v>
                </c:pt>
                <c:pt idx="2448">
                  <c:v>-2.1093700000000002E-3</c:v>
                </c:pt>
                <c:pt idx="2449">
                  <c:v>-1.7578100000000001E-3</c:v>
                </c:pt>
                <c:pt idx="2450">
                  <c:v>-1.6249999999999999E-3</c:v>
                </c:pt>
                <c:pt idx="2451">
                  <c:v>-2.1640600000000002E-3</c:v>
                </c:pt>
                <c:pt idx="2452">
                  <c:v>-1.70312E-3</c:v>
                </c:pt>
                <c:pt idx="2453">
                  <c:v>-1.5625000000000001E-3</c:v>
                </c:pt>
                <c:pt idx="2454">
                  <c:v>-1.5781199999999999E-3</c:v>
                </c:pt>
                <c:pt idx="2455">
                  <c:v>-1.5937499999999999E-3</c:v>
                </c:pt>
                <c:pt idx="2456">
                  <c:v>-1.5937499999999999E-3</c:v>
                </c:pt>
                <c:pt idx="2457">
                  <c:v>-1.69531E-3</c:v>
                </c:pt>
                <c:pt idx="2458">
                  <c:v>-1.8203099999999999E-3</c:v>
                </c:pt>
                <c:pt idx="2459">
                  <c:v>-1.7578100000000001E-3</c:v>
                </c:pt>
                <c:pt idx="2460">
                  <c:v>-1.70312E-3</c:v>
                </c:pt>
                <c:pt idx="2461">
                  <c:v>-1.4375E-3</c:v>
                </c:pt>
                <c:pt idx="2462">
                  <c:v>-1.3125000000000001E-3</c:v>
                </c:pt>
                <c:pt idx="2463">
                  <c:v>-1.3749999999999999E-3</c:v>
                </c:pt>
                <c:pt idx="2464">
                  <c:v>-1.47656E-3</c:v>
                </c:pt>
                <c:pt idx="2465">
                  <c:v>-1.66406E-3</c:v>
                </c:pt>
                <c:pt idx="2466">
                  <c:v>-1.7578100000000001E-3</c:v>
                </c:pt>
                <c:pt idx="2467">
                  <c:v>-2.2109400000000002E-3</c:v>
                </c:pt>
                <c:pt idx="2468">
                  <c:v>-2.0078100000000001E-3</c:v>
                </c:pt>
                <c:pt idx="2469">
                  <c:v>-1.8203099999999999E-3</c:v>
                </c:pt>
                <c:pt idx="2470">
                  <c:v>-1.45312E-3</c:v>
                </c:pt>
                <c:pt idx="2471">
                  <c:v>-1.8671899999999999E-3</c:v>
                </c:pt>
                <c:pt idx="2472">
                  <c:v>-1.49219E-3</c:v>
                </c:pt>
                <c:pt idx="2473">
                  <c:v>-2.0468700000000001E-3</c:v>
                </c:pt>
                <c:pt idx="2474">
                  <c:v>-2.0078100000000001E-3</c:v>
                </c:pt>
                <c:pt idx="2475">
                  <c:v>-1.71875E-3</c:v>
                </c:pt>
                <c:pt idx="2476">
                  <c:v>-1.8281199999999999E-3</c:v>
                </c:pt>
                <c:pt idx="2477">
                  <c:v>-1.71875E-3</c:v>
                </c:pt>
                <c:pt idx="2478">
                  <c:v>-2.1093700000000002E-3</c:v>
                </c:pt>
                <c:pt idx="2479">
                  <c:v>-1.8671899999999999E-3</c:v>
                </c:pt>
                <c:pt idx="2480">
                  <c:v>-1.69531E-3</c:v>
                </c:pt>
                <c:pt idx="2481">
                  <c:v>-1.72656E-3</c:v>
                </c:pt>
                <c:pt idx="2482">
                  <c:v>-1.5625000000000001E-3</c:v>
                </c:pt>
                <c:pt idx="2483">
                  <c:v>-1.5625000000000001E-3</c:v>
                </c:pt>
                <c:pt idx="2484">
                  <c:v>-1.70312E-3</c:v>
                </c:pt>
                <c:pt idx="2485">
                  <c:v>-1.8046900000000001E-3</c:v>
                </c:pt>
                <c:pt idx="2486">
                  <c:v>-1.6249999999999999E-3</c:v>
                </c:pt>
                <c:pt idx="2487">
                  <c:v>-1.5E-3</c:v>
                </c:pt>
                <c:pt idx="2488">
                  <c:v>-1.7578100000000001E-3</c:v>
                </c:pt>
                <c:pt idx="2489">
                  <c:v>-1.52344E-3</c:v>
                </c:pt>
                <c:pt idx="2490">
                  <c:v>-1.25781E-3</c:v>
                </c:pt>
                <c:pt idx="2491">
                  <c:v>-1.96094E-3</c:v>
                </c:pt>
                <c:pt idx="2492">
                  <c:v>-1.92969E-3</c:v>
                </c:pt>
                <c:pt idx="2493">
                  <c:v>-1.88281E-3</c:v>
                </c:pt>
                <c:pt idx="2494">
                  <c:v>-2.5156200000000001E-3</c:v>
                </c:pt>
                <c:pt idx="2495">
                  <c:v>-1.8984399999999999E-3</c:v>
                </c:pt>
                <c:pt idx="2496">
                  <c:v>-1.70312E-3</c:v>
                </c:pt>
                <c:pt idx="2497">
                  <c:v>-1.96094E-3</c:v>
                </c:pt>
                <c:pt idx="2498">
                  <c:v>-1.94531E-3</c:v>
                </c:pt>
                <c:pt idx="2499">
                  <c:v>-1.8593699999999999E-3</c:v>
                </c:pt>
                <c:pt idx="2500">
                  <c:v>-2.0625000000000001E-3</c:v>
                </c:pt>
                <c:pt idx="2501">
                  <c:v>-1.52344E-3</c:v>
                </c:pt>
                <c:pt idx="2502">
                  <c:v>-1.45312E-3</c:v>
                </c:pt>
                <c:pt idx="2503">
                  <c:v>-1.90625E-3</c:v>
                </c:pt>
                <c:pt idx="2504">
                  <c:v>-2.0312500000000001E-3</c:v>
                </c:pt>
                <c:pt idx="2505">
                  <c:v>-2.0703100000000001E-3</c:v>
                </c:pt>
                <c:pt idx="2506">
                  <c:v>-1.90625E-3</c:v>
                </c:pt>
                <c:pt idx="2507">
                  <c:v>-1.8593699999999999E-3</c:v>
                </c:pt>
                <c:pt idx="2508">
                  <c:v>-2.2109400000000002E-3</c:v>
                </c:pt>
                <c:pt idx="2509">
                  <c:v>-2.2343699999999998E-3</c:v>
                </c:pt>
                <c:pt idx="2510">
                  <c:v>-2.1250000000000002E-3</c:v>
                </c:pt>
                <c:pt idx="2511">
                  <c:v>-2.2734399999999998E-3</c:v>
                </c:pt>
                <c:pt idx="2512">
                  <c:v>-2.0625000000000001E-3</c:v>
                </c:pt>
                <c:pt idx="2513">
                  <c:v>-2.1640600000000002E-3</c:v>
                </c:pt>
                <c:pt idx="2514">
                  <c:v>-2.2656199999999999E-3</c:v>
                </c:pt>
                <c:pt idx="2515">
                  <c:v>-2.7578099999999999E-3</c:v>
                </c:pt>
                <c:pt idx="2516">
                  <c:v>-2.1328100000000002E-3</c:v>
                </c:pt>
                <c:pt idx="2517">
                  <c:v>-1.65625E-3</c:v>
                </c:pt>
                <c:pt idx="2518">
                  <c:v>-1.6171899999999999E-3</c:v>
                </c:pt>
                <c:pt idx="2519">
                  <c:v>-1.46094E-3</c:v>
                </c:pt>
                <c:pt idx="2520">
                  <c:v>-1.66406E-3</c:v>
                </c:pt>
                <c:pt idx="2521">
                  <c:v>-1.5781199999999999E-3</c:v>
                </c:pt>
                <c:pt idx="2522">
                  <c:v>-1.65625E-3</c:v>
                </c:pt>
                <c:pt idx="2523">
                  <c:v>-1.65625E-3</c:v>
                </c:pt>
                <c:pt idx="2524">
                  <c:v>-1.46094E-3</c:v>
                </c:pt>
                <c:pt idx="2525">
                  <c:v>-1.69531E-3</c:v>
                </c:pt>
                <c:pt idx="2526">
                  <c:v>-1.8046900000000001E-3</c:v>
                </c:pt>
                <c:pt idx="2527">
                  <c:v>-1.71875E-3</c:v>
                </c:pt>
                <c:pt idx="2528">
                  <c:v>-2.0625000000000001E-3</c:v>
                </c:pt>
                <c:pt idx="2529">
                  <c:v>-1.92187E-3</c:v>
                </c:pt>
                <c:pt idx="2530">
                  <c:v>-1.74219E-3</c:v>
                </c:pt>
                <c:pt idx="2531">
                  <c:v>-2.2734399999999998E-3</c:v>
                </c:pt>
                <c:pt idx="2532">
                  <c:v>-1.72656E-3</c:v>
                </c:pt>
                <c:pt idx="2533">
                  <c:v>-2.41406E-3</c:v>
                </c:pt>
                <c:pt idx="2534">
                  <c:v>-1.94531E-3</c:v>
                </c:pt>
                <c:pt idx="2535">
                  <c:v>-1.92187E-3</c:v>
                </c:pt>
                <c:pt idx="2536">
                  <c:v>-1.9843700000000001E-3</c:v>
                </c:pt>
                <c:pt idx="2537">
                  <c:v>-2.1640600000000002E-3</c:v>
                </c:pt>
                <c:pt idx="2538">
                  <c:v>-2.3359399999999999E-3</c:v>
                </c:pt>
                <c:pt idx="2539">
                  <c:v>-1.8437499999999999E-3</c:v>
                </c:pt>
                <c:pt idx="2540">
                  <c:v>-2.02344E-3</c:v>
                </c:pt>
                <c:pt idx="2541">
                  <c:v>-1.5546900000000001E-3</c:v>
                </c:pt>
                <c:pt idx="2542">
                  <c:v>-1.8593699999999999E-3</c:v>
                </c:pt>
                <c:pt idx="2543">
                  <c:v>-1.92187E-3</c:v>
                </c:pt>
                <c:pt idx="2544">
                  <c:v>-1.96094E-3</c:v>
                </c:pt>
                <c:pt idx="2545">
                  <c:v>-1.92187E-3</c:v>
                </c:pt>
                <c:pt idx="2546">
                  <c:v>-1.3749999999999999E-3</c:v>
                </c:pt>
                <c:pt idx="2547">
                  <c:v>-1.66406E-3</c:v>
                </c:pt>
                <c:pt idx="2548">
                  <c:v>-1.9843700000000001E-3</c:v>
                </c:pt>
                <c:pt idx="2549">
                  <c:v>-2.3124999999999999E-3</c:v>
                </c:pt>
                <c:pt idx="2550">
                  <c:v>-1.92969E-3</c:v>
                </c:pt>
                <c:pt idx="2551">
                  <c:v>-2.2656199999999999E-3</c:v>
                </c:pt>
                <c:pt idx="2552">
                  <c:v>-2.0078100000000001E-3</c:v>
                </c:pt>
                <c:pt idx="2553">
                  <c:v>-1.8281199999999999E-3</c:v>
                </c:pt>
                <c:pt idx="2554">
                  <c:v>-1.72656E-3</c:v>
                </c:pt>
                <c:pt idx="2555">
                  <c:v>-2.1328100000000002E-3</c:v>
                </c:pt>
                <c:pt idx="2556">
                  <c:v>-2.1093700000000002E-3</c:v>
                </c:pt>
                <c:pt idx="2557">
                  <c:v>-1.88281E-3</c:v>
                </c:pt>
                <c:pt idx="2558">
                  <c:v>-1.96875E-3</c:v>
                </c:pt>
                <c:pt idx="2559">
                  <c:v>-1.6015599999999999E-3</c:v>
                </c:pt>
                <c:pt idx="2560">
                  <c:v>-1.8671899999999999E-3</c:v>
                </c:pt>
                <c:pt idx="2561">
                  <c:v>-1.92187E-3</c:v>
                </c:pt>
                <c:pt idx="2562">
                  <c:v>-1.96875E-3</c:v>
                </c:pt>
                <c:pt idx="2563">
                  <c:v>-1.96094E-3</c:v>
                </c:pt>
                <c:pt idx="2564">
                  <c:v>-2.2109400000000002E-3</c:v>
                </c:pt>
                <c:pt idx="2565">
                  <c:v>-2.3515599999999999E-3</c:v>
                </c:pt>
                <c:pt idx="2566">
                  <c:v>-1.7578100000000001E-3</c:v>
                </c:pt>
                <c:pt idx="2567">
                  <c:v>-1.5625000000000001E-3</c:v>
                </c:pt>
                <c:pt idx="2568">
                  <c:v>-1.70312E-3</c:v>
                </c:pt>
                <c:pt idx="2569">
                  <c:v>-1.8203099999999999E-3</c:v>
                </c:pt>
                <c:pt idx="2570">
                  <c:v>-1.6249999999999999E-3</c:v>
                </c:pt>
                <c:pt idx="2571">
                  <c:v>-2.2265599999999998E-3</c:v>
                </c:pt>
                <c:pt idx="2572">
                  <c:v>-2.02344E-3</c:v>
                </c:pt>
                <c:pt idx="2573">
                  <c:v>-1.92969E-3</c:v>
                </c:pt>
                <c:pt idx="2574">
                  <c:v>-2.2656199999999999E-3</c:v>
                </c:pt>
                <c:pt idx="2575">
                  <c:v>-2.46875E-3</c:v>
                </c:pt>
                <c:pt idx="2576">
                  <c:v>-2.2890599999999999E-3</c:v>
                </c:pt>
                <c:pt idx="2577">
                  <c:v>-2.5703100000000001E-3</c:v>
                </c:pt>
                <c:pt idx="2578">
                  <c:v>-2.5781200000000002E-3</c:v>
                </c:pt>
                <c:pt idx="2579">
                  <c:v>-2.0625000000000001E-3</c:v>
                </c:pt>
                <c:pt idx="2580">
                  <c:v>-2.1640600000000002E-3</c:v>
                </c:pt>
                <c:pt idx="2581">
                  <c:v>-2.1875000000000002E-3</c:v>
                </c:pt>
                <c:pt idx="2582">
                  <c:v>-2.1484400000000002E-3</c:v>
                </c:pt>
                <c:pt idx="2583">
                  <c:v>-1.5390600000000001E-3</c:v>
                </c:pt>
                <c:pt idx="2584">
                  <c:v>-1.67969E-3</c:v>
                </c:pt>
                <c:pt idx="2585">
                  <c:v>-1.8437499999999999E-3</c:v>
                </c:pt>
                <c:pt idx="2586">
                  <c:v>-1.9843700000000001E-3</c:v>
                </c:pt>
                <c:pt idx="2587">
                  <c:v>-2.0312500000000001E-3</c:v>
                </c:pt>
                <c:pt idx="2588">
                  <c:v>-1.8671899999999999E-3</c:v>
                </c:pt>
                <c:pt idx="2589">
                  <c:v>-2.1093700000000002E-3</c:v>
                </c:pt>
                <c:pt idx="2590">
                  <c:v>-2.0625000000000001E-3</c:v>
                </c:pt>
                <c:pt idx="2591">
                  <c:v>-2.1093700000000002E-3</c:v>
                </c:pt>
                <c:pt idx="2592">
                  <c:v>-1.3593699999999999E-3</c:v>
                </c:pt>
                <c:pt idx="2593">
                  <c:v>-1.8671899999999999E-3</c:v>
                </c:pt>
                <c:pt idx="2594">
                  <c:v>-2.0078100000000001E-3</c:v>
                </c:pt>
                <c:pt idx="2595">
                  <c:v>-1.9843700000000001E-3</c:v>
                </c:pt>
                <c:pt idx="2596">
                  <c:v>-1.94531E-3</c:v>
                </c:pt>
                <c:pt idx="2597">
                  <c:v>-1.3359400000000001E-3</c:v>
                </c:pt>
                <c:pt idx="2598">
                  <c:v>-1.4375E-3</c:v>
                </c:pt>
                <c:pt idx="2599">
                  <c:v>-2.0312500000000001E-3</c:v>
                </c:pt>
                <c:pt idx="2600">
                  <c:v>-1.8281199999999999E-3</c:v>
                </c:pt>
                <c:pt idx="2601">
                  <c:v>-1.92969E-3</c:v>
                </c:pt>
                <c:pt idx="2602">
                  <c:v>-1.74219E-3</c:v>
                </c:pt>
                <c:pt idx="2603">
                  <c:v>-1.8281199999999999E-3</c:v>
                </c:pt>
                <c:pt idx="2604">
                  <c:v>-2.0859400000000001E-3</c:v>
                </c:pt>
                <c:pt idx="2605">
                  <c:v>-1.74219E-3</c:v>
                </c:pt>
                <c:pt idx="2606">
                  <c:v>-1.66406E-3</c:v>
                </c:pt>
                <c:pt idx="2607">
                  <c:v>-1.72656E-3</c:v>
                </c:pt>
                <c:pt idx="2608">
                  <c:v>-1.96094E-3</c:v>
                </c:pt>
                <c:pt idx="2609">
                  <c:v>-1.65625E-3</c:v>
                </c:pt>
                <c:pt idx="2610">
                  <c:v>-1.70312E-3</c:v>
                </c:pt>
                <c:pt idx="2611">
                  <c:v>-1.8046900000000001E-3</c:v>
                </c:pt>
                <c:pt idx="2612">
                  <c:v>-2.0625000000000001E-3</c:v>
                </c:pt>
                <c:pt idx="2613">
                  <c:v>-2.3749999999999999E-3</c:v>
                </c:pt>
                <c:pt idx="2614">
                  <c:v>-2.3281199999999999E-3</c:v>
                </c:pt>
                <c:pt idx="2615">
                  <c:v>-1.8281199999999999E-3</c:v>
                </c:pt>
                <c:pt idx="2616">
                  <c:v>-1.6171899999999999E-3</c:v>
                </c:pt>
                <c:pt idx="2617">
                  <c:v>-1.6171899999999999E-3</c:v>
                </c:pt>
                <c:pt idx="2618">
                  <c:v>-1.5156200000000001E-3</c:v>
                </c:pt>
                <c:pt idx="2619">
                  <c:v>-1.47656E-3</c:v>
                </c:pt>
                <c:pt idx="2620">
                  <c:v>-1.7812500000000001E-3</c:v>
                </c:pt>
                <c:pt idx="2621">
                  <c:v>-1.5390600000000001E-3</c:v>
                </c:pt>
                <c:pt idx="2622">
                  <c:v>-1.7812500000000001E-3</c:v>
                </c:pt>
                <c:pt idx="2623">
                  <c:v>-1.39062E-3</c:v>
                </c:pt>
                <c:pt idx="2624">
                  <c:v>-1.70312E-3</c:v>
                </c:pt>
                <c:pt idx="2625">
                  <c:v>-1.92187E-3</c:v>
                </c:pt>
                <c:pt idx="2626">
                  <c:v>-2.0703100000000001E-3</c:v>
                </c:pt>
                <c:pt idx="2627">
                  <c:v>-2.0468700000000001E-3</c:v>
                </c:pt>
                <c:pt idx="2628">
                  <c:v>-1.7578100000000001E-3</c:v>
                </c:pt>
                <c:pt idx="2629">
                  <c:v>-1.5546900000000001E-3</c:v>
                </c:pt>
                <c:pt idx="2630">
                  <c:v>-1.8984399999999999E-3</c:v>
                </c:pt>
                <c:pt idx="2631">
                  <c:v>-1.8671899999999999E-3</c:v>
                </c:pt>
                <c:pt idx="2632">
                  <c:v>-1.72656E-3</c:v>
                </c:pt>
                <c:pt idx="2633">
                  <c:v>-1.52344E-3</c:v>
                </c:pt>
                <c:pt idx="2634">
                  <c:v>-1.7578100000000001E-3</c:v>
                </c:pt>
                <c:pt idx="2635">
                  <c:v>-1.69531E-3</c:v>
                </c:pt>
                <c:pt idx="2636">
                  <c:v>-1.3749999999999999E-3</c:v>
                </c:pt>
                <c:pt idx="2637">
                  <c:v>-1.3749999999999999E-3</c:v>
                </c:pt>
                <c:pt idx="2638">
                  <c:v>-1.52344E-3</c:v>
                </c:pt>
                <c:pt idx="2639">
                  <c:v>-1.8203099999999999E-3</c:v>
                </c:pt>
                <c:pt idx="2640">
                  <c:v>-2.1093700000000002E-3</c:v>
                </c:pt>
                <c:pt idx="2641">
                  <c:v>-1.7968700000000001E-3</c:v>
                </c:pt>
                <c:pt idx="2642">
                  <c:v>-1.7812500000000001E-3</c:v>
                </c:pt>
                <c:pt idx="2643">
                  <c:v>-1.5546900000000001E-3</c:v>
                </c:pt>
                <c:pt idx="2644">
                  <c:v>-1.2890600000000001E-3</c:v>
                </c:pt>
                <c:pt idx="2645">
                  <c:v>-1.3203100000000001E-3</c:v>
                </c:pt>
                <c:pt idx="2646">
                  <c:v>-1.3125000000000001E-3</c:v>
                </c:pt>
                <c:pt idx="2647">
                  <c:v>-1.25781E-3</c:v>
                </c:pt>
                <c:pt idx="2648">
                  <c:v>-1.71875E-3</c:v>
                </c:pt>
                <c:pt idx="2649">
                  <c:v>-1.88281E-3</c:v>
                </c:pt>
                <c:pt idx="2650">
                  <c:v>-1.5625000000000001E-3</c:v>
                </c:pt>
                <c:pt idx="2651">
                  <c:v>-1.0546900000000001E-3</c:v>
                </c:pt>
                <c:pt idx="2652">
                  <c:v>-1.69531E-3</c:v>
                </c:pt>
                <c:pt idx="2653">
                  <c:v>-2.3046899999999999E-3</c:v>
                </c:pt>
                <c:pt idx="2654">
                  <c:v>-1.8203099999999999E-3</c:v>
                </c:pt>
                <c:pt idx="2655">
                  <c:v>-1.3203100000000001E-3</c:v>
                </c:pt>
                <c:pt idx="2656">
                  <c:v>-9.29687E-4</c:v>
                </c:pt>
                <c:pt idx="2657">
                  <c:v>-1.52344E-3</c:v>
                </c:pt>
                <c:pt idx="2658">
                  <c:v>-1.7656200000000001E-3</c:v>
                </c:pt>
                <c:pt idx="2659">
                  <c:v>-1.8593699999999999E-3</c:v>
                </c:pt>
                <c:pt idx="2660">
                  <c:v>-2.0312500000000001E-3</c:v>
                </c:pt>
                <c:pt idx="2661">
                  <c:v>-2.2343699999999998E-3</c:v>
                </c:pt>
                <c:pt idx="2662">
                  <c:v>-1.8671899999999999E-3</c:v>
                </c:pt>
                <c:pt idx="2663">
                  <c:v>-1.67969E-3</c:v>
                </c:pt>
                <c:pt idx="2664">
                  <c:v>-1.7812500000000001E-3</c:v>
                </c:pt>
                <c:pt idx="2665">
                  <c:v>-1.65625E-3</c:v>
                </c:pt>
                <c:pt idx="2666">
                  <c:v>-1.8593699999999999E-3</c:v>
                </c:pt>
                <c:pt idx="2667">
                  <c:v>-1.88281E-3</c:v>
                </c:pt>
                <c:pt idx="2668">
                  <c:v>-1.49219E-3</c:v>
                </c:pt>
                <c:pt idx="2669">
                  <c:v>-1.66406E-3</c:v>
                </c:pt>
                <c:pt idx="2670">
                  <c:v>-2.0859400000000001E-3</c:v>
                </c:pt>
                <c:pt idx="2671">
                  <c:v>-2.3124999999999999E-3</c:v>
                </c:pt>
                <c:pt idx="2672">
                  <c:v>-1.5546900000000001E-3</c:v>
                </c:pt>
                <c:pt idx="2673">
                  <c:v>-1.5937499999999999E-3</c:v>
                </c:pt>
                <c:pt idx="2674">
                  <c:v>-1.64062E-3</c:v>
                </c:pt>
                <c:pt idx="2675">
                  <c:v>-1.6249999999999999E-3</c:v>
                </c:pt>
                <c:pt idx="2676">
                  <c:v>-1.8671899999999999E-3</c:v>
                </c:pt>
                <c:pt idx="2677">
                  <c:v>-2.2890599999999999E-3</c:v>
                </c:pt>
                <c:pt idx="2678">
                  <c:v>-2.3124999999999999E-3</c:v>
                </c:pt>
                <c:pt idx="2679">
                  <c:v>-1.70312E-3</c:v>
                </c:pt>
                <c:pt idx="2680">
                  <c:v>-2.1328100000000002E-3</c:v>
                </c:pt>
                <c:pt idx="2681">
                  <c:v>-2.2734399999999998E-3</c:v>
                </c:pt>
                <c:pt idx="2682">
                  <c:v>-1.71875E-3</c:v>
                </c:pt>
                <c:pt idx="2683">
                  <c:v>-1.3749999999999999E-3</c:v>
                </c:pt>
                <c:pt idx="2684">
                  <c:v>-1.21875E-3</c:v>
                </c:pt>
                <c:pt idx="2685">
                  <c:v>-1.47656E-3</c:v>
                </c:pt>
                <c:pt idx="2686">
                  <c:v>-1.2968700000000001E-3</c:v>
                </c:pt>
                <c:pt idx="2687">
                  <c:v>-1.7968700000000001E-3</c:v>
                </c:pt>
                <c:pt idx="2688">
                  <c:v>-2.3671899999999999E-3</c:v>
                </c:pt>
                <c:pt idx="2689">
                  <c:v>-2.1484400000000002E-3</c:v>
                </c:pt>
                <c:pt idx="2690">
                  <c:v>-2.2109400000000002E-3</c:v>
                </c:pt>
                <c:pt idx="2691">
                  <c:v>-2.1640600000000002E-3</c:v>
                </c:pt>
                <c:pt idx="2692">
                  <c:v>-2.42969E-3</c:v>
                </c:pt>
                <c:pt idx="2693">
                  <c:v>-2.5078100000000001E-3</c:v>
                </c:pt>
                <c:pt idx="2694">
                  <c:v>-1.8671899999999999E-3</c:v>
                </c:pt>
                <c:pt idx="2695">
                  <c:v>-1.92969E-3</c:v>
                </c:pt>
                <c:pt idx="2696">
                  <c:v>-1.70312E-3</c:v>
                </c:pt>
                <c:pt idx="2697">
                  <c:v>-2.2499999999999998E-3</c:v>
                </c:pt>
                <c:pt idx="2698">
                  <c:v>-1.69531E-3</c:v>
                </c:pt>
                <c:pt idx="2699">
                  <c:v>-1.8593699999999999E-3</c:v>
                </c:pt>
                <c:pt idx="2700">
                  <c:v>-2.1875000000000002E-3</c:v>
                </c:pt>
                <c:pt idx="2701">
                  <c:v>-1.94531E-3</c:v>
                </c:pt>
                <c:pt idx="2702">
                  <c:v>-1.70312E-3</c:v>
                </c:pt>
                <c:pt idx="2703">
                  <c:v>-2.02344E-3</c:v>
                </c:pt>
                <c:pt idx="2704">
                  <c:v>-1.8984399999999999E-3</c:v>
                </c:pt>
                <c:pt idx="2705">
                  <c:v>-1.74219E-3</c:v>
                </c:pt>
                <c:pt idx="2706">
                  <c:v>-2.1718699999999998E-3</c:v>
                </c:pt>
                <c:pt idx="2707">
                  <c:v>-1.65625E-3</c:v>
                </c:pt>
                <c:pt idx="2708">
                  <c:v>-2.2890599999999999E-3</c:v>
                </c:pt>
                <c:pt idx="2709">
                  <c:v>-2.1718699999999998E-3</c:v>
                </c:pt>
                <c:pt idx="2710">
                  <c:v>-2.6718699999999998E-3</c:v>
                </c:pt>
                <c:pt idx="2711">
                  <c:v>-2.3515599999999999E-3</c:v>
                </c:pt>
                <c:pt idx="2712">
                  <c:v>-2.0468700000000001E-3</c:v>
                </c:pt>
                <c:pt idx="2713">
                  <c:v>-2.2656199999999999E-3</c:v>
                </c:pt>
                <c:pt idx="2714">
                  <c:v>-1.90625E-3</c:v>
                </c:pt>
                <c:pt idx="2715">
                  <c:v>-2.2265599999999998E-3</c:v>
                </c:pt>
                <c:pt idx="2716">
                  <c:v>-1.7656200000000001E-3</c:v>
                </c:pt>
                <c:pt idx="2717">
                  <c:v>-1.72656E-3</c:v>
                </c:pt>
                <c:pt idx="2718">
                  <c:v>-2E-3</c:v>
                </c:pt>
                <c:pt idx="2719">
                  <c:v>-1.5156200000000001E-3</c:v>
                </c:pt>
                <c:pt idx="2720">
                  <c:v>-1.2890600000000001E-3</c:v>
                </c:pt>
                <c:pt idx="2721">
                  <c:v>-2.1250000000000002E-3</c:v>
                </c:pt>
                <c:pt idx="2722">
                  <c:v>-2.42969E-3</c:v>
                </c:pt>
                <c:pt idx="2723">
                  <c:v>-2.0625000000000001E-3</c:v>
                </c:pt>
                <c:pt idx="2724">
                  <c:v>-2.1640600000000002E-3</c:v>
                </c:pt>
                <c:pt idx="2725">
                  <c:v>-1.9843700000000001E-3</c:v>
                </c:pt>
                <c:pt idx="2726">
                  <c:v>-1.7812500000000001E-3</c:v>
                </c:pt>
                <c:pt idx="2727">
                  <c:v>-2.2031199999999998E-3</c:v>
                </c:pt>
                <c:pt idx="2728">
                  <c:v>-3.1171900000000002E-3</c:v>
                </c:pt>
                <c:pt idx="2729">
                  <c:v>-2.1093700000000002E-3</c:v>
                </c:pt>
                <c:pt idx="2730">
                  <c:v>-2.1093700000000002E-3</c:v>
                </c:pt>
                <c:pt idx="2731">
                  <c:v>-1.3593699999999999E-3</c:v>
                </c:pt>
                <c:pt idx="2732">
                  <c:v>-1.94531E-3</c:v>
                </c:pt>
                <c:pt idx="2733">
                  <c:v>-2.1015600000000001E-3</c:v>
                </c:pt>
                <c:pt idx="2734">
                  <c:v>-1.8671899999999999E-3</c:v>
                </c:pt>
                <c:pt idx="2735">
                  <c:v>-1.90625E-3</c:v>
                </c:pt>
                <c:pt idx="2736">
                  <c:v>-2.3515599999999999E-3</c:v>
                </c:pt>
                <c:pt idx="2737">
                  <c:v>-2.39062E-3</c:v>
                </c:pt>
                <c:pt idx="2738">
                  <c:v>-2.0625000000000001E-3</c:v>
                </c:pt>
                <c:pt idx="2739">
                  <c:v>-2.3515599999999999E-3</c:v>
                </c:pt>
                <c:pt idx="2740">
                  <c:v>-1.8281199999999999E-3</c:v>
                </c:pt>
                <c:pt idx="2741">
                  <c:v>-1.92969E-3</c:v>
                </c:pt>
                <c:pt idx="2742">
                  <c:v>-1.5937499999999999E-3</c:v>
                </c:pt>
                <c:pt idx="2743">
                  <c:v>-1.7578100000000001E-3</c:v>
                </c:pt>
                <c:pt idx="2744">
                  <c:v>-1.9843700000000001E-3</c:v>
                </c:pt>
                <c:pt idx="2745">
                  <c:v>-1.7968700000000001E-3</c:v>
                </c:pt>
                <c:pt idx="2746">
                  <c:v>-1.49219E-3</c:v>
                </c:pt>
                <c:pt idx="2747">
                  <c:v>-1.94531E-3</c:v>
                </c:pt>
                <c:pt idx="2748">
                  <c:v>-2.02344E-3</c:v>
                </c:pt>
                <c:pt idx="2749">
                  <c:v>-1.7656200000000001E-3</c:v>
                </c:pt>
                <c:pt idx="2750">
                  <c:v>-1.72656E-3</c:v>
                </c:pt>
                <c:pt idx="2751">
                  <c:v>-1.9843700000000001E-3</c:v>
                </c:pt>
                <c:pt idx="2752">
                  <c:v>-2.1015600000000001E-3</c:v>
                </c:pt>
                <c:pt idx="2753">
                  <c:v>-1.52344E-3</c:v>
                </c:pt>
                <c:pt idx="2754">
                  <c:v>-1.3749999999999999E-3</c:v>
                </c:pt>
                <c:pt idx="2755">
                  <c:v>-1.6015599999999999E-3</c:v>
                </c:pt>
                <c:pt idx="2756">
                  <c:v>-1.7656200000000001E-3</c:v>
                </c:pt>
                <c:pt idx="2757">
                  <c:v>-1.67969E-3</c:v>
                </c:pt>
                <c:pt idx="2758">
                  <c:v>-1.52344E-3</c:v>
                </c:pt>
                <c:pt idx="2759">
                  <c:v>-1.39062E-3</c:v>
                </c:pt>
                <c:pt idx="2760">
                  <c:v>-1.5781199999999999E-3</c:v>
                </c:pt>
                <c:pt idx="2761">
                  <c:v>-1.72656E-3</c:v>
                </c:pt>
                <c:pt idx="2762">
                  <c:v>-2.02344E-3</c:v>
                </c:pt>
                <c:pt idx="2763">
                  <c:v>-1.96094E-3</c:v>
                </c:pt>
                <c:pt idx="2764">
                  <c:v>-1.67969E-3</c:v>
                </c:pt>
                <c:pt idx="2765">
                  <c:v>-1.92187E-3</c:v>
                </c:pt>
                <c:pt idx="2766">
                  <c:v>-2.1328100000000002E-3</c:v>
                </c:pt>
                <c:pt idx="2767">
                  <c:v>-1.96875E-3</c:v>
                </c:pt>
                <c:pt idx="2768">
                  <c:v>-1.6171899999999999E-3</c:v>
                </c:pt>
                <c:pt idx="2769">
                  <c:v>-1.1484399999999999E-3</c:v>
                </c:pt>
                <c:pt idx="2770">
                  <c:v>-1.8671899999999999E-3</c:v>
                </c:pt>
                <c:pt idx="2771">
                  <c:v>-1.9843700000000001E-3</c:v>
                </c:pt>
                <c:pt idx="2772">
                  <c:v>-2.2265599999999998E-3</c:v>
                </c:pt>
                <c:pt idx="2773">
                  <c:v>-1.8984399999999999E-3</c:v>
                </c:pt>
                <c:pt idx="2774">
                  <c:v>-1.92187E-3</c:v>
                </c:pt>
                <c:pt idx="2775">
                  <c:v>-1.8593699999999999E-3</c:v>
                </c:pt>
                <c:pt idx="2776">
                  <c:v>-1.96094E-3</c:v>
                </c:pt>
                <c:pt idx="2777">
                  <c:v>-1.74219E-3</c:v>
                </c:pt>
                <c:pt idx="2778">
                  <c:v>-1.7968700000000001E-3</c:v>
                </c:pt>
                <c:pt idx="2779">
                  <c:v>-2.0312500000000001E-3</c:v>
                </c:pt>
                <c:pt idx="2780">
                  <c:v>-2.1640600000000002E-3</c:v>
                </c:pt>
                <c:pt idx="2781">
                  <c:v>-2.1484400000000002E-3</c:v>
                </c:pt>
                <c:pt idx="2782">
                  <c:v>-1.92969E-3</c:v>
                </c:pt>
                <c:pt idx="2783">
                  <c:v>-1.8203099999999999E-3</c:v>
                </c:pt>
                <c:pt idx="2784">
                  <c:v>-1.8437499999999999E-3</c:v>
                </c:pt>
                <c:pt idx="2785">
                  <c:v>-2.2656199999999999E-3</c:v>
                </c:pt>
                <c:pt idx="2786">
                  <c:v>-2.3671899999999999E-3</c:v>
                </c:pt>
                <c:pt idx="2787">
                  <c:v>-2.5937500000000001E-3</c:v>
                </c:pt>
                <c:pt idx="2788">
                  <c:v>-2.0312500000000001E-3</c:v>
                </c:pt>
                <c:pt idx="2789">
                  <c:v>-2E-3</c:v>
                </c:pt>
                <c:pt idx="2790">
                  <c:v>-2.42969E-3</c:v>
                </c:pt>
                <c:pt idx="2791">
                  <c:v>-2.2890599999999999E-3</c:v>
                </c:pt>
                <c:pt idx="2792">
                  <c:v>-2.1484400000000002E-3</c:v>
                </c:pt>
                <c:pt idx="2793">
                  <c:v>-2.0859400000000001E-3</c:v>
                </c:pt>
                <c:pt idx="2794">
                  <c:v>-2.46875E-3</c:v>
                </c:pt>
                <c:pt idx="2795">
                  <c:v>-2.5703100000000001E-3</c:v>
                </c:pt>
                <c:pt idx="2796">
                  <c:v>-2.3671899999999999E-3</c:v>
                </c:pt>
                <c:pt idx="2797">
                  <c:v>-2.7187499999999998E-3</c:v>
                </c:pt>
                <c:pt idx="2798">
                  <c:v>-2.2499999999999998E-3</c:v>
                </c:pt>
                <c:pt idx="2799">
                  <c:v>-1.6249999999999999E-3</c:v>
                </c:pt>
                <c:pt idx="2800">
                  <c:v>-1.8046900000000001E-3</c:v>
                </c:pt>
                <c:pt idx="2801">
                  <c:v>-2.02344E-3</c:v>
                </c:pt>
                <c:pt idx="2802">
                  <c:v>-2.02344E-3</c:v>
                </c:pt>
                <c:pt idx="2803">
                  <c:v>-1.92969E-3</c:v>
                </c:pt>
                <c:pt idx="2804">
                  <c:v>-1.92969E-3</c:v>
                </c:pt>
                <c:pt idx="2805">
                  <c:v>-1.8437499999999999E-3</c:v>
                </c:pt>
                <c:pt idx="2806">
                  <c:v>-1.6249999999999999E-3</c:v>
                </c:pt>
                <c:pt idx="2807">
                  <c:v>-1.7578100000000001E-3</c:v>
                </c:pt>
                <c:pt idx="2808">
                  <c:v>-1.92969E-3</c:v>
                </c:pt>
                <c:pt idx="2809">
                  <c:v>-2.1093700000000002E-3</c:v>
                </c:pt>
                <c:pt idx="2810">
                  <c:v>-2.1718699999999998E-3</c:v>
                </c:pt>
                <c:pt idx="2811">
                  <c:v>-2.02344E-3</c:v>
                </c:pt>
                <c:pt idx="2812">
                  <c:v>-2.3124999999999999E-3</c:v>
                </c:pt>
                <c:pt idx="2813">
                  <c:v>-2.1093700000000002E-3</c:v>
                </c:pt>
                <c:pt idx="2814">
                  <c:v>-2.2499999999999998E-3</c:v>
                </c:pt>
                <c:pt idx="2815">
                  <c:v>-2.2265599999999998E-3</c:v>
                </c:pt>
                <c:pt idx="2816">
                  <c:v>-1.9843700000000001E-3</c:v>
                </c:pt>
                <c:pt idx="2817">
                  <c:v>-1.7578100000000001E-3</c:v>
                </c:pt>
                <c:pt idx="2818">
                  <c:v>-1.69531E-3</c:v>
                </c:pt>
                <c:pt idx="2819">
                  <c:v>-1.9843700000000001E-3</c:v>
                </c:pt>
                <c:pt idx="2820">
                  <c:v>-1.8984399999999999E-3</c:v>
                </c:pt>
                <c:pt idx="2821">
                  <c:v>-1.69531E-3</c:v>
                </c:pt>
                <c:pt idx="2822">
                  <c:v>-1.41406E-3</c:v>
                </c:pt>
                <c:pt idx="2823">
                  <c:v>-1.5E-3</c:v>
                </c:pt>
                <c:pt idx="2824">
                  <c:v>-1.5390600000000001E-3</c:v>
                </c:pt>
                <c:pt idx="2825">
                  <c:v>-2.1250000000000002E-3</c:v>
                </c:pt>
                <c:pt idx="2826">
                  <c:v>-2.2265599999999998E-3</c:v>
                </c:pt>
                <c:pt idx="2827">
                  <c:v>-2.7343699999999999E-3</c:v>
                </c:pt>
                <c:pt idx="2828">
                  <c:v>-2.3749999999999999E-3</c:v>
                </c:pt>
                <c:pt idx="2829">
                  <c:v>-1.7968700000000001E-3</c:v>
                </c:pt>
                <c:pt idx="2830">
                  <c:v>-1.96875E-3</c:v>
                </c:pt>
                <c:pt idx="2831">
                  <c:v>-1.65625E-3</c:v>
                </c:pt>
                <c:pt idx="2832">
                  <c:v>-2.2734399999999998E-3</c:v>
                </c:pt>
                <c:pt idx="2833">
                  <c:v>-2.1328100000000002E-3</c:v>
                </c:pt>
                <c:pt idx="2834">
                  <c:v>-2.2343699999999998E-3</c:v>
                </c:pt>
                <c:pt idx="2835">
                  <c:v>-2.1093700000000002E-3</c:v>
                </c:pt>
                <c:pt idx="2836">
                  <c:v>-2.1093700000000002E-3</c:v>
                </c:pt>
                <c:pt idx="2837">
                  <c:v>-2.1484400000000002E-3</c:v>
                </c:pt>
                <c:pt idx="2838">
                  <c:v>-1.96094E-3</c:v>
                </c:pt>
                <c:pt idx="2839">
                  <c:v>-2.2031199999999998E-3</c:v>
                </c:pt>
                <c:pt idx="2840">
                  <c:v>-2.0312500000000001E-3</c:v>
                </c:pt>
                <c:pt idx="2841">
                  <c:v>-1.94531E-3</c:v>
                </c:pt>
                <c:pt idx="2842">
                  <c:v>-1.90625E-3</c:v>
                </c:pt>
                <c:pt idx="2843">
                  <c:v>-2.1015600000000001E-3</c:v>
                </c:pt>
                <c:pt idx="2844">
                  <c:v>-1.66406E-3</c:v>
                </c:pt>
                <c:pt idx="2845">
                  <c:v>-1.64062E-3</c:v>
                </c:pt>
                <c:pt idx="2846">
                  <c:v>-1.8671899999999999E-3</c:v>
                </c:pt>
                <c:pt idx="2847">
                  <c:v>-1.3203100000000001E-3</c:v>
                </c:pt>
                <c:pt idx="2848">
                  <c:v>-9.9218700000000006E-4</c:v>
                </c:pt>
                <c:pt idx="2849">
                  <c:v>-1.27344E-3</c:v>
                </c:pt>
                <c:pt idx="2850">
                  <c:v>-1.5E-3</c:v>
                </c:pt>
                <c:pt idx="2851">
                  <c:v>-1.6249999999999999E-3</c:v>
                </c:pt>
                <c:pt idx="2852">
                  <c:v>-2.0703100000000001E-3</c:v>
                </c:pt>
                <c:pt idx="2853">
                  <c:v>-1.42187E-3</c:v>
                </c:pt>
                <c:pt idx="2854">
                  <c:v>-1.8593699999999999E-3</c:v>
                </c:pt>
                <c:pt idx="2855">
                  <c:v>-1.67969E-3</c:v>
                </c:pt>
                <c:pt idx="2856">
                  <c:v>-2.0078100000000001E-3</c:v>
                </c:pt>
                <c:pt idx="2857">
                  <c:v>-1.8281199999999999E-3</c:v>
                </c:pt>
                <c:pt idx="2858">
                  <c:v>-2.02344E-3</c:v>
                </c:pt>
                <c:pt idx="2859">
                  <c:v>-1.3203100000000001E-3</c:v>
                </c:pt>
                <c:pt idx="2860">
                  <c:v>-1.2968700000000001E-3</c:v>
                </c:pt>
                <c:pt idx="2861">
                  <c:v>-1.64062E-3</c:v>
                </c:pt>
                <c:pt idx="2862">
                  <c:v>-1.25E-3</c:v>
                </c:pt>
                <c:pt idx="2863">
                  <c:v>-1.5156200000000001E-3</c:v>
                </c:pt>
                <c:pt idx="2864">
                  <c:v>-1.5937499999999999E-3</c:v>
                </c:pt>
                <c:pt idx="2865">
                  <c:v>-1.9843700000000001E-3</c:v>
                </c:pt>
                <c:pt idx="2866">
                  <c:v>-1.9843700000000001E-3</c:v>
                </c:pt>
                <c:pt idx="2867">
                  <c:v>-1.88281E-3</c:v>
                </c:pt>
                <c:pt idx="2868">
                  <c:v>-1.5937499999999999E-3</c:v>
                </c:pt>
                <c:pt idx="2869">
                  <c:v>-1.5625000000000001E-3</c:v>
                </c:pt>
                <c:pt idx="2870">
                  <c:v>-1.5937499999999999E-3</c:v>
                </c:pt>
                <c:pt idx="2871">
                  <c:v>-1.45312E-3</c:v>
                </c:pt>
                <c:pt idx="2872">
                  <c:v>-1.5546900000000001E-3</c:v>
                </c:pt>
                <c:pt idx="2873">
                  <c:v>-1.3593699999999999E-3</c:v>
                </c:pt>
                <c:pt idx="2874">
                  <c:v>-1.66406E-3</c:v>
                </c:pt>
                <c:pt idx="2875">
                  <c:v>-1.9843700000000001E-3</c:v>
                </c:pt>
                <c:pt idx="2876">
                  <c:v>-2.2109400000000002E-3</c:v>
                </c:pt>
                <c:pt idx="2877">
                  <c:v>-1.9843700000000001E-3</c:v>
                </c:pt>
                <c:pt idx="2878">
                  <c:v>-1.8437499999999999E-3</c:v>
                </c:pt>
                <c:pt idx="2879">
                  <c:v>-1.7656200000000001E-3</c:v>
                </c:pt>
                <c:pt idx="2880">
                  <c:v>-1.65625E-3</c:v>
                </c:pt>
                <c:pt idx="2881">
                  <c:v>-1.92969E-3</c:v>
                </c:pt>
                <c:pt idx="2882">
                  <c:v>-1.74219E-3</c:v>
                </c:pt>
                <c:pt idx="2883">
                  <c:v>-1.94531E-3</c:v>
                </c:pt>
                <c:pt idx="2884">
                  <c:v>-2.3124999999999999E-3</c:v>
                </c:pt>
                <c:pt idx="2885">
                  <c:v>-2.2343699999999998E-3</c:v>
                </c:pt>
                <c:pt idx="2886">
                  <c:v>-1.8671899999999999E-3</c:v>
                </c:pt>
                <c:pt idx="2887">
                  <c:v>-1.4375E-3</c:v>
                </c:pt>
                <c:pt idx="2888">
                  <c:v>-1.96875E-3</c:v>
                </c:pt>
                <c:pt idx="2889">
                  <c:v>-2.1015600000000001E-3</c:v>
                </c:pt>
                <c:pt idx="2890">
                  <c:v>-2.1015600000000001E-3</c:v>
                </c:pt>
                <c:pt idx="2891">
                  <c:v>-1.47656E-3</c:v>
                </c:pt>
                <c:pt idx="2892">
                  <c:v>-1.8203099999999999E-3</c:v>
                </c:pt>
                <c:pt idx="2893">
                  <c:v>-1.8593699999999999E-3</c:v>
                </c:pt>
                <c:pt idx="2894">
                  <c:v>-2.3671899999999999E-3</c:v>
                </c:pt>
                <c:pt idx="2895">
                  <c:v>-2.2031199999999998E-3</c:v>
                </c:pt>
                <c:pt idx="2896">
                  <c:v>-2E-3</c:v>
                </c:pt>
                <c:pt idx="2897">
                  <c:v>-1.7812500000000001E-3</c:v>
                </c:pt>
                <c:pt idx="2898">
                  <c:v>-1.8984399999999999E-3</c:v>
                </c:pt>
                <c:pt idx="2899">
                  <c:v>-1.92969E-3</c:v>
                </c:pt>
                <c:pt idx="2900">
                  <c:v>-2.2265599999999998E-3</c:v>
                </c:pt>
                <c:pt idx="2901">
                  <c:v>-1.9843700000000001E-3</c:v>
                </c:pt>
                <c:pt idx="2902">
                  <c:v>-1.7812500000000001E-3</c:v>
                </c:pt>
                <c:pt idx="2903">
                  <c:v>-1.5781199999999999E-3</c:v>
                </c:pt>
                <c:pt idx="2904">
                  <c:v>-1.8203099999999999E-3</c:v>
                </c:pt>
                <c:pt idx="2905">
                  <c:v>-1.72656E-3</c:v>
                </c:pt>
                <c:pt idx="2906">
                  <c:v>-2.0859400000000001E-3</c:v>
                </c:pt>
                <c:pt idx="2907">
                  <c:v>-2.1093700000000002E-3</c:v>
                </c:pt>
                <c:pt idx="2908">
                  <c:v>-1.92969E-3</c:v>
                </c:pt>
                <c:pt idx="2909">
                  <c:v>-2.1093700000000002E-3</c:v>
                </c:pt>
                <c:pt idx="2910">
                  <c:v>-1.5781199999999999E-3</c:v>
                </c:pt>
                <c:pt idx="2911">
                  <c:v>-1.4375E-3</c:v>
                </c:pt>
                <c:pt idx="2912">
                  <c:v>-1.70312E-3</c:v>
                </c:pt>
                <c:pt idx="2913">
                  <c:v>-1.64062E-3</c:v>
                </c:pt>
                <c:pt idx="2914">
                  <c:v>-1.5937499999999999E-3</c:v>
                </c:pt>
                <c:pt idx="2915">
                  <c:v>-2.49219E-3</c:v>
                </c:pt>
                <c:pt idx="2916">
                  <c:v>-2.3281199999999999E-3</c:v>
                </c:pt>
                <c:pt idx="2917">
                  <c:v>-1.92969E-3</c:v>
                </c:pt>
                <c:pt idx="2918">
                  <c:v>-2.0468700000000001E-3</c:v>
                </c:pt>
                <c:pt idx="2919">
                  <c:v>-1.96094E-3</c:v>
                </c:pt>
                <c:pt idx="2920">
                  <c:v>-2.3671899999999999E-3</c:v>
                </c:pt>
                <c:pt idx="2921">
                  <c:v>-1.8437499999999999E-3</c:v>
                </c:pt>
                <c:pt idx="2922">
                  <c:v>-1.4375E-3</c:v>
                </c:pt>
                <c:pt idx="2923">
                  <c:v>-1.5156200000000001E-3</c:v>
                </c:pt>
                <c:pt idx="2924">
                  <c:v>-2E-3</c:v>
                </c:pt>
                <c:pt idx="2925">
                  <c:v>-1.7968700000000001E-3</c:v>
                </c:pt>
                <c:pt idx="2926">
                  <c:v>-1.6249999999999999E-3</c:v>
                </c:pt>
                <c:pt idx="2927">
                  <c:v>-1.94531E-3</c:v>
                </c:pt>
                <c:pt idx="2928">
                  <c:v>-1.71875E-3</c:v>
                </c:pt>
                <c:pt idx="2929">
                  <c:v>-2E-3</c:v>
                </c:pt>
                <c:pt idx="2930">
                  <c:v>-1.8984399999999999E-3</c:v>
                </c:pt>
                <c:pt idx="2931">
                  <c:v>-2.1015600000000001E-3</c:v>
                </c:pt>
                <c:pt idx="2932">
                  <c:v>-2.3671899999999999E-3</c:v>
                </c:pt>
                <c:pt idx="2933">
                  <c:v>-2.46875E-3</c:v>
                </c:pt>
                <c:pt idx="2934">
                  <c:v>-2.5156200000000001E-3</c:v>
                </c:pt>
                <c:pt idx="2935">
                  <c:v>-2.1718699999999998E-3</c:v>
                </c:pt>
                <c:pt idx="2936">
                  <c:v>-2.49219E-3</c:v>
                </c:pt>
                <c:pt idx="2937">
                  <c:v>-2.46875E-3</c:v>
                </c:pt>
                <c:pt idx="2938">
                  <c:v>-2.2265599999999998E-3</c:v>
                </c:pt>
                <c:pt idx="2939">
                  <c:v>-1.5E-3</c:v>
                </c:pt>
                <c:pt idx="2940">
                  <c:v>-1.3125000000000001E-3</c:v>
                </c:pt>
                <c:pt idx="2941">
                  <c:v>-1.67969E-3</c:v>
                </c:pt>
                <c:pt idx="2942">
                  <c:v>-1.90625E-3</c:v>
                </c:pt>
                <c:pt idx="2943">
                  <c:v>-1.8671899999999999E-3</c:v>
                </c:pt>
                <c:pt idx="2944">
                  <c:v>-1.9843700000000001E-3</c:v>
                </c:pt>
                <c:pt idx="2945">
                  <c:v>-1.3515599999999999E-3</c:v>
                </c:pt>
                <c:pt idx="2946">
                  <c:v>-2.0703100000000001E-3</c:v>
                </c:pt>
                <c:pt idx="2947">
                  <c:v>-2.0468700000000001E-3</c:v>
                </c:pt>
                <c:pt idx="2948">
                  <c:v>-1.6171899999999999E-3</c:v>
                </c:pt>
                <c:pt idx="2949">
                  <c:v>-2.39062E-3</c:v>
                </c:pt>
                <c:pt idx="2950">
                  <c:v>-2.3359399999999999E-3</c:v>
                </c:pt>
                <c:pt idx="2951">
                  <c:v>-2.49219E-3</c:v>
                </c:pt>
                <c:pt idx="2952">
                  <c:v>-2.1250000000000002E-3</c:v>
                </c:pt>
                <c:pt idx="2953">
                  <c:v>-2.0625000000000001E-3</c:v>
                </c:pt>
                <c:pt idx="2954">
                  <c:v>-1.65625E-3</c:v>
                </c:pt>
                <c:pt idx="2955">
                  <c:v>-1.96094E-3</c:v>
                </c:pt>
                <c:pt idx="2956">
                  <c:v>-1.8437499999999999E-3</c:v>
                </c:pt>
                <c:pt idx="2957">
                  <c:v>-1.6249999999999999E-3</c:v>
                </c:pt>
                <c:pt idx="2958">
                  <c:v>-1.39062E-3</c:v>
                </c:pt>
                <c:pt idx="2959">
                  <c:v>-1.5156200000000001E-3</c:v>
                </c:pt>
                <c:pt idx="2960">
                  <c:v>-1.90625E-3</c:v>
                </c:pt>
                <c:pt idx="2961">
                  <c:v>-1.96875E-3</c:v>
                </c:pt>
                <c:pt idx="2962">
                  <c:v>-2.0703100000000001E-3</c:v>
                </c:pt>
                <c:pt idx="2963">
                  <c:v>-1.66406E-3</c:v>
                </c:pt>
                <c:pt idx="2964">
                  <c:v>-1.88281E-3</c:v>
                </c:pt>
                <c:pt idx="2965">
                  <c:v>-1.8281199999999999E-3</c:v>
                </c:pt>
                <c:pt idx="2966">
                  <c:v>-2.2890599999999999E-3</c:v>
                </c:pt>
                <c:pt idx="2967">
                  <c:v>-2.2265599999999998E-3</c:v>
                </c:pt>
                <c:pt idx="2968">
                  <c:v>-1.71875E-3</c:v>
                </c:pt>
                <c:pt idx="2969">
                  <c:v>-2.3124999999999999E-3</c:v>
                </c:pt>
                <c:pt idx="2970">
                  <c:v>-1.65625E-3</c:v>
                </c:pt>
                <c:pt idx="2971">
                  <c:v>-1.92187E-3</c:v>
                </c:pt>
                <c:pt idx="2972">
                  <c:v>-1.64062E-3</c:v>
                </c:pt>
                <c:pt idx="2973">
                  <c:v>-1.9843700000000001E-3</c:v>
                </c:pt>
                <c:pt idx="2974">
                  <c:v>-1.96875E-3</c:v>
                </c:pt>
                <c:pt idx="2975">
                  <c:v>-1.66406E-3</c:v>
                </c:pt>
                <c:pt idx="2976">
                  <c:v>-2.0625000000000001E-3</c:v>
                </c:pt>
                <c:pt idx="2977">
                  <c:v>-2.3124999999999999E-3</c:v>
                </c:pt>
                <c:pt idx="2978">
                  <c:v>-2.3124999999999999E-3</c:v>
                </c:pt>
                <c:pt idx="2979">
                  <c:v>-2.39062E-3</c:v>
                </c:pt>
                <c:pt idx="2980">
                  <c:v>-2.3046899999999999E-3</c:v>
                </c:pt>
                <c:pt idx="2981">
                  <c:v>-2.2265599999999998E-3</c:v>
                </c:pt>
                <c:pt idx="2982">
                  <c:v>-1.7578100000000001E-3</c:v>
                </c:pt>
                <c:pt idx="2983">
                  <c:v>-1.4375E-3</c:v>
                </c:pt>
                <c:pt idx="2984">
                  <c:v>-1.4375E-3</c:v>
                </c:pt>
                <c:pt idx="2985">
                  <c:v>-1.27344E-3</c:v>
                </c:pt>
                <c:pt idx="2986">
                  <c:v>-2.0468700000000001E-3</c:v>
                </c:pt>
                <c:pt idx="2987">
                  <c:v>-2.5703100000000001E-3</c:v>
                </c:pt>
                <c:pt idx="2988">
                  <c:v>-1.8593699999999999E-3</c:v>
                </c:pt>
                <c:pt idx="2989">
                  <c:v>-2.45312E-3</c:v>
                </c:pt>
                <c:pt idx="2990">
                  <c:v>-2.1250000000000002E-3</c:v>
                </c:pt>
                <c:pt idx="2991">
                  <c:v>-2.2031199999999998E-3</c:v>
                </c:pt>
                <c:pt idx="2992">
                  <c:v>-2.5078100000000001E-3</c:v>
                </c:pt>
                <c:pt idx="2993">
                  <c:v>-3.0468700000000001E-3</c:v>
                </c:pt>
                <c:pt idx="2994">
                  <c:v>-2.5078100000000001E-3</c:v>
                </c:pt>
                <c:pt idx="2995">
                  <c:v>-2.3124999999999999E-3</c:v>
                </c:pt>
                <c:pt idx="2996">
                  <c:v>-2.1093700000000002E-3</c:v>
                </c:pt>
                <c:pt idx="2997">
                  <c:v>-2.0468700000000001E-3</c:v>
                </c:pt>
                <c:pt idx="2998">
                  <c:v>-2.1718699999999998E-3</c:v>
                </c:pt>
                <c:pt idx="2999">
                  <c:v>-1.8046900000000001E-3</c:v>
                </c:pt>
                <c:pt idx="3000">
                  <c:v>-2E-3</c:v>
                </c:pt>
                <c:pt idx="3001">
                  <c:v>-2.3124999999999999E-3</c:v>
                </c:pt>
                <c:pt idx="3002">
                  <c:v>-1.8203099999999999E-3</c:v>
                </c:pt>
                <c:pt idx="3003">
                  <c:v>-1.8593699999999999E-3</c:v>
                </c:pt>
                <c:pt idx="3004">
                  <c:v>-1.5937499999999999E-3</c:v>
                </c:pt>
                <c:pt idx="3005">
                  <c:v>-2.1875000000000002E-3</c:v>
                </c:pt>
                <c:pt idx="3006">
                  <c:v>-2.3749999999999999E-3</c:v>
                </c:pt>
                <c:pt idx="3007">
                  <c:v>-2.5390600000000001E-3</c:v>
                </c:pt>
                <c:pt idx="3008">
                  <c:v>-1.90625E-3</c:v>
                </c:pt>
                <c:pt idx="3009">
                  <c:v>-1.69531E-3</c:v>
                </c:pt>
                <c:pt idx="3010">
                  <c:v>-1.5546900000000001E-3</c:v>
                </c:pt>
                <c:pt idx="3011">
                  <c:v>-1.8203099999999999E-3</c:v>
                </c:pt>
                <c:pt idx="3012">
                  <c:v>-1.25781E-3</c:v>
                </c:pt>
                <c:pt idx="3013">
                  <c:v>-1.42187E-3</c:v>
                </c:pt>
                <c:pt idx="3014">
                  <c:v>-1.8593699999999999E-3</c:v>
                </c:pt>
                <c:pt idx="3015">
                  <c:v>-1.9843700000000001E-3</c:v>
                </c:pt>
                <c:pt idx="3016">
                  <c:v>-1.96094E-3</c:v>
                </c:pt>
                <c:pt idx="3017">
                  <c:v>-2.1093700000000002E-3</c:v>
                </c:pt>
                <c:pt idx="3018">
                  <c:v>-1.90625E-3</c:v>
                </c:pt>
                <c:pt idx="3019">
                  <c:v>-1.72656E-3</c:v>
                </c:pt>
                <c:pt idx="3020">
                  <c:v>-1.66406E-3</c:v>
                </c:pt>
                <c:pt idx="3021">
                  <c:v>-2.2499999999999998E-3</c:v>
                </c:pt>
                <c:pt idx="3022">
                  <c:v>-2.0468700000000001E-3</c:v>
                </c:pt>
                <c:pt idx="3023">
                  <c:v>-2.1250000000000002E-3</c:v>
                </c:pt>
                <c:pt idx="3024">
                  <c:v>-2.2890599999999999E-3</c:v>
                </c:pt>
                <c:pt idx="3025">
                  <c:v>-2E-3</c:v>
                </c:pt>
                <c:pt idx="3026">
                  <c:v>-2.1250000000000002E-3</c:v>
                </c:pt>
                <c:pt idx="3027">
                  <c:v>-2.2656199999999999E-3</c:v>
                </c:pt>
                <c:pt idx="3028">
                  <c:v>-1.8671899999999999E-3</c:v>
                </c:pt>
                <c:pt idx="3029">
                  <c:v>-1.9843700000000001E-3</c:v>
                </c:pt>
                <c:pt idx="3030">
                  <c:v>-1.5E-3</c:v>
                </c:pt>
                <c:pt idx="3031">
                  <c:v>-2.2343699999999998E-3</c:v>
                </c:pt>
                <c:pt idx="3032">
                  <c:v>-1.7812500000000001E-3</c:v>
                </c:pt>
                <c:pt idx="3033">
                  <c:v>-1.3203100000000001E-3</c:v>
                </c:pt>
                <c:pt idx="3034">
                  <c:v>-1.3984399999999999E-3</c:v>
                </c:pt>
                <c:pt idx="3035">
                  <c:v>-1.70312E-3</c:v>
                </c:pt>
                <c:pt idx="3036">
                  <c:v>-2.3671899999999999E-3</c:v>
                </c:pt>
                <c:pt idx="3037">
                  <c:v>-2.1250000000000002E-3</c:v>
                </c:pt>
                <c:pt idx="3038">
                  <c:v>-1.64062E-3</c:v>
                </c:pt>
                <c:pt idx="3039">
                  <c:v>-2.3281199999999999E-3</c:v>
                </c:pt>
                <c:pt idx="3040">
                  <c:v>-2.0078100000000001E-3</c:v>
                </c:pt>
                <c:pt idx="3041">
                  <c:v>-2.1484400000000002E-3</c:v>
                </c:pt>
                <c:pt idx="3042">
                  <c:v>-2.1015600000000001E-3</c:v>
                </c:pt>
                <c:pt idx="3043">
                  <c:v>-2.0312500000000001E-3</c:v>
                </c:pt>
                <c:pt idx="3044">
                  <c:v>-2.2343699999999998E-3</c:v>
                </c:pt>
                <c:pt idx="3045">
                  <c:v>-1.92187E-3</c:v>
                </c:pt>
                <c:pt idx="3046">
                  <c:v>-1.90625E-3</c:v>
                </c:pt>
                <c:pt idx="3047">
                  <c:v>-1.94531E-3</c:v>
                </c:pt>
                <c:pt idx="3048">
                  <c:v>-1.8984399999999999E-3</c:v>
                </c:pt>
                <c:pt idx="3049">
                  <c:v>-2.2499999999999998E-3</c:v>
                </c:pt>
                <c:pt idx="3050">
                  <c:v>-1.52344E-3</c:v>
                </c:pt>
                <c:pt idx="3051">
                  <c:v>-2.5312500000000001E-3</c:v>
                </c:pt>
                <c:pt idx="3052">
                  <c:v>-1.8046900000000001E-3</c:v>
                </c:pt>
                <c:pt idx="3053">
                  <c:v>-1.6015599999999999E-3</c:v>
                </c:pt>
                <c:pt idx="3054">
                  <c:v>-1.7812500000000001E-3</c:v>
                </c:pt>
                <c:pt idx="3055">
                  <c:v>-1.6015599999999999E-3</c:v>
                </c:pt>
                <c:pt idx="3056">
                  <c:v>-1.3749999999999999E-3</c:v>
                </c:pt>
                <c:pt idx="3057">
                  <c:v>-1.45312E-3</c:v>
                </c:pt>
                <c:pt idx="3058">
                  <c:v>-1.74219E-3</c:v>
                </c:pt>
                <c:pt idx="3059">
                  <c:v>-2E-3</c:v>
                </c:pt>
                <c:pt idx="3060">
                  <c:v>-2.3046899999999999E-3</c:v>
                </c:pt>
                <c:pt idx="3061">
                  <c:v>-1.90625E-3</c:v>
                </c:pt>
                <c:pt idx="3062">
                  <c:v>-1.52344E-3</c:v>
                </c:pt>
                <c:pt idx="3063">
                  <c:v>-1.7656200000000001E-3</c:v>
                </c:pt>
                <c:pt idx="3064">
                  <c:v>-1.8203099999999999E-3</c:v>
                </c:pt>
                <c:pt idx="3065">
                  <c:v>-1.46094E-3</c:v>
                </c:pt>
                <c:pt idx="3066">
                  <c:v>-1.90625E-3</c:v>
                </c:pt>
                <c:pt idx="3067">
                  <c:v>-1.8671899999999999E-3</c:v>
                </c:pt>
                <c:pt idx="3068">
                  <c:v>-1.6249999999999999E-3</c:v>
                </c:pt>
                <c:pt idx="3069">
                  <c:v>-2.3515599999999999E-3</c:v>
                </c:pt>
                <c:pt idx="3070">
                  <c:v>-2E-3</c:v>
                </c:pt>
                <c:pt idx="3071">
                  <c:v>-1.94531E-3</c:v>
                </c:pt>
                <c:pt idx="3072">
                  <c:v>-1.72656E-3</c:v>
                </c:pt>
                <c:pt idx="3073">
                  <c:v>-1.7968700000000001E-3</c:v>
                </c:pt>
                <c:pt idx="3074">
                  <c:v>-1.69531E-3</c:v>
                </c:pt>
                <c:pt idx="3075">
                  <c:v>-2.2109400000000002E-3</c:v>
                </c:pt>
                <c:pt idx="3076">
                  <c:v>-1.96875E-3</c:v>
                </c:pt>
                <c:pt idx="3077">
                  <c:v>-1.5546900000000001E-3</c:v>
                </c:pt>
                <c:pt idx="3078">
                  <c:v>-1.8203099999999999E-3</c:v>
                </c:pt>
                <c:pt idx="3079">
                  <c:v>-1.8984399999999999E-3</c:v>
                </c:pt>
                <c:pt idx="3080">
                  <c:v>-1.5156200000000001E-3</c:v>
                </c:pt>
                <c:pt idx="3081">
                  <c:v>-1.94531E-3</c:v>
                </c:pt>
                <c:pt idx="3082">
                  <c:v>-2.1718699999999998E-3</c:v>
                </c:pt>
                <c:pt idx="3083">
                  <c:v>-2.2343699999999998E-3</c:v>
                </c:pt>
                <c:pt idx="3084">
                  <c:v>-1.94531E-3</c:v>
                </c:pt>
                <c:pt idx="3085">
                  <c:v>-1.6171899999999999E-3</c:v>
                </c:pt>
                <c:pt idx="3086">
                  <c:v>-1.69531E-3</c:v>
                </c:pt>
                <c:pt idx="3087">
                  <c:v>-1.39062E-3</c:v>
                </c:pt>
                <c:pt idx="3088">
                  <c:v>-1.3593699999999999E-3</c:v>
                </c:pt>
                <c:pt idx="3089">
                  <c:v>-1.67969E-3</c:v>
                </c:pt>
                <c:pt idx="3090">
                  <c:v>-2.1093700000000002E-3</c:v>
                </c:pt>
                <c:pt idx="3091">
                  <c:v>-2.5546900000000001E-3</c:v>
                </c:pt>
                <c:pt idx="3092">
                  <c:v>-1.8671899999999999E-3</c:v>
                </c:pt>
                <c:pt idx="3093">
                  <c:v>-1.72656E-3</c:v>
                </c:pt>
                <c:pt idx="3094">
                  <c:v>-1.8437499999999999E-3</c:v>
                </c:pt>
                <c:pt idx="3095">
                  <c:v>-2.5390600000000001E-3</c:v>
                </c:pt>
                <c:pt idx="3096">
                  <c:v>-2.5703100000000001E-3</c:v>
                </c:pt>
                <c:pt idx="3097">
                  <c:v>-2.2890599999999999E-3</c:v>
                </c:pt>
                <c:pt idx="3098">
                  <c:v>-1.9843700000000001E-3</c:v>
                </c:pt>
                <c:pt idx="3099">
                  <c:v>-1.7968700000000001E-3</c:v>
                </c:pt>
                <c:pt idx="3100">
                  <c:v>-1.8203099999999999E-3</c:v>
                </c:pt>
                <c:pt idx="3101">
                  <c:v>-1.88281E-3</c:v>
                </c:pt>
                <c:pt idx="3102">
                  <c:v>-1.5937499999999999E-3</c:v>
                </c:pt>
                <c:pt idx="3103">
                  <c:v>-1.7578100000000001E-3</c:v>
                </c:pt>
                <c:pt idx="3104">
                  <c:v>-1.8984399999999999E-3</c:v>
                </c:pt>
                <c:pt idx="3105">
                  <c:v>-1.7656200000000001E-3</c:v>
                </c:pt>
                <c:pt idx="3106">
                  <c:v>-1.70312E-3</c:v>
                </c:pt>
                <c:pt idx="3107">
                  <c:v>-1.3359400000000001E-3</c:v>
                </c:pt>
                <c:pt idx="3108">
                  <c:v>-1.7968700000000001E-3</c:v>
                </c:pt>
                <c:pt idx="3109">
                  <c:v>-1.92187E-3</c:v>
                </c:pt>
                <c:pt idx="3110">
                  <c:v>-1.7968700000000001E-3</c:v>
                </c:pt>
                <c:pt idx="3111">
                  <c:v>-1.8046900000000001E-3</c:v>
                </c:pt>
                <c:pt idx="3112">
                  <c:v>-1.4375E-3</c:v>
                </c:pt>
                <c:pt idx="3113">
                  <c:v>-1.2968700000000001E-3</c:v>
                </c:pt>
                <c:pt idx="3114">
                  <c:v>-2.0468700000000001E-3</c:v>
                </c:pt>
                <c:pt idx="3115">
                  <c:v>-1.8593699999999999E-3</c:v>
                </c:pt>
                <c:pt idx="3116">
                  <c:v>-1.71875E-3</c:v>
                </c:pt>
                <c:pt idx="3117">
                  <c:v>-1.5937499999999999E-3</c:v>
                </c:pt>
                <c:pt idx="3118">
                  <c:v>-2.02344E-3</c:v>
                </c:pt>
                <c:pt idx="3119">
                  <c:v>-2.3749999999999999E-3</c:v>
                </c:pt>
                <c:pt idx="3120">
                  <c:v>-1.9843700000000001E-3</c:v>
                </c:pt>
                <c:pt idx="3121">
                  <c:v>-2.2343699999999998E-3</c:v>
                </c:pt>
                <c:pt idx="3122">
                  <c:v>-2.3046899999999999E-3</c:v>
                </c:pt>
                <c:pt idx="3123">
                  <c:v>-2.2890599999999999E-3</c:v>
                </c:pt>
                <c:pt idx="3124">
                  <c:v>-2.02344E-3</c:v>
                </c:pt>
                <c:pt idx="3125">
                  <c:v>-2.1484400000000002E-3</c:v>
                </c:pt>
                <c:pt idx="3126">
                  <c:v>-1.94531E-3</c:v>
                </c:pt>
                <c:pt idx="3127">
                  <c:v>-2.0859400000000001E-3</c:v>
                </c:pt>
                <c:pt idx="3128">
                  <c:v>-2.2343699999999998E-3</c:v>
                </c:pt>
                <c:pt idx="3129">
                  <c:v>-2.3124999999999999E-3</c:v>
                </c:pt>
                <c:pt idx="3130">
                  <c:v>-1.96094E-3</c:v>
                </c:pt>
                <c:pt idx="3131">
                  <c:v>-1.8671899999999999E-3</c:v>
                </c:pt>
                <c:pt idx="3132">
                  <c:v>-2.2031199999999998E-3</c:v>
                </c:pt>
                <c:pt idx="3133">
                  <c:v>-2.0468700000000001E-3</c:v>
                </c:pt>
                <c:pt idx="3134">
                  <c:v>-2.0625000000000001E-3</c:v>
                </c:pt>
                <c:pt idx="3135">
                  <c:v>-1.7656200000000001E-3</c:v>
                </c:pt>
                <c:pt idx="3136">
                  <c:v>-1.5E-3</c:v>
                </c:pt>
                <c:pt idx="3137">
                  <c:v>-1.8984399999999999E-3</c:v>
                </c:pt>
                <c:pt idx="3138">
                  <c:v>-2.1484400000000002E-3</c:v>
                </c:pt>
                <c:pt idx="3139">
                  <c:v>-1.7812500000000001E-3</c:v>
                </c:pt>
                <c:pt idx="3140">
                  <c:v>-1.64062E-3</c:v>
                </c:pt>
                <c:pt idx="3141">
                  <c:v>-1.5E-3</c:v>
                </c:pt>
                <c:pt idx="3142">
                  <c:v>-1.5937499999999999E-3</c:v>
                </c:pt>
                <c:pt idx="3143">
                  <c:v>-1.41406E-3</c:v>
                </c:pt>
                <c:pt idx="3144">
                  <c:v>-1.71875E-3</c:v>
                </c:pt>
                <c:pt idx="3145">
                  <c:v>-1.6249999999999999E-3</c:v>
                </c:pt>
                <c:pt idx="3146">
                  <c:v>-2.1718699999999998E-3</c:v>
                </c:pt>
                <c:pt idx="3147">
                  <c:v>-1.64062E-3</c:v>
                </c:pt>
                <c:pt idx="3148">
                  <c:v>-1.19531E-3</c:v>
                </c:pt>
                <c:pt idx="3149">
                  <c:v>-1.46094E-3</c:v>
                </c:pt>
                <c:pt idx="3150">
                  <c:v>-1.3125000000000001E-3</c:v>
                </c:pt>
                <c:pt idx="3151">
                  <c:v>-1.92969E-3</c:v>
                </c:pt>
                <c:pt idx="3152">
                  <c:v>-1.3203100000000001E-3</c:v>
                </c:pt>
                <c:pt idx="3153">
                  <c:v>-1.94531E-3</c:v>
                </c:pt>
                <c:pt idx="3154">
                  <c:v>-2.1250000000000002E-3</c:v>
                </c:pt>
                <c:pt idx="3155">
                  <c:v>-2.1093700000000002E-3</c:v>
                </c:pt>
                <c:pt idx="3156">
                  <c:v>-2.2890599999999999E-3</c:v>
                </c:pt>
                <c:pt idx="3157">
                  <c:v>-2.0078100000000001E-3</c:v>
                </c:pt>
                <c:pt idx="3158">
                  <c:v>-1.8671899999999999E-3</c:v>
                </c:pt>
                <c:pt idx="3159">
                  <c:v>-1.6171899999999999E-3</c:v>
                </c:pt>
                <c:pt idx="3160">
                  <c:v>-1.9843700000000001E-3</c:v>
                </c:pt>
                <c:pt idx="3161">
                  <c:v>-2.2499999999999998E-3</c:v>
                </c:pt>
                <c:pt idx="3162">
                  <c:v>-2.6093700000000002E-3</c:v>
                </c:pt>
                <c:pt idx="3163">
                  <c:v>-2.2031199999999998E-3</c:v>
                </c:pt>
                <c:pt idx="3164">
                  <c:v>-2.0312500000000001E-3</c:v>
                </c:pt>
                <c:pt idx="3165">
                  <c:v>-1.8203099999999999E-3</c:v>
                </c:pt>
                <c:pt idx="3166">
                  <c:v>-2.2734399999999998E-3</c:v>
                </c:pt>
                <c:pt idx="3167">
                  <c:v>-2.1484400000000002E-3</c:v>
                </c:pt>
                <c:pt idx="3168">
                  <c:v>-2.42969E-3</c:v>
                </c:pt>
                <c:pt idx="3169">
                  <c:v>-2.0625000000000001E-3</c:v>
                </c:pt>
                <c:pt idx="3170">
                  <c:v>-1.72656E-3</c:v>
                </c:pt>
                <c:pt idx="3171">
                  <c:v>-2E-3</c:v>
                </c:pt>
                <c:pt idx="3172">
                  <c:v>-2.0312500000000001E-3</c:v>
                </c:pt>
                <c:pt idx="3173">
                  <c:v>-1.8281199999999999E-3</c:v>
                </c:pt>
                <c:pt idx="3174">
                  <c:v>-1.6171899999999999E-3</c:v>
                </c:pt>
                <c:pt idx="3175">
                  <c:v>-1.88281E-3</c:v>
                </c:pt>
                <c:pt idx="3176">
                  <c:v>-1.8437499999999999E-3</c:v>
                </c:pt>
                <c:pt idx="3177">
                  <c:v>-1.8984399999999999E-3</c:v>
                </c:pt>
                <c:pt idx="3178">
                  <c:v>-2.3046899999999999E-3</c:v>
                </c:pt>
                <c:pt idx="3179">
                  <c:v>-2.7187499999999998E-3</c:v>
                </c:pt>
                <c:pt idx="3180">
                  <c:v>-2.42969E-3</c:v>
                </c:pt>
                <c:pt idx="3181">
                  <c:v>-2.1328100000000002E-3</c:v>
                </c:pt>
                <c:pt idx="3182">
                  <c:v>-2.1093700000000002E-3</c:v>
                </c:pt>
                <c:pt idx="3183">
                  <c:v>-1.92969E-3</c:v>
                </c:pt>
                <c:pt idx="3184">
                  <c:v>-1.6249999999999999E-3</c:v>
                </c:pt>
                <c:pt idx="3185">
                  <c:v>-2.0625000000000001E-3</c:v>
                </c:pt>
                <c:pt idx="3186">
                  <c:v>-2.0625000000000001E-3</c:v>
                </c:pt>
                <c:pt idx="3187">
                  <c:v>-1.66406E-3</c:v>
                </c:pt>
                <c:pt idx="3188">
                  <c:v>-1.8281199999999999E-3</c:v>
                </c:pt>
                <c:pt idx="3189">
                  <c:v>-1.92969E-3</c:v>
                </c:pt>
                <c:pt idx="3190">
                  <c:v>-1.8671899999999999E-3</c:v>
                </c:pt>
                <c:pt idx="3191">
                  <c:v>-2.0468700000000001E-3</c:v>
                </c:pt>
                <c:pt idx="3192">
                  <c:v>-1.96094E-3</c:v>
                </c:pt>
                <c:pt idx="3193">
                  <c:v>-1.8203099999999999E-3</c:v>
                </c:pt>
                <c:pt idx="3194">
                  <c:v>-1.6015599999999999E-3</c:v>
                </c:pt>
                <c:pt idx="3195">
                  <c:v>-1.64062E-3</c:v>
                </c:pt>
                <c:pt idx="3196">
                  <c:v>-1.92187E-3</c:v>
                </c:pt>
                <c:pt idx="3197">
                  <c:v>-2.0312500000000001E-3</c:v>
                </c:pt>
                <c:pt idx="3198">
                  <c:v>-1.7812500000000001E-3</c:v>
                </c:pt>
                <c:pt idx="3199">
                  <c:v>-2.0859400000000001E-3</c:v>
                </c:pt>
                <c:pt idx="3200">
                  <c:v>-2E-3</c:v>
                </c:pt>
                <c:pt idx="3201">
                  <c:v>-2.1093700000000002E-3</c:v>
                </c:pt>
                <c:pt idx="3202">
                  <c:v>-1.66406E-3</c:v>
                </c:pt>
                <c:pt idx="3203">
                  <c:v>-1.9843700000000001E-3</c:v>
                </c:pt>
                <c:pt idx="3204">
                  <c:v>-2.0312500000000001E-3</c:v>
                </c:pt>
                <c:pt idx="3205">
                  <c:v>-1.8984399999999999E-3</c:v>
                </c:pt>
                <c:pt idx="3206">
                  <c:v>-2.0078100000000001E-3</c:v>
                </c:pt>
                <c:pt idx="3207">
                  <c:v>-1.5E-3</c:v>
                </c:pt>
                <c:pt idx="3208">
                  <c:v>-1.25E-3</c:v>
                </c:pt>
                <c:pt idx="3209">
                  <c:v>-1.5156200000000001E-3</c:v>
                </c:pt>
                <c:pt idx="3210">
                  <c:v>-2.2265599999999998E-3</c:v>
                </c:pt>
                <c:pt idx="3211">
                  <c:v>-2.2890599999999999E-3</c:v>
                </c:pt>
                <c:pt idx="3212">
                  <c:v>-2.6328100000000002E-3</c:v>
                </c:pt>
                <c:pt idx="3213">
                  <c:v>-2.3046899999999999E-3</c:v>
                </c:pt>
                <c:pt idx="3214">
                  <c:v>-2.5937500000000001E-3</c:v>
                </c:pt>
                <c:pt idx="3215">
                  <c:v>-2.49219E-3</c:v>
                </c:pt>
                <c:pt idx="3216">
                  <c:v>-2.6328100000000002E-3</c:v>
                </c:pt>
                <c:pt idx="3217">
                  <c:v>-1.92187E-3</c:v>
                </c:pt>
                <c:pt idx="3218">
                  <c:v>-2.1015600000000001E-3</c:v>
                </c:pt>
                <c:pt idx="3219">
                  <c:v>-2.3671899999999999E-3</c:v>
                </c:pt>
                <c:pt idx="3220">
                  <c:v>-2.1328100000000002E-3</c:v>
                </c:pt>
                <c:pt idx="3221">
                  <c:v>-1.6015599999999999E-3</c:v>
                </c:pt>
                <c:pt idx="3222">
                  <c:v>-2.02344E-3</c:v>
                </c:pt>
                <c:pt idx="3223">
                  <c:v>-1.70312E-3</c:v>
                </c:pt>
                <c:pt idx="3224">
                  <c:v>-1.6015599999999999E-3</c:v>
                </c:pt>
                <c:pt idx="3225">
                  <c:v>-1.6171899999999999E-3</c:v>
                </c:pt>
                <c:pt idx="3226">
                  <c:v>-1.7578100000000001E-3</c:v>
                </c:pt>
                <c:pt idx="3227">
                  <c:v>-1.7656200000000001E-3</c:v>
                </c:pt>
                <c:pt idx="3228">
                  <c:v>-1.74219E-3</c:v>
                </c:pt>
                <c:pt idx="3229">
                  <c:v>-1.70312E-3</c:v>
                </c:pt>
                <c:pt idx="3230">
                  <c:v>-2.0468700000000001E-3</c:v>
                </c:pt>
                <c:pt idx="3231">
                  <c:v>-1.49219E-3</c:v>
                </c:pt>
                <c:pt idx="3232">
                  <c:v>-1.52344E-3</c:v>
                </c:pt>
                <c:pt idx="3233">
                  <c:v>-1.8281199999999999E-3</c:v>
                </c:pt>
                <c:pt idx="3234">
                  <c:v>-1.74219E-3</c:v>
                </c:pt>
                <c:pt idx="3235">
                  <c:v>-1.3515599999999999E-3</c:v>
                </c:pt>
                <c:pt idx="3236">
                  <c:v>-1.70312E-3</c:v>
                </c:pt>
                <c:pt idx="3237">
                  <c:v>-2.3515599999999999E-3</c:v>
                </c:pt>
                <c:pt idx="3238">
                  <c:v>-1.8671899999999999E-3</c:v>
                </c:pt>
                <c:pt idx="3239">
                  <c:v>-1.66406E-3</c:v>
                </c:pt>
                <c:pt idx="3240">
                  <c:v>-1.49219E-3</c:v>
                </c:pt>
                <c:pt idx="3241">
                  <c:v>-1.88281E-3</c:v>
                </c:pt>
                <c:pt idx="3242">
                  <c:v>-2.0078100000000001E-3</c:v>
                </c:pt>
                <c:pt idx="3243">
                  <c:v>-1.90625E-3</c:v>
                </c:pt>
                <c:pt idx="3244">
                  <c:v>-2.1875000000000002E-3</c:v>
                </c:pt>
                <c:pt idx="3245">
                  <c:v>-1.7812500000000001E-3</c:v>
                </c:pt>
                <c:pt idx="3246">
                  <c:v>-1.49219E-3</c:v>
                </c:pt>
                <c:pt idx="3247">
                  <c:v>-1.5781199999999999E-3</c:v>
                </c:pt>
                <c:pt idx="3248">
                  <c:v>-2.1093700000000002E-3</c:v>
                </c:pt>
                <c:pt idx="3249">
                  <c:v>-1.5625000000000001E-3</c:v>
                </c:pt>
                <c:pt idx="3250">
                  <c:v>-2.0468700000000001E-3</c:v>
                </c:pt>
                <c:pt idx="3251">
                  <c:v>-2.2265599999999998E-3</c:v>
                </c:pt>
                <c:pt idx="3252">
                  <c:v>-1.90625E-3</c:v>
                </c:pt>
                <c:pt idx="3253">
                  <c:v>-1.67969E-3</c:v>
                </c:pt>
                <c:pt idx="3254">
                  <c:v>-1.5937499999999999E-3</c:v>
                </c:pt>
                <c:pt idx="3255">
                  <c:v>-1.5156200000000001E-3</c:v>
                </c:pt>
                <c:pt idx="3256">
                  <c:v>-1.7812500000000001E-3</c:v>
                </c:pt>
                <c:pt idx="3257">
                  <c:v>-2E-3</c:v>
                </c:pt>
                <c:pt idx="3258">
                  <c:v>-2.47656E-3</c:v>
                </c:pt>
                <c:pt idx="3259">
                  <c:v>-2.2343699999999998E-3</c:v>
                </c:pt>
                <c:pt idx="3260">
                  <c:v>-2.1718699999999998E-3</c:v>
                </c:pt>
                <c:pt idx="3261">
                  <c:v>-2.1250000000000002E-3</c:v>
                </c:pt>
                <c:pt idx="3262">
                  <c:v>-2.1484400000000002E-3</c:v>
                </c:pt>
                <c:pt idx="3263">
                  <c:v>-1.8203099999999999E-3</c:v>
                </c:pt>
                <c:pt idx="3264">
                  <c:v>-2.1250000000000002E-3</c:v>
                </c:pt>
                <c:pt idx="3265">
                  <c:v>-2.47656E-3</c:v>
                </c:pt>
                <c:pt idx="3266">
                  <c:v>-2.2734399999999998E-3</c:v>
                </c:pt>
                <c:pt idx="3267">
                  <c:v>-1.5156200000000001E-3</c:v>
                </c:pt>
                <c:pt idx="3268">
                  <c:v>-2.0703100000000001E-3</c:v>
                </c:pt>
                <c:pt idx="3269">
                  <c:v>-1.96875E-3</c:v>
                </c:pt>
                <c:pt idx="3270">
                  <c:v>-2.3359399999999999E-3</c:v>
                </c:pt>
                <c:pt idx="3271">
                  <c:v>-1.8281199999999999E-3</c:v>
                </c:pt>
                <c:pt idx="3272">
                  <c:v>-1.71875E-3</c:v>
                </c:pt>
                <c:pt idx="3273">
                  <c:v>-1.88281E-3</c:v>
                </c:pt>
                <c:pt idx="3274">
                  <c:v>-2.1015600000000001E-3</c:v>
                </c:pt>
                <c:pt idx="3275">
                  <c:v>-2.0312500000000001E-3</c:v>
                </c:pt>
                <c:pt idx="3276">
                  <c:v>-2.39062E-3</c:v>
                </c:pt>
                <c:pt idx="3277">
                  <c:v>-2.2656199999999999E-3</c:v>
                </c:pt>
                <c:pt idx="3278">
                  <c:v>-2.2499999999999998E-3</c:v>
                </c:pt>
                <c:pt idx="3279">
                  <c:v>-1.88281E-3</c:v>
                </c:pt>
                <c:pt idx="3280">
                  <c:v>-2.1093700000000002E-3</c:v>
                </c:pt>
                <c:pt idx="3281">
                  <c:v>-1.6015599999999999E-3</c:v>
                </c:pt>
                <c:pt idx="3282">
                  <c:v>-2.0468700000000001E-3</c:v>
                </c:pt>
                <c:pt idx="3283">
                  <c:v>-1.7656200000000001E-3</c:v>
                </c:pt>
                <c:pt idx="3284">
                  <c:v>-1.2890600000000001E-3</c:v>
                </c:pt>
                <c:pt idx="3285">
                  <c:v>-1.8046900000000001E-3</c:v>
                </c:pt>
                <c:pt idx="3286">
                  <c:v>-2.0468700000000001E-3</c:v>
                </c:pt>
                <c:pt idx="3287">
                  <c:v>-2.0625000000000001E-3</c:v>
                </c:pt>
                <c:pt idx="3288">
                  <c:v>-2.2734399999999998E-3</c:v>
                </c:pt>
                <c:pt idx="3289">
                  <c:v>-2.2031199999999998E-3</c:v>
                </c:pt>
                <c:pt idx="3290">
                  <c:v>-2.2031199999999998E-3</c:v>
                </c:pt>
                <c:pt idx="3291">
                  <c:v>-2.1328100000000002E-3</c:v>
                </c:pt>
                <c:pt idx="3292">
                  <c:v>-2.02344E-3</c:v>
                </c:pt>
                <c:pt idx="3293">
                  <c:v>-1.45312E-3</c:v>
                </c:pt>
                <c:pt idx="3294">
                  <c:v>-1.5390600000000001E-3</c:v>
                </c:pt>
                <c:pt idx="3295">
                  <c:v>-1.96094E-3</c:v>
                </c:pt>
                <c:pt idx="3296">
                  <c:v>-2.0859400000000001E-3</c:v>
                </c:pt>
                <c:pt idx="3297">
                  <c:v>-2.1484400000000002E-3</c:v>
                </c:pt>
                <c:pt idx="3298">
                  <c:v>-2.1718699999999998E-3</c:v>
                </c:pt>
                <c:pt idx="3299">
                  <c:v>-2.0312500000000001E-3</c:v>
                </c:pt>
                <c:pt idx="3300">
                  <c:v>-1.9843700000000001E-3</c:v>
                </c:pt>
                <c:pt idx="3301">
                  <c:v>-2E-3</c:v>
                </c:pt>
                <c:pt idx="3302">
                  <c:v>-1.5625000000000001E-3</c:v>
                </c:pt>
                <c:pt idx="3303">
                  <c:v>-2.1015600000000001E-3</c:v>
                </c:pt>
                <c:pt idx="3304">
                  <c:v>-2.0078100000000001E-3</c:v>
                </c:pt>
                <c:pt idx="3305">
                  <c:v>-2.2265599999999998E-3</c:v>
                </c:pt>
                <c:pt idx="3306">
                  <c:v>-1.71875E-3</c:v>
                </c:pt>
                <c:pt idx="3307">
                  <c:v>-1.66406E-3</c:v>
                </c:pt>
                <c:pt idx="3308">
                  <c:v>-2.1875000000000002E-3</c:v>
                </c:pt>
                <c:pt idx="3309">
                  <c:v>-1.8046900000000001E-3</c:v>
                </c:pt>
                <c:pt idx="3310">
                  <c:v>-2.1718699999999998E-3</c:v>
                </c:pt>
                <c:pt idx="3311">
                  <c:v>-2.1015600000000001E-3</c:v>
                </c:pt>
                <c:pt idx="3312">
                  <c:v>-2.1015600000000001E-3</c:v>
                </c:pt>
                <c:pt idx="3313">
                  <c:v>-1.92969E-3</c:v>
                </c:pt>
                <c:pt idx="3314">
                  <c:v>-2.2109400000000002E-3</c:v>
                </c:pt>
                <c:pt idx="3315">
                  <c:v>-2.3749999999999999E-3</c:v>
                </c:pt>
                <c:pt idx="3316">
                  <c:v>-1.88281E-3</c:v>
                </c:pt>
                <c:pt idx="3317">
                  <c:v>-1.5546900000000001E-3</c:v>
                </c:pt>
                <c:pt idx="3318">
                  <c:v>-1.46094E-3</c:v>
                </c:pt>
                <c:pt idx="3319">
                  <c:v>-1.7812500000000001E-3</c:v>
                </c:pt>
                <c:pt idx="3320">
                  <c:v>-1.5546900000000001E-3</c:v>
                </c:pt>
                <c:pt idx="3321">
                  <c:v>-2.0859400000000001E-3</c:v>
                </c:pt>
                <c:pt idx="3322">
                  <c:v>-1.7968700000000001E-3</c:v>
                </c:pt>
                <c:pt idx="3323">
                  <c:v>-1.5390600000000001E-3</c:v>
                </c:pt>
                <c:pt idx="3324">
                  <c:v>-1.66406E-3</c:v>
                </c:pt>
                <c:pt idx="3325">
                  <c:v>-2.1875000000000002E-3</c:v>
                </c:pt>
                <c:pt idx="3326">
                  <c:v>-2.41406E-3</c:v>
                </c:pt>
                <c:pt idx="3327">
                  <c:v>-2.3046899999999999E-3</c:v>
                </c:pt>
                <c:pt idx="3328">
                  <c:v>-1.8593699999999999E-3</c:v>
                </c:pt>
                <c:pt idx="3329">
                  <c:v>-1.6015599999999999E-3</c:v>
                </c:pt>
                <c:pt idx="3330">
                  <c:v>-2.0468700000000001E-3</c:v>
                </c:pt>
                <c:pt idx="3331">
                  <c:v>-2.1328100000000002E-3</c:v>
                </c:pt>
                <c:pt idx="3332">
                  <c:v>-2.2656199999999999E-3</c:v>
                </c:pt>
                <c:pt idx="3333">
                  <c:v>-2.0468700000000001E-3</c:v>
                </c:pt>
                <c:pt idx="3334">
                  <c:v>-2.0078100000000001E-3</c:v>
                </c:pt>
                <c:pt idx="3335">
                  <c:v>-1.92969E-3</c:v>
                </c:pt>
                <c:pt idx="3336">
                  <c:v>-1.94531E-3</c:v>
                </c:pt>
                <c:pt idx="3337">
                  <c:v>-2.0078100000000001E-3</c:v>
                </c:pt>
                <c:pt idx="3338">
                  <c:v>-2.2265599999999998E-3</c:v>
                </c:pt>
                <c:pt idx="3339">
                  <c:v>-2.0859400000000001E-3</c:v>
                </c:pt>
                <c:pt idx="3340">
                  <c:v>-1.92969E-3</c:v>
                </c:pt>
                <c:pt idx="3341">
                  <c:v>-1.8984399999999999E-3</c:v>
                </c:pt>
                <c:pt idx="3342">
                  <c:v>-1.8046900000000001E-3</c:v>
                </c:pt>
                <c:pt idx="3343">
                  <c:v>-1.72656E-3</c:v>
                </c:pt>
                <c:pt idx="3344">
                  <c:v>-2.2499999999999998E-3</c:v>
                </c:pt>
                <c:pt idx="3345">
                  <c:v>-2.0312500000000001E-3</c:v>
                </c:pt>
                <c:pt idx="3346">
                  <c:v>-1.90625E-3</c:v>
                </c:pt>
                <c:pt idx="3347">
                  <c:v>-1.7968700000000001E-3</c:v>
                </c:pt>
                <c:pt idx="3348">
                  <c:v>-1.8281199999999999E-3</c:v>
                </c:pt>
                <c:pt idx="3349">
                  <c:v>-1.5156200000000001E-3</c:v>
                </c:pt>
                <c:pt idx="3350">
                  <c:v>-2.1015600000000001E-3</c:v>
                </c:pt>
                <c:pt idx="3351">
                  <c:v>-1.5937499999999999E-3</c:v>
                </c:pt>
                <c:pt idx="3352">
                  <c:v>-1.8984399999999999E-3</c:v>
                </c:pt>
                <c:pt idx="3353">
                  <c:v>-1.72656E-3</c:v>
                </c:pt>
                <c:pt idx="3354">
                  <c:v>-1.64062E-3</c:v>
                </c:pt>
                <c:pt idx="3355">
                  <c:v>-1.72656E-3</c:v>
                </c:pt>
                <c:pt idx="3356">
                  <c:v>-1.7812500000000001E-3</c:v>
                </c:pt>
                <c:pt idx="3357">
                  <c:v>-1.5390600000000001E-3</c:v>
                </c:pt>
                <c:pt idx="3358">
                  <c:v>-1.8046900000000001E-3</c:v>
                </c:pt>
                <c:pt idx="3359">
                  <c:v>-1.92969E-3</c:v>
                </c:pt>
                <c:pt idx="3360">
                  <c:v>-2.1328100000000002E-3</c:v>
                </c:pt>
                <c:pt idx="3361">
                  <c:v>-2.0625000000000001E-3</c:v>
                </c:pt>
                <c:pt idx="3362">
                  <c:v>-2.2890599999999999E-3</c:v>
                </c:pt>
                <c:pt idx="3363">
                  <c:v>-1.7968700000000001E-3</c:v>
                </c:pt>
                <c:pt idx="3364">
                  <c:v>-1.5156200000000001E-3</c:v>
                </c:pt>
                <c:pt idx="3365">
                  <c:v>-2E-3</c:v>
                </c:pt>
                <c:pt idx="3366">
                  <c:v>-1.92969E-3</c:v>
                </c:pt>
                <c:pt idx="3367">
                  <c:v>-1.65625E-3</c:v>
                </c:pt>
                <c:pt idx="3368">
                  <c:v>-2.49219E-3</c:v>
                </c:pt>
                <c:pt idx="3369">
                  <c:v>-2.39062E-3</c:v>
                </c:pt>
                <c:pt idx="3370">
                  <c:v>-2.8203099999999999E-3</c:v>
                </c:pt>
                <c:pt idx="3371">
                  <c:v>-1.72656E-3</c:v>
                </c:pt>
                <c:pt idx="3372">
                  <c:v>-1.96875E-3</c:v>
                </c:pt>
                <c:pt idx="3373">
                  <c:v>-2.49219E-3</c:v>
                </c:pt>
                <c:pt idx="3374">
                  <c:v>-2.47656E-3</c:v>
                </c:pt>
                <c:pt idx="3375">
                  <c:v>-2.7343699999999999E-3</c:v>
                </c:pt>
                <c:pt idx="3376">
                  <c:v>-2.7343699999999999E-3</c:v>
                </c:pt>
                <c:pt idx="3377">
                  <c:v>-2.6562500000000002E-3</c:v>
                </c:pt>
                <c:pt idx="3378">
                  <c:v>-2.7343699999999999E-3</c:v>
                </c:pt>
                <c:pt idx="3379">
                  <c:v>-2.39062E-3</c:v>
                </c:pt>
                <c:pt idx="3380">
                  <c:v>-2.3046899999999999E-3</c:v>
                </c:pt>
                <c:pt idx="3381">
                  <c:v>-1.7578100000000001E-3</c:v>
                </c:pt>
                <c:pt idx="3382">
                  <c:v>-1.39062E-3</c:v>
                </c:pt>
                <c:pt idx="3383">
                  <c:v>-1.3984399999999999E-3</c:v>
                </c:pt>
                <c:pt idx="3384">
                  <c:v>-2.0859400000000001E-3</c:v>
                </c:pt>
                <c:pt idx="3385">
                  <c:v>-2.2265599999999998E-3</c:v>
                </c:pt>
                <c:pt idx="3386">
                  <c:v>-1.9843700000000001E-3</c:v>
                </c:pt>
                <c:pt idx="3387">
                  <c:v>-1.6249999999999999E-3</c:v>
                </c:pt>
                <c:pt idx="3388">
                  <c:v>-1.7656200000000001E-3</c:v>
                </c:pt>
                <c:pt idx="3389">
                  <c:v>-1.7968700000000001E-3</c:v>
                </c:pt>
                <c:pt idx="3390">
                  <c:v>-2.0625000000000001E-3</c:v>
                </c:pt>
                <c:pt idx="3391">
                  <c:v>-1.6015599999999999E-3</c:v>
                </c:pt>
                <c:pt idx="3392">
                  <c:v>-1.66406E-3</c:v>
                </c:pt>
                <c:pt idx="3393">
                  <c:v>-2E-3</c:v>
                </c:pt>
                <c:pt idx="3394">
                  <c:v>-2.0703100000000001E-3</c:v>
                </c:pt>
                <c:pt idx="3395">
                  <c:v>-2.3124999999999999E-3</c:v>
                </c:pt>
                <c:pt idx="3396">
                  <c:v>-1.8593699999999999E-3</c:v>
                </c:pt>
                <c:pt idx="3397">
                  <c:v>-1.42187E-3</c:v>
                </c:pt>
                <c:pt idx="3398">
                  <c:v>-1.5156200000000001E-3</c:v>
                </c:pt>
                <c:pt idx="3399">
                  <c:v>-1.71875E-3</c:v>
                </c:pt>
                <c:pt idx="3400">
                  <c:v>-1.7578100000000001E-3</c:v>
                </c:pt>
                <c:pt idx="3401">
                  <c:v>-1.6171899999999999E-3</c:v>
                </c:pt>
                <c:pt idx="3402">
                  <c:v>-1.65625E-3</c:v>
                </c:pt>
                <c:pt idx="3403">
                  <c:v>-2.0859400000000001E-3</c:v>
                </c:pt>
                <c:pt idx="3404">
                  <c:v>-2.0078100000000001E-3</c:v>
                </c:pt>
                <c:pt idx="3405">
                  <c:v>-1.8437499999999999E-3</c:v>
                </c:pt>
                <c:pt idx="3406">
                  <c:v>-1.3593699999999999E-3</c:v>
                </c:pt>
                <c:pt idx="3407">
                  <c:v>-1.7578100000000001E-3</c:v>
                </c:pt>
                <c:pt idx="3408">
                  <c:v>-1.8437499999999999E-3</c:v>
                </c:pt>
                <c:pt idx="3409">
                  <c:v>-1.90625E-3</c:v>
                </c:pt>
                <c:pt idx="3410">
                  <c:v>-2.0078100000000001E-3</c:v>
                </c:pt>
                <c:pt idx="3411">
                  <c:v>-1.7812500000000001E-3</c:v>
                </c:pt>
                <c:pt idx="3412">
                  <c:v>-1.6249999999999999E-3</c:v>
                </c:pt>
                <c:pt idx="3413">
                  <c:v>-1.72656E-3</c:v>
                </c:pt>
                <c:pt idx="3414">
                  <c:v>-1.74219E-3</c:v>
                </c:pt>
                <c:pt idx="3415">
                  <c:v>-1.8671899999999999E-3</c:v>
                </c:pt>
                <c:pt idx="3416">
                  <c:v>-2.3281199999999999E-3</c:v>
                </c:pt>
                <c:pt idx="3417">
                  <c:v>-1.8281199999999999E-3</c:v>
                </c:pt>
                <c:pt idx="3418">
                  <c:v>-1.5156200000000001E-3</c:v>
                </c:pt>
                <c:pt idx="3419">
                  <c:v>-1.3125000000000001E-3</c:v>
                </c:pt>
                <c:pt idx="3420">
                  <c:v>-1.42187E-3</c:v>
                </c:pt>
                <c:pt idx="3421">
                  <c:v>-1.96094E-3</c:v>
                </c:pt>
                <c:pt idx="3422">
                  <c:v>-2.2890599999999999E-3</c:v>
                </c:pt>
                <c:pt idx="3423">
                  <c:v>-1.8437499999999999E-3</c:v>
                </c:pt>
                <c:pt idx="3424">
                  <c:v>-1.5546900000000001E-3</c:v>
                </c:pt>
                <c:pt idx="3425">
                  <c:v>-2.02344E-3</c:v>
                </c:pt>
                <c:pt idx="3426">
                  <c:v>-2.0468700000000001E-3</c:v>
                </c:pt>
                <c:pt idx="3427">
                  <c:v>-2.3281199999999999E-3</c:v>
                </c:pt>
                <c:pt idx="3428">
                  <c:v>-2.3515599999999999E-3</c:v>
                </c:pt>
                <c:pt idx="3429">
                  <c:v>-1.9843700000000001E-3</c:v>
                </c:pt>
                <c:pt idx="3430">
                  <c:v>-1.6171899999999999E-3</c:v>
                </c:pt>
                <c:pt idx="3431">
                  <c:v>-1.6171899999999999E-3</c:v>
                </c:pt>
                <c:pt idx="3432">
                  <c:v>-1.8437499999999999E-3</c:v>
                </c:pt>
                <c:pt idx="3433">
                  <c:v>-1.8437499999999999E-3</c:v>
                </c:pt>
                <c:pt idx="3434">
                  <c:v>-1.88281E-3</c:v>
                </c:pt>
                <c:pt idx="3435">
                  <c:v>-1.52344E-3</c:v>
                </c:pt>
                <c:pt idx="3436">
                  <c:v>-2E-3</c:v>
                </c:pt>
                <c:pt idx="3437">
                  <c:v>-1.8984399999999999E-3</c:v>
                </c:pt>
                <c:pt idx="3438">
                  <c:v>-2.46875E-3</c:v>
                </c:pt>
                <c:pt idx="3439">
                  <c:v>-2.3359399999999999E-3</c:v>
                </c:pt>
                <c:pt idx="3440">
                  <c:v>-2.0468700000000001E-3</c:v>
                </c:pt>
                <c:pt idx="3441">
                  <c:v>-1.39062E-3</c:v>
                </c:pt>
                <c:pt idx="3442">
                  <c:v>-1.3749999999999999E-3</c:v>
                </c:pt>
                <c:pt idx="3443">
                  <c:v>-1.5390600000000001E-3</c:v>
                </c:pt>
                <c:pt idx="3444">
                  <c:v>-1.52344E-3</c:v>
                </c:pt>
                <c:pt idx="3445">
                  <c:v>-1.1484399999999999E-3</c:v>
                </c:pt>
                <c:pt idx="3446">
                  <c:v>-7.5000000000000002E-4</c:v>
                </c:pt>
                <c:pt idx="3447">
                  <c:v>-1.3125000000000001E-3</c:v>
                </c:pt>
                <c:pt idx="3448">
                  <c:v>-1.5390600000000001E-3</c:v>
                </c:pt>
                <c:pt idx="3449">
                  <c:v>-1.6249999999999999E-3</c:v>
                </c:pt>
                <c:pt idx="3450">
                  <c:v>-1.49219E-3</c:v>
                </c:pt>
                <c:pt idx="3451">
                  <c:v>-1.5156200000000001E-3</c:v>
                </c:pt>
                <c:pt idx="3452">
                  <c:v>-1.92187E-3</c:v>
                </c:pt>
                <c:pt idx="3453">
                  <c:v>-2.4375E-3</c:v>
                </c:pt>
                <c:pt idx="3454">
                  <c:v>-1.8984399999999999E-3</c:v>
                </c:pt>
                <c:pt idx="3455">
                  <c:v>-1.7656200000000001E-3</c:v>
                </c:pt>
                <c:pt idx="3456">
                  <c:v>-1.90625E-3</c:v>
                </c:pt>
                <c:pt idx="3457">
                  <c:v>-1.4375E-3</c:v>
                </c:pt>
                <c:pt idx="3458">
                  <c:v>-2.1640600000000002E-3</c:v>
                </c:pt>
                <c:pt idx="3459">
                  <c:v>-1.96875E-3</c:v>
                </c:pt>
                <c:pt idx="3460">
                  <c:v>-1.8281199999999999E-3</c:v>
                </c:pt>
                <c:pt idx="3461">
                  <c:v>-1.64062E-3</c:v>
                </c:pt>
                <c:pt idx="3462">
                  <c:v>-1.64062E-3</c:v>
                </c:pt>
                <c:pt idx="3463">
                  <c:v>-1.66406E-3</c:v>
                </c:pt>
                <c:pt idx="3464">
                  <c:v>-2.2265599999999998E-3</c:v>
                </c:pt>
                <c:pt idx="3465">
                  <c:v>-2.3124999999999999E-3</c:v>
                </c:pt>
                <c:pt idx="3466">
                  <c:v>-1.5546900000000001E-3</c:v>
                </c:pt>
                <c:pt idx="3467">
                  <c:v>-2.0468700000000001E-3</c:v>
                </c:pt>
                <c:pt idx="3468">
                  <c:v>-1.66406E-3</c:v>
                </c:pt>
                <c:pt idx="3469">
                  <c:v>-1.92187E-3</c:v>
                </c:pt>
                <c:pt idx="3470">
                  <c:v>-2.1093700000000002E-3</c:v>
                </c:pt>
                <c:pt idx="3471">
                  <c:v>-1.7656200000000001E-3</c:v>
                </c:pt>
                <c:pt idx="3472">
                  <c:v>-1.41406E-3</c:v>
                </c:pt>
                <c:pt idx="3473">
                  <c:v>-2.0078100000000001E-3</c:v>
                </c:pt>
                <c:pt idx="3474">
                  <c:v>-2.0625000000000001E-3</c:v>
                </c:pt>
                <c:pt idx="3475">
                  <c:v>-2.3046899999999999E-3</c:v>
                </c:pt>
                <c:pt idx="3476">
                  <c:v>-2.5703100000000001E-3</c:v>
                </c:pt>
                <c:pt idx="3477">
                  <c:v>-2.2265599999999998E-3</c:v>
                </c:pt>
                <c:pt idx="3478">
                  <c:v>-2.1093700000000002E-3</c:v>
                </c:pt>
                <c:pt idx="3479">
                  <c:v>-1.8984399999999999E-3</c:v>
                </c:pt>
                <c:pt idx="3480">
                  <c:v>-2.0312500000000001E-3</c:v>
                </c:pt>
                <c:pt idx="3481">
                  <c:v>-1.96094E-3</c:v>
                </c:pt>
                <c:pt idx="3482">
                  <c:v>-1.71875E-3</c:v>
                </c:pt>
                <c:pt idx="3483">
                  <c:v>-1.41406E-3</c:v>
                </c:pt>
                <c:pt idx="3484">
                  <c:v>-1.7656200000000001E-3</c:v>
                </c:pt>
                <c:pt idx="3485">
                  <c:v>-1.74219E-3</c:v>
                </c:pt>
                <c:pt idx="3486">
                  <c:v>-1.8671899999999999E-3</c:v>
                </c:pt>
                <c:pt idx="3487">
                  <c:v>-2.0703100000000001E-3</c:v>
                </c:pt>
                <c:pt idx="3488">
                  <c:v>-1.72656E-3</c:v>
                </c:pt>
                <c:pt idx="3489">
                  <c:v>-2.1015600000000001E-3</c:v>
                </c:pt>
                <c:pt idx="3490">
                  <c:v>-2.3671899999999999E-3</c:v>
                </c:pt>
                <c:pt idx="3491">
                  <c:v>-2.3359399999999999E-3</c:v>
                </c:pt>
                <c:pt idx="3492">
                  <c:v>-2.6953099999999998E-3</c:v>
                </c:pt>
                <c:pt idx="3493">
                  <c:v>-2.45312E-3</c:v>
                </c:pt>
                <c:pt idx="3494">
                  <c:v>-2.6796900000000002E-3</c:v>
                </c:pt>
                <c:pt idx="3495">
                  <c:v>-2.0703100000000001E-3</c:v>
                </c:pt>
                <c:pt idx="3496">
                  <c:v>-2.1484400000000002E-3</c:v>
                </c:pt>
                <c:pt idx="3497">
                  <c:v>-1.88281E-3</c:v>
                </c:pt>
                <c:pt idx="3498">
                  <c:v>-2E-3</c:v>
                </c:pt>
                <c:pt idx="3499">
                  <c:v>-1.72656E-3</c:v>
                </c:pt>
                <c:pt idx="3500">
                  <c:v>-1.8671899999999999E-3</c:v>
                </c:pt>
                <c:pt idx="3501">
                  <c:v>-2.3515599999999999E-3</c:v>
                </c:pt>
                <c:pt idx="3502">
                  <c:v>-2.42969E-3</c:v>
                </c:pt>
                <c:pt idx="3503">
                  <c:v>-2.3671899999999999E-3</c:v>
                </c:pt>
                <c:pt idx="3504">
                  <c:v>-2.3046899999999999E-3</c:v>
                </c:pt>
                <c:pt idx="3505">
                  <c:v>-2.2343699999999998E-3</c:v>
                </c:pt>
                <c:pt idx="3506">
                  <c:v>-1.9843700000000001E-3</c:v>
                </c:pt>
                <c:pt idx="3507">
                  <c:v>-2.2109400000000002E-3</c:v>
                </c:pt>
                <c:pt idx="3508">
                  <c:v>-2.2499999999999998E-3</c:v>
                </c:pt>
                <c:pt idx="3509">
                  <c:v>-3.0156200000000001E-3</c:v>
                </c:pt>
                <c:pt idx="3510">
                  <c:v>-2.49219E-3</c:v>
                </c:pt>
                <c:pt idx="3511">
                  <c:v>-2.46875E-3</c:v>
                </c:pt>
                <c:pt idx="3512">
                  <c:v>-2.5078100000000001E-3</c:v>
                </c:pt>
                <c:pt idx="3513">
                  <c:v>-2.39062E-3</c:v>
                </c:pt>
                <c:pt idx="3514">
                  <c:v>-2.5312500000000001E-3</c:v>
                </c:pt>
                <c:pt idx="3515">
                  <c:v>-2.3515599999999999E-3</c:v>
                </c:pt>
                <c:pt idx="3516">
                  <c:v>-2.45312E-3</c:v>
                </c:pt>
                <c:pt idx="3517">
                  <c:v>-3.6718699999999998E-3</c:v>
                </c:pt>
                <c:pt idx="3518">
                  <c:v>-4.4453100000000001E-3</c:v>
                </c:pt>
                <c:pt idx="3519">
                  <c:v>-5.5234400000000001E-3</c:v>
                </c:pt>
                <c:pt idx="3520">
                  <c:v>-6.9375000000000001E-3</c:v>
                </c:pt>
                <c:pt idx="3521">
                  <c:v>-8.4843699999999998E-3</c:v>
                </c:pt>
                <c:pt idx="3522">
                  <c:v>-1.08828E-2</c:v>
                </c:pt>
                <c:pt idx="3523">
                  <c:v>-1.36875E-2</c:v>
                </c:pt>
                <c:pt idx="3524">
                  <c:v>-1.6523400000000001E-2</c:v>
                </c:pt>
                <c:pt idx="3525">
                  <c:v>-1.9656300000000002E-2</c:v>
                </c:pt>
                <c:pt idx="3526">
                  <c:v>-2.28281E-2</c:v>
                </c:pt>
                <c:pt idx="3527">
                  <c:v>-2.6828100000000001E-2</c:v>
                </c:pt>
                <c:pt idx="3528">
                  <c:v>-2.94922E-2</c:v>
                </c:pt>
                <c:pt idx="3529">
                  <c:v>-3.2757799999999997E-2</c:v>
                </c:pt>
                <c:pt idx="3530">
                  <c:v>-3.6031300000000002E-2</c:v>
                </c:pt>
                <c:pt idx="3531">
                  <c:v>-3.9718700000000003E-2</c:v>
                </c:pt>
                <c:pt idx="3532">
                  <c:v>-4.3953100000000002E-2</c:v>
                </c:pt>
                <c:pt idx="3533">
                  <c:v>-4.7710900000000001E-2</c:v>
                </c:pt>
                <c:pt idx="3534">
                  <c:v>-5.1164099999999997E-2</c:v>
                </c:pt>
                <c:pt idx="3535">
                  <c:v>-5.4656299999999998E-2</c:v>
                </c:pt>
                <c:pt idx="3536">
                  <c:v>-5.8351600000000003E-2</c:v>
                </c:pt>
                <c:pt idx="3537">
                  <c:v>-6.1960899999999999E-2</c:v>
                </c:pt>
                <c:pt idx="3538">
                  <c:v>-6.5640599999999993E-2</c:v>
                </c:pt>
                <c:pt idx="3539">
                  <c:v>-6.8789100000000006E-2</c:v>
                </c:pt>
                <c:pt idx="3540">
                  <c:v>-7.2140599999999999E-2</c:v>
                </c:pt>
                <c:pt idx="3541">
                  <c:v>-7.5195300000000007E-2</c:v>
                </c:pt>
                <c:pt idx="3542">
                  <c:v>-7.8359399999999996E-2</c:v>
                </c:pt>
                <c:pt idx="3543">
                  <c:v>-8.1367200000000001E-2</c:v>
                </c:pt>
                <c:pt idx="3544">
                  <c:v>-8.4570300000000001E-2</c:v>
                </c:pt>
                <c:pt idx="3545">
                  <c:v>-8.6773400000000001E-2</c:v>
                </c:pt>
                <c:pt idx="3546">
                  <c:v>-8.9187500000000003E-2</c:v>
                </c:pt>
                <c:pt idx="3547">
                  <c:v>-9.1499999999999998E-2</c:v>
                </c:pt>
                <c:pt idx="3548">
                  <c:v>-9.2820299999999994E-2</c:v>
                </c:pt>
                <c:pt idx="3549">
                  <c:v>-9.5335900000000001E-2</c:v>
                </c:pt>
                <c:pt idx="3550">
                  <c:v>-9.7437499999999996E-2</c:v>
                </c:pt>
                <c:pt idx="3551">
                  <c:v>-9.9875000000000005E-2</c:v>
                </c:pt>
                <c:pt idx="3552">
                  <c:v>-0.101414</c:v>
                </c:pt>
                <c:pt idx="3553">
                  <c:v>-0.102719</c:v>
                </c:pt>
                <c:pt idx="3554">
                  <c:v>-0.103727</c:v>
                </c:pt>
                <c:pt idx="3555">
                  <c:v>-0.105375</c:v>
                </c:pt>
                <c:pt idx="3556">
                  <c:v>-0.107391</c:v>
                </c:pt>
                <c:pt idx="3557">
                  <c:v>-0.108359</c:v>
                </c:pt>
                <c:pt idx="3558">
                  <c:v>-0.109094</c:v>
                </c:pt>
                <c:pt idx="3559">
                  <c:v>-0.11081199999999999</c:v>
                </c:pt>
                <c:pt idx="3560">
                  <c:v>-0.111648</c:v>
                </c:pt>
                <c:pt idx="3561">
                  <c:v>-0.112266</c:v>
                </c:pt>
                <c:pt idx="3562">
                  <c:v>-0.113375</c:v>
                </c:pt>
                <c:pt idx="3563">
                  <c:v>-0.113883</c:v>
                </c:pt>
                <c:pt idx="3564">
                  <c:v>-0.114594</c:v>
                </c:pt>
                <c:pt idx="3565">
                  <c:v>-0.115383</c:v>
                </c:pt>
                <c:pt idx="3566">
                  <c:v>-0.115453</c:v>
                </c:pt>
                <c:pt idx="3567">
                  <c:v>-0.115859</c:v>
                </c:pt>
                <c:pt idx="3568">
                  <c:v>-0.116281</c:v>
                </c:pt>
                <c:pt idx="3569">
                  <c:v>-0.11731999999999999</c:v>
                </c:pt>
                <c:pt idx="3570">
                  <c:v>-0.117273</c:v>
                </c:pt>
                <c:pt idx="3571">
                  <c:v>-0.117039</c:v>
                </c:pt>
                <c:pt idx="3572">
                  <c:v>-0.117008</c:v>
                </c:pt>
                <c:pt idx="3573">
                  <c:v>-0.117313</c:v>
                </c:pt>
                <c:pt idx="3574">
                  <c:v>-0.117719</c:v>
                </c:pt>
                <c:pt idx="3575">
                  <c:v>-0.11706999999999999</c:v>
                </c:pt>
                <c:pt idx="3576">
                  <c:v>-0.116789</c:v>
                </c:pt>
                <c:pt idx="3577">
                  <c:v>-0.116687</c:v>
                </c:pt>
                <c:pt idx="3578">
                  <c:v>-0.116227</c:v>
                </c:pt>
                <c:pt idx="3579">
                  <c:v>-0.115773</c:v>
                </c:pt>
                <c:pt idx="3580">
                  <c:v>-0.115594</c:v>
                </c:pt>
                <c:pt idx="3581">
                  <c:v>-0.11528099999999999</c:v>
                </c:pt>
                <c:pt idx="3582">
                  <c:v>-0.114797</c:v>
                </c:pt>
                <c:pt idx="3583">
                  <c:v>-0.11465599999999999</c:v>
                </c:pt>
                <c:pt idx="3584">
                  <c:v>-0.11451600000000001</c:v>
                </c:pt>
                <c:pt idx="3585">
                  <c:v>-0.113375</c:v>
                </c:pt>
                <c:pt idx="3586">
                  <c:v>-0.11276600000000001</c:v>
                </c:pt>
                <c:pt idx="3587">
                  <c:v>-0.11232</c:v>
                </c:pt>
                <c:pt idx="3588">
                  <c:v>-0.111289</c:v>
                </c:pt>
                <c:pt idx="3589">
                  <c:v>-0.111305</c:v>
                </c:pt>
                <c:pt idx="3590">
                  <c:v>-0.110945</c:v>
                </c:pt>
                <c:pt idx="3591">
                  <c:v>-0.110148</c:v>
                </c:pt>
                <c:pt idx="3592">
                  <c:v>-0.109211</c:v>
                </c:pt>
                <c:pt idx="3593">
                  <c:v>-0.10825799999999999</c:v>
                </c:pt>
                <c:pt idx="3594">
                  <c:v>-0.107664</c:v>
                </c:pt>
                <c:pt idx="3595">
                  <c:v>-0.106367</c:v>
                </c:pt>
                <c:pt idx="3596">
                  <c:v>-0.10559399999999999</c:v>
                </c:pt>
                <c:pt idx="3597">
                  <c:v>-0.10498399999999999</c:v>
                </c:pt>
                <c:pt idx="3598">
                  <c:v>-0.104375</c:v>
                </c:pt>
                <c:pt idx="3599">
                  <c:v>-0.10410899999999999</c:v>
                </c:pt>
                <c:pt idx="3600">
                  <c:v>-0.10291400000000001</c:v>
                </c:pt>
                <c:pt idx="3601">
                  <c:v>-0.102281</c:v>
                </c:pt>
                <c:pt idx="3602">
                  <c:v>-0.101352</c:v>
                </c:pt>
                <c:pt idx="3603">
                  <c:v>-0.100484</c:v>
                </c:pt>
                <c:pt idx="3604">
                  <c:v>-9.9367200000000003E-2</c:v>
                </c:pt>
                <c:pt idx="3605">
                  <c:v>-9.7812499999999997E-2</c:v>
                </c:pt>
                <c:pt idx="3606">
                  <c:v>-9.6726599999999996E-2</c:v>
                </c:pt>
                <c:pt idx="3607">
                  <c:v>-9.6625000000000003E-2</c:v>
                </c:pt>
                <c:pt idx="3608">
                  <c:v>-9.5679700000000006E-2</c:v>
                </c:pt>
                <c:pt idx="3609">
                  <c:v>-9.4492199999999998E-2</c:v>
                </c:pt>
                <c:pt idx="3610">
                  <c:v>-9.3351600000000007E-2</c:v>
                </c:pt>
                <c:pt idx="3611">
                  <c:v>-9.2601600000000006E-2</c:v>
                </c:pt>
                <c:pt idx="3612">
                  <c:v>-9.1585899999999998E-2</c:v>
                </c:pt>
                <c:pt idx="3613">
                  <c:v>-9.0773400000000004E-2</c:v>
                </c:pt>
                <c:pt idx="3614">
                  <c:v>-8.9328099999999994E-2</c:v>
                </c:pt>
                <c:pt idx="3615">
                  <c:v>-8.7640599999999999E-2</c:v>
                </c:pt>
                <c:pt idx="3616">
                  <c:v>-8.7578100000000006E-2</c:v>
                </c:pt>
                <c:pt idx="3617">
                  <c:v>-8.6906200000000003E-2</c:v>
                </c:pt>
                <c:pt idx="3618">
                  <c:v>-8.5421899999999995E-2</c:v>
                </c:pt>
                <c:pt idx="3619">
                  <c:v>-8.4132799999999994E-2</c:v>
                </c:pt>
                <c:pt idx="3620">
                  <c:v>-8.2812499999999997E-2</c:v>
                </c:pt>
                <c:pt idx="3621">
                  <c:v>-8.1968799999999994E-2</c:v>
                </c:pt>
                <c:pt idx="3622">
                  <c:v>-8.0851599999999996E-2</c:v>
                </c:pt>
                <c:pt idx="3623">
                  <c:v>-7.9171900000000003E-2</c:v>
                </c:pt>
                <c:pt idx="3624">
                  <c:v>-7.80391E-2</c:v>
                </c:pt>
                <c:pt idx="3625">
                  <c:v>-7.6734399999999994E-2</c:v>
                </c:pt>
                <c:pt idx="3626">
                  <c:v>-7.5398400000000004E-2</c:v>
                </c:pt>
                <c:pt idx="3627">
                  <c:v>-7.4398400000000003E-2</c:v>
                </c:pt>
                <c:pt idx="3628">
                  <c:v>-7.3445300000000005E-2</c:v>
                </c:pt>
                <c:pt idx="3629">
                  <c:v>-7.2710899999999995E-2</c:v>
                </c:pt>
                <c:pt idx="3630">
                  <c:v>-7.1335899999999994E-2</c:v>
                </c:pt>
                <c:pt idx="3631">
                  <c:v>-7.0296899999999996E-2</c:v>
                </c:pt>
                <c:pt idx="3632">
                  <c:v>-6.8773399999999998E-2</c:v>
                </c:pt>
                <c:pt idx="3633">
                  <c:v>-6.75703E-2</c:v>
                </c:pt>
                <c:pt idx="3634">
                  <c:v>-6.6742200000000002E-2</c:v>
                </c:pt>
                <c:pt idx="3635">
                  <c:v>-6.5726599999999996E-2</c:v>
                </c:pt>
                <c:pt idx="3636">
                  <c:v>-6.4140600000000006E-2</c:v>
                </c:pt>
                <c:pt idx="3637">
                  <c:v>-6.2921900000000003E-2</c:v>
                </c:pt>
                <c:pt idx="3638">
                  <c:v>-6.1843700000000001E-2</c:v>
                </c:pt>
                <c:pt idx="3639">
                  <c:v>-6.0601599999999999E-2</c:v>
                </c:pt>
                <c:pt idx="3640">
                  <c:v>-5.9304700000000002E-2</c:v>
                </c:pt>
                <c:pt idx="3641">
                  <c:v>-5.8593800000000001E-2</c:v>
                </c:pt>
                <c:pt idx="3642">
                  <c:v>-5.7296899999999998E-2</c:v>
                </c:pt>
                <c:pt idx="3643">
                  <c:v>-5.6257799999999997E-2</c:v>
                </c:pt>
                <c:pt idx="3644">
                  <c:v>-5.48125E-2</c:v>
                </c:pt>
                <c:pt idx="3645">
                  <c:v>-5.3656299999999997E-2</c:v>
                </c:pt>
                <c:pt idx="3646">
                  <c:v>-5.23203E-2</c:v>
                </c:pt>
                <c:pt idx="3647">
                  <c:v>-5.0109399999999998E-2</c:v>
                </c:pt>
                <c:pt idx="3648">
                  <c:v>-4.9085900000000002E-2</c:v>
                </c:pt>
                <c:pt idx="3649">
                  <c:v>-4.7726600000000001E-2</c:v>
                </c:pt>
                <c:pt idx="3650">
                  <c:v>-4.6328099999999997E-2</c:v>
                </c:pt>
                <c:pt idx="3651">
                  <c:v>-4.46562E-2</c:v>
                </c:pt>
                <c:pt idx="3652">
                  <c:v>-4.2648400000000003E-2</c:v>
                </c:pt>
                <c:pt idx="3653">
                  <c:v>-4.0656200000000003E-2</c:v>
                </c:pt>
                <c:pt idx="3654">
                  <c:v>-3.85E-2</c:v>
                </c:pt>
                <c:pt idx="3655">
                  <c:v>-3.6265600000000002E-2</c:v>
                </c:pt>
                <c:pt idx="3656">
                  <c:v>-3.3250000000000002E-2</c:v>
                </c:pt>
                <c:pt idx="3657">
                  <c:v>-3.0710899999999999E-2</c:v>
                </c:pt>
                <c:pt idx="3658">
                  <c:v>-2.7882799999999999E-2</c:v>
                </c:pt>
                <c:pt idx="3659">
                  <c:v>-2.4414100000000001E-2</c:v>
                </c:pt>
                <c:pt idx="3660">
                  <c:v>-2.07344E-2</c:v>
                </c:pt>
                <c:pt idx="3661">
                  <c:v>-1.6328100000000002E-2</c:v>
                </c:pt>
                <c:pt idx="3662">
                  <c:v>-1.1757800000000001E-2</c:v>
                </c:pt>
                <c:pt idx="3663">
                  <c:v>-6.9218700000000001E-3</c:v>
                </c:pt>
                <c:pt idx="3664">
                  <c:v>-2.3359399999999999E-3</c:v>
                </c:pt>
                <c:pt idx="3665">
                  <c:v>2.6640600000000002E-3</c:v>
                </c:pt>
                <c:pt idx="3666">
                  <c:v>7.84375E-3</c:v>
                </c:pt>
                <c:pt idx="3667">
                  <c:v>1.2906300000000001E-2</c:v>
                </c:pt>
                <c:pt idx="3668">
                  <c:v>1.86172E-2</c:v>
                </c:pt>
                <c:pt idx="3669">
                  <c:v>2.4093799999999999E-2</c:v>
                </c:pt>
                <c:pt idx="3670">
                  <c:v>2.98047E-2</c:v>
                </c:pt>
                <c:pt idx="3671">
                  <c:v>3.4085900000000002E-2</c:v>
                </c:pt>
                <c:pt idx="3672">
                  <c:v>3.8968799999999998E-2</c:v>
                </c:pt>
                <c:pt idx="3673">
                  <c:v>4.4406300000000003E-2</c:v>
                </c:pt>
                <c:pt idx="3674">
                  <c:v>4.9875000000000003E-2</c:v>
                </c:pt>
                <c:pt idx="3675">
                  <c:v>5.5414100000000001E-2</c:v>
                </c:pt>
                <c:pt idx="3676">
                  <c:v>6.0781300000000003E-2</c:v>
                </c:pt>
                <c:pt idx="3677">
                  <c:v>6.5554699999999994E-2</c:v>
                </c:pt>
                <c:pt idx="3678">
                  <c:v>7.0304699999999998E-2</c:v>
                </c:pt>
                <c:pt idx="3679">
                  <c:v>7.4367199999999994E-2</c:v>
                </c:pt>
                <c:pt idx="3680">
                  <c:v>7.9015600000000005E-2</c:v>
                </c:pt>
                <c:pt idx="3681">
                  <c:v>8.36953E-2</c:v>
                </c:pt>
                <c:pt idx="3682">
                  <c:v>8.7617200000000006E-2</c:v>
                </c:pt>
                <c:pt idx="3683">
                  <c:v>9.2265600000000003E-2</c:v>
                </c:pt>
                <c:pt idx="3684">
                  <c:v>9.5960900000000002E-2</c:v>
                </c:pt>
                <c:pt idx="3685">
                  <c:v>9.9796899999999994E-2</c:v>
                </c:pt>
                <c:pt idx="3686">
                  <c:v>0.103031</c:v>
                </c:pt>
                <c:pt idx="3687">
                  <c:v>0.1075</c:v>
                </c:pt>
                <c:pt idx="3688">
                  <c:v>0.110875</c:v>
                </c:pt>
                <c:pt idx="3689">
                  <c:v>0.113492</c:v>
                </c:pt>
                <c:pt idx="3690">
                  <c:v>0.116883</c:v>
                </c:pt>
                <c:pt idx="3691">
                  <c:v>0.120313</c:v>
                </c:pt>
                <c:pt idx="3692">
                  <c:v>0.12289799999999999</c:v>
                </c:pt>
                <c:pt idx="3693">
                  <c:v>0.12515599999999999</c:v>
                </c:pt>
                <c:pt idx="3694">
                  <c:v>0.127086</c:v>
                </c:pt>
                <c:pt idx="3695">
                  <c:v>0.12901599999999999</c:v>
                </c:pt>
                <c:pt idx="3696">
                  <c:v>0.13125000000000001</c:v>
                </c:pt>
                <c:pt idx="3697">
                  <c:v>0.13422700000000001</c:v>
                </c:pt>
                <c:pt idx="3698">
                  <c:v>0.13646900000000001</c:v>
                </c:pt>
                <c:pt idx="3699">
                  <c:v>0.13866400000000001</c:v>
                </c:pt>
                <c:pt idx="3700">
                  <c:v>0.14121900000000001</c:v>
                </c:pt>
                <c:pt idx="3701">
                  <c:v>0.143008</c:v>
                </c:pt>
                <c:pt idx="3702">
                  <c:v>0.14489099999999999</c:v>
                </c:pt>
                <c:pt idx="3703">
                  <c:v>0.14624999999999999</c:v>
                </c:pt>
                <c:pt idx="3704">
                  <c:v>0.147289</c:v>
                </c:pt>
                <c:pt idx="3705">
                  <c:v>0.14882000000000001</c:v>
                </c:pt>
                <c:pt idx="3706">
                  <c:v>0.149203</c:v>
                </c:pt>
                <c:pt idx="3707">
                  <c:v>0.151086</c:v>
                </c:pt>
                <c:pt idx="3708">
                  <c:v>0.152227</c:v>
                </c:pt>
                <c:pt idx="3709">
                  <c:v>0.15288299999999999</c:v>
                </c:pt>
                <c:pt idx="3710">
                  <c:v>0.15321899999999999</c:v>
                </c:pt>
                <c:pt idx="3711">
                  <c:v>0.15403900000000001</c:v>
                </c:pt>
                <c:pt idx="3712">
                  <c:v>0.154305</c:v>
                </c:pt>
                <c:pt idx="3713">
                  <c:v>0.154945</c:v>
                </c:pt>
                <c:pt idx="3714">
                  <c:v>0.155195</c:v>
                </c:pt>
                <c:pt idx="3715">
                  <c:v>0.15562500000000001</c:v>
                </c:pt>
                <c:pt idx="3716">
                  <c:v>0.15575800000000001</c:v>
                </c:pt>
                <c:pt idx="3717">
                  <c:v>0.15513299999999999</c:v>
                </c:pt>
                <c:pt idx="3718">
                  <c:v>0.15525800000000001</c:v>
                </c:pt>
                <c:pt idx="3719">
                  <c:v>0.155172</c:v>
                </c:pt>
                <c:pt idx="3720">
                  <c:v>0.15528900000000001</c:v>
                </c:pt>
                <c:pt idx="3721">
                  <c:v>0.154969</c:v>
                </c:pt>
                <c:pt idx="3722">
                  <c:v>0.154305</c:v>
                </c:pt>
                <c:pt idx="3723">
                  <c:v>0.153867</c:v>
                </c:pt>
                <c:pt idx="3724">
                  <c:v>0.153305</c:v>
                </c:pt>
                <c:pt idx="3725">
                  <c:v>0.153727</c:v>
                </c:pt>
                <c:pt idx="3726">
                  <c:v>0.15264800000000001</c:v>
                </c:pt>
                <c:pt idx="3727">
                  <c:v>0.15221100000000001</c:v>
                </c:pt>
                <c:pt idx="3728">
                  <c:v>0.151398</c:v>
                </c:pt>
                <c:pt idx="3729">
                  <c:v>0.151031</c:v>
                </c:pt>
                <c:pt idx="3730">
                  <c:v>0.150648</c:v>
                </c:pt>
                <c:pt idx="3731">
                  <c:v>0.14993000000000001</c:v>
                </c:pt>
                <c:pt idx="3732">
                  <c:v>0.14841399999999999</c:v>
                </c:pt>
                <c:pt idx="3733">
                  <c:v>0.147234</c:v>
                </c:pt>
                <c:pt idx="3734">
                  <c:v>0.14674200000000001</c:v>
                </c:pt>
                <c:pt idx="3735">
                  <c:v>0.145875</c:v>
                </c:pt>
                <c:pt idx="3736">
                  <c:v>0.14443</c:v>
                </c:pt>
                <c:pt idx="3737">
                  <c:v>0.14308599999999999</c:v>
                </c:pt>
                <c:pt idx="3738">
                  <c:v>0.14186699999999999</c:v>
                </c:pt>
                <c:pt idx="3739">
                  <c:v>0.14074999999999999</c:v>
                </c:pt>
                <c:pt idx="3740">
                  <c:v>0.13927300000000001</c:v>
                </c:pt>
                <c:pt idx="3741">
                  <c:v>0.13818800000000001</c:v>
                </c:pt>
                <c:pt idx="3742">
                  <c:v>0.136383</c:v>
                </c:pt>
                <c:pt idx="3743">
                  <c:v>0.13528899999999999</c:v>
                </c:pt>
                <c:pt idx="3744">
                  <c:v>0.13453899999999999</c:v>
                </c:pt>
                <c:pt idx="3745">
                  <c:v>0.13310900000000001</c:v>
                </c:pt>
                <c:pt idx="3746">
                  <c:v>0.131492</c:v>
                </c:pt>
                <c:pt idx="3747">
                  <c:v>0.13023399999999999</c:v>
                </c:pt>
                <c:pt idx="3748">
                  <c:v>0.12875</c:v>
                </c:pt>
                <c:pt idx="3749">
                  <c:v>0.127633</c:v>
                </c:pt>
                <c:pt idx="3750">
                  <c:v>0.12650800000000001</c:v>
                </c:pt>
                <c:pt idx="3751">
                  <c:v>0.12461700000000001</c:v>
                </c:pt>
                <c:pt idx="3752">
                  <c:v>0.123586</c:v>
                </c:pt>
                <c:pt idx="3753">
                  <c:v>0.121906</c:v>
                </c:pt>
                <c:pt idx="3754">
                  <c:v>0.120781</c:v>
                </c:pt>
                <c:pt idx="3755">
                  <c:v>0.11905499999999999</c:v>
                </c:pt>
                <c:pt idx="3756">
                  <c:v>0.117203</c:v>
                </c:pt>
                <c:pt idx="3757">
                  <c:v>0.115687</c:v>
                </c:pt>
                <c:pt idx="3758">
                  <c:v>0.114508</c:v>
                </c:pt>
                <c:pt idx="3759">
                  <c:v>0.113305</c:v>
                </c:pt>
                <c:pt idx="3760">
                  <c:v>0.111891</c:v>
                </c:pt>
                <c:pt idx="3761">
                  <c:v>0.11081299999999999</c:v>
                </c:pt>
                <c:pt idx="3762">
                  <c:v>0.109484</c:v>
                </c:pt>
                <c:pt idx="3763">
                  <c:v>0.107516</c:v>
                </c:pt>
                <c:pt idx="3764">
                  <c:v>0.105992</c:v>
                </c:pt>
                <c:pt idx="3765">
                  <c:v>0.104875</c:v>
                </c:pt>
                <c:pt idx="3766">
                  <c:v>0.103211</c:v>
                </c:pt>
                <c:pt idx="3767">
                  <c:v>0.102094</c:v>
                </c:pt>
                <c:pt idx="3768">
                  <c:v>0.100273</c:v>
                </c:pt>
                <c:pt idx="3769">
                  <c:v>9.9453100000000003E-2</c:v>
                </c:pt>
                <c:pt idx="3770">
                  <c:v>9.7726599999999997E-2</c:v>
                </c:pt>
                <c:pt idx="3771">
                  <c:v>9.63281E-2</c:v>
                </c:pt>
                <c:pt idx="3772">
                  <c:v>9.5351599999999995E-2</c:v>
                </c:pt>
                <c:pt idx="3773">
                  <c:v>9.3625E-2</c:v>
                </c:pt>
                <c:pt idx="3774">
                  <c:v>9.1921900000000001E-2</c:v>
                </c:pt>
                <c:pt idx="3775">
                  <c:v>9.0398400000000004E-2</c:v>
                </c:pt>
                <c:pt idx="3776">
                  <c:v>8.87656E-2</c:v>
                </c:pt>
                <c:pt idx="3777">
                  <c:v>8.7914099999999995E-2</c:v>
                </c:pt>
                <c:pt idx="3778">
                  <c:v>8.6109400000000003E-2</c:v>
                </c:pt>
                <c:pt idx="3779">
                  <c:v>8.4601599999999999E-2</c:v>
                </c:pt>
                <c:pt idx="3780">
                  <c:v>8.3148399999999997E-2</c:v>
                </c:pt>
                <c:pt idx="3781">
                  <c:v>8.1718799999999994E-2</c:v>
                </c:pt>
                <c:pt idx="3782">
                  <c:v>8.0335900000000002E-2</c:v>
                </c:pt>
                <c:pt idx="3783">
                  <c:v>7.8796900000000003E-2</c:v>
                </c:pt>
                <c:pt idx="3784">
                  <c:v>7.7476600000000007E-2</c:v>
                </c:pt>
                <c:pt idx="3785">
                  <c:v>7.6273400000000005E-2</c:v>
                </c:pt>
                <c:pt idx="3786">
                  <c:v>7.4507799999999999E-2</c:v>
                </c:pt>
                <c:pt idx="3787">
                  <c:v>7.3148400000000002E-2</c:v>
                </c:pt>
                <c:pt idx="3788">
                  <c:v>7.0890599999999998E-2</c:v>
                </c:pt>
                <c:pt idx="3789">
                  <c:v>6.9500000000000006E-2</c:v>
                </c:pt>
                <c:pt idx="3790">
                  <c:v>6.7992200000000003E-2</c:v>
                </c:pt>
                <c:pt idx="3791">
                  <c:v>6.6726599999999997E-2</c:v>
                </c:pt>
                <c:pt idx="3792">
                  <c:v>6.5531199999999998E-2</c:v>
                </c:pt>
                <c:pt idx="3793">
                  <c:v>6.3953099999999999E-2</c:v>
                </c:pt>
                <c:pt idx="3794">
                  <c:v>6.1898399999999999E-2</c:v>
                </c:pt>
                <c:pt idx="3795">
                  <c:v>6.1007800000000001E-2</c:v>
                </c:pt>
                <c:pt idx="3796">
                  <c:v>5.9726599999999998E-2</c:v>
                </c:pt>
                <c:pt idx="3797">
                  <c:v>5.8218699999999998E-2</c:v>
                </c:pt>
                <c:pt idx="3798">
                  <c:v>5.6398400000000001E-2</c:v>
                </c:pt>
                <c:pt idx="3799">
                  <c:v>5.45234E-2</c:v>
                </c:pt>
                <c:pt idx="3800">
                  <c:v>5.3265600000000003E-2</c:v>
                </c:pt>
                <c:pt idx="3801">
                  <c:v>5.18828E-2</c:v>
                </c:pt>
                <c:pt idx="3802">
                  <c:v>5.0257799999999998E-2</c:v>
                </c:pt>
                <c:pt idx="3803">
                  <c:v>4.8593799999999999E-2</c:v>
                </c:pt>
                <c:pt idx="3804">
                  <c:v>4.7656200000000003E-2</c:v>
                </c:pt>
                <c:pt idx="3805">
                  <c:v>4.6179699999999997E-2</c:v>
                </c:pt>
                <c:pt idx="3806">
                  <c:v>4.4281300000000003E-2</c:v>
                </c:pt>
                <c:pt idx="3807">
                  <c:v>4.2718699999999998E-2</c:v>
                </c:pt>
                <c:pt idx="3808">
                  <c:v>4.0531299999999999E-2</c:v>
                </c:pt>
                <c:pt idx="3809">
                  <c:v>3.9070300000000002E-2</c:v>
                </c:pt>
                <c:pt idx="3810">
                  <c:v>3.7953099999999997E-2</c:v>
                </c:pt>
                <c:pt idx="3811">
                  <c:v>3.6531300000000003E-2</c:v>
                </c:pt>
                <c:pt idx="3812">
                  <c:v>3.5007799999999999E-2</c:v>
                </c:pt>
                <c:pt idx="3813">
                  <c:v>3.37031E-2</c:v>
                </c:pt>
                <c:pt idx="3814">
                  <c:v>3.2523400000000001E-2</c:v>
                </c:pt>
                <c:pt idx="3815">
                  <c:v>3.05391E-2</c:v>
                </c:pt>
                <c:pt idx="3816">
                  <c:v>2.97656E-2</c:v>
                </c:pt>
                <c:pt idx="3817">
                  <c:v>2.7937500000000001E-2</c:v>
                </c:pt>
                <c:pt idx="3818">
                  <c:v>2.6554700000000001E-2</c:v>
                </c:pt>
                <c:pt idx="3819">
                  <c:v>2.56563E-2</c:v>
                </c:pt>
                <c:pt idx="3820">
                  <c:v>2.4281299999999999E-2</c:v>
                </c:pt>
                <c:pt idx="3821">
                  <c:v>2.26172E-2</c:v>
                </c:pt>
                <c:pt idx="3822">
                  <c:v>2.1640599999999999E-2</c:v>
                </c:pt>
                <c:pt idx="3823">
                  <c:v>2.04453E-2</c:v>
                </c:pt>
                <c:pt idx="3824">
                  <c:v>1.8953100000000001E-2</c:v>
                </c:pt>
                <c:pt idx="3825">
                  <c:v>1.7390599999999999E-2</c:v>
                </c:pt>
                <c:pt idx="3826">
                  <c:v>1.6078100000000001E-2</c:v>
                </c:pt>
                <c:pt idx="3827">
                  <c:v>1.50625E-2</c:v>
                </c:pt>
                <c:pt idx="3828">
                  <c:v>1.3882800000000001E-2</c:v>
                </c:pt>
                <c:pt idx="3829">
                  <c:v>1.30078E-2</c:v>
                </c:pt>
                <c:pt idx="3830">
                  <c:v>1.11328E-2</c:v>
                </c:pt>
                <c:pt idx="3831">
                  <c:v>1.0320299999999999E-2</c:v>
                </c:pt>
                <c:pt idx="3832">
                  <c:v>9.4062499999999997E-3</c:v>
                </c:pt>
                <c:pt idx="3833">
                  <c:v>8.1718799999999994E-3</c:v>
                </c:pt>
                <c:pt idx="3834">
                  <c:v>7.5156299999999997E-3</c:v>
                </c:pt>
                <c:pt idx="3835">
                  <c:v>6.5468799999999997E-3</c:v>
                </c:pt>
                <c:pt idx="3836">
                  <c:v>4.92188E-3</c:v>
                </c:pt>
                <c:pt idx="3837">
                  <c:v>3.9453099999999996E-3</c:v>
                </c:pt>
                <c:pt idx="3838">
                  <c:v>2.8906299999999999E-3</c:v>
                </c:pt>
                <c:pt idx="3839">
                  <c:v>1.8359400000000001E-3</c:v>
                </c:pt>
                <c:pt idx="3840">
                  <c:v>1.3906299999999999E-3</c:v>
                </c:pt>
                <c:pt idx="3841">
                  <c:v>8.9843799999999999E-4</c:v>
                </c:pt>
                <c:pt idx="3842" formatCode="0.00E+00">
                  <c:v>-9.3750000000000097E-5</c:v>
                </c:pt>
                <c:pt idx="3843">
                  <c:v>-9.8437500000000001E-4</c:v>
                </c:pt>
                <c:pt idx="3844">
                  <c:v>-1.25E-3</c:v>
                </c:pt>
                <c:pt idx="3845">
                  <c:v>-2.3359399999999999E-3</c:v>
                </c:pt>
                <c:pt idx="3846">
                  <c:v>-3.2656199999999999E-3</c:v>
                </c:pt>
                <c:pt idx="3847">
                  <c:v>-3.5234400000000001E-3</c:v>
                </c:pt>
                <c:pt idx="3848">
                  <c:v>-4.39844E-3</c:v>
                </c:pt>
                <c:pt idx="3849">
                  <c:v>-5.0468700000000002E-3</c:v>
                </c:pt>
                <c:pt idx="3850">
                  <c:v>-6.2656200000000004E-3</c:v>
                </c:pt>
                <c:pt idx="3851">
                  <c:v>-6.5781199999999998E-3</c:v>
                </c:pt>
                <c:pt idx="3852">
                  <c:v>-6.8203099999999996E-3</c:v>
                </c:pt>
                <c:pt idx="3853">
                  <c:v>-7.2265599999999999E-3</c:v>
                </c:pt>
                <c:pt idx="3854">
                  <c:v>-8.2265600000000008E-3</c:v>
                </c:pt>
                <c:pt idx="3855">
                  <c:v>-8.7109400000000003E-3</c:v>
                </c:pt>
                <c:pt idx="3856">
                  <c:v>-9.6249999999999999E-3</c:v>
                </c:pt>
                <c:pt idx="3857">
                  <c:v>-1.0132800000000001E-2</c:v>
                </c:pt>
                <c:pt idx="3858">
                  <c:v>-1.0234399999999999E-2</c:v>
                </c:pt>
                <c:pt idx="3859">
                  <c:v>-1.05547E-2</c:v>
                </c:pt>
                <c:pt idx="3860">
                  <c:v>-1.0476600000000001E-2</c:v>
                </c:pt>
                <c:pt idx="3861">
                  <c:v>-1.0656199999999999E-2</c:v>
                </c:pt>
                <c:pt idx="3862">
                  <c:v>-1.13516E-2</c:v>
                </c:pt>
                <c:pt idx="3863">
                  <c:v>-1.15312E-2</c:v>
                </c:pt>
                <c:pt idx="3864">
                  <c:v>-1.16953E-2</c:v>
                </c:pt>
                <c:pt idx="3865">
                  <c:v>-1.1671900000000001E-2</c:v>
                </c:pt>
                <c:pt idx="3866">
                  <c:v>-1.2156200000000001E-2</c:v>
                </c:pt>
                <c:pt idx="3867">
                  <c:v>-1.2281200000000001E-2</c:v>
                </c:pt>
                <c:pt idx="3868">
                  <c:v>-1.26953E-2</c:v>
                </c:pt>
                <c:pt idx="3869">
                  <c:v>-1.26094E-2</c:v>
                </c:pt>
                <c:pt idx="3870">
                  <c:v>-1.24219E-2</c:v>
                </c:pt>
                <c:pt idx="3871">
                  <c:v>-1.23906E-2</c:v>
                </c:pt>
                <c:pt idx="3872">
                  <c:v>-1.2125E-2</c:v>
                </c:pt>
                <c:pt idx="3873">
                  <c:v>-1.22422E-2</c:v>
                </c:pt>
                <c:pt idx="3874">
                  <c:v>-1.22031E-2</c:v>
                </c:pt>
                <c:pt idx="3875">
                  <c:v>-1.2164100000000001E-2</c:v>
                </c:pt>
                <c:pt idx="3876">
                  <c:v>-1.23594E-2</c:v>
                </c:pt>
                <c:pt idx="3877">
                  <c:v>-1.26094E-2</c:v>
                </c:pt>
                <c:pt idx="3878">
                  <c:v>-1.2507799999999999E-2</c:v>
                </c:pt>
                <c:pt idx="3879">
                  <c:v>-1.19375E-2</c:v>
                </c:pt>
                <c:pt idx="3880">
                  <c:v>-1.15078E-2</c:v>
                </c:pt>
                <c:pt idx="3881">
                  <c:v>-1.1203100000000001E-2</c:v>
                </c:pt>
                <c:pt idx="3882">
                  <c:v>-1.1671900000000001E-2</c:v>
                </c:pt>
                <c:pt idx="3883">
                  <c:v>-1.13516E-2</c:v>
                </c:pt>
                <c:pt idx="3884">
                  <c:v>-1.08594E-2</c:v>
                </c:pt>
                <c:pt idx="3885">
                  <c:v>-1.09062E-2</c:v>
                </c:pt>
                <c:pt idx="3886">
                  <c:v>-1.05547E-2</c:v>
                </c:pt>
                <c:pt idx="3887">
                  <c:v>-1.03125E-2</c:v>
                </c:pt>
                <c:pt idx="3888">
                  <c:v>-9.7421899999999995E-3</c:v>
                </c:pt>
                <c:pt idx="3889">
                  <c:v>-9.3984399999999992E-3</c:v>
                </c:pt>
                <c:pt idx="3890">
                  <c:v>-9.75E-3</c:v>
                </c:pt>
                <c:pt idx="3891">
                  <c:v>-9.2421900000000008E-3</c:v>
                </c:pt>
                <c:pt idx="3892">
                  <c:v>-9.0390599999999998E-3</c:v>
                </c:pt>
                <c:pt idx="3893">
                  <c:v>-8.4062500000000005E-3</c:v>
                </c:pt>
                <c:pt idx="3894">
                  <c:v>-7.6093699999999998E-3</c:v>
                </c:pt>
                <c:pt idx="3895">
                  <c:v>-7.5859400000000002E-3</c:v>
                </c:pt>
                <c:pt idx="3896">
                  <c:v>-7.9609399999999997E-3</c:v>
                </c:pt>
                <c:pt idx="3897">
                  <c:v>-7.0000000000000001E-3</c:v>
                </c:pt>
                <c:pt idx="3898">
                  <c:v>-6.5937499999999998E-3</c:v>
                </c:pt>
                <c:pt idx="3899">
                  <c:v>-6.0312500000000002E-3</c:v>
                </c:pt>
                <c:pt idx="3900">
                  <c:v>-5.35156E-3</c:v>
                </c:pt>
                <c:pt idx="3901">
                  <c:v>-4.9140599999999996E-3</c:v>
                </c:pt>
                <c:pt idx="3902">
                  <c:v>-4.3593700000000004E-3</c:v>
                </c:pt>
                <c:pt idx="3903">
                  <c:v>-4.5703100000000002E-3</c:v>
                </c:pt>
                <c:pt idx="3904">
                  <c:v>-3.7734399999999999E-3</c:v>
                </c:pt>
                <c:pt idx="3905">
                  <c:v>-3.39062E-3</c:v>
                </c:pt>
                <c:pt idx="3906">
                  <c:v>-2.9765600000000001E-3</c:v>
                </c:pt>
                <c:pt idx="3907">
                  <c:v>-3.1171900000000002E-3</c:v>
                </c:pt>
                <c:pt idx="3908">
                  <c:v>-2.875E-3</c:v>
                </c:pt>
                <c:pt idx="3909">
                  <c:v>-2.0625000000000001E-3</c:v>
                </c:pt>
                <c:pt idx="3910">
                  <c:v>-2.0312500000000001E-3</c:v>
                </c:pt>
                <c:pt idx="3911">
                  <c:v>-1.67969E-3</c:v>
                </c:pt>
                <c:pt idx="3912">
                  <c:v>-1.6015599999999999E-3</c:v>
                </c:pt>
                <c:pt idx="3913">
                  <c:v>-8.2812499999999998E-4</c:v>
                </c:pt>
                <c:pt idx="3914" formatCode="0.00E+00">
                  <c:v>7.8125000000000002E-6</c:v>
                </c:pt>
                <c:pt idx="3915">
                  <c:v>2.0312499999999999E-4</c:v>
                </c:pt>
                <c:pt idx="3916">
                  <c:v>3.3593799999999998E-4</c:v>
                </c:pt>
                <c:pt idx="3917">
                  <c:v>3.2812500000000002E-4</c:v>
                </c:pt>
                <c:pt idx="3918">
                  <c:v>1.04688E-3</c:v>
                </c:pt>
                <c:pt idx="3919">
                  <c:v>1.8593800000000001E-3</c:v>
                </c:pt>
                <c:pt idx="3920">
                  <c:v>1.8515599999999999E-3</c:v>
                </c:pt>
                <c:pt idx="3921">
                  <c:v>2.3437499999999999E-3</c:v>
                </c:pt>
                <c:pt idx="3922">
                  <c:v>2.8515599999999999E-3</c:v>
                </c:pt>
                <c:pt idx="3923">
                  <c:v>3.2968799999999999E-3</c:v>
                </c:pt>
                <c:pt idx="3924">
                  <c:v>4.2109399999999998E-3</c:v>
                </c:pt>
                <c:pt idx="3925">
                  <c:v>4.1484399999999998E-3</c:v>
                </c:pt>
                <c:pt idx="3926">
                  <c:v>4.3906300000000004E-3</c:v>
                </c:pt>
                <c:pt idx="3927">
                  <c:v>4.8984400000000004E-3</c:v>
                </c:pt>
                <c:pt idx="3928">
                  <c:v>5.3437500000000004E-3</c:v>
                </c:pt>
                <c:pt idx="3929">
                  <c:v>5.2812500000000004E-3</c:v>
                </c:pt>
                <c:pt idx="3930">
                  <c:v>5.6484400000000002E-3</c:v>
                </c:pt>
                <c:pt idx="3931">
                  <c:v>6.0781300000000002E-3</c:v>
                </c:pt>
                <c:pt idx="3932">
                  <c:v>6.3046899999999999E-3</c:v>
                </c:pt>
                <c:pt idx="3933">
                  <c:v>6.5078100000000002E-3</c:v>
                </c:pt>
                <c:pt idx="3934">
                  <c:v>6.2265599999999999E-3</c:v>
                </c:pt>
                <c:pt idx="3935">
                  <c:v>6.4296900000000001E-3</c:v>
                </c:pt>
                <c:pt idx="3936">
                  <c:v>6.3593800000000004E-3</c:v>
                </c:pt>
                <c:pt idx="3937">
                  <c:v>7.1562500000000003E-3</c:v>
                </c:pt>
                <c:pt idx="3938">
                  <c:v>7.8203100000000005E-3</c:v>
                </c:pt>
                <c:pt idx="3939">
                  <c:v>7.5781299999999998E-3</c:v>
                </c:pt>
                <c:pt idx="3940">
                  <c:v>7.4843799999999997E-3</c:v>
                </c:pt>
                <c:pt idx="3941">
                  <c:v>7.78125E-3</c:v>
                </c:pt>
                <c:pt idx="3942">
                  <c:v>8.0468799999999993E-3</c:v>
                </c:pt>
                <c:pt idx="3943">
                  <c:v>8.3750000000000005E-3</c:v>
                </c:pt>
                <c:pt idx="3944">
                  <c:v>8.2500000000000004E-3</c:v>
                </c:pt>
                <c:pt idx="3945">
                  <c:v>8.3515599999999992E-3</c:v>
                </c:pt>
                <c:pt idx="3946">
                  <c:v>8.6328099999999994E-3</c:v>
                </c:pt>
                <c:pt idx="3947">
                  <c:v>9.0234400000000006E-3</c:v>
                </c:pt>
                <c:pt idx="3948">
                  <c:v>9.3281200000000005E-3</c:v>
                </c:pt>
                <c:pt idx="3949">
                  <c:v>9.3515600000000001E-3</c:v>
                </c:pt>
                <c:pt idx="3950">
                  <c:v>8.9843800000000001E-3</c:v>
                </c:pt>
                <c:pt idx="3951">
                  <c:v>9.2499999999999995E-3</c:v>
                </c:pt>
                <c:pt idx="3952">
                  <c:v>9.3124999999999996E-3</c:v>
                </c:pt>
                <c:pt idx="3953">
                  <c:v>9.3124999999999996E-3</c:v>
                </c:pt>
                <c:pt idx="3954">
                  <c:v>9.5703100000000003E-3</c:v>
                </c:pt>
                <c:pt idx="3955">
                  <c:v>9.3671899999999992E-3</c:v>
                </c:pt>
                <c:pt idx="3956">
                  <c:v>9.1249999999999994E-3</c:v>
                </c:pt>
                <c:pt idx="3957">
                  <c:v>9.3046899999999991E-3</c:v>
                </c:pt>
                <c:pt idx="3958">
                  <c:v>9.6718800000000008E-3</c:v>
                </c:pt>
                <c:pt idx="3959">
                  <c:v>9.4140600000000001E-3</c:v>
                </c:pt>
                <c:pt idx="3960">
                  <c:v>9.5312499999999998E-3</c:v>
                </c:pt>
                <c:pt idx="3961">
                  <c:v>9.8828100000000006E-3</c:v>
                </c:pt>
                <c:pt idx="3962">
                  <c:v>9.4531200000000006E-3</c:v>
                </c:pt>
                <c:pt idx="3963">
                  <c:v>9.1718800000000003E-3</c:v>
                </c:pt>
                <c:pt idx="3964">
                  <c:v>9.4765600000000002E-3</c:v>
                </c:pt>
                <c:pt idx="3965">
                  <c:v>9.2421900000000008E-3</c:v>
                </c:pt>
                <c:pt idx="3966">
                  <c:v>9.7578100000000004E-3</c:v>
                </c:pt>
                <c:pt idx="3967">
                  <c:v>9.5156200000000007E-3</c:v>
                </c:pt>
                <c:pt idx="3968">
                  <c:v>9.4140600000000001E-3</c:v>
                </c:pt>
                <c:pt idx="3969">
                  <c:v>9.4296899999999993E-3</c:v>
                </c:pt>
                <c:pt idx="3970">
                  <c:v>9.3437499999999996E-3</c:v>
                </c:pt>
                <c:pt idx="3971">
                  <c:v>9.2109400000000008E-3</c:v>
                </c:pt>
                <c:pt idx="3972">
                  <c:v>8.4765599999999993E-3</c:v>
                </c:pt>
                <c:pt idx="3973">
                  <c:v>8.6562500000000007E-3</c:v>
                </c:pt>
                <c:pt idx="3974">
                  <c:v>8.3593799999999996E-3</c:v>
                </c:pt>
                <c:pt idx="3975">
                  <c:v>8.2343799999999995E-3</c:v>
                </c:pt>
                <c:pt idx="3976">
                  <c:v>8.1484399999999998E-3</c:v>
                </c:pt>
                <c:pt idx="3977">
                  <c:v>8.2890599999999991E-3</c:v>
                </c:pt>
                <c:pt idx="3978">
                  <c:v>8.1875000000000003E-3</c:v>
                </c:pt>
                <c:pt idx="3979">
                  <c:v>8.1875000000000003E-3</c:v>
                </c:pt>
                <c:pt idx="3980">
                  <c:v>8.3281299999999996E-3</c:v>
                </c:pt>
                <c:pt idx="3981">
                  <c:v>8.1718799999999994E-3</c:v>
                </c:pt>
                <c:pt idx="3982">
                  <c:v>7.4218799999999996E-3</c:v>
                </c:pt>
                <c:pt idx="3983">
                  <c:v>6.9375000000000001E-3</c:v>
                </c:pt>
                <c:pt idx="3984">
                  <c:v>7.1796899999999999E-3</c:v>
                </c:pt>
                <c:pt idx="3985">
                  <c:v>6.5468799999999997E-3</c:v>
                </c:pt>
                <c:pt idx="3986">
                  <c:v>7.0937500000000002E-3</c:v>
                </c:pt>
                <c:pt idx="3987">
                  <c:v>6.7031299999999999E-3</c:v>
                </c:pt>
                <c:pt idx="3988">
                  <c:v>7.0937500000000002E-3</c:v>
                </c:pt>
                <c:pt idx="3989">
                  <c:v>6.8515599999999996E-3</c:v>
                </c:pt>
                <c:pt idx="3990">
                  <c:v>6.4453100000000001E-3</c:v>
                </c:pt>
                <c:pt idx="3991">
                  <c:v>6.0781300000000002E-3</c:v>
                </c:pt>
                <c:pt idx="3992">
                  <c:v>5.6718699999999999E-3</c:v>
                </c:pt>
                <c:pt idx="3993">
                  <c:v>5.92188E-3</c:v>
                </c:pt>
                <c:pt idx="3994">
                  <c:v>6.1171899999999998E-3</c:v>
                </c:pt>
                <c:pt idx="3995">
                  <c:v>6.2187500000000003E-3</c:v>
                </c:pt>
                <c:pt idx="3996">
                  <c:v>5.6953100000000003E-3</c:v>
                </c:pt>
                <c:pt idx="3997">
                  <c:v>5.8125E-3</c:v>
                </c:pt>
                <c:pt idx="3998">
                  <c:v>5.7343699999999999E-3</c:v>
                </c:pt>
                <c:pt idx="3999">
                  <c:v>5.7499999999999999E-3</c:v>
                </c:pt>
                <c:pt idx="4000">
                  <c:v>5.0234399999999997E-3</c:v>
                </c:pt>
                <c:pt idx="4001">
                  <c:v>5.36719E-3</c:v>
                </c:pt>
                <c:pt idx="4002">
                  <c:v>5.4531299999999996E-3</c:v>
                </c:pt>
                <c:pt idx="4003">
                  <c:v>5.1796899999999998E-3</c:v>
                </c:pt>
                <c:pt idx="4004">
                  <c:v>5.7734400000000003E-3</c:v>
                </c:pt>
                <c:pt idx="4005">
                  <c:v>5.0468700000000002E-3</c:v>
                </c:pt>
                <c:pt idx="4006">
                  <c:v>4.6562499999999998E-3</c:v>
                </c:pt>
                <c:pt idx="4007">
                  <c:v>4.4999999999999997E-3</c:v>
                </c:pt>
                <c:pt idx="4008">
                  <c:v>4.84375E-3</c:v>
                </c:pt>
                <c:pt idx="4009">
                  <c:v>4.2265599999999999E-3</c:v>
                </c:pt>
                <c:pt idx="4010">
                  <c:v>3.6406300000000002E-3</c:v>
                </c:pt>
                <c:pt idx="4011">
                  <c:v>3.7812499999999999E-3</c:v>
                </c:pt>
                <c:pt idx="4012">
                  <c:v>3.5000000000000001E-3</c:v>
                </c:pt>
                <c:pt idx="4013">
                  <c:v>3.1562500000000002E-3</c:v>
                </c:pt>
                <c:pt idx="4014">
                  <c:v>3.2499999999999999E-3</c:v>
                </c:pt>
                <c:pt idx="4015">
                  <c:v>2.7265599999999998E-3</c:v>
                </c:pt>
                <c:pt idx="4016">
                  <c:v>2.7656299999999998E-3</c:v>
                </c:pt>
                <c:pt idx="4017">
                  <c:v>2.90625E-3</c:v>
                </c:pt>
                <c:pt idx="4018">
                  <c:v>2.44531E-3</c:v>
                </c:pt>
                <c:pt idx="4019">
                  <c:v>2.2343799999999998E-3</c:v>
                </c:pt>
                <c:pt idx="4020">
                  <c:v>2.1015600000000001E-3</c:v>
                </c:pt>
                <c:pt idx="4021">
                  <c:v>2.3984399999999999E-3</c:v>
                </c:pt>
                <c:pt idx="4022">
                  <c:v>1.48438E-3</c:v>
                </c:pt>
                <c:pt idx="4023">
                  <c:v>1.2812500000000001E-3</c:v>
                </c:pt>
                <c:pt idx="4024">
                  <c:v>1.5937499999999999E-3</c:v>
                </c:pt>
                <c:pt idx="4025">
                  <c:v>1.45313E-3</c:v>
                </c:pt>
                <c:pt idx="4026">
                  <c:v>1.20313E-3</c:v>
                </c:pt>
                <c:pt idx="4027">
                  <c:v>7.1093800000000004E-4</c:v>
                </c:pt>
                <c:pt idx="4028">
                  <c:v>6.9531300000000003E-4</c:v>
                </c:pt>
                <c:pt idx="4029">
                  <c:v>5.1562500000000002E-4</c:v>
                </c:pt>
                <c:pt idx="4030">
                  <c:v>6.3281299999999997E-4</c:v>
                </c:pt>
                <c:pt idx="4031" formatCode="0.00E+00">
                  <c:v>8.5937499999999995E-5</c:v>
                </c:pt>
                <c:pt idx="4032" formatCode="0.00E+00">
                  <c:v>2.34375E-5</c:v>
                </c:pt>
                <c:pt idx="4033">
                  <c:v>-1.7187499999999999E-4</c:v>
                </c:pt>
                <c:pt idx="4034">
                  <c:v>-2.7343700000000002E-4</c:v>
                </c:pt>
                <c:pt idx="4035">
                  <c:v>-3.4374999999999998E-4</c:v>
                </c:pt>
                <c:pt idx="4036">
                  <c:v>-4.0624999999999998E-4</c:v>
                </c:pt>
                <c:pt idx="4037">
                  <c:v>-8.1249999999999996E-4</c:v>
                </c:pt>
                <c:pt idx="4038">
                  <c:v>-1.27344E-3</c:v>
                </c:pt>
                <c:pt idx="4039">
                  <c:v>-1.72656E-3</c:v>
                </c:pt>
                <c:pt idx="4040">
                  <c:v>-2.5703100000000001E-3</c:v>
                </c:pt>
                <c:pt idx="4041">
                  <c:v>-2.6718699999999998E-3</c:v>
                </c:pt>
                <c:pt idx="4042">
                  <c:v>-3.2031199999999998E-3</c:v>
                </c:pt>
                <c:pt idx="4043">
                  <c:v>-3.1015600000000002E-3</c:v>
                </c:pt>
                <c:pt idx="4044">
                  <c:v>-2.8437499999999999E-3</c:v>
                </c:pt>
                <c:pt idx="4045">
                  <c:v>-3.4921900000000001E-3</c:v>
                </c:pt>
                <c:pt idx="4046">
                  <c:v>-3.2265599999999998E-3</c:v>
                </c:pt>
                <c:pt idx="4047">
                  <c:v>-3.8359399999999999E-3</c:v>
                </c:pt>
                <c:pt idx="4048">
                  <c:v>-4.1640599999999998E-3</c:v>
                </c:pt>
                <c:pt idx="4049">
                  <c:v>-4.6015600000000002E-3</c:v>
                </c:pt>
                <c:pt idx="4050">
                  <c:v>-4.8046900000000003E-3</c:v>
                </c:pt>
                <c:pt idx="4051">
                  <c:v>-5.5390600000000002E-3</c:v>
                </c:pt>
                <c:pt idx="4052">
                  <c:v>-6.0312500000000002E-3</c:v>
                </c:pt>
                <c:pt idx="4053">
                  <c:v>-6.2734399999999999E-3</c:v>
                </c:pt>
                <c:pt idx="4054">
                  <c:v>-6.39844E-3</c:v>
                </c:pt>
                <c:pt idx="4055">
                  <c:v>-6.4921900000000001E-3</c:v>
                </c:pt>
                <c:pt idx="4056">
                  <c:v>-6.6015600000000002E-3</c:v>
                </c:pt>
                <c:pt idx="4057">
                  <c:v>-6.9453099999999997E-3</c:v>
                </c:pt>
                <c:pt idx="4058">
                  <c:v>-7.4921900000000001E-3</c:v>
                </c:pt>
                <c:pt idx="4059">
                  <c:v>-7.3125000000000004E-3</c:v>
                </c:pt>
                <c:pt idx="4060">
                  <c:v>-7.2500000000000004E-3</c:v>
                </c:pt>
                <c:pt idx="4061">
                  <c:v>-7.5546900000000002E-3</c:v>
                </c:pt>
                <c:pt idx="4062">
                  <c:v>-8.4062500000000005E-3</c:v>
                </c:pt>
                <c:pt idx="4063">
                  <c:v>-8.3203099999999992E-3</c:v>
                </c:pt>
                <c:pt idx="4064">
                  <c:v>-8.36719E-3</c:v>
                </c:pt>
                <c:pt idx="4065">
                  <c:v>-9.2109400000000008E-3</c:v>
                </c:pt>
                <c:pt idx="4066">
                  <c:v>-9.5468700000000007E-3</c:v>
                </c:pt>
                <c:pt idx="4067">
                  <c:v>-1.02109E-2</c:v>
                </c:pt>
                <c:pt idx="4068">
                  <c:v>-1.05547E-2</c:v>
                </c:pt>
                <c:pt idx="4069">
                  <c:v>-1.07578E-2</c:v>
                </c:pt>
                <c:pt idx="4070">
                  <c:v>-1.11641E-2</c:v>
                </c:pt>
                <c:pt idx="4071">
                  <c:v>-1.1273399999999999E-2</c:v>
                </c:pt>
                <c:pt idx="4072">
                  <c:v>-1.09687E-2</c:v>
                </c:pt>
                <c:pt idx="4073">
                  <c:v>-1.11641E-2</c:v>
                </c:pt>
                <c:pt idx="4074">
                  <c:v>-1.15703E-2</c:v>
                </c:pt>
                <c:pt idx="4075">
                  <c:v>-1.22422E-2</c:v>
                </c:pt>
                <c:pt idx="4076">
                  <c:v>-1.24609E-2</c:v>
                </c:pt>
                <c:pt idx="4077">
                  <c:v>-1.2664099999999999E-2</c:v>
                </c:pt>
                <c:pt idx="4078">
                  <c:v>-1.30703E-2</c:v>
                </c:pt>
                <c:pt idx="4079">
                  <c:v>-1.30391E-2</c:v>
                </c:pt>
                <c:pt idx="4080">
                  <c:v>-1.30937E-2</c:v>
                </c:pt>
                <c:pt idx="4081">
                  <c:v>-1.35E-2</c:v>
                </c:pt>
                <c:pt idx="4082">
                  <c:v>-1.3546900000000001E-2</c:v>
                </c:pt>
                <c:pt idx="4083">
                  <c:v>-1.4234399999999999E-2</c:v>
                </c:pt>
                <c:pt idx="4084">
                  <c:v>-1.4320299999999999E-2</c:v>
                </c:pt>
                <c:pt idx="4085">
                  <c:v>-1.4593699999999999E-2</c:v>
                </c:pt>
                <c:pt idx="4086">
                  <c:v>-1.4500000000000001E-2</c:v>
                </c:pt>
                <c:pt idx="4087">
                  <c:v>-1.4999999999999999E-2</c:v>
                </c:pt>
                <c:pt idx="4088">
                  <c:v>-1.4656199999999999E-2</c:v>
                </c:pt>
                <c:pt idx="4089">
                  <c:v>-1.51016E-2</c:v>
                </c:pt>
                <c:pt idx="4090">
                  <c:v>-1.53516E-2</c:v>
                </c:pt>
                <c:pt idx="4091">
                  <c:v>-1.5085899999999999E-2</c:v>
                </c:pt>
                <c:pt idx="4092">
                  <c:v>-1.57109E-2</c:v>
                </c:pt>
                <c:pt idx="4093">
                  <c:v>-1.6382799999999999E-2</c:v>
                </c:pt>
                <c:pt idx="4094">
                  <c:v>-1.65703E-2</c:v>
                </c:pt>
                <c:pt idx="4095">
                  <c:v>-1.6531199999999999E-2</c:v>
                </c:pt>
                <c:pt idx="4096">
                  <c:v>-1.6648400000000001E-2</c:v>
                </c:pt>
                <c:pt idx="4097">
                  <c:v>-1.6343699999999999E-2</c:v>
                </c:pt>
                <c:pt idx="4098">
                  <c:v>-1.64844E-2</c:v>
                </c:pt>
                <c:pt idx="4099">
                  <c:v>-1.6851600000000001E-2</c:v>
                </c:pt>
                <c:pt idx="4100">
                  <c:v>-1.72344E-2</c:v>
                </c:pt>
                <c:pt idx="4101">
                  <c:v>-1.71953E-2</c:v>
                </c:pt>
                <c:pt idx="4102">
                  <c:v>-1.7968700000000001E-2</c:v>
                </c:pt>
                <c:pt idx="4103">
                  <c:v>-1.7851599999999999E-2</c:v>
                </c:pt>
                <c:pt idx="4104">
                  <c:v>-1.8218700000000001E-2</c:v>
                </c:pt>
                <c:pt idx="4105">
                  <c:v>-1.86797E-2</c:v>
                </c:pt>
                <c:pt idx="4106">
                  <c:v>-1.85781E-2</c:v>
                </c:pt>
                <c:pt idx="4107">
                  <c:v>-1.8960899999999999E-2</c:v>
                </c:pt>
                <c:pt idx="4108">
                  <c:v>-1.86797E-2</c:v>
                </c:pt>
                <c:pt idx="4109">
                  <c:v>-1.8843700000000001E-2</c:v>
                </c:pt>
                <c:pt idx="4110">
                  <c:v>-1.9109399999999999E-2</c:v>
                </c:pt>
                <c:pt idx="4111">
                  <c:v>-1.9515600000000001E-2</c:v>
                </c:pt>
                <c:pt idx="4112">
                  <c:v>-1.9921899999999999E-2</c:v>
                </c:pt>
                <c:pt idx="4113">
                  <c:v>-0.02</c:v>
                </c:pt>
                <c:pt idx="4114">
                  <c:v>-1.9617200000000001E-2</c:v>
                </c:pt>
                <c:pt idx="4115">
                  <c:v>-1.9906299999999998E-2</c:v>
                </c:pt>
                <c:pt idx="4116">
                  <c:v>-2.0351600000000001E-2</c:v>
                </c:pt>
                <c:pt idx="4117">
                  <c:v>-2.0812500000000001E-2</c:v>
                </c:pt>
                <c:pt idx="4118">
                  <c:v>-2.1023400000000001E-2</c:v>
                </c:pt>
                <c:pt idx="4119">
                  <c:v>-2.1367199999999999E-2</c:v>
                </c:pt>
                <c:pt idx="4120">
                  <c:v>-2.0976600000000001E-2</c:v>
                </c:pt>
                <c:pt idx="4121">
                  <c:v>-2.0960900000000001E-2</c:v>
                </c:pt>
                <c:pt idx="4122">
                  <c:v>-2.1749999999999999E-2</c:v>
                </c:pt>
                <c:pt idx="4123">
                  <c:v>-2.1734400000000001E-2</c:v>
                </c:pt>
                <c:pt idx="4124">
                  <c:v>-2.17656E-2</c:v>
                </c:pt>
                <c:pt idx="4125">
                  <c:v>-2.18672E-2</c:v>
                </c:pt>
                <c:pt idx="4126">
                  <c:v>-2.18672E-2</c:v>
                </c:pt>
                <c:pt idx="4127">
                  <c:v>-2.2460899999999999E-2</c:v>
                </c:pt>
                <c:pt idx="4128">
                  <c:v>-2.1968700000000001E-2</c:v>
                </c:pt>
                <c:pt idx="4129">
                  <c:v>-2.2195300000000001E-2</c:v>
                </c:pt>
                <c:pt idx="4130">
                  <c:v>-2.2437499999999999E-2</c:v>
                </c:pt>
                <c:pt idx="4131">
                  <c:v>-2.2679700000000001E-2</c:v>
                </c:pt>
                <c:pt idx="4132">
                  <c:v>-2.3046899999999999E-2</c:v>
                </c:pt>
                <c:pt idx="4133">
                  <c:v>-2.3054700000000001E-2</c:v>
                </c:pt>
                <c:pt idx="4134">
                  <c:v>-2.3429700000000001E-2</c:v>
                </c:pt>
                <c:pt idx="4135">
                  <c:v>-2.33125E-2</c:v>
                </c:pt>
                <c:pt idx="4136">
                  <c:v>-2.3632799999999999E-2</c:v>
                </c:pt>
                <c:pt idx="4137">
                  <c:v>-2.34375E-2</c:v>
                </c:pt>
                <c:pt idx="4138">
                  <c:v>-2.3023399999999999E-2</c:v>
                </c:pt>
                <c:pt idx="4139">
                  <c:v>-2.2843700000000002E-2</c:v>
                </c:pt>
                <c:pt idx="4140">
                  <c:v>-2.3023399999999999E-2</c:v>
                </c:pt>
                <c:pt idx="4141">
                  <c:v>-2.3554700000000001E-2</c:v>
                </c:pt>
                <c:pt idx="4142">
                  <c:v>-2.33125E-2</c:v>
                </c:pt>
                <c:pt idx="4143">
                  <c:v>-2.3132799999999999E-2</c:v>
                </c:pt>
                <c:pt idx="4144">
                  <c:v>-2.3554700000000001E-2</c:v>
                </c:pt>
                <c:pt idx="4145">
                  <c:v>-2.39375E-2</c:v>
                </c:pt>
                <c:pt idx="4146">
                  <c:v>-2.3757799999999999E-2</c:v>
                </c:pt>
                <c:pt idx="4147">
                  <c:v>-2.45312E-2</c:v>
                </c:pt>
                <c:pt idx="4148">
                  <c:v>-2.40234E-2</c:v>
                </c:pt>
                <c:pt idx="4149">
                  <c:v>-2.3906199999999999E-2</c:v>
                </c:pt>
                <c:pt idx="4150">
                  <c:v>-2.34766E-2</c:v>
                </c:pt>
                <c:pt idx="4151">
                  <c:v>-2.3679700000000001E-2</c:v>
                </c:pt>
                <c:pt idx="4152">
                  <c:v>-2.3632799999999999E-2</c:v>
                </c:pt>
                <c:pt idx="4153">
                  <c:v>-2.4125000000000001E-2</c:v>
                </c:pt>
                <c:pt idx="4154">
                  <c:v>-2.3968699999999999E-2</c:v>
                </c:pt>
                <c:pt idx="4155">
                  <c:v>-2.38984E-2</c:v>
                </c:pt>
                <c:pt idx="4156">
                  <c:v>-2.3867200000000002E-2</c:v>
                </c:pt>
                <c:pt idx="4157">
                  <c:v>-2.3679700000000001E-2</c:v>
                </c:pt>
                <c:pt idx="4158">
                  <c:v>-2.3695299999999999E-2</c:v>
                </c:pt>
                <c:pt idx="4159">
                  <c:v>-2.39609E-2</c:v>
                </c:pt>
                <c:pt idx="4160">
                  <c:v>-2.4070299999999999E-2</c:v>
                </c:pt>
                <c:pt idx="4161">
                  <c:v>-2.3554700000000001E-2</c:v>
                </c:pt>
                <c:pt idx="4162">
                  <c:v>-2.32266E-2</c:v>
                </c:pt>
                <c:pt idx="4163">
                  <c:v>-2.31875E-2</c:v>
                </c:pt>
                <c:pt idx="4164">
                  <c:v>-2.3695299999999999E-2</c:v>
                </c:pt>
                <c:pt idx="4165">
                  <c:v>-2.3296899999999999E-2</c:v>
                </c:pt>
                <c:pt idx="4166">
                  <c:v>-2.32734E-2</c:v>
                </c:pt>
                <c:pt idx="4167">
                  <c:v>-2.3453100000000001E-2</c:v>
                </c:pt>
                <c:pt idx="4168">
                  <c:v>-2.33516E-2</c:v>
                </c:pt>
                <c:pt idx="4169">
                  <c:v>-2.34375E-2</c:v>
                </c:pt>
                <c:pt idx="4170">
                  <c:v>-2.3757799999999999E-2</c:v>
                </c:pt>
                <c:pt idx="4171">
                  <c:v>-2.3695299999999999E-2</c:v>
                </c:pt>
                <c:pt idx="4172">
                  <c:v>-2.3328100000000001E-2</c:v>
                </c:pt>
                <c:pt idx="4173">
                  <c:v>-2.3085899999999999E-2</c:v>
                </c:pt>
                <c:pt idx="4174">
                  <c:v>-2.33984E-2</c:v>
                </c:pt>
                <c:pt idx="4175">
                  <c:v>-2.36016E-2</c:v>
                </c:pt>
                <c:pt idx="4176">
                  <c:v>-2.32734E-2</c:v>
                </c:pt>
                <c:pt idx="4177">
                  <c:v>-2.33125E-2</c:v>
                </c:pt>
                <c:pt idx="4178">
                  <c:v>-2.3023399999999999E-2</c:v>
                </c:pt>
                <c:pt idx="4179">
                  <c:v>-2.3171899999999999E-2</c:v>
                </c:pt>
                <c:pt idx="4180">
                  <c:v>-2.3296899999999999E-2</c:v>
                </c:pt>
                <c:pt idx="4181">
                  <c:v>-2.3156199999999998E-2</c:v>
                </c:pt>
                <c:pt idx="4182">
                  <c:v>-2.32891E-2</c:v>
                </c:pt>
                <c:pt idx="4183">
                  <c:v>-2.2749999999999999E-2</c:v>
                </c:pt>
                <c:pt idx="4184">
                  <c:v>-2.2523399999999999E-2</c:v>
                </c:pt>
                <c:pt idx="4185">
                  <c:v>-2.2843700000000002E-2</c:v>
                </c:pt>
                <c:pt idx="4186">
                  <c:v>-2.325E-2</c:v>
                </c:pt>
                <c:pt idx="4187">
                  <c:v>-2.2984399999999999E-2</c:v>
                </c:pt>
                <c:pt idx="4188">
                  <c:v>-2.2484400000000002E-2</c:v>
                </c:pt>
                <c:pt idx="4189">
                  <c:v>-2.2781200000000001E-2</c:v>
                </c:pt>
                <c:pt idx="4190">
                  <c:v>-2.27266E-2</c:v>
                </c:pt>
                <c:pt idx="4191">
                  <c:v>-2.2742200000000001E-2</c:v>
                </c:pt>
                <c:pt idx="4192">
                  <c:v>-2.2421900000000002E-2</c:v>
                </c:pt>
                <c:pt idx="4193">
                  <c:v>-2.2601599999999999E-2</c:v>
                </c:pt>
                <c:pt idx="4194">
                  <c:v>-2.2546900000000002E-2</c:v>
                </c:pt>
                <c:pt idx="4195">
                  <c:v>-2.2476599999999999E-2</c:v>
                </c:pt>
                <c:pt idx="4196">
                  <c:v>-2.2546900000000002E-2</c:v>
                </c:pt>
                <c:pt idx="4197">
                  <c:v>-2.2499999999999999E-2</c:v>
                </c:pt>
                <c:pt idx="4198">
                  <c:v>-2.2687499999999999E-2</c:v>
                </c:pt>
                <c:pt idx="4199">
                  <c:v>-2.2093700000000001E-2</c:v>
                </c:pt>
                <c:pt idx="4200">
                  <c:v>-2.1648400000000002E-2</c:v>
                </c:pt>
                <c:pt idx="4201">
                  <c:v>-2.1601599999999999E-2</c:v>
                </c:pt>
                <c:pt idx="4202">
                  <c:v>-2.1851599999999999E-2</c:v>
                </c:pt>
                <c:pt idx="4203">
                  <c:v>-2.1570300000000001E-2</c:v>
                </c:pt>
                <c:pt idx="4204">
                  <c:v>-2.1703099999999999E-2</c:v>
                </c:pt>
                <c:pt idx="4205">
                  <c:v>-2.1054699999999999E-2</c:v>
                </c:pt>
                <c:pt idx="4206">
                  <c:v>-2.14453E-2</c:v>
                </c:pt>
                <c:pt idx="4207">
                  <c:v>-2.1624999999999998E-2</c:v>
                </c:pt>
                <c:pt idx="4208">
                  <c:v>-2.2195300000000001E-2</c:v>
                </c:pt>
                <c:pt idx="4209">
                  <c:v>-2.2039099999999999E-2</c:v>
                </c:pt>
                <c:pt idx="4210">
                  <c:v>-2.1585900000000002E-2</c:v>
                </c:pt>
                <c:pt idx="4211">
                  <c:v>-2.1359400000000001E-2</c:v>
                </c:pt>
                <c:pt idx="4212">
                  <c:v>-2.1906200000000001E-2</c:v>
                </c:pt>
                <c:pt idx="4213">
                  <c:v>-2.1507800000000001E-2</c:v>
                </c:pt>
                <c:pt idx="4214">
                  <c:v>-2.1546900000000001E-2</c:v>
                </c:pt>
                <c:pt idx="4215">
                  <c:v>-2.1164100000000002E-2</c:v>
                </c:pt>
                <c:pt idx="4216">
                  <c:v>-2.0890599999999999E-2</c:v>
                </c:pt>
                <c:pt idx="4217">
                  <c:v>-2.1164100000000002E-2</c:v>
                </c:pt>
                <c:pt idx="4218">
                  <c:v>-2.1140599999999999E-2</c:v>
                </c:pt>
                <c:pt idx="4219">
                  <c:v>-2.0992199999999999E-2</c:v>
                </c:pt>
                <c:pt idx="4220">
                  <c:v>-2.0617199999999999E-2</c:v>
                </c:pt>
                <c:pt idx="4221">
                  <c:v>-2.04844E-2</c:v>
                </c:pt>
                <c:pt idx="4222">
                  <c:v>-2.0515599999999998E-2</c:v>
                </c:pt>
                <c:pt idx="4223">
                  <c:v>-2.0515599999999998E-2</c:v>
                </c:pt>
                <c:pt idx="4224">
                  <c:v>-2.0515599999999998E-2</c:v>
                </c:pt>
                <c:pt idx="4225">
                  <c:v>-2.00234E-2</c:v>
                </c:pt>
                <c:pt idx="4226">
                  <c:v>-1.9875E-2</c:v>
                </c:pt>
                <c:pt idx="4227">
                  <c:v>-1.9945299999999999E-2</c:v>
                </c:pt>
                <c:pt idx="4228">
                  <c:v>-2.0078100000000002E-2</c:v>
                </c:pt>
                <c:pt idx="4229">
                  <c:v>-1.99375E-2</c:v>
                </c:pt>
                <c:pt idx="4230">
                  <c:v>-1.9671899999999999E-2</c:v>
                </c:pt>
                <c:pt idx="4231">
                  <c:v>-1.9570299999999999E-2</c:v>
                </c:pt>
                <c:pt idx="4232">
                  <c:v>-2.0187500000000001E-2</c:v>
                </c:pt>
                <c:pt idx="4233">
                  <c:v>-1.98984E-2</c:v>
                </c:pt>
                <c:pt idx="4234">
                  <c:v>-1.9656300000000002E-2</c:v>
                </c:pt>
                <c:pt idx="4235">
                  <c:v>-1.9593800000000001E-2</c:v>
                </c:pt>
                <c:pt idx="4236">
                  <c:v>-1.8929700000000001E-2</c:v>
                </c:pt>
                <c:pt idx="4237">
                  <c:v>-1.9031200000000002E-2</c:v>
                </c:pt>
                <c:pt idx="4238">
                  <c:v>-1.92109E-2</c:v>
                </c:pt>
                <c:pt idx="4239">
                  <c:v>-1.9515600000000001E-2</c:v>
                </c:pt>
                <c:pt idx="4240">
                  <c:v>-1.92734E-2</c:v>
                </c:pt>
                <c:pt idx="4241">
                  <c:v>-1.9328100000000001E-2</c:v>
                </c:pt>
                <c:pt idx="4242">
                  <c:v>-1.9070299999999998E-2</c:v>
                </c:pt>
                <c:pt idx="4243">
                  <c:v>-1.8718700000000001E-2</c:v>
                </c:pt>
                <c:pt idx="4244">
                  <c:v>-1.9265600000000001E-2</c:v>
                </c:pt>
                <c:pt idx="4245">
                  <c:v>-1.9132799999999998E-2</c:v>
                </c:pt>
                <c:pt idx="4246">
                  <c:v>-1.91875E-2</c:v>
                </c:pt>
                <c:pt idx="4247">
                  <c:v>-1.9109399999999999E-2</c:v>
                </c:pt>
                <c:pt idx="4248">
                  <c:v>-1.9093700000000002E-2</c:v>
                </c:pt>
                <c:pt idx="4249">
                  <c:v>-1.8414099999999999E-2</c:v>
                </c:pt>
                <c:pt idx="4250">
                  <c:v>-1.86172E-2</c:v>
                </c:pt>
                <c:pt idx="4251">
                  <c:v>-1.9265600000000001E-2</c:v>
                </c:pt>
                <c:pt idx="4252">
                  <c:v>-1.8726599999999999E-2</c:v>
                </c:pt>
                <c:pt idx="4253">
                  <c:v>-1.8210899999999999E-2</c:v>
                </c:pt>
                <c:pt idx="4254">
                  <c:v>-1.8257800000000001E-2</c:v>
                </c:pt>
                <c:pt idx="4255">
                  <c:v>-1.8148399999999999E-2</c:v>
                </c:pt>
                <c:pt idx="4256">
                  <c:v>-1.8374999999999999E-2</c:v>
                </c:pt>
                <c:pt idx="4257">
                  <c:v>-1.85547E-2</c:v>
                </c:pt>
                <c:pt idx="4258">
                  <c:v>-1.8843700000000001E-2</c:v>
                </c:pt>
                <c:pt idx="4259">
                  <c:v>-1.8484400000000002E-2</c:v>
                </c:pt>
                <c:pt idx="4260">
                  <c:v>-1.7843700000000001E-2</c:v>
                </c:pt>
                <c:pt idx="4261">
                  <c:v>-1.78672E-2</c:v>
                </c:pt>
                <c:pt idx="4262">
                  <c:v>-1.7624999999999998E-2</c:v>
                </c:pt>
                <c:pt idx="4263">
                  <c:v>-1.7265599999999999E-2</c:v>
                </c:pt>
                <c:pt idx="4264">
                  <c:v>-1.73828E-2</c:v>
                </c:pt>
                <c:pt idx="4265">
                  <c:v>-1.7437500000000002E-2</c:v>
                </c:pt>
                <c:pt idx="4266">
                  <c:v>-1.7765599999999999E-2</c:v>
                </c:pt>
                <c:pt idx="4267">
                  <c:v>-1.7500000000000002E-2</c:v>
                </c:pt>
                <c:pt idx="4268">
                  <c:v>-1.6687500000000001E-2</c:v>
                </c:pt>
                <c:pt idx="4269">
                  <c:v>-1.7398400000000001E-2</c:v>
                </c:pt>
                <c:pt idx="4270">
                  <c:v>-1.72344E-2</c:v>
                </c:pt>
                <c:pt idx="4271">
                  <c:v>-1.74687E-2</c:v>
                </c:pt>
                <c:pt idx="4272">
                  <c:v>-1.7335900000000001E-2</c:v>
                </c:pt>
                <c:pt idx="4273">
                  <c:v>-1.70312E-2</c:v>
                </c:pt>
                <c:pt idx="4274">
                  <c:v>-1.6875000000000001E-2</c:v>
                </c:pt>
                <c:pt idx="4275">
                  <c:v>-1.70312E-2</c:v>
                </c:pt>
                <c:pt idx="4276">
                  <c:v>-1.7359400000000001E-2</c:v>
                </c:pt>
                <c:pt idx="4277">
                  <c:v>-1.6960900000000001E-2</c:v>
                </c:pt>
                <c:pt idx="4278">
                  <c:v>-1.6929699999999999E-2</c:v>
                </c:pt>
                <c:pt idx="4279">
                  <c:v>-1.6812500000000001E-2</c:v>
                </c:pt>
                <c:pt idx="4280">
                  <c:v>-1.6648400000000001E-2</c:v>
                </c:pt>
                <c:pt idx="4281">
                  <c:v>-1.6812500000000001E-2</c:v>
                </c:pt>
                <c:pt idx="4282">
                  <c:v>-1.6812500000000001E-2</c:v>
                </c:pt>
                <c:pt idx="4283">
                  <c:v>-1.6648400000000001E-2</c:v>
                </c:pt>
                <c:pt idx="4284">
                  <c:v>-1.65469E-2</c:v>
                </c:pt>
                <c:pt idx="4285">
                  <c:v>-1.6773400000000001E-2</c:v>
                </c:pt>
                <c:pt idx="4286">
                  <c:v>-1.6898400000000001E-2</c:v>
                </c:pt>
                <c:pt idx="4287">
                  <c:v>-1.6078100000000001E-2</c:v>
                </c:pt>
                <c:pt idx="4288">
                  <c:v>-1.6015600000000001E-2</c:v>
                </c:pt>
                <c:pt idx="4289">
                  <c:v>-1.6125E-2</c:v>
                </c:pt>
                <c:pt idx="4290">
                  <c:v>-1.5796899999999999E-2</c:v>
                </c:pt>
                <c:pt idx="4291">
                  <c:v>-1.5671899999999999E-2</c:v>
                </c:pt>
                <c:pt idx="4292">
                  <c:v>-1.5210899999999999E-2</c:v>
                </c:pt>
                <c:pt idx="4293">
                  <c:v>-1.55391E-2</c:v>
                </c:pt>
                <c:pt idx="4294">
                  <c:v>-1.57734E-2</c:v>
                </c:pt>
                <c:pt idx="4295">
                  <c:v>-1.53516E-2</c:v>
                </c:pt>
                <c:pt idx="4296">
                  <c:v>-1.52266E-2</c:v>
                </c:pt>
                <c:pt idx="4297">
                  <c:v>-1.51328E-2</c:v>
                </c:pt>
                <c:pt idx="4298">
                  <c:v>-1.5304699999999999E-2</c:v>
                </c:pt>
                <c:pt idx="4299">
                  <c:v>-1.51875E-2</c:v>
                </c:pt>
                <c:pt idx="4300">
                  <c:v>-1.5023399999999999E-2</c:v>
                </c:pt>
                <c:pt idx="4301">
                  <c:v>-1.5273399999999999E-2</c:v>
                </c:pt>
                <c:pt idx="4302">
                  <c:v>-1.4867200000000001E-2</c:v>
                </c:pt>
                <c:pt idx="4303">
                  <c:v>-1.47656E-2</c:v>
                </c:pt>
                <c:pt idx="4304">
                  <c:v>-1.46797E-2</c:v>
                </c:pt>
                <c:pt idx="4305">
                  <c:v>-1.39297E-2</c:v>
                </c:pt>
                <c:pt idx="4306">
                  <c:v>-1.41172E-2</c:v>
                </c:pt>
                <c:pt idx="4307">
                  <c:v>-1.39531E-2</c:v>
                </c:pt>
                <c:pt idx="4308">
                  <c:v>-1.3679699999999999E-2</c:v>
                </c:pt>
                <c:pt idx="4309">
                  <c:v>-1.3984399999999999E-2</c:v>
                </c:pt>
                <c:pt idx="4310">
                  <c:v>-1.37422E-2</c:v>
                </c:pt>
                <c:pt idx="4311">
                  <c:v>-1.32969E-2</c:v>
                </c:pt>
                <c:pt idx="4312">
                  <c:v>-1.34219E-2</c:v>
                </c:pt>
                <c:pt idx="4313">
                  <c:v>-1.34609E-2</c:v>
                </c:pt>
                <c:pt idx="4314">
                  <c:v>-1.30781E-2</c:v>
                </c:pt>
                <c:pt idx="4315">
                  <c:v>-1.2710900000000001E-2</c:v>
                </c:pt>
                <c:pt idx="4316">
                  <c:v>-1.2999999999999999E-2</c:v>
                </c:pt>
                <c:pt idx="4317">
                  <c:v>-1.2625000000000001E-2</c:v>
                </c:pt>
                <c:pt idx="4318">
                  <c:v>-1.2585900000000001E-2</c:v>
                </c:pt>
                <c:pt idx="4319">
                  <c:v>-1.2531199999999999E-2</c:v>
                </c:pt>
                <c:pt idx="4320">
                  <c:v>-1.2507799999999999E-2</c:v>
                </c:pt>
                <c:pt idx="4321">
                  <c:v>-1.24297E-2</c:v>
                </c:pt>
                <c:pt idx="4322">
                  <c:v>-1.1984399999999999E-2</c:v>
                </c:pt>
                <c:pt idx="4323">
                  <c:v>-1.2445299999999999E-2</c:v>
                </c:pt>
                <c:pt idx="4324">
                  <c:v>-1.2226600000000001E-2</c:v>
                </c:pt>
                <c:pt idx="4325">
                  <c:v>-1.1882800000000001E-2</c:v>
                </c:pt>
                <c:pt idx="4326">
                  <c:v>-1.1882800000000001E-2</c:v>
                </c:pt>
                <c:pt idx="4327">
                  <c:v>-1.15703E-2</c:v>
                </c:pt>
                <c:pt idx="4328">
                  <c:v>-1.1515600000000001E-2</c:v>
                </c:pt>
                <c:pt idx="4329">
                  <c:v>-1.13516E-2</c:v>
                </c:pt>
                <c:pt idx="4330">
                  <c:v>-1.13516E-2</c:v>
                </c:pt>
                <c:pt idx="4331">
                  <c:v>-1.1328100000000001E-2</c:v>
                </c:pt>
                <c:pt idx="4332">
                  <c:v>-1.11094E-2</c:v>
                </c:pt>
                <c:pt idx="4333">
                  <c:v>-1.1210899999999999E-2</c:v>
                </c:pt>
                <c:pt idx="4334">
                  <c:v>-1.1375E-2</c:v>
                </c:pt>
                <c:pt idx="4335">
                  <c:v>-1.1085899999999999E-2</c:v>
                </c:pt>
                <c:pt idx="4336">
                  <c:v>-1.11016E-2</c:v>
                </c:pt>
                <c:pt idx="4337">
                  <c:v>-1.07578E-2</c:v>
                </c:pt>
                <c:pt idx="4338">
                  <c:v>-1.0234399999999999E-2</c:v>
                </c:pt>
                <c:pt idx="4339">
                  <c:v>-9.8046899999999996E-3</c:v>
                </c:pt>
                <c:pt idx="4340">
                  <c:v>-9.8281199999999992E-3</c:v>
                </c:pt>
                <c:pt idx="4341">
                  <c:v>-9.7031200000000008E-3</c:v>
                </c:pt>
                <c:pt idx="4342">
                  <c:v>-9.7421899999999995E-3</c:v>
                </c:pt>
                <c:pt idx="4343">
                  <c:v>-9.3749999999999997E-3</c:v>
                </c:pt>
                <c:pt idx="4344">
                  <c:v>-9.9453100000000006E-3</c:v>
                </c:pt>
                <c:pt idx="4345">
                  <c:v>-1.0132800000000001E-2</c:v>
                </c:pt>
                <c:pt idx="4346">
                  <c:v>-9.8203100000000005E-3</c:v>
                </c:pt>
                <c:pt idx="4347">
                  <c:v>-9.3984399999999992E-3</c:v>
                </c:pt>
                <c:pt idx="4348">
                  <c:v>-9.4374999999999997E-3</c:v>
                </c:pt>
                <c:pt idx="4349">
                  <c:v>-8.9062499999999992E-3</c:v>
                </c:pt>
                <c:pt idx="4350">
                  <c:v>-9.0156200000000002E-3</c:v>
                </c:pt>
                <c:pt idx="4351">
                  <c:v>-8.6250000000000007E-3</c:v>
                </c:pt>
                <c:pt idx="4352">
                  <c:v>-8.4609400000000001E-3</c:v>
                </c:pt>
                <c:pt idx="4353">
                  <c:v>-8.6718699999999999E-3</c:v>
                </c:pt>
                <c:pt idx="4354">
                  <c:v>-8.4062500000000005E-3</c:v>
                </c:pt>
                <c:pt idx="4355">
                  <c:v>-8.0937500000000002E-3</c:v>
                </c:pt>
                <c:pt idx="4356">
                  <c:v>-7.8515600000000005E-3</c:v>
                </c:pt>
                <c:pt idx="4357">
                  <c:v>-8.0234399999999997E-3</c:v>
                </c:pt>
                <c:pt idx="4358">
                  <c:v>-8.5078099999999993E-3</c:v>
                </c:pt>
                <c:pt idx="4359">
                  <c:v>-8.3281199999999996E-3</c:v>
                </c:pt>
                <c:pt idx="4360">
                  <c:v>-8.2187500000000004E-3</c:v>
                </c:pt>
                <c:pt idx="4361">
                  <c:v>-8.3437500000000005E-3</c:v>
                </c:pt>
                <c:pt idx="4362">
                  <c:v>-7.6484400000000003E-3</c:v>
                </c:pt>
                <c:pt idx="4363">
                  <c:v>-7.7499999999999999E-3</c:v>
                </c:pt>
                <c:pt idx="4364">
                  <c:v>-8.0156199999999993E-3</c:v>
                </c:pt>
                <c:pt idx="4365">
                  <c:v>-7.6874999999999999E-3</c:v>
                </c:pt>
                <c:pt idx="4366">
                  <c:v>-7.6874999999999999E-3</c:v>
                </c:pt>
                <c:pt idx="4367">
                  <c:v>-7.2421899999999999E-3</c:v>
                </c:pt>
                <c:pt idx="4368">
                  <c:v>-7.36719E-3</c:v>
                </c:pt>
                <c:pt idx="4369">
                  <c:v>-7.5859400000000002E-3</c:v>
                </c:pt>
                <c:pt idx="4370">
                  <c:v>-7.35156E-3</c:v>
                </c:pt>
                <c:pt idx="4371">
                  <c:v>-7.0390599999999998E-3</c:v>
                </c:pt>
                <c:pt idx="4372">
                  <c:v>-6.79687E-3</c:v>
                </c:pt>
                <c:pt idx="4373">
                  <c:v>-6.78125E-3</c:v>
                </c:pt>
                <c:pt idx="4374">
                  <c:v>-6.7578100000000004E-3</c:v>
                </c:pt>
                <c:pt idx="4375">
                  <c:v>-7.0390599999999998E-3</c:v>
                </c:pt>
                <c:pt idx="4376">
                  <c:v>-7.0234399999999997E-3</c:v>
                </c:pt>
                <c:pt idx="4377">
                  <c:v>-6.84375E-3</c:v>
                </c:pt>
                <c:pt idx="4378">
                  <c:v>-7.1015599999999998E-3</c:v>
                </c:pt>
                <c:pt idx="4379">
                  <c:v>-7.0625000000000002E-3</c:v>
                </c:pt>
                <c:pt idx="4380">
                  <c:v>-7.1093700000000003E-3</c:v>
                </c:pt>
                <c:pt idx="4381">
                  <c:v>-7.0859399999999998E-3</c:v>
                </c:pt>
                <c:pt idx="4382">
                  <c:v>-6.5390600000000002E-3</c:v>
                </c:pt>
                <c:pt idx="4383">
                  <c:v>-5.9609399999999996E-3</c:v>
                </c:pt>
                <c:pt idx="4384">
                  <c:v>-6.3281199999999996E-3</c:v>
                </c:pt>
                <c:pt idx="4385">
                  <c:v>-5.9218700000000001E-3</c:v>
                </c:pt>
                <c:pt idx="4386">
                  <c:v>-6.3281199999999996E-3</c:v>
                </c:pt>
                <c:pt idx="4387">
                  <c:v>-5.8906200000000001E-3</c:v>
                </c:pt>
                <c:pt idx="4388">
                  <c:v>-6.0703099999999998E-3</c:v>
                </c:pt>
                <c:pt idx="4389">
                  <c:v>-6.0468700000000002E-3</c:v>
                </c:pt>
                <c:pt idx="4390">
                  <c:v>-5.8203100000000004E-3</c:v>
                </c:pt>
                <c:pt idx="4391">
                  <c:v>-5.8671900000000004E-3</c:v>
                </c:pt>
                <c:pt idx="4392">
                  <c:v>-5.82812E-3</c:v>
                </c:pt>
                <c:pt idx="4393">
                  <c:v>-5.7578100000000004E-3</c:v>
                </c:pt>
                <c:pt idx="4394">
                  <c:v>-5.6171900000000002E-3</c:v>
                </c:pt>
                <c:pt idx="4395">
                  <c:v>-5.7187499999999999E-3</c:v>
                </c:pt>
                <c:pt idx="4396">
                  <c:v>-5.85937E-3</c:v>
                </c:pt>
                <c:pt idx="4397">
                  <c:v>-5.32031E-3</c:v>
                </c:pt>
                <c:pt idx="4398">
                  <c:v>-5.1796899999999998E-3</c:v>
                </c:pt>
                <c:pt idx="4399">
                  <c:v>-5.38281E-3</c:v>
                </c:pt>
                <c:pt idx="4400">
                  <c:v>-5.8046900000000004E-3</c:v>
                </c:pt>
                <c:pt idx="4401">
                  <c:v>-5.9453099999999997E-3</c:v>
                </c:pt>
                <c:pt idx="4402">
                  <c:v>-5.6874999999999998E-3</c:v>
                </c:pt>
                <c:pt idx="4403">
                  <c:v>-5.7578100000000004E-3</c:v>
                </c:pt>
                <c:pt idx="4404">
                  <c:v>-5.7578100000000004E-3</c:v>
                </c:pt>
                <c:pt idx="4405">
                  <c:v>-5.5781199999999998E-3</c:v>
                </c:pt>
                <c:pt idx="4406">
                  <c:v>-6.1484399999999998E-3</c:v>
                </c:pt>
                <c:pt idx="4407">
                  <c:v>-5.90625E-3</c:v>
                </c:pt>
                <c:pt idx="4408">
                  <c:v>-5.7578100000000004E-3</c:v>
                </c:pt>
                <c:pt idx="4409">
                  <c:v>-5.5390600000000002E-3</c:v>
                </c:pt>
                <c:pt idx="4410">
                  <c:v>-5.4218699999999996E-3</c:v>
                </c:pt>
                <c:pt idx="4411">
                  <c:v>-5.4765600000000001E-3</c:v>
                </c:pt>
                <c:pt idx="4412">
                  <c:v>-5.6249999999999998E-3</c:v>
                </c:pt>
                <c:pt idx="4413">
                  <c:v>-5.6874999999999998E-3</c:v>
                </c:pt>
                <c:pt idx="4414">
                  <c:v>-5.90625E-3</c:v>
                </c:pt>
                <c:pt idx="4415">
                  <c:v>-5.2578099999999999E-3</c:v>
                </c:pt>
                <c:pt idx="4416">
                  <c:v>-5.7812499999999999E-3</c:v>
                </c:pt>
                <c:pt idx="4417">
                  <c:v>-5.8828099999999996E-3</c:v>
                </c:pt>
                <c:pt idx="4418">
                  <c:v>-5.6640600000000003E-3</c:v>
                </c:pt>
                <c:pt idx="4419">
                  <c:v>-5.4765600000000001E-3</c:v>
                </c:pt>
                <c:pt idx="4420">
                  <c:v>-5.5546900000000001E-3</c:v>
                </c:pt>
                <c:pt idx="4421">
                  <c:v>-6.1484399999999998E-3</c:v>
                </c:pt>
                <c:pt idx="4422">
                  <c:v>-5.5859400000000002E-3</c:v>
                </c:pt>
                <c:pt idx="4423">
                  <c:v>-5.4531199999999997E-3</c:v>
                </c:pt>
                <c:pt idx="4424">
                  <c:v>-5.2343700000000003E-3</c:v>
                </c:pt>
                <c:pt idx="4425">
                  <c:v>-5.7812499999999999E-3</c:v>
                </c:pt>
                <c:pt idx="4426">
                  <c:v>-5.8671900000000004E-3</c:v>
                </c:pt>
                <c:pt idx="4427">
                  <c:v>-6.0078099999999997E-3</c:v>
                </c:pt>
                <c:pt idx="4428">
                  <c:v>-5.8671900000000004E-3</c:v>
                </c:pt>
                <c:pt idx="4429">
                  <c:v>-5.5546900000000001E-3</c:v>
                </c:pt>
                <c:pt idx="4430">
                  <c:v>-5.7578100000000004E-3</c:v>
                </c:pt>
                <c:pt idx="4431">
                  <c:v>-5.90625E-3</c:v>
                </c:pt>
                <c:pt idx="4432">
                  <c:v>-5.5234400000000001E-3</c:v>
                </c:pt>
                <c:pt idx="4433">
                  <c:v>-5.7890600000000004E-3</c:v>
                </c:pt>
                <c:pt idx="4434">
                  <c:v>-5.82812E-3</c:v>
                </c:pt>
                <c:pt idx="4435">
                  <c:v>-5.6796900000000003E-3</c:v>
                </c:pt>
                <c:pt idx="4436">
                  <c:v>-6.0234399999999997E-3</c:v>
                </c:pt>
                <c:pt idx="4437">
                  <c:v>-6.1250000000000002E-3</c:v>
                </c:pt>
                <c:pt idx="4438">
                  <c:v>-6.0078099999999997E-3</c:v>
                </c:pt>
                <c:pt idx="4439">
                  <c:v>-6.0078099999999997E-3</c:v>
                </c:pt>
                <c:pt idx="4440">
                  <c:v>-6.1718700000000003E-3</c:v>
                </c:pt>
                <c:pt idx="4441">
                  <c:v>-5.7890600000000004E-3</c:v>
                </c:pt>
                <c:pt idx="4442">
                  <c:v>-5.6249999999999998E-3</c:v>
                </c:pt>
                <c:pt idx="4443">
                  <c:v>-6.0468700000000002E-3</c:v>
                </c:pt>
                <c:pt idx="4444">
                  <c:v>-5.6249999999999998E-3</c:v>
                </c:pt>
                <c:pt idx="4445">
                  <c:v>-6.0468700000000002E-3</c:v>
                </c:pt>
                <c:pt idx="4446">
                  <c:v>-5.9843700000000001E-3</c:v>
                </c:pt>
                <c:pt idx="4447">
                  <c:v>-5.90625E-3</c:v>
                </c:pt>
                <c:pt idx="4448">
                  <c:v>-6.33594E-3</c:v>
                </c:pt>
                <c:pt idx="4449">
                  <c:v>-6.1718700000000003E-3</c:v>
                </c:pt>
                <c:pt idx="4450">
                  <c:v>-5.7890600000000004E-3</c:v>
                </c:pt>
                <c:pt idx="4451">
                  <c:v>-6.0312500000000002E-3</c:v>
                </c:pt>
                <c:pt idx="4452">
                  <c:v>-6.5703100000000002E-3</c:v>
                </c:pt>
                <c:pt idx="4453">
                  <c:v>-6.1953099999999999E-3</c:v>
                </c:pt>
                <c:pt idx="4454">
                  <c:v>-6.0859399999999998E-3</c:v>
                </c:pt>
                <c:pt idx="4455">
                  <c:v>-6.1640599999999999E-3</c:v>
                </c:pt>
                <c:pt idx="4456">
                  <c:v>-6.0937500000000002E-3</c:v>
                </c:pt>
                <c:pt idx="4457">
                  <c:v>-6.0468700000000002E-3</c:v>
                </c:pt>
                <c:pt idx="4458">
                  <c:v>-6.39844E-3</c:v>
                </c:pt>
                <c:pt idx="4459">
                  <c:v>-5.6171900000000002E-3</c:v>
                </c:pt>
                <c:pt idx="4460">
                  <c:v>-5.1953099999999999E-3</c:v>
                </c:pt>
                <c:pt idx="4461">
                  <c:v>-5.9921899999999997E-3</c:v>
                </c:pt>
                <c:pt idx="4462">
                  <c:v>-6.4687499999999997E-3</c:v>
                </c:pt>
                <c:pt idx="4463">
                  <c:v>-6.4999999999999997E-3</c:v>
                </c:pt>
                <c:pt idx="4464">
                  <c:v>-6.4687499999999997E-3</c:v>
                </c:pt>
                <c:pt idx="4465">
                  <c:v>-6.4140600000000001E-3</c:v>
                </c:pt>
                <c:pt idx="4466">
                  <c:v>-5.82812E-3</c:v>
                </c:pt>
                <c:pt idx="4467">
                  <c:v>-5.8671900000000004E-3</c:v>
                </c:pt>
                <c:pt idx="4468">
                  <c:v>-5.8906200000000001E-3</c:v>
                </c:pt>
                <c:pt idx="4469">
                  <c:v>-5.9218700000000001E-3</c:v>
                </c:pt>
                <c:pt idx="4470">
                  <c:v>-5.6874999999999998E-3</c:v>
                </c:pt>
                <c:pt idx="4471">
                  <c:v>-5.84375E-3</c:v>
                </c:pt>
                <c:pt idx="4472">
                  <c:v>-6.1640599999999999E-3</c:v>
                </c:pt>
                <c:pt idx="4473">
                  <c:v>-6.4296900000000001E-3</c:v>
                </c:pt>
                <c:pt idx="4474">
                  <c:v>-5.9843700000000001E-3</c:v>
                </c:pt>
                <c:pt idx="4475">
                  <c:v>-5.7031199999999999E-3</c:v>
                </c:pt>
                <c:pt idx="4476">
                  <c:v>-5.85937E-3</c:v>
                </c:pt>
                <c:pt idx="4477">
                  <c:v>-6.0312500000000002E-3</c:v>
                </c:pt>
                <c:pt idx="4478">
                  <c:v>-5.5859400000000002E-3</c:v>
                </c:pt>
                <c:pt idx="4479">
                  <c:v>-5.8906200000000001E-3</c:v>
                </c:pt>
                <c:pt idx="4480">
                  <c:v>-6.0625000000000002E-3</c:v>
                </c:pt>
                <c:pt idx="4481">
                  <c:v>-6.2343700000000004E-3</c:v>
                </c:pt>
                <c:pt idx="4482">
                  <c:v>-6.4140600000000001E-3</c:v>
                </c:pt>
                <c:pt idx="4483">
                  <c:v>-6.6328100000000003E-3</c:v>
                </c:pt>
                <c:pt idx="4484">
                  <c:v>-6.5390600000000002E-3</c:v>
                </c:pt>
                <c:pt idx="4485">
                  <c:v>-6.5703100000000002E-3</c:v>
                </c:pt>
                <c:pt idx="4486">
                  <c:v>-6.6562499999999998E-3</c:v>
                </c:pt>
                <c:pt idx="4487">
                  <c:v>-6.4765600000000001E-3</c:v>
                </c:pt>
                <c:pt idx="4488">
                  <c:v>-6.7031199999999999E-3</c:v>
                </c:pt>
                <c:pt idx="4489">
                  <c:v>-6.28906E-3</c:v>
                </c:pt>
                <c:pt idx="4490">
                  <c:v>-6.39844E-3</c:v>
                </c:pt>
                <c:pt idx="4491">
                  <c:v>-6.1875000000000003E-3</c:v>
                </c:pt>
                <c:pt idx="4492">
                  <c:v>-6.0234399999999997E-3</c:v>
                </c:pt>
                <c:pt idx="4493">
                  <c:v>-6.3125000000000004E-3</c:v>
                </c:pt>
                <c:pt idx="4494">
                  <c:v>-6.1484399999999998E-3</c:v>
                </c:pt>
                <c:pt idx="4495">
                  <c:v>-6.0937500000000002E-3</c:v>
                </c:pt>
                <c:pt idx="4496">
                  <c:v>-6.3906199999999996E-3</c:v>
                </c:pt>
                <c:pt idx="4497">
                  <c:v>-6.6796900000000003E-3</c:v>
                </c:pt>
                <c:pt idx="4498">
                  <c:v>-6.39844E-3</c:v>
                </c:pt>
                <c:pt idx="4499">
                  <c:v>-5.9218700000000001E-3</c:v>
                </c:pt>
                <c:pt idx="4500">
                  <c:v>-6.0468700000000002E-3</c:v>
                </c:pt>
                <c:pt idx="4501">
                  <c:v>-6.6953100000000003E-3</c:v>
                </c:pt>
                <c:pt idx="4502">
                  <c:v>-6.2656200000000004E-3</c:v>
                </c:pt>
                <c:pt idx="4503">
                  <c:v>-6.4687499999999997E-3</c:v>
                </c:pt>
                <c:pt idx="4504">
                  <c:v>-6.1484399999999998E-3</c:v>
                </c:pt>
                <c:pt idx="4505">
                  <c:v>-6.6953100000000003E-3</c:v>
                </c:pt>
                <c:pt idx="4506">
                  <c:v>-6.1093700000000003E-3</c:v>
                </c:pt>
                <c:pt idx="4507">
                  <c:v>-5.8906200000000001E-3</c:v>
                </c:pt>
                <c:pt idx="4508">
                  <c:v>-5.84375E-3</c:v>
                </c:pt>
                <c:pt idx="4509">
                  <c:v>-5.9843700000000001E-3</c:v>
                </c:pt>
                <c:pt idx="4510">
                  <c:v>-6.0234399999999997E-3</c:v>
                </c:pt>
                <c:pt idx="4511">
                  <c:v>-5.84375E-3</c:v>
                </c:pt>
                <c:pt idx="4512">
                  <c:v>-5.8828099999999996E-3</c:v>
                </c:pt>
                <c:pt idx="4513">
                  <c:v>-6.0859399999999998E-3</c:v>
                </c:pt>
                <c:pt idx="4514">
                  <c:v>-6.1718700000000003E-3</c:v>
                </c:pt>
                <c:pt idx="4515">
                  <c:v>-5.8671900000000004E-3</c:v>
                </c:pt>
                <c:pt idx="4516">
                  <c:v>-5.7890600000000004E-3</c:v>
                </c:pt>
                <c:pt idx="4517">
                  <c:v>-6.5156199999999997E-3</c:v>
                </c:pt>
                <c:pt idx="4518">
                  <c:v>-6.2109399999999999E-3</c:v>
                </c:pt>
                <c:pt idx="4519">
                  <c:v>-6.0937500000000002E-3</c:v>
                </c:pt>
                <c:pt idx="4520">
                  <c:v>-6.1328099999999998E-3</c:v>
                </c:pt>
                <c:pt idx="4521">
                  <c:v>-6.0937500000000002E-3</c:v>
                </c:pt>
                <c:pt idx="4522">
                  <c:v>-5.39844E-3</c:v>
                </c:pt>
                <c:pt idx="4523">
                  <c:v>-5.1953099999999999E-3</c:v>
                </c:pt>
                <c:pt idx="4524">
                  <c:v>-5.4531199999999997E-3</c:v>
                </c:pt>
                <c:pt idx="4525">
                  <c:v>-5.6249999999999998E-3</c:v>
                </c:pt>
                <c:pt idx="4526">
                  <c:v>-5.7578100000000004E-3</c:v>
                </c:pt>
                <c:pt idx="4527">
                  <c:v>-5.9687500000000001E-3</c:v>
                </c:pt>
                <c:pt idx="4528">
                  <c:v>-6.0625000000000002E-3</c:v>
                </c:pt>
                <c:pt idx="4529">
                  <c:v>-5.5546900000000001E-3</c:v>
                </c:pt>
                <c:pt idx="4530">
                  <c:v>-5.5234400000000001E-3</c:v>
                </c:pt>
                <c:pt idx="4531">
                  <c:v>-5.1718700000000003E-3</c:v>
                </c:pt>
                <c:pt idx="4532">
                  <c:v>-4.9531200000000001E-3</c:v>
                </c:pt>
                <c:pt idx="4533">
                  <c:v>-5.2578099999999999E-3</c:v>
                </c:pt>
                <c:pt idx="4534">
                  <c:v>-5.32031E-3</c:v>
                </c:pt>
                <c:pt idx="4535">
                  <c:v>-4.90625E-3</c:v>
                </c:pt>
                <c:pt idx="4536">
                  <c:v>-5.38281E-3</c:v>
                </c:pt>
                <c:pt idx="4537">
                  <c:v>-5.4843699999999997E-3</c:v>
                </c:pt>
                <c:pt idx="4538">
                  <c:v>-5.4765600000000001E-3</c:v>
                </c:pt>
                <c:pt idx="4539">
                  <c:v>-5.3749999999999996E-3</c:v>
                </c:pt>
                <c:pt idx="4540">
                  <c:v>-5.4765600000000001E-3</c:v>
                </c:pt>
                <c:pt idx="4541">
                  <c:v>-5.8203100000000004E-3</c:v>
                </c:pt>
                <c:pt idx="4542">
                  <c:v>-5.4531199999999997E-3</c:v>
                </c:pt>
                <c:pt idx="4543">
                  <c:v>-5.5390600000000002E-3</c:v>
                </c:pt>
                <c:pt idx="4544">
                  <c:v>-5.4218699999999996E-3</c:v>
                </c:pt>
                <c:pt idx="4545">
                  <c:v>-5.38281E-3</c:v>
                </c:pt>
                <c:pt idx="4546">
                  <c:v>-5.4531199999999997E-3</c:v>
                </c:pt>
                <c:pt idx="4547">
                  <c:v>-5.2109399999999998E-3</c:v>
                </c:pt>
                <c:pt idx="4548">
                  <c:v>-4.89062E-3</c:v>
                </c:pt>
                <c:pt idx="4549">
                  <c:v>-5.38281E-3</c:v>
                </c:pt>
                <c:pt idx="4550">
                  <c:v>-5.5390600000000002E-3</c:v>
                </c:pt>
                <c:pt idx="4551">
                  <c:v>-5.5624999999999997E-3</c:v>
                </c:pt>
                <c:pt idx="4552">
                  <c:v>-5.4140600000000001E-3</c:v>
                </c:pt>
                <c:pt idx="4553">
                  <c:v>-5.6562499999999998E-3</c:v>
                </c:pt>
                <c:pt idx="4554">
                  <c:v>-5.4374999999999996E-3</c:v>
                </c:pt>
                <c:pt idx="4555">
                  <c:v>-5.5234400000000001E-3</c:v>
                </c:pt>
                <c:pt idx="4556">
                  <c:v>-5.1171899999999998E-3</c:v>
                </c:pt>
                <c:pt idx="4557">
                  <c:v>-5.2109399999999998E-3</c:v>
                </c:pt>
                <c:pt idx="4558">
                  <c:v>-5.0312500000000001E-3</c:v>
                </c:pt>
                <c:pt idx="4559">
                  <c:v>-5.38281E-3</c:v>
                </c:pt>
                <c:pt idx="4560">
                  <c:v>-5.4765600000000001E-3</c:v>
                </c:pt>
                <c:pt idx="4561">
                  <c:v>-5.3749999999999996E-3</c:v>
                </c:pt>
                <c:pt idx="4562">
                  <c:v>-5.2578099999999999E-3</c:v>
                </c:pt>
                <c:pt idx="4563">
                  <c:v>-5.1562500000000002E-3</c:v>
                </c:pt>
                <c:pt idx="4564">
                  <c:v>-4.7109400000000003E-3</c:v>
                </c:pt>
                <c:pt idx="4565">
                  <c:v>-5.1953099999999999E-3</c:v>
                </c:pt>
                <c:pt idx="4566">
                  <c:v>-4.9687500000000001E-3</c:v>
                </c:pt>
                <c:pt idx="4567">
                  <c:v>-4.9140599999999996E-3</c:v>
                </c:pt>
                <c:pt idx="4568">
                  <c:v>-4.9453099999999996E-3</c:v>
                </c:pt>
                <c:pt idx="4569">
                  <c:v>-4.7499999999999999E-3</c:v>
                </c:pt>
                <c:pt idx="4570">
                  <c:v>-4.7265600000000003E-3</c:v>
                </c:pt>
                <c:pt idx="4571">
                  <c:v>-4.6484400000000002E-3</c:v>
                </c:pt>
                <c:pt idx="4572">
                  <c:v>-4.7499999999999999E-3</c:v>
                </c:pt>
                <c:pt idx="4573">
                  <c:v>-5.1562500000000002E-3</c:v>
                </c:pt>
                <c:pt idx="4574">
                  <c:v>-5.3749999999999996E-3</c:v>
                </c:pt>
                <c:pt idx="4575">
                  <c:v>-4.84375E-3</c:v>
                </c:pt>
                <c:pt idx="4576">
                  <c:v>-5.2578099999999999E-3</c:v>
                </c:pt>
                <c:pt idx="4577">
                  <c:v>-5.3749999999999996E-3</c:v>
                </c:pt>
                <c:pt idx="4578">
                  <c:v>-4.7031199999999999E-3</c:v>
                </c:pt>
                <c:pt idx="4579">
                  <c:v>-4.6718699999999998E-3</c:v>
                </c:pt>
                <c:pt idx="4580">
                  <c:v>-4.9296899999999996E-3</c:v>
                </c:pt>
                <c:pt idx="4581">
                  <c:v>-4.90625E-3</c:v>
                </c:pt>
                <c:pt idx="4582">
                  <c:v>-4.8515600000000004E-3</c:v>
                </c:pt>
                <c:pt idx="4583">
                  <c:v>-4.6484400000000002E-3</c:v>
                </c:pt>
                <c:pt idx="4584">
                  <c:v>-4.4687499999999996E-3</c:v>
                </c:pt>
                <c:pt idx="4585">
                  <c:v>-4.7109400000000003E-3</c:v>
                </c:pt>
                <c:pt idx="4586">
                  <c:v>-4.7734400000000003E-3</c:v>
                </c:pt>
                <c:pt idx="4587">
                  <c:v>-5.0546899999999997E-3</c:v>
                </c:pt>
                <c:pt idx="4588">
                  <c:v>-4.82812E-3</c:v>
                </c:pt>
                <c:pt idx="4589">
                  <c:v>-4.6640600000000003E-3</c:v>
                </c:pt>
                <c:pt idx="4590">
                  <c:v>-4.8515600000000004E-3</c:v>
                </c:pt>
                <c:pt idx="4591">
                  <c:v>-4.7499999999999999E-3</c:v>
                </c:pt>
                <c:pt idx="4592">
                  <c:v>-4.7265600000000003E-3</c:v>
                </c:pt>
                <c:pt idx="4593">
                  <c:v>-4.1796899999999998E-3</c:v>
                </c:pt>
                <c:pt idx="4594">
                  <c:v>-4.5468699999999997E-3</c:v>
                </c:pt>
                <c:pt idx="4595">
                  <c:v>-4.39844E-3</c:v>
                </c:pt>
                <c:pt idx="4596">
                  <c:v>-4.5234400000000001E-3</c:v>
                </c:pt>
                <c:pt idx="4597">
                  <c:v>-4.6718699999999998E-3</c:v>
                </c:pt>
                <c:pt idx="4598">
                  <c:v>-4.6484400000000002E-3</c:v>
                </c:pt>
                <c:pt idx="4599">
                  <c:v>-4.3359399999999999E-3</c:v>
                </c:pt>
                <c:pt idx="4600">
                  <c:v>-4.6640600000000003E-3</c:v>
                </c:pt>
                <c:pt idx="4601">
                  <c:v>-4.4687499999999996E-3</c:v>
                </c:pt>
                <c:pt idx="4602">
                  <c:v>-4.0156200000000001E-3</c:v>
                </c:pt>
                <c:pt idx="4603">
                  <c:v>-3.8124999999999999E-3</c:v>
                </c:pt>
                <c:pt idx="4604">
                  <c:v>-4.4218699999999996E-3</c:v>
                </c:pt>
                <c:pt idx="4605">
                  <c:v>-4.8515600000000004E-3</c:v>
                </c:pt>
                <c:pt idx="4606">
                  <c:v>-4.46094E-3</c:v>
                </c:pt>
                <c:pt idx="4607">
                  <c:v>-4.4062499999999996E-3</c:v>
                </c:pt>
                <c:pt idx="4608">
                  <c:v>-4.1328099999999998E-3</c:v>
                </c:pt>
                <c:pt idx="4609">
                  <c:v>-3.9531200000000001E-3</c:v>
                </c:pt>
                <c:pt idx="4610">
                  <c:v>-4.1406200000000002E-3</c:v>
                </c:pt>
                <c:pt idx="4611">
                  <c:v>-4.6718699999999998E-3</c:v>
                </c:pt>
                <c:pt idx="4612">
                  <c:v>-4.6015600000000002E-3</c:v>
                </c:pt>
                <c:pt idx="4613">
                  <c:v>-4.6093699999999998E-3</c:v>
                </c:pt>
                <c:pt idx="4614">
                  <c:v>-4.1171899999999997E-3</c:v>
                </c:pt>
                <c:pt idx="4615">
                  <c:v>-4.1562500000000002E-3</c:v>
                </c:pt>
                <c:pt idx="4616">
                  <c:v>-4.1562500000000002E-3</c:v>
                </c:pt>
                <c:pt idx="4617">
                  <c:v>-4.1562500000000002E-3</c:v>
                </c:pt>
                <c:pt idx="4618">
                  <c:v>-3.8359399999999999E-3</c:v>
                </c:pt>
                <c:pt idx="4619">
                  <c:v>-3.7968699999999999E-3</c:v>
                </c:pt>
                <c:pt idx="4620">
                  <c:v>-4.3593700000000004E-3</c:v>
                </c:pt>
                <c:pt idx="4621">
                  <c:v>-4.2187500000000003E-3</c:v>
                </c:pt>
                <c:pt idx="4622">
                  <c:v>-4.1328099999999998E-3</c:v>
                </c:pt>
                <c:pt idx="4623">
                  <c:v>-3.9609399999999996E-3</c:v>
                </c:pt>
                <c:pt idx="4624">
                  <c:v>-4.0390599999999997E-3</c:v>
                </c:pt>
                <c:pt idx="4625">
                  <c:v>-3.5937500000000002E-3</c:v>
                </c:pt>
                <c:pt idx="4626">
                  <c:v>-3.39062E-3</c:v>
                </c:pt>
                <c:pt idx="4627">
                  <c:v>-3.89062E-3</c:v>
                </c:pt>
                <c:pt idx="4628">
                  <c:v>-3.8359399999999999E-3</c:v>
                </c:pt>
                <c:pt idx="4629">
                  <c:v>-3.44531E-3</c:v>
                </c:pt>
                <c:pt idx="4630">
                  <c:v>-3.4921900000000001E-3</c:v>
                </c:pt>
                <c:pt idx="4631">
                  <c:v>-3.4531200000000001E-3</c:v>
                </c:pt>
                <c:pt idx="4632">
                  <c:v>-3.5937500000000002E-3</c:v>
                </c:pt>
                <c:pt idx="4633">
                  <c:v>-3.1015600000000002E-3</c:v>
                </c:pt>
                <c:pt idx="4634">
                  <c:v>-3.1796900000000002E-3</c:v>
                </c:pt>
                <c:pt idx="4635">
                  <c:v>-3.39062E-3</c:v>
                </c:pt>
                <c:pt idx="4636">
                  <c:v>-3.5937500000000002E-3</c:v>
                </c:pt>
                <c:pt idx="4637">
                  <c:v>-3.6484400000000002E-3</c:v>
                </c:pt>
                <c:pt idx="4638">
                  <c:v>-3.9921899999999996E-3</c:v>
                </c:pt>
                <c:pt idx="4639">
                  <c:v>-3.40625E-3</c:v>
                </c:pt>
                <c:pt idx="4640">
                  <c:v>-3.40625E-3</c:v>
                </c:pt>
                <c:pt idx="4641">
                  <c:v>-3.0234400000000001E-3</c:v>
                </c:pt>
                <c:pt idx="4642">
                  <c:v>-2.7187499999999998E-3</c:v>
                </c:pt>
                <c:pt idx="4643">
                  <c:v>-3.0000000000000001E-3</c:v>
                </c:pt>
                <c:pt idx="4644">
                  <c:v>-3.0234400000000001E-3</c:v>
                </c:pt>
                <c:pt idx="4645">
                  <c:v>-2.6406200000000002E-3</c:v>
                </c:pt>
                <c:pt idx="4646">
                  <c:v>-2.47656E-3</c:v>
                </c:pt>
                <c:pt idx="4647">
                  <c:v>-2.5312500000000001E-3</c:v>
                </c:pt>
                <c:pt idx="4648">
                  <c:v>-2.2499999999999998E-3</c:v>
                </c:pt>
                <c:pt idx="4649">
                  <c:v>-2.6171900000000001E-3</c:v>
                </c:pt>
                <c:pt idx="4650">
                  <c:v>-2.6718699999999998E-3</c:v>
                </c:pt>
                <c:pt idx="4651">
                  <c:v>-2.5156200000000001E-3</c:v>
                </c:pt>
                <c:pt idx="4652">
                  <c:v>-2.5078100000000001E-3</c:v>
                </c:pt>
                <c:pt idx="4653">
                  <c:v>-2.3046899999999999E-3</c:v>
                </c:pt>
                <c:pt idx="4654">
                  <c:v>-1.7656200000000001E-3</c:v>
                </c:pt>
                <c:pt idx="4655">
                  <c:v>-1.5390600000000001E-3</c:v>
                </c:pt>
                <c:pt idx="4656">
                  <c:v>-1.92969E-3</c:v>
                </c:pt>
                <c:pt idx="4657">
                  <c:v>-2.0468700000000001E-3</c:v>
                </c:pt>
                <c:pt idx="4658">
                  <c:v>-1.67969E-3</c:v>
                </c:pt>
                <c:pt idx="4659">
                  <c:v>-1.7656200000000001E-3</c:v>
                </c:pt>
                <c:pt idx="4660">
                  <c:v>-1.65625E-3</c:v>
                </c:pt>
                <c:pt idx="4661">
                  <c:v>-1.8437499999999999E-3</c:v>
                </c:pt>
                <c:pt idx="4662">
                  <c:v>-1.92187E-3</c:v>
                </c:pt>
                <c:pt idx="4663">
                  <c:v>-1.6015599999999999E-3</c:v>
                </c:pt>
                <c:pt idx="4664">
                  <c:v>-1.1171899999999999E-3</c:v>
                </c:pt>
                <c:pt idx="4665">
                  <c:v>-6.8749999999999996E-4</c:v>
                </c:pt>
                <c:pt idx="4666">
                  <c:v>-1.8593699999999999E-3</c:v>
                </c:pt>
                <c:pt idx="4667">
                  <c:v>-1.94531E-3</c:v>
                </c:pt>
                <c:pt idx="4668">
                  <c:v>-1.46094E-3</c:v>
                </c:pt>
                <c:pt idx="4669">
                  <c:v>-1.25781E-3</c:v>
                </c:pt>
                <c:pt idx="4670">
                  <c:v>-6.8749999999999996E-4</c:v>
                </c:pt>
                <c:pt idx="4671">
                  <c:v>-5.6249999999999996E-4</c:v>
                </c:pt>
                <c:pt idx="4672">
                  <c:v>-6.0156200000000004E-4</c:v>
                </c:pt>
                <c:pt idx="4673">
                  <c:v>-7.5000000000000002E-4</c:v>
                </c:pt>
                <c:pt idx="4674">
                  <c:v>-5.6249999999999996E-4</c:v>
                </c:pt>
                <c:pt idx="4675">
                  <c:v>-4.7656199999999998E-4</c:v>
                </c:pt>
                <c:pt idx="4676">
                  <c:v>-2.3437499999999999E-4</c:v>
                </c:pt>
                <c:pt idx="4677">
                  <c:v>-2.57812E-4</c:v>
                </c:pt>
                <c:pt idx="4678">
                  <c:v>-2.1875E-4</c:v>
                </c:pt>
                <c:pt idx="4679">
                  <c:v>-6.6406199999999999E-4</c:v>
                </c:pt>
                <c:pt idx="4680">
                  <c:v>-7.5000000000000002E-4</c:v>
                </c:pt>
                <c:pt idx="4681">
                  <c:v>-2.8124999999999998E-4</c:v>
                </c:pt>
                <c:pt idx="4682">
                  <c:v>-3.0468699999999999E-4</c:v>
                </c:pt>
                <c:pt idx="4683" formatCode="0.00E+00">
                  <c:v>-5.4687500000000001E-5</c:v>
                </c:pt>
                <c:pt idx="4684">
                  <c:v>-2.1875E-4</c:v>
                </c:pt>
                <c:pt idx="4685" formatCode="0.00E+00">
                  <c:v>2.34375E-5</c:v>
                </c:pt>
                <c:pt idx="4686">
                  <c:v>1.25E-4</c:v>
                </c:pt>
                <c:pt idx="4687" formatCode="0.00E+00">
                  <c:v>3.4694499999999997E-18</c:v>
                </c:pt>
                <c:pt idx="4688">
                  <c:v>4.2968800000000001E-4</c:v>
                </c:pt>
                <c:pt idx="4689">
                  <c:v>3.5156299999999999E-4</c:v>
                </c:pt>
                <c:pt idx="4690">
                  <c:v>7.8125000000000004E-4</c:v>
                </c:pt>
                <c:pt idx="4691">
                  <c:v>6.7187499999999995E-4</c:v>
                </c:pt>
                <c:pt idx="4692">
                  <c:v>1E-3</c:v>
                </c:pt>
                <c:pt idx="4693">
                  <c:v>7.4218799999999996E-4</c:v>
                </c:pt>
                <c:pt idx="4694">
                  <c:v>4.14063E-4</c:v>
                </c:pt>
                <c:pt idx="4695">
                  <c:v>5.3125000000000004E-4</c:v>
                </c:pt>
                <c:pt idx="4696">
                  <c:v>1.875E-4</c:v>
                </c:pt>
                <c:pt idx="4697">
                  <c:v>8.4374999999999999E-4</c:v>
                </c:pt>
                <c:pt idx="4698">
                  <c:v>1.04688E-3</c:v>
                </c:pt>
                <c:pt idx="4699">
                  <c:v>7.9687499999999995E-4</c:v>
                </c:pt>
                <c:pt idx="4700">
                  <c:v>8.1249999999999996E-4</c:v>
                </c:pt>
                <c:pt idx="4701">
                  <c:v>7.4218799999999996E-4</c:v>
                </c:pt>
                <c:pt idx="4702">
                  <c:v>9.4531300000000003E-4</c:v>
                </c:pt>
                <c:pt idx="4703">
                  <c:v>1.3046900000000001E-3</c:v>
                </c:pt>
                <c:pt idx="4704">
                  <c:v>6.7968800000000002E-4</c:v>
                </c:pt>
                <c:pt idx="4705">
                  <c:v>5.7812499999999997E-4</c:v>
                </c:pt>
                <c:pt idx="4706">
                  <c:v>6.7187499999999995E-4</c:v>
                </c:pt>
                <c:pt idx="4707">
                  <c:v>1.1015599999999999E-3</c:v>
                </c:pt>
                <c:pt idx="4708">
                  <c:v>9.8437500000000001E-4</c:v>
                </c:pt>
                <c:pt idx="4709">
                  <c:v>8.8281299999999998E-4</c:v>
                </c:pt>
                <c:pt idx="4710">
                  <c:v>1.0625000000000001E-3</c:v>
                </c:pt>
                <c:pt idx="4711">
                  <c:v>1.26563E-3</c:v>
                </c:pt>
                <c:pt idx="4712">
                  <c:v>1.22656E-3</c:v>
                </c:pt>
                <c:pt idx="4713">
                  <c:v>1.1406299999999999E-3</c:v>
                </c:pt>
                <c:pt idx="4714">
                  <c:v>9.2187499999999995E-4</c:v>
                </c:pt>
                <c:pt idx="4715">
                  <c:v>1.1406299999999999E-3</c:v>
                </c:pt>
                <c:pt idx="4716">
                  <c:v>2.0390600000000001E-3</c:v>
                </c:pt>
                <c:pt idx="4717">
                  <c:v>1.9375E-3</c:v>
                </c:pt>
                <c:pt idx="4718">
                  <c:v>1.72656E-3</c:v>
                </c:pt>
                <c:pt idx="4719">
                  <c:v>1.72656E-3</c:v>
                </c:pt>
                <c:pt idx="4720">
                  <c:v>1.5703099999999999E-3</c:v>
                </c:pt>
                <c:pt idx="4721">
                  <c:v>1.8125000000000001E-3</c:v>
                </c:pt>
                <c:pt idx="4722">
                  <c:v>1.44531E-3</c:v>
                </c:pt>
                <c:pt idx="4723">
                  <c:v>1.5859400000000001E-3</c:v>
                </c:pt>
                <c:pt idx="4724">
                  <c:v>9.2187499999999995E-4</c:v>
                </c:pt>
                <c:pt idx="4725">
                  <c:v>1.5546900000000001E-3</c:v>
                </c:pt>
                <c:pt idx="4726">
                  <c:v>1.8749999999999999E-3</c:v>
                </c:pt>
                <c:pt idx="4727">
                  <c:v>1.25E-3</c:v>
                </c:pt>
                <c:pt idx="4728">
                  <c:v>1.69531E-3</c:v>
                </c:pt>
                <c:pt idx="4729">
                  <c:v>1.69531E-3</c:v>
                </c:pt>
                <c:pt idx="4730">
                  <c:v>1.7578100000000001E-3</c:v>
                </c:pt>
                <c:pt idx="4731">
                  <c:v>1.6249999999999999E-3</c:v>
                </c:pt>
                <c:pt idx="4732">
                  <c:v>1.65625E-3</c:v>
                </c:pt>
                <c:pt idx="4733">
                  <c:v>2.42188E-3</c:v>
                </c:pt>
                <c:pt idx="4734">
                  <c:v>2.6250000000000002E-3</c:v>
                </c:pt>
                <c:pt idx="4735">
                  <c:v>1.96094E-3</c:v>
                </c:pt>
                <c:pt idx="4736">
                  <c:v>1.8125000000000001E-3</c:v>
                </c:pt>
                <c:pt idx="4737">
                  <c:v>1.9375E-3</c:v>
                </c:pt>
                <c:pt idx="4738">
                  <c:v>2E-3</c:v>
                </c:pt>
                <c:pt idx="4739">
                  <c:v>1.9375E-3</c:v>
                </c:pt>
                <c:pt idx="4740">
                  <c:v>1.95313E-3</c:v>
                </c:pt>
                <c:pt idx="4741">
                  <c:v>2.0937500000000001E-3</c:v>
                </c:pt>
                <c:pt idx="4742">
                  <c:v>2.0937500000000001E-3</c:v>
                </c:pt>
                <c:pt idx="4743">
                  <c:v>2.5468800000000001E-3</c:v>
                </c:pt>
                <c:pt idx="4744">
                  <c:v>1.99219E-3</c:v>
                </c:pt>
                <c:pt idx="4745">
                  <c:v>2.2578099999999999E-3</c:v>
                </c:pt>
                <c:pt idx="4746">
                  <c:v>2.5625000000000001E-3</c:v>
                </c:pt>
                <c:pt idx="4747">
                  <c:v>2.0390600000000001E-3</c:v>
                </c:pt>
                <c:pt idx="4748">
                  <c:v>2.2812499999999999E-3</c:v>
                </c:pt>
                <c:pt idx="4749">
                  <c:v>2.2578099999999999E-3</c:v>
                </c:pt>
                <c:pt idx="4750">
                  <c:v>2.3203099999999999E-3</c:v>
                </c:pt>
                <c:pt idx="4751">
                  <c:v>2.44531E-3</c:v>
                </c:pt>
                <c:pt idx="4752">
                  <c:v>2.2421899999999998E-3</c:v>
                </c:pt>
                <c:pt idx="4753">
                  <c:v>2.5468800000000001E-3</c:v>
                </c:pt>
                <c:pt idx="4754">
                  <c:v>2.44531E-3</c:v>
                </c:pt>
                <c:pt idx="4755">
                  <c:v>2.0312500000000001E-3</c:v>
                </c:pt>
                <c:pt idx="4756">
                  <c:v>2.3671899999999999E-3</c:v>
                </c:pt>
                <c:pt idx="4757">
                  <c:v>2.7499999999999998E-3</c:v>
                </c:pt>
                <c:pt idx="4758">
                  <c:v>2.6015600000000002E-3</c:v>
                </c:pt>
                <c:pt idx="4759">
                  <c:v>1.92969E-3</c:v>
                </c:pt>
                <c:pt idx="4760">
                  <c:v>2.1328100000000002E-3</c:v>
                </c:pt>
                <c:pt idx="4761">
                  <c:v>2.8437499999999999E-3</c:v>
                </c:pt>
                <c:pt idx="4762">
                  <c:v>2.46875E-3</c:v>
                </c:pt>
                <c:pt idx="4763">
                  <c:v>2.46094E-3</c:v>
                </c:pt>
                <c:pt idx="4764">
                  <c:v>2.1406300000000001E-3</c:v>
                </c:pt>
                <c:pt idx="4765">
                  <c:v>1.6328099999999999E-3</c:v>
                </c:pt>
                <c:pt idx="4766">
                  <c:v>1.8906299999999999E-3</c:v>
                </c:pt>
                <c:pt idx="4767">
                  <c:v>2.5234400000000001E-3</c:v>
                </c:pt>
                <c:pt idx="4768">
                  <c:v>2.6250000000000002E-3</c:v>
                </c:pt>
                <c:pt idx="4769">
                  <c:v>2.7031300000000002E-3</c:v>
                </c:pt>
                <c:pt idx="4770">
                  <c:v>2E-3</c:v>
                </c:pt>
                <c:pt idx="4771">
                  <c:v>2.3671899999999999E-3</c:v>
                </c:pt>
                <c:pt idx="4772">
                  <c:v>2.5390600000000001E-3</c:v>
                </c:pt>
                <c:pt idx="4773">
                  <c:v>2.1328100000000002E-3</c:v>
                </c:pt>
                <c:pt idx="4774">
                  <c:v>2.6015600000000002E-3</c:v>
                </c:pt>
                <c:pt idx="4775">
                  <c:v>2.3203099999999999E-3</c:v>
                </c:pt>
                <c:pt idx="4776">
                  <c:v>2.0312500000000001E-3</c:v>
                </c:pt>
                <c:pt idx="4777">
                  <c:v>1.9375E-3</c:v>
                </c:pt>
                <c:pt idx="4778">
                  <c:v>1.7890600000000001E-3</c:v>
                </c:pt>
                <c:pt idx="4779">
                  <c:v>1.7578100000000001E-3</c:v>
                </c:pt>
                <c:pt idx="4780">
                  <c:v>1.92969E-3</c:v>
                </c:pt>
                <c:pt idx="4781">
                  <c:v>2.01563E-3</c:v>
                </c:pt>
                <c:pt idx="4782">
                  <c:v>2.01563E-3</c:v>
                </c:pt>
                <c:pt idx="4783">
                  <c:v>2.3593799999999999E-3</c:v>
                </c:pt>
                <c:pt idx="4784">
                  <c:v>1.3906299999999999E-3</c:v>
                </c:pt>
                <c:pt idx="4785">
                  <c:v>1.25E-3</c:v>
                </c:pt>
                <c:pt idx="4786">
                  <c:v>1.7890600000000001E-3</c:v>
                </c:pt>
                <c:pt idx="4787">
                  <c:v>2.1328100000000002E-3</c:v>
                </c:pt>
                <c:pt idx="4788">
                  <c:v>1.95313E-3</c:v>
                </c:pt>
                <c:pt idx="4789">
                  <c:v>1.75E-3</c:v>
                </c:pt>
                <c:pt idx="4790">
                  <c:v>1.8984399999999999E-3</c:v>
                </c:pt>
                <c:pt idx="4791">
                  <c:v>1.6875E-3</c:v>
                </c:pt>
                <c:pt idx="4792">
                  <c:v>1.5703099999999999E-3</c:v>
                </c:pt>
                <c:pt idx="4793">
                  <c:v>1.69531E-3</c:v>
                </c:pt>
                <c:pt idx="4794">
                  <c:v>1.71094E-3</c:v>
                </c:pt>
                <c:pt idx="4795">
                  <c:v>1.3437499999999999E-3</c:v>
                </c:pt>
                <c:pt idx="4796">
                  <c:v>1.2812500000000001E-3</c:v>
                </c:pt>
                <c:pt idx="4797">
                  <c:v>1.6249999999999999E-3</c:v>
                </c:pt>
                <c:pt idx="4798">
                  <c:v>1.21875E-3</c:v>
                </c:pt>
                <c:pt idx="4799">
                  <c:v>1.24219E-3</c:v>
                </c:pt>
                <c:pt idx="4800">
                  <c:v>1.24219E-3</c:v>
                </c:pt>
                <c:pt idx="4801">
                  <c:v>1.20313E-3</c:v>
                </c:pt>
                <c:pt idx="4802">
                  <c:v>9.6093800000000005E-4</c:v>
                </c:pt>
                <c:pt idx="4803">
                  <c:v>1.0625000000000001E-3</c:v>
                </c:pt>
                <c:pt idx="4804">
                  <c:v>7.4218799999999996E-4</c:v>
                </c:pt>
                <c:pt idx="4805">
                  <c:v>5.0781299999999997E-4</c:v>
                </c:pt>
                <c:pt idx="4806">
                  <c:v>5.0781299999999997E-4</c:v>
                </c:pt>
                <c:pt idx="4807">
                  <c:v>9.4531300000000003E-4</c:v>
                </c:pt>
                <c:pt idx="4808">
                  <c:v>1.1875E-3</c:v>
                </c:pt>
                <c:pt idx="4809">
                  <c:v>1.1249999999999999E-3</c:v>
                </c:pt>
                <c:pt idx="4810">
                  <c:v>9.4531300000000003E-4</c:v>
                </c:pt>
                <c:pt idx="4811">
                  <c:v>1.3203100000000001E-3</c:v>
                </c:pt>
                <c:pt idx="4812">
                  <c:v>1.1015599999999999E-3</c:v>
                </c:pt>
                <c:pt idx="4813">
                  <c:v>1.0625000000000001E-3</c:v>
                </c:pt>
                <c:pt idx="4814">
                  <c:v>1.26563E-3</c:v>
                </c:pt>
                <c:pt idx="4815">
                  <c:v>1.25E-3</c:v>
                </c:pt>
                <c:pt idx="4816">
                  <c:v>1.1875E-3</c:v>
                </c:pt>
                <c:pt idx="4817">
                  <c:v>8.2031300000000003E-4</c:v>
                </c:pt>
                <c:pt idx="4818">
                  <c:v>5.7812499999999997E-4</c:v>
                </c:pt>
                <c:pt idx="4819">
                  <c:v>4.14063E-4</c:v>
                </c:pt>
                <c:pt idx="4820">
                  <c:v>5.39063E-4</c:v>
                </c:pt>
                <c:pt idx="4821">
                  <c:v>4.6874999999999998E-4</c:v>
                </c:pt>
                <c:pt idx="4822">
                  <c:v>3.6718800000000001E-4</c:v>
                </c:pt>
                <c:pt idx="4823" formatCode="0.00E+00">
                  <c:v>3.4694499999999997E-18</c:v>
                </c:pt>
                <c:pt idx="4824">
                  <c:v>-3.4374999999999998E-4</c:v>
                </c:pt>
                <c:pt idx="4825">
                  <c:v>3.2812500000000002E-4</c:v>
                </c:pt>
                <c:pt idx="4826">
                  <c:v>3.6718800000000001E-4</c:v>
                </c:pt>
                <c:pt idx="4827">
                  <c:v>2.2656299999999999E-4</c:v>
                </c:pt>
                <c:pt idx="4828">
                  <c:v>-2.4218699999999999E-4</c:v>
                </c:pt>
                <c:pt idx="4829">
                  <c:v>-2.8124999999999998E-4</c:v>
                </c:pt>
                <c:pt idx="4830">
                  <c:v>-5.0781199999999996E-4</c:v>
                </c:pt>
                <c:pt idx="4831">
                  <c:v>-6.09375E-4</c:v>
                </c:pt>
                <c:pt idx="4832">
                  <c:v>-9.4531200000000002E-4</c:v>
                </c:pt>
                <c:pt idx="4833">
                  <c:v>-7.0312499999999997E-4</c:v>
                </c:pt>
                <c:pt idx="4834">
                  <c:v>-2.3437499999999999E-4</c:v>
                </c:pt>
                <c:pt idx="4835">
                  <c:v>-1.17187E-4</c:v>
                </c:pt>
                <c:pt idx="4836">
                  <c:v>-4.4531200000000001E-4</c:v>
                </c:pt>
                <c:pt idx="4837">
                  <c:v>-3.0468699999999999E-4</c:v>
                </c:pt>
                <c:pt idx="4838" formatCode="0.00E+00">
                  <c:v>-3.1250000000000001E-5</c:v>
                </c:pt>
                <c:pt idx="4839">
                  <c:v>-4.21875E-4</c:v>
                </c:pt>
                <c:pt idx="4840">
                  <c:v>-4.84375E-4</c:v>
                </c:pt>
                <c:pt idx="4841">
                  <c:v>-7.6562500000000003E-4</c:v>
                </c:pt>
                <c:pt idx="4842">
                  <c:v>-9.1406199999999999E-4</c:v>
                </c:pt>
                <c:pt idx="4843">
                  <c:v>-7.8906199999999999E-4</c:v>
                </c:pt>
                <c:pt idx="4844">
                  <c:v>-1.1171899999999999E-3</c:v>
                </c:pt>
                <c:pt idx="4845">
                  <c:v>-8.2812499999999998E-4</c:v>
                </c:pt>
                <c:pt idx="4846">
                  <c:v>-1.6249999999999999E-3</c:v>
                </c:pt>
                <c:pt idx="4847">
                  <c:v>-1.66406E-3</c:v>
                </c:pt>
                <c:pt idx="4848">
                  <c:v>-9.9218700000000006E-4</c:v>
                </c:pt>
                <c:pt idx="4849">
                  <c:v>-1.19531E-3</c:v>
                </c:pt>
                <c:pt idx="4850">
                  <c:v>-1.21094E-3</c:v>
                </c:pt>
                <c:pt idx="4851">
                  <c:v>-9.6874999999999999E-4</c:v>
                </c:pt>
                <c:pt idx="4852">
                  <c:v>-1.49219E-3</c:v>
                </c:pt>
                <c:pt idx="4853">
                  <c:v>-1.00781E-3</c:v>
                </c:pt>
                <c:pt idx="4854">
                  <c:v>-1.21875E-3</c:v>
                </c:pt>
                <c:pt idx="4855">
                  <c:v>-1.42187E-3</c:v>
                </c:pt>
                <c:pt idx="4856">
                  <c:v>-1.8671899999999999E-3</c:v>
                </c:pt>
                <c:pt idx="4857">
                  <c:v>-2.02344E-3</c:v>
                </c:pt>
                <c:pt idx="4858">
                  <c:v>-2.3671899999999999E-3</c:v>
                </c:pt>
                <c:pt idx="4859">
                  <c:v>-2.6328100000000002E-3</c:v>
                </c:pt>
                <c:pt idx="4860">
                  <c:v>-1.92969E-3</c:v>
                </c:pt>
                <c:pt idx="4861">
                  <c:v>-2.1640600000000002E-3</c:v>
                </c:pt>
                <c:pt idx="4862">
                  <c:v>-2.02344E-3</c:v>
                </c:pt>
                <c:pt idx="4863">
                  <c:v>-2.2265599999999998E-3</c:v>
                </c:pt>
                <c:pt idx="4864">
                  <c:v>-2.6953099999999998E-3</c:v>
                </c:pt>
                <c:pt idx="4865">
                  <c:v>-2.9375E-3</c:v>
                </c:pt>
                <c:pt idx="4866">
                  <c:v>-2.96094E-3</c:v>
                </c:pt>
                <c:pt idx="4867">
                  <c:v>-2.92187E-3</c:v>
                </c:pt>
                <c:pt idx="4868">
                  <c:v>-2.5390600000000001E-3</c:v>
                </c:pt>
                <c:pt idx="4869">
                  <c:v>-2.7578099999999999E-3</c:v>
                </c:pt>
                <c:pt idx="4870">
                  <c:v>-3.3437499999999999E-3</c:v>
                </c:pt>
                <c:pt idx="4871">
                  <c:v>-3.3437499999999999E-3</c:v>
                </c:pt>
                <c:pt idx="4872">
                  <c:v>-3.39062E-3</c:v>
                </c:pt>
                <c:pt idx="4873">
                  <c:v>-3.5546900000000001E-3</c:v>
                </c:pt>
                <c:pt idx="4874">
                  <c:v>-3.3437499999999999E-3</c:v>
                </c:pt>
                <c:pt idx="4875">
                  <c:v>-3.42969E-3</c:v>
                </c:pt>
                <c:pt idx="4876">
                  <c:v>-3.4921900000000001E-3</c:v>
                </c:pt>
                <c:pt idx="4877">
                  <c:v>-3.7890599999999999E-3</c:v>
                </c:pt>
                <c:pt idx="4878">
                  <c:v>-4.0625000000000001E-3</c:v>
                </c:pt>
                <c:pt idx="4879">
                  <c:v>-4.1953099999999998E-3</c:v>
                </c:pt>
                <c:pt idx="4880">
                  <c:v>-3.9296899999999996E-3</c:v>
                </c:pt>
                <c:pt idx="4881">
                  <c:v>-3.8124999999999999E-3</c:v>
                </c:pt>
                <c:pt idx="4882">
                  <c:v>-3.44531E-3</c:v>
                </c:pt>
                <c:pt idx="4883">
                  <c:v>-3.7734399999999999E-3</c:v>
                </c:pt>
                <c:pt idx="4884">
                  <c:v>-3.8359399999999999E-3</c:v>
                </c:pt>
                <c:pt idx="4885">
                  <c:v>-4.1328099999999998E-3</c:v>
                </c:pt>
                <c:pt idx="4886">
                  <c:v>-4.7890600000000004E-3</c:v>
                </c:pt>
                <c:pt idx="4887">
                  <c:v>-4.1796899999999998E-3</c:v>
                </c:pt>
                <c:pt idx="4888">
                  <c:v>-4.4062499999999996E-3</c:v>
                </c:pt>
                <c:pt idx="4889">
                  <c:v>-4.4687499999999996E-3</c:v>
                </c:pt>
                <c:pt idx="4890">
                  <c:v>-4.6249999999999998E-3</c:v>
                </c:pt>
                <c:pt idx="4891">
                  <c:v>-4.7656199999999999E-3</c:v>
                </c:pt>
                <c:pt idx="4892">
                  <c:v>-5.0781200000000002E-3</c:v>
                </c:pt>
                <c:pt idx="4893">
                  <c:v>-4.8515600000000004E-3</c:v>
                </c:pt>
                <c:pt idx="4894">
                  <c:v>-4.4453100000000001E-3</c:v>
                </c:pt>
                <c:pt idx="4895">
                  <c:v>-4.5468699999999997E-3</c:v>
                </c:pt>
                <c:pt idx="4896">
                  <c:v>-4.4453100000000001E-3</c:v>
                </c:pt>
                <c:pt idx="4897">
                  <c:v>-4.7265600000000003E-3</c:v>
                </c:pt>
                <c:pt idx="4898">
                  <c:v>-4.9296899999999996E-3</c:v>
                </c:pt>
                <c:pt idx="4899">
                  <c:v>-4.9687500000000001E-3</c:v>
                </c:pt>
                <c:pt idx="4900">
                  <c:v>-4.6874999999999998E-3</c:v>
                </c:pt>
                <c:pt idx="4901">
                  <c:v>-4.82812E-3</c:v>
                </c:pt>
                <c:pt idx="4902">
                  <c:v>-5.0781200000000002E-3</c:v>
                </c:pt>
                <c:pt idx="4903">
                  <c:v>-5.1796899999999998E-3</c:v>
                </c:pt>
                <c:pt idx="4904">
                  <c:v>-5.0781200000000002E-3</c:v>
                </c:pt>
                <c:pt idx="4905">
                  <c:v>-5.3125000000000004E-3</c:v>
                </c:pt>
                <c:pt idx="4906">
                  <c:v>-5.7890600000000004E-3</c:v>
                </c:pt>
                <c:pt idx="4907">
                  <c:v>-5.5234400000000001E-3</c:v>
                </c:pt>
                <c:pt idx="4908">
                  <c:v>-5.8203100000000004E-3</c:v>
                </c:pt>
                <c:pt idx="4909">
                  <c:v>-6.2968700000000004E-3</c:v>
                </c:pt>
                <c:pt idx="4910">
                  <c:v>-5.9609399999999996E-3</c:v>
                </c:pt>
                <c:pt idx="4911">
                  <c:v>-5.7578100000000004E-3</c:v>
                </c:pt>
                <c:pt idx="4912">
                  <c:v>-6.1875000000000003E-3</c:v>
                </c:pt>
                <c:pt idx="4913">
                  <c:v>-5.85937E-3</c:v>
                </c:pt>
                <c:pt idx="4914">
                  <c:v>-5.6874999999999998E-3</c:v>
                </c:pt>
                <c:pt idx="4915">
                  <c:v>-5.7421900000000003E-3</c:v>
                </c:pt>
                <c:pt idx="4916">
                  <c:v>-5.39844E-3</c:v>
                </c:pt>
                <c:pt idx="4917">
                  <c:v>-5.6640600000000003E-3</c:v>
                </c:pt>
                <c:pt idx="4918">
                  <c:v>-5.7421900000000003E-3</c:v>
                </c:pt>
                <c:pt idx="4919">
                  <c:v>-6.1953099999999999E-3</c:v>
                </c:pt>
                <c:pt idx="4920">
                  <c:v>-6.35156E-3</c:v>
                </c:pt>
                <c:pt idx="4921">
                  <c:v>-6.0859399999999998E-3</c:v>
                </c:pt>
                <c:pt idx="4922">
                  <c:v>-5.8828099999999996E-3</c:v>
                </c:pt>
                <c:pt idx="4923">
                  <c:v>-6.4921900000000001E-3</c:v>
                </c:pt>
                <c:pt idx="4924">
                  <c:v>-6.8203099999999996E-3</c:v>
                </c:pt>
                <c:pt idx="4925">
                  <c:v>-6.5937499999999998E-3</c:v>
                </c:pt>
                <c:pt idx="4926">
                  <c:v>-6.4999999999999997E-3</c:v>
                </c:pt>
                <c:pt idx="4927">
                  <c:v>-6.7421900000000003E-3</c:v>
                </c:pt>
                <c:pt idx="4928">
                  <c:v>-6.78125E-3</c:v>
                </c:pt>
                <c:pt idx="4929">
                  <c:v>-6.7031199999999999E-3</c:v>
                </c:pt>
                <c:pt idx="4930">
                  <c:v>-6.9218700000000001E-3</c:v>
                </c:pt>
                <c:pt idx="4931">
                  <c:v>-6.6328100000000003E-3</c:v>
                </c:pt>
                <c:pt idx="4932">
                  <c:v>-6.4921900000000001E-3</c:v>
                </c:pt>
                <c:pt idx="4933">
                  <c:v>-6.7031199999999999E-3</c:v>
                </c:pt>
                <c:pt idx="4934">
                  <c:v>-6.1093700000000003E-3</c:v>
                </c:pt>
                <c:pt idx="4935">
                  <c:v>-6.3906199999999996E-3</c:v>
                </c:pt>
                <c:pt idx="4936">
                  <c:v>-6.3125000000000004E-3</c:v>
                </c:pt>
                <c:pt idx="4937">
                  <c:v>-6.35156E-3</c:v>
                </c:pt>
                <c:pt idx="4938">
                  <c:v>-6.7578100000000004E-3</c:v>
                </c:pt>
                <c:pt idx="4939">
                  <c:v>-6.9218700000000001E-3</c:v>
                </c:pt>
                <c:pt idx="4940">
                  <c:v>-6.6171900000000002E-3</c:v>
                </c:pt>
                <c:pt idx="4941">
                  <c:v>-7.1093700000000003E-3</c:v>
                </c:pt>
                <c:pt idx="4942">
                  <c:v>-6.9765599999999997E-3</c:v>
                </c:pt>
                <c:pt idx="4943">
                  <c:v>-7.36719E-3</c:v>
                </c:pt>
                <c:pt idx="4944">
                  <c:v>-7.28906E-3</c:v>
                </c:pt>
                <c:pt idx="4945">
                  <c:v>-6.9765599999999997E-3</c:v>
                </c:pt>
                <c:pt idx="4946">
                  <c:v>-7.1796899999999999E-3</c:v>
                </c:pt>
                <c:pt idx="4947">
                  <c:v>-7.3906199999999997E-3</c:v>
                </c:pt>
                <c:pt idx="4948">
                  <c:v>-7.36719E-3</c:v>
                </c:pt>
                <c:pt idx="4949">
                  <c:v>-7.0859399999999998E-3</c:v>
                </c:pt>
                <c:pt idx="4950">
                  <c:v>-7.6484400000000003E-3</c:v>
                </c:pt>
                <c:pt idx="4951">
                  <c:v>-7.4687499999999997E-3</c:v>
                </c:pt>
                <c:pt idx="4952">
                  <c:v>-7.0234399999999997E-3</c:v>
                </c:pt>
                <c:pt idx="4953">
                  <c:v>-7.5546900000000002E-3</c:v>
                </c:pt>
                <c:pt idx="4954">
                  <c:v>-7.6953100000000003E-3</c:v>
                </c:pt>
                <c:pt idx="4955">
                  <c:v>-7.6874999999999999E-3</c:v>
                </c:pt>
                <c:pt idx="4956">
                  <c:v>-7.1250000000000003E-3</c:v>
                </c:pt>
                <c:pt idx="4957">
                  <c:v>-6.8828099999999996E-3</c:v>
                </c:pt>
                <c:pt idx="4958">
                  <c:v>-7.1015599999999998E-3</c:v>
                </c:pt>
                <c:pt idx="4959">
                  <c:v>-7.5937499999999998E-3</c:v>
                </c:pt>
                <c:pt idx="4960">
                  <c:v>-7.35156E-3</c:v>
                </c:pt>
                <c:pt idx="4961">
                  <c:v>-7.4062499999999996E-3</c:v>
                </c:pt>
                <c:pt idx="4962">
                  <c:v>-7.0234399999999997E-3</c:v>
                </c:pt>
                <c:pt idx="4963">
                  <c:v>-7.2500000000000004E-3</c:v>
                </c:pt>
                <c:pt idx="4964">
                  <c:v>-7.6093699999999998E-3</c:v>
                </c:pt>
                <c:pt idx="4965">
                  <c:v>-7.5078100000000002E-3</c:v>
                </c:pt>
                <c:pt idx="4966">
                  <c:v>-7.6953100000000003E-3</c:v>
                </c:pt>
                <c:pt idx="4967">
                  <c:v>-7.6874999999999999E-3</c:v>
                </c:pt>
                <c:pt idx="4968">
                  <c:v>-7.9140600000000005E-3</c:v>
                </c:pt>
                <c:pt idx="4969">
                  <c:v>-7.9140600000000005E-3</c:v>
                </c:pt>
                <c:pt idx="4970">
                  <c:v>-8.0546899999999998E-3</c:v>
                </c:pt>
                <c:pt idx="4971">
                  <c:v>-7.9375000000000001E-3</c:v>
                </c:pt>
                <c:pt idx="4972">
                  <c:v>-7.7890600000000004E-3</c:v>
                </c:pt>
                <c:pt idx="4973">
                  <c:v>-7.73437E-3</c:v>
                </c:pt>
                <c:pt idx="4974">
                  <c:v>-7.8593699999999992E-3</c:v>
                </c:pt>
                <c:pt idx="4975">
                  <c:v>-7.5078100000000002E-3</c:v>
                </c:pt>
                <c:pt idx="4976">
                  <c:v>-7.6718699999999999E-3</c:v>
                </c:pt>
                <c:pt idx="4977">
                  <c:v>-7.5703100000000002E-3</c:v>
                </c:pt>
                <c:pt idx="4978">
                  <c:v>-7.4843699999999997E-3</c:v>
                </c:pt>
                <c:pt idx="4979">
                  <c:v>-7.2656200000000004E-3</c:v>
                </c:pt>
                <c:pt idx="4980">
                  <c:v>-6.6796900000000003E-3</c:v>
                </c:pt>
                <c:pt idx="4981">
                  <c:v>-7.7499999999999999E-3</c:v>
                </c:pt>
                <c:pt idx="4982">
                  <c:v>-7.8984399999999996E-3</c:v>
                </c:pt>
                <c:pt idx="4983">
                  <c:v>-8.1015600000000007E-3</c:v>
                </c:pt>
                <c:pt idx="4984">
                  <c:v>-7.8593699999999992E-3</c:v>
                </c:pt>
                <c:pt idx="4985">
                  <c:v>-7.0781200000000002E-3</c:v>
                </c:pt>
                <c:pt idx="4986">
                  <c:v>-7.35156E-3</c:v>
                </c:pt>
                <c:pt idx="4987">
                  <c:v>-7.5937499999999998E-3</c:v>
                </c:pt>
                <c:pt idx="4988">
                  <c:v>-7.6484400000000003E-3</c:v>
                </c:pt>
                <c:pt idx="4989">
                  <c:v>-7.5937499999999998E-3</c:v>
                </c:pt>
                <c:pt idx="4990">
                  <c:v>-7.3437499999999996E-3</c:v>
                </c:pt>
                <c:pt idx="4991">
                  <c:v>-7.4453100000000001E-3</c:v>
                </c:pt>
                <c:pt idx="4992">
                  <c:v>-7.0625000000000002E-3</c:v>
                </c:pt>
                <c:pt idx="4993">
                  <c:v>-7.3281199999999996E-3</c:v>
                </c:pt>
                <c:pt idx="4994">
                  <c:v>-7.4062499999999996E-3</c:v>
                </c:pt>
                <c:pt idx="4995">
                  <c:v>-7.3125000000000004E-3</c:v>
                </c:pt>
                <c:pt idx="4996">
                  <c:v>-7.0390599999999998E-3</c:v>
                </c:pt>
                <c:pt idx="4997">
                  <c:v>-7.1796899999999999E-3</c:v>
                </c:pt>
                <c:pt idx="4998">
                  <c:v>-7.5859400000000002E-3</c:v>
                </c:pt>
                <c:pt idx="4999">
                  <c:v>-7.1875000000000003E-3</c:v>
                </c:pt>
                <c:pt idx="5000">
                  <c:v>-7.1250000000000003E-3</c:v>
                </c:pt>
                <c:pt idx="5001">
                  <c:v>-7.4921900000000001E-3</c:v>
                </c:pt>
                <c:pt idx="5002">
                  <c:v>-7.0859399999999998E-3</c:v>
                </c:pt>
                <c:pt idx="5003">
                  <c:v>-7.28906E-3</c:v>
                </c:pt>
                <c:pt idx="5004">
                  <c:v>-7.3125000000000004E-3</c:v>
                </c:pt>
                <c:pt idx="5005">
                  <c:v>-7.3906199999999997E-3</c:v>
                </c:pt>
                <c:pt idx="5006">
                  <c:v>-7.2812500000000004E-3</c:v>
                </c:pt>
                <c:pt idx="5007">
                  <c:v>-6.9843700000000002E-3</c:v>
                </c:pt>
                <c:pt idx="5008">
                  <c:v>-7.3125000000000004E-3</c:v>
                </c:pt>
                <c:pt idx="5009">
                  <c:v>-6.8593700000000001E-3</c:v>
                </c:pt>
                <c:pt idx="5010">
                  <c:v>-7.0390599999999998E-3</c:v>
                </c:pt>
                <c:pt idx="5011">
                  <c:v>-6.8046900000000004E-3</c:v>
                </c:pt>
                <c:pt idx="5012">
                  <c:v>-6.7421900000000003E-3</c:v>
                </c:pt>
                <c:pt idx="5013">
                  <c:v>-6.36719E-3</c:v>
                </c:pt>
                <c:pt idx="5014">
                  <c:v>-6.2500000000000003E-3</c:v>
                </c:pt>
                <c:pt idx="5015">
                  <c:v>-6.4921900000000001E-3</c:v>
                </c:pt>
                <c:pt idx="5016">
                  <c:v>-6.5156199999999997E-3</c:v>
                </c:pt>
                <c:pt idx="5017">
                  <c:v>-5.9921899999999997E-3</c:v>
                </c:pt>
                <c:pt idx="5018">
                  <c:v>-6.2109399999999999E-3</c:v>
                </c:pt>
                <c:pt idx="5019">
                  <c:v>-5.9296899999999996E-3</c:v>
                </c:pt>
                <c:pt idx="5020">
                  <c:v>-5.7187499999999999E-3</c:v>
                </c:pt>
                <c:pt idx="5021">
                  <c:v>-5.9453099999999997E-3</c:v>
                </c:pt>
                <c:pt idx="5022">
                  <c:v>-5.4531199999999997E-3</c:v>
                </c:pt>
                <c:pt idx="5023">
                  <c:v>-6.1328099999999998E-3</c:v>
                </c:pt>
                <c:pt idx="5024">
                  <c:v>-6.1093700000000003E-3</c:v>
                </c:pt>
                <c:pt idx="5025">
                  <c:v>-5.90625E-3</c:v>
                </c:pt>
                <c:pt idx="5026">
                  <c:v>-5.9296899999999996E-3</c:v>
                </c:pt>
                <c:pt idx="5027">
                  <c:v>-5.8203100000000004E-3</c:v>
                </c:pt>
                <c:pt idx="5028">
                  <c:v>-5.8046900000000004E-3</c:v>
                </c:pt>
                <c:pt idx="5029">
                  <c:v>-5.2343700000000003E-3</c:v>
                </c:pt>
                <c:pt idx="5030">
                  <c:v>-5.1953099999999999E-3</c:v>
                </c:pt>
                <c:pt idx="5031">
                  <c:v>-5.1953099999999999E-3</c:v>
                </c:pt>
                <c:pt idx="5032">
                  <c:v>-5.5390600000000002E-3</c:v>
                </c:pt>
                <c:pt idx="5033">
                  <c:v>-5.1953099999999999E-3</c:v>
                </c:pt>
                <c:pt idx="5034">
                  <c:v>-5.4374999999999996E-3</c:v>
                </c:pt>
                <c:pt idx="5035">
                  <c:v>-5.6015600000000002E-3</c:v>
                </c:pt>
                <c:pt idx="5036">
                  <c:v>-5.1718700000000003E-3</c:v>
                </c:pt>
                <c:pt idx="5037">
                  <c:v>-4.82812E-3</c:v>
                </c:pt>
                <c:pt idx="5038">
                  <c:v>-5.1953099999999999E-3</c:v>
                </c:pt>
                <c:pt idx="5039">
                  <c:v>-5.2500000000000003E-3</c:v>
                </c:pt>
                <c:pt idx="5040">
                  <c:v>-5.4999999999999997E-3</c:v>
                </c:pt>
                <c:pt idx="5041">
                  <c:v>-5.7421900000000003E-3</c:v>
                </c:pt>
                <c:pt idx="5042">
                  <c:v>-5.1093700000000002E-3</c:v>
                </c:pt>
                <c:pt idx="5043">
                  <c:v>-4.9921899999999996E-3</c:v>
                </c:pt>
                <c:pt idx="5044">
                  <c:v>-4.8046900000000003E-3</c:v>
                </c:pt>
                <c:pt idx="5045">
                  <c:v>-4.6718699999999998E-3</c:v>
                </c:pt>
                <c:pt idx="5046">
                  <c:v>-4.4374999999999996E-3</c:v>
                </c:pt>
                <c:pt idx="5047">
                  <c:v>-4.4453100000000001E-3</c:v>
                </c:pt>
                <c:pt idx="5048">
                  <c:v>-4.3593700000000004E-3</c:v>
                </c:pt>
                <c:pt idx="5049">
                  <c:v>-4.3203099999999999E-3</c:v>
                </c:pt>
                <c:pt idx="5050">
                  <c:v>-4.0625000000000001E-3</c:v>
                </c:pt>
                <c:pt idx="5051">
                  <c:v>-4.1796899999999998E-3</c:v>
                </c:pt>
                <c:pt idx="5052">
                  <c:v>-4.1015599999999998E-3</c:v>
                </c:pt>
                <c:pt idx="5053">
                  <c:v>-3.9140599999999996E-3</c:v>
                </c:pt>
                <c:pt idx="5054">
                  <c:v>-3.8359399999999999E-3</c:v>
                </c:pt>
                <c:pt idx="5055">
                  <c:v>-3.6328100000000002E-3</c:v>
                </c:pt>
                <c:pt idx="5056">
                  <c:v>-3.42969E-3</c:v>
                </c:pt>
                <c:pt idx="5057">
                  <c:v>-3.1640599999999998E-3</c:v>
                </c:pt>
                <c:pt idx="5058">
                  <c:v>-3.1796900000000002E-3</c:v>
                </c:pt>
                <c:pt idx="5059">
                  <c:v>-3.6953099999999998E-3</c:v>
                </c:pt>
                <c:pt idx="5060">
                  <c:v>-4.0781200000000002E-3</c:v>
                </c:pt>
                <c:pt idx="5061">
                  <c:v>-3.9375E-3</c:v>
                </c:pt>
                <c:pt idx="5062">
                  <c:v>-3.6250000000000002E-3</c:v>
                </c:pt>
                <c:pt idx="5063">
                  <c:v>-4.0000000000000001E-3</c:v>
                </c:pt>
                <c:pt idx="5064">
                  <c:v>-3.7968699999999999E-3</c:v>
                </c:pt>
                <c:pt idx="5065">
                  <c:v>-3.7578099999999999E-3</c:v>
                </c:pt>
                <c:pt idx="5066">
                  <c:v>-3.3203099999999999E-3</c:v>
                </c:pt>
                <c:pt idx="5067">
                  <c:v>-3.40625E-3</c:v>
                </c:pt>
                <c:pt idx="5068">
                  <c:v>-3.7968699999999999E-3</c:v>
                </c:pt>
                <c:pt idx="5069">
                  <c:v>-3.7265599999999999E-3</c:v>
                </c:pt>
                <c:pt idx="5070">
                  <c:v>-3.2265599999999998E-3</c:v>
                </c:pt>
                <c:pt idx="5071">
                  <c:v>-3.5234400000000001E-3</c:v>
                </c:pt>
                <c:pt idx="5072">
                  <c:v>-3.5468700000000001E-3</c:v>
                </c:pt>
                <c:pt idx="5073">
                  <c:v>-3.1250000000000002E-3</c:v>
                </c:pt>
                <c:pt idx="5074">
                  <c:v>-2.7109399999999998E-3</c:v>
                </c:pt>
                <c:pt idx="5075">
                  <c:v>-2.6562500000000002E-3</c:v>
                </c:pt>
                <c:pt idx="5076">
                  <c:v>-3.0781200000000002E-3</c:v>
                </c:pt>
                <c:pt idx="5077">
                  <c:v>-3.42187E-3</c:v>
                </c:pt>
                <c:pt idx="5078">
                  <c:v>-3.0390600000000001E-3</c:v>
                </c:pt>
                <c:pt idx="5079">
                  <c:v>-2.5390600000000001E-3</c:v>
                </c:pt>
                <c:pt idx="5080">
                  <c:v>-3.1015600000000002E-3</c:v>
                </c:pt>
                <c:pt idx="5081">
                  <c:v>-2.91406E-3</c:v>
                </c:pt>
                <c:pt idx="5082">
                  <c:v>-2.45312E-3</c:v>
                </c:pt>
                <c:pt idx="5083">
                  <c:v>-2.91406E-3</c:v>
                </c:pt>
                <c:pt idx="5084">
                  <c:v>-2.1484400000000002E-3</c:v>
                </c:pt>
                <c:pt idx="5085">
                  <c:v>-1.4375E-3</c:v>
                </c:pt>
                <c:pt idx="5086">
                  <c:v>-1.7578100000000001E-3</c:v>
                </c:pt>
                <c:pt idx="5087">
                  <c:v>-2.49219E-3</c:v>
                </c:pt>
                <c:pt idx="5088">
                  <c:v>-2.1718699999999998E-3</c:v>
                </c:pt>
                <c:pt idx="5089">
                  <c:v>-2.45312E-3</c:v>
                </c:pt>
                <c:pt idx="5090">
                  <c:v>-2.5312500000000001E-3</c:v>
                </c:pt>
                <c:pt idx="5091">
                  <c:v>-2.2734399999999998E-3</c:v>
                </c:pt>
                <c:pt idx="5092">
                  <c:v>-1.92969E-3</c:v>
                </c:pt>
                <c:pt idx="5093">
                  <c:v>-1.5546900000000001E-3</c:v>
                </c:pt>
                <c:pt idx="5094">
                  <c:v>-1.8437499999999999E-3</c:v>
                </c:pt>
                <c:pt idx="5095">
                  <c:v>-1.90625E-3</c:v>
                </c:pt>
                <c:pt idx="5096">
                  <c:v>-1.8437499999999999E-3</c:v>
                </c:pt>
                <c:pt idx="5097">
                  <c:v>-1.8203099999999999E-3</c:v>
                </c:pt>
                <c:pt idx="5098">
                  <c:v>-1.66406E-3</c:v>
                </c:pt>
                <c:pt idx="5099">
                  <c:v>-1.64062E-3</c:v>
                </c:pt>
                <c:pt idx="5100">
                  <c:v>-2E-3</c:v>
                </c:pt>
                <c:pt idx="5101">
                  <c:v>-1.8593699999999999E-3</c:v>
                </c:pt>
                <c:pt idx="5102">
                  <c:v>-1.5390600000000001E-3</c:v>
                </c:pt>
                <c:pt idx="5103">
                  <c:v>-1.69531E-3</c:v>
                </c:pt>
                <c:pt idx="5104">
                  <c:v>-1.8671899999999999E-3</c:v>
                </c:pt>
                <c:pt idx="5105">
                  <c:v>-1.67969E-3</c:v>
                </c:pt>
                <c:pt idx="5106">
                  <c:v>-1.1093699999999999E-3</c:v>
                </c:pt>
                <c:pt idx="5107">
                  <c:v>-1.69531E-3</c:v>
                </c:pt>
                <c:pt idx="5108">
                  <c:v>-1.5546900000000001E-3</c:v>
                </c:pt>
                <c:pt idx="5109">
                  <c:v>-1.5546900000000001E-3</c:v>
                </c:pt>
                <c:pt idx="5110">
                  <c:v>-1.3515599999999999E-3</c:v>
                </c:pt>
                <c:pt idx="5111">
                  <c:v>-1.3749999999999999E-3</c:v>
                </c:pt>
                <c:pt idx="5112">
                  <c:v>-9.8437500000000001E-4</c:v>
                </c:pt>
                <c:pt idx="5113">
                  <c:v>-1.3593699999999999E-3</c:v>
                </c:pt>
                <c:pt idx="5114">
                  <c:v>-1.3359400000000001E-3</c:v>
                </c:pt>
                <c:pt idx="5115">
                  <c:v>-1.21094E-3</c:v>
                </c:pt>
                <c:pt idx="5116">
                  <c:v>-1.03125E-3</c:v>
                </c:pt>
                <c:pt idx="5117">
                  <c:v>-8.6718699999999995E-4</c:v>
                </c:pt>
                <c:pt idx="5118">
                  <c:v>-9.1406199999999999E-4</c:v>
                </c:pt>
                <c:pt idx="5119">
                  <c:v>-1.0156200000000001E-3</c:v>
                </c:pt>
                <c:pt idx="5120">
                  <c:v>-1.1328099999999999E-3</c:v>
                </c:pt>
                <c:pt idx="5121">
                  <c:v>-1.0156200000000001E-3</c:v>
                </c:pt>
                <c:pt idx="5122">
                  <c:v>-9.4531200000000002E-4</c:v>
                </c:pt>
                <c:pt idx="5123">
                  <c:v>-1.41406E-3</c:v>
                </c:pt>
                <c:pt idx="5124">
                  <c:v>-9.1406199999999999E-4</c:v>
                </c:pt>
                <c:pt idx="5125">
                  <c:v>-1.2890600000000001E-3</c:v>
                </c:pt>
                <c:pt idx="5126">
                  <c:v>-1.0937500000000001E-3</c:v>
                </c:pt>
                <c:pt idx="5127">
                  <c:v>-6.09375E-4</c:v>
                </c:pt>
                <c:pt idx="5128">
                  <c:v>-9.1406199999999999E-4</c:v>
                </c:pt>
                <c:pt idx="5129">
                  <c:v>-1.0468700000000001E-3</c:v>
                </c:pt>
                <c:pt idx="5130">
                  <c:v>-1.1484399999999999E-3</c:v>
                </c:pt>
                <c:pt idx="5131">
                  <c:v>-1.21094E-3</c:v>
                </c:pt>
                <c:pt idx="5132">
                  <c:v>-8.4374999999999999E-4</c:v>
                </c:pt>
                <c:pt idx="5133">
                  <c:v>-9.0625000000000005E-4</c:v>
                </c:pt>
                <c:pt idx="5134">
                  <c:v>-8.2812499999999998E-4</c:v>
                </c:pt>
                <c:pt idx="5135">
                  <c:v>-9.8437500000000001E-4</c:v>
                </c:pt>
                <c:pt idx="5136">
                  <c:v>-1.0546900000000001E-3</c:v>
                </c:pt>
                <c:pt idx="5137">
                  <c:v>-6.8749999999999996E-4</c:v>
                </c:pt>
                <c:pt idx="5138">
                  <c:v>-5.2343699999999997E-4</c:v>
                </c:pt>
                <c:pt idx="5139">
                  <c:v>-2.9687499999999999E-4</c:v>
                </c:pt>
                <c:pt idx="5140">
                  <c:v>-9.6874999999999999E-4</c:v>
                </c:pt>
                <c:pt idx="5141">
                  <c:v>-1.27344E-3</c:v>
                </c:pt>
                <c:pt idx="5142">
                  <c:v>-1.1484399999999999E-3</c:v>
                </c:pt>
                <c:pt idx="5143">
                  <c:v>-1.2890600000000001E-3</c:v>
                </c:pt>
                <c:pt idx="5144">
                  <c:v>-1.19531E-3</c:v>
                </c:pt>
                <c:pt idx="5145">
                  <c:v>-6.0156200000000004E-4</c:v>
                </c:pt>
                <c:pt idx="5146">
                  <c:v>-6.6406199999999999E-4</c:v>
                </c:pt>
                <c:pt idx="5147">
                  <c:v>-5.0781199999999996E-4</c:v>
                </c:pt>
                <c:pt idx="5148">
                  <c:v>-7.4218699999999995E-4</c:v>
                </c:pt>
                <c:pt idx="5149">
                  <c:v>-1.2890600000000001E-3</c:v>
                </c:pt>
                <c:pt idx="5150">
                  <c:v>-1.1328099999999999E-3</c:v>
                </c:pt>
                <c:pt idx="5151">
                  <c:v>-1.2890600000000001E-3</c:v>
                </c:pt>
                <c:pt idx="5152">
                  <c:v>-1.17187E-3</c:v>
                </c:pt>
                <c:pt idx="5153">
                  <c:v>-4.7656199999999998E-4</c:v>
                </c:pt>
                <c:pt idx="5154">
                  <c:v>-4.6093700000000002E-4</c:v>
                </c:pt>
                <c:pt idx="5155">
                  <c:v>-7.2656200000000004E-4</c:v>
                </c:pt>
                <c:pt idx="5156">
                  <c:v>-4.21875E-4</c:v>
                </c:pt>
                <c:pt idx="5157">
                  <c:v>-1.7968699999999999E-4</c:v>
                </c:pt>
                <c:pt idx="5158">
                  <c:v>-7.0312499999999997E-4</c:v>
                </c:pt>
                <c:pt idx="5159">
                  <c:v>-6.8749999999999996E-4</c:v>
                </c:pt>
                <c:pt idx="5160">
                  <c:v>-1.0468700000000001E-3</c:v>
                </c:pt>
                <c:pt idx="5161">
                  <c:v>-9.0625000000000005E-4</c:v>
                </c:pt>
                <c:pt idx="5162">
                  <c:v>-6.09375E-4</c:v>
                </c:pt>
                <c:pt idx="5163">
                  <c:v>-2.8124999999999998E-4</c:v>
                </c:pt>
                <c:pt idx="5164">
                  <c:v>-5.0781199999999996E-4</c:v>
                </c:pt>
                <c:pt idx="5165">
                  <c:v>-1.00781E-3</c:v>
                </c:pt>
                <c:pt idx="5166">
                  <c:v>-9.9218700000000006E-4</c:v>
                </c:pt>
                <c:pt idx="5167">
                  <c:v>-6.8749999999999996E-4</c:v>
                </c:pt>
                <c:pt idx="5168">
                  <c:v>-6.4062500000000003E-4</c:v>
                </c:pt>
                <c:pt idx="5169">
                  <c:v>-6.4843699999999997E-4</c:v>
                </c:pt>
                <c:pt idx="5170">
                  <c:v>-1.45312E-3</c:v>
                </c:pt>
                <c:pt idx="5171">
                  <c:v>-9.8437500000000001E-4</c:v>
                </c:pt>
                <c:pt idx="5172">
                  <c:v>-1.1171899999999999E-3</c:v>
                </c:pt>
                <c:pt idx="5173">
                  <c:v>-9.5312499999999998E-4</c:v>
                </c:pt>
                <c:pt idx="5174">
                  <c:v>-1.0156200000000001E-3</c:v>
                </c:pt>
                <c:pt idx="5175">
                  <c:v>-1.0859400000000001E-3</c:v>
                </c:pt>
                <c:pt idx="5176">
                  <c:v>-1.0703100000000001E-3</c:v>
                </c:pt>
                <c:pt idx="5177">
                  <c:v>-1.0703100000000001E-3</c:v>
                </c:pt>
                <c:pt idx="5178">
                  <c:v>-1.21875E-3</c:v>
                </c:pt>
                <c:pt idx="5179">
                  <c:v>-1.3593699999999999E-3</c:v>
                </c:pt>
                <c:pt idx="5180">
                  <c:v>-1.66406E-3</c:v>
                </c:pt>
                <c:pt idx="5181">
                  <c:v>-7.0312499999999997E-4</c:v>
                </c:pt>
                <c:pt idx="5182">
                  <c:v>-5.4687500000000005E-4</c:v>
                </c:pt>
                <c:pt idx="5183">
                  <c:v>-7.0312499999999997E-4</c:v>
                </c:pt>
                <c:pt idx="5184">
                  <c:v>-1.1328099999999999E-3</c:v>
                </c:pt>
                <c:pt idx="5185">
                  <c:v>-1.3125000000000001E-3</c:v>
                </c:pt>
                <c:pt idx="5186">
                  <c:v>-1.2890600000000001E-3</c:v>
                </c:pt>
                <c:pt idx="5187">
                  <c:v>-9.0625000000000005E-4</c:v>
                </c:pt>
                <c:pt idx="5188">
                  <c:v>-1.3125000000000001E-3</c:v>
                </c:pt>
                <c:pt idx="5189">
                  <c:v>-1.5156200000000001E-3</c:v>
                </c:pt>
                <c:pt idx="5190">
                  <c:v>-1.0156200000000001E-3</c:v>
                </c:pt>
                <c:pt idx="5191">
                  <c:v>-1.1562499999999999E-3</c:v>
                </c:pt>
                <c:pt idx="5192">
                  <c:v>-6.09375E-4</c:v>
                </c:pt>
                <c:pt idx="5193">
                  <c:v>-1.0859400000000001E-3</c:v>
                </c:pt>
                <c:pt idx="5194">
                  <c:v>-1.0703100000000001E-3</c:v>
                </c:pt>
                <c:pt idx="5195">
                  <c:v>-8.9062500000000003E-4</c:v>
                </c:pt>
                <c:pt idx="5196">
                  <c:v>-8.1249999999999996E-4</c:v>
                </c:pt>
                <c:pt idx="5197">
                  <c:v>-8.4374999999999999E-4</c:v>
                </c:pt>
                <c:pt idx="5198">
                  <c:v>-1.0468700000000001E-3</c:v>
                </c:pt>
                <c:pt idx="5199">
                  <c:v>-1.1484399999999999E-3</c:v>
                </c:pt>
                <c:pt idx="5200">
                  <c:v>-1.1093699999999999E-3</c:v>
                </c:pt>
                <c:pt idx="5201">
                  <c:v>-9.0625000000000005E-4</c:v>
                </c:pt>
                <c:pt idx="5202">
                  <c:v>-1.19531E-3</c:v>
                </c:pt>
                <c:pt idx="5203">
                  <c:v>-1.5937499999999999E-3</c:v>
                </c:pt>
                <c:pt idx="5204">
                  <c:v>-1.2968700000000001E-3</c:v>
                </c:pt>
                <c:pt idx="5205">
                  <c:v>-1.19531E-3</c:v>
                </c:pt>
                <c:pt idx="5206">
                  <c:v>-7.0312499999999997E-4</c:v>
                </c:pt>
                <c:pt idx="5207">
                  <c:v>-6.6406199999999999E-4</c:v>
                </c:pt>
                <c:pt idx="5208">
                  <c:v>-8.04687E-4</c:v>
                </c:pt>
                <c:pt idx="5209">
                  <c:v>-9.5312499999999998E-4</c:v>
                </c:pt>
                <c:pt idx="5210">
                  <c:v>-1.3125000000000001E-3</c:v>
                </c:pt>
                <c:pt idx="5211">
                  <c:v>-7.8906199999999999E-4</c:v>
                </c:pt>
                <c:pt idx="5212">
                  <c:v>-9.0625000000000005E-4</c:v>
                </c:pt>
                <c:pt idx="5213">
                  <c:v>-1.3593699999999999E-3</c:v>
                </c:pt>
                <c:pt idx="5214">
                  <c:v>-1.39062E-3</c:v>
                </c:pt>
                <c:pt idx="5215">
                  <c:v>-1.03125E-3</c:v>
                </c:pt>
                <c:pt idx="5216">
                  <c:v>-1.0937500000000001E-3</c:v>
                </c:pt>
                <c:pt idx="5217">
                  <c:v>-1.1875E-3</c:v>
                </c:pt>
                <c:pt idx="5218">
                  <c:v>-1.3515599999999999E-3</c:v>
                </c:pt>
                <c:pt idx="5219">
                  <c:v>-1.1093699999999999E-3</c:v>
                </c:pt>
                <c:pt idx="5220">
                  <c:v>-1.1562499999999999E-3</c:v>
                </c:pt>
                <c:pt idx="5221">
                  <c:v>-5.8593700000000002E-4</c:v>
                </c:pt>
                <c:pt idx="5222">
                  <c:v>-9.5312499999999998E-4</c:v>
                </c:pt>
                <c:pt idx="5223">
                  <c:v>-1.52344E-3</c:v>
                </c:pt>
                <c:pt idx="5224">
                  <c:v>-1.3749999999999999E-3</c:v>
                </c:pt>
                <c:pt idx="5225">
                  <c:v>-9.29687E-4</c:v>
                </c:pt>
                <c:pt idx="5226">
                  <c:v>-8.2812499999999998E-4</c:v>
                </c:pt>
                <c:pt idx="5227">
                  <c:v>-8.8281199999999996E-4</c:v>
                </c:pt>
                <c:pt idx="5228">
                  <c:v>-1.6171899999999999E-3</c:v>
                </c:pt>
                <c:pt idx="5229">
                  <c:v>-1.5390600000000001E-3</c:v>
                </c:pt>
                <c:pt idx="5230">
                  <c:v>-1.1484399999999999E-3</c:v>
                </c:pt>
                <c:pt idx="5231">
                  <c:v>-1.6015599999999999E-3</c:v>
                </c:pt>
                <c:pt idx="5232">
                  <c:v>-1.4375E-3</c:v>
                </c:pt>
                <c:pt idx="5233">
                  <c:v>-1.23437E-3</c:v>
                </c:pt>
                <c:pt idx="5234">
                  <c:v>-1.42187E-3</c:v>
                </c:pt>
                <c:pt idx="5235">
                  <c:v>-1.5625000000000001E-3</c:v>
                </c:pt>
                <c:pt idx="5236">
                  <c:v>-1.2890600000000001E-3</c:v>
                </c:pt>
                <c:pt idx="5237">
                  <c:v>-1.0859400000000001E-3</c:v>
                </c:pt>
                <c:pt idx="5238">
                  <c:v>-1.1171899999999999E-3</c:v>
                </c:pt>
                <c:pt idx="5239">
                  <c:v>-7.6562500000000003E-4</c:v>
                </c:pt>
                <c:pt idx="5240">
                  <c:v>-5.3906199999999998E-4</c:v>
                </c:pt>
                <c:pt idx="5241">
                  <c:v>-7.1093700000000003E-4</c:v>
                </c:pt>
                <c:pt idx="5242">
                  <c:v>-1.3593699999999999E-3</c:v>
                </c:pt>
                <c:pt idx="5243">
                  <c:v>-1.6171899999999999E-3</c:v>
                </c:pt>
                <c:pt idx="5244">
                  <c:v>-1.52344E-3</c:v>
                </c:pt>
                <c:pt idx="5245">
                  <c:v>-1.46094E-3</c:v>
                </c:pt>
                <c:pt idx="5246">
                  <c:v>-1.1328099999999999E-3</c:v>
                </c:pt>
                <c:pt idx="5247">
                  <c:v>-1.0156200000000001E-3</c:v>
                </c:pt>
                <c:pt idx="5248">
                  <c:v>-9.6874999999999999E-4</c:v>
                </c:pt>
                <c:pt idx="5249">
                  <c:v>-1.00781E-3</c:v>
                </c:pt>
                <c:pt idx="5250">
                  <c:v>-8.04687E-4</c:v>
                </c:pt>
                <c:pt idx="5251">
                  <c:v>-9.29687E-4</c:v>
                </c:pt>
                <c:pt idx="5252">
                  <c:v>-9.0625000000000005E-4</c:v>
                </c:pt>
                <c:pt idx="5253">
                  <c:v>-1.0937500000000001E-3</c:v>
                </c:pt>
                <c:pt idx="5254">
                  <c:v>-1.03125E-3</c:v>
                </c:pt>
                <c:pt idx="5255">
                  <c:v>-1.17187E-3</c:v>
                </c:pt>
                <c:pt idx="5256">
                  <c:v>-7.8906199999999999E-4</c:v>
                </c:pt>
                <c:pt idx="5257">
                  <c:v>-8.5156200000000004E-4</c:v>
                </c:pt>
                <c:pt idx="5258">
                  <c:v>-1.00781E-3</c:v>
                </c:pt>
                <c:pt idx="5259">
                  <c:v>-6.4843699999999997E-4</c:v>
                </c:pt>
                <c:pt idx="5260">
                  <c:v>-1.3593699999999999E-3</c:v>
                </c:pt>
                <c:pt idx="5261">
                  <c:v>-1.25E-3</c:v>
                </c:pt>
                <c:pt idx="5262">
                  <c:v>-1.5625000000000001E-3</c:v>
                </c:pt>
                <c:pt idx="5263">
                  <c:v>-1.3359400000000001E-3</c:v>
                </c:pt>
                <c:pt idx="5264">
                  <c:v>-1.6171899999999999E-3</c:v>
                </c:pt>
                <c:pt idx="5265">
                  <c:v>-1.0937500000000001E-3</c:v>
                </c:pt>
                <c:pt idx="5266">
                  <c:v>-9.5312499999999998E-4</c:v>
                </c:pt>
                <c:pt idx="5267">
                  <c:v>-1.03125E-3</c:v>
                </c:pt>
                <c:pt idx="5268">
                  <c:v>-8.8281199999999996E-4</c:v>
                </c:pt>
                <c:pt idx="5269">
                  <c:v>-5.7812499999999997E-4</c:v>
                </c:pt>
                <c:pt idx="5270">
                  <c:v>-4.0624999999999998E-4</c:v>
                </c:pt>
                <c:pt idx="5271">
                  <c:v>-8.4374999999999999E-4</c:v>
                </c:pt>
                <c:pt idx="5272">
                  <c:v>-7.1093700000000003E-4</c:v>
                </c:pt>
                <c:pt idx="5273">
                  <c:v>-6.8749999999999996E-4</c:v>
                </c:pt>
                <c:pt idx="5274">
                  <c:v>-7.2656200000000004E-4</c:v>
                </c:pt>
                <c:pt idx="5275">
                  <c:v>-8.8281199999999996E-4</c:v>
                </c:pt>
                <c:pt idx="5276">
                  <c:v>-8.4374999999999999E-4</c:v>
                </c:pt>
                <c:pt idx="5277">
                  <c:v>-9.1406199999999999E-4</c:v>
                </c:pt>
                <c:pt idx="5278">
                  <c:v>-9.5312499999999998E-4</c:v>
                </c:pt>
                <c:pt idx="5279">
                  <c:v>-1.1093699999999999E-3</c:v>
                </c:pt>
                <c:pt idx="5280">
                  <c:v>-1.1562499999999999E-3</c:v>
                </c:pt>
                <c:pt idx="5281">
                  <c:v>-7.0312499999999997E-4</c:v>
                </c:pt>
                <c:pt idx="5282">
                  <c:v>-1.0859400000000001E-3</c:v>
                </c:pt>
                <c:pt idx="5283">
                  <c:v>-9.29687E-4</c:v>
                </c:pt>
                <c:pt idx="5284">
                  <c:v>-1.19531E-3</c:v>
                </c:pt>
                <c:pt idx="5285">
                  <c:v>-7.1093700000000003E-4</c:v>
                </c:pt>
                <c:pt idx="5286">
                  <c:v>-6.4062500000000003E-4</c:v>
                </c:pt>
                <c:pt idx="5287">
                  <c:v>-4.84375E-4</c:v>
                </c:pt>
                <c:pt idx="5288">
                  <c:v>-3.9843700000000002E-4</c:v>
                </c:pt>
                <c:pt idx="5289">
                  <c:v>-6.79687E-4</c:v>
                </c:pt>
                <c:pt idx="5290">
                  <c:v>-2.8124999999999998E-4</c:v>
                </c:pt>
                <c:pt idx="5291">
                  <c:v>-3.8281200000000001E-4</c:v>
                </c:pt>
                <c:pt idx="5292">
                  <c:v>-1.17187E-4</c:v>
                </c:pt>
                <c:pt idx="5293">
                  <c:v>-4.21875E-4</c:v>
                </c:pt>
                <c:pt idx="5294">
                  <c:v>-1.21875E-3</c:v>
                </c:pt>
                <c:pt idx="5295">
                  <c:v>-1.2890600000000001E-3</c:v>
                </c:pt>
                <c:pt idx="5296">
                  <c:v>-1.1484399999999999E-3</c:v>
                </c:pt>
                <c:pt idx="5297">
                  <c:v>-1.17187E-3</c:v>
                </c:pt>
                <c:pt idx="5298">
                  <c:v>-1.19531E-3</c:v>
                </c:pt>
                <c:pt idx="5299">
                  <c:v>-7.2656200000000004E-4</c:v>
                </c:pt>
                <c:pt idx="5300">
                  <c:v>-3.4374999999999998E-4</c:v>
                </c:pt>
                <c:pt idx="5301">
                  <c:v>-4.84375E-4</c:v>
                </c:pt>
                <c:pt idx="5302">
                  <c:v>-4.3750000000000001E-4</c:v>
                </c:pt>
                <c:pt idx="5303">
                  <c:v>-2.57812E-4</c:v>
                </c:pt>
                <c:pt idx="5304">
                  <c:v>-7.2656200000000004E-4</c:v>
                </c:pt>
                <c:pt idx="5305">
                  <c:v>-4.21875E-4</c:v>
                </c:pt>
                <c:pt idx="5306" formatCode="0.00E+00">
                  <c:v>-9.3750000000000097E-5</c:v>
                </c:pt>
                <c:pt idx="5307">
                  <c:v>2.7343799999999998E-4</c:v>
                </c:pt>
                <c:pt idx="5308">
                  <c:v>1.3281299999999999E-4</c:v>
                </c:pt>
                <c:pt idx="5309" formatCode="0.00E+00">
                  <c:v>2.34375E-5</c:v>
                </c:pt>
                <c:pt idx="5310">
                  <c:v>-1.4062499999999999E-4</c:v>
                </c:pt>
                <c:pt idx="5311" formatCode="0.00E+00">
                  <c:v>2.34375E-5</c:v>
                </c:pt>
                <c:pt idx="5312">
                  <c:v>1.7187499999999999E-4</c:v>
                </c:pt>
                <c:pt idx="5313" formatCode="0.00E+00">
                  <c:v>-7.0312499999999995E-5</c:v>
                </c:pt>
                <c:pt idx="5314" formatCode="0.00E+00">
                  <c:v>-3.9062500000000001E-5</c:v>
                </c:pt>
                <c:pt idx="5315">
                  <c:v>-4.84375E-4</c:v>
                </c:pt>
                <c:pt idx="5316">
                  <c:v>-9.29687E-4</c:v>
                </c:pt>
                <c:pt idx="5317">
                  <c:v>-6.09375E-4</c:v>
                </c:pt>
                <c:pt idx="5318">
                  <c:v>-4.3750000000000001E-4</c:v>
                </c:pt>
                <c:pt idx="5319">
                  <c:v>-4.7656199999999998E-4</c:v>
                </c:pt>
                <c:pt idx="5320">
                  <c:v>-5.7812499999999997E-4</c:v>
                </c:pt>
                <c:pt idx="5321">
                  <c:v>-2.1875E-4</c:v>
                </c:pt>
                <c:pt idx="5322" formatCode="0.00E+00">
                  <c:v>7.8125000000000002E-6</c:v>
                </c:pt>
                <c:pt idx="5323">
                  <c:v>1.48438E-4</c:v>
                </c:pt>
                <c:pt idx="5324">
                  <c:v>-2.7343700000000002E-4</c:v>
                </c:pt>
                <c:pt idx="5325">
                  <c:v>-2.4218699999999999E-4</c:v>
                </c:pt>
                <c:pt idx="5326">
                  <c:v>-1.95312E-4</c:v>
                </c:pt>
                <c:pt idx="5327">
                  <c:v>-1.32812E-4</c:v>
                </c:pt>
                <c:pt idx="5328">
                  <c:v>-1.01562E-4</c:v>
                </c:pt>
                <c:pt idx="5329">
                  <c:v>-3.2031200000000001E-4</c:v>
                </c:pt>
                <c:pt idx="5330">
                  <c:v>-2.0312499999999999E-4</c:v>
                </c:pt>
                <c:pt idx="5331" formatCode="0.00E+00">
                  <c:v>2.34375E-5</c:v>
                </c:pt>
                <c:pt idx="5332">
                  <c:v>-2.4218699999999999E-4</c:v>
                </c:pt>
                <c:pt idx="5333">
                  <c:v>2.2656299999999999E-4</c:v>
                </c:pt>
                <c:pt idx="5334">
                  <c:v>5.1562500000000002E-4</c:v>
                </c:pt>
                <c:pt idx="5335" formatCode="0.00E+00">
                  <c:v>7.0312499999999995E-5</c:v>
                </c:pt>
                <c:pt idx="5336">
                  <c:v>3.9062500000000002E-4</c:v>
                </c:pt>
                <c:pt idx="5337">
                  <c:v>-2.9687499999999999E-4</c:v>
                </c:pt>
                <c:pt idx="5338">
                  <c:v>-1.95312E-4</c:v>
                </c:pt>
                <c:pt idx="5339">
                  <c:v>-2.3437499999999999E-4</c:v>
                </c:pt>
                <c:pt idx="5340">
                  <c:v>-2.0312499999999999E-4</c:v>
                </c:pt>
                <c:pt idx="5341">
                  <c:v>4.5312500000000002E-4</c:v>
                </c:pt>
                <c:pt idx="5342" formatCode="0.00E+00">
                  <c:v>-9.3750000000000097E-5</c:v>
                </c:pt>
                <c:pt idx="5343" formatCode="0.00E+00">
                  <c:v>8.5937499999999995E-5</c:v>
                </c:pt>
                <c:pt idx="5344">
                  <c:v>7.8125000000000004E-4</c:v>
                </c:pt>
                <c:pt idx="5345">
                  <c:v>4.3750000000000001E-4</c:v>
                </c:pt>
                <c:pt idx="5346">
                  <c:v>2.8906299999999999E-4</c:v>
                </c:pt>
                <c:pt idx="5347">
                  <c:v>2.3437499999999999E-4</c:v>
                </c:pt>
                <c:pt idx="5348">
                  <c:v>4.76563E-4</c:v>
                </c:pt>
                <c:pt idx="5349">
                  <c:v>2.6562500000000002E-4</c:v>
                </c:pt>
                <c:pt idx="5350">
                  <c:v>1.01563E-4</c:v>
                </c:pt>
                <c:pt idx="5351">
                  <c:v>6.7187499999999995E-4</c:v>
                </c:pt>
                <c:pt idx="5352">
                  <c:v>1.3046900000000001E-3</c:v>
                </c:pt>
                <c:pt idx="5353">
                  <c:v>7.9687499999999995E-4</c:v>
                </c:pt>
                <c:pt idx="5354">
                  <c:v>4.3750000000000001E-4</c:v>
                </c:pt>
                <c:pt idx="5355">
                  <c:v>4.2968800000000001E-4</c:v>
                </c:pt>
                <c:pt idx="5356">
                  <c:v>2.2656299999999999E-4</c:v>
                </c:pt>
                <c:pt idx="5357">
                  <c:v>1.7187499999999999E-4</c:v>
                </c:pt>
                <c:pt idx="5358">
                  <c:v>1.25E-4</c:v>
                </c:pt>
                <c:pt idx="5359">
                  <c:v>4.5312500000000002E-4</c:v>
                </c:pt>
                <c:pt idx="5360">
                  <c:v>5.1562500000000002E-4</c:v>
                </c:pt>
                <c:pt idx="5361">
                  <c:v>7.1093800000000004E-4</c:v>
                </c:pt>
                <c:pt idx="5362">
                  <c:v>5.0781299999999997E-4</c:v>
                </c:pt>
                <c:pt idx="5363">
                  <c:v>1.7187499999999999E-4</c:v>
                </c:pt>
                <c:pt idx="5364" formatCode="0.00E+00">
                  <c:v>2.34375E-5</c:v>
                </c:pt>
                <c:pt idx="5365">
                  <c:v>2.7343799999999998E-4</c:v>
                </c:pt>
                <c:pt idx="5366">
                  <c:v>6.1718799999999996E-4</c:v>
                </c:pt>
                <c:pt idx="5367">
                  <c:v>4.9218799999999996E-4</c:v>
                </c:pt>
                <c:pt idx="5368">
                  <c:v>6.9531300000000003E-4</c:v>
                </c:pt>
                <c:pt idx="5369">
                  <c:v>1.02344E-3</c:v>
                </c:pt>
                <c:pt idx="5370">
                  <c:v>1.1875E-3</c:v>
                </c:pt>
                <c:pt idx="5371">
                  <c:v>1.1875E-3</c:v>
                </c:pt>
                <c:pt idx="5372">
                  <c:v>6.5625000000000004E-4</c:v>
                </c:pt>
                <c:pt idx="5373">
                  <c:v>6.4062500000000003E-4</c:v>
                </c:pt>
                <c:pt idx="5374">
                  <c:v>6.09375E-4</c:v>
                </c:pt>
                <c:pt idx="5375">
                  <c:v>7.5781299999999998E-4</c:v>
                </c:pt>
                <c:pt idx="5376">
                  <c:v>1.24219E-3</c:v>
                </c:pt>
                <c:pt idx="5377">
                  <c:v>5.5468800000000001E-4</c:v>
                </c:pt>
                <c:pt idx="5378">
                  <c:v>1.1171899999999999E-3</c:v>
                </c:pt>
                <c:pt idx="5379">
                  <c:v>9.3749999999999997E-4</c:v>
                </c:pt>
                <c:pt idx="5380">
                  <c:v>1.01563E-3</c:v>
                </c:pt>
                <c:pt idx="5381">
                  <c:v>1.0390600000000001E-3</c:v>
                </c:pt>
                <c:pt idx="5382">
                  <c:v>1.02344E-3</c:v>
                </c:pt>
                <c:pt idx="5383">
                  <c:v>9.6093800000000005E-4</c:v>
                </c:pt>
                <c:pt idx="5384">
                  <c:v>1.0781300000000001E-3</c:v>
                </c:pt>
                <c:pt idx="5385">
                  <c:v>1.1484399999999999E-3</c:v>
                </c:pt>
                <c:pt idx="5386">
                  <c:v>1.5078100000000001E-3</c:v>
                </c:pt>
                <c:pt idx="5387">
                  <c:v>1.26563E-3</c:v>
                </c:pt>
                <c:pt idx="5388">
                  <c:v>1.44531E-3</c:v>
                </c:pt>
                <c:pt idx="5389">
                  <c:v>1.5312500000000001E-3</c:v>
                </c:pt>
                <c:pt idx="5390">
                  <c:v>1.1796899999999999E-3</c:v>
                </c:pt>
                <c:pt idx="5391">
                  <c:v>8.1249999999999996E-4</c:v>
                </c:pt>
                <c:pt idx="5392">
                  <c:v>9.6093800000000005E-4</c:v>
                </c:pt>
                <c:pt idx="5393">
                  <c:v>1.0781300000000001E-3</c:v>
                </c:pt>
                <c:pt idx="5394">
                  <c:v>1.1875E-3</c:v>
                </c:pt>
                <c:pt idx="5395">
                  <c:v>1.3671899999999999E-3</c:v>
                </c:pt>
                <c:pt idx="5396">
                  <c:v>1.3046900000000001E-3</c:v>
                </c:pt>
                <c:pt idx="5397">
                  <c:v>1.5546900000000001E-3</c:v>
                </c:pt>
                <c:pt idx="5398">
                  <c:v>2.1171900000000001E-3</c:v>
                </c:pt>
                <c:pt idx="5399">
                  <c:v>1.8281300000000001E-3</c:v>
                </c:pt>
                <c:pt idx="5400">
                  <c:v>1.8359400000000001E-3</c:v>
                </c:pt>
                <c:pt idx="5401">
                  <c:v>1.3437499999999999E-3</c:v>
                </c:pt>
                <c:pt idx="5402">
                  <c:v>1.7578100000000001E-3</c:v>
                </c:pt>
                <c:pt idx="5403">
                  <c:v>1.8125000000000001E-3</c:v>
                </c:pt>
                <c:pt idx="5404">
                  <c:v>2.01563E-3</c:v>
                </c:pt>
                <c:pt idx="5405">
                  <c:v>1.69531E-3</c:v>
                </c:pt>
                <c:pt idx="5406">
                  <c:v>1.77344E-3</c:v>
                </c:pt>
                <c:pt idx="5407">
                  <c:v>1.8749999999999999E-3</c:v>
                </c:pt>
                <c:pt idx="5408">
                  <c:v>1.71094E-3</c:v>
                </c:pt>
                <c:pt idx="5409">
                  <c:v>2.2578099999999999E-3</c:v>
                </c:pt>
                <c:pt idx="5410">
                  <c:v>2.1796900000000002E-3</c:v>
                </c:pt>
                <c:pt idx="5411">
                  <c:v>1.7890600000000001E-3</c:v>
                </c:pt>
                <c:pt idx="5412">
                  <c:v>2.2656299999999998E-3</c:v>
                </c:pt>
                <c:pt idx="5413">
                  <c:v>2.2031300000000002E-3</c:v>
                </c:pt>
                <c:pt idx="5414">
                  <c:v>1.91406E-3</c:v>
                </c:pt>
                <c:pt idx="5415">
                  <c:v>2.1953099999999998E-3</c:v>
                </c:pt>
                <c:pt idx="5416">
                  <c:v>2.0312500000000001E-3</c:v>
                </c:pt>
                <c:pt idx="5417">
                  <c:v>1.97656E-3</c:v>
                </c:pt>
                <c:pt idx="5418">
                  <c:v>2.0781300000000001E-3</c:v>
                </c:pt>
                <c:pt idx="5419">
                  <c:v>1.65625E-3</c:v>
                </c:pt>
                <c:pt idx="5420">
                  <c:v>2.01563E-3</c:v>
                </c:pt>
                <c:pt idx="5421">
                  <c:v>1.8593800000000001E-3</c:v>
                </c:pt>
                <c:pt idx="5422">
                  <c:v>2.1328100000000002E-3</c:v>
                </c:pt>
                <c:pt idx="5423">
                  <c:v>2.1171900000000001E-3</c:v>
                </c:pt>
                <c:pt idx="5424">
                  <c:v>1.25E-3</c:v>
                </c:pt>
                <c:pt idx="5425">
                  <c:v>1.73438E-3</c:v>
                </c:pt>
                <c:pt idx="5426">
                  <c:v>2E-3</c:v>
                </c:pt>
                <c:pt idx="5427">
                  <c:v>2.3203099999999999E-3</c:v>
                </c:pt>
                <c:pt idx="5428">
                  <c:v>2.3984399999999999E-3</c:v>
                </c:pt>
                <c:pt idx="5429">
                  <c:v>1.9375E-3</c:v>
                </c:pt>
                <c:pt idx="5430">
                  <c:v>2.0312500000000001E-3</c:v>
                </c:pt>
                <c:pt idx="5431">
                  <c:v>2.0937500000000001E-3</c:v>
                </c:pt>
                <c:pt idx="5432">
                  <c:v>2.2656299999999998E-3</c:v>
                </c:pt>
                <c:pt idx="5433">
                  <c:v>2.0390600000000001E-3</c:v>
                </c:pt>
                <c:pt idx="5434">
                  <c:v>1.72656E-3</c:v>
                </c:pt>
                <c:pt idx="5435">
                  <c:v>1.8125000000000001E-3</c:v>
                </c:pt>
                <c:pt idx="5436">
                  <c:v>2.01563E-3</c:v>
                </c:pt>
                <c:pt idx="5437">
                  <c:v>2.0937500000000001E-3</c:v>
                </c:pt>
                <c:pt idx="5438">
                  <c:v>2.5703100000000001E-3</c:v>
                </c:pt>
                <c:pt idx="5439">
                  <c:v>1.8125000000000001E-3</c:v>
                </c:pt>
                <c:pt idx="5440">
                  <c:v>2.2812499999999999E-3</c:v>
                </c:pt>
                <c:pt idx="5441">
                  <c:v>2.1562500000000002E-3</c:v>
                </c:pt>
                <c:pt idx="5442">
                  <c:v>2.5468800000000001E-3</c:v>
                </c:pt>
                <c:pt idx="5443">
                  <c:v>2.3359399999999999E-3</c:v>
                </c:pt>
                <c:pt idx="5444">
                  <c:v>2.46875E-3</c:v>
                </c:pt>
                <c:pt idx="5445">
                  <c:v>2.7499999999999998E-3</c:v>
                </c:pt>
                <c:pt idx="5446">
                  <c:v>2.7734399999999998E-3</c:v>
                </c:pt>
                <c:pt idx="5447">
                  <c:v>2.6640600000000002E-3</c:v>
                </c:pt>
                <c:pt idx="5448">
                  <c:v>2.46875E-3</c:v>
                </c:pt>
                <c:pt idx="5449">
                  <c:v>2.40625E-3</c:v>
                </c:pt>
                <c:pt idx="5450">
                  <c:v>2.1953099999999998E-3</c:v>
                </c:pt>
                <c:pt idx="5451">
                  <c:v>2.2968799999999998E-3</c:v>
                </c:pt>
                <c:pt idx="5452">
                  <c:v>1.8749999999999999E-3</c:v>
                </c:pt>
                <c:pt idx="5453">
                  <c:v>1.8359400000000001E-3</c:v>
                </c:pt>
                <c:pt idx="5454">
                  <c:v>2.3984399999999999E-3</c:v>
                </c:pt>
                <c:pt idx="5455">
                  <c:v>2.3437499999999999E-3</c:v>
                </c:pt>
                <c:pt idx="5456">
                  <c:v>2.1640600000000002E-3</c:v>
                </c:pt>
                <c:pt idx="5457">
                  <c:v>2.46094E-3</c:v>
                </c:pt>
                <c:pt idx="5458">
                  <c:v>2.7031300000000002E-3</c:v>
                </c:pt>
                <c:pt idx="5459">
                  <c:v>2.6015600000000002E-3</c:v>
                </c:pt>
                <c:pt idx="5460">
                  <c:v>3.1328100000000002E-3</c:v>
                </c:pt>
                <c:pt idx="5461">
                  <c:v>2.0625000000000001E-3</c:v>
                </c:pt>
                <c:pt idx="5462">
                  <c:v>2.0625000000000001E-3</c:v>
                </c:pt>
                <c:pt idx="5463">
                  <c:v>2.40625E-3</c:v>
                </c:pt>
                <c:pt idx="5464">
                  <c:v>2.1640600000000002E-3</c:v>
                </c:pt>
                <c:pt idx="5465">
                  <c:v>2.2656299999999998E-3</c:v>
                </c:pt>
                <c:pt idx="5466">
                  <c:v>2.1015600000000001E-3</c:v>
                </c:pt>
                <c:pt idx="5467">
                  <c:v>1.97656E-3</c:v>
                </c:pt>
                <c:pt idx="5468">
                  <c:v>1.92969E-3</c:v>
                </c:pt>
                <c:pt idx="5469">
                  <c:v>2.0937500000000001E-3</c:v>
                </c:pt>
                <c:pt idx="5470">
                  <c:v>1.7890600000000001E-3</c:v>
                </c:pt>
                <c:pt idx="5471">
                  <c:v>2.0546900000000001E-3</c:v>
                </c:pt>
                <c:pt idx="5472">
                  <c:v>2.0625000000000001E-3</c:v>
                </c:pt>
                <c:pt idx="5473">
                  <c:v>2.1562500000000002E-3</c:v>
                </c:pt>
                <c:pt idx="5474">
                  <c:v>2.2656299999999998E-3</c:v>
                </c:pt>
                <c:pt idx="5475">
                  <c:v>2.3671899999999999E-3</c:v>
                </c:pt>
                <c:pt idx="5476">
                  <c:v>2.0937500000000001E-3</c:v>
                </c:pt>
                <c:pt idx="5477">
                  <c:v>2.3359399999999999E-3</c:v>
                </c:pt>
                <c:pt idx="5478">
                  <c:v>2.96875E-3</c:v>
                </c:pt>
                <c:pt idx="5479">
                  <c:v>2.46875E-3</c:v>
                </c:pt>
                <c:pt idx="5480">
                  <c:v>2.44531E-3</c:v>
                </c:pt>
                <c:pt idx="5481">
                  <c:v>2.0937500000000001E-3</c:v>
                </c:pt>
                <c:pt idx="5482">
                  <c:v>2.38281E-3</c:v>
                </c:pt>
                <c:pt idx="5483">
                  <c:v>2.8515599999999999E-3</c:v>
                </c:pt>
                <c:pt idx="5484">
                  <c:v>2.96875E-3</c:v>
                </c:pt>
                <c:pt idx="5485">
                  <c:v>2.44531E-3</c:v>
                </c:pt>
                <c:pt idx="5486">
                  <c:v>2.40625E-3</c:v>
                </c:pt>
                <c:pt idx="5487">
                  <c:v>2.5703100000000001E-3</c:v>
                </c:pt>
                <c:pt idx="5488">
                  <c:v>2.3671899999999999E-3</c:v>
                </c:pt>
                <c:pt idx="5489">
                  <c:v>2.2812499999999999E-3</c:v>
                </c:pt>
                <c:pt idx="5490">
                  <c:v>2.42188E-3</c:v>
                </c:pt>
                <c:pt idx="5491">
                  <c:v>2.1796900000000002E-3</c:v>
                </c:pt>
                <c:pt idx="5492">
                  <c:v>2.2421899999999998E-3</c:v>
                </c:pt>
                <c:pt idx="5493">
                  <c:v>2.40625E-3</c:v>
                </c:pt>
                <c:pt idx="5494">
                  <c:v>2.8281299999999999E-3</c:v>
                </c:pt>
                <c:pt idx="5495">
                  <c:v>2.2578099999999999E-3</c:v>
                </c:pt>
                <c:pt idx="5496">
                  <c:v>2.1953099999999998E-3</c:v>
                </c:pt>
                <c:pt idx="5497">
                  <c:v>1.9375E-3</c:v>
                </c:pt>
                <c:pt idx="5498">
                  <c:v>2.3203099999999999E-3</c:v>
                </c:pt>
                <c:pt idx="5499">
                  <c:v>2.3203099999999999E-3</c:v>
                </c:pt>
                <c:pt idx="5500">
                  <c:v>2.0781300000000001E-3</c:v>
                </c:pt>
                <c:pt idx="5501">
                  <c:v>1.95313E-3</c:v>
                </c:pt>
                <c:pt idx="5502">
                  <c:v>2.3203099999999999E-3</c:v>
                </c:pt>
                <c:pt idx="5503">
                  <c:v>1.8125000000000001E-3</c:v>
                </c:pt>
                <c:pt idx="5504">
                  <c:v>1.91406E-3</c:v>
                </c:pt>
                <c:pt idx="5505">
                  <c:v>1.49219E-3</c:v>
                </c:pt>
                <c:pt idx="5506">
                  <c:v>1.25E-3</c:v>
                </c:pt>
                <c:pt idx="5507">
                  <c:v>1.8281300000000001E-3</c:v>
                </c:pt>
                <c:pt idx="5508">
                  <c:v>1.8984399999999999E-3</c:v>
                </c:pt>
                <c:pt idx="5509">
                  <c:v>1.6718799999999999E-3</c:v>
                </c:pt>
                <c:pt idx="5510">
                  <c:v>1.6093800000000001E-3</c:v>
                </c:pt>
                <c:pt idx="5511">
                  <c:v>1.6875E-3</c:v>
                </c:pt>
                <c:pt idx="5512">
                  <c:v>1.91406E-3</c:v>
                </c:pt>
                <c:pt idx="5513">
                  <c:v>2.1328100000000002E-3</c:v>
                </c:pt>
                <c:pt idx="5514">
                  <c:v>2.01563E-3</c:v>
                </c:pt>
                <c:pt idx="5515">
                  <c:v>1.79688E-3</c:v>
                </c:pt>
                <c:pt idx="5516">
                  <c:v>1.6718799999999999E-3</c:v>
                </c:pt>
                <c:pt idx="5517">
                  <c:v>1.8359400000000001E-3</c:v>
                </c:pt>
                <c:pt idx="5518">
                  <c:v>1.8281300000000001E-3</c:v>
                </c:pt>
                <c:pt idx="5519">
                  <c:v>1.73438E-3</c:v>
                </c:pt>
                <c:pt idx="5520">
                  <c:v>1.8593800000000001E-3</c:v>
                </c:pt>
                <c:pt idx="5521">
                  <c:v>1.72656E-3</c:v>
                </c:pt>
                <c:pt idx="5522">
                  <c:v>1.6718799999999999E-3</c:v>
                </c:pt>
                <c:pt idx="5523">
                  <c:v>1.21875E-3</c:v>
                </c:pt>
                <c:pt idx="5524">
                  <c:v>1.3515599999999999E-3</c:v>
                </c:pt>
                <c:pt idx="5525">
                  <c:v>1.6249999999999999E-3</c:v>
                </c:pt>
                <c:pt idx="5526">
                  <c:v>1.96094E-3</c:v>
                </c:pt>
                <c:pt idx="5527">
                  <c:v>1.45313E-3</c:v>
                </c:pt>
                <c:pt idx="5528">
                  <c:v>1.44531E-3</c:v>
                </c:pt>
                <c:pt idx="5529">
                  <c:v>1.1249999999999999E-3</c:v>
                </c:pt>
                <c:pt idx="5530">
                  <c:v>1.3203100000000001E-3</c:v>
                </c:pt>
                <c:pt idx="5531">
                  <c:v>1.3906299999999999E-3</c:v>
                </c:pt>
                <c:pt idx="5532">
                  <c:v>1.4218799999999999E-3</c:v>
                </c:pt>
                <c:pt idx="5533">
                  <c:v>1.1796899999999999E-3</c:v>
                </c:pt>
                <c:pt idx="5534">
                  <c:v>8.59375E-4</c:v>
                </c:pt>
                <c:pt idx="5535">
                  <c:v>7.1093800000000004E-4</c:v>
                </c:pt>
                <c:pt idx="5536">
                  <c:v>6.9531300000000003E-4</c:v>
                </c:pt>
                <c:pt idx="5537">
                  <c:v>1.0625000000000001E-3</c:v>
                </c:pt>
                <c:pt idx="5538">
                  <c:v>1.1406299999999999E-3</c:v>
                </c:pt>
                <c:pt idx="5539">
                  <c:v>1.0781300000000001E-3</c:v>
                </c:pt>
                <c:pt idx="5540">
                  <c:v>1.1796899999999999E-3</c:v>
                </c:pt>
                <c:pt idx="5541">
                  <c:v>7.9687499999999995E-4</c:v>
                </c:pt>
                <c:pt idx="5542">
                  <c:v>2.3437499999999999E-4</c:v>
                </c:pt>
                <c:pt idx="5543">
                  <c:v>5.9374999999999999E-4</c:v>
                </c:pt>
                <c:pt idx="5544">
                  <c:v>5.39063E-4</c:v>
                </c:pt>
                <c:pt idx="5545">
                  <c:v>5.1562500000000002E-4</c:v>
                </c:pt>
                <c:pt idx="5546">
                  <c:v>4.76563E-4</c:v>
                </c:pt>
                <c:pt idx="5547">
                  <c:v>7.9687499999999995E-4</c:v>
                </c:pt>
                <c:pt idx="5548">
                  <c:v>7.8125000000000004E-4</c:v>
                </c:pt>
                <c:pt idx="5549">
                  <c:v>7.1093800000000004E-4</c:v>
                </c:pt>
                <c:pt idx="5550">
                  <c:v>4.76563E-4</c:v>
                </c:pt>
                <c:pt idx="5551">
                  <c:v>1.25E-4</c:v>
                </c:pt>
                <c:pt idx="5552">
                  <c:v>3.2812500000000002E-4</c:v>
                </c:pt>
                <c:pt idx="5553">
                  <c:v>3.5156299999999999E-4</c:v>
                </c:pt>
                <c:pt idx="5554">
                  <c:v>3.7500000000000001E-4</c:v>
                </c:pt>
                <c:pt idx="5555">
                  <c:v>3.7500000000000001E-4</c:v>
                </c:pt>
                <c:pt idx="5556">
                  <c:v>-2.3437499999999999E-4</c:v>
                </c:pt>
                <c:pt idx="5557">
                  <c:v>1.01563E-4</c:v>
                </c:pt>
                <c:pt idx="5558">
                  <c:v>-2.0312499999999999E-4</c:v>
                </c:pt>
                <c:pt idx="5559">
                  <c:v>-3.7500000000000001E-4</c:v>
                </c:pt>
                <c:pt idx="5560" formatCode="0.00E+00">
                  <c:v>-3.9062500000000001E-5</c:v>
                </c:pt>
                <c:pt idx="5561">
                  <c:v>-2.9687499999999999E-4</c:v>
                </c:pt>
                <c:pt idx="5562">
                  <c:v>4.6874999999999998E-4</c:v>
                </c:pt>
                <c:pt idx="5563">
                  <c:v>4.0624999999999998E-4</c:v>
                </c:pt>
                <c:pt idx="5564">
                  <c:v>-2.3437499999999999E-4</c:v>
                </c:pt>
                <c:pt idx="5565">
                  <c:v>-5.2343699999999997E-4</c:v>
                </c:pt>
                <c:pt idx="5566">
                  <c:v>-7.2656200000000004E-4</c:v>
                </c:pt>
                <c:pt idx="5567">
                  <c:v>-6.0156200000000004E-4</c:v>
                </c:pt>
                <c:pt idx="5568" formatCode="0.00E+00">
                  <c:v>-9.3750000000000097E-5</c:v>
                </c:pt>
                <c:pt idx="5569">
                  <c:v>-1.5625E-4</c:v>
                </c:pt>
                <c:pt idx="5570">
                  <c:v>-6.79687E-4</c:v>
                </c:pt>
                <c:pt idx="5571">
                  <c:v>-8.4374999999999999E-4</c:v>
                </c:pt>
                <c:pt idx="5572">
                  <c:v>-6.0156200000000004E-4</c:v>
                </c:pt>
                <c:pt idx="5573">
                  <c:v>-3.8281200000000001E-4</c:v>
                </c:pt>
                <c:pt idx="5574">
                  <c:v>-7.0312499999999997E-4</c:v>
                </c:pt>
                <c:pt idx="5575">
                  <c:v>-6.8749999999999996E-4</c:v>
                </c:pt>
                <c:pt idx="5576">
                  <c:v>-1.1171899999999999E-3</c:v>
                </c:pt>
                <c:pt idx="5577">
                  <c:v>-5.7812499999999997E-4</c:v>
                </c:pt>
                <c:pt idx="5578">
                  <c:v>1.7187499999999999E-4</c:v>
                </c:pt>
                <c:pt idx="5579">
                  <c:v>-1.5625E-4</c:v>
                </c:pt>
                <c:pt idx="5580">
                  <c:v>-7.5000000000000002E-4</c:v>
                </c:pt>
                <c:pt idx="5581">
                  <c:v>-1.5781199999999999E-3</c:v>
                </c:pt>
                <c:pt idx="5582">
                  <c:v>-1.6249999999999999E-3</c:v>
                </c:pt>
                <c:pt idx="5583">
                  <c:v>-1.39062E-3</c:v>
                </c:pt>
                <c:pt idx="5584">
                  <c:v>-1.1484399999999999E-3</c:v>
                </c:pt>
                <c:pt idx="5585">
                  <c:v>-1.49219E-3</c:v>
                </c:pt>
                <c:pt idx="5586">
                  <c:v>-1.70312E-3</c:v>
                </c:pt>
                <c:pt idx="5587">
                  <c:v>-1.6249999999999999E-3</c:v>
                </c:pt>
                <c:pt idx="5588">
                  <c:v>-1.47656E-3</c:v>
                </c:pt>
                <c:pt idx="5589">
                  <c:v>-1.3203100000000001E-3</c:v>
                </c:pt>
                <c:pt idx="5590">
                  <c:v>-1.45312E-3</c:v>
                </c:pt>
                <c:pt idx="5591">
                  <c:v>-1.3125000000000001E-3</c:v>
                </c:pt>
                <c:pt idx="5592">
                  <c:v>-1.6249999999999999E-3</c:v>
                </c:pt>
                <c:pt idx="5593">
                  <c:v>-1.8671899999999999E-3</c:v>
                </c:pt>
                <c:pt idx="5594">
                  <c:v>-1.70312E-3</c:v>
                </c:pt>
                <c:pt idx="5595">
                  <c:v>-1.8593699999999999E-3</c:v>
                </c:pt>
                <c:pt idx="5596">
                  <c:v>-1.52344E-3</c:v>
                </c:pt>
                <c:pt idx="5597">
                  <c:v>-1.47656E-3</c:v>
                </c:pt>
                <c:pt idx="5598">
                  <c:v>-1.70312E-3</c:v>
                </c:pt>
                <c:pt idx="5599">
                  <c:v>-2.0078100000000001E-3</c:v>
                </c:pt>
                <c:pt idx="5600">
                  <c:v>-2.0468700000000001E-3</c:v>
                </c:pt>
                <c:pt idx="5601">
                  <c:v>-2.2343699999999998E-3</c:v>
                </c:pt>
                <c:pt idx="5602">
                  <c:v>-1.71875E-3</c:v>
                </c:pt>
                <c:pt idx="5603">
                  <c:v>-2.1484400000000002E-3</c:v>
                </c:pt>
                <c:pt idx="5604">
                  <c:v>-2.4375E-3</c:v>
                </c:pt>
                <c:pt idx="5605">
                  <c:v>-2.3749999999999999E-3</c:v>
                </c:pt>
                <c:pt idx="5606">
                  <c:v>-2.2265599999999998E-3</c:v>
                </c:pt>
                <c:pt idx="5607">
                  <c:v>-2.2265599999999998E-3</c:v>
                </c:pt>
                <c:pt idx="5608">
                  <c:v>-2.5312500000000001E-3</c:v>
                </c:pt>
                <c:pt idx="5609">
                  <c:v>-2.5156200000000001E-3</c:v>
                </c:pt>
                <c:pt idx="5610">
                  <c:v>-2.5546900000000001E-3</c:v>
                </c:pt>
                <c:pt idx="5611">
                  <c:v>-2.7734399999999998E-3</c:v>
                </c:pt>
                <c:pt idx="5612">
                  <c:v>-2.47656E-3</c:v>
                </c:pt>
                <c:pt idx="5613">
                  <c:v>-2.6718699999999998E-3</c:v>
                </c:pt>
                <c:pt idx="5614">
                  <c:v>-2.40625E-3</c:v>
                </c:pt>
                <c:pt idx="5615">
                  <c:v>-2.6406200000000002E-3</c:v>
                </c:pt>
                <c:pt idx="5616">
                  <c:v>-3.2499999999999999E-3</c:v>
                </c:pt>
                <c:pt idx="5617">
                  <c:v>-1.92969E-3</c:v>
                </c:pt>
                <c:pt idx="5618">
                  <c:v>-2.2656199999999999E-3</c:v>
                </c:pt>
                <c:pt idx="5619">
                  <c:v>-2.49219E-3</c:v>
                </c:pt>
                <c:pt idx="5620">
                  <c:v>-2.8437499999999999E-3</c:v>
                </c:pt>
                <c:pt idx="5621">
                  <c:v>-2.6093700000000002E-3</c:v>
                </c:pt>
                <c:pt idx="5622">
                  <c:v>-2.6953099999999998E-3</c:v>
                </c:pt>
                <c:pt idx="5623">
                  <c:v>-2.7109399999999998E-3</c:v>
                </c:pt>
                <c:pt idx="5624">
                  <c:v>-2.41406E-3</c:v>
                </c:pt>
                <c:pt idx="5625">
                  <c:v>-2.40625E-3</c:v>
                </c:pt>
                <c:pt idx="5626">
                  <c:v>-2.7187499999999998E-3</c:v>
                </c:pt>
                <c:pt idx="5627">
                  <c:v>-2.7187499999999998E-3</c:v>
                </c:pt>
                <c:pt idx="5628">
                  <c:v>-2.9375E-3</c:v>
                </c:pt>
                <c:pt idx="5629">
                  <c:v>-3.0000000000000001E-3</c:v>
                </c:pt>
                <c:pt idx="5630">
                  <c:v>-3.0781200000000002E-3</c:v>
                </c:pt>
                <c:pt idx="5631">
                  <c:v>-3.1796900000000002E-3</c:v>
                </c:pt>
                <c:pt idx="5632">
                  <c:v>-3.1250000000000002E-3</c:v>
                </c:pt>
                <c:pt idx="5633">
                  <c:v>-3.1250000000000002E-3</c:v>
                </c:pt>
                <c:pt idx="5634">
                  <c:v>-2.89844E-3</c:v>
                </c:pt>
                <c:pt idx="5635">
                  <c:v>-3.0234400000000001E-3</c:v>
                </c:pt>
                <c:pt idx="5636">
                  <c:v>-3.1171900000000002E-3</c:v>
                </c:pt>
                <c:pt idx="5637">
                  <c:v>-2.7734399999999998E-3</c:v>
                </c:pt>
                <c:pt idx="5638">
                  <c:v>-3.3281199999999999E-3</c:v>
                </c:pt>
                <c:pt idx="5639">
                  <c:v>-3.0468700000000001E-3</c:v>
                </c:pt>
                <c:pt idx="5640">
                  <c:v>-3.1640599999999998E-3</c:v>
                </c:pt>
                <c:pt idx="5641">
                  <c:v>-3.1640599999999998E-3</c:v>
                </c:pt>
                <c:pt idx="5642">
                  <c:v>-3.5546900000000001E-3</c:v>
                </c:pt>
                <c:pt idx="5643">
                  <c:v>-3.1171900000000002E-3</c:v>
                </c:pt>
                <c:pt idx="5644">
                  <c:v>-2.6406200000000002E-3</c:v>
                </c:pt>
                <c:pt idx="5645">
                  <c:v>-3.3437499999999999E-3</c:v>
                </c:pt>
                <c:pt idx="5646">
                  <c:v>-3.2499999999999999E-3</c:v>
                </c:pt>
                <c:pt idx="5647">
                  <c:v>-3.35156E-3</c:v>
                </c:pt>
                <c:pt idx="5648">
                  <c:v>-2.96094E-3</c:v>
                </c:pt>
                <c:pt idx="5649">
                  <c:v>-2.88281E-3</c:v>
                </c:pt>
                <c:pt idx="5650">
                  <c:v>-3.1484400000000002E-3</c:v>
                </c:pt>
                <c:pt idx="5651">
                  <c:v>-3.5546900000000001E-3</c:v>
                </c:pt>
                <c:pt idx="5652">
                  <c:v>-3.2031199999999998E-3</c:v>
                </c:pt>
                <c:pt idx="5653">
                  <c:v>-2.5156200000000001E-3</c:v>
                </c:pt>
                <c:pt idx="5654">
                  <c:v>-3.3046899999999999E-3</c:v>
                </c:pt>
                <c:pt idx="5655">
                  <c:v>-3.3281199999999999E-3</c:v>
                </c:pt>
                <c:pt idx="5656">
                  <c:v>-3.6250000000000002E-3</c:v>
                </c:pt>
                <c:pt idx="5657">
                  <c:v>-3.5468700000000001E-3</c:v>
                </c:pt>
                <c:pt idx="5658">
                  <c:v>-3.3046899999999999E-3</c:v>
                </c:pt>
                <c:pt idx="5659">
                  <c:v>-3.1171900000000002E-3</c:v>
                </c:pt>
                <c:pt idx="5660">
                  <c:v>-3.6328100000000002E-3</c:v>
                </c:pt>
                <c:pt idx="5661">
                  <c:v>-3.5937500000000002E-3</c:v>
                </c:pt>
                <c:pt idx="5662">
                  <c:v>-3.0859400000000001E-3</c:v>
                </c:pt>
                <c:pt idx="5663">
                  <c:v>-3.38281E-3</c:v>
                </c:pt>
                <c:pt idx="5664">
                  <c:v>-3.2499999999999999E-3</c:v>
                </c:pt>
                <c:pt idx="5665">
                  <c:v>-2.85937E-3</c:v>
                </c:pt>
                <c:pt idx="5666">
                  <c:v>-3.0390600000000001E-3</c:v>
                </c:pt>
                <c:pt idx="5667">
                  <c:v>-3.5234400000000001E-3</c:v>
                </c:pt>
                <c:pt idx="5668">
                  <c:v>-3.39062E-3</c:v>
                </c:pt>
                <c:pt idx="5669">
                  <c:v>-3.3046899999999999E-3</c:v>
                </c:pt>
                <c:pt idx="5670">
                  <c:v>-3.3203099999999999E-3</c:v>
                </c:pt>
                <c:pt idx="5671">
                  <c:v>-3.5234400000000001E-3</c:v>
                </c:pt>
                <c:pt idx="5672">
                  <c:v>-3.3281199999999999E-3</c:v>
                </c:pt>
                <c:pt idx="5673">
                  <c:v>-3.46875E-3</c:v>
                </c:pt>
                <c:pt idx="5674">
                  <c:v>-2.6562500000000002E-3</c:v>
                </c:pt>
                <c:pt idx="5675">
                  <c:v>-3.40625E-3</c:v>
                </c:pt>
                <c:pt idx="5676">
                  <c:v>-3.46875E-3</c:v>
                </c:pt>
                <c:pt idx="5677">
                  <c:v>-2.6718699999999998E-3</c:v>
                </c:pt>
                <c:pt idx="5678">
                  <c:v>-3.0390600000000001E-3</c:v>
                </c:pt>
                <c:pt idx="5679">
                  <c:v>-2.7343699999999999E-3</c:v>
                </c:pt>
                <c:pt idx="5680">
                  <c:v>-2.8203099999999999E-3</c:v>
                </c:pt>
                <c:pt idx="5681">
                  <c:v>-3.2499999999999999E-3</c:v>
                </c:pt>
                <c:pt idx="5682">
                  <c:v>-3.1484400000000002E-3</c:v>
                </c:pt>
                <c:pt idx="5683">
                  <c:v>-2.89844E-3</c:v>
                </c:pt>
                <c:pt idx="5684">
                  <c:v>-3.1250000000000002E-3</c:v>
                </c:pt>
                <c:pt idx="5685">
                  <c:v>-2.7812499999999999E-3</c:v>
                </c:pt>
                <c:pt idx="5686">
                  <c:v>-2.6796900000000002E-3</c:v>
                </c:pt>
                <c:pt idx="5687">
                  <c:v>-2.5078100000000001E-3</c:v>
                </c:pt>
                <c:pt idx="5688">
                  <c:v>-2.96094E-3</c:v>
                </c:pt>
                <c:pt idx="5689">
                  <c:v>-3.42969E-3</c:v>
                </c:pt>
                <c:pt idx="5690">
                  <c:v>-3.4921900000000001E-3</c:v>
                </c:pt>
                <c:pt idx="5691">
                  <c:v>-2.6093700000000002E-3</c:v>
                </c:pt>
                <c:pt idx="5692">
                  <c:v>-3.0156200000000001E-3</c:v>
                </c:pt>
                <c:pt idx="5693">
                  <c:v>-3.0625000000000001E-3</c:v>
                </c:pt>
                <c:pt idx="5694">
                  <c:v>-3.2812499999999999E-3</c:v>
                </c:pt>
                <c:pt idx="5695">
                  <c:v>-3.0156200000000001E-3</c:v>
                </c:pt>
                <c:pt idx="5696">
                  <c:v>-3.1250000000000002E-3</c:v>
                </c:pt>
                <c:pt idx="5697">
                  <c:v>-2.5937500000000001E-3</c:v>
                </c:pt>
                <c:pt idx="5698">
                  <c:v>-2.92187E-3</c:v>
                </c:pt>
                <c:pt idx="5699">
                  <c:v>-3.0625000000000001E-3</c:v>
                </c:pt>
                <c:pt idx="5700">
                  <c:v>-2.96094E-3</c:v>
                </c:pt>
                <c:pt idx="5701">
                  <c:v>-2.4375E-3</c:v>
                </c:pt>
                <c:pt idx="5702">
                  <c:v>-2.0703100000000001E-3</c:v>
                </c:pt>
                <c:pt idx="5703">
                  <c:v>-2.40625E-3</c:v>
                </c:pt>
                <c:pt idx="5704">
                  <c:v>-2.6093700000000002E-3</c:v>
                </c:pt>
                <c:pt idx="5705">
                  <c:v>-2.9375E-3</c:v>
                </c:pt>
                <c:pt idx="5706">
                  <c:v>-2.7109399999999998E-3</c:v>
                </c:pt>
                <c:pt idx="5707">
                  <c:v>-2.2890599999999999E-3</c:v>
                </c:pt>
                <c:pt idx="5708">
                  <c:v>-2.4375E-3</c:v>
                </c:pt>
                <c:pt idx="5709">
                  <c:v>-2.0078100000000001E-3</c:v>
                </c:pt>
                <c:pt idx="5710">
                  <c:v>-1.88281E-3</c:v>
                </c:pt>
                <c:pt idx="5711">
                  <c:v>-2.40625E-3</c:v>
                </c:pt>
                <c:pt idx="5712">
                  <c:v>-2.4375E-3</c:v>
                </c:pt>
                <c:pt idx="5713">
                  <c:v>-2.6328100000000002E-3</c:v>
                </c:pt>
                <c:pt idx="5714">
                  <c:v>-2.49219E-3</c:v>
                </c:pt>
                <c:pt idx="5715">
                  <c:v>-2.2031199999999998E-3</c:v>
                </c:pt>
                <c:pt idx="5716">
                  <c:v>-2.5546900000000001E-3</c:v>
                </c:pt>
                <c:pt idx="5717">
                  <c:v>-2.1328100000000002E-3</c:v>
                </c:pt>
                <c:pt idx="5718">
                  <c:v>-2.2343699999999998E-3</c:v>
                </c:pt>
                <c:pt idx="5719">
                  <c:v>-2.1875000000000002E-3</c:v>
                </c:pt>
                <c:pt idx="5720">
                  <c:v>-2.3124999999999999E-3</c:v>
                </c:pt>
                <c:pt idx="5721">
                  <c:v>-2.3749999999999999E-3</c:v>
                </c:pt>
                <c:pt idx="5722">
                  <c:v>-2.1093700000000002E-3</c:v>
                </c:pt>
                <c:pt idx="5723">
                  <c:v>-2.41406E-3</c:v>
                </c:pt>
                <c:pt idx="5724">
                  <c:v>-2.1484400000000002E-3</c:v>
                </c:pt>
                <c:pt idx="5725">
                  <c:v>-2.2890599999999999E-3</c:v>
                </c:pt>
                <c:pt idx="5726">
                  <c:v>-2.1640600000000002E-3</c:v>
                </c:pt>
                <c:pt idx="5727">
                  <c:v>-2.0625000000000001E-3</c:v>
                </c:pt>
                <c:pt idx="5728">
                  <c:v>-2.4375E-3</c:v>
                </c:pt>
                <c:pt idx="5729">
                  <c:v>-2.02344E-3</c:v>
                </c:pt>
                <c:pt idx="5730">
                  <c:v>-2.2734399999999998E-3</c:v>
                </c:pt>
                <c:pt idx="5731">
                  <c:v>-2.0625000000000001E-3</c:v>
                </c:pt>
                <c:pt idx="5732">
                  <c:v>-1.5546900000000001E-3</c:v>
                </c:pt>
                <c:pt idx="5733">
                  <c:v>-1.8281199999999999E-3</c:v>
                </c:pt>
                <c:pt idx="5734">
                  <c:v>-2.3671899999999999E-3</c:v>
                </c:pt>
                <c:pt idx="5735">
                  <c:v>-2.5781200000000002E-3</c:v>
                </c:pt>
                <c:pt idx="5736">
                  <c:v>-2.5390600000000001E-3</c:v>
                </c:pt>
                <c:pt idx="5737">
                  <c:v>-2.3046899999999999E-3</c:v>
                </c:pt>
                <c:pt idx="5738">
                  <c:v>-2.1718699999999998E-3</c:v>
                </c:pt>
                <c:pt idx="5739">
                  <c:v>-1.5625000000000001E-3</c:v>
                </c:pt>
                <c:pt idx="5740">
                  <c:v>-2.42969E-3</c:v>
                </c:pt>
                <c:pt idx="5741">
                  <c:v>-2.2734399999999998E-3</c:v>
                </c:pt>
                <c:pt idx="5742">
                  <c:v>-1.92187E-3</c:v>
                </c:pt>
                <c:pt idx="5743">
                  <c:v>-2.3749999999999999E-3</c:v>
                </c:pt>
                <c:pt idx="5744">
                  <c:v>-1.7812500000000001E-3</c:v>
                </c:pt>
                <c:pt idx="5745">
                  <c:v>-2E-3</c:v>
                </c:pt>
                <c:pt idx="5746">
                  <c:v>-1.65625E-3</c:v>
                </c:pt>
                <c:pt idx="5747">
                  <c:v>-1.27344E-3</c:v>
                </c:pt>
                <c:pt idx="5748">
                  <c:v>-1.8281199999999999E-3</c:v>
                </c:pt>
                <c:pt idx="5749">
                  <c:v>-1.41406E-3</c:v>
                </c:pt>
                <c:pt idx="5750">
                  <c:v>-1.3749999999999999E-3</c:v>
                </c:pt>
                <c:pt idx="5751">
                  <c:v>-1.5625000000000001E-3</c:v>
                </c:pt>
                <c:pt idx="5752">
                  <c:v>-1.71875E-3</c:v>
                </c:pt>
                <c:pt idx="5753">
                  <c:v>-1.71875E-3</c:v>
                </c:pt>
                <c:pt idx="5754">
                  <c:v>-2.1015600000000001E-3</c:v>
                </c:pt>
                <c:pt idx="5755">
                  <c:v>-2.1093700000000002E-3</c:v>
                </c:pt>
                <c:pt idx="5756">
                  <c:v>-1.8281199999999999E-3</c:v>
                </c:pt>
                <c:pt idx="5757">
                  <c:v>-1.6249999999999999E-3</c:v>
                </c:pt>
                <c:pt idx="5758">
                  <c:v>-2.2109400000000002E-3</c:v>
                </c:pt>
                <c:pt idx="5759">
                  <c:v>-1.69531E-3</c:v>
                </c:pt>
                <c:pt idx="5760">
                  <c:v>-2.0312500000000001E-3</c:v>
                </c:pt>
                <c:pt idx="5761">
                  <c:v>-1.70312E-3</c:v>
                </c:pt>
                <c:pt idx="5762">
                  <c:v>-1.41406E-3</c:v>
                </c:pt>
                <c:pt idx="5763">
                  <c:v>-1.74219E-3</c:v>
                </c:pt>
                <c:pt idx="5764">
                  <c:v>-1.74219E-3</c:v>
                </c:pt>
                <c:pt idx="5765">
                  <c:v>-1.6015599999999999E-3</c:v>
                </c:pt>
                <c:pt idx="5766">
                  <c:v>-1.70312E-3</c:v>
                </c:pt>
                <c:pt idx="5767">
                  <c:v>-1.92187E-3</c:v>
                </c:pt>
                <c:pt idx="5768">
                  <c:v>-2.1328100000000002E-3</c:v>
                </c:pt>
                <c:pt idx="5769">
                  <c:v>-1.9843700000000001E-3</c:v>
                </c:pt>
                <c:pt idx="5770">
                  <c:v>-1.65625E-3</c:v>
                </c:pt>
                <c:pt idx="5771">
                  <c:v>-1.67969E-3</c:v>
                </c:pt>
                <c:pt idx="5772">
                  <c:v>-1.5546900000000001E-3</c:v>
                </c:pt>
                <c:pt idx="5773">
                  <c:v>-1.8593699999999999E-3</c:v>
                </c:pt>
                <c:pt idx="5774">
                  <c:v>-1.92969E-3</c:v>
                </c:pt>
                <c:pt idx="5775">
                  <c:v>-1.90625E-3</c:v>
                </c:pt>
                <c:pt idx="5776">
                  <c:v>-1.66406E-3</c:v>
                </c:pt>
                <c:pt idx="5777">
                  <c:v>-1.5781199999999999E-3</c:v>
                </c:pt>
                <c:pt idx="5778">
                  <c:v>-1.74219E-3</c:v>
                </c:pt>
                <c:pt idx="5779">
                  <c:v>-1.64062E-3</c:v>
                </c:pt>
                <c:pt idx="5780">
                  <c:v>-2.1093700000000002E-3</c:v>
                </c:pt>
                <c:pt idx="5781">
                  <c:v>-1.5781199999999999E-3</c:v>
                </c:pt>
                <c:pt idx="5782">
                  <c:v>-1.7656200000000001E-3</c:v>
                </c:pt>
                <c:pt idx="5783">
                  <c:v>-1.64062E-3</c:v>
                </c:pt>
                <c:pt idx="5784">
                  <c:v>-2.2109400000000002E-3</c:v>
                </c:pt>
                <c:pt idx="5785">
                  <c:v>-1.9843700000000001E-3</c:v>
                </c:pt>
                <c:pt idx="5786">
                  <c:v>-1.69531E-3</c:v>
                </c:pt>
                <c:pt idx="5787">
                  <c:v>-1.8984399999999999E-3</c:v>
                </c:pt>
                <c:pt idx="5788">
                  <c:v>-2.0625000000000001E-3</c:v>
                </c:pt>
                <c:pt idx="5789">
                  <c:v>-1.8671899999999999E-3</c:v>
                </c:pt>
                <c:pt idx="5790">
                  <c:v>-1.3359400000000001E-3</c:v>
                </c:pt>
                <c:pt idx="5791">
                  <c:v>-1.52344E-3</c:v>
                </c:pt>
                <c:pt idx="5792">
                  <c:v>-1.8203099999999999E-3</c:v>
                </c:pt>
                <c:pt idx="5793">
                  <c:v>-1.1328099999999999E-3</c:v>
                </c:pt>
                <c:pt idx="5794">
                  <c:v>-1.21875E-3</c:v>
                </c:pt>
                <c:pt idx="5795">
                  <c:v>-1.47656E-3</c:v>
                </c:pt>
                <c:pt idx="5796">
                  <c:v>-1.39062E-3</c:v>
                </c:pt>
                <c:pt idx="5797">
                  <c:v>-9.0625000000000005E-4</c:v>
                </c:pt>
                <c:pt idx="5798">
                  <c:v>-1.1562499999999999E-3</c:v>
                </c:pt>
                <c:pt idx="5799">
                  <c:v>-1.1562499999999999E-3</c:v>
                </c:pt>
                <c:pt idx="5800">
                  <c:v>-1.94531E-3</c:v>
                </c:pt>
                <c:pt idx="5801">
                  <c:v>-1.42187E-3</c:v>
                </c:pt>
                <c:pt idx="5802">
                  <c:v>-1.39062E-3</c:v>
                </c:pt>
                <c:pt idx="5803">
                  <c:v>-1.21875E-3</c:v>
                </c:pt>
                <c:pt idx="5804">
                  <c:v>-1.1093699999999999E-3</c:v>
                </c:pt>
                <c:pt idx="5805">
                  <c:v>-1.0156200000000001E-3</c:v>
                </c:pt>
                <c:pt idx="5806">
                  <c:v>-1.6015599999999999E-3</c:v>
                </c:pt>
                <c:pt idx="5807">
                  <c:v>-1.39062E-3</c:v>
                </c:pt>
                <c:pt idx="5808">
                  <c:v>-8.5156200000000004E-4</c:v>
                </c:pt>
                <c:pt idx="5809">
                  <c:v>-9.6874999999999999E-4</c:v>
                </c:pt>
                <c:pt idx="5810">
                  <c:v>-1.42187E-3</c:v>
                </c:pt>
                <c:pt idx="5811">
                  <c:v>-1.67969E-3</c:v>
                </c:pt>
                <c:pt idx="5812">
                  <c:v>-2.0468700000000001E-3</c:v>
                </c:pt>
                <c:pt idx="5813">
                  <c:v>-1.8984399999999999E-3</c:v>
                </c:pt>
                <c:pt idx="5814">
                  <c:v>-1.6171899999999999E-3</c:v>
                </c:pt>
                <c:pt idx="5815">
                  <c:v>-1.42187E-3</c:v>
                </c:pt>
                <c:pt idx="5816">
                  <c:v>-8.9062500000000003E-4</c:v>
                </c:pt>
                <c:pt idx="5817">
                  <c:v>-8.5156200000000004E-4</c:v>
                </c:pt>
                <c:pt idx="5818">
                  <c:v>-1.21875E-3</c:v>
                </c:pt>
                <c:pt idx="5819">
                  <c:v>-1.6015599999999999E-3</c:v>
                </c:pt>
                <c:pt idx="5820">
                  <c:v>-9.5312499999999998E-4</c:v>
                </c:pt>
                <c:pt idx="5821">
                  <c:v>-1.0156200000000001E-3</c:v>
                </c:pt>
                <c:pt idx="5822">
                  <c:v>-1.25781E-3</c:v>
                </c:pt>
                <c:pt idx="5823">
                  <c:v>-1.5156200000000001E-3</c:v>
                </c:pt>
                <c:pt idx="5824">
                  <c:v>-1.45312E-3</c:v>
                </c:pt>
                <c:pt idx="5825">
                  <c:v>-1.65625E-3</c:v>
                </c:pt>
                <c:pt idx="5826">
                  <c:v>-1.67969E-3</c:v>
                </c:pt>
                <c:pt idx="5827">
                  <c:v>-1.67969E-3</c:v>
                </c:pt>
                <c:pt idx="5828">
                  <c:v>-1.27344E-3</c:v>
                </c:pt>
                <c:pt idx="5829">
                  <c:v>-1.25E-3</c:v>
                </c:pt>
                <c:pt idx="5830">
                  <c:v>-9.5312499999999998E-4</c:v>
                </c:pt>
                <c:pt idx="5831">
                  <c:v>-1.0703100000000001E-3</c:v>
                </c:pt>
                <c:pt idx="5832">
                  <c:v>-1.2890600000000001E-3</c:v>
                </c:pt>
                <c:pt idx="5833">
                  <c:v>-1.49219E-3</c:v>
                </c:pt>
                <c:pt idx="5834">
                  <c:v>-1.1171899999999999E-3</c:v>
                </c:pt>
                <c:pt idx="5835">
                  <c:v>-1.19531E-3</c:v>
                </c:pt>
                <c:pt idx="5836">
                  <c:v>-8.04687E-4</c:v>
                </c:pt>
                <c:pt idx="5837">
                  <c:v>-1.0937500000000001E-3</c:v>
                </c:pt>
                <c:pt idx="5838">
                  <c:v>-1.0156200000000001E-3</c:v>
                </c:pt>
                <c:pt idx="5839">
                  <c:v>-1.03125E-3</c:v>
                </c:pt>
                <c:pt idx="5840">
                  <c:v>-1.46094E-3</c:v>
                </c:pt>
                <c:pt idx="5841">
                  <c:v>-9.29687E-4</c:v>
                </c:pt>
                <c:pt idx="5842">
                  <c:v>-1.3203100000000001E-3</c:v>
                </c:pt>
                <c:pt idx="5843">
                  <c:v>-1.1875E-3</c:v>
                </c:pt>
                <c:pt idx="5844">
                  <c:v>-1.47656E-3</c:v>
                </c:pt>
                <c:pt idx="5845">
                  <c:v>-1.25781E-3</c:v>
                </c:pt>
                <c:pt idx="5846">
                  <c:v>-1.1171899999999999E-3</c:v>
                </c:pt>
                <c:pt idx="5847">
                  <c:v>-1.21875E-3</c:v>
                </c:pt>
                <c:pt idx="5848">
                  <c:v>-1.49219E-3</c:v>
                </c:pt>
                <c:pt idx="5849">
                  <c:v>-1.3515599999999999E-3</c:v>
                </c:pt>
                <c:pt idx="5850">
                  <c:v>-1.23437E-3</c:v>
                </c:pt>
                <c:pt idx="5851">
                  <c:v>-1.6015599999999999E-3</c:v>
                </c:pt>
                <c:pt idx="5852">
                  <c:v>-1.2968700000000001E-3</c:v>
                </c:pt>
                <c:pt idx="5853">
                  <c:v>-1.3203100000000001E-3</c:v>
                </c:pt>
                <c:pt idx="5854">
                  <c:v>-1.5156200000000001E-3</c:v>
                </c:pt>
                <c:pt idx="5855">
                  <c:v>-1.8281199999999999E-3</c:v>
                </c:pt>
                <c:pt idx="5856">
                  <c:v>-1.2968700000000001E-3</c:v>
                </c:pt>
                <c:pt idx="5857">
                  <c:v>-1.8671899999999999E-3</c:v>
                </c:pt>
                <c:pt idx="5858">
                  <c:v>-1.74219E-3</c:v>
                </c:pt>
                <c:pt idx="5859">
                  <c:v>-1.3359400000000001E-3</c:v>
                </c:pt>
                <c:pt idx="5860">
                  <c:v>-1.0859400000000001E-3</c:v>
                </c:pt>
                <c:pt idx="5861">
                  <c:v>-9.4531200000000002E-4</c:v>
                </c:pt>
                <c:pt idx="5862">
                  <c:v>-1.21875E-3</c:v>
                </c:pt>
                <c:pt idx="5863">
                  <c:v>-1.0546900000000001E-3</c:v>
                </c:pt>
                <c:pt idx="5864">
                  <c:v>-1.21875E-3</c:v>
                </c:pt>
                <c:pt idx="5865">
                  <c:v>-1.6015599999999999E-3</c:v>
                </c:pt>
                <c:pt idx="5866">
                  <c:v>-1.92187E-3</c:v>
                </c:pt>
                <c:pt idx="5867">
                  <c:v>-1.6171899999999999E-3</c:v>
                </c:pt>
                <c:pt idx="5868">
                  <c:v>-1.3749999999999999E-3</c:v>
                </c:pt>
                <c:pt idx="5869">
                  <c:v>-9.9218700000000006E-4</c:v>
                </c:pt>
                <c:pt idx="5870">
                  <c:v>-1.1562499999999999E-3</c:v>
                </c:pt>
                <c:pt idx="5871">
                  <c:v>-1.5156200000000001E-3</c:v>
                </c:pt>
                <c:pt idx="5872">
                  <c:v>-1.49219E-3</c:v>
                </c:pt>
                <c:pt idx="5873">
                  <c:v>-1.1484399999999999E-3</c:v>
                </c:pt>
                <c:pt idx="5874">
                  <c:v>-1.19531E-3</c:v>
                </c:pt>
                <c:pt idx="5875">
                  <c:v>-1.7656200000000001E-3</c:v>
                </c:pt>
                <c:pt idx="5876">
                  <c:v>-1.0703100000000001E-3</c:v>
                </c:pt>
                <c:pt idx="5877">
                  <c:v>-1.3515599999999999E-3</c:v>
                </c:pt>
                <c:pt idx="5878">
                  <c:v>-1.5546900000000001E-3</c:v>
                </c:pt>
                <c:pt idx="5879">
                  <c:v>-1.5781199999999999E-3</c:v>
                </c:pt>
                <c:pt idx="5880">
                  <c:v>-1.5390600000000001E-3</c:v>
                </c:pt>
                <c:pt idx="5881">
                  <c:v>-8.4374999999999999E-4</c:v>
                </c:pt>
                <c:pt idx="5882">
                  <c:v>-1.1171899999999999E-3</c:v>
                </c:pt>
                <c:pt idx="5883">
                  <c:v>-1.72656E-3</c:v>
                </c:pt>
                <c:pt idx="5884">
                  <c:v>-1.3984399999999999E-3</c:v>
                </c:pt>
                <c:pt idx="5885">
                  <c:v>-1.5156200000000001E-3</c:v>
                </c:pt>
                <c:pt idx="5886">
                  <c:v>-1.8046900000000001E-3</c:v>
                </c:pt>
                <c:pt idx="5887">
                  <c:v>-1.72656E-3</c:v>
                </c:pt>
                <c:pt idx="5888">
                  <c:v>-2.0078100000000001E-3</c:v>
                </c:pt>
                <c:pt idx="5889">
                  <c:v>-1.7968700000000001E-3</c:v>
                </c:pt>
                <c:pt idx="5890">
                  <c:v>-1.47656E-3</c:v>
                </c:pt>
                <c:pt idx="5891">
                  <c:v>-1.7968700000000001E-3</c:v>
                </c:pt>
                <c:pt idx="5892">
                  <c:v>-2.3281199999999999E-3</c:v>
                </c:pt>
                <c:pt idx="5893">
                  <c:v>-1.88281E-3</c:v>
                </c:pt>
                <c:pt idx="5894">
                  <c:v>-1.7968700000000001E-3</c:v>
                </c:pt>
                <c:pt idx="5895">
                  <c:v>-1.92187E-3</c:v>
                </c:pt>
                <c:pt idx="5896">
                  <c:v>-1.5156200000000001E-3</c:v>
                </c:pt>
                <c:pt idx="5897">
                  <c:v>-1.6015599999999999E-3</c:v>
                </c:pt>
                <c:pt idx="5898">
                  <c:v>-1.7578100000000001E-3</c:v>
                </c:pt>
                <c:pt idx="5899">
                  <c:v>-1.7656200000000001E-3</c:v>
                </c:pt>
                <c:pt idx="5900">
                  <c:v>-1.3593699999999999E-3</c:v>
                </c:pt>
                <c:pt idx="5901">
                  <c:v>-1.25781E-3</c:v>
                </c:pt>
                <c:pt idx="5902">
                  <c:v>-1.90625E-3</c:v>
                </c:pt>
                <c:pt idx="5903">
                  <c:v>-2.1250000000000002E-3</c:v>
                </c:pt>
                <c:pt idx="5904">
                  <c:v>-2.0468700000000001E-3</c:v>
                </c:pt>
                <c:pt idx="5905">
                  <c:v>-2.0312500000000001E-3</c:v>
                </c:pt>
                <c:pt idx="5906">
                  <c:v>-1.72656E-3</c:v>
                </c:pt>
                <c:pt idx="5907">
                  <c:v>-1.67969E-3</c:v>
                </c:pt>
                <c:pt idx="5908">
                  <c:v>-1.45312E-3</c:v>
                </c:pt>
                <c:pt idx="5909">
                  <c:v>-1.70312E-3</c:v>
                </c:pt>
                <c:pt idx="5910">
                  <c:v>-2.02344E-3</c:v>
                </c:pt>
                <c:pt idx="5911">
                  <c:v>-2.1093700000000002E-3</c:v>
                </c:pt>
                <c:pt idx="5912">
                  <c:v>-2.0078100000000001E-3</c:v>
                </c:pt>
                <c:pt idx="5913">
                  <c:v>-1.8203099999999999E-3</c:v>
                </c:pt>
                <c:pt idx="5914">
                  <c:v>-1.8984399999999999E-3</c:v>
                </c:pt>
                <c:pt idx="5915">
                  <c:v>-1.8203099999999999E-3</c:v>
                </c:pt>
                <c:pt idx="5916">
                  <c:v>-1.0156200000000001E-3</c:v>
                </c:pt>
                <c:pt idx="5917">
                  <c:v>-1.2968700000000001E-3</c:v>
                </c:pt>
                <c:pt idx="5918">
                  <c:v>-1.0937500000000001E-3</c:v>
                </c:pt>
                <c:pt idx="5919">
                  <c:v>-1.7968700000000001E-3</c:v>
                </c:pt>
                <c:pt idx="5920">
                  <c:v>-1.7656200000000001E-3</c:v>
                </c:pt>
                <c:pt idx="5921">
                  <c:v>-1.8984399999999999E-3</c:v>
                </c:pt>
                <c:pt idx="5922">
                  <c:v>-2.3124999999999999E-3</c:v>
                </c:pt>
                <c:pt idx="5923">
                  <c:v>-2.02344E-3</c:v>
                </c:pt>
                <c:pt idx="5924">
                  <c:v>-2.3515599999999999E-3</c:v>
                </c:pt>
                <c:pt idx="5925">
                  <c:v>-1.8593699999999999E-3</c:v>
                </c:pt>
                <c:pt idx="5926">
                  <c:v>-1.8671899999999999E-3</c:v>
                </c:pt>
                <c:pt idx="5927">
                  <c:v>-2.3671899999999999E-3</c:v>
                </c:pt>
                <c:pt idx="5928">
                  <c:v>-2.3359399999999999E-3</c:v>
                </c:pt>
                <c:pt idx="5929">
                  <c:v>-1.72656E-3</c:v>
                </c:pt>
                <c:pt idx="5930">
                  <c:v>-1.92187E-3</c:v>
                </c:pt>
                <c:pt idx="5931">
                  <c:v>-2.2656199999999999E-3</c:v>
                </c:pt>
                <c:pt idx="5932">
                  <c:v>-1.70312E-3</c:v>
                </c:pt>
                <c:pt idx="5933">
                  <c:v>-1.7812500000000001E-3</c:v>
                </c:pt>
                <c:pt idx="5934">
                  <c:v>-2.3671899999999999E-3</c:v>
                </c:pt>
                <c:pt idx="5935">
                  <c:v>-2.8124999999999999E-3</c:v>
                </c:pt>
                <c:pt idx="5936">
                  <c:v>-2.39062E-3</c:v>
                </c:pt>
                <c:pt idx="5937">
                  <c:v>-2.1093700000000002E-3</c:v>
                </c:pt>
                <c:pt idx="5938">
                  <c:v>-2.1250000000000002E-3</c:v>
                </c:pt>
                <c:pt idx="5939">
                  <c:v>-2.7734399999999998E-3</c:v>
                </c:pt>
                <c:pt idx="5940">
                  <c:v>-2.3671899999999999E-3</c:v>
                </c:pt>
                <c:pt idx="5941">
                  <c:v>-2.2890599999999999E-3</c:v>
                </c:pt>
                <c:pt idx="5942">
                  <c:v>-2.40625E-3</c:v>
                </c:pt>
                <c:pt idx="5943">
                  <c:v>-2.7187499999999998E-3</c:v>
                </c:pt>
                <c:pt idx="5944">
                  <c:v>-2.5312500000000001E-3</c:v>
                </c:pt>
                <c:pt idx="5945">
                  <c:v>-2.7734399999999998E-3</c:v>
                </c:pt>
                <c:pt idx="5946">
                  <c:v>-2.5156200000000001E-3</c:v>
                </c:pt>
                <c:pt idx="5947">
                  <c:v>-2.2499999999999998E-3</c:v>
                </c:pt>
                <c:pt idx="5948">
                  <c:v>-2.3359399999999999E-3</c:v>
                </c:pt>
                <c:pt idx="5949">
                  <c:v>-2.3124999999999999E-3</c:v>
                </c:pt>
                <c:pt idx="5950">
                  <c:v>-2.0859400000000001E-3</c:v>
                </c:pt>
                <c:pt idx="5951">
                  <c:v>-2.41406E-3</c:v>
                </c:pt>
                <c:pt idx="5952">
                  <c:v>-2.47656E-3</c:v>
                </c:pt>
                <c:pt idx="5953">
                  <c:v>-2.3671899999999999E-3</c:v>
                </c:pt>
                <c:pt idx="5954">
                  <c:v>-2.3515599999999999E-3</c:v>
                </c:pt>
                <c:pt idx="5955">
                  <c:v>-2.39062E-3</c:v>
                </c:pt>
                <c:pt idx="5956">
                  <c:v>-2.6796900000000002E-3</c:v>
                </c:pt>
                <c:pt idx="5957">
                  <c:v>-3.0625000000000001E-3</c:v>
                </c:pt>
                <c:pt idx="5958">
                  <c:v>-3.0156200000000001E-3</c:v>
                </c:pt>
                <c:pt idx="5959">
                  <c:v>-3.0000000000000001E-3</c:v>
                </c:pt>
                <c:pt idx="5960">
                  <c:v>-2.2656199999999999E-3</c:v>
                </c:pt>
                <c:pt idx="5961">
                  <c:v>-1.8281199999999999E-3</c:v>
                </c:pt>
                <c:pt idx="5962">
                  <c:v>-2.1328100000000002E-3</c:v>
                </c:pt>
                <c:pt idx="5963">
                  <c:v>-2.2499999999999998E-3</c:v>
                </c:pt>
                <c:pt idx="5964">
                  <c:v>-2.1484400000000002E-3</c:v>
                </c:pt>
                <c:pt idx="5965">
                  <c:v>-2.5156200000000001E-3</c:v>
                </c:pt>
                <c:pt idx="5966">
                  <c:v>-2.5390600000000001E-3</c:v>
                </c:pt>
                <c:pt idx="5967">
                  <c:v>-2.7343699999999999E-3</c:v>
                </c:pt>
                <c:pt idx="5968">
                  <c:v>-2.42969E-3</c:v>
                </c:pt>
                <c:pt idx="5969">
                  <c:v>-2.8437499999999999E-3</c:v>
                </c:pt>
                <c:pt idx="5970">
                  <c:v>-2.6718699999999998E-3</c:v>
                </c:pt>
                <c:pt idx="5971">
                  <c:v>-2.5078100000000001E-3</c:v>
                </c:pt>
                <c:pt idx="5972">
                  <c:v>-2.3749999999999999E-3</c:v>
                </c:pt>
                <c:pt idx="5973">
                  <c:v>-2.2343699999999998E-3</c:v>
                </c:pt>
                <c:pt idx="5974">
                  <c:v>-2.6953099999999998E-3</c:v>
                </c:pt>
                <c:pt idx="5975">
                  <c:v>-2.3749999999999999E-3</c:v>
                </c:pt>
                <c:pt idx="5976">
                  <c:v>-2.6796900000000002E-3</c:v>
                </c:pt>
                <c:pt idx="5977">
                  <c:v>-2.7734399999999998E-3</c:v>
                </c:pt>
                <c:pt idx="5978">
                  <c:v>-2.5781200000000002E-3</c:v>
                </c:pt>
                <c:pt idx="5979">
                  <c:v>-2.46875E-3</c:v>
                </c:pt>
                <c:pt idx="5980">
                  <c:v>-2.5781200000000002E-3</c:v>
                </c:pt>
                <c:pt idx="5981">
                  <c:v>-2.6171900000000001E-3</c:v>
                </c:pt>
                <c:pt idx="5982">
                  <c:v>-2.40625E-3</c:v>
                </c:pt>
                <c:pt idx="5983">
                  <c:v>-2.40625E-3</c:v>
                </c:pt>
                <c:pt idx="5984">
                  <c:v>-2.96094E-3</c:v>
                </c:pt>
                <c:pt idx="5985">
                  <c:v>-2.7109399999999998E-3</c:v>
                </c:pt>
                <c:pt idx="5986">
                  <c:v>-2.7578099999999999E-3</c:v>
                </c:pt>
                <c:pt idx="5987">
                  <c:v>-2.5703100000000001E-3</c:v>
                </c:pt>
                <c:pt idx="5988">
                  <c:v>-2.7421899999999998E-3</c:v>
                </c:pt>
                <c:pt idx="5989">
                  <c:v>-2.7109399999999998E-3</c:v>
                </c:pt>
                <c:pt idx="5990">
                  <c:v>-2.1718699999999998E-3</c:v>
                </c:pt>
                <c:pt idx="5991">
                  <c:v>-2.2343699999999998E-3</c:v>
                </c:pt>
                <c:pt idx="5992">
                  <c:v>-2.6171900000000001E-3</c:v>
                </c:pt>
                <c:pt idx="5993">
                  <c:v>-2.45312E-3</c:v>
                </c:pt>
                <c:pt idx="5994">
                  <c:v>-2.5937500000000001E-3</c:v>
                </c:pt>
                <c:pt idx="5995">
                  <c:v>-2.5781200000000002E-3</c:v>
                </c:pt>
                <c:pt idx="5996">
                  <c:v>-1.69531E-3</c:v>
                </c:pt>
                <c:pt idx="5997">
                  <c:v>-2.5546900000000001E-3</c:v>
                </c:pt>
                <c:pt idx="5998">
                  <c:v>-2.6718699999999998E-3</c:v>
                </c:pt>
                <c:pt idx="5999">
                  <c:v>-2.5078100000000001E-3</c:v>
                </c:pt>
                <c:pt idx="6000">
                  <c:v>-2.3046899999999999E-3</c:v>
                </c:pt>
                <c:pt idx="6001">
                  <c:v>-2.5781200000000002E-3</c:v>
                </c:pt>
                <c:pt idx="6002">
                  <c:v>-2.5937500000000001E-3</c:v>
                </c:pt>
                <c:pt idx="6003">
                  <c:v>-2.9375E-3</c:v>
                </c:pt>
                <c:pt idx="6004">
                  <c:v>-2.5156200000000001E-3</c:v>
                </c:pt>
                <c:pt idx="6005">
                  <c:v>-2.1484400000000002E-3</c:v>
                </c:pt>
                <c:pt idx="6006">
                  <c:v>-1.7656200000000001E-3</c:v>
                </c:pt>
                <c:pt idx="6007">
                  <c:v>-1.7812500000000001E-3</c:v>
                </c:pt>
                <c:pt idx="6008">
                  <c:v>-2.1328100000000002E-3</c:v>
                </c:pt>
                <c:pt idx="6009">
                  <c:v>-2.2265599999999998E-3</c:v>
                </c:pt>
                <c:pt idx="6010">
                  <c:v>-2.1484400000000002E-3</c:v>
                </c:pt>
                <c:pt idx="6011">
                  <c:v>-2.3046899999999999E-3</c:v>
                </c:pt>
                <c:pt idx="6012">
                  <c:v>-1.96875E-3</c:v>
                </c:pt>
                <c:pt idx="6013">
                  <c:v>-1.88281E-3</c:v>
                </c:pt>
                <c:pt idx="6014">
                  <c:v>-2.2031199999999998E-3</c:v>
                </c:pt>
                <c:pt idx="6015">
                  <c:v>-1.8984399999999999E-3</c:v>
                </c:pt>
                <c:pt idx="6016">
                  <c:v>-1.1093699999999999E-3</c:v>
                </c:pt>
                <c:pt idx="6017">
                  <c:v>-1.7812500000000001E-3</c:v>
                </c:pt>
                <c:pt idx="6018">
                  <c:v>-1.8281199999999999E-3</c:v>
                </c:pt>
                <c:pt idx="6019">
                  <c:v>-2.40625E-3</c:v>
                </c:pt>
                <c:pt idx="6020">
                  <c:v>-1.88281E-3</c:v>
                </c:pt>
                <c:pt idx="6021">
                  <c:v>-1.8671899999999999E-3</c:v>
                </c:pt>
                <c:pt idx="6022">
                  <c:v>-1.5625000000000001E-3</c:v>
                </c:pt>
                <c:pt idx="6023">
                  <c:v>-2.1015600000000001E-3</c:v>
                </c:pt>
                <c:pt idx="6024">
                  <c:v>-2E-3</c:v>
                </c:pt>
                <c:pt idx="6025">
                  <c:v>-2.49219E-3</c:v>
                </c:pt>
                <c:pt idx="6026">
                  <c:v>-2.1640600000000002E-3</c:v>
                </c:pt>
                <c:pt idx="6027">
                  <c:v>-1.70312E-3</c:v>
                </c:pt>
                <c:pt idx="6028">
                  <c:v>-2.0468700000000001E-3</c:v>
                </c:pt>
                <c:pt idx="6029">
                  <c:v>-1.88281E-3</c:v>
                </c:pt>
                <c:pt idx="6030">
                  <c:v>-2.2109400000000002E-3</c:v>
                </c:pt>
                <c:pt idx="6031">
                  <c:v>-1.70312E-3</c:v>
                </c:pt>
                <c:pt idx="6032">
                  <c:v>-1.8593699999999999E-3</c:v>
                </c:pt>
                <c:pt idx="6033">
                  <c:v>-2.3046899999999999E-3</c:v>
                </c:pt>
                <c:pt idx="6034">
                  <c:v>-1.65625E-3</c:v>
                </c:pt>
                <c:pt idx="6035">
                  <c:v>-1.9843700000000001E-3</c:v>
                </c:pt>
                <c:pt idx="6036">
                  <c:v>-2.1093700000000002E-3</c:v>
                </c:pt>
                <c:pt idx="6037">
                  <c:v>-1.8671899999999999E-3</c:v>
                </c:pt>
                <c:pt idx="6038">
                  <c:v>-1.3749999999999999E-3</c:v>
                </c:pt>
                <c:pt idx="6039">
                  <c:v>-1.65625E-3</c:v>
                </c:pt>
                <c:pt idx="6040">
                  <c:v>-1.5937499999999999E-3</c:v>
                </c:pt>
                <c:pt idx="6041">
                  <c:v>-1.65625E-3</c:v>
                </c:pt>
                <c:pt idx="6042">
                  <c:v>-1.8046900000000001E-3</c:v>
                </c:pt>
                <c:pt idx="6043">
                  <c:v>-1.5E-3</c:v>
                </c:pt>
                <c:pt idx="6044">
                  <c:v>-1.8281199999999999E-3</c:v>
                </c:pt>
                <c:pt idx="6045">
                  <c:v>-1.72656E-3</c:v>
                </c:pt>
                <c:pt idx="6046">
                  <c:v>-2.1484400000000002E-3</c:v>
                </c:pt>
                <c:pt idx="6047">
                  <c:v>-2.6718699999999998E-3</c:v>
                </c:pt>
                <c:pt idx="6048">
                  <c:v>-1.8281199999999999E-3</c:v>
                </c:pt>
                <c:pt idx="6049">
                  <c:v>-1.7578100000000001E-3</c:v>
                </c:pt>
                <c:pt idx="6050">
                  <c:v>-1.67969E-3</c:v>
                </c:pt>
                <c:pt idx="6051">
                  <c:v>-1.7812500000000001E-3</c:v>
                </c:pt>
                <c:pt idx="6052">
                  <c:v>-1.8593699999999999E-3</c:v>
                </c:pt>
                <c:pt idx="6053">
                  <c:v>-1.3515599999999999E-3</c:v>
                </c:pt>
                <c:pt idx="6054">
                  <c:v>-1.25781E-3</c:v>
                </c:pt>
                <c:pt idx="6055">
                  <c:v>-1.0859400000000001E-3</c:v>
                </c:pt>
                <c:pt idx="6056">
                  <c:v>-9.8437500000000001E-4</c:v>
                </c:pt>
                <c:pt idx="6057">
                  <c:v>-1.3515599999999999E-3</c:v>
                </c:pt>
                <c:pt idx="6058">
                  <c:v>-1.3125000000000001E-3</c:v>
                </c:pt>
                <c:pt idx="6059">
                  <c:v>-1.46094E-3</c:v>
                </c:pt>
                <c:pt idx="6060">
                  <c:v>-9.4531200000000002E-4</c:v>
                </c:pt>
                <c:pt idx="6061">
                  <c:v>-1.00781E-3</c:v>
                </c:pt>
                <c:pt idx="6062">
                  <c:v>-1.42187E-3</c:v>
                </c:pt>
                <c:pt idx="6063">
                  <c:v>-1.5390600000000001E-3</c:v>
                </c:pt>
                <c:pt idx="6064">
                  <c:v>-8.04687E-4</c:v>
                </c:pt>
                <c:pt idx="6065">
                  <c:v>-8.04687E-4</c:v>
                </c:pt>
                <c:pt idx="6066">
                  <c:v>-8.1249999999999996E-4</c:v>
                </c:pt>
                <c:pt idx="6067">
                  <c:v>-1.5546900000000001E-3</c:v>
                </c:pt>
                <c:pt idx="6068">
                  <c:v>-1.0703100000000001E-3</c:v>
                </c:pt>
                <c:pt idx="6069">
                  <c:v>-1.3749999999999999E-3</c:v>
                </c:pt>
                <c:pt idx="6070">
                  <c:v>-1.1562499999999999E-3</c:v>
                </c:pt>
                <c:pt idx="6071">
                  <c:v>-6.4062500000000003E-4</c:v>
                </c:pt>
                <c:pt idx="6072">
                  <c:v>-6.0156200000000004E-4</c:v>
                </c:pt>
                <c:pt idx="6073">
                  <c:v>-7.5000000000000002E-4</c:v>
                </c:pt>
                <c:pt idx="6074">
                  <c:v>-1.45312E-3</c:v>
                </c:pt>
                <c:pt idx="6075">
                  <c:v>-1.0937500000000001E-3</c:v>
                </c:pt>
                <c:pt idx="6076">
                  <c:v>-5.6249999999999996E-4</c:v>
                </c:pt>
                <c:pt idx="6077">
                  <c:v>-9.29687E-4</c:v>
                </c:pt>
                <c:pt idx="6078">
                  <c:v>-1.0859400000000001E-3</c:v>
                </c:pt>
                <c:pt idx="6079">
                  <c:v>-1.27344E-3</c:v>
                </c:pt>
                <c:pt idx="6080">
                  <c:v>-9.5312499999999998E-4</c:v>
                </c:pt>
                <c:pt idx="6081">
                  <c:v>-1.0546900000000001E-3</c:v>
                </c:pt>
                <c:pt idx="6082">
                  <c:v>-9.5312499999999998E-4</c:v>
                </c:pt>
                <c:pt idx="6083">
                  <c:v>-4.3750000000000001E-4</c:v>
                </c:pt>
                <c:pt idx="6084">
                  <c:v>-5.7812499999999997E-4</c:v>
                </c:pt>
                <c:pt idx="6085">
                  <c:v>-3.3593700000000002E-4</c:v>
                </c:pt>
                <c:pt idx="6086">
                  <c:v>-1.7187499999999999E-4</c:v>
                </c:pt>
                <c:pt idx="6087">
                  <c:v>-4.3750000000000001E-4</c:v>
                </c:pt>
                <c:pt idx="6088">
                  <c:v>-3.2031200000000001E-4</c:v>
                </c:pt>
                <c:pt idx="6089">
                  <c:v>-2.1875E-4</c:v>
                </c:pt>
                <c:pt idx="6090">
                  <c:v>-1.01562E-4</c:v>
                </c:pt>
                <c:pt idx="6091">
                  <c:v>-1.95312E-4</c:v>
                </c:pt>
                <c:pt idx="6092">
                  <c:v>-3.3593700000000002E-4</c:v>
                </c:pt>
                <c:pt idx="6093">
                  <c:v>-5.8593700000000002E-4</c:v>
                </c:pt>
                <c:pt idx="6094">
                  <c:v>-3.9843700000000002E-4</c:v>
                </c:pt>
                <c:pt idx="6095" formatCode="0.00E+00">
                  <c:v>4.6875000000000001E-5</c:v>
                </c:pt>
                <c:pt idx="6096">
                  <c:v>-4.0624999999999998E-4</c:v>
                </c:pt>
                <c:pt idx="6097">
                  <c:v>-3.4374999999999998E-4</c:v>
                </c:pt>
                <c:pt idx="6098">
                  <c:v>-4.84375E-4</c:v>
                </c:pt>
                <c:pt idx="6099">
                  <c:v>-8.9062500000000003E-4</c:v>
                </c:pt>
                <c:pt idx="6100">
                  <c:v>-7.1093700000000003E-4</c:v>
                </c:pt>
                <c:pt idx="6101">
                  <c:v>-2.7343700000000002E-4</c:v>
                </c:pt>
                <c:pt idx="6102">
                  <c:v>-6.4843699999999997E-4</c:v>
                </c:pt>
                <c:pt idx="6103">
                  <c:v>-5.0000000000000001E-4</c:v>
                </c:pt>
                <c:pt idx="6104">
                  <c:v>-5.4687500000000005E-4</c:v>
                </c:pt>
                <c:pt idx="6105">
                  <c:v>-4.6093700000000002E-4</c:v>
                </c:pt>
                <c:pt idx="6106">
                  <c:v>-2.8124999999999998E-4</c:v>
                </c:pt>
                <c:pt idx="6107">
                  <c:v>-1.7187499999999999E-4</c:v>
                </c:pt>
                <c:pt idx="6108">
                  <c:v>1.09375E-4</c:v>
                </c:pt>
                <c:pt idx="6109" formatCode="0.00E+00">
                  <c:v>-9.3750000000000097E-5</c:v>
                </c:pt>
                <c:pt idx="6110">
                  <c:v>2.6562500000000002E-4</c:v>
                </c:pt>
                <c:pt idx="6111">
                  <c:v>2.5000000000000001E-4</c:v>
                </c:pt>
                <c:pt idx="6112">
                  <c:v>-2.7343700000000002E-4</c:v>
                </c:pt>
                <c:pt idx="6113">
                  <c:v>-4.7656199999999998E-4</c:v>
                </c:pt>
                <c:pt idx="6114">
                  <c:v>-6.4843699999999997E-4</c:v>
                </c:pt>
                <c:pt idx="6115">
                  <c:v>-1.7187499999999999E-4</c:v>
                </c:pt>
                <c:pt idx="6116">
                  <c:v>-6.6406199999999999E-4</c:v>
                </c:pt>
                <c:pt idx="6117">
                  <c:v>-3.5937499999999999E-4</c:v>
                </c:pt>
                <c:pt idx="6118">
                  <c:v>-2.0312499999999999E-4</c:v>
                </c:pt>
                <c:pt idx="6119">
                  <c:v>-4.21875E-4</c:v>
                </c:pt>
                <c:pt idx="6120">
                  <c:v>-2.1875E-4</c:v>
                </c:pt>
                <c:pt idx="6121" formatCode="0.00E+00">
                  <c:v>-3.1250000000000001E-5</c:v>
                </c:pt>
                <c:pt idx="6122">
                  <c:v>3.9062500000000002E-4</c:v>
                </c:pt>
                <c:pt idx="6123">
                  <c:v>-5.0781199999999996E-4</c:v>
                </c:pt>
                <c:pt idx="6124">
                  <c:v>-6.2500000000000001E-4</c:v>
                </c:pt>
                <c:pt idx="6125">
                  <c:v>-4.4531200000000001E-4</c:v>
                </c:pt>
                <c:pt idx="6126">
                  <c:v>-4.4531200000000001E-4</c:v>
                </c:pt>
                <c:pt idx="6127">
                  <c:v>-4.7656199999999998E-4</c:v>
                </c:pt>
                <c:pt idx="6128">
                  <c:v>-3.0468699999999999E-4</c:v>
                </c:pt>
                <c:pt idx="6129">
                  <c:v>-2.8124999999999998E-4</c:v>
                </c:pt>
                <c:pt idx="6130">
                  <c:v>-2.4218699999999999E-4</c:v>
                </c:pt>
                <c:pt idx="6131">
                  <c:v>-5.7812499999999997E-4</c:v>
                </c:pt>
                <c:pt idx="6132" formatCode="0.00E+00">
                  <c:v>-3.1250000000000001E-5</c:v>
                </c:pt>
                <c:pt idx="6133">
                  <c:v>-3.3593700000000002E-4</c:v>
                </c:pt>
                <c:pt idx="6134">
                  <c:v>-3.3593700000000002E-4</c:v>
                </c:pt>
                <c:pt idx="6135" formatCode="0.00E+00">
                  <c:v>-9.3750000000000097E-5</c:v>
                </c:pt>
                <c:pt idx="6136">
                  <c:v>-5.0000000000000001E-4</c:v>
                </c:pt>
                <c:pt idx="6137">
                  <c:v>-2.9687499999999999E-4</c:v>
                </c:pt>
                <c:pt idx="6138">
                  <c:v>1.48438E-4</c:v>
                </c:pt>
                <c:pt idx="6139" formatCode="0.00E+00">
                  <c:v>-7.0312499999999995E-5</c:v>
                </c:pt>
                <c:pt idx="6140">
                  <c:v>4.0624999999999998E-4</c:v>
                </c:pt>
                <c:pt idx="6141" formatCode="0.00E+00">
                  <c:v>7.0312499999999995E-5</c:v>
                </c:pt>
                <c:pt idx="6142">
                  <c:v>1.48438E-4</c:v>
                </c:pt>
                <c:pt idx="6143">
                  <c:v>-1.32812E-4</c:v>
                </c:pt>
                <c:pt idx="6144">
                  <c:v>-1.95312E-4</c:v>
                </c:pt>
                <c:pt idx="6145">
                  <c:v>-2.1875E-4</c:v>
                </c:pt>
                <c:pt idx="6146" formatCode="0.00E+00">
                  <c:v>-1.5625E-5</c:v>
                </c:pt>
                <c:pt idx="6147">
                  <c:v>-6.09375E-4</c:v>
                </c:pt>
                <c:pt idx="6148">
                  <c:v>-4.21875E-4</c:v>
                </c:pt>
                <c:pt idx="6149" formatCode="0.00E+00">
                  <c:v>-9.3750000000000097E-5</c:v>
                </c:pt>
                <c:pt idx="6150">
                  <c:v>-2.57812E-4</c:v>
                </c:pt>
                <c:pt idx="6151">
                  <c:v>-2.8124999999999998E-4</c:v>
                </c:pt>
                <c:pt idx="6152">
                  <c:v>-2.4218699999999999E-4</c:v>
                </c:pt>
                <c:pt idx="6153">
                  <c:v>-1.32812E-4</c:v>
                </c:pt>
                <c:pt idx="6154">
                  <c:v>-2.8124999999999998E-4</c:v>
                </c:pt>
                <c:pt idx="6155">
                  <c:v>3.0468800000000001E-4</c:v>
                </c:pt>
                <c:pt idx="6156">
                  <c:v>-2.8124999999999998E-4</c:v>
                </c:pt>
                <c:pt idx="6157">
                  <c:v>2.1093800000000001E-4</c:v>
                </c:pt>
                <c:pt idx="6158">
                  <c:v>1.7187499999999999E-4</c:v>
                </c:pt>
                <c:pt idx="6159">
                  <c:v>1.875E-4</c:v>
                </c:pt>
                <c:pt idx="6160" formatCode="0.00E+00">
                  <c:v>3.1250000000000001E-5</c:v>
                </c:pt>
                <c:pt idx="6161">
                  <c:v>-3.3593700000000002E-4</c:v>
                </c:pt>
                <c:pt idx="6162">
                  <c:v>-1.95312E-4</c:v>
                </c:pt>
                <c:pt idx="6163">
                  <c:v>-2.0312499999999999E-4</c:v>
                </c:pt>
                <c:pt idx="6164">
                  <c:v>-5.2343699999999997E-4</c:v>
                </c:pt>
                <c:pt idx="6165">
                  <c:v>-5.8593700000000002E-4</c:v>
                </c:pt>
                <c:pt idx="6166">
                  <c:v>-4.21875E-4</c:v>
                </c:pt>
                <c:pt idx="6167">
                  <c:v>-2.1875E-4</c:v>
                </c:pt>
                <c:pt idx="6168" formatCode="0.00E+00">
                  <c:v>8.5937499999999995E-5</c:v>
                </c:pt>
                <c:pt idx="6169" formatCode="0.00E+00">
                  <c:v>8.5937499999999995E-5</c:v>
                </c:pt>
                <c:pt idx="6170" formatCode="0.00E+00">
                  <c:v>-3.1250000000000001E-5</c:v>
                </c:pt>
                <c:pt idx="6171">
                  <c:v>-2.0312499999999999E-4</c:v>
                </c:pt>
                <c:pt idx="6172">
                  <c:v>-7.8125000000000004E-4</c:v>
                </c:pt>
                <c:pt idx="6173">
                  <c:v>-7.6562500000000003E-4</c:v>
                </c:pt>
                <c:pt idx="6174">
                  <c:v>-9.8437500000000001E-4</c:v>
                </c:pt>
                <c:pt idx="6175">
                  <c:v>-4.3750000000000001E-4</c:v>
                </c:pt>
                <c:pt idx="6176">
                  <c:v>-7.5000000000000002E-4</c:v>
                </c:pt>
                <c:pt idx="6177">
                  <c:v>-3.7500000000000001E-4</c:v>
                </c:pt>
                <c:pt idx="6178">
                  <c:v>-4.21875E-4</c:v>
                </c:pt>
                <c:pt idx="6179">
                  <c:v>-4.6093700000000002E-4</c:v>
                </c:pt>
                <c:pt idx="6180">
                  <c:v>-1.1093699999999999E-3</c:v>
                </c:pt>
                <c:pt idx="6181">
                  <c:v>-8.4374999999999999E-4</c:v>
                </c:pt>
                <c:pt idx="6182">
                  <c:v>-4.84375E-4</c:v>
                </c:pt>
                <c:pt idx="6183">
                  <c:v>-7.0312499999999997E-4</c:v>
                </c:pt>
                <c:pt idx="6184">
                  <c:v>-6.79687E-4</c:v>
                </c:pt>
                <c:pt idx="6185">
                  <c:v>-3.9843700000000002E-4</c:v>
                </c:pt>
                <c:pt idx="6186">
                  <c:v>-5.3906199999999998E-4</c:v>
                </c:pt>
                <c:pt idx="6187">
                  <c:v>-9.29687E-4</c:v>
                </c:pt>
                <c:pt idx="6188">
                  <c:v>-7.5000000000000002E-4</c:v>
                </c:pt>
                <c:pt idx="6189">
                  <c:v>-1.0859400000000001E-3</c:v>
                </c:pt>
                <c:pt idx="6190">
                  <c:v>-9.0625000000000005E-4</c:v>
                </c:pt>
                <c:pt idx="6191">
                  <c:v>-6.4062500000000003E-4</c:v>
                </c:pt>
                <c:pt idx="6192">
                  <c:v>-7.1093700000000003E-4</c:v>
                </c:pt>
                <c:pt idx="6193">
                  <c:v>-4.0624999999999998E-4</c:v>
                </c:pt>
                <c:pt idx="6194">
                  <c:v>-9.5312499999999998E-4</c:v>
                </c:pt>
                <c:pt idx="6195">
                  <c:v>-8.2812499999999998E-4</c:v>
                </c:pt>
                <c:pt idx="6196">
                  <c:v>-1.19531E-3</c:v>
                </c:pt>
                <c:pt idx="6197">
                  <c:v>-8.4374999999999999E-4</c:v>
                </c:pt>
                <c:pt idx="6198">
                  <c:v>-1.25E-3</c:v>
                </c:pt>
                <c:pt idx="6199">
                  <c:v>-1.3593699999999999E-3</c:v>
                </c:pt>
                <c:pt idx="6200">
                  <c:v>-1.47656E-3</c:v>
                </c:pt>
                <c:pt idx="6201">
                  <c:v>-1.8046900000000001E-3</c:v>
                </c:pt>
                <c:pt idx="6202">
                  <c:v>-1.25781E-3</c:v>
                </c:pt>
                <c:pt idx="6203">
                  <c:v>-8.9062500000000003E-4</c:v>
                </c:pt>
                <c:pt idx="6204">
                  <c:v>-8.5156200000000004E-4</c:v>
                </c:pt>
                <c:pt idx="6205">
                  <c:v>-9.6874999999999999E-4</c:v>
                </c:pt>
                <c:pt idx="6206">
                  <c:v>-1.3359400000000001E-3</c:v>
                </c:pt>
                <c:pt idx="6207">
                  <c:v>-1.1875E-3</c:v>
                </c:pt>
                <c:pt idx="6208">
                  <c:v>-1.1328099999999999E-3</c:v>
                </c:pt>
                <c:pt idx="6209">
                  <c:v>-1.1875E-3</c:v>
                </c:pt>
                <c:pt idx="6210">
                  <c:v>-1.3359400000000001E-3</c:v>
                </c:pt>
                <c:pt idx="6211">
                  <c:v>-1.52344E-3</c:v>
                </c:pt>
                <c:pt idx="6212">
                  <c:v>-1.6015599999999999E-3</c:v>
                </c:pt>
                <c:pt idx="6213">
                  <c:v>-1.74219E-3</c:v>
                </c:pt>
                <c:pt idx="6214">
                  <c:v>-1.5625000000000001E-3</c:v>
                </c:pt>
                <c:pt idx="6215">
                  <c:v>-1.3125000000000001E-3</c:v>
                </c:pt>
                <c:pt idx="6216">
                  <c:v>-1.67969E-3</c:v>
                </c:pt>
                <c:pt idx="6217">
                  <c:v>-1.3984399999999999E-3</c:v>
                </c:pt>
                <c:pt idx="6218">
                  <c:v>-2.1328100000000002E-3</c:v>
                </c:pt>
                <c:pt idx="6219">
                  <c:v>-1.5781199999999999E-3</c:v>
                </c:pt>
                <c:pt idx="6220">
                  <c:v>-1.17187E-3</c:v>
                </c:pt>
                <c:pt idx="6221">
                  <c:v>-1.42187E-3</c:v>
                </c:pt>
                <c:pt idx="6222">
                  <c:v>-1.74219E-3</c:v>
                </c:pt>
                <c:pt idx="6223">
                  <c:v>-1.6249999999999999E-3</c:v>
                </c:pt>
                <c:pt idx="6224">
                  <c:v>-1.2890600000000001E-3</c:v>
                </c:pt>
                <c:pt idx="6225">
                  <c:v>-1.46094E-3</c:v>
                </c:pt>
                <c:pt idx="6226">
                  <c:v>-1.74219E-3</c:v>
                </c:pt>
                <c:pt idx="6227">
                  <c:v>-1.74219E-3</c:v>
                </c:pt>
                <c:pt idx="6228">
                  <c:v>-2.0312500000000001E-3</c:v>
                </c:pt>
                <c:pt idx="6229">
                  <c:v>-1.8671899999999999E-3</c:v>
                </c:pt>
                <c:pt idx="6230">
                  <c:v>-1.6249999999999999E-3</c:v>
                </c:pt>
                <c:pt idx="6231">
                  <c:v>-1.8203099999999999E-3</c:v>
                </c:pt>
                <c:pt idx="6232">
                  <c:v>-2.1015600000000001E-3</c:v>
                </c:pt>
                <c:pt idx="6233">
                  <c:v>-2.2656199999999999E-3</c:v>
                </c:pt>
                <c:pt idx="6234">
                  <c:v>-2.1484400000000002E-3</c:v>
                </c:pt>
                <c:pt idx="6235">
                  <c:v>-1.65625E-3</c:v>
                </c:pt>
                <c:pt idx="6236">
                  <c:v>-2.3124999999999999E-3</c:v>
                </c:pt>
                <c:pt idx="6237">
                  <c:v>-2.7187499999999998E-3</c:v>
                </c:pt>
                <c:pt idx="6238">
                  <c:v>-2.7421899999999998E-3</c:v>
                </c:pt>
                <c:pt idx="6239">
                  <c:v>-2.7343699999999999E-3</c:v>
                </c:pt>
                <c:pt idx="6240">
                  <c:v>-2.6796900000000002E-3</c:v>
                </c:pt>
                <c:pt idx="6241">
                  <c:v>-2.2656199999999999E-3</c:v>
                </c:pt>
                <c:pt idx="6242">
                  <c:v>-2.0312500000000001E-3</c:v>
                </c:pt>
                <c:pt idx="6243">
                  <c:v>-2.6328100000000002E-3</c:v>
                </c:pt>
                <c:pt idx="6244">
                  <c:v>-2.5078100000000001E-3</c:v>
                </c:pt>
                <c:pt idx="6245">
                  <c:v>-2.1015600000000001E-3</c:v>
                </c:pt>
                <c:pt idx="6246">
                  <c:v>-2.8437499999999999E-3</c:v>
                </c:pt>
                <c:pt idx="6247">
                  <c:v>-2.5937500000000001E-3</c:v>
                </c:pt>
                <c:pt idx="6248">
                  <c:v>-2.1015600000000001E-3</c:v>
                </c:pt>
                <c:pt idx="6249">
                  <c:v>-2.3515599999999999E-3</c:v>
                </c:pt>
                <c:pt idx="6250">
                  <c:v>-2.41406E-3</c:v>
                </c:pt>
                <c:pt idx="6251">
                  <c:v>-2.2656199999999999E-3</c:v>
                </c:pt>
                <c:pt idx="6252">
                  <c:v>-2.5156200000000001E-3</c:v>
                </c:pt>
                <c:pt idx="6253">
                  <c:v>-2.5781200000000002E-3</c:v>
                </c:pt>
                <c:pt idx="6254">
                  <c:v>-2.5937500000000001E-3</c:v>
                </c:pt>
                <c:pt idx="6255">
                  <c:v>-2.6562500000000002E-3</c:v>
                </c:pt>
                <c:pt idx="6256">
                  <c:v>-2.7812499999999999E-3</c:v>
                </c:pt>
                <c:pt idx="6257">
                  <c:v>-2.46875E-3</c:v>
                </c:pt>
                <c:pt idx="6258">
                  <c:v>-2.8359399999999999E-3</c:v>
                </c:pt>
                <c:pt idx="6259">
                  <c:v>-2.45312E-3</c:v>
                </c:pt>
                <c:pt idx="6260">
                  <c:v>-2.2734399999999998E-3</c:v>
                </c:pt>
                <c:pt idx="6261">
                  <c:v>-2.5312500000000001E-3</c:v>
                </c:pt>
                <c:pt idx="6262">
                  <c:v>-2.6953099999999998E-3</c:v>
                </c:pt>
                <c:pt idx="6263">
                  <c:v>-3.0468700000000001E-3</c:v>
                </c:pt>
                <c:pt idx="6264">
                  <c:v>-2.6562500000000002E-3</c:v>
                </c:pt>
                <c:pt idx="6265">
                  <c:v>-3.0000000000000001E-3</c:v>
                </c:pt>
                <c:pt idx="6266">
                  <c:v>-2.7734399999999998E-3</c:v>
                </c:pt>
                <c:pt idx="6267">
                  <c:v>-3.0468700000000001E-3</c:v>
                </c:pt>
                <c:pt idx="6268">
                  <c:v>-2.89844E-3</c:v>
                </c:pt>
                <c:pt idx="6269">
                  <c:v>-2.39062E-3</c:v>
                </c:pt>
                <c:pt idx="6270">
                  <c:v>-2.8203099999999999E-3</c:v>
                </c:pt>
                <c:pt idx="6271">
                  <c:v>-2.91406E-3</c:v>
                </c:pt>
                <c:pt idx="6272">
                  <c:v>-2.8437499999999999E-3</c:v>
                </c:pt>
                <c:pt idx="6273">
                  <c:v>-2.89844E-3</c:v>
                </c:pt>
                <c:pt idx="6274">
                  <c:v>-2.9843700000000001E-3</c:v>
                </c:pt>
                <c:pt idx="6275">
                  <c:v>-2.9843700000000001E-3</c:v>
                </c:pt>
                <c:pt idx="6276">
                  <c:v>-3.2265599999999998E-3</c:v>
                </c:pt>
                <c:pt idx="6277">
                  <c:v>-2.94531E-3</c:v>
                </c:pt>
                <c:pt idx="6278">
                  <c:v>-3.3437499999999999E-3</c:v>
                </c:pt>
                <c:pt idx="6279">
                  <c:v>-3.0468700000000001E-3</c:v>
                </c:pt>
                <c:pt idx="6280">
                  <c:v>-3.0000000000000001E-3</c:v>
                </c:pt>
                <c:pt idx="6281">
                  <c:v>-2.9843700000000001E-3</c:v>
                </c:pt>
                <c:pt idx="6282">
                  <c:v>-2.88281E-3</c:v>
                </c:pt>
                <c:pt idx="6283">
                  <c:v>-2.85937E-3</c:v>
                </c:pt>
                <c:pt idx="6284">
                  <c:v>-2.9375E-3</c:v>
                </c:pt>
                <c:pt idx="6285">
                  <c:v>-3.0234400000000001E-3</c:v>
                </c:pt>
                <c:pt idx="6286">
                  <c:v>-2.89844E-3</c:v>
                </c:pt>
                <c:pt idx="6287">
                  <c:v>-2.7968699999999999E-3</c:v>
                </c:pt>
                <c:pt idx="6288">
                  <c:v>-3.1640599999999998E-3</c:v>
                </c:pt>
                <c:pt idx="6289">
                  <c:v>-3.5234400000000001E-3</c:v>
                </c:pt>
                <c:pt idx="6290">
                  <c:v>-3.5234400000000001E-3</c:v>
                </c:pt>
                <c:pt idx="6291">
                  <c:v>-3.3437499999999999E-3</c:v>
                </c:pt>
                <c:pt idx="6292">
                  <c:v>-3.1250000000000002E-3</c:v>
                </c:pt>
                <c:pt idx="6293">
                  <c:v>-2.9375E-3</c:v>
                </c:pt>
                <c:pt idx="6294">
                  <c:v>-3.1171900000000002E-3</c:v>
                </c:pt>
                <c:pt idx="6295">
                  <c:v>-2.6093700000000002E-3</c:v>
                </c:pt>
                <c:pt idx="6296">
                  <c:v>-3.2187499999999998E-3</c:v>
                </c:pt>
                <c:pt idx="6297">
                  <c:v>-3.2890599999999999E-3</c:v>
                </c:pt>
                <c:pt idx="6298">
                  <c:v>-3.6484400000000002E-3</c:v>
                </c:pt>
                <c:pt idx="6299">
                  <c:v>-3.2421899999999998E-3</c:v>
                </c:pt>
                <c:pt idx="6300">
                  <c:v>-2.92187E-3</c:v>
                </c:pt>
                <c:pt idx="6301">
                  <c:v>-3.0625000000000001E-3</c:v>
                </c:pt>
                <c:pt idx="6302">
                  <c:v>-3.4921900000000001E-3</c:v>
                </c:pt>
                <c:pt idx="6303">
                  <c:v>-3.2890599999999999E-3</c:v>
                </c:pt>
                <c:pt idx="6304">
                  <c:v>-3.6093700000000002E-3</c:v>
                </c:pt>
                <c:pt idx="6305">
                  <c:v>-3.38281E-3</c:v>
                </c:pt>
                <c:pt idx="6306">
                  <c:v>-3.1796900000000002E-3</c:v>
                </c:pt>
                <c:pt idx="6307">
                  <c:v>-3.2890599999999999E-3</c:v>
                </c:pt>
                <c:pt idx="6308">
                  <c:v>-2.9375E-3</c:v>
                </c:pt>
                <c:pt idx="6309">
                  <c:v>-3.2031199999999998E-3</c:v>
                </c:pt>
                <c:pt idx="6310">
                  <c:v>-3.7734399999999999E-3</c:v>
                </c:pt>
                <c:pt idx="6311">
                  <c:v>-3.39062E-3</c:v>
                </c:pt>
                <c:pt idx="6312">
                  <c:v>-3.1640599999999998E-3</c:v>
                </c:pt>
                <c:pt idx="6313">
                  <c:v>-3.3281199999999999E-3</c:v>
                </c:pt>
                <c:pt idx="6314">
                  <c:v>-3.6562500000000002E-3</c:v>
                </c:pt>
                <c:pt idx="6315">
                  <c:v>-3.39062E-3</c:v>
                </c:pt>
                <c:pt idx="6316">
                  <c:v>-3.875E-3</c:v>
                </c:pt>
                <c:pt idx="6317">
                  <c:v>-4.0625000000000001E-3</c:v>
                </c:pt>
                <c:pt idx="6318">
                  <c:v>-4.0312500000000001E-3</c:v>
                </c:pt>
                <c:pt idx="6319">
                  <c:v>-3.6093700000000002E-3</c:v>
                </c:pt>
                <c:pt idx="6320">
                  <c:v>-3.2421899999999998E-3</c:v>
                </c:pt>
                <c:pt idx="6321">
                  <c:v>-3.1171900000000002E-3</c:v>
                </c:pt>
                <c:pt idx="6322">
                  <c:v>-3.5703100000000002E-3</c:v>
                </c:pt>
                <c:pt idx="6323">
                  <c:v>-3.6328100000000002E-3</c:v>
                </c:pt>
                <c:pt idx="6324">
                  <c:v>-3.9375E-3</c:v>
                </c:pt>
                <c:pt idx="6325">
                  <c:v>-4.0156200000000001E-3</c:v>
                </c:pt>
                <c:pt idx="6326">
                  <c:v>-3.82812E-3</c:v>
                </c:pt>
                <c:pt idx="6327">
                  <c:v>-3.3281199999999999E-3</c:v>
                </c:pt>
                <c:pt idx="6328">
                  <c:v>-3.2656199999999999E-3</c:v>
                </c:pt>
                <c:pt idx="6329">
                  <c:v>-3.1171900000000002E-3</c:v>
                </c:pt>
                <c:pt idx="6330">
                  <c:v>-3.1250000000000002E-3</c:v>
                </c:pt>
                <c:pt idx="6331">
                  <c:v>-3.2031199999999998E-3</c:v>
                </c:pt>
                <c:pt idx="6332">
                  <c:v>-3.2031199999999998E-3</c:v>
                </c:pt>
                <c:pt idx="6333">
                  <c:v>-3.42187E-3</c:v>
                </c:pt>
                <c:pt idx="6334">
                  <c:v>-3.3203099999999999E-3</c:v>
                </c:pt>
                <c:pt idx="6335">
                  <c:v>-3.0468700000000001E-3</c:v>
                </c:pt>
                <c:pt idx="6336">
                  <c:v>-3.1640599999999998E-3</c:v>
                </c:pt>
                <c:pt idx="6337">
                  <c:v>-3.2499999999999999E-3</c:v>
                </c:pt>
                <c:pt idx="6338">
                  <c:v>-3.5703100000000002E-3</c:v>
                </c:pt>
                <c:pt idx="6339">
                  <c:v>-3.4843700000000001E-3</c:v>
                </c:pt>
                <c:pt idx="6340">
                  <c:v>-3.5937500000000002E-3</c:v>
                </c:pt>
                <c:pt idx="6341">
                  <c:v>-3.4531200000000001E-3</c:v>
                </c:pt>
                <c:pt idx="6342">
                  <c:v>-3.40625E-3</c:v>
                </c:pt>
                <c:pt idx="6343">
                  <c:v>-3.3046899999999999E-3</c:v>
                </c:pt>
                <c:pt idx="6344">
                  <c:v>-3.42187E-3</c:v>
                </c:pt>
                <c:pt idx="6345">
                  <c:v>-3.3281199999999999E-3</c:v>
                </c:pt>
                <c:pt idx="6346">
                  <c:v>-3.2656199999999999E-3</c:v>
                </c:pt>
                <c:pt idx="6347">
                  <c:v>-3.0859400000000001E-3</c:v>
                </c:pt>
                <c:pt idx="6348">
                  <c:v>-3.3671899999999999E-3</c:v>
                </c:pt>
                <c:pt idx="6349">
                  <c:v>-3.7265599999999999E-3</c:v>
                </c:pt>
                <c:pt idx="6350">
                  <c:v>-3.5703100000000002E-3</c:v>
                </c:pt>
                <c:pt idx="6351">
                  <c:v>-3.38281E-3</c:v>
                </c:pt>
                <c:pt idx="6352">
                  <c:v>-3.6484400000000002E-3</c:v>
                </c:pt>
                <c:pt idx="6353">
                  <c:v>-4.1171899999999997E-3</c:v>
                </c:pt>
                <c:pt idx="6354">
                  <c:v>-3.40625E-3</c:v>
                </c:pt>
                <c:pt idx="6355">
                  <c:v>-2.96094E-3</c:v>
                </c:pt>
                <c:pt idx="6356">
                  <c:v>-2.85937E-3</c:v>
                </c:pt>
                <c:pt idx="6357">
                  <c:v>-2.8437499999999999E-3</c:v>
                </c:pt>
                <c:pt idx="6358">
                  <c:v>-3.0468700000000001E-3</c:v>
                </c:pt>
                <c:pt idx="6359">
                  <c:v>-3.3437499999999999E-3</c:v>
                </c:pt>
                <c:pt idx="6360">
                  <c:v>-2.875E-3</c:v>
                </c:pt>
                <c:pt idx="6361">
                  <c:v>-2.7812499999999999E-3</c:v>
                </c:pt>
                <c:pt idx="6362">
                  <c:v>-2.7187499999999998E-3</c:v>
                </c:pt>
                <c:pt idx="6363">
                  <c:v>-3.1640599999999998E-3</c:v>
                </c:pt>
                <c:pt idx="6364">
                  <c:v>-3.0000000000000001E-3</c:v>
                </c:pt>
                <c:pt idx="6365">
                  <c:v>-2.8203099999999999E-3</c:v>
                </c:pt>
                <c:pt idx="6366">
                  <c:v>-2.5078100000000001E-3</c:v>
                </c:pt>
                <c:pt idx="6367">
                  <c:v>-2.2734399999999998E-3</c:v>
                </c:pt>
                <c:pt idx="6368">
                  <c:v>-2.5156200000000001E-3</c:v>
                </c:pt>
                <c:pt idx="6369">
                  <c:v>-2.5390600000000001E-3</c:v>
                </c:pt>
                <c:pt idx="6370">
                  <c:v>-2.5078100000000001E-3</c:v>
                </c:pt>
                <c:pt idx="6371">
                  <c:v>-2.46875E-3</c:v>
                </c:pt>
                <c:pt idx="6372">
                  <c:v>-2.6953099999999998E-3</c:v>
                </c:pt>
                <c:pt idx="6373">
                  <c:v>-2.6093700000000002E-3</c:v>
                </c:pt>
                <c:pt idx="6374">
                  <c:v>-2.45312E-3</c:v>
                </c:pt>
                <c:pt idx="6375">
                  <c:v>-2.46875E-3</c:v>
                </c:pt>
                <c:pt idx="6376">
                  <c:v>-2.7187499999999998E-3</c:v>
                </c:pt>
                <c:pt idx="6377">
                  <c:v>-2.3124999999999999E-3</c:v>
                </c:pt>
                <c:pt idx="6378">
                  <c:v>-2.6796900000000002E-3</c:v>
                </c:pt>
                <c:pt idx="6379">
                  <c:v>-1.96875E-3</c:v>
                </c:pt>
                <c:pt idx="6380">
                  <c:v>-2.2109400000000002E-3</c:v>
                </c:pt>
                <c:pt idx="6381">
                  <c:v>-2.2499999999999998E-3</c:v>
                </c:pt>
                <c:pt idx="6382">
                  <c:v>-2.1250000000000002E-3</c:v>
                </c:pt>
                <c:pt idx="6383">
                  <c:v>-2.3671899999999999E-3</c:v>
                </c:pt>
                <c:pt idx="6384">
                  <c:v>-2.3046899999999999E-3</c:v>
                </c:pt>
                <c:pt idx="6385">
                  <c:v>-2.1093700000000002E-3</c:v>
                </c:pt>
                <c:pt idx="6386">
                  <c:v>-1.88281E-3</c:v>
                </c:pt>
                <c:pt idx="6387">
                  <c:v>-2.1250000000000002E-3</c:v>
                </c:pt>
                <c:pt idx="6388">
                  <c:v>-2.2343699999999998E-3</c:v>
                </c:pt>
                <c:pt idx="6389">
                  <c:v>-2.5937500000000001E-3</c:v>
                </c:pt>
                <c:pt idx="6390">
                  <c:v>-2.47656E-3</c:v>
                </c:pt>
                <c:pt idx="6391">
                  <c:v>-2.0468700000000001E-3</c:v>
                </c:pt>
                <c:pt idx="6392">
                  <c:v>-2.0468700000000001E-3</c:v>
                </c:pt>
                <c:pt idx="6393">
                  <c:v>-2.2734399999999998E-3</c:v>
                </c:pt>
                <c:pt idx="6394">
                  <c:v>-2.1718699999999998E-3</c:v>
                </c:pt>
                <c:pt idx="6395">
                  <c:v>-1.7656200000000001E-3</c:v>
                </c:pt>
                <c:pt idx="6396">
                  <c:v>-2.0625000000000001E-3</c:v>
                </c:pt>
                <c:pt idx="6397">
                  <c:v>-2.1328100000000002E-3</c:v>
                </c:pt>
                <c:pt idx="6398">
                  <c:v>-1.71875E-3</c:v>
                </c:pt>
                <c:pt idx="6399">
                  <c:v>-1.0859400000000001E-3</c:v>
                </c:pt>
                <c:pt idx="6400">
                  <c:v>-1.5781199999999999E-3</c:v>
                </c:pt>
                <c:pt idx="6401">
                  <c:v>-2.0078100000000001E-3</c:v>
                </c:pt>
                <c:pt idx="6402">
                  <c:v>-1.69531E-3</c:v>
                </c:pt>
                <c:pt idx="6403">
                  <c:v>-1.8593699999999999E-3</c:v>
                </c:pt>
                <c:pt idx="6404">
                  <c:v>-1.69531E-3</c:v>
                </c:pt>
                <c:pt idx="6405">
                  <c:v>-1.49219E-3</c:v>
                </c:pt>
                <c:pt idx="6406">
                  <c:v>-1.52344E-3</c:v>
                </c:pt>
                <c:pt idx="6407">
                  <c:v>-1.7968700000000001E-3</c:v>
                </c:pt>
                <c:pt idx="6408">
                  <c:v>-1.8437499999999999E-3</c:v>
                </c:pt>
                <c:pt idx="6409">
                  <c:v>-1.9843700000000001E-3</c:v>
                </c:pt>
                <c:pt idx="6410">
                  <c:v>-2E-3</c:v>
                </c:pt>
                <c:pt idx="6411">
                  <c:v>-1.7968700000000001E-3</c:v>
                </c:pt>
                <c:pt idx="6412">
                  <c:v>-1.67969E-3</c:v>
                </c:pt>
                <c:pt idx="6413">
                  <c:v>-1.90625E-3</c:v>
                </c:pt>
                <c:pt idx="6414">
                  <c:v>-1.72656E-3</c:v>
                </c:pt>
                <c:pt idx="6415">
                  <c:v>-1.71875E-3</c:v>
                </c:pt>
                <c:pt idx="6416">
                  <c:v>-1.8281199999999999E-3</c:v>
                </c:pt>
                <c:pt idx="6417">
                  <c:v>-1.25E-3</c:v>
                </c:pt>
                <c:pt idx="6418">
                  <c:v>-1.0859400000000001E-3</c:v>
                </c:pt>
                <c:pt idx="6419">
                  <c:v>-1.49219E-3</c:v>
                </c:pt>
                <c:pt idx="6420">
                  <c:v>-1.88281E-3</c:v>
                </c:pt>
                <c:pt idx="6421">
                  <c:v>-2.0703100000000001E-3</c:v>
                </c:pt>
                <c:pt idx="6422">
                  <c:v>-2.1718699999999998E-3</c:v>
                </c:pt>
                <c:pt idx="6423">
                  <c:v>-1.7578100000000001E-3</c:v>
                </c:pt>
                <c:pt idx="6424">
                  <c:v>-1.88281E-3</c:v>
                </c:pt>
                <c:pt idx="6425">
                  <c:v>-1.8046900000000001E-3</c:v>
                </c:pt>
                <c:pt idx="6426">
                  <c:v>-1.3984399999999999E-3</c:v>
                </c:pt>
                <c:pt idx="6427">
                  <c:v>-1.7578100000000001E-3</c:v>
                </c:pt>
                <c:pt idx="6428">
                  <c:v>-1.6015599999999999E-3</c:v>
                </c:pt>
                <c:pt idx="6429">
                  <c:v>-1.5781199999999999E-3</c:v>
                </c:pt>
                <c:pt idx="6430">
                  <c:v>-1.46094E-3</c:v>
                </c:pt>
                <c:pt idx="6431">
                  <c:v>-1.25E-3</c:v>
                </c:pt>
                <c:pt idx="6432">
                  <c:v>-1.5390600000000001E-3</c:v>
                </c:pt>
                <c:pt idx="6433">
                  <c:v>-2E-3</c:v>
                </c:pt>
                <c:pt idx="6434">
                  <c:v>-1.3984399999999999E-3</c:v>
                </c:pt>
                <c:pt idx="6435">
                  <c:v>-9.9218700000000006E-4</c:v>
                </c:pt>
                <c:pt idx="6436">
                  <c:v>-6.8749999999999996E-4</c:v>
                </c:pt>
                <c:pt idx="6437">
                  <c:v>-1.1171899999999999E-3</c:v>
                </c:pt>
                <c:pt idx="6438">
                  <c:v>-1.5781199999999999E-3</c:v>
                </c:pt>
                <c:pt idx="6439">
                  <c:v>-1.64062E-3</c:v>
                </c:pt>
                <c:pt idx="6440">
                  <c:v>-1.5546900000000001E-3</c:v>
                </c:pt>
                <c:pt idx="6441">
                  <c:v>-1.52344E-3</c:v>
                </c:pt>
                <c:pt idx="6442">
                  <c:v>-1.8046900000000001E-3</c:v>
                </c:pt>
                <c:pt idx="6443">
                  <c:v>-1.5E-3</c:v>
                </c:pt>
                <c:pt idx="6444">
                  <c:v>-1.25781E-3</c:v>
                </c:pt>
                <c:pt idx="6445">
                  <c:v>-1.0937500000000001E-3</c:v>
                </c:pt>
                <c:pt idx="6446">
                  <c:v>-1.3749999999999999E-3</c:v>
                </c:pt>
                <c:pt idx="6447">
                  <c:v>-8.1249999999999996E-4</c:v>
                </c:pt>
                <c:pt idx="6448">
                  <c:v>-9.1406199999999999E-4</c:v>
                </c:pt>
                <c:pt idx="6449">
                  <c:v>-1.19531E-3</c:v>
                </c:pt>
                <c:pt idx="6450">
                  <c:v>-1.8203099999999999E-3</c:v>
                </c:pt>
                <c:pt idx="6451">
                  <c:v>-2.0703100000000001E-3</c:v>
                </c:pt>
                <c:pt idx="6452">
                  <c:v>-2.0468700000000001E-3</c:v>
                </c:pt>
                <c:pt idx="6453">
                  <c:v>-1.96875E-3</c:v>
                </c:pt>
                <c:pt idx="6454">
                  <c:v>-1.66406E-3</c:v>
                </c:pt>
                <c:pt idx="6455">
                  <c:v>-1.8281199999999999E-3</c:v>
                </c:pt>
                <c:pt idx="6456">
                  <c:v>-1.6171899999999999E-3</c:v>
                </c:pt>
                <c:pt idx="6457">
                  <c:v>-1.1093699999999999E-3</c:v>
                </c:pt>
                <c:pt idx="6458">
                  <c:v>-1.0937500000000001E-3</c:v>
                </c:pt>
                <c:pt idx="6459">
                  <c:v>-1.25781E-3</c:v>
                </c:pt>
                <c:pt idx="6460">
                  <c:v>-1.3749999999999999E-3</c:v>
                </c:pt>
                <c:pt idx="6461">
                  <c:v>-1.0703100000000001E-3</c:v>
                </c:pt>
                <c:pt idx="6462">
                  <c:v>-1.17187E-3</c:v>
                </c:pt>
                <c:pt idx="6463">
                  <c:v>-1.3203100000000001E-3</c:v>
                </c:pt>
                <c:pt idx="6464">
                  <c:v>-1.21094E-3</c:v>
                </c:pt>
                <c:pt idx="6465">
                  <c:v>-1.3203100000000001E-3</c:v>
                </c:pt>
                <c:pt idx="6466">
                  <c:v>-8.6718699999999995E-4</c:v>
                </c:pt>
                <c:pt idx="6467">
                  <c:v>-1.5E-3</c:v>
                </c:pt>
                <c:pt idx="6468">
                  <c:v>-1.96094E-3</c:v>
                </c:pt>
                <c:pt idx="6469">
                  <c:v>-1.7968700000000001E-3</c:v>
                </c:pt>
                <c:pt idx="6470">
                  <c:v>-1.3359400000000001E-3</c:v>
                </c:pt>
                <c:pt idx="6471">
                  <c:v>-1.7578100000000001E-3</c:v>
                </c:pt>
                <c:pt idx="6472">
                  <c:v>-1.42187E-3</c:v>
                </c:pt>
                <c:pt idx="6473">
                  <c:v>-1.3203100000000001E-3</c:v>
                </c:pt>
                <c:pt idx="6474">
                  <c:v>-1.2968700000000001E-3</c:v>
                </c:pt>
                <c:pt idx="6475">
                  <c:v>-1.21875E-3</c:v>
                </c:pt>
                <c:pt idx="6476">
                  <c:v>-1.03125E-3</c:v>
                </c:pt>
                <c:pt idx="6477">
                  <c:v>-1.49219E-3</c:v>
                </c:pt>
                <c:pt idx="6478">
                  <c:v>-1.8046900000000001E-3</c:v>
                </c:pt>
                <c:pt idx="6479">
                  <c:v>-1.6015599999999999E-3</c:v>
                </c:pt>
                <c:pt idx="6480">
                  <c:v>-1.71875E-3</c:v>
                </c:pt>
                <c:pt idx="6481">
                  <c:v>-1.46094E-3</c:v>
                </c:pt>
                <c:pt idx="6482">
                  <c:v>-1.6015599999999999E-3</c:v>
                </c:pt>
                <c:pt idx="6483">
                  <c:v>-1.3749999999999999E-3</c:v>
                </c:pt>
                <c:pt idx="6484">
                  <c:v>-1.5546900000000001E-3</c:v>
                </c:pt>
                <c:pt idx="6485">
                  <c:v>-1.69531E-3</c:v>
                </c:pt>
                <c:pt idx="6486">
                  <c:v>-1.3203100000000001E-3</c:v>
                </c:pt>
                <c:pt idx="6487">
                  <c:v>-1.3749999999999999E-3</c:v>
                </c:pt>
                <c:pt idx="6488">
                  <c:v>-1.94531E-3</c:v>
                </c:pt>
                <c:pt idx="6489">
                  <c:v>-1.42187E-3</c:v>
                </c:pt>
                <c:pt idx="6490">
                  <c:v>-1.1171899999999999E-3</c:v>
                </c:pt>
                <c:pt idx="6491">
                  <c:v>-9.8437500000000001E-4</c:v>
                </c:pt>
                <c:pt idx="6492">
                  <c:v>-1.70312E-3</c:v>
                </c:pt>
                <c:pt idx="6493">
                  <c:v>-1.5937499999999999E-3</c:v>
                </c:pt>
                <c:pt idx="6494">
                  <c:v>-1.5546900000000001E-3</c:v>
                </c:pt>
                <c:pt idx="6495">
                  <c:v>-1.8203099999999999E-3</c:v>
                </c:pt>
                <c:pt idx="6496">
                  <c:v>-1.5390600000000001E-3</c:v>
                </c:pt>
                <c:pt idx="6497">
                  <c:v>-1.6015599999999999E-3</c:v>
                </c:pt>
                <c:pt idx="6498">
                  <c:v>-1.6015599999999999E-3</c:v>
                </c:pt>
                <c:pt idx="6499">
                  <c:v>-2E-3</c:v>
                </c:pt>
                <c:pt idx="6500">
                  <c:v>-1.6249999999999999E-3</c:v>
                </c:pt>
                <c:pt idx="6501">
                  <c:v>-1.17187E-3</c:v>
                </c:pt>
                <c:pt idx="6502">
                  <c:v>-1.3749999999999999E-3</c:v>
                </c:pt>
                <c:pt idx="6503">
                  <c:v>-1.21875E-3</c:v>
                </c:pt>
                <c:pt idx="6504">
                  <c:v>-1.21094E-3</c:v>
                </c:pt>
                <c:pt idx="6505">
                  <c:v>-2.02344E-3</c:v>
                </c:pt>
                <c:pt idx="6506">
                  <c:v>-2.02344E-3</c:v>
                </c:pt>
                <c:pt idx="6507">
                  <c:v>-1.88281E-3</c:v>
                </c:pt>
                <c:pt idx="6508">
                  <c:v>-2.1484400000000002E-3</c:v>
                </c:pt>
                <c:pt idx="6509">
                  <c:v>-2.2656199999999999E-3</c:v>
                </c:pt>
                <c:pt idx="6510">
                  <c:v>-1.67969E-3</c:v>
                </c:pt>
                <c:pt idx="6511">
                  <c:v>-2.0468700000000001E-3</c:v>
                </c:pt>
                <c:pt idx="6512">
                  <c:v>-2.3671899999999999E-3</c:v>
                </c:pt>
                <c:pt idx="6513">
                  <c:v>-2.1484400000000002E-3</c:v>
                </c:pt>
                <c:pt idx="6514">
                  <c:v>-1.8281199999999999E-3</c:v>
                </c:pt>
                <c:pt idx="6515">
                  <c:v>-1.94531E-3</c:v>
                </c:pt>
                <c:pt idx="6516">
                  <c:v>-1.94531E-3</c:v>
                </c:pt>
                <c:pt idx="6517">
                  <c:v>-1.5546900000000001E-3</c:v>
                </c:pt>
                <c:pt idx="6518">
                  <c:v>-1.41406E-3</c:v>
                </c:pt>
                <c:pt idx="6519">
                  <c:v>-1.1875E-3</c:v>
                </c:pt>
                <c:pt idx="6520">
                  <c:v>-1.21875E-3</c:v>
                </c:pt>
                <c:pt idx="6521">
                  <c:v>-1.7812500000000001E-3</c:v>
                </c:pt>
                <c:pt idx="6522">
                  <c:v>-1.90625E-3</c:v>
                </c:pt>
                <c:pt idx="6523">
                  <c:v>-1.8593699999999999E-3</c:v>
                </c:pt>
                <c:pt idx="6524">
                  <c:v>-1.8437499999999999E-3</c:v>
                </c:pt>
                <c:pt idx="6525">
                  <c:v>-1.74219E-3</c:v>
                </c:pt>
                <c:pt idx="6526">
                  <c:v>-1.92187E-3</c:v>
                </c:pt>
                <c:pt idx="6527">
                  <c:v>-2.02344E-3</c:v>
                </c:pt>
                <c:pt idx="6528">
                  <c:v>-1.92187E-3</c:v>
                </c:pt>
                <c:pt idx="6529">
                  <c:v>-1.9843700000000001E-3</c:v>
                </c:pt>
                <c:pt idx="6530">
                  <c:v>-1.88281E-3</c:v>
                </c:pt>
                <c:pt idx="6531">
                  <c:v>-1.64062E-3</c:v>
                </c:pt>
                <c:pt idx="6532">
                  <c:v>-1.5156200000000001E-3</c:v>
                </c:pt>
                <c:pt idx="6533">
                  <c:v>-1.6015599999999999E-3</c:v>
                </c:pt>
                <c:pt idx="6534">
                  <c:v>-1.3359400000000001E-3</c:v>
                </c:pt>
                <c:pt idx="6535">
                  <c:v>-1.70312E-3</c:v>
                </c:pt>
                <c:pt idx="6536">
                  <c:v>-2.1484400000000002E-3</c:v>
                </c:pt>
                <c:pt idx="6537">
                  <c:v>-2.1484400000000002E-3</c:v>
                </c:pt>
                <c:pt idx="6538">
                  <c:v>-1.67969E-3</c:v>
                </c:pt>
                <c:pt idx="6539">
                  <c:v>-1.3984399999999999E-3</c:v>
                </c:pt>
                <c:pt idx="6540">
                  <c:v>-1.5781199999999999E-3</c:v>
                </c:pt>
                <c:pt idx="6541">
                  <c:v>-1.6171899999999999E-3</c:v>
                </c:pt>
                <c:pt idx="6542">
                  <c:v>-2.02344E-3</c:v>
                </c:pt>
                <c:pt idx="6543">
                  <c:v>-1.64062E-3</c:v>
                </c:pt>
                <c:pt idx="6544">
                  <c:v>-1.41406E-3</c:v>
                </c:pt>
                <c:pt idx="6545">
                  <c:v>-1.69531E-3</c:v>
                </c:pt>
                <c:pt idx="6546">
                  <c:v>-1.65625E-3</c:v>
                </c:pt>
                <c:pt idx="6547">
                  <c:v>-1.71875E-3</c:v>
                </c:pt>
                <c:pt idx="6548">
                  <c:v>-1.8437499999999999E-3</c:v>
                </c:pt>
                <c:pt idx="6549">
                  <c:v>-2.0312500000000001E-3</c:v>
                </c:pt>
                <c:pt idx="6550">
                  <c:v>-1.8203099999999999E-3</c:v>
                </c:pt>
                <c:pt idx="6551">
                  <c:v>-1.70312E-3</c:v>
                </c:pt>
                <c:pt idx="6552">
                  <c:v>-2.1640600000000002E-3</c:v>
                </c:pt>
                <c:pt idx="6553">
                  <c:v>-2.1640600000000002E-3</c:v>
                </c:pt>
                <c:pt idx="6554">
                  <c:v>-1.8671899999999999E-3</c:v>
                </c:pt>
                <c:pt idx="6555">
                  <c:v>-2.1875000000000002E-3</c:v>
                </c:pt>
                <c:pt idx="6556">
                  <c:v>-1.92187E-3</c:v>
                </c:pt>
                <c:pt idx="6557">
                  <c:v>-2.0078100000000001E-3</c:v>
                </c:pt>
                <c:pt idx="6558">
                  <c:v>-1.69531E-3</c:v>
                </c:pt>
                <c:pt idx="6559">
                  <c:v>-1.52344E-3</c:v>
                </c:pt>
                <c:pt idx="6560">
                  <c:v>-1.8437499999999999E-3</c:v>
                </c:pt>
                <c:pt idx="6561">
                  <c:v>-2.1250000000000002E-3</c:v>
                </c:pt>
                <c:pt idx="6562">
                  <c:v>-2E-3</c:v>
                </c:pt>
                <c:pt idx="6563">
                  <c:v>-2.2031199999999998E-3</c:v>
                </c:pt>
                <c:pt idx="6564">
                  <c:v>-1.96094E-3</c:v>
                </c:pt>
                <c:pt idx="6565">
                  <c:v>-2.3515599999999999E-3</c:v>
                </c:pt>
                <c:pt idx="6566">
                  <c:v>-2.2734399999999998E-3</c:v>
                </c:pt>
                <c:pt idx="6567">
                  <c:v>-2.1093700000000002E-3</c:v>
                </c:pt>
                <c:pt idx="6568">
                  <c:v>-2.0625000000000001E-3</c:v>
                </c:pt>
                <c:pt idx="6569">
                  <c:v>-2.6406200000000002E-3</c:v>
                </c:pt>
                <c:pt idx="6570">
                  <c:v>-2.5078100000000001E-3</c:v>
                </c:pt>
                <c:pt idx="6571">
                  <c:v>-2.42969E-3</c:v>
                </c:pt>
                <c:pt idx="6572">
                  <c:v>-2.02344E-3</c:v>
                </c:pt>
                <c:pt idx="6573">
                  <c:v>-2.2499999999999998E-3</c:v>
                </c:pt>
                <c:pt idx="6574">
                  <c:v>-2.3671899999999999E-3</c:v>
                </c:pt>
                <c:pt idx="6575">
                  <c:v>-2.7812499999999999E-3</c:v>
                </c:pt>
                <c:pt idx="6576">
                  <c:v>-2.40625E-3</c:v>
                </c:pt>
                <c:pt idx="6577">
                  <c:v>-2.6171900000000001E-3</c:v>
                </c:pt>
                <c:pt idx="6578">
                  <c:v>-2.8359399999999999E-3</c:v>
                </c:pt>
                <c:pt idx="6579">
                  <c:v>-1.92969E-3</c:v>
                </c:pt>
                <c:pt idx="6580">
                  <c:v>-2.1015600000000001E-3</c:v>
                </c:pt>
                <c:pt idx="6581">
                  <c:v>-1.7968700000000001E-3</c:v>
                </c:pt>
                <c:pt idx="6582">
                  <c:v>-1.52344E-3</c:v>
                </c:pt>
                <c:pt idx="6583">
                  <c:v>-2.1718699999999998E-3</c:v>
                </c:pt>
                <c:pt idx="6584">
                  <c:v>-2.3046899999999999E-3</c:v>
                </c:pt>
                <c:pt idx="6585">
                  <c:v>-2.2031199999999998E-3</c:v>
                </c:pt>
                <c:pt idx="6586">
                  <c:v>-2.1250000000000002E-3</c:v>
                </c:pt>
                <c:pt idx="6587">
                  <c:v>-1.8671899999999999E-3</c:v>
                </c:pt>
                <c:pt idx="6588">
                  <c:v>-1.8984399999999999E-3</c:v>
                </c:pt>
                <c:pt idx="6589">
                  <c:v>-2.1093700000000002E-3</c:v>
                </c:pt>
                <c:pt idx="6590">
                  <c:v>-1.96875E-3</c:v>
                </c:pt>
                <c:pt idx="6591">
                  <c:v>-2.1250000000000002E-3</c:v>
                </c:pt>
                <c:pt idx="6592">
                  <c:v>-2.1718699999999998E-3</c:v>
                </c:pt>
                <c:pt idx="6593">
                  <c:v>-2.2265599999999998E-3</c:v>
                </c:pt>
                <c:pt idx="6594">
                  <c:v>-1.7656200000000001E-3</c:v>
                </c:pt>
                <c:pt idx="6595">
                  <c:v>-2.1015600000000001E-3</c:v>
                </c:pt>
                <c:pt idx="6596">
                  <c:v>-1.3593699999999999E-3</c:v>
                </c:pt>
                <c:pt idx="6597">
                  <c:v>-1.90625E-3</c:v>
                </c:pt>
                <c:pt idx="6598">
                  <c:v>-2.5781200000000002E-3</c:v>
                </c:pt>
                <c:pt idx="6599">
                  <c:v>-2.0625000000000001E-3</c:v>
                </c:pt>
                <c:pt idx="6600">
                  <c:v>-1.8437499999999999E-3</c:v>
                </c:pt>
                <c:pt idx="6601">
                  <c:v>-2.02344E-3</c:v>
                </c:pt>
                <c:pt idx="6602">
                  <c:v>-2.1015600000000001E-3</c:v>
                </c:pt>
                <c:pt idx="6603">
                  <c:v>-1.6249999999999999E-3</c:v>
                </c:pt>
                <c:pt idx="6604">
                  <c:v>-1.71875E-3</c:v>
                </c:pt>
                <c:pt idx="6605">
                  <c:v>-1.5625000000000001E-3</c:v>
                </c:pt>
                <c:pt idx="6606">
                  <c:v>-1.65625E-3</c:v>
                </c:pt>
                <c:pt idx="6607">
                  <c:v>-1.74219E-3</c:v>
                </c:pt>
                <c:pt idx="6608">
                  <c:v>-2.02344E-3</c:v>
                </c:pt>
                <c:pt idx="6609">
                  <c:v>-1.0703100000000001E-3</c:v>
                </c:pt>
                <c:pt idx="6610">
                  <c:v>-1.49219E-3</c:v>
                </c:pt>
                <c:pt idx="6611">
                  <c:v>-1.3359400000000001E-3</c:v>
                </c:pt>
                <c:pt idx="6612">
                  <c:v>-1.52344E-3</c:v>
                </c:pt>
                <c:pt idx="6613">
                  <c:v>-1.8437499999999999E-3</c:v>
                </c:pt>
                <c:pt idx="6614">
                  <c:v>-2.1718699999999998E-3</c:v>
                </c:pt>
                <c:pt idx="6615">
                  <c:v>-2.1250000000000002E-3</c:v>
                </c:pt>
                <c:pt idx="6616">
                  <c:v>-1.46094E-3</c:v>
                </c:pt>
                <c:pt idx="6617">
                  <c:v>-1.6249999999999999E-3</c:v>
                </c:pt>
                <c:pt idx="6618">
                  <c:v>-2.02344E-3</c:v>
                </c:pt>
                <c:pt idx="6619">
                  <c:v>-1.5390600000000001E-3</c:v>
                </c:pt>
                <c:pt idx="6620">
                  <c:v>-1.3515599999999999E-3</c:v>
                </c:pt>
                <c:pt idx="6621">
                  <c:v>-1.5156200000000001E-3</c:v>
                </c:pt>
                <c:pt idx="6622">
                  <c:v>-2.2109400000000002E-3</c:v>
                </c:pt>
                <c:pt idx="6623">
                  <c:v>-2.2734399999999998E-3</c:v>
                </c:pt>
                <c:pt idx="6624">
                  <c:v>-1.96875E-3</c:v>
                </c:pt>
                <c:pt idx="6625">
                  <c:v>-1.47656E-3</c:v>
                </c:pt>
                <c:pt idx="6626">
                  <c:v>-2.0468700000000001E-3</c:v>
                </c:pt>
                <c:pt idx="6627">
                  <c:v>-2.0078100000000001E-3</c:v>
                </c:pt>
                <c:pt idx="6628">
                  <c:v>-1.45312E-3</c:v>
                </c:pt>
                <c:pt idx="6629">
                  <c:v>-1.3203100000000001E-3</c:v>
                </c:pt>
                <c:pt idx="6630">
                  <c:v>-1.3203100000000001E-3</c:v>
                </c:pt>
                <c:pt idx="6631">
                  <c:v>-1.3125000000000001E-3</c:v>
                </c:pt>
                <c:pt idx="6632">
                  <c:v>-1.7968700000000001E-3</c:v>
                </c:pt>
                <c:pt idx="6633">
                  <c:v>-1.45312E-3</c:v>
                </c:pt>
                <c:pt idx="6634">
                  <c:v>-1.3984399999999999E-3</c:v>
                </c:pt>
                <c:pt idx="6635">
                  <c:v>-1.49219E-3</c:v>
                </c:pt>
                <c:pt idx="6636">
                  <c:v>-1.0156200000000001E-3</c:v>
                </c:pt>
                <c:pt idx="6637">
                  <c:v>-1.1093699999999999E-3</c:v>
                </c:pt>
                <c:pt idx="6638">
                  <c:v>-1.2968700000000001E-3</c:v>
                </c:pt>
                <c:pt idx="6639">
                  <c:v>-1.0468700000000001E-3</c:v>
                </c:pt>
                <c:pt idx="6640">
                  <c:v>-1.8593699999999999E-3</c:v>
                </c:pt>
                <c:pt idx="6641">
                  <c:v>-1.5625000000000001E-3</c:v>
                </c:pt>
                <c:pt idx="6642">
                  <c:v>-1.3984399999999999E-3</c:v>
                </c:pt>
                <c:pt idx="6643">
                  <c:v>-9.0625000000000005E-4</c:v>
                </c:pt>
                <c:pt idx="6644">
                  <c:v>-9.9218700000000006E-4</c:v>
                </c:pt>
                <c:pt idx="6645">
                  <c:v>-1.19531E-3</c:v>
                </c:pt>
                <c:pt idx="6646">
                  <c:v>-9.4531200000000002E-4</c:v>
                </c:pt>
                <c:pt idx="6647">
                  <c:v>-9.6874999999999999E-4</c:v>
                </c:pt>
                <c:pt idx="6648">
                  <c:v>-1.1328099999999999E-3</c:v>
                </c:pt>
                <c:pt idx="6649">
                  <c:v>-1.27344E-3</c:v>
                </c:pt>
                <c:pt idx="6650">
                  <c:v>-9.29687E-4</c:v>
                </c:pt>
                <c:pt idx="6651">
                  <c:v>-1.47656E-3</c:v>
                </c:pt>
                <c:pt idx="6652">
                  <c:v>-8.9062500000000003E-4</c:v>
                </c:pt>
                <c:pt idx="6653">
                  <c:v>-7.6562500000000003E-4</c:v>
                </c:pt>
                <c:pt idx="6654">
                  <c:v>-8.8281199999999996E-4</c:v>
                </c:pt>
                <c:pt idx="6655">
                  <c:v>-1.5625000000000001E-3</c:v>
                </c:pt>
                <c:pt idx="6656">
                  <c:v>-1.23437E-3</c:v>
                </c:pt>
                <c:pt idx="6657">
                  <c:v>-8.8281199999999996E-4</c:v>
                </c:pt>
                <c:pt idx="6658">
                  <c:v>-6.0156200000000004E-4</c:v>
                </c:pt>
                <c:pt idx="6659">
                  <c:v>-9.9218700000000006E-4</c:v>
                </c:pt>
                <c:pt idx="6660">
                  <c:v>-9.8437500000000001E-4</c:v>
                </c:pt>
                <c:pt idx="6661">
                  <c:v>-9.5312499999999998E-4</c:v>
                </c:pt>
                <c:pt idx="6662">
                  <c:v>-5.8593700000000002E-4</c:v>
                </c:pt>
                <c:pt idx="6663">
                  <c:v>-8.6718699999999995E-4</c:v>
                </c:pt>
                <c:pt idx="6664">
                  <c:v>-8.8281199999999996E-4</c:v>
                </c:pt>
                <c:pt idx="6665">
                  <c:v>-1.17187E-3</c:v>
                </c:pt>
                <c:pt idx="6666">
                  <c:v>-8.04687E-4</c:v>
                </c:pt>
                <c:pt idx="6667">
                  <c:v>-6.4062500000000003E-4</c:v>
                </c:pt>
                <c:pt idx="6668">
                  <c:v>-1.0156200000000001E-3</c:v>
                </c:pt>
                <c:pt idx="6669">
                  <c:v>-8.04687E-4</c:v>
                </c:pt>
                <c:pt idx="6670">
                  <c:v>-1.0703100000000001E-3</c:v>
                </c:pt>
                <c:pt idx="6671">
                  <c:v>-4.0624999999999998E-4</c:v>
                </c:pt>
                <c:pt idx="6672">
                  <c:v>-7.0312499999999997E-4</c:v>
                </c:pt>
                <c:pt idx="6673">
                  <c:v>-7.4218699999999995E-4</c:v>
                </c:pt>
                <c:pt idx="6674">
                  <c:v>-4.3750000000000001E-4</c:v>
                </c:pt>
                <c:pt idx="6675">
                  <c:v>-7.8906199999999999E-4</c:v>
                </c:pt>
                <c:pt idx="6676">
                  <c:v>-4.21875E-4</c:v>
                </c:pt>
                <c:pt idx="6677">
                  <c:v>-8.4374999999999999E-4</c:v>
                </c:pt>
                <c:pt idx="6678">
                  <c:v>-6.8749999999999996E-4</c:v>
                </c:pt>
                <c:pt idx="6679">
                  <c:v>-5.0781199999999996E-4</c:v>
                </c:pt>
                <c:pt idx="6680">
                  <c:v>-6.6406199999999999E-4</c:v>
                </c:pt>
                <c:pt idx="6681">
                  <c:v>-8.6718699999999995E-4</c:v>
                </c:pt>
                <c:pt idx="6682">
                  <c:v>-2.7343700000000002E-4</c:v>
                </c:pt>
                <c:pt idx="6683" formatCode="0.00E+00">
                  <c:v>-5.4687500000000001E-5</c:v>
                </c:pt>
                <c:pt idx="6684" formatCode="0.00E+00">
                  <c:v>-3.9062500000000001E-5</c:v>
                </c:pt>
                <c:pt idx="6685">
                  <c:v>-2.57812E-4</c:v>
                </c:pt>
                <c:pt idx="6686">
                  <c:v>2.1093800000000001E-4</c:v>
                </c:pt>
                <c:pt idx="6687" formatCode="0.00E+00">
                  <c:v>-5.4687500000000001E-5</c:v>
                </c:pt>
                <c:pt idx="6688">
                  <c:v>-3.5937499999999999E-4</c:v>
                </c:pt>
                <c:pt idx="6689">
                  <c:v>-2.7343700000000002E-4</c:v>
                </c:pt>
                <c:pt idx="6690">
                  <c:v>-5.3906199999999998E-4</c:v>
                </c:pt>
                <c:pt idx="6691">
                  <c:v>-7.8125000000000004E-4</c:v>
                </c:pt>
                <c:pt idx="6692">
                  <c:v>1.09375E-4</c:v>
                </c:pt>
                <c:pt idx="6693">
                  <c:v>2.6562500000000002E-4</c:v>
                </c:pt>
                <c:pt idx="6694" formatCode="0.00E+00">
                  <c:v>2.34375E-5</c:v>
                </c:pt>
                <c:pt idx="6695">
                  <c:v>-1.17187E-4</c:v>
                </c:pt>
                <c:pt idx="6696">
                  <c:v>1.3281299999999999E-4</c:v>
                </c:pt>
                <c:pt idx="6697">
                  <c:v>-3.2031200000000001E-4</c:v>
                </c:pt>
                <c:pt idx="6698">
                  <c:v>-3.5937499999999999E-4</c:v>
                </c:pt>
                <c:pt idx="6699" formatCode="0.00E+00">
                  <c:v>-9.3750000000000097E-5</c:v>
                </c:pt>
                <c:pt idx="6700" formatCode="0.00E+00">
                  <c:v>-5.4687500000000001E-5</c:v>
                </c:pt>
                <c:pt idx="6701" formatCode="0.00E+00">
                  <c:v>-7.0312499999999995E-5</c:v>
                </c:pt>
                <c:pt idx="6702" formatCode="0.00E+00">
                  <c:v>-5.4687500000000001E-5</c:v>
                </c:pt>
                <c:pt idx="6703">
                  <c:v>-1.7187499999999999E-4</c:v>
                </c:pt>
                <c:pt idx="6704" formatCode="0.00E+00">
                  <c:v>3.4694499999999997E-18</c:v>
                </c:pt>
                <c:pt idx="6705" formatCode="0.00E+00">
                  <c:v>2.34375E-5</c:v>
                </c:pt>
                <c:pt idx="6706">
                  <c:v>4.5312500000000002E-4</c:v>
                </c:pt>
                <c:pt idx="6707">
                  <c:v>5.39063E-4</c:v>
                </c:pt>
                <c:pt idx="6708">
                  <c:v>9.1406300000000001E-4</c:v>
                </c:pt>
                <c:pt idx="6709">
                  <c:v>5.7031300000000003E-4</c:v>
                </c:pt>
                <c:pt idx="6710">
                  <c:v>2.0312499999999999E-4</c:v>
                </c:pt>
                <c:pt idx="6711" formatCode="0.00E+00">
                  <c:v>-9.3750000000000097E-5</c:v>
                </c:pt>
                <c:pt idx="6712">
                  <c:v>-3.0468699999999999E-4</c:v>
                </c:pt>
                <c:pt idx="6713">
                  <c:v>2.1093800000000001E-4</c:v>
                </c:pt>
                <c:pt idx="6714">
                  <c:v>3.3593799999999998E-4</c:v>
                </c:pt>
                <c:pt idx="6715">
                  <c:v>1.01563E-4</c:v>
                </c:pt>
                <c:pt idx="6716">
                  <c:v>3.7500000000000001E-4</c:v>
                </c:pt>
                <c:pt idx="6717">
                  <c:v>4.0624999999999998E-4</c:v>
                </c:pt>
                <c:pt idx="6718">
                  <c:v>1.09375E-4</c:v>
                </c:pt>
                <c:pt idx="6719" formatCode="0.00E+00">
                  <c:v>2.34375E-5</c:v>
                </c:pt>
                <c:pt idx="6720">
                  <c:v>-1.32812E-4</c:v>
                </c:pt>
                <c:pt idx="6721" formatCode="0.00E+00">
                  <c:v>-7.8125000000000002E-5</c:v>
                </c:pt>
                <c:pt idx="6722" formatCode="0.00E+00">
                  <c:v>-9.3750000000000097E-5</c:v>
                </c:pt>
                <c:pt idx="6723">
                  <c:v>-2.3437499999999999E-4</c:v>
                </c:pt>
                <c:pt idx="6724">
                  <c:v>-5.2343699999999997E-4</c:v>
                </c:pt>
                <c:pt idx="6725">
                  <c:v>-5.3906199999999998E-4</c:v>
                </c:pt>
                <c:pt idx="6726">
                  <c:v>-1.01562E-4</c:v>
                </c:pt>
                <c:pt idx="6727">
                  <c:v>3.5156299999999999E-4</c:v>
                </c:pt>
                <c:pt idx="6728">
                  <c:v>1.48438E-4</c:v>
                </c:pt>
                <c:pt idx="6729">
                  <c:v>2.8906299999999999E-4</c:v>
                </c:pt>
                <c:pt idx="6730">
                  <c:v>1.6406299999999999E-4</c:v>
                </c:pt>
                <c:pt idx="6731">
                  <c:v>3.6718800000000001E-4</c:v>
                </c:pt>
                <c:pt idx="6732">
                  <c:v>5.0781299999999997E-4</c:v>
                </c:pt>
                <c:pt idx="6733">
                  <c:v>4.5312500000000002E-4</c:v>
                </c:pt>
                <c:pt idx="6734">
                  <c:v>1.875E-4</c:v>
                </c:pt>
                <c:pt idx="6735" formatCode="0.00E+00">
                  <c:v>4.6875000000000001E-5</c:v>
                </c:pt>
                <c:pt idx="6736">
                  <c:v>2.2656299999999999E-4</c:v>
                </c:pt>
                <c:pt idx="6737">
                  <c:v>5.1562500000000002E-4</c:v>
                </c:pt>
                <c:pt idx="6738">
                  <c:v>2.0312499999999999E-4</c:v>
                </c:pt>
                <c:pt idx="6739">
                  <c:v>-7.2656200000000004E-4</c:v>
                </c:pt>
                <c:pt idx="6740">
                  <c:v>-1.95312E-4</c:v>
                </c:pt>
                <c:pt idx="6741">
                  <c:v>-1.7187499999999999E-4</c:v>
                </c:pt>
                <c:pt idx="6742">
                  <c:v>-4.6093700000000002E-4</c:v>
                </c:pt>
                <c:pt idx="6743">
                  <c:v>1.48438E-4</c:v>
                </c:pt>
                <c:pt idx="6744" formatCode="0.00E+00">
                  <c:v>3.4694499999999997E-18</c:v>
                </c:pt>
                <c:pt idx="6745">
                  <c:v>-3.4374999999999998E-4</c:v>
                </c:pt>
                <c:pt idx="6746">
                  <c:v>-1.01562E-4</c:v>
                </c:pt>
                <c:pt idx="6747">
                  <c:v>-1.17187E-4</c:v>
                </c:pt>
                <c:pt idx="6748">
                  <c:v>-5.3906199999999998E-4</c:v>
                </c:pt>
                <c:pt idx="6749">
                  <c:v>-5.6249999999999996E-4</c:v>
                </c:pt>
                <c:pt idx="6750">
                  <c:v>-1.32812E-4</c:v>
                </c:pt>
                <c:pt idx="6751">
                  <c:v>-7.5000000000000002E-4</c:v>
                </c:pt>
                <c:pt idx="6752">
                  <c:v>-6.09375E-4</c:v>
                </c:pt>
                <c:pt idx="6753">
                  <c:v>-5.8593700000000002E-4</c:v>
                </c:pt>
                <c:pt idx="6754">
                  <c:v>-1.17187E-4</c:v>
                </c:pt>
                <c:pt idx="6755">
                  <c:v>-2.3437499999999999E-4</c:v>
                </c:pt>
                <c:pt idx="6756">
                  <c:v>-3.0468699999999999E-4</c:v>
                </c:pt>
                <c:pt idx="6757">
                  <c:v>-3.9843700000000002E-4</c:v>
                </c:pt>
                <c:pt idx="6758" formatCode="0.00E+00">
                  <c:v>-7.8125000000000002E-5</c:v>
                </c:pt>
                <c:pt idx="6759">
                  <c:v>1.09375E-4</c:v>
                </c:pt>
                <c:pt idx="6760">
                  <c:v>1.25E-4</c:v>
                </c:pt>
                <c:pt idx="6761" formatCode="0.00E+00">
                  <c:v>-7.0312499999999995E-5</c:v>
                </c:pt>
                <c:pt idx="6762">
                  <c:v>-4.0624999999999998E-4</c:v>
                </c:pt>
                <c:pt idx="6763">
                  <c:v>-3.2031200000000001E-4</c:v>
                </c:pt>
                <c:pt idx="6764" formatCode="0.00E+00">
                  <c:v>-7.8125000000000002E-5</c:v>
                </c:pt>
                <c:pt idx="6765">
                  <c:v>-3.3593700000000002E-4</c:v>
                </c:pt>
                <c:pt idx="6766">
                  <c:v>-6.2500000000000001E-4</c:v>
                </c:pt>
                <c:pt idx="6767">
                  <c:v>-4.3750000000000001E-4</c:v>
                </c:pt>
                <c:pt idx="6768">
                  <c:v>-8.1249999999999996E-4</c:v>
                </c:pt>
                <c:pt idx="6769">
                  <c:v>-4.7656199999999998E-4</c:v>
                </c:pt>
                <c:pt idx="6770">
                  <c:v>-5.0000000000000001E-4</c:v>
                </c:pt>
                <c:pt idx="6771">
                  <c:v>-4.7656199999999998E-4</c:v>
                </c:pt>
                <c:pt idx="6772">
                  <c:v>-8.5156200000000004E-4</c:v>
                </c:pt>
                <c:pt idx="6773">
                  <c:v>-1.17187E-3</c:v>
                </c:pt>
                <c:pt idx="6774">
                  <c:v>-7.1093700000000003E-4</c:v>
                </c:pt>
                <c:pt idx="6775">
                  <c:v>-1.17187E-4</c:v>
                </c:pt>
                <c:pt idx="6776">
                  <c:v>-8.04687E-4</c:v>
                </c:pt>
                <c:pt idx="6777">
                  <c:v>-1.2890600000000001E-3</c:v>
                </c:pt>
                <c:pt idx="6778">
                  <c:v>-5.8593700000000002E-4</c:v>
                </c:pt>
                <c:pt idx="6779">
                  <c:v>-2.8124999999999998E-4</c:v>
                </c:pt>
                <c:pt idx="6780">
                  <c:v>-8.2812499999999998E-4</c:v>
                </c:pt>
                <c:pt idx="6781">
                  <c:v>-7.8906199999999999E-4</c:v>
                </c:pt>
                <c:pt idx="6782">
                  <c:v>-6.0156200000000004E-4</c:v>
                </c:pt>
                <c:pt idx="6783">
                  <c:v>-1.21875E-3</c:v>
                </c:pt>
                <c:pt idx="6784">
                  <c:v>-1.3515599999999999E-3</c:v>
                </c:pt>
                <c:pt idx="6785">
                  <c:v>-1.23437E-3</c:v>
                </c:pt>
                <c:pt idx="6786">
                  <c:v>-1.1171899999999999E-3</c:v>
                </c:pt>
                <c:pt idx="6787">
                  <c:v>-8.6718699999999995E-4</c:v>
                </c:pt>
                <c:pt idx="6788">
                  <c:v>-8.8281199999999996E-4</c:v>
                </c:pt>
                <c:pt idx="6789">
                  <c:v>-1.1328099999999999E-3</c:v>
                </c:pt>
                <c:pt idx="6790">
                  <c:v>-7.8125000000000004E-4</c:v>
                </c:pt>
                <c:pt idx="6791">
                  <c:v>-1.3203100000000001E-3</c:v>
                </c:pt>
                <c:pt idx="6792">
                  <c:v>-1.7812500000000001E-3</c:v>
                </c:pt>
                <c:pt idx="6793">
                  <c:v>-1.5546900000000001E-3</c:v>
                </c:pt>
                <c:pt idx="6794">
                  <c:v>-1.3749999999999999E-3</c:v>
                </c:pt>
                <c:pt idx="6795">
                  <c:v>-1.17187E-3</c:v>
                </c:pt>
                <c:pt idx="6796">
                  <c:v>-1.3593699999999999E-3</c:v>
                </c:pt>
                <c:pt idx="6797">
                  <c:v>-1.88281E-3</c:v>
                </c:pt>
                <c:pt idx="6798">
                  <c:v>-1.5781199999999999E-3</c:v>
                </c:pt>
                <c:pt idx="6799">
                  <c:v>-1.88281E-3</c:v>
                </c:pt>
                <c:pt idx="6800">
                  <c:v>-1.96875E-3</c:v>
                </c:pt>
                <c:pt idx="6801">
                  <c:v>-1.94531E-3</c:v>
                </c:pt>
                <c:pt idx="6802">
                  <c:v>-2.0859400000000001E-3</c:v>
                </c:pt>
                <c:pt idx="6803">
                  <c:v>-2.2109400000000002E-3</c:v>
                </c:pt>
                <c:pt idx="6804">
                  <c:v>-2.94531E-3</c:v>
                </c:pt>
                <c:pt idx="6805">
                  <c:v>-2.7734399999999998E-3</c:v>
                </c:pt>
                <c:pt idx="6806">
                  <c:v>-2.1718699999999998E-3</c:v>
                </c:pt>
                <c:pt idx="6807">
                  <c:v>-1.96094E-3</c:v>
                </c:pt>
                <c:pt idx="6808">
                  <c:v>-2.5937500000000001E-3</c:v>
                </c:pt>
                <c:pt idx="6809">
                  <c:v>-2.41406E-3</c:v>
                </c:pt>
                <c:pt idx="6810">
                  <c:v>-2.1328100000000002E-3</c:v>
                </c:pt>
                <c:pt idx="6811">
                  <c:v>-2.4375E-3</c:v>
                </c:pt>
                <c:pt idx="6812">
                  <c:v>-2.7109399999999998E-3</c:v>
                </c:pt>
                <c:pt idx="6813">
                  <c:v>-2.2109400000000002E-3</c:v>
                </c:pt>
                <c:pt idx="6814">
                  <c:v>-2.7421899999999998E-3</c:v>
                </c:pt>
                <c:pt idx="6815">
                  <c:v>-3.0781200000000002E-3</c:v>
                </c:pt>
                <c:pt idx="6816">
                  <c:v>-3.0625000000000001E-3</c:v>
                </c:pt>
                <c:pt idx="6817">
                  <c:v>-3.42187E-3</c:v>
                </c:pt>
                <c:pt idx="6818">
                  <c:v>-3.3046899999999999E-3</c:v>
                </c:pt>
                <c:pt idx="6819">
                  <c:v>-3.2421899999999998E-3</c:v>
                </c:pt>
                <c:pt idx="6820">
                  <c:v>-3.2187499999999998E-3</c:v>
                </c:pt>
                <c:pt idx="6821">
                  <c:v>-3.2031199999999998E-3</c:v>
                </c:pt>
                <c:pt idx="6822">
                  <c:v>-3.1406199999999998E-3</c:v>
                </c:pt>
                <c:pt idx="6823">
                  <c:v>-3.46875E-3</c:v>
                </c:pt>
                <c:pt idx="6824">
                  <c:v>-3.5312500000000001E-3</c:v>
                </c:pt>
                <c:pt idx="6825">
                  <c:v>-3.44531E-3</c:v>
                </c:pt>
                <c:pt idx="6826">
                  <c:v>-3.40625E-3</c:v>
                </c:pt>
                <c:pt idx="6827">
                  <c:v>-3.3046899999999999E-3</c:v>
                </c:pt>
                <c:pt idx="6828">
                  <c:v>-3.1874999999999998E-3</c:v>
                </c:pt>
                <c:pt idx="6829">
                  <c:v>-3.2031199999999998E-3</c:v>
                </c:pt>
                <c:pt idx="6830">
                  <c:v>-3.2031199999999998E-3</c:v>
                </c:pt>
                <c:pt idx="6831">
                  <c:v>-3.2890599999999999E-3</c:v>
                </c:pt>
                <c:pt idx="6832">
                  <c:v>-3.85156E-3</c:v>
                </c:pt>
                <c:pt idx="6833">
                  <c:v>-3.6250000000000002E-3</c:v>
                </c:pt>
                <c:pt idx="6834">
                  <c:v>-3.9375E-3</c:v>
                </c:pt>
                <c:pt idx="6835">
                  <c:v>-3.7109399999999998E-3</c:v>
                </c:pt>
                <c:pt idx="6836">
                  <c:v>-4.2578099999999999E-3</c:v>
                </c:pt>
                <c:pt idx="6837">
                  <c:v>-4.2187500000000003E-3</c:v>
                </c:pt>
                <c:pt idx="6838">
                  <c:v>-4.2812500000000003E-3</c:v>
                </c:pt>
                <c:pt idx="6839">
                  <c:v>-4.6718699999999998E-3</c:v>
                </c:pt>
                <c:pt idx="6840">
                  <c:v>-4.7734400000000003E-3</c:v>
                </c:pt>
                <c:pt idx="6841">
                  <c:v>-4.6406199999999998E-3</c:v>
                </c:pt>
                <c:pt idx="6842">
                  <c:v>-4.9687500000000001E-3</c:v>
                </c:pt>
                <c:pt idx="6843">
                  <c:v>-4.7265600000000003E-3</c:v>
                </c:pt>
                <c:pt idx="6844">
                  <c:v>-4.4374999999999996E-3</c:v>
                </c:pt>
                <c:pt idx="6845">
                  <c:v>-4.2421899999999998E-3</c:v>
                </c:pt>
                <c:pt idx="6846">
                  <c:v>-4.6093699999999998E-3</c:v>
                </c:pt>
                <c:pt idx="6847">
                  <c:v>-4.7656199999999999E-3</c:v>
                </c:pt>
                <c:pt idx="6848">
                  <c:v>-4.7265600000000003E-3</c:v>
                </c:pt>
                <c:pt idx="6849">
                  <c:v>-4.7265600000000003E-3</c:v>
                </c:pt>
                <c:pt idx="6850">
                  <c:v>-5.1328099999999998E-3</c:v>
                </c:pt>
                <c:pt idx="6851">
                  <c:v>-5.38281E-3</c:v>
                </c:pt>
                <c:pt idx="6852">
                  <c:v>-5.7578100000000004E-3</c:v>
                </c:pt>
                <c:pt idx="6853">
                  <c:v>-5.38281E-3</c:v>
                </c:pt>
                <c:pt idx="6854">
                  <c:v>-5.3593699999999996E-3</c:v>
                </c:pt>
                <c:pt idx="6855">
                  <c:v>-5.39844E-3</c:v>
                </c:pt>
                <c:pt idx="6856">
                  <c:v>-5.5624999999999997E-3</c:v>
                </c:pt>
                <c:pt idx="6857">
                  <c:v>-5.7421900000000003E-3</c:v>
                </c:pt>
                <c:pt idx="6858">
                  <c:v>-5.7812499999999999E-3</c:v>
                </c:pt>
                <c:pt idx="6859">
                  <c:v>-5.9218700000000001E-3</c:v>
                </c:pt>
                <c:pt idx="6860">
                  <c:v>-5.2187500000000003E-3</c:v>
                </c:pt>
                <c:pt idx="6861">
                  <c:v>-5.4765600000000001E-3</c:v>
                </c:pt>
                <c:pt idx="6862">
                  <c:v>-5.9218700000000001E-3</c:v>
                </c:pt>
                <c:pt idx="6863">
                  <c:v>-5.7031199999999999E-3</c:v>
                </c:pt>
                <c:pt idx="6864">
                  <c:v>-5.7187499999999999E-3</c:v>
                </c:pt>
                <c:pt idx="6865">
                  <c:v>-5.7031199999999999E-3</c:v>
                </c:pt>
                <c:pt idx="6866">
                  <c:v>-6.33594E-3</c:v>
                </c:pt>
                <c:pt idx="6867">
                  <c:v>-6.6015600000000002E-3</c:v>
                </c:pt>
                <c:pt idx="6868">
                  <c:v>-6.4687499999999997E-3</c:v>
                </c:pt>
                <c:pt idx="6869">
                  <c:v>-6.36719E-3</c:v>
                </c:pt>
                <c:pt idx="6870">
                  <c:v>-6.4296900000000001E-3</c:v>
                </c:pt>
                <c:pt idx="6871">
                  <c:v>-6.6328100000000003E-3</c:v>
                </c:pt>
                <c:pt idx="6872">
                  <c:v>-6.4999999999999997E-3</c:v>
                </c:pt>
                <c:pt idx="6873">
                  <c:v>-6.5156199999999997E-3</c:v>
                </c:pt>
                <c:pt idx="6874">
                  <c:v>-6.9218700000000001E-3</c:v>
                </c:pt>
                <c:pt idx="6875">
                  <c:v>-7.0781200000000002E-3</c:v>
                </c:pt>
                <c:pt idx="6876">
                  <c:v>-6.9062500000000001E-3</c:v>
                </c:pt>
                <c:pt idx="6877">
                  <c:v>-7.2500000000000004E-3</c:v>
                </c:pt>
                <c:pt idx="6878">
                  <c:v>-6.6328100000000003E-3</c:v>
                </c:pt>
                <c:pt idx="6879">
                  <c:v>-6.7031199999999999E-3</c:v>
                </c:pt>
                <c:pt idx="6880">
                  <c:v>-6.6796900000000003E-3</c:v>
                </c:pt>
                <c:pt idx="6881">
                  <c:v>-7.0625000000000002E-3</c:v>
                </c:pt>
                <c:pt idx="6882">
                  <c:v>-7.0390599999999998E-3</c:v>
                </c:pt>
                <c:pt idx="6883">
                  <c:v>-7.2031200000000004E-3</c:v>
                </c:pt>
                <c:pt idx="6884">
                  <c:v>-6.9062500000000001E-3</c:v>
                </c:pt>
                <c:pt idx="6885">
                  <c:v>-7.1796899999999999E-3</c:v>
                </c:pt>
                <c:pt idx="6886">
                  <c:v>-6.875E-3</c:v>
                </c:pt>
                <c:pt idx="6887">
                  <c:v>-6.9218700000000001E-3</c:v>
                </c:pt>
                <c:pt idx="6888">
                  <c:v>-6.84375E-3</c:v>
                </c:pt>
                <c:pt idx="6889">
                  <c:v>-6.9218700000000001E-3</c:v>
                </c:pt>
                <c:pt idx="6890">
                  <c:v>-7.1406200000000003E-3</c:v>
                </c:pt>
                <c:pt idx="6891">
                  <c:v>-8.0781199999999994E-3</c:v>
                </c:pt>
                <c:pt idx="6892">
                  <c:v>-8.1171899999999998E-3</c:v>
                </c:pt>
                <c:pt idx="6893">
                  <c:v>-7.5937499999999998E-3</c:v>
                </c:pt>
                <c:pt idx="6894">
                  <c:v>-7.9218699999999993E-3</c:v>
                </c:pt>
                <c:pt idx="6895">
                  <c:v>-7.73437E-3</c:v>
                </c:pt>
                <c:pt idx="6896">
                  <c:v>-7.9140600000000005E-3</c:v>
                </c:pt>
                <c:pt idx="6897">
                  <c:v>-7.6953100000000003E-3</c:v>
                </c:pt>
                <c:pt idx="6898">
                  <c:v>-7.7109400000000003E-3</c:v>
                </c:pt>
                <c:pt idx="6899">
                  <c:v>-8.0546899999999998E-3</c:v>
                </c:pt>
                <c:pt idx="6900">
                  <c:v>-7.9531199999999993E-3</c:v>
                </c:pt>
                <c:pt idx="6901">
                  <c:v>-8.0781199999999994E-3</c:v>
                </c:pt>
                <c:pt idx="6902">
                  <c:v>-8.1015600000000007E-3</c:v>
                </c:pt>
                <c:pt idx="6903">
                  <c:v>-8.2812500000000004E-3</c:v>
                </c:pt>
                <c:pt idx="6904">
                  <c:v>-8.9374999999999993E-3</c:v>
                </c:pt>
                <c:pt idx="6905">
                  <c:v>-8.7265599999999995E-3</c:v>
                </c:pt>
                <c:pt idx="6906">
                  <c:v>-8.4218699999999997E-3</c:v>
                </c:pt>
                <c:pt idx="6907">
                  <c:v>-8.4218699999999997E-3</c:v>
                </c:pt>
                <c:pt idx="6908">
                  <c:v>-8.6640599999999995E-3</c:v>
                </c:pt>
                <c:pt idx="6909">
                  <c:v>-8.6718699999999999E-3</c:v>
                </c:pt>
                <c:pt idx="6910">
                  <c:v>-8.0546899999999998E-3</c:v>
                </c:pt>
                <c:pt idx="6911">
                  <c:v>-7.8515600000000005E-3</c:v>
                </c:pt>
                <c:pt idx="6912">
                  <c:v>-8.0000000000000002E-3</c:v>
                </c:pt>
                <c:pt idx="6913">
                  <c:v>-7.6953100000000003E-3</c:v>
                </c:pt>
                <c:pt idx="6914">
                  <c:v>-8.5468699999999998E-3</c:v>
                </c:pt>
                <c:pt idx="6915">
                  <c:v>-8.2968699999999996E-3</c:v>
                </c:pt>
                <c:pt idx="6916">
                  <c:v>-8.8749999999999992E-3</c:v>
                </c:pt>
                <c:pt idx="6917">
                  <c:v>-8.6875000000000008E-3</c:v>
                </c:pt>
                <c:pt idx="6918">
                  <c:v>-8.4687500000000006E-3</c:v>
                </c:pt>
                <c:pt idx="6919">
                  <c:v>-8.9296900000000005E-3</c:v>
                </c:pt>
                <c:pt idx="6920">
                  <c:v>-8.8046900000000004E-3</c:v>
                </c:pt>
                <c:pt idx="6921">
                  <c:v>-9.5859399999999994E-3</c:v>
                </c:pt>
                <c:pt idx="6922">
                  <c:v>-9.1093700000000003E-3</c:v>
                </c:pt>
                <c:pt idx="6923">
                  <c:v>-9.0937499999999994E-3</c:v>
                </c:pt>
                <c:pt idx="6924">
                  <c:v>-8.5312500000000006E-3</c:v>
                </c:pt>
                <c:pt idx="6925">
                  <c:v>-8.8671900000000005E-3</c:v>
                </c:pt>
                <c:pt idx="6926">
                  <c:v>-9.7421899999999995E-3</c:v>
                </c:pt>
                <c:pt idx="6927">
                  <c:v>-9.4765600000000002E-3</c:v>
                </c:pt>
                <c:pt idx="6928">
                  <c:v>-9.5390600000000002E-3</c:v>
                </c:pt>
                <c:pt idx="6929">
                  <c:v>-9.2187499999999995E-3</c:v>
                </c:pt>
                <c:pt idx="6930">
                  <c:v>-9.3828100000000001E-3</c:v>
                </c:pt>
                <c:pt idx="6931">
                  <c:v>-8.8046900000000004E-3</c:v>
                </c:pt>
                <c:pt idx="6932">
                  <c:v>-8.9062499999999992E-3</c:v>
                </c:pt>
                <c:pt idx="6933">
                  <c:v>-8.3984400000000001E-3</c:v>
                </c:pt>
                <c:pt idx="6934">
                  <c:v>-8.6718699999999999E-3</c:v>
                </c:pt>
                <c:pt idx="6935">
                  <c:v>-7.8906199999999992E-3</c:v>
                </c:pt>
                <c:pt idx="6936">
                  <c:v>-8.4218699999999997E-3</c:v>
                </c:pt>
                <c:pt idx="6937">
                  <c:v>-9.0781200000000003E-3</c:v>
                </c:pt>
                <c:pt idx="6938">
                  <c:v>-9.0703099999999998E-3</c:v>
                </c:pt>
                <c:pt idx="6939">
                  <c:v>-9.6015600000000003E-3</c:v>
                </c:pt>
                <c:pt idx="6940">
                  <c:v>-9.1562499999999995E-3</c:v>
                </c:pt>
                <c:pt idx="6941">
                  <c:v>-8.7890599999999996E-3</c:v>
                </c:pt>
                <c:pt idx="6942">
                  <c:v>-8.6640599999999995E-3</c:v>
                </c:pt>
                <c:pt idx="6943">
                  <c:v>-9.5390600000000002E-3</c:v>
                </c:pt>
                <c:pt idx="6944">
                  <c:v>-9.2109400000000008E-3</c:v>
                </c:pt>
                <c:pt idx="6945">
                  <c:v>-8.76562E-3</c:v>
                </c:pt>
                <c:pt idx="6946">
                  <c:v>-8.7109400000000003E-3</c:v>
                </c:pt>
                <c:pt idx="6947">
                  <c:v>-9.1718700000000004E-3</c:v>
                </c:pt>
                <c:pt idx="6948">
                  <c:v>-9.3593700000000005E-3</c:v>
                </c:pt>
                <c:pt idx="6949">
                  <c:v>-9.2343700000000004E-3</c:v>
                </c:pt>
                <c:pt idx="6950">
                  <c:v>-9.2734400000000008E-3</c:v>
                </c:pt>
                <c:pt idx="6951">
                  <c:v>-8.8749999999999992E-3</c:v>
                </c:pt>
                <c:pt idx="6952">
                  <c:v>-9.1562499999999995E-3</c:v>
                </c:pt>
                <c:pt idx="6953">
                  <c:v>-8.8671900000000005E-3</c:v>
                </c:pt>
                <c:pt idx="6954">
                  <c:v>-9.4843700000000006E-3</c:v>
                </c:pt>
                <c:pt idx="6955">
                  <c:v>-9.71875E-3</c:v>
                </c:pt>
                <c:pt idx="6956">
                  <c:v>-9.3593700000000005E-3</c:v>
                </c:pt>
                <c:pt idx="6957">
                  <c:v>-9.4609399999999993E-3</c:v>
                </c:pt>
                <c:pt idx="6958">
                  <c:v>-9.0546900000000007E-3</c:v>
                </c:pt>
                <c:pt idx="6959">
                  <c:v>-9.0546900000000007E-3</c:v>
                </c:pt>
                <c:pt idx="6960">
                  <c:v>-9.2421900000000008E-3</c:v>
                </c:pt>
                <c:pt idx="6961">
                  <c:v>-9.3749999999999997E-3</c:v>
                </c:pt>
                <c:pt idx="6962">
                  <c:v>-9.6015600000000003E-3</c:v>
                </c:pt>
                <c:pt idx="6963">
                  <c:v>-9.0937499999999994E-3</c:v>
                </c:pt>
                <c:pt idx="6964">
                  <c:v>-9.0078099999999998E-3</c:v>
                </c:pt>
                <c:pt idx="6965">
                  <c:v>-8.8359400000000005E-3</c:v>
                </c:pt>
                <c:pt idx="6966">
                  <c:v>-8.7734400000000004E-3</c:v>
                </c:pt>
                <c:pt idx="6967">
                  <c:v>-9.0078099999999998E-3</c:v>
                </c:pt>
                <c:pt idx="6968">
                  <c:v>-9.2109400000000008E-3</c:v>
                </c:pt>
                <c:pt idx="6969">
                  <c:v>-9.0156200000000002E-3</c:v>
                </c:pt>
                <c:pt idx="6970">
                  <c:v>-9.1796900000000008E-3</c:v>
                </c:pt>
                <c:pt idx="6971">
                  <c:v>-9.1093700000000003E-3</c:v>
                </c:pt>
                <c:pt idx="6972">
                  <c:v>-9.2421900000000008E-3</c:v>
                </c:pt>
                <c:pt idx="6973">
                  <c:v>-8.6484400000000003E-3</c:v>
                </c:pt>
                <c:pt idx="6974">
                  <c:v>-9.4765600000000002E-3</c:v>
                </c:pt>
                <c:pt idx="6975">
                  <c:v>-9.3593700000000005E-3</c:v>
                </c:pt>
                <c:pt idx="6976">
                  <c:v>-8.9140599999999997E-3</c:v>
                </c:pt>
                <c:pt idx="6977">
                  <c:v>-9.0390599999999998E-3</c:v>
                </c:pt>
                <c:pt idx="6978">
                  <c:v>-9.1406200000000003E-3</c:v>
                </c:pt>
                <c:pt idx="6979">
                  <c:v>-9.25781E-3</c:v>
                </c:pt>
                <c:pt idx="6980">
                  <c:v>-9.4765600000000002E-3</c:v>
                </c:pt>
                <c:pt idx="6981">
                  <c:v>-9.0781200000000003E-3</c:v>
                </c:pt>
                <c:pt idx="6982">
                  <c:v>-9.1718700000000004E-3</c:v>
                </c:pt>
                <c:pt idx="6983">
                  <c:v>-9.3124999999999996E-3</c:v>
                </c:pt>
                <c:pt idx="6984">
                  <c:v>-9.3203100000000001E-3</c:v>
                </c:pt>
                <c:pt idx="6985">
                  <c:v>-9.25781E-3</c:v>
                </c:pt>
                <c:pt idx="6986">
                  <c:v>-8.9531200000000002E-3</c:v>
                </c:pt>
                <c:pt idx="6987">
                  <c:v>-8.7500000000000008E-3</c:v>
                </c:pt>
                <c:pt idx="6988">
                  <c:v>-9.6015600000000003E-3</c:v>
                </c:pt>
                <c:pt idx="6989">
                  <c:v>-8.8671900000000005E-3</c:v>
                </c:pt>
                <c:pt idx="6990">
                  <c:v>-9.0937499999999994E-3</c:v>
                </c:pt>
                <c:pt idx="6991">
                  <c:v>-8.73437E-3</c:v>
                </c:pt>
                <c:pt idx="6992">
                  <c:v>-8.70312E-3</c:v>
                </c:pt>
                <c:pt idx="6993">
                  <c:v>-8.7265599999999995E-3</c:v>
                </c:pt>
                <c:pt idx="6994">
                  <c:v>-8.6875000000000008E-3</c:v>
                </c:pt>
                <c:pt idx="6995">
                  <c:v>-8.36719E-3</c:v>
                </c:pt>
                <c:pt idx="6996">
                  <c:v>-8.5625000000000007E-3</c:v>
                </c:pt>
                <c:pt idx="6997">
                  <c:v>-8.4843699999999998E-3</c:v>
                </c:pt>
                <c:pt idx="6998">
                  <c:v>-8.4843699999999998E-3</c:v>
                </c:pt>
                <c:pt idx="6999">
                  <c:v>-8.5468699999999998E-3</c:v>
                </c:pt>
                <c:pt idx="7000">
                  <c:v>-8.3593699999999996E-3</c:v>
                </c:pt>
                <c:pt idx="7001">
                  <c:v>-7.9765600000000006E-3</c:v>
                </c:pt>
                <c:pt idx="7002">
                  <c:v>-7.9609399999999997E-3</c:v>
                </c:pt>
                <c:pt idx="7003">
                  <c:v>-8.5859400000000002E-3</c:v>
                </c:pt>
                <c:pt idx="7004">
                  <c:v>-8.5078099999999993E-3</c:v>
                </c:pt>
                <c:pt idx="7005">
                  <c:v>-8.1015600000000007E-3</c:v>
                </c:pt>
                <c:pt idx="7006">
                  <c:v>-7.9921899999999997E-3</c:v>
                </c:pt>
                <c:pt idx="7007">
                  <c:v>-8.2421899999999999E-3</c:v>
                </c:pt>
                <c:pt idx="7008">
                  <c:v>-8.2265600000000008E-3</c:v>
                </c:pt>
                <c:pt idx="7009">
                  <c:v>-8.4687500000000006E-3</c:v>
                </c:pt>
                <c:pt idx="7010">
                  <c:v>-8.5703099999999994E-3</c:v>
                </c:pt>
                <c:pt idx="7011">
                  <c:v>-8.3984400000000001E-3</c:v>
                </c:pt>
                <c:pt idx="7012">
                  <c:v>-8.3984400000000001E-3</c:v>
                </c:pt>
                <c:pt idx="7013">
                  <c:v>-7.6953100000000003E-3</c:v>
                </c:pt>
                <c:pt idx="7014">
                  <c:v>-7.7734400000000004E-3</c:v>
                </c:pt>
                <c:pt idx="7015">
                  <c:v>-7.8515600000000005E-3</c:v>
                </c:pt>
                <c:pt idx="7016">
                  <c:v>-7.3125000000000004E-3</c:v>
                </c:pt>
                <c:pt idx="7017">
                  <c:v>-7.73437E-3</c:v>
                </c:pt>
                <c:pt idx="7018">
                  <c:v>-7.5468699999999998E-3</c:v>
                </c:pt>
                <c:pt idx="7019">
                  <c:v>-7.9140600000000005E-3</c:v>
                </c:pt>
                <c:pt idx="7020">
                  <c:v>-7.8984399999999996E-3</c:v>
                </c:pt>
                <c:pt idx="7021">
                  <c:v>-7.7187499999999999E-3</c:v>
                </c:pt>
                <c:pt idx="7022">
                  <c:v>-7.30469E-3</c:v>
                </c:pt>
                <c:pt idx="7023">
                  <c:v>-7.4296900000000001E-3</c:v>
                </c:pt>
                <c:pt idx="7024">
                  <c:v>-7.30469E-3</c:v>
                </c:pt>
                <c:pt idx="7025">
                  <c:v>-7.4687499999999997E-3</c:v>
                </c:pt>
                <c:pt idx="7026">
                  <c:v>-7.2500000000000004E-3</c:v>
                </c:pt>
                <c:pt idx="7027">
                  <c:v>-7.1406200000000003E-3</c:v>
                </c:pt>
                <c:pt idx="7028">
                  <c:v>-7.3281199999999996E-3</c:v>
                </c:pt>
                <c:pt idx="7029">
                  <c:v>-7.0859399999999998E-3</c:v>
                </c:pt>
                <c:pt idx="7030">
                  <c:v>-7.30469E-3</c:v>
                </c:pt>
                <c:pt idx="7031">
                  <c:v>-7.2812500000000004E-3</c:v>
                </c:pt>
                <c:pt idx="7032">
                  <c:v>-7.1406200000000003E-3</c:v>
                </c:pt>
                <c:pt idx="7033">
                  <c:v>-6.4999999999999997E-3</c:v>
                </c:pt>
                <c:pt idx="7034">
                  <c:v>-6.6171900000000002E-3</c:v>
                </c:pt>
                <c:pt idx="7035">
                  <c:v>-6.6718699999999999E-3</c:v>
                </c:pt>
                <c:pt idx="7036">
                  <c:v>-6.8828099999999996E-3</c:v>
                </c:pt>
                <c:pt idx="7037">
                  <c:v>-6.3906199999999996E-3</c:v>
                </c:pt>
                <c:pt idx="7038">
                  <c:v>-6.3906199999999996E-3</c:v>
                </c:pt>
                <c:pt idx="7039">
                  <c:v>-6.5703100000000002E-3</c:v>
                </c:pt>
                <c:pt idx="7040">
                  <c:v>-6.1640599999999999E-3</c:v>
                </c:pt>
                <c:pt idx="7041">
                  <c:v>-6.1328099999999998E-3</c:v>
                </c:pt>
                <c:pt idx="7042">
                  <c:v>-6.4374999999999996E-3</c:v>
                </c:pt>
                <c:pt idx="7043">
                  <c:v>-6.4296900000000001E-3</c:v>
                </c:pt>
                <c:pt idx="7044">
                  <c:v>-6.6796900000000003E-3</c:v>
                </c:pt>
                <c:pt idx="7045">
                  <c:v>-6.7031199999999999E-3</c:v>
                </c:pt>
                <c:pt idx="7046">
                  <c:v>-6.0078099999999997E-3</c:v>
                </c:pt>
                <c:pt idx="7047">
                  <c:v>-6.0859399999999998E-3</c:v>
                </c:pt>
                <c:pt idx="7048">
                  <c:v>-6.0937500000000002E-3</c:v>
                </c:pt>
                <c:pt idx="7049">
                  <c:v>-5.4609400000000001E-3</c:v>
                </c:pt>
                <c:pt idx="7050">
                  <c:v>-5.6249999999999998E-3</c:v>
                </c:pt>
                <c:pt idx="7051">
                  <c:v>-6.0625000000000002E-3</c:v>
                </c:pt>
                <c:pt idx="7052">
                  <c:v>-5.6406199999999998E-3</c:v>
                </c:pt>
                <c:pt idx="7053">
                  <c:v>-5.4218699999999996E-3</c:v>
                </c:pt>
                <c:pt idx="7054">
                  <c:v>-5.6562499999999998E-3</c:v>
                </c:pt>
                <c:pt idx="7055">
                  <c:v>-5.6562499999999998E-3</c:v>
                </c:pt>
                <c:pt idx="7056">
                  <c:v>-5.8671900000000004E-3</c:v>
                </c:pt>
                <c:pt idx="7057">
                  <c:v>-5.6171900000000002E-3</c:v>
                </c:pt>
                <c:pt idx="7058">
                  <c:v>-5.0781200000000002E-3</c:v>
                </c:pt>
                <c:pt idx="7059">
                  <c:v>-4.38281E-3</c:v>
                </c:pt>
                <c:pt idx="7060">
                  <c:v>-4.4999999999999997E-3</c:v>
                </c:pt>
                <c:pt idx="7061">
                  <c:v>-4.6406199999999998E-3</c:v>
                </c:pt>
                <c:pt idx="7062">
                  <c:v>-4.9687500000000001E-3</c:v>
                </c:pt>
                <c:pt idx="7063">
                  <c:v>-4.7734400000000003E-3</c:v>
                </c:pt>
                <c:pt idx="7064">
                  <c:v>-4.6015600000000002E-3</c:v>
                </c:pt>
                <c:pt idx="7065">
                  <c:v>-4.4843699999999997E-3</c:v>
                </c:pt>
                <c:pt idx="7066">
                  <c:v>-4.39844E-3</c:v>
                </c:pt>
                <c:pt idx="7067">
                  <c:v>-4.5859400000000002E-3</c:v>
                </c:pt>
                <c:pt idx="7068">
                  <c:v>-4.7109400000000003E-3</c:v>
                </c:pt>
                <c:pt idx="7069">
                  <c:v>-4.7109400000000003E-3</c:v>
                </c:pt>
                <c:pt idx="7070">
                  <c:v>-4.39844E-3</c:v>
                </c:pt>
                <c:pt idx="7071">
                  <c:v>-4.6640600000000003E-3</c:v>
                </c:pt>
                <c:pt idx="7072">
                  <c:v>-4.4453100000000001E-3</c:v>
                </c:pt>
                <c:pt idx="7073">
                  <c:v>-3.9296899999999996E-3</c:v>
                </c:pt>
                <c:pt idx="7074">
                  <c:v>-3.9531200000000001E-3</c:v>
                </c:pt>
                <c:pt idx="7075">
                  <c:v>-3.1874999999999998E-3</c:v>
                </c:pt>
                <c:pt idx="7076">
                  <c:v>-3.7499999999999999E-3</c:v>
                </c:pt>
                <c:pt idx="7077">
                  <c:v>-3.2421899999999998E-3</c:v>
                </c:pt>
                <c:pt idx="7078">
                  <c:v>-3.5234400000000001E-3</c:v>
                </c:pt>
                <c:pt idx="7079">
                  <c:v>-3.46875E-3</c:v>
                </c:pt>
                <c:pt idx="7080">
                  <c:v>-2.6796900000000002E-3</c:v>
                </c:pt>
                <c:pt idx="7081">
                  <c:v>-2.875E-3</c:v>
                </c:pt>
                <c:pt idx="7082">
                  <c:v>-3.2812499999999999E-3</c:v>
                </c:pt>
                <c:pt idx="7083">
                  <c:v>-3.1250000000000002E-3</c:v>
                </c:pt>
                <c:pt idx="7084">
                  <c:v>-3.1015600000000002E-3</c:v>
                </c:pt>
                <c:pt idx="7085">
                  <c:v>-3.3046899999999999E-3</c:v>
                </c:pt>
                <c:pt idx="7086">
                  <c:v>-3.2656199999999999E-3</c:v>
                </c:pt>
                <c:pt idx="7087">
                  <c:v>-3.2656199999999999E-3</c:v>
                </c:pt>
                <c:pt idx="7088">
                  <c:v>-2.94531E-3</c:v>
                </c:pt>
                <c:pt idx="7089">
                  <c:v>-2.2656199999999999E-3</c:v>
                </c:pt>
                <c:pt idx="7090">
                  <c:v>-1.74219E-3</c:v>
                </c:pt>
                <c:pt idx="7091">
                  <c:v>-1.96875E-3</c:v>
                </c:pt>
                <c:pt idx="7092">
                  <c:v>-2.0859400000000001E-3</c:v>
                </c:pt>
                <c:pt idx="7093">
                  <c:v>-2.0312500000000001E-3</c:v>
                </c:pt>
                <c:pt idx="7094">
                  <c:v>-2.2890599999999999E-3</c:v>
                </c:pt>
                <c:pt idx="7095">
                  <c:v>-2.2109400000000002E-3</c:v>
                </c:pt>
                <c:pt idx="7096">
                  <c:v>-2.47656E-3</c:v>
                </c:pt>
                <c:pt idx="7097">
                  <c:v>-1.8281199999999999E-3</c:v>
                </c:pt>
                <c:pt idx="7098">
                  <c:v>-1.5546900000000001E-3</c:v>
                </c:pt>
                <c:pt idx="7099">
                  <c:v>-1.6171899999999999E-3</c:v>
                </c:pt>
                <c:pt idx="7100">
                  <c:v>-9.9218700000000006E-4</c:v>
                </c:pt>
                <c:pt idx="7101">
                  <c:v>-1.1875E-3</c:v>
                </c:pt>
                <c:pt idx="7102">
                  <c:v>-1.21094E-3</c:v>
                </c:pt>
                <c:pt idx="7103">
                  <c:v>-1.1875E-3</c:v>
                </c:pt>
                <c:pt idx="7104">
                  <c:v>-1.17187E-3</c:v>
                </c:pt>
                <c:pt idx="7105">
                  <c:v>-8.2812499999999998E-4</c:v>
                </c:pt>
                <c:pt idx="7106">
                  <c:v>-7.0312499999999997E-4</c:v>
                </c:pt>
                <c:pt idx="7107">
                  <c:v>-3.0468699999999999E-4</c:v>
                </c:pt>
                <c:pt idx="7108">
                  <c:v>-7.8125000000000004E-4</c:v>
                </c:pt>
                <c:pt idx="7109">
                  <c:v>-9.5312499999999998E-4</c:v>
                </c:pt>
                <c:pt idx="7110">
                  <c:v>-7.4218699999999995E-4</c:v>
                </c:pt>
                <c:pt idx="7111">
                  <c:v>-8.4374999999999999E-4</c:v>
                </c:pt>
                <c:pt idx="7112">
                  <c:v>-6.4843699999999997E-4</c:v>
                </c:pt>
                <c:pt idx="7113">
                  <c:v>-4.3750000000000001E-4</c:v>
                </c:pt>
                <c:pt idx="7114">
                  <c:v>-3.7500000000000001E-4</c:v>
                </c:pt>
                <c:pt idx="7115">
                  <c:v>-5.0781199999999996E-4</c:v>
                </c:pt>
                <c:pt idx="7116">
                  <c:v>-5.2343699999999997E-4</c:v>
                </c:pt>
                <c:pt idx="7117">
                  <c:v>-3.5937499999999999E-4</c:v>
                </c:pt>
                <c:pt idx="7118">
                  <c:v>-3.0468699999999999E-4</c:v>
                </c:pt>
                <c:pt idx="7119">
                  <c:v>-2.57812E-4</c:v>
                </c:pt>
                <c:pt idx="7120" formatCode="0.00E+00">
                  <c:v>-1.5625E-5</c:v>
                </c:pt>
                <c:pt idx="7121">
                  <c:v>2.3437499999999999E-4</c:v>
                </c:pt>
                <c:pt idx="7122">
                  <c:v>3.9062500000000002E-4</c:v>
                </c:pt>
                <c:pt idx="7123" formatCode="0.00E+00">
                  <c:v>-3.1250000000000001E-5</c:v>
                </c:pt>
                <c:pt idx="7124">
                  <c:v>2.0312499999999999E-4</c:v>
                </c:pt>
                <c:pt idx="7125" formatCode="0.00E+00">
                  <c:v>2.34375E-5</c:v>
                </c:pt>
                <c:pt idx="7126">
                  <c:v>-1.4062499999999999E-4</c:v>
                </c:pt>
                <c:pt idx="7127">
                  <c:v>1.6406299999999999E-4</c:v>
                </c:pt>
                <c:pt idx="7128">
                  <c:v>5.7812499999999997E-4</c:v>
                </c:pt>
                <c:pt idx="7129">
                  <c:v>7.5781299999999998E-4</c:v>
                </c:pt>
                <c:pt idx="7130">
                  <c:v>6.9531300000000003E-4</c:v>
                </c:pt>
                <c:pt idx="7131">
                  <c:v>4.5312500000000002E-4</c:v>
                </c:pt>
                <c:pt idx="7132">
                  <c:v>7.1874999999999999E-4</c:v>
                </c:pt>
                <c:pt idx="7133">
                  <c:v>8.7500000000000002E-4</c:v>
                </c:pt>
                <c:pt idx="7134">
                  <c:v>7.9687499999999995E-4</c:v>
                </c:pt>
                <c:pt idx="7135">
                  <c:v>1.0859400000000001E-3</c:v>
                </c:pt>
                <c:pt idx="7136">
                  <c:v>1.20313E-3</c:v>
                </c:pt>
                <c:pt idx="7137">
                  <c:v>1.4218799999999999E-3</c:v>
                </c:pt>
                <c:pt idx="7138">
                  <c:v>1.49219E-3</c:v>
                </c:pt>
                <c:pt idx="7139">
                  <c:v>9.6093800000000005E-4</c:v>
                </c:pt>
                <c:pt idx="7140">
                  <c:v>1.0390600000000001E-3</c:v>
                </c:pt>
                <c:pt idx="7141">
                  <c:v>1.3828099999999999E-3</c:v>
                </c:pt>
                <c:pt idx="7142">
                  <c:v>1.8906299999999999E-3</c:v>
                </c:pt>
                <c:pt idx="7143">
                  <c:v>1.6484399999999999E-3</c:v>
                </c:pt>
                <c:pt idx="7144">
                  <c:v>1.77344E-3</c:v>
                </c:pt>
                <c:pt idx="7145">
                  <c:v>1.79688E-3</c:v>
                </c:pt>
                <c:pt idx="7146">
                  <c:v>1.48438E-3</c:v>
                </c:pt>
                <c:pt idx="7147">
                  <c:v>1E-3</c:v>
                </c:pt>
                <c:pt idx="7148">
                  <c:v>1.3046900000000001E-3</c:v>
                </c:pt>
                <c:pt idx="7149">
                  <c:v>1.48438E-3</c:v>
                </c:pt>
                <c:pt idx="7150">
                  <c:v>1.52344E-3</c:v>
                </c:pt>
                <c:pt idx="7151">
                  <c:v>1.8359400000000001E-3</c:v>
                </c:pt>
                <c:pt idx="7152">
                  <c:v>1.6875E-3</c:v>
                </c:pt>
                <c:pt idx="7153">
                  <c:v>1.4218799999999999E-3</c:v>
                </c:pt>
                <c:pt idx="7154">
                  <c:v>1.5546900000000001E-3</c:v>
                </c:pt>
                <c:pt idx="7155">
                  <c:v>1.54688E-3</c:v>
                </c:pt>
                <c:pt idx="7156">
                  <c:v>1.6875E-3</c:v>
                </c:pt>
                <c:pt idx="7157">
                  <c:v>1.8515599999999999E-3</c:v>
                </c:pt>
                <c:pt idx="7158">
                  <c:v>1.75E-3</c:v>
                </c:pt>
                <c:pt idx="7159">
                  <c:v>1.91406E-3</c:v>
                </c:pt>
                <c:pt idx="7160">
                  <c:v>2.2343799999999998E-3</c:v>
                </c:pt>
                <c:pt idx="7161">
                  <c:v>1.9375E-3</c:v>
                </c:pt>
                <c:pt idx="7162">
                  <c:v>2.1328100000000002E-3</c:v>
                </c:pt>
                <c:pt idx="7163">
                  <c:v>2.96875E-3</c:v>
                </c:pt>
                <c:pt idx="7164">
                  <c:v>2.5000000000000001E-3</c:v>
                </c:pt>
                <c:pt idx="7165">
                  <c:v>2E-3</c:v>
                </c:pt>
                <c:pt idx="7166">
                  <c:v>2.2578099999999999E-3</c:v>
                </c:pt>
                <c:pt idx="7167">
                  <c:v>2.0312500000000001E-3</c:v>
                </c:pt>
                <c:pt idx="7168">
                  <c:v>2.2656299999999998E-3</c:v>
                </c:pt>
                <c:pt idx="7169">
                  <c:v>1.97656E-3</c:v>
                </c:pt>
                <c:pt idx="7170">
                  <c:v>1.6484399999999999E-3</c:v>
                </c:pt>
                <c:pt idx="7171">
                  <c:v>2.3671899999999999E-3</c:v>
                </c:pt>
                <c:pt idx="7172">
                  <c:v>2.8281299999999999E-3</c:v>
                </c:pt>
                <c:pt idx="7173">
                  <c:v>2.7109399999999998E-3</c:v>
                </c:pt>
                <c:pt idx="7174">
                  <c:v>2.5390600000000001E-3</c:v>
                </c:pt>
                <c:pt idx="7175">
                  <c:v>2.4375E-3</c:v>
                </c:pt>
                <c:pt idx="7176">
                  <c:v>2.2031300000000002E-3</c:v>
                </c:pt>
                <c:pt idx="7177">
                  <c:v>2.92969E-3</c:v>
                </c:pt>
                <c:pt idx="7178">
                  <c:v>3.0937500000000001E-3</c:v>
                </c:pt>
                <c:pt idx="7179">
                  <c:v>3.2812499999999999E-3</c:v>
                </c:pt>
                <c:pt idx="7180">
                  <c:v>3.2499999999999999E-3</c:v>
                </c:pt>
                <c:pt idx="7181">
                  <c:v>2.96875E-3</c:v>
                </c:pt>
                <c:pt idx="7182">
                  <c:v>2.7499999999999998E-3</c:v>
                </c:pt>
                <c:pt idx="7183">
                  <c:v>2.5625000000000001E-3</c:v>
                </c:pt>
                <c:pt idx="7184">
                  <c:v>3.01563E-3</c:v>
                </c:pt>
                <c:pt idx="7185">
                  <c:v>3.375E-3</c:v>
                </c:pt>
                <c:pt idx="7186">
                  <c:v>3.5000000000000001E-3</c:v>
                </c:pt>
                <c:pt idx="7187">
                  <c:v>2.8671899999999999E-3</c:v>
                </c:pt>
                <c:pt idx="7188">
                  <c:v>3.4765600000000001E-3</c:v>
                </c:pt>
                <c:pt idx="7189">
                  <c:v>3.5859400000000001E-3</c:v>
                </c:pt>
                <c:pt idx="7190">
                  <c:v>3.1718800000000002E-3</c:v>
                </c:pt>
                <c:pt idx="7191">
                  <c:v>2.7109399999999998E-3</c:v>
                </c:pt>
                <c:pt idx="7192">
                  <c:v>3.0078100000000001E-3</c:v>
                </c:pt>
                <c:pt idx="7193">
                  <c:v>2.8281299999999999E-3</c:v>
                </c:pt>
                <c:pt idx="7194">
                  <c:v>3.2578099999999999E-3</c:v>
                </c:pt>
                <c:pt idx="7195">
                  <c:v>2.96875E-3</c:v>
                </c:pt>
                <c:pt idx="7196">
                  <c:v>3.2578099999999999E-3</c:v>
                </c:pt>
                <c:pt idx="7197">
                  <c:v>3.0703100000000001E-3</c:v>
                </c:pt>
                <c:pt idx="7198">
                  <c:v>3.2578099999999999E-3</c:v>
                </c:pt>
                <c:pt idx="7199">
                  <c:v>3.0781300000000001E-3</c:v>
                </c:pt>
                <c:pt idx="7200">
                  <c:v>3.01563E-3</c:v>
                </c:pt>
                <c:pt idx="7201">
                  <c:v>2.8671899999999999E-3</c:v>
                </c:pt>
                <c:pt idx="7202">
                  <c:v>2.7734399999999998E-3</c:v>
                </c:pt>
                <c:pt idx="7203">
                  <c:v>3.1718800000000002E-3</c:v>
                </c:pt>
                <c:pt idx="7204">
                  <c:v>3.38281E-3</c:v>
                </c:pt>
                <c:pt idx="7205">
                  <c:v>3.5390600000000001E-3</c:v>
                </c:pt>
                <c:pt idx="7206">
                  <c:v>3.3124999999999999E-3</c:v>
                </c:pt>
                <c:pt idx="7207">
                  <c:v>3.1093800000000001E-3</c:v>
                </c:pt>
                <c:pt idx="7208">
                  <c:v>2.5234400000000001E-3</c:v>
                </c:pt>
                <c:pt idx="7209">
                  <c:v>2.5390600000000001E-3</c:v>
                </c:pt>
                <c:pt idx="7210">
                  <c:v>2.8906299999999999E-3</c:v>
                </c:pt>
                <c:pt idx="7211">
                  <c:v>2.875E-3</c:v>
                </c:pt>
                <c:pt idx="7212">
                  <c:v>2.94531E-3</c:v>
                </c:pt>
                <c:pt idx="7213">
                  <c:v>3.46094E-3</c:v>
                </c:pt>
                <c:pt idx="7214">
                  <c:v>3.2187499999999998E-3</c:v>
                </c:pt>
                <c:pt idx="7215">
                  <c:v>3.0546900000000001E-3</c:v>
                </c:pt>
                <c:pt idx="7216">
                  <c:v>2.38281E-3</c:v>
                </c:pt>
                <c:pt idx="7217">
                  <c:v>3.0312500000000001E-3</c:v>
                </c:pt>
                <c:pt idx="7218">
                  <c:v>2.91406E-3</c:v>
                </c:pt>
                <c:pt idx="7219">
                  <c:v>2.90625E-3</c:v>
                </c:pt>
                <c:pt idx="7220">
                  <c:v>2.8046899999999999E-3</c:v>
                </c:pt>
                <c:pt idx="7221">
                  <c:v>2.95313E-3</c:v>
                </c:pt>
                <c:pt idx="7222">
                  <c:v>2.92969E-3</c:v>
                </c:pt>
                <c:pt idx="7223">
                  <c:v>3.38281E-3</c:v>
                </c:pt>
                <c:pt idx="7224">
                  <c:v>3.375E-3</c:v>
                </c:pt>
                <c:pt idx="7225">
                  <c:v>3.1171900000000002E-3</c:v>
                </c:pt>
                <c:pt idx="7226">
                  <c:v>2.95313E-3</c:v>
                </c:pt>
                <c:pt idx="7227">
                  <c:v>3.0703100000000001E-3</c:v>
                </c:pt>
                <c:pt idx="7228">
                  <c:v>3.6171900000000002E-3</c:v>
                </c:pt>
                <c:pt idx="7229">
                  <c:v>3.1718800000000002E-3</c:v>
                </c:pt>
                <c:pt idx="7230">
                  <c:v>3.01563E-3</c:v>
                </c:pt>
                <c:pt idx="7231">
                  <c:v>2.8046899999999999E-3</c:v>
                </c:pt>
                <c:pt idx="7232">
                  <c:v>2.96875E-3</c:v>
                </c:pt>
                <c:pt idx="7233">
                  <c:v>2.5703100000000001E-3</c:v>
                </c:pt>
                <c:pt idx="7234">
                  <c:v>2.7109399999999998E-3</c:v>
                </c:pt>
                <c:pt idx="7235">
                  <c:v>2.2421899999999998E-3</c:v>
                </c:pt>
                <c:pt idx="7236">
                  <c:v>2.2343799999999998E-3</c:v>
                </c:pt>
                <c:pt idx="7237">
                  <c:v>2.48438E-3</c:v>
                </c:pt>
                <c:pt idx="7238">
                  <c:v>2.6015600000000002E-3</c:v>
                </c:pt>
                <c:pt idx="7239">
                  <c:v>2.7734399999999998E-3</c:v>
                </c:pt>
                <c:pt idx="7240">
                  <c:v>2.5390600000000001E-3</c:v>
                </c:pt>
                <c:pt idx="7241">
                  <c:v>3.0703100000000001E-3</c:v>
                </c:pt>
                <c:pt idx="7242">
                  <c:v>3.0312500000000001E-3</c:v>
                </c:pt>
                <c:pt idx="7243">
                  <c:v>2.4375E-3</c:v>
                </c:pt>
                <c:pt idx="7244">
                  <c:v>2.3437499999999999E-3</c:v>
                </c:pt>
                <c:pt idx="7245">
                  <c:v>2.5234400000000001E-3</c:v>
                </c:pt>
                <c:pt idx="7246">
                  <c:v>2.6874999999999998E-3</c:v>
                </c:pt>
                <c:pt idx="7247">
                  <c:v>2.90625E-3</c:v>
                </c:pt>
                <c:pt idx="7248">
                  <c:v>2.6406300000000001E-3</c:v>
                </c:pt>
                <c:pt idx="7249">
                  <c:v>2.8281299999999999E-3</c:v>
                </c:pt>
                <c:pt idx="7250">
                  <c:v>2.3359399999999999E-3</c:v>
                </c:pt>
                <c:pt idx="7251">
                  <c:v>2.38281E-3</c:v>
                </c:pt>
                <c:pt idx="7252">
                  <c:v>2.6640600000000002E-3</c:v>
                </c:pt>
                <c:pt idx="7253">
                  <c:v>2.2812499999999999E-3</c:v>
                </c:pt>
                <c:pt idx="7254">
                  <c:v>2.7499999999999998E-3</c:v>
                </c:pt>
                <c:pt idx="7255">
                  <c:v>2.46094E-3</c:v>
                </c:pt>
                <c:pt idx="7256">
                  <c:v>2.4375E-3</c:v>
                </c:pt>
                <c:pt idx="7257">
                  <c:v>2.40625E-3</c:v>
                </c:pt>
                <c:pt idx="7258">
                  <c:v>2.38281E-3</c:v>
                </c:pt>
                <c:pt idx="7259">
                  <c:v>2.5000000000000001E-3</c:v>
                </c:pt>
                <c:pt idx="7260">
                  <c:v>2.48438E-3</c:v>
                </c:pt>
                <c:pt idx="7261">
                  <c:v>2.3046899999999999E-3</c:v>
                </c:pt>
                <c:pt idx="7262">
                  <c:v>2.48438E-3</c:v>
                </c:pt>
                <c:pt idx="7263">
                  <c:v>2.1015600000000001E-3</c:v>
                </c:pt>
                <c:pt idx="7264">
                  <c:v>2.44531E-3</c:v>
                </c:pt>
                <c:pt idx="7265">
                  <c:v>2.5625000000000001E-3</c:v>
                </c:pt>
                <c:pt idx="7266">
                  <c:v>1.72656E-3</c:v>
                </c:pt>
                <c:pt idx="7267">
                  <c:v>1.54688E-3</c:v>
                </c:pt>
                <c:pt idx="7268">
                  <c:v>1.91406E-3</c:v>
                </c:pt>
                <c:pt idx="7269">
                  <c:v>2.2031300000000002E-3</c:v>
                </c:pt>
                <c:pt idx="7270">
                  <c:v>2.2187499999999998E-3</c:v>
                </c:pt>
                <c:pt idx="7271">
                  <c:v>2.1406300000000001E-3</c:v>
                </c:pt>
                <c:pt idx="7272">
                  <c:v>2.8671899999999999E-3</c:v>
                </c:pt>
                <c:pt idx="7273">
                  <c:v>2.42188E-3</c:v>
                </c:pt>
                <c:pt idx="7274">
                  <c:v>2.7265599999999998E-3</c:v>
                </c:pt>
                <c:pt idx="7275">
                  <c:v>2.48438E-3</c:v>
                </c:pt>
                <c:pt idx="7276">
                  <c:v>2E-3</c:v>
                </c:pt>
                <c:pt idx="7277">
                  <c:v>2.46875E-3</c:v>
                </c:pt>
                <c:pt idx="7278">
                  <c:v>2.42188E-3</c:v>
                </c:pt>
                <c:pt idx="7279">
                  <c:v>2.4375E-3</c:v>
                </c:pt>
                <c:pt idx="7280">
                  <c:v>1.99219E-3</c:v>
                </c:pt>
                <c:pt idx="7281">
                  <c:v>2.3046899999999999E-3</c:v>
                </c:pt>
                <c:pt idx="7282">
                  <c:v>2.0312500000000001E-3</c:v>
                </c:pt>
                <c:pt idx="7283">
                  <c:v>2E-3</c:v>
                </c:pt>
                <c:pt idx="7284">
                  <c:v>1.8125000000000001E-3</c:v>
                </c:pt>
                <c:pt idx="7285">
                  <c:v>2.2187499999999998E-3</c:v>
                </c:pt>
                <c:pt idx="7286">
                  <c:v>2.2812499999999999E-3</c:v>
                </c:pt>
                <c:pt idx="7287">
                  <c:v>2.5000000000000001E-3</c:v>
                </c:pt>
                <c:pt idx="7288">
                  <c:v>2.0312500000000001E-3</c:v>
                </c:pt>
                <c:pt idx="7289">
                  <c:v>2E-3</c:v>
                </c:pt>
                <c:pt idx="7290">
                  <c:v>2.01563E-3</c:v>
                </c:pt>
                <c:pt idx="7291">
                  <c:v>1.6718799999999999E-3</c:v>
                </c:pt>
                <c:pt idx="7292">
                  <c:v>2.40625E-3</c:v>
                </c:pt>
                <c:pt idx="7293">
                  <c:v>2.1953099999999998E-3</c:v>
                </c:pt>
                <c:pt idx="7294">
                  <c:v>1.95313E-3</c:v>
                </c:pt>
                <c:pt idx="7295">
                  <c:v>2.1328100000000002E-3</c:v>
                </c:pt>
                <c:pt idx="7296">
                  <c:v>1.75E-3</c:v>
                </c:pt>
                <c:pt idx="7297">
                  <c:v>2.0546900000000001E-3</c:v>
                </c:pt>
                <c:pt idx="7298">
                  <c:v>2.0546900000000001E-3</c:v>
                </c:pt>
                <c:pt idx="7299">
                  <c:v>2.3437499999999999E-3</c:v>
                </c:pt>
                <c:pt idx="7300">
                  <c:v>2.2343799999999998E-3</c:v>
                </c:pt>
                <c:pt idx="7301">
                  <c:v>2.2031300000000002E-3</c:v>
                </c:pt>
                <c:pt idx="7302">
                  <c:v>1.71094E-3</c:v>
                </c:pt>
                <c:pt idx="7303">
                  <c:v>1.95313E-3</c:v>
                </c:pt>
                <c:pt idx="7304">
                  <c:v>1.97656E-3</c:v>
                </c:pt>
                <c:pt idx="7305">
                  <c:v>1.6093800000000001E-3</c:v>
                </c:pt>
                <c:pt idx="7306">
                  <c:v>1.46875E-3</c:v>
                </c:pt>
                <c:pt idx="7307">
                  <c:v>1.3437499999999999E-3</c:v>
                </c:pt>
                <c:pt idx="7308">
                  <c:v>1.6484399999999999E-3</c:v>
                </c:pt>
                <c:pt idx="7309">
                  <c:v>1.1406299999999999E-3</c:v>
                </c:pt>
                <c:pt idx="7310">
                  <c:v>1.69531E-3</c:v>
                </c:pt>
                <c:pt idx="7311">
                  <c:v>1.6718799999999999E-3</c:v>
                </c:pt>
                <c:pt idx="7312">
                  <c:v>2.2031300000000002E-3</c:v>
                </c:pt>
                <c:pt idx="7313">
                  <c:v>2.1640600000000002E-3</c:v>
                </c:pt>
                <c:pt idx="7314">
                  <c:v>2.0781300000000001E-3</c:v>
                </c:pt>
                <c:pt idx="7315">
                  <c:v>1.7890600000000001E-3</c:v>
                </c:pt>
                <c:pt idx="7316">
                  <c:v>2.0625000000000001E-3</c:v>
                </c:pt>
                <c:pt idx="7317">
                  <c:v>2.5000000000000001E-3</c:v>
                </c:pt>
                <c:pt idx="7318">
                  <c:v>2.4375E-3</c:v>
                </c:pt>
                <c:pt idx="7319">
                  <c:v>2.5000000000000001E-3</c:v>
                </c:pt>
                <c:pt idx="7320">
                  <c:v>2.0625000000000001E-3</c:v>
                </c:pt>
                <c:pt idx="7321">
                  <c:v>1.96094E-3</c:v>
                </c:pt>
                <c:pt idx="7322">
                  <c:v>1.96094E-3</c:v>
                </c:pt>
                <c:pt idx="7323">
                  <c:v>1.92969E-3</c:v>
                </c:pt>
                <c:pt idx="7324">
                  <c:v>1.77344E-3</c:v>
                </c:pt>
                <c:pt idx="7325">
                  <c:v>2.0390600000000001E-3</c:v>
                </c:pt>
                <c:pt idx="7326">
                  <c:v>1.8515599999999999E-3</c:v>
                </c:pt>
                <c:pt idx="7327">
                  <c:v>2.0937500000000001E-3</c:v>
                </c:pt>
                <c:pt idx="7328">
                  <c:v>2.01563E-3</c:v>
                </c:pt>
                <c:pt idx="7329">
                  <c:v>2.01563E-3</c:v>
                </c:pt>
                <c:pt idx="7330">
                  <c:v>2.3359399999999999E-3</c:v>
                </c:pt>
                <c:pt idx="7331">
                  <c:v>2.3671899999999999E-3</c:v>
                </c:pt>
                <c:pt idx="7332">
                  <c:v>2.2812499999999999E-3</c:v>
                </c:pt>
                <c:pt idx="7333">
                  <c:v>2.01563E-3</c:v>
                </c:pt>
                <c:pt idx="7334">
                  <c:v>1.75E-3</c:v>
                </c:pt>
                <c:pt idx="7335">
                  <c:v>1.8125000000000001E-3</c:v>
                </c:pt>
                <c:pt idx="7336">
                  <c:v>2.0390600000000001E-3</c:v>
                </c:pt>
                <c:pt idx="7337">
                  <c:v>2.40625E-3</c:v>
                </c:pt>
                <c:pt idx="7338">
                  <c:v>1.99219E-3</c:v>
                </c:pt>
                <c:pt idx="7339">
                  <c:v>2.1171900000000001E-3</c:v>
                </c:pt>
                <c:pt idx="7340">
                  <c:v>2.3359399999999999E-3</c:v>
                </c:pt>
                <c:pt idx="7341">
                  <c:v>2.48438E-3</c:v>
                </c:pt>
                <c:pt idx="7342">
                  <c:v>2.6484400000000002E-3</c:v>
                </c:pt>
                <c:pt idx="7343">
                  <c:v>2.5859400000000001E-3</c:v>
                </c:pt>
                <c:pt idx="7344">
                  <c:v>2.3593799999999999E-3</c:v>
                </c:pt>
                <c:pt idx="7345">
                  <c:v>2.5000000000000001E-3</c:v>
                </c:pt>
                <c:pt idx="7346">
                  <c:v>2.44531E-3</c:v>
                </c:pt>
                <c:pt idx="7347">
                  <c:v>2.5390600000000001E-3</c:v>
                </c:pt>
                <c:pt idx="7348">
                  <c:v>2.2187499999999998E-3</c:v>
                </c:pt>
                <c:pt idx="7349">
                  <c:v>2.40625E-3</c:v>
                </c:pt>
                <c:pt idx="7350">
                  <c:v>2.40625E-3</c:v>
                </c:pt>
                <c:pt idx="7351">
                  <c:v>2.6015600000000002E-3</c:v>
                </c:pt>
                <c:pt idx="7352">
                  <c:v>2.5625000000000001E-3</c:v>
                </c:pt>
                <c:pt idx="7353">
                  <c:v>1.5937499999999999E-3</c:v>
                </c:pt>
                <c:pt idx="7354">
                  <c:v>1.7890600000000001E-3</c:v>
                </c:pt>
                <c:pt idx="7355">
                  <c:v>2.5468800000000001E-3</c:v>
                </c:pt>
                <c:pt idx="7356">
                  <c:v>1.9375E-3</c:v>
                </c:pt>
                <c:pt idx="7357">
                  <c:v>2.3437499999999999E-3</c:v>
                </c:pt>
                <c:pt idx="7358">
                  <c:v>2.6015600000000002E-3</c:v>
                </c:pt>
                <c:pt idx="7359">
                  <c:v>2.01563E-3</c:v>
                </c:pt>
                <c:pt idx="7360">
                  <c:v>2.1406300000000001E-3</c:v>
                </c:pt>
                <c:pt idx="7361">
                  <c:v>2.3984399999999999E-3</c:v>
                </c:pt>
                <c:pt idx="7362">
                  <c:v>2.38281E-3</c:v>
                </c:pt>
                <c:pt idx="7363">
                  <c:v>2.9765600000000001E-3</c:v>
                </c:pt>
                <c:pt idx="7364">
                  <c:v>2.40625E-3</c:v>
                </c:pt>
                <c:pt idx="7365">
                  <c:v>2.4375E-3</c:v>
                </c:pt>
                <c:pt idx="7366">
                  <c:v>2.38281E-3</c:v>
                </c:pt>
                <c:pt idx="7367">
                  <c:v>2.42188E-3</c:v>
                </c:pt>
                <c:pt idx="7368">
                  <c:v>2.7656299999999998E-3</c:v>
                </c:pt>
                <c:pt idx="7369">
                  <c:v>2.7031300000000002E-3</c:v>
                </c:pt>
                <c:pt idx="7370">
                  <c:v>2.5625000000000001E-3</c:v>
                </c:pt>
                <c:pt idx="7371">
                  <c:v>2.875E-3</c:v>
                </c:pt>
                <c:pt idx="7372">
                  <c:v>2.8671899999999999E-3</c:v>
                </c:pt>
                <c:pt idx="7373">
                  <c:v>2.42188E-3</c:v>
                </c:pt>
                <c:pt idx="7374">
                  <c:v>2.42188E-3</c:v>
                </c:pt>
                <c:pt idx="7375">
                  <c:v>2.5390600000000001E-3</c:v>
                </c:pt>
                <c:pt idx="7376">
                  <c:v>2.46094E-3</c:v>
                </c:pt>
                <c:pt idx="7377">
                  <c:v>3.0468800000000001E-3</c:v>
                </c:pt>
                <c:pt idx="7378">
                  <c:v>2.94531E-3</c:v>
                </c:pt>
                <c:pt idx="7379">
                  <c:v>2.6093800000000001E-3</c:v>
                </c:pt>
                <c:pt idx="7380">
                  <c:v>2.5468800000000001E-3</c:v>
                </c:pt>
                <c:pt idx="7381">
                  <c:v>2.8671899999999999E-3</c:v>
                </c:pt>
                <c:pt idx="7382">
                  <c:v>3.2578099999999999E-3</c:v>
                </c:pt>
                <c:pt idx="7383">
                  <c:v>2.99219E-3</c:v>
                </c:pt>
                <c:pt idx="7384">
                  <c:v>2.5390600000000001E-3</c:v>
                </c:pt>
                <c:pt idx="7385">
                  <c:v>2.5859400000000001E-3</c:v>
                </c:pt>
                <c:pt idx="7386">
                  <c:v>2.8906299999999999E-3</c:v>
                </c:pt>
                <c:pt idx="7387">
                  <c:v>3.6796899999999998E-3</c:v>
                </c:pt>
                <c:pt idx="7388">
                  <c:v>3.4375E-3</c:v>
                </c:pt>
                <c:pt idx="7389">
                  <c:v>3.0312500000000001E-3</c:v>
                </c:pt>
                <c:pt idx="7390">
                  <c:v>2.5000000000000001E-3</c:v>
                </c:pt>
                <c:pt idx="7391">
                  <c:v>2.5234400000000001E-3</c:v>
                </c:pt>
                <c:pt idx="7392">
                  <c:v>3.0312500000000001E-3</c:v>
                </c:pt>
                <c:pt idx="7393">
                  <c:v>3.2578099999999999E-3</c:v>
                </c:pt>
                <c:pt idx="7394">
                  <c:v>3.5781300000000001E-3</c:v>
                </c:pt>
                <c:pt idx="7395">
                  <c:v>2.7499999999999998E-3</c:v>
                </c:pt>
                <c:pt idx="7396">
                  <c:v>2.46094E-3</c:v>
                </c:pt>
                <c:pt idx="7397">
                  <c:v>3.0312500000000001E-3</c:v>
                </c:pt>
                <c:pt idx="7398">
                  <c:v>2.96875E-3</c:v>
                </c:pt>
                <c:pt idx="7399">
                  <c:v>2.95313E-3</c:v>
                </c:pt>
                <c:pt idx="7400">
                  <c:v>3.4375E-3</c:v>
                </c:pt>
                <c:pt idx="7401">
                  <c:v>3.0781300000000001E-3</c:v>
                </c:pt>
                <c:pt idx="7402">
                  <c:v>3.1796900000000002E-3</c:v>
                </c:pt>
                <c:pt idx="7403">
                  <c:v>3.1328100000000002E-3</c:v>
                </c:pt>
                <c:pt idx="7404">
                  <c:v>2.5000000000000001E-3</c:v>
                </c:pt>
                <c:pt idx="7405">
                  <c:v>2.5078100000000001E-3</c:v>
                </c:pt>
                <c:pt idx="7406">
                  <c:v>3.01563E-3</c:v>
                </c:pt>
                <c:pt idx="7407">
                  <c:v>2.8671899999999999E-3</c:v>
                </c:pt>
                <c:pt idx="7408">
                  <c:v>2.6015600000000002E-3</c:v>
                </c:pt>
                <c:pt idx="7409">
                  <c:v>2.91406E-3</c:v>
                </c:pt>
                <c:pt idx="7410">
                  <c:v>2.6093800000000001E-3</c:v>
                </c:pt>
                <c:pt idx="7411">
                  <c:v>2.875E-3</c:v>
                </c:pt>
                <c:pt idx="7412">
                  <c:v>3.2187499999999998E-3</c:v>
                </c:pt>
                <c:pt idx="7413">
                  <c:v>2.7656299999999998E-3</c:v>
                </c:pt>
                <c:pt idx="7414">
                  <c:v>3.0937500000000001E-3</c:v>
                </c:pt>
                <c:pt idx="7415">
                  <c:v>2.8437499999999999E-3</c:v>
                </c:pt>
                <c:pt idx="7416">
                  <c:v>2.6718800000000002E-3</c:v>
                </c:pt>
                <c:pt idx="7417">
                  <c:v>2.6015600000000002E-3</c:v>
                </c:pt>
                <c:pt idx="7418">
                  <c:v>2.8906299999999999E-3</c:v>
                </c:pt>
                <c:pt idx="7419">
                  <c:v>3.1796900000000002E-3</c:v>
                </c:pt>
                <c:pt idx="7420">
                  <c:v>2.46875E-3</c:v>
                </c:pt>
                <c:pt idx="7421">
                  <c:v>2.6484400000000002E-3</c:v>
                </c:pt>
                <c:pt idx="7422">
                  <c:v>3.0078100000000001E-3</c:v>
                </c:pt>
                <c:pt idx="7423">
                  <c:v>2.92969E-3</c:v>
                </c:pt>
                <c:pt idx="7424">
                  <c:v>2.8046899999999999E-3</c:v>
                </c:pt>
                <c:pt idx="7425">
                  <c:v>2.44531E-3</c:v>
                </c:pt>
                <c:pt idx="7426">
                  <c:v>2.2343799999999998E-3</c:v>
                </c:pt>
                <c:pt idx="7427">
                  <c:v>2.2031300000000002E-3</c:v>
                </c:pt>
                <c:pt idx="7428">
                  <c:v>2.0390600000000001E-3</c:v>
                </c:pt>
                <c:pt idx="7429">
                  <c:v>1.97656E-3</c:v>
                </c:pt>
                <c:pt idx="7430">
                  <c:v>2.2656299999999998E-3</c:v>
                </c:pt>
                <c:pt idx="7431">
                  <c:v>2.46875E-3</c:v>
                </c:pt>
                <c:pt idx="7432">
                  <c:v>2.46875E-3</c:v>
                </c:pt>
                <c:pt idx="7433">
                  <c:v>1.91406E-3</c:v>
                </c:pt>
                <c:pt idx="7434">
                  <c:v>2.5625000000000001E-3</c:v>
                </c:pt>
                <c:pt idx="7435">
                  <c:v>2.1640600000000002E-3</c:v>
                </c:pt>
                <c:pt idx="7436">
                  <c:v>2.1015600000000001E-3</c:v>
                </c:pt>
                <c:pt idx="7437">
                  <c:v>2.3359399999999999E-3</c:v>
                </c:pt>
                <c:pt idx="7438">
                  <c:v>2.1953099999999998E-3</c:v>
                </c:pt>
                <c:pt idx="7439">
                  <c:v>2E-3</c:v>
                </c:pt>
                <c:pt idx="7440">
                  <c:v>1.8359400000000001E-3</c:v>
                </c:pt>
                <c:pt idx="7441">
                  <c:v>1.8984399999999999E-3</c:v>
                </c:pt>
                <c:pt idx="7442">
                  <c:v>1.8359400000000001E-3</c:v>
                </c:pt>
                <c:pt idx="7443">
                  <c:v>1.6718799999999999E-3</c:v>
                </c:pt>
                <c:pt idx="7444">
                  <c:v>1.5703099999999999E-3</c:v>
                </c:pt>
                <c:pt idx="7445">
                  <c:v>1.54688E-3</c:v>
                </c:pt>
                <c:pt idx="7446">
                  <c:v>1.45313E-3</c:v>
                </c:pt>
                <c:pt idx="7447">
                  <c:v>1.3515599999999999E-3</c:v>
                </c:pt>
                <c:pt idx="7448">
                  <c:v>1.97656E-3</c:v>
                </c:pt>
                <c:pt idx="7449">
                  <c:v>2.1406300000000001E-3</c:v>
                </c:pt>
                <c:pt idx="7450">
                  <c:v>1.69531E-3</c:v>
                </c:pt>
                <c:pt idx="7451">
                  <c:v>2.0781300000000001E-3</c:v>
                </c:pt>
                <c:pt idx="7452">
                  <c:v>1.9375E-3</c:v>
                </c:pt>
                <c:pt idx="7453">
                  <c:v>1.3515599999999999E-3</c:v>
                </c:pt>
                <c:pt idx="7454">
                  <c:v>1.6718799999999999E-3</c:v>
                </c:pt>
                <c:pt idx="7455">
                  <c:v>1.6249999999999999E-3</c:v>
                </c:pt>
                <c:pt idx="7456">
                  <c:v>1.20313E-3</c:v>
                </c:pt>
                <c:pt idx="7457">
                  <c:v>1.25E-3</c:v>
                </c:pt>
                <c:pt idx="7458">
                  <c:v>1.54688E-3</c:v>
                </c:pt>
                <c:pt idx="7459">
                  <c:v>1.5703099999999999E-3</c:v>
                </c:pt>
                <c:pt idx="7460">
                  <c:v>1.46875E-3</c:v>
                </c:pt>
                <c:pt idx="7461">
                  <c:v>1.3515599999999999E-3</c:v>
                </c:pt>
                <c:pt idx="7462">
                  <c:v>8.8281299999999998E-4</c:v>
                </c:pt>
                <c:pt idx="7463">
                  <c:v>8.3593800000000005E-4</c:v>
                </c:pt>
                <c:pt idx="7464">
                  <c:v>9.7656299999999995E-4</c:v>
                </c:pt>
                <c:pt idx="7465">
                  <c:v>6.1718799999999996E-4</c:v>
                </c:pt>
                <c:pt idx="7466">
                  <c:v>7.1874999999999999E-4</c:v>
                </c:pt>
                <c:pt idx="7467">
                  <c:v>6.7968800000000002E-4</c:v>
                </c:pt>
                <c:pt idx="7468">
                  <c:v>1.0625000000000001E-3</c:v>
                </c:pt>
                <c:pt idx="7469">
                  <c:v>9.6093800000000005E-4</c:v>
                </c:pt>
                <c:pt idx="7470">
                  <c:v>4.5312500000000002E-4</c:v>
                </c:pt>
                <c:pt idx="7471">
                  <c:v>7.34375E-4</c:v>
                </c:pt>
                <c:pt idx="7472">
                  <c:v>9.2187499999999995E-4</c:v>
                </c:pt>
                <c:pt idx="7473">
                  <c:v>6.3281299999999997E-4</c:v>
                </c:pt>
                <c:pt idx="7474">
                  <c:v>9.3749999999999997E-4</c:v>
                </c:pt>
                <c:pt idx="7475">
                  <c:v>3.6718800000000001E-4</c:v>
                </c:pt>
                <c:pt idx="7476" formatCode="0.00E+00">
                  <c:v>-1.5625E-5</c:v>
                </c:pt>
                <c:pt idx="7477">
                  <c:v>-2.4218699999999999E-4</c:v>
                </c:pt>
                <c:pt idx="7478">
                  <c:v>-1.7187499999999999E-4</c:v>
                </c:pt>
                <c:pt idx="7479" formatCode="0.00E+00">
                  <c:v>-5.4687500000000001E-5</c:v>
                </c:pt>
                <c:pt idx="7480">
                  <c:v>2.1093800000000001E-4</c:v>
                </c:pt>
                <c:pt idx="7481">
                  <c:v>2.0312499999999999E-4</c:v>
                </c:pt>
                <c:pt idx="7482">
                  <c:v>-3.3593700000000002E-4</c:v>
                </c:pt>
                <c:pt idx="7483">
                  <c:v>-4.0624999999999998E-4</c:v>
                </c:pt>
                <c:pt idx="7484">
                  <c:v>-6.0156200000000004E-4</c:v>
                </c:pt>
                <c:pt idx="7485">
                  <c:v>-3.5937499999999999E-4</c:v>
                </c:pt>
                <c:pt idx="7486">
                  <c:v>-2.1875E-4</c:v>
                </c:pt>
                <c:pt idx="7487">
                  <c:v>-2.8124999999999998E-4</c:v>
                </c:pt>
                <c:pt idx="7488">
                  <c:v>-5.6249999999999996E-4</c:v>
                </c:pt>
                <c:pt idx="7489" formatCode="0.00E+00">
                  <c:v>-9.3750000000000097E-5</c:v>
                </c:pt>
                <c:pt idx="7490">
                  <c:v>-2.57812E-4</c:v>
                </c:pt>
                <c:pt idx="7491">
                  <c:v>-6.4843699999999997E-4</c:v>
                </c:pt>
                <c:pt idx="7492">
                  <c:v>-1.45312E-3</c:v>
                </c:pt>
                <c:pt idx="7493">
                  <c:v>-1.67969E-3</c:v>
                </c:pt>
                <c:pt idx="7494">
                  <c:v>-1.6249999999999999E-3</c:v>
                </c:pt>
                <c:pt idx="7495">
                  <c:v>-1.7812500000000001E-3</c:v>
                </c:pt>
                <c:pt idx="7496">
                  <c:v>-1.8437499999999999E-3</c:v>
                </c:pt>
                <c:pt idx="7497">
                  <c:v>-1.92969E-3</c:v>
                </c:pt>
                <c:pt idx="7498">
                  <c:v>-1.88281E-3</c:v>
                </c:pt>
                <c:pt idx="7499">
                  <c:v>-1.6015599999999999E-3</c:v>
                </c:pt>
                <c:pt idx="7500">
                  <c:v>-1.1484399999999999E-3</c:v>
                </c:pt>
                <c:pt idx="7501">
                  <c:v>-1.1562499999999999E-3</c:v>
                </c:pt>
                <c:pt idx="7502">
                  <c:v>-1.42187E-3</c:v>
                </c:pt>
                <c:pt idx="7503">
                  <c:v>-1.92969E-3</c:v>
                </c:pt>
                <c:pt idx="7504">
                  <c:v>-1.7578100000000001E-3</c:v>
                </c:pt>
                <c:pt idx="7505">
                  <c:v>-1.5937499999999999E-3</c:v>
                </c:pt>
                <c:pt idx="7506">
                  <c:v>-1.7656200000000001E-3</c:v>
                </c:pt>
                <c:pt idx="7507">
                  <c:v>-2.45312E-3</c:v>
                </c:pt>
                <c:pt idx="7508">
                  <c:v>-2.8203099999999999E-3</c:v>
                </c:pt>
                <c:pt idx="7509">
                  <c:v>-2.39062E-3</c:v>
                </c:pt>
                <c:pt idx="7510">
                  <c:v>-2.42969E-3</c:v>
                </c:pt>
                <c:pt idx="7511">
                  <c:v>-2.5312500000000001E-3</c:v>
                </c:pt>
                <c:pt idx="7512">
                  <c:v>-2.5546900000000001E-3</c:v>
                </c:pt>
                <c:pt idx="7513">
                  <c:v>-2.4375E-3</c:v>
                </c:pt>
                <c:pt idx="7514">
                  <c:v>-2.5703100000000001E-3</c:v>
                </c:pt>
                <c:pt idx="7515">
                  <c:v>-3.0625000000000001E-3</c:v>
                </c:pt>
                <c:pt idx="7516">
                  <c:v>-3.1640599999999998E-3</c:v>
                </c:pt>
                <c:pt idx="7517">
                  <c:v>-3.3437499999999999E-3</c:v>
                </c:pt>
                <c:pt idx="7518">
                  <c:v>-3.46875E-3</c:v>
                </c:pt>
                <c:pt idx="7519">
                  <c:v>-3.4531200000000001E-3</c:v>
                </c:pt>
                <c:pt idx="7520">
                  <c:v>-3.7890599999999999E-3</c:v>
                </c:pt>
                <c:pt idx="7521">
                  <c:v>-4.2578099999999999E-3</c:v>
                </c:pt>
                <c:pt idx="7522">
                  <c:v>-3.7265599999999999E-3</c:v>
                </c:pt>
                <c:pt idx="7523">
                  <c:v>-3.42187E-3</c:v>
                </c:pt>
                <c:pt idx="7524">
                  <c:v>-3.3437499999999999E-3</c:v>
                </c:pt>
                <c:pt idx="7525">
                  <c:v>-3.46875E-3</c:v>
                </c:pt>
                <c:pt idx="7526">
                  <c:v>-3.9140599999999996E-3</c:v>
                </c:pt>
                <c:pt idx="7527">
                  <c:v>-4.4062499999999996E-3</c:v>
                </c:pt>
                <c:pt idx="7528">
                  <c:v>-4.2578099999999999E-3</c:v>
                </c:pt>
                <c:pt idx="7529">
                  <c:v>-3.85937E-3</c:v>
                </c:pt>
                <c:pt idx="7530">
                  <c:v>-4.3046899999999999E-3</c:v>
                </c:pt>
                <c:pt idx="7531">
                  <c:v>-4.2343700000000003E-3</c:v>
                </c:pt>
                <c:pt idx="7532">
                  <c:v>-4.0625000000000001E-3</c:v>
                </c:pt>
                <c:pt idx="7533">
                  <c:v>-4.2578099999999999E-3</c:v>
                </c:pt>
                <c:pt idx="7534">
                  <c:v>-4.0781200000000002E-3</c:v>
                </c:pt>
                <c:pt idx="7535">
                  <c:v>-4.6249999999999998E-3</c:v>
                </c:pt>
                <c:pt idx="7536">
                  <c:v>-4.3593700000000004E-3</c:v>
                </c:pt>
                <c:pt idx="7537">
                  <c:v>-4.4999999999999997E-3</c:v>
                </c:pt>
                <c:pt idx="7538">
                  <c:v>-4.2578099999999999E-3</c:v>
                </c:pt>
                <c:pt idx="7539">
                  <c:v>-4.5234400000000001E-3</c:v>
                </c:pt>
                <c:pt idx="7540">
                  <c:v>-4.7656199999999999E-3</c:v>
                </c:pt>
                <c:pt idx="7541">
                  <c:v>-4.8124999999999999E-3</c:v>
                </c:pt>
                <c:pt idx="7542">
                  <c:v>-5.0156200000000001E-3</c:v>
                </c:pt>
                <c:pt idx="7543">
                  <c:v>-4.9296899999999996E-3</c:v>
                </c:pt>
                <c:pt idx="7544">
                  <c:v>-5.2187500000000003E-3</c:v>
                </c:pt>
                <c:pt idx="7545">
                  <c:v>-4.8515600000000004E-3</c:v>
                </c:pt>
                <c:pt idx="7546">
                  <c:v>-5.1953099999999999E-3</c:v>
                </c:pt>
                <c:pt idx="7547">
                  <c:v>-5.4999999999999997E-3</c:v>
                </c:pt>
                <c:pt idx="7548">
                  <c:v>-5.1328099999999998E-3</c:v>
                </c:pt>
                <c:pt idx="7549">
                  <c:v>-5.35156E-3</c:v>
                </c:pt>
                <c:pt idx="7550">
                  <c:v>-5.6796900000000003E-3</c:v>
                </c:pt>
                <c:pt idx="7551">
                  <c:v>-5.4140600000000001E-3</c:v>
                </c:pt>
                <c:pt idx="7552">
                  <c:v>-5.6874999999999998E-3</c:v>
                </c:pt>
                <c:pt idx="7553">
                  <c:v>-5.2343700000000003E-3</c:v>
                </c:pt>
                <c:pt idx="7554">
                  <c:v>-5.2812500000000004E-3</c:v>
                </c:pt>
                <c:pt idx="7555">
                  <c:v>-5.7031199999999999E-3</c:v>
                </c:pt>
                <c:pt idx="7556">
                  <c:v>-5.7421900000000003E-3</c:v>
                </c:pt>
                <c:pt idx="7557">
                  <c:v>-5.5624999999999997E-3</c:v>
                </c:pt>
                <c:pt idx="7558">
                  <c:v>-5.3749999999999996E-3</c:v>
                </c:pt>
                <c:pt idx="7559">
                  <c:v>-5.7265600000000003E-3</c:v>
                </c:pt>
                <c:pt idx="7560">
                  <c:v>-5.6874999999999998E-3</c:v>
                </c:pt>
                <c:pt idx="7561">
                  <c:v>-5.5859400000000002E-3</c:v>
                </c:pt>
                <c:pt idx="7562">
                  <c:v>-5.7578100000000004E-3</c:v>
                </c:pt>
                <c:pt idx="7563">
                  <c:v>-5.6640600000000003E-3</c:v>
                </c:pt>
                <c:pt idx="7564">
                  <c:v>-6.0703099999999998E-3</c:v>
                </c:pt>
                <c:pt idx="7565">
                  <c:v>-6.2656200000000004E-3</c:v>
                </c:pt>
                <c:pt idx="7566">
                  <c:v>-6.4687499999999997E-3</c:v>
                </c:pt>
                <c:pt idx="7567">
                  <c:v>-6.5937499999999998E-3</c:v>
                </c:pt>
                <c:pt idx="7568">
                  <c:v>-6.0937500000000002E-3</c:v>
                </c:pt>
                <c:pt idx="7569">
                  <c:v>-6.2343700000000004E-3</c:v>
                </c:pt>
                <c:pt idx="7570">
                  <c:v>-6.0703099999999998E-3</c:v>
                </c:pt>
                <c:pt idx="7571">
                  <c:v>-5.9453099999999997E-3</c:v>
                </c:pt>
                <c:pt idx="7572">
                  <c:v>-5.84375E-3</c:v>
                </c:pt>
                <c:pt idx="7573">
                  <c:v>-5.5781199999999998E-3</c:v>
                </c:pt>
                <c:pt idx="7574">
                  <c:v>-5.4374999999999996E-3</c:v>
                </c:pt>
                <c:pt idx="7575">
                  <c:v>-5.9687500000000001E-3</c:v>
                </c:pt>
                <c:pt idx="7576">
                  <c:v>-6.0468700000000002E-3</c:v>
                </c:pt>
                <c:pt idx="7577">
                  <c:v>-5.9921899999999997E-3</c:v>
                </c:pt>
                <c:pt idx="7578">
                  <c:v>-6.4921900000000001E-3</c:v>
                </c:pt>
                <c:pt idx="7579">
                  <c:v>-6.8046900000000004E-3</c:v>
                </c:pt>
                <c:pt idx="7580">
                  <c:v>-7.0234399999999997E-3</c:v>
                </c:pt>
                <c:pt idx="7581">
                  <c:v>-6.5546900000000002E-3</c:v>
                </c:pt>
                <c:pt idx="7582">
                  <c:v>-6.4374999999999996E-3</c:v>
                </c:pt>
                <c:pt idx="7583">
                  <c:v>-6.6328100000000003E-3</c:v>
                </c:pt>
                <c:pt idx="7584">
                  <c:v>-6.6171900000000002E-3</c:v>
                </c:pt>
                <c:pt idx="7585">
                  <c:v>-6.35156E-3</c:v>
                </c:pt>
                <c:pt idx="7586">
                  <c:v>-6.7421900000000003E-3</c:v>
                </c:pt>
                <c:pt idx="7587">
                  <c:v>-7.0625000000000002E-3</c:v>
                </c:pt>
                <c:pt idx="7588">
                  <c:v>-6.8046900000000004E-3</c:v>
                </c:pt>
                <c:pt idx="7589">
                  <c:v>-7.1640599999999999E-3</c:v>
                </c:pt>
                <c:pt idx="7590">
                  <c:v>-7.4296900000000001E-3</c:v>
                </c:pt>
                <c:pt idx="7591">
                  <c:v>-7.4921900000000001E-3</c:v>
                </c:pt>
                <c:pt idx="7592">
                  <c:v>-7.2656200000000004E-3</c:v>
                </c:pt>
                <c:pt idx="7593">
                  <c:v>-7.28906E-3</c:v>
                </c:pt>
                <c:pt idx="7594">
                  <c:v>-6.9765599999999997E-3</c:v>
                </c:pt>
                <c:pt idx="7595">
                  <c:v>-6.78125E-3</c:v>
                </c:pt>
                <c:pt idx="7596">
                  <c:v>-6.6328100000000003E-3</c:v>
                </c:pt>
                <c:pt idx="7597">
                  <c:v>-7.0468700000000002E-3</c:v>
                </c:pt>
                <c:pt idx="7598">
                  <c:v>-7.0468700000000002E-3</c:v>
                </c:pt>
                <c:pt idx="7599">
                  <c:v>-6.9375000000000001E-3</c:v>
                </c:pt>
                <c:pt idx="7600">
                  <c:v>-6.3906199999999996E-3</c:v>
                </c:pt>
                <c:pt idx="7601">
                  <c:v>-6.6953100000000003E-3</c:v>
                </c:pt>
                <c:pt idx="7602">
                  <c:v>-7.1093700000000003E-3</c:v>
                </c:pt>
                <c:pt idx="7603">
                  <c:v>-6.9843700000000002E-3</c:v>
                </c:pt>
                <c:pt idx="7604">
                  <c:v>-6.8984399999999996E-3</c:v>
                </c:pt>
                <c:pt idx="7605">
                  <c:v>-6.9218700000000001E-3</c:v>
                </c:pt>
                <c:pt idx="7606">
                  <c:v>-7.4453100000000001E-3</c:v>
                </c:pt>
                <c:pt idx="7607">
                  <c:v>-7.2421899999999999E-3</c:v>
                </c:pt>
                <c:pt idx="7608">
                  <c:v>-6.8046900000000004E-3</c:v>
                </c:pt>
                <c:pt idx="7609">
                  <c:v>-7.1015599999999998E-3</c:v>
                </c:pt>
                <c:pt idx="7610">
                  <c:v>-7.4062499999999996E-3</c:v>
                </c:pt>
                <c:pt idx="7611">
                  <c:v>-7.1640599999999999E-3</c:v>
                </c:pt>
                <c:pt idx="7612">
                  <c:v>-6.9765599999999997E-3</c:v>
                </c:pt>
                <c:pt idx="7613">
                  <c:v>-7.2031200000000004E-3</c:v>
                </c:pt>
                <c:pt idx="7614">
                  <c:v>-7.3125000000000004E-3</c:v>
                </c:pt>
                <c:pt idx="7615">
                  <c:v>-6.9765599999999997E-3</c:v>
                </c:pt>
                <c:pt idx="7616">
                  <c:v>-6.6953100000000003E-3</c:v>
                </c:pt>
                <c:pt idx="7617">
                  <c:v>-7.0390599999999998E-3</c:v>
                </c:pt>
                <c:pt idx="7618">
                  <c:v>-6.7187499999999999E-3</c:v>
                </c:pt>
                <c:pt idx="7619">
                  <c:v>-7.2421899999999999E-3</c:v>
                </c:pt>
                <c:pt idx="7620">
                  <c:v>-7.73437E-3</c:v>
                </c:pt>
                <c:pt idx="7621">
                  <c:v>-7.6718699999999999E-3</c:v>
                </c:pt>
                <c:pt idx="7622">
                  <c:v>-7.5703100000000002E-3</c:v>
                </c:pt>
                <c:pt idx="7623">
                  <c:v>-7.4531199999999997E-3</c:v>
                </c:pt>
                <c:pt idx="7624">
                  <c:v>-7.28906E-3</c:v>
                </c:pt>
                <c:pt idx="7625">
                  <c:v>-7.1796899999999999E-3</c:v>
                </c:pt>
                <c:pt idx="7626">
                  <c:v>-7.1093700000000003E-3</c:v>
                </c:pt>
                <c:pt idx="7627">
                  <c:v>-6.8046900000000004E-3</c:v>
                </c:pt>
                <c:pt idx="7628">
                  <c:v>-7.0078099999999997E-3</c:v>
                </c:pt>
                <c:pt idx="7629">
                  <c:v>-7.5546900000000002E-3</c:v>
                </c:pt>
                <c:pt idx="7630">
                  <c:v>-7.2109399999999999E-3</c:v>
                </c:pt>
                <c:pt idx="7631">
                  <c:v>-7.1484399999999998E-3</c:v>
                </c:pt>
                <c:pt idx="7632">
                  <c:v>-7.2500000000000004E-3</c:v>
                </c:pt>
                <c:pt idx="7633">
                  <c:v>-7.30469E-3</c:v>
                </c:pt>
                <c:pt idx="7634">
                  <c:v>-7.3828100000000001E-3</c:v>
                </c:pt>
                <c:pt idx="7635">
                  <c:v>-7.5312499999999998E-3</c:v>
                </c:pt>
                <c:pt idx="7636">
                  <c:v>-7.0781200000000002E-3</c:v>
                </c:pt>
                <c:pt idx="7637">
                  <c:v>-7.1250000000000003E-3</c:v>
                </c:pt>
                <c:pt idx="7638">
                  <c:v>-6.9765599999999997E-3</c:v>
                </c:pt>
                <c:pt idx="7639">
                  <c:v>-6.9218700000000001E-3</c:v>
                </c:pt>
                <c:pt idx="7640">
                  <c:v>-7.1015599999999998E-3</c:v>
                </c:pt>
                <c:pt idx="7641">
                  <c:v>-7.6874999999999999E-3</c:v>
                </c:pt>
                <c:pt idx="7642">
                  <c:v>-6.9218700000000001E-3</c:v>
                </c:pt>
                <c:pt idx="7643">
                  <c:v>-6.7734400000000004E-3</c:v>
                </c:pt>
                <c:pt idx="7644">
                  <c:v>-6.4140600000000001E-3</c:v>
                </c:pt>
                <c:pt idx="7645">
                  <c:v>-6.4765600000000001E-3</c:v>
                </c:pt>
                <c:pt idx="7646">
                  <c:v>-6.4765600000000001E-3</c:v>
                </c:pt>
                <c:pt idx="7647">
                  <c:v>-6.6406199999999999E-3</c:v>
                </c:pt>
                <c:pt idx="7648">
                  <c:v>-7.3125000000000004E-3</c:v>
                </c:pt>
                <c:pt idx="7649">
                  <c:v>-7.4921900000000001E-3</c:v>
                </c:pt>
                <c:pt idx="7650">
                  <c:v>-7.3828100000000001E-3</c:v>
                </c:pt>
                <c:pt idx="7651">
                  <c:v>-6.6562499999999998E-3</c:v>
                </c:pt>
                <c:pt idx="7652">
                  <c:v>-6.6796900000000003E-3</c:v>
                </c:pt>
                <c:pt idx="7653">
                  <c:v>-6.9765599999999997E-3</c:v>
                </c:pt>
                <c:pt idx="7654">
                  <c:v>-7.0468700000000002E-3</c:v>
                </c:pt>
                <c:pt idx="7655">
                  <c:v>-6.6718699999999999E-3</c:v>
                </c:pt>
                <c:pt idx="7656">
                  <c:v>-6.6562499999999998E-3</c:v>
                </c:pt>
                <c:pt idx="7657">
                  <c:v>-6.9453099999999997E-3</c:v>
                </c:pt>
                <c:pt idx="7658">
                  <c:v>-6.8984399999999996E-3</c:v>
                </c:pt>
                <c:pt idx="7659">
                  <c:v>-6.8046900000000004E-3</c:v>
                </c:pt>
                <c:pt idx="7660">
                  <c:v>-6.35156E-3</c:v>
                </c:pt>
                <c:pt idx="7661">
                  <c:v>-6.1718700000000003E-3</c:v>
                </c:pt>
                <c:pt idx="7662">
                  <c:v>-6.39844E-3</c:v>
                </c:pt>
                <c:pt idx="7663">
                  <c:v>-6.6015600000000002E-3</c:v>
                </c:pt>
                <c:pt idx="7664">
                  <c:v>-5.9453099999999997E-3</c:v>
                </c:pt>
                <c:pt idx="7665">
                  <c:v>-6.0234399999999997E-3</c:v>
                </c:pt>
                <c:pt idx="7666">
                  <c:v>-6.4687499999999997E-3</c:v>
                </c:pt>
                <c:pt idx="7667">
                  <c:v>-6.36719E-3</c:v>
                </c:pt>
                <c:pt idx="7668">
                  <c:v>-7.0468700000000002E-3</c:v>
                </c:pt>
                <c:pt idx="7669">
                  <c:v>-6.9609399999999997E-3</c:v>
                </c:pt>
                <c:pt idx="7670">
                  <c:v>-6.8359400000000004E-3</c:v>
                </c:pt>
                <c:pt idx="7671">
                  <c:v>-6.3749999999999996E-3</c:v>
                </c:pt>
                <c:pt idx="7672">
                  <c:v>-6.84375E-3</c:v>
                </c:pt>
                <c:pt idx="7673">
                  <c:v>-6.6015600000000002E-3</c:v>
                </c:pt>
                <c:pt idx="7674">
                  <c:v>-6.35156E-3</c:v>
                </c:pt>
                <c:pt idx="7675">
                  <c:v>-6.1250000000000002E-3</c:v>
                </c:pt>
                <c:pt idx="7676">
                  <c:v>-6.0312500000000002E-3</c:v>
                </c:pt>
                <c:pt idx="7677">
                  <c:v>-6.5937499999999998E-3</c:v>
                </c:pt>
                <c:pt idx="7678">
                  <c:v>-6.8984399999999996E-3</c:v>
                </c:pt>
                <c:pt idx="7679">
                  <c:v>-6.4687499999999997E-3</c:v>
                </c:pt>
                <c:pt idx="7680">
                  <c:v>-5.7187499999999999E-3</c:v>
                </c:pt>
                <c:pt idx="7681">
                  <c:v>-5.6640600000000003E-3</c:v>
                </c:pt>
                <c:pt idx="7682">
                  <c:v>-6.0625000000000002E-3</c:v>
                </c:pt>
                <c:pt idx="7683">
                  <c:v>-6.1093700000000003E-3</c:v>
                </c:pt>
                <c:pt idx="7684">
                  <c:v>-6.28906E-3</c:v>
                </c:pt>
                <c:pt idx="7685">
                  <c:v>-6.4531199999999997E-3</c:v>
                </c:pt>
                <c:pt idx="7686">
                  <c:v>-6.1484399999999998E-3</c:v>
                </c:pt>
                <c:pt idx="7687">
                  <c:v>-5.8046900000000004E-3</c:v>
                </c:pt>
                <c:pt idx="7688">
                  <c:v>-5.3593699999999996E-3</c:v>
                </c:pt>
                <c:pt idx="7689">
                  <c:v>-5.9453099999999997E-3</c:v>
                </c:pt>
                <c:pt idx="7690">
                  <c:v>-5.9609399999999996E-3</c:v>
                </c:pt>
                <c:pt idx="7691">
                  <c:v>-5.7890600000000004E-3</c:v>
                </c:pt>
                <c:pt idx="7692">
                  <c:v>-6.0078099999999997E-3</c:v>
                </c:pt>
                <c:pt idx="7693">
                  <c:v>-6.4374999999999996E-3</c:v>
                </c:pt>
                <c:pt idx="7694">
                  <c:v>-6.2265599999999999E-3</c:v>
                </c:pt>
                <c:pt idx="7695">
                  <c:v>-5.5781199999999998E-3</c:v>
                </c:pt>
                <c:pt idx="7696">
                  <c:v>-5.0156200000000001E-3</c:v>
                </c:pt>
                <c:pt idx="7697">
                  <c:v>-4.9921899999999996E-3</c:v>
                </c:pt>
                <c:pt idx="7698">
                  <c:v>-5.2500000000000003E-3</c:v>
                </c:pt>
                <c:pt idx="7699">
                  <c:v>-5.2812500000000004E-3</c:v>
                </c:pt>
                <c:pt idx="7700">
                  <c:v>-5.7421900000000003E-3</c:v>
                </c:pt>
                <c:pt idx="7701">
                  <c:v>-5.6406199999999998E-3</c:v>
                </c:pt>
                <c:pt idx="7702">
                  <c:v>-5.2109399999999998E-3</c:v>
                </c:pt>
                <c:pt idx="7703">
                  <c:v>-5.2109399999999998E-3</c:v>
                </c:pt>
                <c:pt idx="7704">
                  <c:v>-5.5859400000000002E-3</c:v>
                </c:pt>
                <c:pt idx="7705">
                  <c:v>-5.38281E-3</c:v>
                </c:pt>
                <c:pt idx="7706">
                  <c:v>-5.4140600000000001E-3</c:v>
                </c:pt>
                <c:pt idx="7707">
                  <c:v>-5.2812500000000004E-3</c:v>
                </c:pt>
                <c:pt idx="7708">
                  <c:v>-4.8124999999999999E-3</c:v>
                </c:pt>
                <c:pt idx="7709">
                  <c:v>-5.0937500000000002E-3</c:v>
                </c:pt>
                <c:pt idx="7710">
                  <c:v>-5.3125000000000004E-3</c:v>
                </c:pt>
                <c:pt idx="7711">
                  <c:v>-4.8124999999999999E-3</c:v>
                </c:pt>
                <c:pt idx="7712">
                  <c:v>-4.9921899999999996E-3</c:v>
                </c:pt>
                <c:pt idx="7713">
                  <c:v>-4.4843699999999997E-3</c:v>
                </c:pt>
                <c:pt idx="7714">
                  <c:v>-4.5624999999999997E-3</c:v>
                </c:pt>
                <c:pt idx="7715">
                  <c:v>-4.1406200000000002E-3</c:v>
                </c:pt>
                <c:pt idx="7716">
                  <c:v>-4.6640600000000003E-3</c:v>
                </c:pt>
                <c:pt idx="7717">
                  <c:v>-4.89062E-3</c:v>
                </c:pt>
                <c:pt idx="7718">
                  <c:v>-4.8124999999999999E-3</c:v>
                </c:pt>
                <c:pt idx="7719">
                  <c:v>-4.90625E-3</c:v>
                </c:pt>
                <c:pt idx="7720">
                  <c:v>-4.46094E-3</c:v>
                </c:pt>
                <c:pt idx="7721">
                  <c:v>-4.5390600000000001E-3</c:v>
                </c:pt>
                <c:pt idx="7722">
                  <c:v>-4.5859400000000002E-3</c:v>
                </c:pt>
                <c:pt idx="7723">
                  <c:v>-4.2812500000000003E-3</c:v>
                </c:pt>
                <c:pt idx="7724">
                  <c:v>-4.2656200000000003E-3</c:v>
                </c:pt>
                <c:pt idx="7725">
                  <c:v>-4.5390600000000001E-3</c:v>
                </c:pt>
                <c:pt idx="7726">
                  <c:v>-4.39844E-3</c:v>
                </c:pt>
                <c:pt idx="7727">
                  <c:v>-4.0156200000000001E-3</c:v>
                </c:pt>
                <c:pt idx="7728">
                  <c:v>-3.5937500000000002E-3</c:v>
                </c:pt>
                <c:pt idx="7729">
                  <c:v>-4.1328099999999998E-3</c:v>
                </c:pt>
                <c:pt idx="7730">
                  <c:v>-4.3437500000000004E-3</c:v>
                </c:pt>
                <c:pt idx="7731">
                  <c:v>-4.1953099999999998E-3</c:v>
                </c:pt>
                <c:pt idx="7732">
                  <c:v>-4.38281E-3</c:v>
                </c:pt>
                <c:pt idx="7733">
                  <c:v>-4.5703100000000002E-3</c:v>
                </c:pt>
                <c:pt idx="7734">
                  <c:v>-5.0078099999999997E-3</c:v>
                </c:pt>
                <c:pt idx="7735">
                  <c:v>-4.5703100000000002E-3</c:v>
                </c:pt>
                <c:pt idx="7736">
                  <c:v>-4.0546899999999997E-3</c:v>
                </c:pt>
                <c:pt idx="7737">
                  <c:v>-3.8124999999999999E-3</c:v>
                </c:pt>
                <c:pt idx="7738">
                  <c:v>-3.5937500000000002E-3</c:v>
                </c:pt>
                <c:pt idx="7739">
                  <c:v>-4.1640599999999998E-3</c:v>
                </c:pt>
                <c:pt idx="7740">
                  <c:v>-4.5624999999999997E-3</c:v>
                </c:pt>
                <c:pt idx="7741">
                  <c:v>-4.2578099999999999E-3</c:v>
                </c:pt>
                <c:pt idx="7742">
                  <c:v>-3.8359399999999999E-3</c:v>
                </c:pt>
                <c:pt idx="7743">
                  <c:v>-3.7578099999999999E-3</c:v>
                </c:pt>
                <c:pt idx="7744">
                  <c:v>-3.6874999999999998E-3</c:v>
                </c:pt>
                <c:pt idx="7745">
                  <c:v>-3.6874999999999998E-3</c:v>
                </c:pt>
                <c:pt idx="7746">
                  <c:v>-3.6562500000000002E-3</c:v>
                </c:pt>
                <c:pt idx="7747">
                  <c:v>-3.3281199999999999E-3</c:v>
                </c:pt>
                <c:pt idx="7748">
                  <c:v>-4.0000000000000001E-3</c:v>
                </c:pt>
                <c:pt idx="7749">
                  <c:v>-4.0781200000000002E-3</c:v>
                </c:pt>
                <c:pt idx="7750">
                  <c:v>-4.2968700000000004E-3</c:v>
                </c:pt>
                <c:pt idx="7751">
                  <c:v>-3.89062E-3</c:v>
                </c:pt>
                <c:pt idx="7752">
                  <c:v>-3.5859400000000001E-3</c:v>
                </c:pt>
                <c:pt idx="7753">
                  <c:v>-2.7187499999999998E-3</c:v>
                </c:pt>
                <c:pt idx="7754">
                  <c:v>-2.7968699999999999E-3</c:v>
                </c:pt>
                <c:pt idx="7755">
                  <c:v>-2.875E-3</c:v>
                </c:pt>
                <c:pt idx="7756">
                  <c:v>-2.91406E-3</c:v>
                </c:pt>
                <c:pt idx="7757">
                  <c:v>-2.9843700000000001E-3</c:v>
                </c:pt>
                <c:pt idx="7758">
                  <c:v>-3.2031199999999998E-3</c:v>
                </c:pt>
                <c:pt idx="7759">
                  <c:v>-3.1406199999999998E-3</c:v>
                </c:pt>
                <c:pt idx="7760">
                  <c:v>-3.3046899999999999E-3</c:v>
                </c:pt>
                <c:pt idx="7761">
                  <c:v>-3.5312500000000001E-3</c:v>
                </c:pt>
                <c:pt idx="7762">
                  <c:v>-2.85937E-3</c:v>
                </c:pt>
                <c:pt idx="7763">
                  <c:v>-2.9375E-3</c:v>
                </c:pt>
                <c:pt idx="7764">
                  <c:v>-2.6796900000000002E-3</c:v>
                </c:pt>
                <c:pt idx="7765">
                  <c:v>-2.7578099999999999E-3</c:v>
                </c:pt>
                <c:pt idx="7766">
                  <c:v>-3.2187499999999998E-3</c:v>
                </c:pt>
                <c:pt idx="7767">
                  <c:v>-2.7968699999999999E-3</c:v>
                </c:pt>
                <c:pt idx="7768">
                  <c:v>-2.8359399999999999E-3</c:v>
                </c:pt>
                <c:pt idx="7769">
                  <c:v>-2.7968699999999999E-3</c:v>
                </c:pt>
                <c:pt idx="7770">
                  <c:v>-2.7968699999999999E-3</c:v>
                </c:pt>
                <c:pt idx="7771">
                  <c:v>-2.5078100000000001E-3</c:v>
                </c:pt>
                <c:pt idx="7772">
                  <c:v>-2.7968699999999999E-3</c:v>
                </c:pt>
                <c:pt idx="7773">
                  <c:v>-2.3671899999999999E-3</c:v>
                </c:pt>
                <c:pt idx="7774">
                  <c:v>-2.5937500000000001E-3</c:v>
                </c:pt>
                <c:pt idx="7775">
                  <c:v>-2.5546900000000001E-3</c:v>
                </c:pt>
                <c:pt idx="7776">
                  <c:v>-2.9843700000000001E-3</c:v>
                </c:pt>
                <c:pt idx="7777">
                  <c:v>-2.47656E-3</c:v>
                </c:pt>
                <c:pt idx="7778">
                  <c:v>-2.3281199999999999E-3</c:v>
                </c:pt>
                <c:pt idx="7779">
                  <c:v>-1.66406E-3</c:v>
                </c:pt>
                <c:pt idx="7780">
                  <c:v>-1.66406E-3</c:v>
                </c:pt>
                <c:pt idx="7781">
                  <c:v>-1.7812500000000001E-3</c:v>
                </c:pt>
                <c:pt idx="7782">
                  <c:v>-1.66406E-3</c:v>
                </c:pt>
                <c:pt idx="7783">
                  <c:v>-1.92187E-3</c:v>
                </c:pt>
                <c:pt idx="7784">
                  <c:v>-2.0859400000000001E-3</c:v>
                </c:pt>
                <c:pt idx="7785">
                  <c:v>-2.0703100000000001E-3</c:v>
                </c:pt>
                <c:pt idx="7786">
                  <c:v>-1.72656E-3</c:v>
                </c:pt>
                <c:pt idx="7787">
                  <c:v>-1.49219E-3</c:v>
                </c:pt>
                <c:pt idx="7788">
                  <c:v>-1.1171899999999999E-3</c:v>
                </c:pt>
                <c:pt idx="7789">
                  <c:v>-1.2890600000000001E-3</c:v>
                </c:pt>
                <c:pt idx="7790">
                  <c:v>-1.8437499999999999E-3</c:v>
                </c:pt>
                <c:pt idx="7791">
                  <c:v>-2.0312500000000001E-3</c:v>
                </c:pt>
                <c:pt idx="7792">
                  <c:v>-1.9843700000000001E-3</c:v>
                </c:pt>
                <c:pt idx="7793">
                  <c:v>-1.6249999999999999E-3</c:v>
                </c:pt>
                <c:pt idx="7794">
                  <c:v>-1.8593699999999999E-3</c:v>
                </c:pt>
                <c:pt idx="7795">
                  <c:v>-1.8281199999999999E-3</c:v>
                </c:pt>
                <c:pt idx="7796">
                  <c:v>-1.8281199999999999E-3</c:v>
                </c:pt>
                <c:pt idx="7797">
                  <c:v>-2E-3</c:v>
                </c:pt>
                <c:pt idx="7798">
                  <c:v>-1.8203099999999999E-3</c:v>
                </c:pt>
                <c:pt idx="7799">
                  <c:v>-1.45312E-3</c:v>
                </c:pt>
                <c:pt idx="7800">
                  <c:v>-1.52344E-3</c:v>
                </c:pt>
                <c:pt idx="7801">
                  <c:v>-1.49219E-3</c:v>
                </c:pt>
                <c:pt idx="7802">
                  <c:v>-1.3515599999999999E-3</c:v>
                </c:pt>
                <c:pt idx="7803">
                  <c:v>-1.52344E-3</c:v>
                </c:pt>
                <c:pt idx="7804">
                  <c:v>-1.9843700000000001E-3</c:v>
                </c:pt>
                <c:pt idx="7805">
                  <c:v>-2.1640600000000002E-3</c:v>
                </c:pt>
                <c:pt idx="7806">
                  <c:v>-1.41406E-3</c:v>
                </c:pt>
                <c:pt idx="7807">
                  <c:v>-1.3984399999999999E-3</c:v>
                </c:pt>
                <c:pt idx="7808">
                  <c:v>-1.25E-3</c:v>
                </c:pt>
                <c:pt idx="7809">
                  <c:v>-9.6874999999999999E-4</c:v>
                </c:pt>
                <c:pt idx="7810">
                  <c:v>-9.29687E-4</c:v>
                </c:pt>
                <c:pt idx="7811">
                  <c:v>-9.4531200000000002E-4</c:v>
                </c:pt>
                <c:pt idx="7812">
                  <c:v>-1.5390600000000001E-3</c:v>
                </c:pt>
                <c:pt idx="7813">
                  <c:v>-1.42187E-3</c:v>
                </c:pt>
                <c:pt idx="7814">
                  <c:v>-1.1484399999999999E-3</c:v>
                </c:pt>
                <c:pt idx="7815">
                  <c:v>-9.4531200000000002E-4</c:v>
                </c:pt>
                <c:pt idx="7816">
                  <c:v>-1.0859400000000001E-3</c:v>
                </c:pt>
                <c:pt idx="7817">
                  <c:v>-1.3593699999999999E-3</c:v>
                </c:pt>
                <c:pt idx="7818">
                  <c:v>-1.5E-3</c:v>
                </c:pt>
                <c:pt idx="7819">
                  <c:v>-9.6874999999999999E-4</c:v>
                </c:pt>
                <c:pt idx="7820">
                  <c:v>-9.5312499999999998E-4</c:v>
                </c:pt>
                <c:pt idx="7821">
                  <c:v>-9.9218700000000006E-4</c:v>
                </c:pt>
                <c:pt idx="7822">
                  <c:v>-9.8437500000000001E-4</c:v>
                </c:pt>
                <c:pt idx="7823">
                  <c:v>-1.1328099999999999E-3</c:v>
                </c:pt>
                <c:pt idx="7824">
                  <c:v>-9.0625000000000005E-4</c:v>
                </c:pt>
                <c:pt idx="7825">
                  <c:v>-1.41406E-3</c:v>
                </c:pt>
                <c:pt idx="7826">
                  <c:v>-1.3515599999999999E-3</c:v>
                </c:pt>
                <c:pt idx="7827">
                  <c:v>-1.1171899999999999E-3</c:v>
                </c:pt>
                <c:pt idx="7828">
                  <c:v>-1.2968700000000001E-3</c:v>
                </c:pt>
                <c:pt idx="7829">
                  <c:v>-1.5781199999999999E-3</c:v>
                </c:pt>
                <c:pt idx="7830">
                  <c:v>-8.2812499999999998E-4</c:v>
                </c:pt>
                <c:pt idx="7831">
                  <c:v>-5.0000000000000001E-4</c:v>
                </c:pt>
                <c:pt idx="7832">
                  <c:v>-9.4531200000000002E-4</c:v>
                </c:pt>
                <c:pt idx="7833">
                  <c:v>-4.84375E-4</c:v>
                </c:pt>
                <c:pt idx="7834">
                  <c:v>-1.0703100000000001E-3</c:v>
                </c:pt>
                <c:pt idx="7835">
                  <c:v>-7.6562500000000003E-4</c:v>
                </c:pt>
                <c:pt idx="7836">
                  <c:v>-8.5156200000000004E-4</c:v>
                </c:pt>
                <c:pt idx="7837">
                  <c:v>-3.8281200000000001E-4</c:v>
                </c:pt>
                <c:pt idx="7838">
                  <c:v>-7.0312499999999997E-4</c:v>
                </c:pt>
                <c:pt idx="7839">
                  <c:v>-7.6562500000000003E-4</c:v>
                </c:pt>
                <c:pt idx="7840">
                  <c:v>-3.2031200000000001E-4</c:v>
                </c:pt>
                <c:pt idx="7841">
                  <c:v>-6.2500000000000001E-4</c:v>
                </c:pt>
                <c:pt idx="7842">
                  <c:v>-7.1093700000000003E-4</c:v>
                </c:pt>
                <c:pt idx="7843">
                  <c:v>-5.6249999999999996E-4</c:v>
                </c:pt>
                <c:pt idx="7844">
                  <c:v>-5.2343699999999997E-4</c:v>
                </c:pt>
                <c:pt idx="7845">
                  <c:v>-5.3906199999999998E-4</c:v>
                </c:pt>
                <c:pt idx="7846">
                  <c:v>-5.3906199999999998E-4</c:v>
                </c:pt>
                <c:pt idx="7847">
                  <c:v>-4.7656199999999998E-4</c:v>
                </c:pt>
                <c:pt idx="7848">
                  <c:v>-8.1249999999999996E-4</c:v>
                </c:pt>
                <c:pt idx="7849">
                  <c:v>-7.4218699999999995E-4</c:v>
                </c:pt>
                <c:pt idx="7850">
                  <c:v>-3.7500000000000001E-4</c:v>
                </c:pt>
                <c:pt idx="7851" formatCode="0.00E+00">
                  <c:v>3.4694499999999997E-18</c:v>
                </c:pt>
                <c:pt idx="7852">
                  <c:v>-2.3437499999999999E-4</c:v>
                </c:pt>
                <c:pt idx="7853">
                  <c:v>-2.1875E-4</c:v>
                </c:pt>
                <c:pt idx="7854">
                  <c:v>-2.1875E-4</c:v>
                </c:pt>
                <c:pt idx="7855">
                  <c:v>1.01563E-4</c:v>
                </c:pt>
                <c:pt idx="7856">
                  <c:v>-1.7968699999999999E-4</c:v>
                </c:pt>
                <c:pt idx="7857">
                  <c:v>-8.5156200000000004E-4</c:v>
                </c:pt>
                <c:pt idx="7858">
                  <c:v>-7.2656200000000004E-4</c:v>
                </c:pt>
                <c:pt idx="7859">
                  <c:v>-4.6093700000000002E-4</c:v>
                </c:pt>
                <c:pt idx="7860">
                  <c:v>-5.4687500000000005E-4</c:v>
                </c:pt>
                <c:pt idx="7861">
                  <c:v>-1.17187E-4</c:v>
                </c:pt>
                <c:pt idx="7862">
                  <c:v>-3.5937499999999999E-4</c:v>
                </c:pt>
                <c:pt idx="7863">
                  <c:v>-5.3906199999999998E-4</c:v>
                </c:pt>
                <c:pt idx="7864">
                  <c:v>-2.57812E-4</c:v>
                </c:pt>
                <c:pt idx="7865">
                  <c:v>-1.17187E-4</c:v>
                </c:pt>
                <c:pt idx="7866">
                  <c:v>-7.0312499999999997E-4</c:v>
                </c:pt>
                <c:pt idx="7867">
                  <c:v>-3.7500000000000001E-4</c:v>
                </c:pt>
                <c:pt idx="7868">
                  <c:v>-3.3593700000000002E-4</c:v>
                </c:pt>
                <c:pt idx="7869">
                  <c:v>-5.3906199999999998E-4</c:v>
                </c:pt>
                <c:pt idx="7870">
                  <c:v>-7.0312499999999997E-4</c:v>
                </c:pt>
                <c:pt idx="7871">
                  <c:v>-4.4531200000000001E-4</c:v>
                </c:pt>
                <c:pt idx="7872">
                  <c:v>-6.0156200000000004E-4</c:v>
                </c:pt>
                <c:pt idx="7873">
                  <c:v>-5.3906199999999998E-4</c:v>
                </c:pt>
                <c:pt idx="7874">
                  <c:v>-5.0781199999999996E-4</c:v>
                </c:pt>
                <c:pt idx="7875" formatCode="0.00E+00">
                  <c:v>-9.3750000000000097E-5</c:v>
                </c:pt>
                <c:pt idx="7876">
                  <c:v>1.01563E-4</c:v>
                </c:pt>
                <c:pt idx="7877">
                  <c:v>6.5625000000000004E-4</c:v>
                </c:pt>
                <c:pt idx="7878">
                  <c:v>-3.7500000000000001E-4</c:v>
                </c:pt>
                <c:pt idx="7879">
                  <c:v>-2.4218699999999999E-4</c:v>
                </c:pt>
                <c:pt idx="7880">
                  <c:v>-3.3593700000000002E-4</c:v>
                </c:pt>
                <c:pt idx="7881" formatCode="0.00E+00">
                  <c:v>-7.8125000000000002E-5</c:v>
                </c:pt>
                <c:pt idx="7882">
                  <c:v>-4.21875E-4</c:v>
                </c:pt>
                <c:pt idx="7883">
                  <c:v>-4.6093700000000002E-4</c:v>
                </c:pt>
                <c:pt idx="7884">
                  <c:v>-6.0156200000000004E-4</c:v>
                </c:pt>
                <c:pt idx="7885" formatCode="0.00E+00">
                  <c:v>-3.1250000000000001E-5</c:v>
                </c:pt>
                <c:pt idx="7886" formatCode="0.00E+00">
                  <c:v>7.8125000000000002E-6</c:v>
                </c:pt>
                <c:pt idx="7887">
                  <c:v>-1.7187499999999999E-4</c:v>
                </c:pt>
                <c:pt idx="7888">
                  <c:v>-5.2343699999999997E-4</c:v>
                </c:pt>
                <c:pt idx="7889">
                  <c:v>-6.6406199999999999E-4</c:v>
                </c:pt>
                <c:pt idx="7890">
                  <c:v>-7.5000000000000002E-4</c:v>
                </c:pt>
                <c:pt idx="7891">
                  <c:v>-4.84375E-4</c:v>
                </c:pt>
                <c:pt idx="7892">
                  <c:v>-3.3593700000000002E-4</c:v>
                </c:pt>
                <c:pt idx="7893">
                  <c:v>-4.21875E-4</c:v>
                </c:pt>
                <c:pt idx="7894">
                  <c:v>-7.6562500000000003E-4</c:v>
                </c:pt>
                <c:pt idx="7895">
                  <c:v>-1.01562E-4</c:v>
                </c:pt>
                <c:pt idx="7896">
                  <c:v>-6.6406199999999999E-4</c:v>
                </c:pt>
                <c:pt idx="7897">
                  <c:v>-2.9687499999999999E-4</c:v>
                </c:pt>
                <c:pt idx="7898">
                  <c:v>-2.9687499999999999E-4</c:v>
                </c:pt>
                <c:pt idx="7899">
                  <c:v>-3.0468699999999999E-4</c:v>
                </c:pt>
                <c:pt idx="7900">
                  <c:v>-4.84375E-4</c:v>
                </c:pt>
                <c:pt idx="7901">
                  <c:v>-6.8749999999999996E-4</c:v>
                </c:pt>
                <c:pt idx="7902">
                  <c:v>-7.8906199999999999E-4</c:v>
                </c:pt>
                <c:pt idx="7903">
                  <c:v>-4.3750000000000001E-4</c:v>
                </c:pt>
                <c:pt idx="7904">
                  <c:v>-6.0156200000000004E-4</c:v>
                </c:pt>
                <c:pt idx="7905">
                  <c:v>-6.6406199999999999E-4</c:v>
                </c:pt>
                <c:pt idx="7906">
                  <c:v>-6.79687E-4</c:v>
                </c:pt>
                <c:pt idx="7907">
                  <c:v>-7.4218699999999995E-4</c:v>
                </c:pt>
                <c:pt idx="7908">
                  <c:v>-7.8906199999999999E-4</c:v>
                </c:pt>
                <c:pt idx="7909">
                  <c:v>-7.8125000000000004E-4</c:v>
                </c:pt>
                <c:pt idx="7910">
                  <c:v>-4.84375E-4</c:v>
                </c:pt>
                <c:pt idx="7911">
                  <c:v>-2.57812E-4</c:v>
                </c:pt>
                <c:pt idx="7912">
                  <c:v>-6.79687E-4</c:v>
                </c:pt>
                <c:pt idx="7913">
                  <c:v>-7.5000000000000002E-4</c:v>
                </c:pt>
                <c:pt idx="7914">
                  <c:v>-1.1171899999999999E-3</c:v>
                </c:pt>
                <c:pt idx="7915">
                  <c:v>-1.0859400000000001E-3</c:v>
                </c:pt>
                <c:pt idx="7916">
                  <c:v>-1.21875E-3</c:v>
                </c:pt>
                <c:pt idx="7917">
                  <c:v>-1.19531E-3</c:v>
                </c:pt>
                <c:pt idx="7918">
                  <c:v>-7.8906199999999999E-4</c:v>
                </c:pt>
                <c:pt idx="7919">
                  <c:v>-6.4843699999999997E-4</c:v>
                </c:pt>
                <c:pt idx="7920">
                  <c:v>-7.1093700000000003E-4</c:v>
                </c:pt>
                <c:pt idx="7921">
                  <c:v>-8.04687E-4</c:v>
                </c:pt>
                <c:pt idx="7922">
                  <c:v>-1.3359400000000001E-3</c:v>
                </c:pt>
                <c:pt idx="7923">
                  <c:v>-1.1328099999999999E-3</c:v>
                </c:pt>
                <c:pt idx="7924">
                  <c:v>-8.1249999999999996E-4</c:v>
                </c:pt>
                <c:pt idx="7925">
                  <c:v>-7.8125000000000004E-4</c:v>
                </c:pt>
                <c:pt idx="7926">
                  <c:v>-1.4375E-3</c:v>
                </c:pt>
                <c:pt idx="7927">
                  <c:v>-1.49219E-3</c:v>
                </c:pt>
                <c:pt idx="7928">
                  <c:v>-9.4531200000000002E-4</c:v>
                </c:pt>
                <c:pt idx="7929">
                  <c:v>-1.19531E-3</c:v>
                </c:pt>
                <c:pt idx="7930">
                  <c:v>-1.5390600000000001E-3</c:v>
                </c:pt>
                <c:pt idx="7931">
                  <c:v>-1.39062E-3</c:v>
                </c:pt>
                <c:pt idx="7932">
                  <c:v>-1.64062E-3</c:v>
                </c:pt>
                <c:pt idx="7933">
                  <c:v>-1.67969E-3</c:v>
                </c:pt>
                <c:pt idx="7934">
                  <c:v>-1.3515599999999999E-3</c:v>
                </c:pt>
                <c:pt idx="7935">
                  <c:v>-1.5625000000000001E-3</c:v>
                </c:pt>
                <c:pt idx="7936">
                  <c:v>-2.0703100000000001E-3</c:v>
                </c:pt>
                <c:pt idx="7937">
                  <c:v>-2.3515599999999999E-3</c:v>
                </c:pt>
                <c:pt idx="7938">
                  <c:v>-2.2109400000000002E-3</c:v>
                </c:pt>
                <c:pt idx="7939">
                  <c:v>-1.92187E-3</c:v>
                </c:pt>
                <c:pt idx="7940">
                  <c:v>-2.0312500000000001E-3</c:v>
                </c:pt>
                <c:pt idx="7941">
                  <c:v>-1.72656E-3</c:v>
                </c:pt>
                <c:pt idx="7942">
                  <c:v>-1.1562499999999999E-3</c:v>
                </c:pt>
                <c:pt idx="7943">
                  <c:v>-1.3203100000000001E-3</c:v>
                </c:pt>
                <c:pt idx="7944">
                  <c:v>-1.5781199999999999E-3</c:v>
                </c:pt>
                <c:pt idx="7945">
                  <c:v>-1.88281E-3</c:v>
                </c:pt>
                <c:pt idx="7946">
                  <c:v>-2.1718699999999998E-3</c:v>
                </c:pt>
                <c:pt idx="7947">
                  <c:v>-2.2109400000000002E-3</c:v>
                </c:pt>
                <c:pt idx="7948">
                  <c:v>-2.02344E-3</c:v>
                </c:pt>
                <c:pt idx="7949">
                  <c:v>-1.72656E-3</c:v>
                </c:pt>
                <c:pt idx="7950">
                  <c:v>-1.8671899999999999E-3</c:v>
                </c:pt>
                <c:pt idx="7951">
                  <c:v>-2.0312500000000001E-3</c:v>
                </c:pt>
                <c:pt idx="7952">
                  <c:v>-2.1328100000000002E-3</c:v>
                </c:pt>
                <c:pt idx="7953">
                  <c:v>-2.0078100000000001E-3</c:v>
                </c:pt>
                <c:pt idx="7954">
                  <c:v>-2.2343699999999998E-3</c:v>
                </c:pt>
                <c:pt idx="7955">
                  <c:v>-1.64062E-3</c:v>
                </c:pt>
                <c:pt idx="7956">
                  <c:v>-2.2890599999999999E-3</c:v>
                </c:pt>
                <c:pt idx="7957">
                  <c:v>-2.47656E-3</c:v>
                </c:pt>
                <c:pt idx="7958">
                  <c:v>-2.3359399999999999E-3</c:v>
                </c:pt>
                <c:pt idx="7959">
                  <c:v>-2.5781200000000002E-3</c:v>
                </c:pt>
                <c:pt idx="7960">
                  <c:v>-2.3359399999999999E-3</c:v>
                </c:pt>
                <c:pt idx="7961">
                  <c:v>-2.2031199999999998E-3</c:v>
                </c:pt>
                <c:pt idx="7962">
                  <c:v>-2.2656199999999999E-3</c:v>
                </c:pt>
                <c:pt idx="7963">
                  <c:v>-2.6953099999999998E-3</c:v>
                </c:pt>
                <c:pt idx="7964">
                  <c:v>-2.5156200000000001E-3</c:v>
                </c:pt>
                <c:pt idx="7965">
                  <c:v>-2.8124999999999999E-3</c:v>
                </c:pt>
                <c:pt idx="7966">
                  <c:v>-2.49219E-3</c:v>
                </c:pt>
                <c:pt idx="7967">
                  <c:v>-2.40625E-3</c:v>
                </c:pt>
                <c:pt idx="7968">
                  <c:v>-2.875E-3</c:v>
                </c:pt>
                <c:pt idx="7969">
                  <c:v>-2.8203099999999999E-3</c:v>
                </c:pt>
                <c:pt idx="7970">
                  <c:v>-2.3515599999999999E-3</c:v>
                </c:pt>
                <c:pt idx="7971">
                  <c:v>-2.3124999999999999E-3</c:v>
                </c:pt>
                <c:pt idx="7972">
                  <c:v>-2.2734399999999998E-3</c:v>
                </c:pt>
                <c:pt idx="7973">
                  <c:v>-2.6796900000000002E-3</c:v>
                </c:pt>
                <c:pt idx="7974">
                  <c:v>-2.9765600000000001E-3</c:v>
                </c:pt>
                <c:pt idx="7975">
                  <c:v>-2.3671899999999999E-3</c:v>
                </c:pt>
                <c:pt idx="7976">
                  <c:v>-2.42969E-3</c:v>
                </c:pt>
                <c:pt idx="7977">
                  <c:v>-2.7421899999999998E-3</c:v>
                </c:pt>
                <c:pt idx="7978">
                  <c:v>-3.1015600000000002E-3</c:v>
                </c:pt>
                <c:pt idx="7979">
                  <c:v>-3.2187499999999998E-3</c:v>
                </c:pt>
                <c:pt idx="7980">
                  <c:v>-3.0156200000000001E-3</c:v>
                </c:pt>
                <c:pt idx="7981">
                  <c:v>-3.5859400000000001E-3</c:v>
                </c:pt>
                <c:pt idx="7982">
                  <c:v>-3.5546900000000001E-3</c:v>
                </c:pt>
                <c:pt idx="7983">
                  <c:v>-3.85156E-3</c:v>
                </c:pt>
                <c:pt idx="7984">
                  <c:v>-3.9140599999999996E-3</c:v>
                </c:pt>
                <c:pt idx="7985">
                  <c:v>-3.38281E-3</c:v>
                </c:pt>
                <c:pt idx="7986">
                  <c:v>-3.0234400000000001E-3</c:v>
                </c:pt>
                <c:pt idx="7987">
                  <c:v>-3.5468700000000001E-3</c:v>
                </c:pt>
                <c:pt idx="7988">
                  <c:v>-4.1640599999999998E-3</c:v>
                </c:pt>
                <c:pt idx="7989">
                  <c:v>-4.0390599999999997E-3</c:v>
                </c:pt>
                <c:pt idx="7990">
                  <c:v>-3.5312500000000001E-3</c:v>
                </c:pt>
                <c:pt idx="7991">
                  <c:v>-3.89062E-3</c:v>
                </c:pt>
                <c:pt idx="7992">
                  <c:v>-3.5859400000000001E-3</c:v>
                </c:pt>
                <c:pt idx="7993">
                  <c:v>-4.2343700000000003E-3</c:v>
                </c:pt>
                <c:pt idx="7994">
                  <c:v>-4.2812500000000003E-3</c:v>
                </c:pt>
                <c:pt idx="7995">
                  <c:v>-3.875E-3</c:v>
                </c:pt>
                <c:pt idx="7996">
                  <c:v>-4.2578099999999999E-3</c:v>
                </c:pt>
                <c:pt idx="7997">
                  <c:v>-4.0156200000000001E-3</c:v>
                </c:pt>
                <c:pt idx="7998">
                  <c:v>-4.0546899999999997E-3</c:v>
                </c:pt>
                <c:pt idx="7999">
                  <c:v>-3.7499999999999999E-3</c:v>
                </c:pt>
                <c:pt idx="8000">
                  <c:v>-3.7499999999999999E-3</c:v>
                </c:pt>
                <c:pt idx="8001">
                  <c:v>-3.7968699999999999E-3</c:v>
                </c:pt>
                <c:pt idx="8002">
                  <c:v>-3.6718699999999998E-3</c:v>
                </c:pt>
                <c:pt idx="8003">
                  <c:v>-3.7578099999999999E-3</c:v>
                </c:pt>
                <c:pt idx="8004">
                  <c:v>-3.5859400000000001E-3</c:v>
                </c:pt>
                <c:pt idx="8005">
                  <c:v>-3.7499999999999999E-3</c:v>
                </c:pt>
                <c:pt idx="8006">
                  <c:v>-4.7656199999999999E-3</c:v>
                </c:pt>
                <c:pt idx="8007">
                  <c:v>-4.7734400000000003E-3</c:v>
                </c:pt>
                <c:pt idx="8008">
                  <c:v>-4.9531200000000001E-3</c:v>
                </c:pt>
                <c:pt idx="8009">
                  <c:v>-4.84375E-3</c:v>
                </c:pt>
                <c:pt idx="8010">
                  <c:v>-3.8359399999999999E-3</c:v>
                </c:pt>
                <c:pt idx="8011">
                  <c:v>-4.1640599999999998E-3</c:v>
                </c:pt>
                <c:pt idx="8012">
                  <c:v>-4.2343700000000003E-3</c:v>
                </c:pt>
                <c:pt idx="8013">
                  <c:v>-4.2187500000000003E-3</c:v>
                </c:pt>
                <c:pt idx="8014">
                  <c:v>-4.2421899999999998E-3</c:v>
                </c:pt>
                <c:pt idx="8015">
                  <c:v>-4.82812E-3</c:v>
                </c:pt>
                <c:pt idx="8016">
                  <c:v>-5.0078099999999997E-3</c:v>
                </c:pt>
                <c:pt idx="8017">
                  <c:v>-4.8046900000000003E-3</c:v>
                </c:pt>
                <c:pt idx="8018">
                  <c:v>-4.8515600000000004E-3</c:v>
                </c:pt>
                <c:pt idx="8019">
                  <c:v>-4.9140599999999996E-3</c:v>
                </c:pt>
                <c:pt idx="8020">
                  <c:v>-4.7656199999999999E-3</c:v>
                </c:pt>
                <c:pt idx="8021">
                  <c:v>-4.82812E-3</c:v>
                </c:pt>
                <c:pt idx="8022">
                  <c:v>-4.9140599999999996E-3</c:v>
                </c:pt>
                <c:pt idx="8023">
                  <c:v>-4.7656199999999999E-3</c:v>
                </c:pt>
                <c:pt idx="8024">
                  <c:v>-4.8671900000000004E-3</c:v>
                </c:pt>
                <c:pt idx="8025">
                  <c:v>-5.1171899999999998E-3</c:v>
                </c:pt>
                <c:pt idx="8026">
                  <c:v>-5.3749999999999996E-3</c:v>
                </c:pt>
                <c:pt idx="8027">
                  <c:v>-5.35156E-3</c:v>
                </c:pt>
                <c:pt idx="8028">
                  <c:v>-4.9453099999999996E-3</c:v>
                </c:pt>
                <c:pt idx="8029">
                  <c:v>-5.0156200000000001E-3</c:v>
                </c:pt>
                <c:pt idx="8030">
                  <c:v>-4.90625E-3</c:v>
                </c:pt>
                <c:pt idx="8031">
                  <c:v>-5.0078099999999997E-3</c:v>
                </c:pt>
                <c:pt idx="8032">
                  <c:v>-5.3125000000000004E-3</c:v>
                </c:pt>
                <c:pt idx="8033">
                  <c:v>-5.6874999999999998E-3</c:v>
                </c:pt>
                <c:pt idx="8034">
                  <c:v>-5.1328099999999998E-3</c:v>
                </c:pt>
                <c:pt idx="8035">
                  <c:v>-4.9453099999999996E-3</c:v>
                </c:pt>
                <c:pt idx="8036">
                  <c:v>-5.1093700000000002E-3</c:v>
                </c:pt>
                <c:pt idx="8037">
                  <c:v>-4.6249999999999998E-3</c:v>
                </c:pt>
                <c:pt idx="8038">
                  <c:v>-4.9921899999999996E-3</c:v>
                </c:pt>
                <c:pt idx="8039">
                  <c:v>-5.1953099999999999E-3</c:v>
                </c:pt>
                <c:pt idx="8040">
                  <c:v>-5.6249999999999998E-3</c:v>
                </c:pt>
                <c:pt idx="8041">
                  <c:v>-6.0312500000000002E-3</c:v>
                </c:pt>
                <c:pt idx="8042">
                  <c:v>-5.33594E-3</c:v>
                </c:pt>
                <c:pt idx="8043">
                  <c:v>-5.2734399999999999E-3</c:v>
                </c:pt>
                <c:pt idx="8044">
                  <c:v>-5.2187500000000003E-3</c:v>
                </c:pt>
                <c:pt idx="8045">
                  <c:v>-5.38281E-3</c:v>
                </c:pt>
                <c:pt idx="8046">
                  <c:v>-5.6171900000000002E-3</c:v>
                </c:pt>
                <c:pt idx="8047">
                  <c:v>-5.4374999999999996E-3</c:v>
                </c:pt>
                <c:pt idx="8048">
                  <c:v>-5.5624999999999997E-3</c:v>
                </c:pt>
                <c:pt idx="8049">
                  <c:v>-5.5546900000000001E-3</c:v>
                </c:pt>
                <c:pt idx="8050">
                  <c:v>-5.4999999999999997E-3</c:v>
                </c:pt>
                <c:pt idx="8051">
                  <c:v>-5.4218699999999996E-3</c:v>
                </c:pt>
                <c:pt idx="8052">
                  <c:v>-5.5156199999999997E-3</c:v>
                </c:pt>
                <c:pt idx="8053">
                  <c:v>-6.1953099999999999E-3</c:v>
                </c:pt>
                <c:pt idx="8054">
                  <c:v>-5.8203100000000004E-3</c:v>
                </c:pt>
                <c:pt idx="8055">
                  <c:v>-5.9218700000000001E-3</c:v>
                </c:pt>
                <c:pt idx="8056">
                  <c:v>-5.4218699999999996E-3</c:v>
                </c:pt>
                <c:pt idx="8057">
                  <c:v>-5.2343700000000003E-3</c:v>
                </c:pt>
                <c:pt idx="8058">
                  <c:v>-5.1718700000000003E-3</c:v>
                </c:pt>
                <c:pt idx="8059">
                  <c:v>-4.89062E-3</c:v>
                </c:pt>
                <c:pt idx="8060">
                  <c:v>-5.38281E-3</c:v>
                </c:pt>
                <c:pt idx="8061">
                  <c:v>-5.9843700000000001E-3</c:v>
                </c:pt>
                <c:pt idx="8062">
                  <c:v>-5.7890600000000004E-3</c:v>
                </c:pt>
                <c:pt idx="8063">
                  <c:v>-5.1796899999999998E-3</c:v>
                </c:pt>
                <c:pt idx="8064">
                  <c:v>-5.3125000000000004E-3</c:v>
                </c:pt>
                <c:pt idx="8065">
                  <c:v>-5.5781199999999998E-3</c:v>
                </c:pt>
                <c:pt idx="8066">
                  <c:v>-5.7265600000000003E-3</c:v>
                </c:pt>
                <c:pt idx="8067">
                  <c:v>-5.5781199999999998E-3</c:v>
                </c:pt>
                <c:pt idx="8068">
                  <c:v>-6.0234399999999997E-3</c:v>
                </c:pt>
                <c:pt idx="8069">
                  <c:v>-5.6249999999999998E-3</c:v>
                </c:pt>
                <c:pt idx="8070">
                  <c:v>-5.2187500000000003E-3</c:v>
                </c:pt>
                <c:pt idx="8071">
                  <c:v>-5.9687500000000001E-3</c:v>
                </c:pt>
                <c:pt idx="8072">
                  <c:v>-6.1640599999999999E-3</c:v>
                </c:pt>
                <c:pt idx="8073">
                  <c:v>-6.0234399999999997E-3</c:v>
                </c:pt>
                <c:pt idx="8074">
                  <c:v>-5.5546900000000001E-3</c:v>
                </c:pt>
                <c:pt idx="8075">
                  <c:v>-5.4374999999999996E-3</c:v>
                </c:pt>
                <c:pt idx="8076">
                  <c:v>-5.8828099999999996E-3</c:v>
                </c:pt>
                <c:pt idx="8077">
                  <c:v>-5.6874999999999998E-3</c:v>
                </c:pt>
                <c:pt idx="8078">
                  <c:v>-5.35156E-3</c:v>
                </c:pt>
                <c:pt idx="8079">
                  <c:v>-5.1328099999999998E-3</c:v>
                </c:pt>
                <c:pt idx="8080">
                  <c:v>-5.2578099999999999E-3</c:v>
                </c:pt>
                <c:pt idx="8081">
                  <c:v>-5.33594E-3</c:v>
                </c:pt>
                <c:pt idx="8082">
                  <c:v>-5.3593699999999996E-3</c:v>
                </c:pt>
                <c:pt idx="8083">
                  <c:v>-5.6562499999999998E-3</c:v>
                </c:pt>
                <c:pt idx="8084">
                  <c:v>-5.9609399999999996E-3</c:v>
                </c:pt>
                <c:pt idx="8085">
                  <c:v>-5.6015600000000002E-3</c:v>
                </c:pt>
                <c:pt idx="8086">
                  <c:v>-5.84375E-3</c:v>
                </c:pt>
                <c:pt idx="8087">
                  <c:v>-5.7187499999999999E-3</c:v>
                </c:pt>
                <c:pt idx="8088">
                  <c:v>-5.8203100000000004E-3</c:v>
                </c:pt>
                <c:pt idx="8089">
                  <c:v>-5.5390600000000002E-3</c:v>
                </c:pt>
                <c:pt idx="8090">
                  <c:v>-5.1796899999999998E-3</c:v>
                </c:pt>
                <c:pt idx="8091">
                  <c:v>-5.4999999999999997E-3</c:v>
                </c:pt>
                <c:pt idx="8092">
                  <c:v>-5.4218699999999996E-3</c:v>
                </c:pt>
                <c:pt idx="8093">
                  <c:v>-5.3749999999999996E-3</c:v>
                </c:pt>
                <c:pt idx="8094">
                  <c:v>-5.5390600000000002E-3</c:v>
                </c:pt>
                <c:pt idx="8095">
                  <c:v>-5.39844E-3</c:v>
                </c:pt>
                <c:pt idx="8096">
                  <c:v>-5.4531199999999997E-3</c:v>
                </c:pt>
                <c:pt idx="8097">
                  <c:v>-5.8671900000000004E-3</c:v>
                </c:pt>
                <c:pt idx="8098">
                  <c:v>-5.7187499999999999E-3</c:v>
                </c:pt>
                <c:pt idx="8099">
                  <c:v>-5.6562499999999998E-3</c:v>
                </c:pt>
                <c:pt idx="8100">
                  <c:v>-5.5156199999999997E-3</c:v>
                </c:pt>
                <c:pt idx="8101">
                  <c:v>-5.2343700000000003E-3</c:v>
                </c:pt>
                <c:pt idx="8102">
                  <c:v>-5.6171900000000002E-3</c:v>
                </c:pt>
                <c:pt idx="8103">
                  <c:v>-5.2812500000000004E-3</c:v>
                </c:pt>
                <c:pt idx="8104">
                  <c:v>-4.90625E-3</c:v>
                </c:pt>
                <c:pt idx="8105">
                  <c:v>-4.6406199999999998E-3</c:v>
                </c:pt>
                <c:pt idx="8106">
                  <c:v>-4.5859400000000002E-3</c:v>
                </c:pt>
                <c:pt idx="8107">
                  <c:v>-5.1953099999999999E-3</c:v>
                </c:pt>
                <c:pt idx="8108">
                  <c:v>-5.2500000000000003E-3</c:v>
                </c:pt>
                <c:pt idx="8109">
                  <c:v>-5.0703099999999997E-3</c:v>
                </c:pt>
                <c:pt idx="8110">
                  <c:v>-4.7656199999999999E-3</c:v>
                </c:pt>
                <c:pt idx="8111">
                  <c:v>-4.8046900000000003E-3</c:v>
                </c:pt>
                <c:pt idx="8112">
                  <c:v>-4.9296899999999996E-3</c:v>
                </c:pt>
                <c:pt idx="8113">
                  <c:v>-5.2734399999999999E-3</c:v>
                </c:pt>
                <c:pt idx="8114">
                  <c:v>-5.4609400000000001E-3</c:v>
                </c:pt>
                <c:pt idx="8115">
                  <c:v>-5.2968700000000004E-3</c:v>
                </c:pt>
                <c:pt idx="8116">
                  <c:v>-5.3125000000000004E-3</c:v>
                </c:pt>
                <c:pt idx="8117">
                  <c:v>-4.89062E-3</c:v>
                </c:pt>
                <c:pt idx="8118">
                  <c:v>-5.0312500000000001E-3</c:v>
                </c:pt>
                <c:pt idx="8119">
                  <c:v>-4.82812E-3</c:v>
                </c:pt>
                <c:pt idx="8120">
                  <c:v>-5.2343700000000003E-3</c:v>
                </c:pt>
                <c:pt idx="8121">
                  <c:v>-4.8124999999999999E-3</c:v>
                </c:pt>
                <c:pt idx="8122">
                  <c:v>-4.5468699999999997E-3</c:v>
                </c:pt>
                <c:pt idx="8123">
                  <c:v>-4.4453100000000001E-3</c:v>
                </c:pt>
                <c:pt idx="8124">
                  <c:v>-4.5390600000000001E-3</c:v>
                </c:pt>
                <c:pt idx="8125">
                  <c:v>-4.7031199999999999E-3</c:v>
                </c:pt>
                <c:pt idx="8126">
                  <c:v>-4.7499999999999999E-3</c:v>
                </c:pt>
                <c:pt idx="8127">
                  <c:v>-4.6718699999999998E-3</c:v>
                </c:pt>
                <c:pt idx="8128">
                  <c:v>-4.5390600000000001E-3</c:v>
                </c:pt>
                <c:pt idx="8129">
                  <c:v>-4.875E-3</c:v>
                </c:pt>
                <c:pt idx="8130">
                  <c:v>-4.2656200000000003E-3</c:v>
                </c:pt>
                <c:pt idx="8131">
                  <c:v>-4.7656199999999999E-3</c:v>
                </c:pt>
                <c:pt idx="8132">
                  <c:v>-4.6406199999999998E-3</c:v>
                </c:pt>
                <c:pt idx="8133">
                  <c:v>-4.4843699999999997E-3</c:v>
                </c:pt>
                <c:pt idx="8134">
                  <c:v>-4.0312500000000001E-3</c:v>
                </c:pt>
                <c:pt idx="8135">
                  <c:v>-4.39844E-3</c:v>
                </c:pt>
                <c:pt idx="8136">
                  <c:v>-4.5468699999999997E-3</c:v>
                </c:pt>
                <c:pt idx="8137">
                  <c:v>-4.2656200000000003E-3</c:v>
                </c:pt>
                <c:pt idx="8138">
                  <c:v>-4.0000000000000001E-3</c:v>
                </c:pt>
                <c:pt idx="8139">
                  <c:v>-4.5234400000000001E-3</c:v>
                </c:pt>
                <c:pt idx="8140">
                  <c:v>-4.82812E-3</c:v>
                </c:pt>
                <c:pt idx="8141">
                  <c:v>-4.1796899999999998E-3</c:v>
                </c:pt>
                <c:pt idx="8142">
                  <c:v>-3.6328100000000002E-3</c:v>
                </c:pt>
                <c:pt idx="8143">
                  <c:v>-3.7890599999999999E-3</c:v>
                </c:pt>
                <c:pt idx="8144">
                  <c:v>-4.1328099999999998E-3</c:v>
                </c:pt>
                <c:pt idx="8145">
                  <c:v>-4.5703100000000002E-3</c:v>
                </c:pt>
                <c:pt idx="8146">
                  <c:v>-4.1562500000000002E-3</c:v>
                </c:pt>
                <c:pt idx="8147">
                  <c:v>-3.7499999999999999E-3</c:v>
                </c:pt>
                <c:pt idx="8148">
                  <c:v>-3.9296899999999996E-3</c:v>
                </c:pt>
                <c:pt idx="8149">
                  <c:v>-4.2031200000000003E-3</c:v>
                </c:pt>
                <c:pt idx="8150">
                  <c:v>-4.0390599999999997E-3</c:v>
                </c:pt>
                <c:pt idx="8151">
                  <c:v>-3.875E-3</c:v>
                </c:pt>
                <c:pt idx="8152">
                  <c:v>-4.2187500000000003E-3</c:v>
                </c:pt>
                <c:pt idx="8153">
                  <c:v>-4.2656200000000003E-3</c:v>
                </c:pt>
                <c:pt idx="8154">
                  <c:v>-3.9609399999999996E-3</c:v>
                </c:pt>
                <c:pt idx="8155">
                  <c:v>-4.2187500000000003E-3</c:v>
                </c:pt>
                <c:pt idx="8156">
                  <c:v>-4.2343700000000003E-3</c:v>
                </c:pt>
                <c:pt idx="8157">
                  <c:v>-3.9531200000000001E-3</c:v>
                </c:pt>
                <c:pt idx="8158">
                  <c:v>-3.7343699999999999E-3</c:v>
                </c:pt>
                <c:pt idx="8159">
                  <c:v>-3.44531E-3</c:v>
                </c:pt>
                <c:pt idx="8160">
                  <c:v>-3.6953099999999998E-3</c:v>
                </c:pt>
                <c:pt idx="8161">
                  <c:v>-3.0468700000000001E-3</c:v>
                </c:pt>
                <c:pt idx="8162">
                  <c:v>-3.1250000000000002E-3</c:v>
                </c:pt>
                <c:pt idx="8163">
                  <c:v>-3.1484400000000002E-3</c:v>
                </c:pt>
                <c:pt idx="8164">
                  <c:v>-3.5234400000000001E-3</c:v>
                </c:pt>
                <c:pt idx="8165">
                  <c:v>-3.6953099999999998E-3</c:v>
                </c:pt>
                <c:pt idx="8166">
                  <c:v>-3.42187E-3</c:v>
                </c:pt>
                <c:pt idx="8167">
                  <c:v>-3.42969E-3</c:v>
                </c:pt>
                <c:pt idx="8168">
                  <c:v>-3.3046899999999999E-3</c:v>
                </c:pt>
                <c:pt idx="8169">
                  <c:v>-3.5468700000000001E-3</c:v>
                </c:pt>
                <c:pt idx="8170">
                  <c:v>-3.2812499999999999E-3</c:v>
                </c:pt>
                <c:pt idx="8171">
                  <c:v>-3.6953099999999998E-3</c:v>
                </c:pt>
                <c:pt idx="8172">
                  <c:v>-3.0859400000000001E-3</c:v>
                </c:pt>
                <c:pt idx="8173">
                  <c:v>-3.3281199999999999E-3</c:v>
                </c:pt>
                <c:pt idx="8174">
                  <c:v>-3.0390600000000001E-3</c:v>
                </c:pt>
                <c:pt idx="8175">
                  <c:v>-2.6171900000000001E-3</c:v>
                </c:pt>
                <c:pt idx="8176">
                  <c:v>-2.1484400000000002E-3</c:v>
                </c:pt>
                <c:pt idx="8177">
                  <c:v>-2.5546900000000001E-3</c:v>
                </c:pt>
                <c:pt idx="8178">
                  <c:v>-2.7578099999999999E-3</c:v>
                </c:pt>
                <c:pt idx="8179">
                  <c:v>-2.40625E-3</c:v>
                </c:pt>
                <c:pt idx="8180">
                  <c:v>-2.5937500000000001E-3</c:v>
                </c:pt>
                <c:pt idx="8181">
                  <c:v>-2.7421899999999998E-3</c:v>
                </c:pt>
                <c:pt idx="8182">
                  <c:v>-3.1171900000000002E-3</c:v>
                </c:pt>
                <c:pt idx="8183">
                  <c:v>-3.3046899999999999E-3</c:v>
                </c:pt>
                <c:pt idx="8184">
                  <c:v>-3.0859400000000001E-3</c:v>
                </c:pt>
                <c:pt idx="8185">
                  <c:v>-2.6718699999999998E-3</c:v>
                </c:pt>
                <c:pt idx="8186">
                  <c:v>-2.6171900000000001E-3</c:v>
                </c:pt>
                <c:pt idx="8187">
                  <c:v>-3.1640599999999998E-3</c:v>
                </c:pt>
                <c:pt idx="8188">
                  <c:v>-2.85937E-3</c:v>
                </c:pt>
                <c:pt idx="8189">
                  <c:v>-2.3749999999999999E-3</c:v>
                </c:pt>
                <c:pt idx="8190">
                  <c:v>-2.41406E-3</c:v>
                </c:pt>
                <c:pt idx="8191">
                  <c:v>-3.0859400000000001E-3</c:v>
                </c:pt>
                <c:pt idx="8192">
                  <c:v>-2.7734399999999998E-3</c:v>
                </c:pt>
                <c:pt idx="8193">
                  <c:v>-3.0468700000000001E-3</c:v>
                </c:pt>
                <c:pt idx="8194">
                  <c:v>-2.7968699999999999E-3</c:v>
                </c:pt>
                <c:pt idx="8195">
                  <c:v>-2.9765600000000001E-3</c:v>
                </c:pt>
                <c:pt idx="8196">
                  <c:v>-2.7968699999999999E-3</c:v>
                </c:pt>
                <c:pt idx="8197">
                  <c:v>-2.4375E-3</c:v>
                </c:pt>
                <c:pt idx="8198">
                  <c:v>-2.2265599999999998E-3</c:v>
                </c:pt>
                <c:pt idx="8199">
                  <c:v>-2.1875000000000002E-3</c:v>
                </c:pt>
                <c:pt idx="8200">
                  <c:v>-2.5312500000000001E-3</c:v>
                </c:pt>
                <c:pt idx="8201">
                  <c:v>-2.39062E-3</c:v>
                </c:pt>
                <c:pt idx="8202">
                  <c:v>-2.8359399999999999E-3</c:v>
                </c:pt>
                <c:pt idx="8203">
                  <c:v>-2.2734399999999998E-3</c:v>
                </c:pt>
                <c:pt idx="8204">
                  <c:v>-2.6562500000000002E-3</c:v>
                </c:pt>
                <c:pt idx="8205">
                  <c:v>-2.5546900000000001E-3</c:v>
                </c:pt>
                <c:pt idx="8206">
                  <c:v>-2.0703100000000001E-3</c:v>
                </c:pt>
                <c:pt idx="8207">
                  <c:v>-2.2109400000000002E-3</c:v>
                </c:pt>
                <c:pt idx="8208">
                  <c:v>-2.2343699999999998E-3</c:v>
                </c:pt>
                <c:pt idx="8209">
                  <c:v>-1.94531E-3</c:v>
                </c:pt>
                <c:pt idx="8210">
                  <c:v>-2.1250000000000002E-3</c:v>
                </c:pt>
                <c:pt idx="8211">
                  <c:v>-2.6171900000000001E-3</c:v>
                </c:pt>
                <c:pt idx="8212">
                  <c:v>-2.2734399999999998E-3</c:v>
                </c:pt>
                <c:pt idx="8213">
                  <c:v>-1.96875E-3</c:v>
                </c:pt>
                <c:pt idx="8214">
                  <c:v>-2.0312500000000001E-3</c:v>
                </c:pt>
                <c:pt idx="8215">
                  <c:v>-2.1015600000000001E-3</c:v>
                </c:pt>
                <c:pt idx="8216">
                  <c:v>-2.2031199999999998E-3</c:v>
                </c:pt>
                <c:pt idx="8217">
                  <c:v>-2.2734399999999998E-3</c:v>
                </c:pt>
                <c:pt idx="8218">
                  <c:v>-2.02344E-3</c:v>
                </c:pt>
                <c:pt idx="8219">
                  <c:v>-2.2499999999999998E-3</c:v>
                </c:pt>
                <c:pt idx="8220">
                  <c:v>-2.2031199999999998E-3</c:v>
                </c:pt>
                <c:pt idx="8221">
                  <c:v>-2.2265599999999998E-3</c:v>
                </c:pt>
                <c:pt idx="8222">
                  <c:v>-1.94531E-3</c:v>
                </c:pt>
                <c:pt idx="8223">
                  <c:v>-1.52344E-3</c:v>
                </c:pt>
                <c:pt idx="8224">
                  <c:v>-1.5781199999999999E-3</c:v>
                </c:pt>
                <c:pt idx="8225">
                  <c:v>-1.92969E-3</c:v>
                </c:pt>
                <c:pt idx="8226">
                  <c:v>-2.1015600000000001E-3</c:v>
                </c:pt>
                <c:pt idx="8227">
                  <c:v>-2.1093700000000002E-3</c:v>
                </c:pt>
                <c:pt idx="8228">
                  <c:v>-1.49219E-3</c:v>
                </c:pt>
                <c:pt idx="8229">
                  <c:v>-1.4375E-3</c:v>
                </c:pt>
                <c:pt idx="8230">
                  <c:v>-1.45312E-3</c:v>
                </c:pt>
                <c:pt idx="8231">
                  <c:v>-1.0937500000000001E-3</c:v>
                </c:pt>
                <c:pt idx="8232">
                  <c:v>-1.1562499999999999E-3</c:v>
                </c:pt>
                <c:pt idx="8233">
                  <c:v>-2.3046899999999999E-3</c:v>
                </c:pt>
                <c:pt idx="8234">
                  <c:v>-2.3281199999999999E-3</c:v>
                </c:pt>
                <c:pt idx="8235">
                  <c:v>-1.74219E-3</c:v>
                </c:pt>
                <c:pt idx="8236">
                  <c:v>-1.25E-3</c:v>
                </c:pt>
                <c:pt idx="8237">
                  <c:v>-1.49219E-3</c:v>
                </c:pt>
                <c:pt idx="8238">
                  <c:v>-1.8984399999999999E-3</c:v>
                </c:pt>
                <c:pt idx="8239">
                  <c:v>-1.46094E-3</c:v>
                </c:pt>
                <c:pt idx="8240">
                  <c:v>-1.3749999999999999E-3</c:v>
                </c:pt>
                <c:pt idx="8241">
                  <c:v>-1.8671899999999999E-3</c:v>
                </c:pt>
                <c:pt idx="8242">
                  <c:v>-1.74219E-3</c:v>
                </c:pt>
                <c:pt idx="8243">
                  <c:v>-1.65625E-3</c:v>
                </c:pt>
                <c:pt idx="8244">
                  <c:v>-1.49219E-3</c:v>
                </c:pt>
                <c:pt idx="8245">
                  <c:v>-1.7578100000000001E-3</c:v>
                </c:pt>
                <c:pt idx="8246">
                  <c:v>-1.49219E-3</c:v>
                </c:pt>
                <c:pt idx="8247">
                  <c:v>-1.0546900000000001E-3</c:v>
                </c:pt>
                <c:pt idx="8248">
                  <c:v>-1.1875E-3</c:v>
                </c:pt>
                <c:pt idx="8249">
                  <c:v>-1.47656E-3</c:v>
                </c:pt>
                <c:pt idx="8250">
                  <c:v>-1.1484399999999999E-3</c:v>
                </c:pt>
                <c:pt idx="8251">
                  <c:v>-1.1328099999999999E-3</c:v>
                </c:pt>
                <c:pt idx="8252">
                  <c:v>-1.8046900000000001E-3</c:v>
                </c:pt>
                <c:pt idx="8253">
                  <c:v>-2.3359399999999999E-3</c:v>
                </c:pt>
                <c:pt idx="8254">
                  <c:v>-1.8203099999999999E-3</c:v>
                </c:pt>
                <c:pt idx="8255">
                  <c:v>-1.72656E-3</c:v>
                </c:pt>
                <c:pt idx="8256">
                  <c:v>-1.7968700000000001E-3</c:v>
                </c:pt>
                <c:pt idx="8257">
                  <c:v>-1.5156200000000001E-3</c:v>
                </c:pt>
                <c:pt idx="8258">
                  <c:v>-2.02344E-3</c:v>
                </c:pt>
                <c:pt idx="8259">
                  <c:v>-1.64062E-3</c:v>
                </c:pt>
                <c:pt idx="8260">
                  <c:v>-1.5937499999999999E-3</c:v>
                </c:pt>
                <c:pt idx="8261">
                  <c:v>-1.2890600000000001E-3</c:v>
                </c:pt>
                <c:pt idx="8262">
                  <c:v>-1.4375E-3</c:v>
                </c:pt>
                <c:pt idx="8263">
                  <c:v>-1.5781199999999999E-3</c:v>
                </c:pt>
                <c:pt idx="8264">
                  <c:v>-1.27344E-3</c:v>
                </c:pt>
                <c:pt idx="8265">
                  <c:v>-1.42187E-3</c:v>
                </c:pt>
                <c:pt idx="8266">
                  <c:v>-1.19531E-3</c:v>
                </c:pt>
                <c:pt idx="8267">
                  <c:v>-1.67969E-3</c:v>
                </c:pt>
                <c:pt idx="8268">
                  <c:v>-2.1250000000000002E-3</c:v>
                </c:pt>
                <c:pt idx="8269">
                  <c:v>-2.1250000000000002E-3</c:v>
                </c:pt>
                <c:pt idx="8270">
                  <c:v>-1.96094E-3</c:v>
                </c:pt>
                <c:pt idx="8271">
                  <c:v>-1.64062E-3</c:v>
                </c:pt>
                <c:pt idx="8272">
                  <c:v>-1.8281199999999999E-3</c:v>
                </c:pt>
                <c:pt idx="8273">
                  <c:v>-2.1484400000000002E-3</c:v>
                </c:pt>
                <c:pt idx="8274">
                  <c:v>-1.7578100000000001E-3</c:v>
                </c:pt>
                <c:pt idx="8275">
                  <c:v>-1.8593699999999999E-3</c:v>
                </c:pt>
                <c:pt idx="8276">
                  <c:v>-1.7578100000000001E-3</c:v>
                </c:pt>
                <c:pt idx="8277">
                  <c:v>-1.72656E-3</c:v>
                </c:pt>
                <c:pt idx="8278">
                  <c:v>-1.8593699999999999E-3</c:v>
                </c:pt>
                <c:pt idx="8279">
                  <c:v>-1.8046900000000001E-3</c:v>
                </c:pt>
                <c:pt idx="8280">
                  <c:v>-1.66406E-3</c:v>
                </c:pt>
                <c:pt idx="8281">
                  <c:v>-1.92187E-3</c:v>
                </c:pt>
                <c:pt idx="8282">
                  <c:v>-2.1328100000000002E-3</c:v>
                </c:pt>
                <c:pt idx="8283">
                  <c:v>-1.88281E-3</c:v>
                </c:pt>
                <c:pt idx="8284">
                  <c:v>-1.8593699999999999E-3</c:v>
                </c:pt>
                <c:pt idx="8285">
                  <c:v>-1.94531E-3</c:v>
                </c:pt>
                <c:pt idx="8286">
                  <c:v>-1.92187E-3</c:v>
                </c:pt>
                <c:pt idx="8287">
                  <c:v>-1.64062E-3</c:v>
                </c:pt>
                <c:pt idx="8288">
                  <c:v>-1.7812500000000001E-3</c:v>
                </c:pt>
                <c:pt idx="8289">
                  <c:v>-2.1250000000000002E-3</c:v>
                </c:pt>
                <c:pt idx="8290">
                  <c:v>-1.94531E-3</c:v>
                </c:pt>
                <c:pt idx="8291">
                  <c:v>-1.8437499999999999E-3</c:v>
                </c:pt>
                <c:pt idx="8292">
                  <c:v>-1.52344E-3</c:v>
                </c:pt>
                <c:pt idx="8293">
                  <c:v>-1.8593699999999999E-3</c:v>
                </c:pt>
                <c:pt idx="8294">
                  <c:v>-1.3593699999999999E-3</c:v>
                </c:pt>
                <c:pt idx="8295">
                  <c:v>-1.2968700000000001E-3</c:v>
                </c:pt>
                <c:pt idx="8296">
                  <c:v>-1.3984399999999999E-3</c:v>
                </c:pt>
                <c:pt idx="8297">
                  <c:v>-1.6249999999999999E-3</c:v>
                </c:pt>
                <c:pt idx="8298">
                  <c:v>-1.8437499999999999E-3</c:v>
                </c:pt>
                <c:pt idx="8299">
                  <c:v>-1.7656200000000001E-3</c:v>
                </c:pt>
                <c:pt idx="8300">
                  <c:v>-1.7656200000000001E-3</c:v>
                </c:pt>
                <c:pt idx="8301">
                  <c:v>-1.7578100000000001E-3</c:v>
                </c:pt>
                <c:pt idx="8302">
                  <c:v>-1.94531E-3</c:v>
                </c:pt>
                <c:pt idx="8303">
                  <c:v>-1.5937499999999999E-3</c:v>
                </c:pt>
                <c:pt idx="8304">
                  <c:v>-1.69531E-3</c:v>
                </c:pt>
                <c:pt idx="8305">
                  <c:v>-1.8281199999999999E-3</c:v>
                </c:pt>
                <c:pt idx="8306">
                  <c:v>-1.5625000000000001E-3</c:v>
                </c:pt>
                <c:pt idx="8307">
                  <c:v>-1.47656E-3</c:v>
                </c:pt>
                <c:pt idx="8308">
                  <c:v>-1.6015599999999999E-3</c:v>
                </c:pt>
                <c:pt idx="8309">
                  <c:v>-1.3593699999999999E-3</c:v>
                </c:pt>
                <c:pt idx="8310">
                  <c:v>-2.3124999999999999E-3</c:v>
                </c:pt>
                <c:pt idx="8311">
                  <c:v>-2.1328100000000002E-3</c:v>
                </c:pt>
                <c:pt idx="8312">
                  <c:v>-1.42187E-3</c:v>
                </c:pt>
                <c:pt idx="8313">
                  <c:v>-1.7656200000000001E-3</c:v>
                </c:pt>
                <c:pt idx="8314">
                  <c:v>-2.0703100000000001E-3</c:v>
                </c:pt>
                <c:pt idx="8315">
                  <c:v>-2.46875E-3</c:v>
                </c:pt>
                <c:pt idx="8316">
                  <c:v>-2.8359399999999999E-3</c:v>
                </c:pt>
                <c:pt idx="8317">
                  <c:v>-2.8359399999999999E-3</c:v>
                </c:pt>
                <c:pt idx="8318">
                  <c:v>-2.1640600000000002E-3</c:v>
                </c:pt>
                <c:pt idx="8319">
                  <c:v>-2.2734399999999998E-3</c:v>
                </c:pt>
                <c:pt idx="8320">
                  <c:v>-1.8437499999999999E-3</c:v>
                </c:pt>
                <c:pt idx="8321">
                  <c:v>-1.8593699999999999E-3</c:v>
                </c:pt>
                <c:pt idx="8322">
                  <c:v>-1.64062E-3</c:v>
                </c:pt>
                <c:pt idx="8323">
                  <c:v>-1.7578100000000001E-3</c:v>
                </c:pt>
                <c:pt idx="8324">
                  <c:v>-1.5546900000000001E-3</c:v>
                </c:pt>
                <c:pt idx="8325">
                  <c:v>-1.96094E-3</c:v>
                </c:pt>
                <c:pt idx="8326">
                  <c:v>-1.74219E-3</c:v>
                </c:pt>
                <c:pt idx="8327">
                  <c:v>-1.8437499999999999E-3</c:v>
                </c:pt>
                <c:pt idx="8328">
                  <c:v>-2.2031199999999998E-3</c:v>
                </c:pt>
                <c:pt idx="8329">
                  <c:v>-2.3671899999999999E-3</c:v>
                </c:pt>
                <c:pt idx="8330">
                  <c:v>-2.3359399999999999E-3</c:v>
                </c:pt>
                <c:pt idx="8331">
                  <c:v>-2.8124999999999999E-3</c:v>
                </c:pt>
                <c:pt idx="8332">
                  <c:v>-2.42969E-3</c:v>
                </c:pt>
                <c:pt idx="8333">
                  <c:v>-2.6796900000000002E-3</c:v>
                </c:pt>
                <c:pt idx="8334">
                  <c:v>-2.2734399999999998E-3</c:v>
                </c:pt>
                <c:pt idx="8335">
                  <c:v>-2.41406E-3</c:v>
                </c:pt>
                <c:pt idx="8336">
                  <c:v>-2E-3</c:v>
                </c:pt>
                <c:pt idx="8337">
                  <c:v>-2.1328100000000002E-3</c:v>
                </c:pt>
                <c:pt idx="8338">
                  <c:v>-2.2343699999999998E-3</c:v>
                </c:pt>
                <c:pt idx="8339">
                  <c:v>-2.6718699999999998E-3</c:v>
                </c:pt>
                <c:pt idx="8340">
                  <c:v>-2.8359399999999999E-3</c:v>
                </c:pt>
                <c:pt idx="8341">
                  <c:v>-2.6406200000000002E-3</c:v>
                </c:pt>
                <c:pt idx="8342">
                  <c:v>-2.6171900000000001E-3</c:v>
                </c:pt>
                <c:pt idx="8343">
                  <c:v>-3.0781200000000002E-3</c:v>
                </c:pt>
                <c:pt idx="8344">
                  <c:v>-2.39062E-3</c:v>
                </c:pt>
                <c:pt idx="8345">
                  <c:v>-2.8437499999999999E-3</c:v>
                </c:pt>
                <c:pt idx="8346">
                  <c:v>-3.0156200000000001E-3</c:v>
                </c:pt>
                <c:pt idx="8347">
                  <c:v>-2.6562500000000002E-3</c:v>
                </c:pt>
                <c:pt idx="8348">
                  <c:v>-2.2499999999999998E-3</c:v>
                </c:pt>
                <c:pt idx="8349">
                  <c:v>-2.3749999999999999E-3</c:v>
                </c:pt>
                <c:pt idx="8350">
                  <c:v>-2.7734399999999998E-3</c:v>
                </c:pt>
                <c:pt idx="8351">
                  <c:v>-3.2421899999999998E-3</c:v>
                </c:pt>
                <c:pt idx="8352">
                  <c:v>-2.7109399999999998E-3</c:v>
                </c:pt>
                <c:pt idx="8353">
                  <c:v>-2.49219E-3</c:v>
                </c:pt>
                <c:pt idx="8354">
                  <c:v>-2.6953099999999998E-3</c:v>
                </c:pt>
                <c:pt idx="8355">
                  <c:v>-2.41406E-3</c:v>
                </c:pt>
                <c:pt idx="8356">
                  <c:v>-2.41406E-3</c:v>
                </c:pt>
                <c:pt idx="8357">
                  <c:v>-2.49219E-3</c:v>
                </c:pt>
                <c:pt idx="8358">
                  <c:v>-2.3281199999999999E-3</c:v>
                </c:pt>
                <c:pt idx="8359">
                  <c:v>-2.5937500000000001E-3</c:v>
                </c:pt>
                <c:pt idx="8360">
                  <c:v>-2.4375E-3</c:v>
                </c:pt>
                <c:pt idx="8361">
                  <c:v>-2.91406E-3</c:v>
                </c:pt>
                <c:pt idx="8362">
                  <c:v>-2.85937E-3</c:v>
                </c:pt>
                <c:pt idx="8363">
                  <c:v>-2.85937E-3</c:v>
                </c:pt>
                <c:pt idx="8364">
                  <c:v>-2.7578099999999999E-3</c:v>
                </c:pt>
                <c:pt idx="8365">
                  <c:v>-2.91406E-3</c:v>
                </c:pt>
                <c:pt idx="8366">
                  <c:v>-2.96094E-3</c:v>
                </c:pt>
                <c:pt idx="8367">
                  <c:v>-3.0468700000000001E-3</c:v>
                </c:pt>
                <c:pt idx="8368">
                  <c:v>-2.7421899999999998E-3</c:v>
                </c:pt>
                <c:pt idx="8369">
                  <c:v>-2.3281199999999999E-3</c:v>
                </c:pt>
                <c:pt idx="8370">
                  <c:v>-2.8437499999999999E-3</c:v>
                </c:pt>
                <c:pt idx="8371">
                  <c:v>-2.7968699999999999E-3</c:v>
                </c:pt>
                <c:pt idx="8372">
                  <c:v>-2.6406200000000002E-3</c:v>
                </c:pt>
                <c:pt idx="8373">
                  <c:v>-2.5937500000000001E-3</c:v>
                </c:pt>
                <c:pt idx="8374">
                  <c:v>-2.6796900000000002E-3</c:v>
                </c:pt>
                <c:pt idx="8375">
                  <c:v>-3.1015600000000002E-3</c:v>
                </c:pt>
                <c:pt idx="8376">
                  <c:v>-2.8203099999999999E-3</c:v>
                </c:pt>
                <c:pt idx="8377">
                  <c:v>-2.6093700000000002E-3</c:v>
                </c:pt>
                <c:pt idx="8378">
                  <c:v>-3.0781200000000002E-3</c:v>
                </c:pt>
                <c:pt idx="8379">
                  <c:v>-3.9765599999999996E-3</c:v>
                </c:pt>
                <c:pt idx="8380">
                  <c:v>-3.6953099999999998E-3</c:v>
                </c:pt>
                <c:pt idx="8381">
                  <c:v>-3.0156200000000001E-3</c:v>
                </c:pt>
                <c:pt idx="8382">
                  <c:v>-3.0390600000000001E-3</c:v>
                </c:pt>
                <c:pt idx="8383">
                  <c:v>-3.2890599999999999E-3</c:v>
                </c:pt>
                <c:pt idx="8384">
                  <c:v>-2.9843700000000001E-3</c:v>
                </c:pt>
                <c:pt idx="8385">
                  <c:v>-2.7734399999999998E-3</c:v>
                </c:pt>
                <c:pt idx="8386">
                  <c:v>-2.9765600000000001E-3</c:v>
                </c:pt>
                <c:pt idx="8387">
                  <c:v>-2.8124999999999999E-3</c:v>
                </c:pt>
                <c:pt idx="8388">
                  <c:v>-3.3046899999999999E-3</c:v>
                </c:pt>
                <c:pt idx="8389">
                  <c:v>-3.4843700000000001E-3</c:v>
                </c:pt>
                <c:pt idx="8390">
                  <c:v>-3.42187E-3</c:v>
                </c:pt>
                <c:pt idx="8391">
                  <c:v>-2.7734399999999998E-3</c:v>
                </c:pt>
                <c:pt idx="8392">
                  <c:v>-2.94531E-3</c:v>
                </c:pt>
                <c:pt idx="8393">
                  <c:v>-3.1250000000000002E-3</c:v>
                </c:pt>
                <c:pt idx="8394">
                  <c:v>-2.875E-3</c:v>
                </c:pt>
                <c:pt idx="8395">
                  <c:v>-3.5859400000000001E-3</c:v>
                </c:pt>
                <c:pt idx="8396">
                  <c:v>-3.6718699999999998E-3</c:v>
                </c:pt>
                <c:pt idx="8397">
                  <c:v>-3.7578099999999999E-3</c:v>
                </c:pt>
                <c:pt idx="8398">
                  <c:v>-3.6328100000000002E-3</c:v>
                </c:pt>
                <c:pt idx="8399">
                  <c:v>-3.6250000000000002E-3</c:v>
                </c:pt>
                <c:pt idx="8400">
                  <c:v>-2.91406E-3</c:v>
                </c:pt>
                <c:pt idx="8401">
                  <c:v>-2.2656199999999999E-3</c:v>
                </c:pt>
                <c:pt idx="8402">
                  <c:v>-2.5937500000000001E-3</c:v>
                </c:pt>
                <c:pt idx="8403">
                  <c:v>-3.35156E-3</c:v>
                </c:pt>
                <c:pt idx="8404">
                  <c:v>-3.2187499999999998E-3</c:v>
                </c:pt>
                <c:pt idx="8405">
                  <c:v>-3.38281E-3</c:v>
                </c:pt>
                <c:pt idx="8406">
                  <c:v>-3.0859400000000001E-3</c:v>
                </c:pt>
                <c:pt idx="8407">
                  <c:v>-2.89844E-3</c:v>
                </c:pt>
                <c:pt idx="8408">
                  <c:v>-3.2187499999999998E-3</c:v>
                </c:pt>
                <c:pt idx="8409">
                  <c:v>-3.0625000000000001E-3</c:v>
                </c:pt>
                <c:pt idx="8410">
                  <c:v>-3.39062E-3</c:v>
                </c:pt>
                <c:pt idx="8411">
                  <c:v>-3.2187499999999998E-3</c:v>
                </c:pt>
                <c:pt idx="8412">
                  <c:v>-3.44531E-3</c:v>
                </c:pt>
                <c:pt idx="8413">
                  <c:v>-2.96094E-3</c:v>
                </c:pt>
                <c:pt idx="8414">
                  <c:v>-3.2421899999999998E-3</c:v>
                </c:pt>
                <c:pt idx="8415">
                  <c:v>-3.3281199999999999E-3</c:v>
                </c:pt>
                <c:pt idx="8416">
                  <c:v>-3.1484400000000002E-3</c:v>
                </c:pt>
                <c:pt idx="8417">
                  <c:v>-3.3281199999999999E-3</c:v>
                </c:pt>
                <c:pt idx="8418">
                  <c:v>-3.2031199999999998E-3</c:v>
                </c:pt>
                <c:pt idx="8419">
                  <c:v>-3.5859400000000001E-3</c:v>
                </c:pt>
                <c:pt idx="8420">
                  <c:v>-3.3203099999999999E-3</c:v>
                </c:pt>
                <c:pt idx="8421">
                  <c:v>-3.2421899999999998E-3</c:v>
                </c:pt>
                <c:pt idx="8422">
                  <c:v>-3.5546900000000001E-3</c:v>
                </c:pt>
                <c:pt idx="8423">
                  <c:v>-3.6562500000000002E-3</c:v>
                </c:pt>
                <c:pt idx="8424">
                  <c:v>-3.44531E-3</c:v>
                </c:pt>
                <c:pt idx="8425">
                  <c:v>-3.3281199999999999E-3</c:v>
                </c:pt>
                <c:pt idx="8426">
                  <c:v>-3.2265599999999998E-3</c:v>
                </c:pt>
                <c:pt idx="8427">
                  <c:v>-3.6328100000000002E-3</c:v>
                </c:pt>
                <c:pt idx="8428">
                  <c:v>-3.6093700000000002E-3</c:v>
                </c:pt>
                <c:pt idx="8429">
                  <c:v>-3.0468700000000001E-3</c:v>
                </c:pt>
                <c:pt idx="8430">
                  <c:v>-3.5078100000000001E-3</c:v>
                </c:pt>
                <c:pt idx="8431">
                  <c:v>-3.1484400000000002E-3</c:v>
                </c:pt>
                <c:pt idx="8432">
                  <c:v>-3.39062E-3</c:v>
                </c:pt>
                <c:pt idx="8433">
                  <c:v>-3.39062E-3</c:v>
                </c:pt>
                <c:pt idx="8434">
                  <c:v>-3.2656199999999999E-3</c:v>
                </c:pt>
                <c:pt idx="8435">
                  <c:v>-3.7968699999999999E-3</c:v>
                </c:pt>
                <c:pt idx="8436">
                  <c:v>-3.9375E-3</c:v>
                </c:pt>
                <c:pt idx="8437">
                  <c:v>-3.7890599999999999E-3</c:v>
                </c:pt>
                <c:pt idx="8438">
                  <c:v>-4.0937500000000002E-3</c:v>
                </c:pt>
                <c:pt idx="8439">
                  <c:v>-4.1953099999999998E-3</c:v>
                </c:pt>
                <c:pt idx="8440">
                  <c:v>-4.2343700000000003E-3</c:v>
                </c:pt>
                <c:pt idx="8441">
                  <c:v>-3.39062E-3</c:v>
                </c:pt>
                <c:pt idx="8442">
                  <c:v>-3.5234400000000001E-3</c:v>
                </c:pt>
                <c:pt idx="8443">
                  <c:v>-3.7499999999999999E-3</c:v>
                </c:pt>
                <c:pt idx="8444">
                  <c:v>-3.9140599999999996E-3</c:v>
                </c:pt>
                <c:pt idx="8445">
                  <c:v>-3.8124999999999999E-3</c:v>
                </c:pt>
                <c:pt idx="8446">
                  <c:v>-3.42969E-3</c:v>
                </c:pt>
                <c:pt idx="8447">
                  <c:v>-3.40625E-3</c:v>
                </c:pt>
                <c:pt idx="8448">
                  <c:v>-3.6250000000000002E-3</c:v>
                </c:pt>
                <c:pt idx="8449">
                  <c:v>-3.5312500000000001E-3</c:v>
                </c:pt>
                <c:pt idx="8450">
                  <c:v>-3.9531200000000001E-3</c:v>
                </c:pt>
                <c:pt idx="8451">
                  <c:v>-3.3437499999999999E-3</c:v>
                </c:pt>
                <c:pt idx="8452">
                  <c:v>-3.0625000000000001E-3</c:v>
                </c:pt>
                <c:pt idx="8453">
                  <c:v>-2.9843700000000001E-3</c:v>
                </c:pt>
                <c:pt idx="8454">
                  <c:v>-3.5078100000000001E-3</c:v>
                </c:pt>
                <c:pt idx="8455">
                  <c:v>-3.3046899999999999E-3</c:v>
                </c:pt>
                <c:pt idx="8456">
                  <c:v>-3.2656199999999999E-3</c:v>
                </c:pt>
                <c:pt idx="8457">
                  <c:v>-3.4921900000000001E-3</c:v>
                </c:pt>
                <c:pt idx="8458">
                  <c:v>-3.39062E-3</c:v>
                </c:pt>
                <c:pt idx="8459">
                  <c:v>-3.44531E-3</c:v>
                </c:pt>
                <c:pt idx="8460">
                  <c:v>-2.96094E-3</c:v>
                </c:pt>
                <c:pt idx="8461">
                  <c:v>-3.6093700000000002E-3</c:v>
                </c:pt>
                <c:pt idx="8462">
                  <c:v>-3.7109399999999998E-3</c:v>
                </c:pt>
                <c:pt idx="8463">
                  <c:v>-2.9843700000000001E-3</c:v>
                </c:pt>
                <c:pt idx="8464">
                  <c:v>-2.7968699999999999E-3</c:v>
                </c:pt>
                <c:pt idx="8465">
                  <c:v>-2.92187E-3</c:v>
                </c:pt>
                <c:pt idx="8466">
                  <c:v>-3.5312500000000001E-3</c:v>
                </c:pt>
                <c:pt idx="8467">
                  <c:v>-3.3046899999999999E-3</c:v>
                </c:pt>
                <c:pt idx="8468">
                  <c:v>-3.6250000000000002E-3</c:v>
                </c:pt>
                <c:pt idx="8469">
                  <c:v>-3.3046899999999999E-3</c:v>
                </c:pt>
                <c:pt idx="8470">
                  <c:v>-3.7265599999999999E-3</c:v>
                </c:pt>
                <c:pt idx="8471">
                  <c:v>-3.3437499999999999E-3</c:v>
                </c:pt>
                <c:pt idx="8472">
                  <c:v>-3.2890599999999999E-3</c:v>
                </c:pt>
                <c:pt idx="8473">
                  <c:v>-3.0156200000000001E-3</c:v>
                </c:pt>
                <c:pt idx="8474">
                  <c:v>-3.0781200000000002E-3</c:v>
                </c:pt>
                <c:pt idx="8475">
                  <c:v>-3.3437499999999999E-3</c:v>
                </c:pt>
                <c:pt idx="8476">
                  <c:v>-3.0859400000000001E-3</c:v>
                </c:pt>
                <c:pt idx="8477">
                  <c:v>-3.0390600000000001E-3</c:v>
                </c:pt>
                <c:pt idx="8478">
                  <c:v>-3.4531200000000001E-3</c:v>
                </c:pt>
                <c:pt idx="8479">
                  <c:v>-3.3281199999999999E-3</c:v>
                </c:pt>
                <c:pt idx="8480">
                  <c:v>-3.0468700000000001E-3</c:v>
                </c:pt>
                <c:pt idx="8481">
                  <c:v>-2.92187E-3</c:v>
                </c:pt>
                <c:pt idx="8482">
                  <c:v>-2.88281E-3</c:v>
                </c:pt>
                <c:pt idx="8483">
                  <c:v>-4.0625000000000001E-3</c:v>
                </c:pt>
                <c:pt idx="8484">
                  <c:v>-4.46094E-3</c:v>
                </c:pt>
                <c:pt idx="8485">
                  <c:v>-3.9531200000000001E-3</c:v>
                </c:pt>
                <c:pt idx="8486">
                  <c:v>-4.2187500000000003E-3</c:v>
                </c:pt>
                <c:pt idx="8487">
                  <c:v>-4.2421899999999998E-3</c:v>
                </c:pt>
                <c:pt idx="8488">
                  <c:v>-3.9375E-3</c:v>
                </c:pt>
                <c:pt idx="8489">
                  <c:v>-3.7265599999999999E-3</c:v>
                </c:pt>
                <c:pt idx="8490">
                  <c:v>-4.5468699999999997E-3</c:v>
                </c:pt>
                <c:pt idx="8491">
                  <c:v>-3.9531200000000001E-3</c:v>
                </c:pt>
                <c:pt idx="8492">
                  <c:v>-4.0546899999999997E-3</c:v>
                </c:pt>
                <c:pt idx="8493">
                  <c:v>-4.4062499999999996E-3</c:v>
                </c:pt>
                <c:pt idx="8494">
                  <c:v>-4.3203099999999999E-3</c:v>
                </c:pt>
                <c:pt idx="8495">
                  <c:v>-4.1171899999999997E-3</c:v>
                </c:pt>
                <c:pt idx="8496">
                  <c:v>-4.5859400000000002E-3</c:v>
                </c:pt>
                <c:pt idx="8497">
                  <c:v>-4.5390600000000001E-3</c:v>
                </c:pt>
                <c:pt idx="8498">
                  <c:v>-4.3359399999999999E-3</c:v>
                </c:pt>
                <c:pt idx="8499">
                  <c:v>-4.7499999999999999E-3</c:v>
                </c:pt>
                <c:pt idx="8500">
                  <c:v>-4.9921899999999996E-3</c:v>
                </c:pt>
                <c:pt idx="8501">
                  <c:v>-4.82812E-3</c:v>
                </c:pt>
                <c:pt idx="8502">
                  <c:v>-4.6093699999999998E-3</c:v>
                </c:pt>
                <c:pt idx="8503">
                  <c:v>-5.2187500000000003E-3</c:v>
                </c:pt>
                <c:pt idx="8504">
                  <c:v>-5.1796899999999998E-3</c:v>
                </c:pt>
                <c:pt idx="8505">
                  <c:v>-4.875E-3</c:v>
                </c:pt>
                <c:pt idx="8506">
                  <c:v>-5.1796899999999998E-3</c:v>
                </c:pt>
                <c:pt idx="8507">
                  <c:v>-4.9296899999999996E-3</c:v>
                </c:pt>
                <c:pt idx="8508">
                  <c:v>-5.1093700000000002E-3</c:v>
                </c:pt>
                <c:pt idx="8509">
                  <c:v>-5.1718700000000003E-3</c:v>
                </c:pt>
                <c:pt idx="8510">
                  <c:v>-5.3593699999999996E-3</c:v>
                </c:pt>
                <c:pt idx="8511">
                  <c:v>-5.85937E-3</c:v>
                </c:pt>
                <c:pt idx="8512">
                  <c:v>-5.9687500000000001E-3</c:v>
                </c:pt>
                <c:pt idx="8513">
                  <c:v>-6.0468700000000002E-3</c:v>
                </c:pt>
                <c:pt idx="8514">
                  <c:v>-5.9921899999999997E-3</c:v>
                </c:pt>
                <c:pt idx="8515">
                  <c:v>-5.85937E-3</c:v>
                </c:pt>
                <c:pt idx="8516">
                  <c:v>-5.7578100000000004E-3</c:v>
                </c:pt>
                <c:pt idx="8517">
                  <c:v>-5.8671900000000004E-3</c:v>
                </c:pt>
                <c:pt idx="8518">
                  <c:v>-5.5624999999999997E-3</c:v>
                </c:pt>
                <c:pt idx="8519">
                  <c:v>-5.5390600000000002E-3</c:v>
                </c:pt>
                <c:pt idx="8520">
                  <c:v>-6.1093700000000003E-3</c:v>
                </c:pt>
                <c:pt idx="8521">
                  <c:v>-5.7031199999999999E-3</c:v>
                </c:pt>
                <c:pt idx="8522">
                  <c:v>-5.4843699999999997E-3</c:v>
                </c:pt>
                <c:pt idx="8523">
                  <c:v>-5.4531199999999997E-3</c:v>
                </c:pt>
                <c:pt idx="8524">
                  <c:v>-5.6796900000000003E-3</c:v>
                </c:pt>
                <c:pt idx="8525">
                  <c:v>-5.7656199999999999E-3</c:v>
                </c:pt>
                <c:pt idx="8526">
                  <c:v>-5.8046900000000004E-3</c:v>
                </c:pt>
                <c:pt idx="8527">
                  <c:v>-5.4218699999999996E-3</c:v>
                </c:pt>
                <c:pt idx="8528">
                  <c:v>-5.6406199999999998E-3</c:v>
                </c:pt>
                <c:pt idx="8529">
                  <c:v>-5.7812499999999999E-3</c:v>
                </c:pt>
                <c:pt idx="8530">
                  <c:v>-5.1953099999999999E-3</c:v>
                </c:pt>
                <c:pt idx="8531">
                  <c:v>-5.2187500000000003E-3</c:v>
                </c:pt>
                <c:pt idx="8532">
                  <c:v>-5.7421900000000003E-3</c:v>
                </c:pt>
                <c:pt idx="8533">
                  <c:v>-5.35156E-3</c:v>
                </c:pt>
                <c:pt idx="8534">
                  <c:v>-5.4531199999999997E-3</c:v>
                </c:pt>
                <c:pt idx="8535">
                  <c:v>-4.6640600000000003E-3</c:v>
                </c:pt>
                <c:pt idx="8536">
                  <c:v>-3.9765599999999996E-3</c:v>
                </c:pt>
                <c:pt idx="8537">
                  <c:v>-4.0312500000000001E-3</c:v>
                </c:pt>
                <c:pt idx="8538">
                  <c:v>-4.3046899999999999E-3</c:v>
                </c:pt>
                <c:pt idx="8539">
                  <c:v>-4.38281E-3</c:v>
                </c:pt>
                <c:pt idx="8540">
                  <c:v>-4.3437500000000004E-3</c:v>
                </c:pt>
                <c:pt idx="8541">
                  <c:v>-4.2031200000000003E-3</c:v>
                </c:pt>
                <c:pt idx="8542">
                  <c:v>-4.0312500000000001E-3</c:v>
                </c:pt>
                <c:pt idx="8543">
                  <c:v>-3.89062E-3</c:v>
                </c:pt>
                <c:pt idx="8544">
                  <c:v>-3.3203099999999999E-3</c:v>
                </c:pt>
                <c:pt idx="8545">
                  <c:v>-3.1796900000000002E-3</c:v>
                </c:pt>
                <c:pt idx="8546">
                  <c:v>-3.1015600000000002E-3</c:v>
                </c:pt>
                <c:pt idx="8547">
                  <c:v>-2.89844E-3</c:v>
                </c:pt>
                <c:pt idx="8548">
                  <c:v>-2.6093700000000002E-3</c:v>
                </c:pt>
                <c:pt idx="8549">
                  <c:v>-2.7812499999999999E-3</c:v>
                </c:pt>
                <c:pt idx="8550">
                  <c:v>-2.6171900000000001E-3</c:v>
                </c:pt>
                <c:pt idx="8551">
                  <c:v>-2.47656E-3</c:v>
                </c:pt>
                <c:pt idx="8552">
                  <c:v>-2.7421899999999998E-3</c:v>
                </c:pt>
                <c:pt idx="8553">
                  <c:v>-2.2109400000000002E-3</c:v>
                </c:pt>
                <c:pt idx="8554">
                  <c:v>-2.41406E-3</c:v>
                </c:pt>
                <c:pt idx="8555">
                  <c:v>-2.3124999999999999E-3</c:v>
                </c:pt>
                <c:pt idx="8556">
                  <c:v>-1.8593699999999999E-3</c:v>
                </c:pt>
                <c:pt idx="8557">
                  <c:v>-1.39062E-3</c:v>
                </c:pt>
                <c:pt idx="8558">
                  <c:v>-2E-3</c:v>
                </c:pt>
                <c:pt idx="8559">
                  <c:v>-1.65625E-3</c:v>
                </c:pt>
                <c:pt idx="8560">
                  <c:v>-1.42187E-3</c:v>
                </c:pt>
                <c:pt idx="8561">
                  <c:v>-1.00781E-3</c:v>
                </c:pt>
                <c:pt idx="8562">
                  <c:v>-1.1093699999999999E-3</c:v>
                </c:pt>
                <c:pt idx="8563">
                  <c:v>-4.6093700000000002E-4</c:v>
                </c:pt>
                <c:pt idx="8564">
                  <c:v>-4.4531200000000001E-4</c:v>
                </c:pt>
                <c:pt idx="8565">
                  <c:v>2.0312499999999999E-4</c:v>
                </c:pt>
                <c:pt idx="8566" formatCode="0.00E+00">
                  <c:v>2.34375E-5</c:v>
                </c:pt>
                <c:pt idx="8567">
                  <c:v>-1.4062499999999999E-4</c:v>
                </c:pt>
                <c:pt idx="8568">
                  <c:v>3.6718800000000001E-4</c:v>
                </c:pt>
                <c:pt idx="8569">
                  <c:v>5.9374999999999999E-4</c:v>
                </c:pt>
                <c:pt idx="8570">
                  <c:v>3.5156299999999999E-4</c:v>
                </c:pt>
                <c:pt idx="8571">
                  <c:v>1.875E-4</c:v>
                </c:pt>
                <c:pt idx="8572">
                  <c:v>1.25E-4</c:v>
                </c:pt>
                <c:pt idx="8573">
                  <c:v>6.4062500000000003E-4</c:v>
                </c:pt>
                <c:pt idx="8574">
                  <c:v>4.6874999999999998E-4</c:v>
                </c:pt>
                <c:pt idx="8575">
                  <c:v>4.76563E-4</c:v>
                </c:pt>
                <c:pt idx="8576">
                  <c:v>1.48438E-4</c:v>
                </c:pt>
                <c:pt idx="8577">
                  <c:v>2.1093800000000001E-4</c:v>
                </c:pt>
                <c:pt idx="8578">
                  <c:v>4.14063E-4</c:v>
                </c:pt>
                <c:pt idx="8579">
                  <c:v>2.0312499999999999E-4</c:v>
                </c:pt>
                <c:pt idx="8580">
                  <c:v>3.7500000000000001E-4</c:v>
                </c:pt>
                <c:pt idx="8581">
                  <c:v>1.09375E-4</c:v>
                </c:pt>
                <c:pt idx="8582">
                  <c:v>1.09375E-4</c:v>
                </c:pt>
                <c:pt idx="8583">
                  <c:v>-1.7968699999999999E-4</c:v>
                </c:pt>
                <c:pt idx="8584">
                  <c:v>-3.8281200000000001E-4</c:v>
                </c:pt>
                <c:pt idx="8585">
                  <c:v>-3.9843700000000002E-4</c:v>
                </c:pt>
                <c:pt idx="8586">
                  <c:v>-1.5625E-4</c:v>
                </c:pt>
                <c:pt idx="8587">
                  <c:v>-2.0312499999999999E-4</c:v>
                </c:pt>
                <c:pt idx="8588">
                  <c:v>-2.1875E-4</c:v>
                </c:pt>
                <c:pt idx="8589">
                  <c:v>-2.1875E-4</c:v>
                </c:pt>
                <c:pt idx="8590">
                  <c:v>-5.4687500000000005E-4</c:v>
                </c:pt>
                <c:pt idx="8591">
                  <c:v>-1.0703100000000001E-3</c:v>
                </c:pt>
                <c:pt idx="8592">
                  <c:v>-1.25781E-3</c:v>
                </c:pt>
                <c:pt idx="8593">
                  <c:v>-1.17187E-3</c:v>
                </c:pt>
                <c:pt idx="8594">
                  <c:v>-7.4218699999999995E-4</c:v>
                </c:pt>
                <c:pt idx="8595">
                  <c:v>-1.00781E-3</c:v>
                </c:pt>
                <c:pt idx="8596">
                  <c:v>-1.7656200000000001E-3</c:v>
                </c:pt>
                <c:pt idx="8597">
                  <c:v>-1.9843700000000001E-3</c:v>
                </c:pt>
                <c:pt idx="8598">
                  <c:v>-2.0312500000000001E-3</c:v>
                </c:pt>
                <c:pt idx="8599">
                  <c:v>-2.6562500000000002E-3</c:v>
                </c:pt>
                <c:pt idx="8600">
                  <c:v>-2.5937500000000001E-3</c:v>
                </c:pt>
                <c:pt idx="8601">
                  <c:v>-2.46875E-3</c:v>
                </c:pt>
                <c:pt idx="8602">
                  <c:v>-2.7187499999999998E-3</c:v>
                </c:pt>
                <c:pt idx="8603">
                  <c:v>-3.0468700000000001E-3</c:v>
                </c:pt>
                <c:pt idx="8604">
                  <c:v>-3.2656199999999999E-3</c:v>
                </c:pt>
                <c:pt idx="8605">
                  <c:v>-3.3437499999999999E-3</c:v>
                </c:pt>
                <c:pt idx="8606">
                  <c:v>-4.0312500000000001E-3</c:v>
                </c:pt>
                <c:pt idx="8607">
                  <c:v>-4.1328099999999998E-3</c:v>
                </c:pt>
                <c:pt idx="8608">
                  <c:v>-3.6328100000000002E-3</c:v>
                </c:pt>
                <c:pt idx="8609">
                  <c:v>-3.9765599999999996E-3</c:v>
                </c:pt>
                <c:pt idx="8610">
                  <c:v>-5.0078099999999997E-3</c:v>
                </c:pt>
                <c:pt idx="8611">
                  <c:v>-4.9140599999999996E-3</c:v>
                </c:pt>
                <c:pt idx="8612">
                  <c:v>-5.0156200000000001E-3</c:v>
                </c:pt>
                <c:pt idx="8613">
                  <c:v>-5.2187500000000003E-3</c:v>
                </c:pt>
                <c:pt idx="8614">
                  <c:v>-5.9218700000000001E-3</c:v>
                </c:pt>
                <c:pt idx="8615">
                  <c:v>-6.0859399999999998E-3</c:v>
                </c:pt>
                <c:pt idx="8616">
                  <c:v>-6.35156E-3</c:v>
                </c:pt>
                <c:pt idx="8617">
                  <c:v>-6.5546900000000002E-3</c:v>
                </c:pt>
                <c:pt idx="8618">
                  <c:v>-6.9062500000000001E-3</c:v>
                </c:pt>
                <c:pt idx="8619">
                  <c:v>-7.0000000000000001E-3</c:v>
                </c:pt>
                <c:pt idx="8620">
                  <c:v>-7.8906199999999992E-3</c:v>
                </c:pt>
                <c:pt idx="8621">
                  <c:v>-8.2187500000000004E-3</c:v>
                </c:pt>
                <c:pt idx="8622">
                  <c:v>-7.9531199999999993E-3</c:v>
                </c:pt>
                <c:pt idx="8623">
                  <c:v>-8.5000000000000006E-3</c:v>
                </c:pt>
                <c:pt idx="8624">
                  <c:v>-9.1171900000000007E-3</c:v>
                </c:pt>
                <c:pt idx="8625">
                  <c:v>-9.6640600000000004E-3</c:v>
                </c:pt>
                <c:pt idx="8626">
                  <c:v>-9.3984399999999992E-3</c:v>
                </c:pt>
                <c:pt idx="8627">
                  <c:v>-9.4843700000000006E-3</c:v>
                </c:pt>
                <c:pt idx="8628">
                  <c:v>-1.0093700000000001E-2</c:v>
                </c:pt>
                <c:pt idx="8629">
                  <c:v>-1.0539099999999999E-2</c:v>
                </c:pt>
                <c:pt idx="8630">
                  <c:v>-1.1367199999999999E-2</c:v>
                </c:pt>
                <c:pt idx="8631">
                  <c:v>-1.1609400000000001E-2</c:v>
                </c:pt>
                <c:pt idx="8632">
                  <c:v>-1.24297E-2</c:v>
                </c:pt>
                <c:pt idx="8633">
                  <c:v>-1.22422E-2</c:v>
                </c:pt>
                <c:pt idx="8634">
                  <c:v>-1.2648400000000001E-2</c:v>
                </c:pt>
                <c:pt idx="8635">
                  <c:v>-1.2992200000000001E-2</c:v>
                </c:pt>
                <c:pt idx="8636">
                  <c:v>-1.3304699999999999E-2</c:v>
                </c:pt>
                <c:pt idx="8637">
                  <c:v>-1.4031200000000001E-2</c:v>
                </c:pt>
                <c:pt idx="8638">
                  <c:v>-1.48047E-2</c:v>
                </c:pt>
                <c:pt idx="8639">
                  <c:v>-1.55312E-2</c:v>
                </c:pt>
                <c:pt idx="8640">
                  <c:v>-1.61875E-2</c:v>
                </c:pt>
                <c:pt idx="8641">
                  <c:v>-1.6914100000000001E-2</c:v>
                </c:pt>
                <c:pt idx="8642">
                  <c:v>-1.7101600000000002E-2</c:v>
                </c:pt>
                <c:pt idx="8643">
                  <c:v>-1.6835900000000001E-2</c:v>
                </c:pt>
                <c:pt idx="8644">
                  <c:v>-1.7203099999999999E-2</c:v>
                </c:pt>
                <c:pt idx="8645">
                  <c:v>-1.7624999999999998E-2</c:v>
                </c:pt>
                <c:pt idx="8646">
                  <c:v>-1.7749999999999998E-2</c:v>
                </c:pt>
                <c:pt idx="8647">
                  <c:v>-1.8781200000000001E-2</c:v>
                </c:pt>
                <c:pt idx="8648">
                  <c:v>-1.8960899999999999E-2</c:v>
                </c:pt>
                <c:pt idx="8649">
                  <c:v>-1.9882799999999999E-2</c:v>
                </c:pt>
                <c:pt idx="8650">
                  <c:v>-2.0007799999999999E-2</c:v>
                </c:pt>
                <c:pt idx="8651">
                  <c:v>-2.0265600000000002E-2</c:v>
                </c:pt>
                <c:pt idx="8652">
                  <c:v>-2.08594E-2</c:v>
                </c:pt>
                <c:pt idx="8653">
                  <c:v>-2.1429699999999999E-2</c:v>
                </c:pt>
                <c:pt idx="8654">
                  <c:v>-2.2109400000000001E-2</c:v>
                </c:pt>
                <c:pt idx="8655">
                  <c:v>-2.27031E-2</c:v>
                </c:pt>
                <c:pt idx="8656">
                  <c:v>-2.32891E-2</c:v>
                </c:pt>
                <c:pt idx="8657">
                  <c:v>-2.4E-2</c:v>
                </c:pt>
                <c:pt idx="8658">
                  <c:v>-2.4492199999999999E-2</c:v>
                </c:pt>
                <c:pt idx="8659">
                  <c:v>-2.46562E-2</c:v>
                </c:pt>
                <c:pt idx="8660">
                  <c:v>-2.5976599999999999E-2</c:v>
                </c:pt>
                <c:pt idx="8661">
                  <c:v>-2.6374999999999999E-2</c:v>
                </c:pt>
                <c:pt idx="8662">
                  <c:v>-2.6929700000000001E-2</c:v>
                </c:pt>
                <c:pt idx="8663">
                  <c:v>-2.7117200000000001E-2</c:v>
                </c:pt>
                <c:pt idx="8664">
                  <c:v>-2.7781199999999999E-2</c:v>
                </c:pt>
                <c:pt idx="8665">
                  <c:v>-2.8273400000000001E-2</c:v>
                </c:pt>
                <c:pt idx="8666">
                  <c:v>-2.8414100000000001E-2</c:v>
                </c:pt>
                <c:pt idx="8667">
                  <c:v>-2.8976600000000002E-2</c:v>
                </c:pt>
                <c:pt idx="8668">
                  <c:v>-2.9085900000000001E-2</c:v>
                </c:pt>
                <c:pt idx="8669">
                  <c:v>-2.9484400000000001E-2</c:v>
                </c:pt>
                <c:pt idx="8670">
                  <c:v>-3.0132800000000001E-2</c:v>
                </c:pt>
                <c:pt idx="8671">
                  <c:v>-3.05391E-2</c:v>
                </c:pt>
                <c:pt idx="8672">
                  <c:v>-3.075E-2</c:v>
                </c:pt>
                <c:pt idx="8673">
                  <c:v>-3.1171899999999999E-2</c:v>
                </c:pt>
                <c:pt idx="8674">
                  <c:v>-3.1726600000000001E-2</c:v>
                </c:pt>
                <c:pt idx="8675">
                  <c:v>-3.14375E-2</c:v>
                </c:pt>
                <c:pt idx="8676">
                  <c:v>-3.1578099999999998E-2</c:v>
                </c:pt>
                <c:pt idx="8677">
                  <c:v>-3.15391E-2</c:v>
                </c:pt>
                <c:pt idx="8678">
                  <c:v>-3.2007800000000003E-2</c:v>
                </c:pt>
                <c:pt idx="8679">
                  <c:v>-3.2328099999999999E-2</c:v>
                </c:pt>
                <c:pt idx="8680">
                  <c:v>-3.2570300000000003E-2</c:v>
                </c:pt>
                <c:pt idx="8681">
                  <c:v>-3.2312500000000001E-2</c:v>
                </c:pt>
                <c:pt idx="8682">
                  <c:v>-3.2406200000000003E-2</c:v>
                </c:pt>
                <c:pt idx="8683">
                  <c:v>-3.2578099999999999E-2</c:v>
                </c:pt>
                <c:pt idx="8684">
                  <c:v>-3.2812500000000001E-2</c:v>
                </c:pt>
                <c:pt idx="8685">
                  <c:v>-3.2390599999999999E-2</c:v>
                </c:pt>
                <c:pt idx="8686">
                  <c:v>-3.2406200000000003E-2</c:v>
                </c:pt>
                <c:pt idx="8687">
                  <c:v>-3.2304699999999999E-2</c:v>
                </c:pt>
                <c:pt idx="8688">
                  <c:v>-3.1867199999999998E-2</c:v>
                </c:pt>
                <c:pt idx="8689">
                  <c:v>-3.1929699999999998E-2</c:v>
                </c:pt>
                <c:pt idx="8690">
                  <c:v>-3.1593700000000002E-2</c:v>
                </c:pt>
                <c:pt idx="8691">
                  <c:v>-3.15234E-2</c:v>
                </c:pt>
                <c:pt idx="8692">
                  <c:v>-3.1679699999999998E-2</c:v>
                </c:pt>
                <c:pt idx="8693">
                  <c:v>-3.1132799999999999E-2</c:v>
                </c:pt>
                <c:pt idx="8694">
                  <c:v>-3.075E-2</c:v>
                </c:pt>
                <c:pt idx="8695">
                  <c:v>-3.0546899999999998E-2</c:v>
                </c:pt>
                <c:pt idx="8696">
                  <c:v>-3.0562499999999999E-2</c:v>
                </c:pt>
                <c:pt idx="8697">
                  <c:v>-2.9851599999999999E-2</c:v>
                </c:pt>
                <c:pt idx="8698">
                  <c:v>-2.9671900000000001E-2</c:v>
                </c:pt>
                <c:pt idx="8699">
                  <c:v>-2.91562E-2</c:v>
                </c:pt>
                <c:pt idx="8700">
                  <c:v>-2.86328E-2</c:v>
                </c:pt>
                <c:pt idx="8701">
                  <c:v>-2.8554699999999999E-2</c:v>
                </c:pt>
                <c:pt idx="8702">
                  <c:v>-2.8265599999999998E-2</c:v>
                </c:pt>
                <c:pt idx="8703">
                  <c:v>-2.7007799999999998E-2</c:v>
                </c:pt>
                <c:pt idx="8704">
                  <c:v>-2.6539099999999999E-2</c:v>
                </c:pt>
                <c:pt idx="8705">
                  <c:v>-2.5835899999999998E-2</c:v>
                </c:pt>
                <c:pt idx="8706">
                  <c:v>-2.46328E-2</c:v>
                </c:pt>
                <c:pt idx="8707">
                  <c:v>-2.4554699999999999E-2</c:v>
                </c:pt>
                <c:pt idx="8708">
                  <c:v>-2.35391E-2</c:v>
                </c:pt>
                <c:pt idx="8709">
                  <c:v>-2.2820300000000002E-2</c:v>
                </c:pt>
                <c:pt idx="8710">
                  <c:v>-2.20547E-2</c:v>
                </c:pt>
                <c:pt idx="8711">
                  <c:v>-2.0875000000000001E-2</c:v>
                </c:pt>
                <c:pt idx="8712">
                  <c:v>-1.9695299999999999E-2</c:v>
                </c:pt>
                <c:pt idx="8713">
                  <c:v>-1.8499999999999999E-2</c:v>
                </c:pt>
                <c:pt idx="8714">
                  <c:v>-1.8093700000000001E-2</c:v>
                </c:pt>
                <c:pt idx="8715">
                  <c:v>-1.6648400000000001E-2</c:v>
                </c:pt>
                <c:pt idx="8716">
                  <c:v>-1.5921899999999999E-2</c:v>
                </c:pt>
                <c:pt idx="8717">
                  <c:v>-1.4664099999999999E-2</c:v>
                </c:pt>
                <c:pt idx="8718">
                  <c:v>-1.34609E-2</c:v>
                </c:pt>
                <c:pt idx="8719">
                  <c:v>-1.1671900000000001E-2</c:v>
                </c:pt>
                <c:pt idx="8720">
                  <c:v>-1.0195299999999999E-2</c:v>
                </c:pt>
                <c:pt idx="8721">
                  <c:v>-8.5000000000000006E-3</c:v>
                </c:pt>
                <c:pt idx="8722">
                  <c:v>-7.6171900000000002E-3</c:v>
                </c:pt>
                <c:pt idx="8723">
                  <c:v>-7.1796899999999999E-3</c:v>
                </c:pt>
                <c:pt idx="8724">
                  <c:v>-5.6640600000000003E-3</c:v>
                </c:pt>
                <c:pt idx="8725">
                  <c:v>-4.1796899999999998E-3</c:v>
                </c:pt>
                <c:pt idx="8726">
                  <c:v>-2.4375E-3</c:v>
                </c:pt>
                <c:pt idx="8727">
                  <c:v>-1.5781199999999999E-3</c:v>
                </c:pt>
                <c:pt idx="8728">
                  <c:v>-1.7187499999999999E-4</c:v>
                </c:pt>
                <c:pt idx="8729">
                  <c:v>4.76563E-4</c:v>
                </c:pt>
                <c:pt idx="8730">
                  <c:v>1.91406E-3</c:v>
                </c:pt>
                <c:pt idx="8731">
                  <c:v>2.6015600000000002E-3</c:v>
                </c:pt>
                <c:pt idx="8732">
                  <c:v>3.90625E-3</c:v>
                </c:pt>
                <c:pt idx="8733">
                  <c:v>5.9609399999999996E-3</c:v>
                </c:pt>
                <c:pt idx="8734">
                  <c:v>7.2968800000000004E-3</c:v>
                </c:pt>
                <c:pt idx="8735">
                  <c:v>8.1953100000000008E-3</c:v>
                </c:pt>
                <c:pt idx="8736">
                  <c:v>9.3749999999999997E-3</c:v>
                </c:pt>
                <c:pt idx="8737">
                  <c:v>1.04922E-2</c:v>
                </c:pt>
                <c:pt idx="8738">
                  <c:v>1.2046899999999999E-2</c:v>
                </c:pt>
                <c:pt idx="8739">
                  <c:v>1.37109E-2</c:v>
                </c:pt>
                <c:pt idx="8740">
                  <c:v>1.5281299999999999E-2</c:v>
                </c:pt>
                <c:pt idx="8741">
                  <c:v>1.6046899999999999E-2</c:v>
                </c:pt>
                <c:pt idx="8742">
                  <c:v>1.7265599999999999E-2</c:v>
                </c:pt>
                <c:pt idx="8743">
                  <c:v>1.81406E-2</c:v>
                </c:pt>
                <c:pt idx="8744">
                  <c:v>1.9531199999999999E-2</c:v>
                </c:pt>
                <c:pt idx="8745">
                  <c:v>2.0726600000000001E-2</c:v>
                </c:pt>
                <c:pt idx="8746">
                  <c:v>2.2187499999999999E-2</c:v>
                </c:pt>
                <c:pt idx="8747">
                  <c:v>2.3367200000000001E-2</c:v>
                </c:pt>
                <c:pt idx="8748">
                  <c:v>2.4765599999999999E-2</c:v>
                </c:pt>
                <c:pt idx="8749">
                  <c:v>2.6007800000000001E-2</c:v>
                </c:pt>
                <c:pt idx="8750">
                  <c:v>2.7492200000000001E-2</c:v>
                </c:pt>
                <c:pt idx="8751">
                  <c:v>2.8539100000000001E-2</c:v>
                </c:pt>
                <c:pt idx="8752">
                  <c:v>2.91328E-2</c:v>
                </c:pt>
                <c:pt idx="8753">
                  <c:v>3.0351599999999999E-2</c:v>
                </c:pt>
                <c:pt idx="8754">
                  <c:v>3.1507800000000002E-2</c:v>
                </c:pt>
                <c:pt idx="8755">
                  <c:v>3.2328099999999999E-2</c:v>
                </c:pt>
                <c:pt idx="8756">
                  <c:v>3.32188E-2</c:v>
                </c:pt>
                <c:pt idx="8757">
                  <c:v>3.4359399999999998E-2</c:v>
                </c:pt>
                <c:pt idx="8758">
                  <c:v>3.5304700000000001E-2</c:v>
                </c:pt>
                <c:pt idx="8759">
                  <c:v>3.66328E-2</c:v>
                </c:pt>
                <c:pt idx="8760">
                  <c:v>3.7539099999999999E-2</c:v>
                </c:pt>
                <c:pt idx="8761">
                  <c:v>3.8210899999999999E-2</c:v>
                </c:pt>
                <c:pt idx="8762">
                  <c:v>4.0101600000000001E-2</c:v>
                </c:pt>
                <c:pt idx="8763">
                  <c:v>4.0976600000000002E-2</c:v>
                </c:pt>
                <c:pt idx="8764">
                  <c:v>4.12422E-2</c:v>
                </c:pt>
                <c:pt idx="8765">
                  <c:v>4.2296899999999998E-2</c:v>
                </c:pt>
                <c:pt idx="8766">
                  <c:v>4.3093800000000002E-2</c:v>
                </c:pt>
                <c:pt idx="8767">
                  <c:v>4.4101599999999998E-2</c:v>
                </c:pt>
                <c:pt idx="8768">
                  <c:v>4.5164099999999999E-2</c:v>
                </c:pt>
                <c:pt idx="8769">
                  <c:v>4.6054699999999997E-2</c:v>
                </c:pt>
                <c:pt idx="8770">
                  <c:v>4.7171900000000003E-2</c:v>
                </c:pt>
                <c:pt idx="8771">
                  <c:v>4.7578099999999998E-2</c:v>
                </c:pt>
                <c:pt idx="8772">
                  <c:v>4.9226600000000002E-2</c:v>
                </c:pt>
                <c:pt idx="8773">
                  <c:v>5.0445299999999998E-2</c:v>
                </c:pt>
                <c:pt idx="8774">
                  <c:v>5.0476600000000003E-2</c:v>
                </c:pt>
                <c:pt idx="8775">
                  <c:v>5.1414099999999997E-2</c:v>
                </c:pt>
                <c:pt idx="8776">
                  <c:v>5.2999999999999999E-2</c:v>
                </c:pt>
                <c:pt idx="8777">
                  <c:v>5.3874999999999999E-2</c:v>
                </c:pt>
                <c:pt idx="8778">
                  <c:v>5.4335899999999999E-2</c:v>
                </c:pt>
                <c:pt idx="8779">
                  <c:v>5.5257800000000003E-2</c:v>
                </c:pt>
                <c:pt idx="8780">
                  <c:v>5.5890599999999999E-2</c:v>
                </c:pt>
                <c:pt idx="8781">
                  <c:v>5.6132799999999997E-2</c:v>
                </c:pt>
                <c:pt idx="8782">
                  <c:v>5.6578099999999999E-2</c:v>
                </c:pt>
                <c:pt idx="8783">
                  <c:v>5.76172E-2</c:v>
                </c:pt>
                <c:pt idx="8784">
                  <c:v>5.9218800000000002E-2</c:v>
                </c:pt>
                <c:pt idx="8785">
                  <c:v>6.01953E-2</c:v>
                </c:pt>
                <c:pt idx="8786">
                  <c:v>6.0664099999999999E-2</c:v>
                </c:pt>
                <c:pt idx="8787">
                  <c:v>6.1374999999999999E-2</c:v>
                </c:pt>
                <c:pt idx="8788">
                  <c:v>6.1757800000000002E-2</c:v>
                </c:pt>
                <c:pt idx="8789">
                  <c:v>6.1960899999999999E-2</c:v>
                </c:pt>
                <c:pt idx="8790">
                  <c:v>6.2632800000000002E-2</c:v>
                </c:pt>
                <c:pt idx="8791">
                  <c:v>6.3281199999999996E-2</c:v>
                </c:pt>
                <c:pt idx="8792">
                  <c:v>6.4156199999999997E-2</c:v>
                </c:pt>
                <c:pt idx="8793">
                  <c:v>6.4414100000000002E-2</c:v>
                </c:pt>
                <c:pt idx="8794">
                  <c:v>6.4539100000000002E-2</c:v>
                </c:pt>
                <c:pt idx="8795">
                  <c:v>6.5031199999999997E-2</c:v>
                </c:pt>
                <c:pt idx="8796">
                  <c:v>6.5593799999999994E-2</c:v>
                </c:pt>
                <c:pt idx="8797">
                  <c:v>6.6281199999999998E-2</c:v>
                </c:pt>
                <c:pt idx="8798">
                  <c:v>6.6164100000000003E-2</c:v>
                </c:pt>
                <c:pt idx="8799">
                  <c:v>6.6351599999999997E-2</c:v>
                </c:pt>
                <c:pt idx="8800">
                  <c:v>6.73594E-2</c:v>
                </c:pt>
                <c:pt idx="8801">
                  <c:v>6.7703100000000002E-2</c:v>
                </c:pt>
                <c:pt idx="8802">
                  <c:v>6.7382800000000007E-2</c:v>
                </c:pt>
                <c:pt idx="8803">
                  <c:v>6.7773399999999998E-2</c:v>
                </c:pt>
                <c:pt idx="8804">
                  <c:v>6.8218799999999996E-2</c:v>
                </c:pt>
                <c:pt idx="8805">
                  <c:v>6.8562499999999998E-2</c:v>
                </c:pt>
                <c:pt idx="8806">
                  <c:v>6.8617200000000003E-2</c:v>
                </c:pt>
                <c:pt idx="8807">
                  <c:v>6.8414100000000005E-2</c:v>
                </c:pt>
                <c:pt idx="8808">
                  <c:v>6.8539100000000006E-2</c:v>
                </c:pt>
                <c:pt idx="8809">
                  <c:v>6.8500000000000005E-2</c:v>
                </c:pt>
                <c:pt idx="8810">
                  <c:v>6.8484400000000001E-2</c:v>
                </c:pt>
                <c:pt idx="8811">
                  <c:v>6.8453100000000003E-2</c:v>
                </c:pt>
                <c:pt idx="8812">
                  <c:v>6.7992200000000003E-2</c:v>
                </c:pt>
                <c:pt idx="8813">
                  <c:v>6.7843799999999996E-2</c:v>
                </c:pt>
                <c:pt idx="8814">
                  <c:v>6.7242200000000002E-2</c:v>
                </c:pt>
                <c:pt idx="8815">
                  <c:v>6.7195299999999999E-2</c:v>
                </c:pt>
                <c:pt idx="8816">
                  <c:v>6.7164100000000004E-2</c:v>
                </c:pt>
                <c:pt idx="8817">
                  <c:v>6.6570299999999999E-2</c:v>
                </c:pt>
                <c:pt idx="8818">
                  <c:v>6.6695299999999999E-2</c:v>
                </c:pt>
                <c:pt idx="8819">
                  <c:v>6.5781199999999998E-2</c:v>
                </c:pt>
                <c:pt idx="8820">
                  <c:v>6.4757800000000004E-2</c:v>
                </c:pt>
                <c:pt idx="8821">
                  <c:v>6.4234399999999997E-2</c:v>
                </c:pt>
                <c:pt idx="8822">
                  <c:v>6.4031199999999996E-2</c:v>
                </c:pt>
                <c:pt idx="8823">
                  <c:v>6.3296900000000003E-2</c:v>
                </c:pt>
                <c:pt idx="8824">
                  <c:v>6.2992199999999998E-2</c:v>
                </c:pt>
                <c:pt idx="8825">
                  <c:v>6.28359E-2</c:v>
                </c:pt>
                <c:pt idx="8826">
                  <c:v>6.1773399999999999E-2</c:v>
                </c:pt>
                <c:pt idx="8827">
                  <c:v>6.0742200000000003E-2</c:v>
                </c:pt>
                <c:pt idx="8828">
                  <c:v>5.9890600000000002E-2</c:v>
                </c:pt>
                <c:pt idx="8829">
                  <c:v>5.9414099999999997E-2</c:v>
                </c:pt>
                <c:pt idx="8830">
                  <c:v>5.8398400000000003E-2</c:v>
                </c:pt>
                <c:pt idx="8831">
                  <c:v>5.7312500000000002E-2</c:v>
                </c:pt>
                <c:pt idx="8832">
                  <c:v>5.6437500000000002E-2</c:v>
                </c:pt>
                <c:pt idx="8833">
                  <c:v>5.5578099999999998E-2</c:v>
                </c:pt>
                <c:pt idx="8834">
                  <c:v>5.4804699999999998E-2</c:v>
                </c:pt>
                <c:pt idx="8835">
                  <c:v>5.3164099999999999E-2</c:v>
                </c:pt>
                <c:pt idx="8836">
                  <c:v>5.16953E-2</c:v>
                </c:pt>
                <c:pt idx="8837">
                  <c:v>5.0640600000000001E-2</c:v>
                </c:pt>
                <c:pt idx="8838">
                  <c:v>4.93438E-2</c:v>
                </c:pt>
                <c:pt idx="8839">
                  <c:v>4.8695299999999997E-2</c:v>
                </c:pt>
                <c:pt idx="8840">
                  <c:v>4.7656200000000003E-2</c:v>
                </c:pt>
                <c:pt idx="8841">
                  <c:v>4.67891E-2</c:v>
                </c:pt>
                <c:pt idx="8842">
                  <c:v>4.5093800000000003E-2</c:v>
                </c:pt>
                <c:pt idx="8843">
                  <c:v>4.3937499999999997E-2</c:v>
                </c:pt>
                <c:pt idx="8844">
                  <c:v>4.2789099999999997E-2</c:v>
                </c:pt>
                <c:pt idx="8845">
                  <c:v>4.1671899999999998E-2</c:v>
                </c:pt>
                <c:pt idx="8846">
                  <c:v>4.0265599999999999E-2</c:v>
                </c:pt>
                <c:pt idx="8847">
                  <c:v>3.9234400000000003E-2</c:v>
                </c:pt>
                <c:pt idx="8848">
                  <c:v>3.8460899999999999E-2</c:v>
                </c:pt>
                <c:pt idx="8849">
                  <c:v>3.6226599999999998E-2</c:v>
                </c:pt>
                <c:pt idx="8850">
                  <c:v>3.4945299999999999E-2</c:v>
                </c:pt>
                <c:pt idx="8851">
                  <c:v>3.36797E-2</c:v>
                </c:pt>
                <c:pt idx="8852">
                  <c:v>3.2226600000000001E-2</c:v>
                </c:pt>
                <c:pt idx="8853">
                  <c:v>3.1554699999999998E-2</c:v>
                </c:pt>
                <c:pt idx="8854">
                  <c:v>3.0171900000000001E-2</c:v>
                </c:pt>
                <c:pt idx="8855">
                  <c:v>2.8437500000000001E-2</c:v>
                </c:pt>
                <c:pt idx="8856">
                  <c:v>2.6609399999999998E-2</c:v>
                </c:pt>
                <c:pt idx="8857">
                  <c:v>2.5499999999999998E-2</c:v>
                </c:pt>
                <c:pt idx="8858">
                  <c:v>2.42344E-2</c:v>
                </c:pt>
                <c:pt idx="8859">
                  <c:v>2.2875E-2</c:v>
                </c:pt>
                <c:pt idx="8860">
                  <c:v>2.1515599999999999E-2</c:v>
                </c:pt>
                <c:pt idx="8861">
                  <c:v>2.0117199999999998E-2</c:v>
                </c:pt>
                <c:pt idx="8862">
                  <c:v>1.9328100000000001E-2</c:v>
                </c:pt>
                <c:pt idx="8863">
                  <c:v>1.83281E-2</c:v>
                </c:pt>
                <c:pt idx="8864">
                  <c:v>1.69453E-2</c:v>
                </c:pt>
                <c:pt idx="8865">
                  <c:v>1.51016E-2</c:v>
                </c:pt>
                <c:pt idx="8866">
                  <c:v>1.3554699999999999E-2</c:v>
                </c:pt>
                <c:pt idx="8867">
                  <c:v>1.2375000000000001E-2</c:v>
                </c:pt>
                <c:pt idx="8868">
                  <c:v>1.1273399999999999E-2</c:v>
                </c:pt>
                <c:pt idx="8869">
                  <c:v>1.00156E-2</c:v>
                </c:pt>
                <c:pt idx="8870">
                  <c:v>8.9453099999999997E-3</c:v>
                </c:pt>
                <c:pt idx="8871">
                  <c:v>7.9218799999999992E-3</c:v>
                </c:pt>
                <c:pt idx="8872">
                  <c:v>6.9921899999999997E-3</c:v>
                </c:pt>
                <c:pt idx="8873">
                  <c:v>5.4531299999999996E-3</c:v>
                </c:pt>
                <c:pt idx="8874">
                  <c:v>4.6171900000000002E-3</c:v>
                </c:pt>
                <c:pt idx="8875">
                  <c:v>3.7031299999999998E-3</c:v>
                </c:pt>
                <c:pt idx="8876">
                  <c:v>2.6250000000000002E-3</c:v>
                </c:pt>
                <c:pt idx="8877">
                  <c:v>1.6875E-3</c:v>
                </c:pt>
                <c:pt idx="8878">
                  <c:v>8.1249999999999996E-4</c:v>
                </c:pt>
                <c:pt idx="8879">
                  <c:v>-5.6249999999999996E-4</c:v>
                </c:pt>
                <c:pt idx="8880">
                  <c:v>-1.0546900000000001E-3</c:v>
                </c:pt>
                <c:pt idx="8881">
                  <c:v>-1.88281E-3</c:v>
                </c:pt>
                <c:pt idx="8882">
                  <c:v>-2.7968699999999999E-3</c:v>
                </c:pt>
                <c:pt idx="8883">
                  <c:v>-3.5234400000000001E-3</c:v>
                </c:pt>
                <c:pt idx="8884">
                  <c:v>-4.38281E-3</c:v>
                </c:pt>
                <c:pt idx="8885">
                  <c:v>-4.46094E-3</c:v>
                </c:pt>
                <c:pt idx="8886">
                  <c:v>-5.4531199999999997E-3</c:v>
                </c:pt>
                <c:pt idx="8887">
                  <c:v>-6.0625000000000002E-3</c:v>
                </c:pt>
                <c:pt idx="8888">
                  <c:v>-7.0390599999999998E-3</c:v>
                </c:pt>
                <c:pt idx="8889">
                  <c:v>-7.5703100000000002E-3</c:v>
                </c:pt>
                <c:pt idx="8890">
                  <c:v>-7.7890600000000004E-3</c:v>
                </c:pt>
                <c:pt idx="8891">
                  <c:v>-8.6093699999999999E-3</c:v>
                </c:pt>
                <c:pt idx="8892">
                  <c:v>-9.1562499999999995E-3</c:v>
                </c:pt>
                <c:pt idx="8893">
                  <c:v>-9.8828100000000006E-3</c:v>
                </c:pt>
                <c:pt idx="8894">
                  <c:v>-9.7031200000000008E-3</c:v>
                </c:pt>
                <c:pt idx="8895">
                  <c:v>-1.0195299999999999E-2</c:v>
                </c:pt>
                <c:pt idx="8896">
                  <c:v>-1.0531199999999999E-2</c:v>
                </c:pt>
                <c:pt idx="8897">
                  <c:v>-1.08594E-2</c:v>
                </c:pt>
                <c:pt idx="8898">
                  <c:v>-1.17109E-2</c:v>
                </c:pt>
                <c:pt idx="8899">
                  <c:v>-1.20859E-2</c:v>
                </c:pt>
                <c:pt idx="8900">
                  <c:v>-1.1953099999999999E-2</c:v>
                </c:pt>
                <c:pt idx="8901">
                  <c:v>-1.1921899999999999E-2</c:v>
                </c:pt>
                <c:pt idx="8902">
                  <c:v>-1.2789099999999999E-2</c:v>
                </c:pt>
                <c:pt idx="8903">
                  <c:v>-1.2835900000000001E-2</c:v>
                </c:pt>
                <c:pt idx="8904">
                  <c:v>-1.2749999999999999E-2</c:v>
                </c:pt>
                <c:pt idx="8905">
                  <c:v>-1.34062E-2</c:v>
                </c:pt>
                <c:pt idx="8906">
                  <c:v>-1.37812E-2</c:v>
                </c:pt>
                <c:pt idx="8907">
                  <c:v>-1.34219E-2</c:v>
                </c:pt>
                <c:pt idx="8908">
                  <c:v>-1.33203E-2</c:v>
                </c:pt>
                <c:pt idx="8909">
                  <c:v>-1.38672E-2</c:v>
                </c:pt>
                <c:pt idx="8910">
                  <c:v>-1.4070300000000001E-2</c:v>
                </c:pt>
                <c:pt idx="8911">
                  <c:v>-1.3945300000000001E-2</c:v>
                </c:pt>
                <c:pt idx="8912">
                  <c:v>-1.4031200000000001E-2</c:v>
                </c:pt>
                <c:pt idx="8913">
                  <c:v>-1.4289100000000001E-2</c:v>
                </c:pt>
                <c:pt idx="8914">
                  <c:v>-1.37266E-2</c:v>
                </c:pt>
                <c:pt idx="8915">
                  <c:v>-1.3882800000000001E-2</c:v>
                </c:pt>
                <c:pt idx="8916">
                  <c:v>-1.3484400000000001E-2</c:v>
                </c:pt>
                <c:pt idx="8917">
                  <c:v>-1.37812E-2</c:v>
                </c:pt>
                <c:pt idx="8918">
                  <c:v>-1.38437E-2</c:v>
                </c:pt>
                <c:pt idx="8919">
                  <c:v>-1.3609400000000001E-2</c:v>
                </c:pt>
                <c:pt idx="8920">
                  <c:v>-1.33203E-2</c:v>
                </c:pt>
                <c:pt idx="8921">
                  <c:v>-1.3375E-2</c:v>
                </c:pt>
                <c:pt idx="8922">
                  <c:v>-1.31953E-2</c:v>
                </c:pt>
                <c:pt idx="8923">
                  <c:v>-1.2851599999999999E-2</c:v>
                </c:pt>
                <c:pt idx="8924">
                  <c:v>-1.2523400000000001E-2</c:v>
                </c:pt>
                <c:pt idx="8925">
                  <c:v>-1.2218700000000001E-2</c:v>
                </c:pt>
                <c:pt idx="8926">
                  <c:v>-1.2445299999999999E-2</c:v>
                </c:pt>
                <c:pt idx="8927">
                  <c:v>-1.22031E-2</c:v>
                </c:pt>
                <c:pt idx="8928">
                  <c:v>-1.1492199999999999E-2</c:v>
                </c:pt>
                <c:pt idx="8929">
                  <c:v>-1.1304700000000001E-2</c:v>
                </c:pt>
                <c:pt idx="8930">
                  <c:v>-1.05156E-2</c:v>
                </c:pt>
                <c:pt idx="8931">
                  <c:v>-1.0960900000000001E-2</c:v>
                </c:pt>
                <c:pt idx="8932">
                  <c:v>-1.0476600000000001E-2</c:v>
                </c:pt>
                <c:pt idx="8933">
                  <c:v>-1.02109E-2</c:v>
                </c:pt>
                <c:pt idx="8934">
                  <c:v>-9.71875E-3</c:v>
                </c:pt>
                <c:pt idx="8935">
                  <c:v>-9.1562499999999995E-3</c:v>
                </c:pt>
                <c:pt idx="8936">
                  <c:v>-9.2734400000000008E-3</c:v>
                </c:pt>
                <c:pt idx="8937">
                  <c:v>-8.4453099999999993E-3</c:v>
                </c:pt>
                <c:pt idx="8938">
                  <c:v>-8.3984400000000001E-3</c:v>
                </c:pt>
                <c:pt idx="8939">
                  <c:v>-7.9765600000000006E-3</c:v>
                </c:pt>
                <c:pt idx="8940">
                  <c:v>-7.4296900000000001E-3</c:v>
                </c:pt>
                <c:pt idx="8941">
                  <c:v>-6.9609399999999997E-3</c:v>
                </c:pt>
                <c:pt idx="8942">
                  <c:v>-6.4687499999999997E-3</c:v>
                </c:pt>
                <c:pt idx="8943">
                  <c:v>-6.35156E-3</c:v>
                </c:pt>
                <c:pt idx="8944">
                  <c:v>-6.1718700000000003E-3</c:v>
                </c:pt>
                <c:pt idx="8945">
                  <c:v>-6.2500000000000003E-3</c:v>
                </c:pt>
                <c:pt idx="8946">
                  <c:v>-5.9218700000000001E-3</c:v>
                </c:pt>
                <c:pt idx="8947">
                  <c:v>-5.33594E-3</c:v>
                </c:pt>
                <c:pt idx="8948">
                  <c:v>-4.5234400000000001E-3</c:v>
                </c:pt>
                <c:pt idx="8949">
                  <c:v>-4.39844E-3</c:v>
                </c:pt>
                <c:pt idx="8950">
                  <c:v>-3.9375E-3</c:v>
                </c:pt>
                <c:pt idx="8951">
                  <c:v>-3.4921900000000001E-3</c:v>
                </c:pt>
                <c:pt idx="8952">
                  <c:v>-3.1015600000000002E-3</c:v>
                </c:pt>
                <c:pt idx="8953">
                  <c:v>-3.1796900000000002E-3</c:v>
                </c:pt>
                <c:pt idx="8954">
                  <c:v>-3.0781200000000002E-3</c:v>
                </c:pt>
                <c:pt idx="8955">
                  <c:v>-2.7578099999999999E-3</c:v>
                </c:pt>
                <c:pt idx="8956">
                  <c:v>-2.1250000000000002E-3</c:v>
                </c:pt>
                <c:pt idx="8957">
                  <c:v>-1.5156200000000001E-3</c:v>
                </c:pt>
                <c:pt idx="8958">
                  <c:v>-1.21094E-3</c:v>
                </c:pt>
                <c:pt idx="8959">
                  <c:v>-1.3593699999999999E-3</c:v>
                </c:pt>
                <c:pt idx="8960">
                  <c:v>-6.2500000000000001E-4</c:v>
                </c:pt>
                <c:pt idx="8961">
                  <c:v>4.76563E-4</c:v>
                </c:pt>
                <c:pt idx="8962">
                  <c:v>9.6093800000000005E-4</c:v>
                </c:pt>
                <c:pt idx="8963">
                  <c:v>1.44531E-3</c:v>
                </c:pt>
                <c:pt idx="8964">
                  <c:v>1.3281300000000001E-3</c:v>
                </c:pt>
                <c:pt idx="8965">
                  <c:v>1.02344E-3</c:v>
                </c:pt>
                <c:pt idx="8966">
                  <c:v>1.3828099999999999E-3</c:v>
                </c:pt>
                <c:pt idx="8967">
                  <c:v>1.48438E-3</c:v>
                </c:pt>
                <c:pt idx="8968">
                  <c:v>2.3593799999999999E-3</c:v>
                </c:pt>
                <c:pt idx="8969">
                  <c:v>2.1562500000000002E-3</c:v>
                </c:pt>
                <c:pt idx="8970">
                  <c:v>2.38281E-3</c:v>
                </c:pt>
                <c:pt idx="8971">
                  <c:v>2.2968799999999998E-3</c:v>
                </c:pt>
                <c:pt idx="8972">
                  <c:v>2.6640600000000002E-3</c:v>
                </c:pt>
                <c:pt idx="8973">
                  <c:v>2.7499999999999998E-3</c:v>
                </c:pt>
                <c:pt idx="8974">
                  <c:v>3.0781300000000001E-3</c:v>
                </c:pt>
                <c:pt idx="8975">
                  <c:v>3.0468800000000001E-3</c:v>
                </c:pt>
                <c:pt idx="8976">
                  <c:v>3.0312500000000001E-3</c:v>
                </c:pt>
                <c:pt idx="8977">
                  <c:v>3.5625000000000001E-3</c:v>
                </c:pt>
                <c:pt idx="8978">
                  <c:v>3.9453099999999996E-3</c:v>
                </c:pt>
                <c:pt idx="8979">
                  <c:v>3.9921899999999996E-3</c:v>
                </c:pt>
                <c:pt idx="8980">
                  <c:v>4.1640599999999998E-3</c:v>
                </c:pt>
                <c:pt idx="8981">
                  <c:v>4.35156E-3</c:v>
                </c:pt>
                <c:pt idx="8982">
                  <c:v>4.4921900000000001E-3</c:v>
                </c:pt>
                <c:pt idx="8983">
                  <c:v>4.42969E-3</c:v>
                </c:pt>
                <c:pt idx="8984">
                  <c:v>4.6015600000000002E-3</c:v>
                </c:pt>
                <c:pt idx="8985">
                  <c:v>4.7734400000000003E-3</c:v>
                </c:pt>
                <c:pt idx="8986">
                  <c:v>4.8203100000000004E-3</c:v>
                </c:pt>
                <c:pt idx="8987">
                  <c:v>4.9453099999999996E-3</c:v>
                </c:pt>
                <c:pt idx="8988">
                  <c:v>4.90625E-3</c:v>
                </c:pt>
                <c:pt idx="8989">
                  <c:v>4.2890599999999999E-3</c:v>
                </c:pt>
                <c:pt idx="8990">
                  <c:v>4.5390600000000001E-3</c:v>
                </c:pt>
                <c:pt idx="8991">
                  <c:v>4.4765600000000001E-3</c:v>
                </c:pt>
                <c:pt idx="8992">
                  <c:v>4.36719E-3</c:v>
                </c:pt>
                <c:pt idx="8993">
                  <c:v>4.3125000000000004E-3</c:v>
                </c:pt>
                <c:pt idx="8994">
                  <c:v>4.1250000000000002E-3</c:v>
                </c:pt>
                <c:pt idx="8995">
                  <c:v>4.3359399999999999E-3</c:v>
                </c:pt>
                <c:pt idx="8996">
                  <c:v>4.2890599999999999E-3</c:v>
                </c:pt>
                <c:pt idx="8997">
                  <c:v>3.9453099999999996E-3</c:v>
                </c:pt>
                <c:pt idx="8998">
                  <c:v>3.6562500000000002E-3</c:v>
                </c:pt>
                <c:pt idx="8999">
                  <c:v>2.99219E-3</c:v>
                </c:pt>
                <c:pt idx="9000">
                  <c:v>2.94531E-3</c:v>
                </c:pt>
                <c:pt idx="9001">
                  <c:v>2.92969E-3</c:v>
                </c:pt>
                <c:pt idx="9002">
                  <c:v>2.5468800000000001E-3</c:v>
                </c:pt>
                <c:pt idx="9003">
                  <c:v>2.3984399999999999E-3</c:v>
                </c:pt>
                <c:pt idx="9004">
                  <c:v>2.48438E-3</c:v>
                </c:pt>
                <c:pt idx="9005">
                  <c:v>2.1015600000000001E-3</c:v>
                </c:pt>
                <c:pt idx="9006">
                  <c:v>1.5859400000000001E-3</c:v>
                </c:pt>
                <c:pt idx="9007">
                  <c:v>1.7890600000000001E-3</c:v>
                </c:pt>
                <c:pt idx="9008">
                  <c:v>1.69531E-3</c:v>
                </c:pt>
                <c:pt idx="9009">
                  <c:v>1.0625000000000001E-3</c:v>
                </c:pt>
                <c:pt idx="9010">
                  <c:v>9.1406300000000001E-4</c:v>
                </c:pt>
                <c:pt idx="9011">
                  <c:v>6.9531300000000003E-4</c:v>
                </c:pt>
                <c:pt idx="9012">
                  <c:v>2.5000000000000001E-4</c:v>
                </c:pt>
                <c:pt idx="9013">
                  <c:v>-1.17187E-4</c:v>
                </c:pt>
                <c:pt idx="9014">
                  <c:v>-7.8125000000000004E-4</c:v>
                </c:pt>
                <c:pt idx="9015">
                  <c:v>-1.0937500000000001E-3</c:v>
                </c:pt>
                <c:pt idx="9016">
                  <c:v>-1.0937500000000001E-3</c:v>
                </c:pt>
                <c:pt idx="9017">
                  <c:v>-1.8437499999999999E-3</c:v>
                </c:pt>
                <c:pt idx="9018">
                  <c:v>-1.90625E-3</c:v>
                </c:pt>
                <c:pt idx="9019">
                  <c:v>-1.94531E-3</c:v>
                </c:pt>
                <c:pt idx="9020">
                  <c:v>-2.4375E-3</c:v>
                </c:pt>
                <c:pt idx="9021">
                  <c:v>-2.8437499999999999E-3</c:v>
                </c:pt>
                <c:pt idx="9022">
                  <c:v>-2.9843700000000001E-3</c:v>
                </c:pt>
                <c:pt idx="9023">
                  <c:v>-3.7734399999999999E-3</c:v>
                </c:pt>
                <c:pt idx="9024">
                  <c:v>-4.5624999999999997E-3</c:v>
                </c:pt>
                <c:pt idx="9025">
                  <c:v>-4.9453099999999996E-3</c:v>
                </c:pt>
                <c:pt idx="9026">
                  <c:v>-5.3593699999999996E-3</c:v>
                </c:pt>
                <c:pt idx="9027">
                  <c:v>-5.3593699999999996E-3</c:v>
                </c:pt>
                <c:pt idx="9028">
                  <c:v>-5.4843699999999997E-3</c:v>
                </c:pt>
                <c:pt idx="9029">
                  <c:v>-6.4921900000000001E-3</c:v>
                </c:pt>
                <c:pt idx="9030">
                  <c:v>-7.0781200000000002E-3</c:v>
                </c:pt>
                <c:pt idx="9031">
                  <c:v>-7.30469E-3</c:v>
                </c:pt>
                <c:pt idx="9032">
                  <c:v>-7.4296900000000001E-3</c:v>
                </c:pt>
                <c:pt idx="9033">
                  <c:v>-7.4062499999999996E-3</c:v>
                </c:pt>
                <c:pt idx="9034">
                  <c:v>-7.8203100000000005E-3</c:v>
                </c:pt>
                <c:pt idx="9035">
                  <c:v>-8.2578100000000008E-3</c:v>
                </c:pt>
                <c:pt idx="9036">
                  <c:v>-8.7500000000000008E-3</c:v>
                </c:pt>
                <c:pt idx="9037">
                  <c:v>-8.8671900000000005E-3</c:v>
                </c:pt>
                <c:pt idx="9038">
                  <c:v>-8.9765599999999997E-3</c:v>
                </c:pt>
                <c:pt idx="9039">
                  <c:v>-9.4765600000000002E-3</c:v>
                </c:pt>
                <c:pt idx="9040">
                  <c:v>-9.7421899999999995E-3</c:v>
                </c:pt>
                <c:pt idx="9041">
                  <c:v>-1.01484E-2</c:v>
                </c:pt>
                <c:pt idx="9042">
                  <c:v>-1.04297E-2</c:v>
                </c:pt>
                <c:pt idx="9043">
                  <c:v>-1.08828E-2</c:v>
                </c:pt>
                <c:pt idx="9044">
                  <c:v>-1.1554699999999999E-2</c:v>
                </c:pt>
                <c:pt idx="9045">
                  <c:v>-1.1882800000000001E-2</c:v>
                </c:pt>
                <c:pt idx="9046">
                  <c:v>-1.2257799999999999E-2</c:v>
                </c:pt>
                <c:pt idx="9047">
                  <c:v>-1.25703E-2</c:v>
                </c:pt>
                <c:pt idx="9048">
                  <c:v>-1.31562E-2</c:v>
                </c:pt>
                <c:pt idx="9049">
                  <c:v>-1.31328E-2</c:v>
                </c:pt>
                <c:pt idx="9050">
                  <c:v>-1.36875E-2</c:v>
                </c:pt>
                <c:pt idx="9051">
                  <c:v>-1.4007800000000001E-2</c:v>
                </c:pt>
                <c:pt idx="9052">
                  <c:v>-1.4093700000000001E-2</c:v>
                </c:pt>
                <c:pt idx="9053">
                  <c:v>-1.47969E-2</c:v>
                </c:pt>
                <c:pt idx="9054">
                  <c:v>-1.47656E-2</c:v>
                </c:pt>
                <c:pt idx="9055">
                  <c:v>-1.5554699999999999E-2</c:v>
                </c:pt>
                <c:pt idx="9056">
                  <c:v>-1.59375E-2</c:v>
                </c:pt>
                <c:pt idx="9057">
                  <c:v>-1.6289100000000001E-2</c:v>
                </c:pt>
                <c:pt idx="9058">
                  <c:v>-1.6242199999999998E-2</c:v>
                </c:pt>
                <c:pt idx="9059">
                  <c:v>-1.68594E-2</c:v>
                </c:pt>
                <c:pt idx="9060">
                  <c:v>-1.7203099999999999E-2</c:v>
                </c:pt>
                <c:pt idx="9061">
                  <c:v>-1.7500000000000002E-2</c:v>
                </c:pt>
                <c:pt idx="9062">
                  <c:v>-1.7773400000000002E-2</c:v>
                </c:pt>
                <c:pt idx="9063">
                  <c:v>-1.8218700000000001E-2</c:v>
                </c:pt>
                <c:pt idx="9064">
                  <c:v>-1.8820300000000002E-2</c:v>
                </c:pt>
                <c:pt idx="9065">
                  <c:v>-1.9070299999999998E-2</c:v>
                </c:pt>
                <c:pt idx="9066">
                  <c:v>-1.9007799999999998E-2</c:v>
                </c:pt>
                <c:pt idx="9067">
                  <c:v>-1.9023399999999999E-2</c:v>
                </c:pt>
                <c:pt idx="9068">
                  <c:v>-1.9375E-2</c:v>
                </c:pt>
                <c:pt idx="9069">
                  <c:v>-1.9656300000000002E-2</c:v>
                </c:pt>
                <c:pt idx="9070">
                  <c:v>-1.9882799999999999E-2</c:v>
                </c:pt>
                <c:pt idx="9071">
                  <c:v>-2.0468699999999999E-2</c:v>
                </c:pt>
                <c:pt idx="9072">
                  <c:v>-2.03828E-2</c:v>
                </c:pt>
                <c:pt idx="9073">
                  <c:v>-2.0835900000000001E-2</c:v>
                </c:pt>
                <c:pt idx="9074">
                  <c:v>-2.1023400000000001E-2</c:v>
                </c:pt>
                <c:pt idx="9075">
                  <c:v>-2.0953099999999999E-2</c:v>
                </c:pt>
                <c:pt idx="9076">
                  <c:v>-2.1054699999999999E-2</c:v>
                </c:pt>
                <c:pt idx="9077">
                  <c:v>-2.13828E-2</c:v>
                </c:pt>
                <c:pt idx="9078">
                  <c:v>-2.1609400000000001E-2</c:v>
                </c:pt>
                <c:pt idx="9079">
                  <c:v>-2.1687499999999998E-2</c:v>
                </c:pt>
                <c:pt idx="9080">
                  <c:v>-2.14062E-2</c:v>
                </c:pt>
                <c:pt idx="9081">
                  <c:v>-2.1968700000000001E-2</c:v>
                </c:pt>
                <c:pt idx="9082">
                  <c:v>-2.2374999999999999E-2</c:v>
                </c:pt>
                <c:pt idx="9083">
                  <c:v>-2.2539099999999999E-2</c:v>
                </c:pt>
                <c:pt idx="9084">
                  <c:v>-2.28281E-2</c:v>
                </c:pt>
                <c:pt idx="9085">
                  <c:v>-2.2648399999999999E-2</c:v>
                </c:pt>
                <c:pt idx="9086">
                  <c:v>-2.3007799999999998E-2</c:v>
                </c:pt>
                <c:pt idx="9087">
                  <c:v>-2.3328100000000001E-2</c:v>
                </c:pt>
                <c:pt idx="9088">
                  <c:v>-2.3679700000000001E-2</c:v>
                </c:pt>
                <c:pt idx="9089">
                  <c:v>-2.2906200000000002E-2</c:v>
                </c:pt>
                <c:pt idx="9090">
                  <c:v>-2.3234399999999999E-2</c:v>
                </c:pt>
                <c:pt idx="9091">
                  <c:v>-2.35E-2</c:v>
                </c:pt>
                <c:pt idx="9092">
                  <c:v>-2.3765600000000001E-2</c:v>
                </c:pt>
                <c:pt idx="9093">
                  <c:v>-2.39609E-2</c:v>
                </c:pt>
                <c:pt idx="9094">
                  <c:v>-2.39375E-2</c:v>
                </c:pt>
                <c:pt idx="9095">
                  <c:v>-2.4242199999999998E-2</c:v>
                </c:pt>
                <c:pt idx="9096">
                  <c:v>-2.45469E-2</c:v>
                </c:pt>
                <c:pt idx="9097">
                  <c:v>-2.45703E-2</c:v>
                </c:pt>
                <c:pt idx="9098">
                  <c:v>-2.5054699999999999E-2</c:v>
                </c:pt>
                <c:pt idx="9099">
                  <c:v>-2.52812E-2</c:v>
                </c:pt>
                <c:pt idx="9100">
                  <c:v>-2.5023400000000001E-2</c:v>
                </c:pt>
                <c:pt idx="9101">
                  <c:v>-2.5054699999999999E-2</c:v>
                </c:pt>
                <c:pt idx="9102">
                  <c:v>-2.4835900000000001E-2</c:v>
                </c:pt>
                <c:pt idx="9103">
                  <c:v>-2.4953099999999999E-2</c:v>
                </c:pt>
                <c:pt idx="9104">
                  <c:v>-2.4898400000000001E-2</c:v>
                </c:pt>
                <c:pt idx="9105">
                  <c:v>-2.55937E-2</c:v>
                </c:pt>
                <c:pt idx="9106">
                  <c:v>-2.59531E-2</c:v>
                </c:pt>
                <c:pt idx="9107">
                  <c:v>-2.52812E-2</c:v>
                </c:pt>
                <c:pt idx="9108">
                  <c:v>-2.5734400000000001E-2</c:v>
                </c:pt>
                <c:pt idx="9109">
                  <c:v>-2.5609400000000001E-2</c:v>
                </c:pt>
                <c:pt idx="9110">
                  <c:v>-2.61797E-2</c:v>
                </c:pt>
                <c:pt idx="9111">
                  <c:v>-2.6359400000000002E-2</c:v>
                </c:pt>
                <c:pt idx="9112">
                  <c:v>-2.6234400000000001E-2</c:v>
                </c:pt>
                <c:pt idx="9113">
                  <c:v>-2.67031E-2</c:v>
                </c:pt>
                <c:pt idx="9114">
                  <c:v>-2.6992200000000001E-2</c:v>
                </c:pt>
                <c:pt idx="9115">
                  <c:v>-2.6968700000000002E-2</c:v>
                </c:pt>
                <c:pt idx="9116">
                  <c:v>-2.7031199999999998E-2</c:v>
                </c:pt>
                <c:pt idx="9117">
                  <c:v>-2.6828100000000001E-2</c:v>
                </c:pt>
                <c:pt idx="9118">
                  <c:v>-2.6710899999999999E-2</c:v>
                </c:pt>
                <c:pt idx="9119">
                  <c:v>-2.6882799999999998E-2</c:v>
                </c:pt>
                <c:pt idx="9120">
                  <c:v>-2.6828100000000001E-2</c:v>
                </c:pt>
                <c:pt idx="9121">
                  <c:v>-2.7054700000000001E-2</c:v>
                </c:pt>
                <c:pt idx="9122">
                  <c:v>-2.74766E-2</c:v>
                </c:pt>
                <c:pt idx="9123">
                  <c:v>-2.73125E-2</c:v>
                </c:pt>
                <c:pt idx="9124">
                  <c:v>-2.7296899999999999E-2</c:v>
                </c:pt>
                <c:pt idx="9125">
                  <c:v>-2.7234399999999999E-2</c:v>
                </c:pt>
                <c:pt idx="9126">
                  <c:v>-2.7492200000000001E-2</c:v>
                </c:pt>
                <c:pt idx="9127">
                  <c:v>-2.6968700000000002E-2</c:v>
                </c:pt>
                <c:pt idx="9128">
                  <c:v>-2.73125E-2</c:v>
                </c:pt>
                <c:pt idx="9129">
                  <c:v>-2.7195299999999999E-2</c:v>
                </c:pt>
                <c:pt idx="9130">
                  <c:v>-2.7234399999999999E-2</c:v>
                </c:pt>
                <c:pt idx="9131">
                  <c:v>-2.7234399999999999E-2</c:v>
                </c:pt>
                <c:pt idx="9132">
                  <c:v>-2.7515600000000001E-2</c:v>
                </c:pt>
                <c:pt idx="9133">
                  <c:v>-2.7804700000000002E-2</c:v>
                </c:pt>
                <c:pt idx="9134">
                  <c:v>-2.7359399999999999E-2</c:v>
                </c:pt>
                <c:pt idx="9135">
                  <c:v>-2.72109E-2</c:v>
                </c:pt>
                <c:pt idx="9136">
                  <c:v>-2.7640600000000001E-2</c:v>
                </c:pt>
                <c:pt idx="9137">
                  <c:v>-2.7515600000000001E-2</c:v>
                </c:pt>
                <c:pt idx="9138">
                  <c:v>-2.74609E-2</c:v>
                </c:pt>
                <c:pt idx="9139">
                  <c:v>-2.74766E-2</c:v>
                </c:pt>
                <c:pt idx="9140">
                  <c:v>-2.7718699999999999E-2</c:v>
                </c:pt>
                <c:pt idx="9141">
                  <c:v>-2.7421899999999999E-2</c:v>
                </c:pt>
                <c:pt idx="9142">
                  <c:v>-2.74609E-2</c:v>
                </c:pt>
                <c:pt idx="9143">
                  <c:v>-2.7679700000000002E-2</c:v>
                </c:pt>
                <c:pt idx="9144">
                  <c:v>-2.7695299999999999E-2</c:v>
                </c:pt>
                <c:pt idx="9145">
                  <c:v>-2.7679700000000002E-2</c:v>
                </c:pt>
                <c:pt idx="9146">
                  <c:v>-2.7234399999999999E-2</c:v>
                </c:pt>
                <c:pt idx="9147">
                  <c:v>-2.7234399999999999E-2</c:v>
                </c:pt>
                <c:pt idx="9148">
                  <c:v>-2.7640600000000001E-2</c:v>
                </c:pt>
                <c:pt idx="9149">
                  <c:v>-2.7820299999999999E-2</c:v>
                </c:pt>
                <c:pt idx="9150">
                  <c:v>-2.7640600000000001E-2</c:v>
                </c:pt>
                <c:pt idx="9151">
                  <c:v>-2.7820299999999999E-2</c:v>
                </c:pt>
                <c:pt idx="9152">
                  <c:v>-2.75E-2</c:v>
                </c:pt>
                <c:pt idx="9153">
                  <c:v>-2.7296899999999999E-2</c:v>
                </c:pt>
                <c:pt idx="9154">
                  <c:v>-2.7070299999999999E-2</c:v>
                </c:pt>
                <c:pt idx="9155">
                  <c:v>-2.6804700000000001E-2</c:v>
                </c:pt>
                <c:pt idx="9156">
                  <c:v>-2.69141E-2</c:v>
                </c:pt>
                <c:pt idx="9157">
                  <c:v>-2.7117200000000001E-2</c:v>
                </c:pt>
                <c:pt idx="9158">
                  <c:v>-2.6992200000000001E-2</c:v>
                </c:pt>
                <c:pt idx="9159">
                  <c:v>-2.6546899999999998E-2</c:v>
                </c:pt>
                <c:pt idx="9160">
                  <c:v>-2.6320300000000001E-2</c:v>
                </c:pt>
                <c:pt idx="9161">
                  <c:v>-2.6335899999999999E-2</c:v>
                </c:pt>
                <c:pt idx="9162">
                  <c:v>-2.6445300000000001E-2</c:v>
                </c:pt>
                <c:pt idx="9163">
                  <c:v>-2.67031E-2</c:v>
                </c:pt>
                <c:pt idx="9164">
                  <c:v>-2.6257800000000001E-2</c:v>
                </c:pt>
                <c:pt idx="9165">
                  <c:v>-2.6156200000000001E-2</c:v>
                </c:pt>
                <c:pt idx="9166">
                  <c:v>-2.6624999999999999E-2</c:v>
                </c:pt>
                <c:pt idx="9167">
                  <c:v>-2.6546899999999998E-2</c:v>
                </c:pt>
                <c:pt idx="9168">
                  <c:v>-2.66016E-2</c:v>
                </c:pt>
                <c:pt idx="9169">
                  <c:v>-2.6101599999999999E-2</c:v>
                </c:pt>
                <c:pt idx="9170">
                  <c:v>-2.6195300000000001E-2</c:v>
                </c:pt>
                <c:pt idx="9171">
                  <c:v>-2.6218700000000001E-2</c:v>
                </c:pt>
                <c:pt idx="9172">
                  <c:v>-2.5687499999999999E-2</c:v>
                </c:pt>
                <c:pt idx="9173">
                  <c:v>-2.5523400000000002E-2</c:v>
                </c:pt>
                <c:pt idx="9174">
                  <c:v>-2.5390599999999999E-2</c:v>
                </c:pt>
                <c:pt idx="9175">
                  <c:v>-2.5117199999999999E-2</c:v>
                </c:pt>
                <c:pt idx="9176">
                  <c:v>-2.49844E-2</c:v>
                </c:pt>
                <c:pt idx="9177">
                  <c:v>-2.53437E-2</c:v>
                </c:pt>
                <c:pt idx="9178">
                  <c:v>-2.4937500000000001E-2</c:v>
                </c:pt>
                <c:pt idx="9179">
                  <c:v>-2.5289099999999998E-2</c:v>
                </c:pt>
                <c:pt idx="9180">
                  <c:v>-2.4898400000000001E-2</c:v>
                </c:pt>
                <c:pt idx="9181">
                  <c:v>-2.45937E-2</c:v>
                </c:pt>
                <c:pt idx="9182">
                  <c:v>-2.4101600000000001E-2</c:v>
                </c:pt>
                <c:pt idx="9183">
                  <c:v>-2.4265599999999998E-2</c:v>
                </c:pt>
                <c:pt idx="9184">
                  <c:v>-2.4414100000000001E-2</c:v>
                </c:pt>
                <c:pt idx="9185">
                  <c:v>-2.4226600000000001E-2</c:v>
                </c:pt>
                <c:pt idx="9186">
                  <c:v>-2.4578099999999999E-2</c:v>
                </c:pt>
                <c:pt idx="9187">
                  <c:v>-2.4312500000000001E-2</c:v>
                </c:pt>
                <c:pt idx="9188">
                  <c:v>-2.4343699999999999E-2</c:v>
                </c:pt>
                <c:pt idx="9189">
                  <c:v>-2.41719E-2</c:v>
                </c:pt>
                <c:pt idx="9190">
                  <c:v>-2.4007799999999999E-2</c:v>
                </c:pt>
                <c:pt idx="9191">
                  <c:v>-2.3882799999999999E-2</c:v>
                </c:pt>
                <c:pt idx="9192">
                  <c:v>-2.3632799999999999E-2</c:v>
                </c:pt>
                <c:pt idx="9193">
                  <c:v>-2.31875E-2</c:v>
                </c:pt>
                <c:pt idx="9194">
                  <c:v>-2.3171899999999999E-2</c:v>
                </c:pt>
                <c:pt idx="9195">
                  <c:v>-2.3390600000000001E-2</c:v>
                </c:pt>
                <c:pt idx="9196">
                  <c:v>-2.3109399999999999E-2</c:v>
                </c:pt>
                <c:pt idx="9197">
                  <c:v>-2.3156199999999998E-2</c:v>
                </c:pt>
                <c:pt idx="9198">
                  <c:v>-2.35391E-2</c:v>
                </c:pt>
                <c:pt idx="9199">
                  <c:v>-2.3054700000000001E-2</c:v>
                </c:pt>
                <c:pt idx="9200">
                  <c:v>-2.2867200000000001E-2</c:v>
                </c:pt>
                <c:pt idx="9201">
                  <c:v>-2.2843700000000002E-2</c:v>
                </c:pt>
                <c:pt idx="9202">
                  <c:v>-2.2679700000000001E-2</c:v>
                </c:pt>
                <c:pt idx="9203">
                  <c:v>-2.2210899999999999E-2</c:v>
                </c:pt>
                <c:pt idx="9204">
                  <c:v>-2.2312499999999999E-2</c:v>
                </c:pt>
                <c:pt idx="9205">
                  <c:v>-2.2007800000000001E-2</c:v>
                </c:pt>
                <c:pt idx="9206">
                  <c:v>-2.2156200000000001E-2</c:v>
                </c:pt>
                <c:pt idx="9207">
                  <c:v>-2.1812499999999999E-2</c:v>
                </c:pt>
                <c:pt idx="9208">
                  <c:v>-2.2312499999999999E-2</c:v>
                </c:pt>
                <c:pt idx="9209">
                  <c:v>-2.1937499999999999E-2</c:v>
                </c:pt>
                <c:pt idx="9210">
                  <c:v>-2.1671900000000001E-2</c:v>
                </c:pt>
                <c:pt idx="9211">
                  <c:v>-2.1624999999999998E-2</c:v>
                </c:pt>
                <c:pt idx="9212">
                  <c:v>-2.1359400000000001E-2</c:v>
                </c:pt>
                <c:pt idx="9213">
                  <c:v>-2.1203099999999999E-2</c:v>
                </c:pt>
                <c:pt idx="9214">
                  <c:v>-2.07187E-2</c:v>
                </c:pt>
                <c:pt idx="9215">
                  <c:v>-2.0953099999999999E-2</c:v>
                </c:pt>
                <c:pt idx="9216">
                  <c:v>-2.04844E-2</c:v>
                </c:pt>
                <c:pt idx="9217">
                  <c:v>-2.05078E-2</c:v>
                </c:pt>
                <c:pt idx="9218">
                  <c:v>-0.02</c:v>
                </c:pt>
                <c:pt idx="9219">
                  <c:v>-2.0250000000000001E-2</c:v>
                </c:pt>
                <c:pt idx="9220">
                  <c:v>-1.9734399999999999E-2</c:v>
                </c:pt>
                <c:pt idx="9221">
                  <c:v>-1.9375E-2</c:v>
                </c:pt>
                <c:pt idx="9222">
                  <c:v>-1.8984399999999998E-2</c:v>
                </c:pt>
                <c:pt idx="9223">
                  <c:v>-1.88906E-2</c:v>
                </c:pt>
                <c:pt idx="9224">
                  <c:v>-1.8968700000000002E-2</c:v>
                </c:pt>
                <c:pt idx="9225">
                  <c:v>-1.8820300000000002E-2</c:v>
                </c:pt>
                <c:pt idx="9226">
                  <c:v>-1.8718700000000001E-2</c:v>
                </c:pt>
                <c:pt idx="9227">
                  <c:v>-1.8945300000000002E-2</c:v>
                </c:pt>
                <c:pt idx="9228">
                  <c:v>-1.8968700000000002E-2</c:v>
                </c:pt>
                <c:pt idx="9229">
                  <c:v>-1.8414099999999999E-2</c:v>
                </c:pt>
                <c:pt idx="9230">
                  <c:v>-1.8046900000000001E-2</c:v>
                </c:pt>
                <c:pt idx="9231">
                  <c:v>-1.7624999999999998E-2</c:v>
                </c:pt>
                <c:pt idx="9232">
                  <c:v>-1.7765599999999999E-2</c:v>
                </c:pt>
                <c:pt idx="9233">
                  <c:v>-1.78672E-2</c:v>
                </c:pt>
                <c:pt idx="9234">
                  <c:v>-1.7726599999999999E-2</c:v>
                </c:pt>
                <c:pt idx="9235">
                  <c:v>-1.7460900000000001E-2</c:v>
                </c:pt>
                <c:pt idx="9236">
                  <c:v>-1.74453E-2</c:v>
                </c:pt>
                <c:pt idx="9237">
                  <c:v>-1.7062500000000001E-2</c:v>
                </c:pt>
                <c:pt idx="9238">
                  <c:v>-1.72344E-2</c:v>
                </c:pt>
                <c:pt idx="9239">
                  <c:v>-1.7203099999999999E-2</c:v>
                </c:pt>
                <c:pt idx="9240">
                  <c:v>-1.66719E-2</c:v>
                </c:pt>
                <c:pt idx="9241">
                  <c:v>-1.6382799999999999E-2</c:v>
                </c:pt>
                <c:pt idx="9242">
                  <c:v>-1.6281199999999999E-2</c:v>
                </c:pt>
                <c:pt idx="9243">
                  <c:v>-1.6226600000000001E-2</c:v>
                </c:pt>
                <c:pt idx="9244">
                  <c:v>-1.5695299999999999E-2</c:v>
                </c:pt>
                <c:pt idx="9245">
                  <c:v>-1.58125E-2</c:v>
                </c:pt>
                <c:pt idx="9246">
                  <c:v>-1.5632799999999999E-2</c:v>
                </c:pt>
                <c:pt idx="9247">
                  <c:v>-1.47812E-2</c:v>
                </c:pt>
                <c:pt idx="9248">
                  <c:v>-1.50469E-2</c:v>
                </c:pt>
                <c:pt idx="9249">
                  <c:v>-1.52266E-2</c:v>
                </c:pt>
                <c:pt idx="9250">
                  <c:v>-1.5210899999999999E-2</c:v>
                </c:pt>
                <c:pt idx="9251">
                  <c:v>-1.4476599999999999E-2</c:v>
                </c:pt>
                <c:pt idx="9252">
                  <c:v>-1.4476599999999999E-2</c:v>
                </c:pt>
                <c:pt idx="9253">
                  <c:v>-1.4523400000000001E-2</c:v>
                </c:pt>
                <c:pt idx="9254">
                  <c:v>-1.37891E-2</c:v>
                </c:pt>
                <c:pt idx="9255">
                  <c:v>-1.35E-2</c:v>
                </c:pt>
                <c:pt idx="9256">
                  <c:v>-1.38047E-2</c:v>
                </c:pt>
                <c:pt idx="9257">
                  <c:v>-1.35625E-2</c:v>
                </c:pt>
                <c:pt idx="9258">
                  <c:v>-1.33203E-2</c:v>
                </c:pt>
                <c:pt idx="9259">
                  <c:v>-1.3203100000000001E-2</c:v>
                </c:pt>
                <c:pt idx="9260">
                  <c:v>-1.3140600000000001E-2</c:v>
                </c:pt>
                <c:pt idx="9261">
                  <c:v>-1.31328E-2</c:v>
                </c:pt>
                <c:pt idx="9262">
                  <c:v>-1.29141E-2</c:v>
                </c:pt>
                <c:pt idx="9263">
                  <c:v>-1.24844E-2</c:v>
                </c:pt>
                <c:pt idx="9264">
                  <c:v>-1.2156200000000001E-2</c:v>
                </c:pt>
                <c:pt idx="9265">
                  <c:v>-1.20625E-2</c:v>
                </c:pt>
                <c:pt idx="9266">
                  <c:v>-1.22031E-2</c:v>
                </c:pt>
                <c:pt idx="9267">
                  <c:v>-1.16484E-2</c:v>
                </c:pt>
                <c:pt idx="9268">
                  <c:v>-1.07578E-2</c:v>
                </c:pt>
                <c:pt idx="9269">
                  <c:v>-1.04609E-2</c:v>
                </c:pt>
                <c:pt idx="9270">
                  <c:v>-1.0937499999999999E-2</c:v>
                </c:pt>
                <c:pt idx="9271">
                  <c:v>-1.08203E-2</c:v>
                </c:pt>
                <c:pt idx="9272">
                  <c:v>-1.11875E-2</c:v>
                </c:pt>
                <c:pt idx="9273">
                  <c:v>-1.0562500000000001E-2</c:v>
                </c:pt>
                <c:pt idx="9274">
                  <c:v>-1.0500000000000001E-2</c:v>
                </c:pt>
                <c:pt idx="9275">
                  <c:v>-1.0500000000000001E-2</c:v>
                </c:pt>
                <c:pt idx="9276">
                  <c:v>-9.9296899999999997E-3</c:v>
                </c:pt>
                <c:pt idx="9277">
                  <c:v>-9.9843699999999994E-3</c:v>
                </c:pt>
                <c:pt idx="9278">
                  <c:v>-9.5781200000000007E-3</c:v>
                </c:pt>
                <c:pt idx="9279">
                  <c:v>-9.1406200000000003E-3</c:v>
                </c:pt>
                <c:pt idx="9280">
                  <c:v>-9.3203100000000001E-3</c:v>
                </c:pt>
                <c:pt idx="9281">
                  <c:v>-9.0312499999999993E-3</c:v>
                </c:pt>
                <c:pt idx="9282">
                  <c:v>-9.0546900000000007E-3</c:v>
                </c:pt>
                <c:pt idx="9283">
                  <c:v>-8.6718699999999999E-3</c:v>
                </c:pt>
                <c:pt idx="9284">
                  <c:v>-8.6718699999999999E-3</c:v>
                </c:pt>
                <c:pt idx="9285">
                  <c:v>-8.4296900000000001E-3</c:v>
                </c:pt>
                <c:pt idx="9286">
                  <c:v>-8.2031199999999995E-3</c:v>
                </c:pt>
                <c:pt idx="9287">
                  <c:v>-8.2656199999999996E-3</c:v>
                </c:pt>
                <c:pt idx="9288">
                  <c:v>-7.8359399999999996E-3</c:v>
                </c:pt>
                <c:pt idx="9289">
                  <c:v>-7.4453100000000001E-3</c:v>
                </c:pt>
                <c:pt idx="9290">
                  <c:v>-7.6093699999999998E-3</c:v>
                </c:pt>
                <c:pt idx="9291">
                  <c:v>-7.1640599999999999E-3</c:v>
                </c:pt>
                <c:pt idx="9292">
                  <c:v>-7.2421899999999999E-3</c:v>
                </c:pt>
                <c:pt idx="9293">
                  <c:v>-6.8593700000000001E-3</c:v>
                </c:pt>
                <c:pt idx="9294">
                  <c:v>-6.7031199999999999E-3</c:v>
                </c:pt>
                <c:pt idx="9295">
                  <c:v>-6.84375E-3</c:v>
                </c:pt>
                <c:pt idx="9296">
                  <c:v>-6.0703099999999998E-3</c:v>
                </c:pt>
                <c:pt idx="9297">
                  <c:v>-5.8671900000000004E-3</c:v>
                </c:pt>
                <c:pt idx="9298">
                  <c:v>-5.85937E-3</c:v>
                </c:pt>
                <c:pt idx="9299">
                  <c:v>-5.6249999999999998E-3</c:v>
                </c:pt>
                <c:pt idx="9300">
                  <c:v>-5.5859400000000002E-3</c:v>
                </c:pt>
                <c:pt idx="9301">
                  <c:v>-5.2812500000000004E-3</c:v>
                </c:pt>
                <c:pt idx="9302">
                  <c:v>-5.3125000000000004E-3</c:v>
                </c:pt>
                <c:pt idx="9303">
                  <c:v>-5.7656199999999999E-3</c:v>
                </c:pt>
                <c:pt idx="9304">
                  <c:v>-5.35156E-3</c:v>
                </c:pt>
                <c:pt idx="9305">
                  <c:v>-5.39844E-3</c:v>
                </c:pt>
                <c:pt idx="9306">
                  <c:v>-5.1953099999999999E-3</c:v>
                </c:pt>
                <c:pt idx="9307">
                  <c:v>-5.1328099999999998E-3</c:v>
                </c:pt>
                <c:pt idx="9308">
                  <c:v>-5.2187500000000003E-3</c:v>
                </c:pt>
                <c:pt idx="9309">
                  <c:v>-4.1406200000000002E-3</c:v>
                </c:pt>
                <c:pt idx="9310">
                  <c:v>-4.1640599999999998E-3</c:v>
                </c:pt>
                <c:pt idx="9311">
                  <c:v>-4.0546899999999997E-3</c:v>
                </c:pt>
                <c:pt idx="9312">
                  <c:v>-3.9609399999999996E-3</c:v>
                </c:pt>
                <c:pt idx="9313">
                  <c:v>-3.6250000000000002E-3</c:v>
                </c:pt>
                <c:pt idx="9314">
                  <c:v>-3.5312500000000001E-3</c:v>
                </c:pt>
                <c:pt idx="9315">
                  <c:v>-3.5234400000000001E-3</c:v>
                </c:pt>
                <c:pt idx="9316">
                  <c:v>-3.2890599999999999E-3</c:v>
                </c:pt>
                <c:pt idx="9317">
                  <c:v>-2.9375E-3</c:v>
                </c:pt>
                <c:pt idx="9318">
                  <c:v>-2.89844E-3</c:v>
                </c:pt>
                <c:pt idx="9319">
                  <c:v>-3.0000000000000001E-3</c:v>
                </c:pt>
                <c:pt idx="9320">
                  <c:v>-3.0234400000000001E-3</c:v>
                </c:pt>
                <c:pt idx="9321">
                  <c:v>-3.0859400000000001E-3</c:v>
                </c:pt>
                <c:pt idx="9322">
                  <c:v>-2.49219E-3</c:v>
                </c:pt>
                <c:pt idx="9323">
                  <c:v>-2.2656199999999999E-3</c:v>
                </c:pt>
                <c:pt idx="9324">
                  <c:v>-1.8281199999999999E-3</c:v>
                </c:pt>
                <c:pt idx="9325">
                  <c:v>-1.7812500000000001E-3</c:v>
                </c:pt>
                <c:pt idx="9326">
                  <c:v>-2.1484400000000002E-3</c:v>
                </c:pt>
                <c:pt idx="9327">
                  <c:v>-2.2265599999999998E-3</c:v>
                </c:pt>
                <c:pt idx="9328">
                  <c:v>-2.3749999999999999E-3</c:v>
                </c:pt>
                <c:pt idx="9329">
                  <c:v>-1.92187E-3</c:v>
                </c:pt>
                <c:pt idx="9330">
                  <c:v>-1.9843700000000001E-3</c:v>
                </c:pt>
                <c:pt idx="9331">
                  <c:v>-1.4375E-3</c:v>
                </c:pt>
                <c:pt idx="9332">
                  <c:v>-1.3984399999999999E-3</c:v>
                </c:pt>
                <c:pt idx="9333">
                  <c:v>-1.0937500000000001E-3</c:v>
                </c:pt>
                <c:pt idx="9334">
                  <c:v>-8.4374999999999999E-4</c:v>
                </c:pt>
                <c:pt idx="9335">
                  <c:v>-4.3750000000000001E-4</c:v>
                </c:pt>
                <c:pt idx="9336">
                  <c:v>-1.0156200000000001E-3</c:v>
                </c:pt>
                <c:pt idx="9337">
                  <c:v>-5.6249999999999996E-4</c:v>
                </c:pt>
                <c:pt idx="9338">
                  <c:v>-3.7500000000000001E-4</c:v>
                </c:pt>
                <c:pt idx="9339">
                  <c:v>-6.4062500000000003E-4</c:v>
                </c:pt>
                <c:pt idx="9340">
                  <c:v>-6.0156200000000004E-4</c:v>
                </c:pt>
                <c:pt idx="9341">
                  <c:v>-2.8124999999999998E-4</c:v>
                </c:pt>
                <c:pt idx="9342">
                  <c:v>-4.6093700000000002E-4</c:v>
                </c:pt>
                <c:pt idx="9343">
                  <c:v>-3.0468699999999999E-4</c:v>
                </c:pt>
                <c:pt idx="9344">
                  <c:v>-4.6093700000000002E-4</c:v>
                </c:pt>
                <c:pt idx="9345">
                  <c:v>-6.4062500000000003E-4</c:v>
                </c:pt>
                <c:pt idx="9346">
                  <c:v>-1.95312E-4</c:v>
                </c:pt>
                <c:pt idx="9347" formatCode="0.00E+00">
                  <c:v>-3.9062500000000001E-5</c:v>
                </c:pt>
                <c:pt idx="9348">
                  <c:v>-5.2343699999999997E-4</c:v>
                </c:pt>
                <c:pt idx="9349">
                  <c:v>-3.8281200000000001E-4</c:v>
                </c:pt>
                <c:pt idx="9350">
                  <c:v>-3.4374999999999998E-4</c:v>
                </c:pt>
                <c:pt idx="9351">
                  <c:v>2.0312499999999999E-4</c:v>
                </c:pt>
                <c:pt idx="9352">
                  <c:v>1.875E-4</c:v>
                </c:pt>
                <c:pt idx="9353">
                  <c:v>6.09375E-4</c:v>
                </c:pt>
                <c:pt idx="9354">
                  <c:v>1.09375E-4</c:v>
                </c:pt>
                <c:pt idx="9355">
                  <c:v>4.3750000000000001E-4</c:v>
                </c:pt>
                <c:pt idx="9356" formatCode="0.00E+00">
                  <c:v>-3.9062500000000001E-5</c:v>
                </c:pt>
                <c:pt idx="9357" formatCode="0.00E+00">
                  <c:v>7.0312499999999995E-5</c:v>
                </c:pt>
                <c:pt idx="9358">
                  <c:v>1.48438E-4</c:v>
                </c:pt>
                <c:pt idx="9359">
                  <c:v>1.6406299999999999E-4</c:v>
                </c:pt>
                <c:pt idx="9360">
                  <c:v>3.5156299999999999E-4</c:v>
                </c:pt>
                <c:pt idx="9361">
                  <c:v>4.14063E-4</c:v>
                </c:pt>
                <c:pt idx="9362">
                  <c:v>3.5156299999999999E-4</c:v>
                </c:pt>
                <c:pt idx="9363">
                  <c:v>7.1093800000000004E-4</c:v>
                </c:pt>
                <c:pt idx="9364">
                  <c:v>9.1406300000000001E-4</c:v>
                </c:pt>
                <c:pt idx="9365">
                  <c:v>8.9843799999999999E-4</c:v>
                </c:pt>
                <c:pt idx="9366">
                  <c:v>6.1718799999999996E-4</c:v>
                </c:pt>
                <c:pt idx="9367">
                  <c:v>2.7343799999999998E-4</c:v>
                </c:pt>
                <c:pt idx="9368">
                  <c:v>-1.17187E-4</c:v>
                </c:pt>
                <c:pt idx="9369">
                  <c:v>3.3593799999999998E-4</c:v>
                </c:pt>
                <c:pt idx="9370">
                  <c:v>5.0781299999999997E-4</c:v>
                </c:pt>
                <c:pt idx="9371">
                  <c:v>6.7968800000000002E-4</c:v>
                </c:pt>
                <c:pt idx="9372">
                  <c:v>9.6093800000000005E-4</c:v>
                </c:pt>
                <c:pt idx="9373">
                  <c:v>6.7187499999999995E-4</c:v>
                </c:pt>
                <c:pt idx="9374">
                  <c:v>1.1484399999999999E-3</c:v>
                </c:pt>
                <c:pt idx="9375">
                  <c:v>1.16406E-3</c:v>
                </c:pt>
                <c:pt idx="9376">
                  <c:v>8.9843799999999999E-4</c:v>
                </c:pt>
                <c:pt idx="9377">
                  <c:v>9.4531300000000003E-4</c:v>
                </c:pt>
                <c:pt idx="9378">
                  <c:v>6.7187499999999995E-4</c:v>
                </c:pt>
                <c:pt idx="9379">
                  <c:v>9.8437500000000001E-4</c:v>
                </c:pt>
                <c:pt idx="9380">
                  <c:v>9.6093800000000005E-4</c:v>
                </c:pt>
                <c:pt idx="9381">
                  <c:v>9.1406300000000001E-4</c:v>
                </c:pt>
                <c:pt idx="9382">
                  <c:v>7.8125000000000004E-4</c:v>
                </c:pt>
                <c:pt idx="9383">
                  <c:v>6.5625000000000004E-4</c:v>
                </c:pt>
                <c:pt idx="9384">
                  <c:v>6.3281299999999997E-4</c:v>
                </c:pt>
                <c:pt idx="9385">
                  <c:v>4.2968800000000001E-4</c:v>
                </c:pt>
                <c:pt idx="9386">
                  <c:v>9.6093800000000005E-4</c:v>
                </c:pt>
                <c:pt idx="9387">
                  <c:v>8.59375E-4</c:v>
                </c:pt>
                <c:pt idx="9388">
                  <c:v>8.4374999999999999E-4</c:v>
                </c:pt>
                <c:pt idx="9389">
                  <c:v>4.9218799999999996E-4</c:v>
                </c:pt>
                <c:pt idx="9390">
                  <c:v>8.4374999999999999E-4</c:v>
                </c:pt>
                <c:pt idx="9391">
                  <c:v>7.7343799999999999E-4</c:v>
                </c:pt>
                <c:pt idx="9392">
                  <c:v>7.9687499999999995E-4</c:v>
                </c:pt>
                <c:pt idx="9393">
                  <c:v>7.7343799999999999E-4</c:v>
                </c:pt>
                <c:pt idx="9394">
                  <c:v>6.9531300000000003E-4</c:v>
                </c:pt>
                <c:pt idx="9395">
                  <c:v>1.1015599999999999E-3</c:v>
                </c:pt>
                <c:pt idx="9396">
                  <c:v>7.1874999999999999E-4</c:v>
                </c:pt>
                <c:pt idx="9397">
                  <c:v>2.7343799999999998E-4</c:v>
                </c:pt>
                <c:pt idx="9398">
                  <c:v>5.9374999999999999E-4</c:v>
                </c:pt>
                <c:pt idx="9399">
                  <c:v>6.09375E-4</c:v>
                </c:pt>
                <c:pt idx="9400">
                  <c:v>7.5781299999999998E-4</c:v>
                </c:pt>
                <c:pt idx="9401" formatCode="0.00E+00">
                  <c:v>7.0312499999999995E-5</c:v>
                </c:pt>
                <c:pt idx="9402">
                  <c:v>3.5156299999999999E-4</c:v>
                </c:pt>
                <c:pt idx="9403">
                  <c:v>3.1250000000000001E-4</c:v>
                </c:pt>
                <c:pt idx="9404">
                  <c:v>1.875E-4</c:v>
                </c:pt>
                <c:pt idx="9405">
                  <c:v>3.7500000000000001E-4</c:v>
                </c:pt>
                <c:pt idx="9406">
                  <c:v>4.76563E-4</c:v>
                </c:pt>
                <c:pt idx="9407">
                  <c:v>-2.3437499999999999E-4</c:v>
                </c:pt>
                <c:pt idx="9408" formatCode="0.00E+00">
                  <c:v>4.6875000000000001E-5</c:v>
                </c:pt>
                <c:pt idx="9409">
                  <c:v>-1.17187E-4</c:v>
                </c:pt>
                <c:pt idx="9410" formatCode="0.00E+00">
                  <c:v>-3.9062500000000001E-5</c:v>
                </c:pt>
                <c:pt idx="9411">
                  <c:v>1.875E-4</c:v>
                </c:pt>
                <c:pt idx="9412">
                  <c:v>4.76563E-4</c:v>
                </c:pt>
                <c:pt idx="9413">
                  <c:v>3.7500000000000001E-4</c:v>
                </c:pt>
                <c:pt idx="9414">
                  <c:v>1.875E-4</c:v>
                </c:pt>
                <c:pt idx="9415">
                  <c:v>1.3281299999999999E-4</c:v>
                </c:pt>
                <c:pt idx="9416">
                  <c:v>1.7187499999999999E-4</c:v>
                </c:pt>
                <c:pt idx="9417">
                  <c:v>2.5000000000000001E-4</c:v>
                </c:pt>
                <c:pt idx="9418">
                  <c:v>4.14063E-4</c:v>
                </c:pt>
                <c:pt idx="9419">
                  <c:v>1.01563E-4</c:v>
                </c:pt>
                <c:pt idx="9420">
                  <c:v>3.9062500000000002E-4</c:v>
                </c:pt>
                <c:pt idx="9421" formatCode="0.00E+00">
                  <c:v>3.4694499999999997E-18</c:v>
                </c:pt>
                <c:pt idx="9422" formatCode="0.00E+00">
                  <c:v>-3.1250000000000001E-5</c:v>
                </c:pt>
                <c:pt idx="9423" formatCode="0.00E+00">
                  <c:v>-3.1250000000000001E-5</c:v>
                </c:pt>
                <c:pt idx="9424">
                  <c:v>3.5156299999999999E-4</c:v>
                </c:pt>
                <c:pt idx="9425">
                  <c:v>2.7343799999999998E-4</c:v>
                </c:pt>
                <c:pt idx="9426">
                  <c:v>2.2656299999999999E-4</c:v>
                </c:pt>
                <c:pt idx="9427">
                  <c:v>3.3593799999999998E-4</c:v>
                </c:pt>
                <c:pt idx="9428">
                  <c:v>1.48438E-4</c:v>
                </c:pt>
                <c:pt idx="9429">
                  <c:v>-1.01562E-4</c:v>
                </c:pt>
                <c:pt idx="9430">
                  <c:v>-2.9687499999999999E-4</c:v>
                </c:pt>
                <c:pt idx="9431">
                  <c:v>-1.17187E-4</c:v>
                </c:pt>
                <c:pt idx="9432">
                  <c:v>1.6406299999999999E-4</c:v>
                </c:pt>
                <c:pt idx="9433">
                  <c:v>1.6406299999999999E-4</c:v>
                </c:pt>
                <c:pt idx="9434">
                  <c:v>2.1093800000000001E-4</c:v>
                </c:pt>
                <c:pt idx="9435">
                  <c:v>3.0468800000000001E-4</c:v>
                </c:pt>
                <c:pt idx="9436">
                  <c:v>5.39063E-4</c:v>
                </c:pt>
                <c:pt idx="9437">
                  <c:v>5.1562500000000002E-4</c:v>
                </c:pt>
                <c:pt idx="9438">
                  <c:v>3.6718800000000001E-4</c:v>
                </c:pt>
                <c:pt idx="9439">
                  <c:v>2.8906299999999999E-4</c:v>
                </c:pt>
                <c:pt idx="9440">
                  <c:v>8.59375E-4</c:v>
                </c:pt>
                <c:pt idx="9441">
                  <c:v>4.76563E-4</c:v>
                </c:pt>
                <c:pt idx="9442">
                  <c:v>4.9218799999999996E-4</c:v>
                </c:pt>
                <c:pt idx="9443">
                  <c:v>3.9062500000000002E-4</c:v>
                </c:pt>
                <c:pt idx="9444">
                  <c:v>2.0312499999999999E-4</c:v>
                </c:pt>
                <c:pt idx="9445" formatCode="0.00E+00">
                  <c:v>7.0312499999999995E-5</c:v>
                </c:pt>
                <c:pt idx="9446">
                  <c:v>3.9062500000000002E-4</c:v>
                </c:pt>
                <c:pt idx="9447" formatCode="0.00E+00">
                  <c:v>7.8125000000000002E-6</c:v>
                </c:pt>
                <c:pt idx="9448">
                  <c:v>5.7812499999999997E-4</c:v>
                </c:pt>
                <c:pt idx="9449" formatCode="0.00E+00">
                  <c:v>-7.8125000000000002E-5</c:v>
                </c:pt>
                <c:pt idx="9450">
                  <c:v>-2.4218699999999999E-4</c:v>
                </c:pt>
                <c:pt idx="9451">
                  <c:v>1.6406299999999999E-4</c:v>
                </c:pt>
                <c:pt idx="9452">
                  <c:v>-1.32812E-4</c:v>
                </c:pt>
                <c:pt idx="9453">
                  <c:v>-1.7187499999999999E-4</c:v>
                </c:pt>
                <c:pt idx="9454">
                  <c:v>2.5000000000000001E-4</c:v>
                </c:pt>
                <c:pt idx="9455">
                  <c:v>4.5312500000000002E-4</c:v>
                </c:pt>
                <c:pt idx="9456">
                  <c:v>1.25E-4</c:v>
                </c:pt>
                <c:pt idx="9457">
                  <c:v>2.8906299999999999E-4</c:v>
                </c:pt>
                <c:pt idx="9458" formatCode="0.00E+00">
                  <c:v>8.5937499999999995E-5</c:v>
                </c:pt>
                <c:pt idx="9459">
                  <c:v>2.8906299999999999E-4</c:v>
                </c:pt>
                <c:pt idx="9460">
                  <c:v>3.7500000000000001E-4</c:v>
                </c:pt>
                <c:pt idx="9461">
                  <c:v>6.7187499999999995E-4</c:v>
                </c:pt>
                <c:pt idx="9462">
                  <c:v>3.9062500000000002E-4</c:v>
                </c:pt>
                <c:pt idx="9463">
                  <c:v>5.39063E-4</c:v>
                </c:pt>
                <c:pt idx="9464">
                  <c:v>3.6718800000000001E-4</c:v>
                </c:pt>
                <c:pt idx="9465">
                  <c:v>3.2812500000000002E-4</c:v>
                </c:pt>
                <c:pt idx="9466">
                  <c:v>1.04688E-3</c:v>
                </c:pt>
                <c:pt idx="9467">
                  <c:v>6.4062500000000003E-4</c:v>
                </c:pt>
                <c:pt idx="9468">
                  <c:v>8.3593800000000005E-4</c:v>
                </c:pt>
                <c:pt idx="9469">
                  <c:v>1.7187499999999999E-4</c:v>
                </c:pt>
                <c:pt idx="9470">
                  <c:v>2.2656299999999999E-4</c:v>
                </c:pt>
                <c:pt idx="9471">
                  <c:v>4.6874999999999998E-4</c:v>
                </c:pt>
                <c:pt idx="9472">
                  <c:v>7.8125000000000004E-4</c:v>
                </c:pt>
                <c:pt idx="9473">
                  <c:v>6.4062500000000003E-4</c:v>
                </c:pt>
                <c:pt idx="9474">
                  <c:v>4.9218799999999996E-4</c:v>
                </c:pt>
                <c:pt idx="9475">
                  <c:v>6.1718799999999996E-4</c:v>
                </c:pt>
                <c:pt idx="9476">
                  <c:v>7.1093800000000004E-4</c:v>
                </c:pt>
                <c:pt idx="9477">
                  <c:v>6.09375E-4</c:v>
                </c:pt>
                <c:pt idx="9478">
                  <c:v>1.02344E-3</c:v>
                </c:pt>
                <c:pt idx="9479">
                  <c:v>7.4218799999999996E-4</c:v>
                </c:pt>
                <c:pt idx="9480">
                  <c:v>8.7500000000000002E-4</c:v>
                </c:pt>
                <c:pt idx="9481">
                  <c:v>8.8281299999999998E-4</c:v>
                </c:pt>
                <c:pt idx="9482">
                  <c:v>7.1874999999999999E-4</c:v>
                </c:pt>
                <c:pt idx="9483">
                  <c:v>7.34375E-4</c:v>
                </c:pt>
                <c:pt idx="9484">
                  <c:v>1.1875E-3</c:v>
                </c:pt>
                <c:pt idx="9485">
                  <c:v>9.8437500000000001E-4</c:v>
                </c:pt>
                <c:pt idx="9486">
                  <c:v>1.1406299999999999E-3</c:v>
                </c:pt>
                <c:pt idx="9487">
                  <c:v>8.4374999999999999E-4</c:v>
                </c:pt>
                <c:pt idx="9488">
                  <c:v>8.1249999999999996E-4</c:v>
                </c:pt>
                <c:pt idx="9489">
                  <c:v>6.4062500000000003E-4</c:v>
                </c:pt>
                <c:pt idx="9490">
                  <c:v>9.3749999999999997E-4</c:v>
                </c:pt>
                <c:pt idx="9491">
                  <c:v>1.04688E-3</c:v>
                </c:pt>
                <c:pt idx="9492">
                  <c:v>9.2187499999999995E-4</c:v>
                </c:pt>
                <c:pt idx="9493">
                  <c:v>9.8437500000000001E-4</c:v>
                </c:pt>
                <c:pt idx="9494">
                  <c:v>8.1249999999999996E-4</c:v>
                </c:pt>
                <c:pt idx="9495">
                  <c:v>7.5781299999999998E-4</c:v>
                </c:pt>
                <c:pt idx="9496">
                  <c:v>1.22656E-3</c:v>
                </c:pt>
                <c:pt idx="9497">
                  <c:v>1.0625000000000001E-3</c:v>
                </c:pt>
                <c:pt idx="9498">
                  <c:v>1.44531E-3</c:v>
                </c:pt>
                <c:pt idx="9499">
                  <c:v>1.2812500000000001E-3</c:v>
                </c:pt>
                <c:pt idx="9500">
                  <c:v>1.20313E-3</c:v>
                </c:pt>
                <c:pt idx="9501">
                  <c:v>1.0625000000000001E-3</c:v>
                </c:pt>
                <c:pt idx="9502">
                  <c:v>1.01563E-3</c:v>
                </c:pt>
                <c:pt idx="9503">
                  <c:v>1.0859400000000001E-3</c:v>
                </c:pt>
                <c:pt idx="9504">
                  <c:v>8.4374999999999999E-4</c:v>
                </c:pt>
                <c:pt idx="9505">
                  <c:v>1.3671899999999999E-3</c:v>
                </c:pt>
                <c:pt idx="9506">
                  <c:v>1.45313E-3</c:v>
                </c:pt>
                <c:pt idx="9507">
                  <c:v>1.1406299999999999E-3</c:v>
                </c:pt>
                <c:pt idx="9508">
                  <c:v>1.46875E-3</c:v>
                </c:pt>
                <c:pt idx="9509">
                  <c:v>7.8125000000000004E-4</c:v>
                </c:pt>
                <c:pt idx="9510">
                  <c:v>5.7031300000000003E-4</c:v>
                </c:pt>
                <c:pt idx="9511">
                  <c:v>7.8125000000000004E-4</c:v>
                </c:pt>
                <c:pt idx="9512">
                  <c:v>1.04688E-3</c:v>
                </c:pt>
                <c:pt idx="9513">
                  <c:v>1.3828099999999999E-3</c:v>
                </c:pt>
                <c:pt idx="9514">
                  <c:v>1.42969E-3</c:v>
                </c:pt>
                <c:pt idx="9515">
                  <c:v>1.5703099999999999E-3</c:v>
                </c:pt>
                <c:pt idx="9516">
                  <c:v>1.6093800000000001E-3</c:v>
                </c:pt>
                <c:pt idx="9517">
                  <c:v>1.0625000000000001E-3</c:v>
                </c:pt>
                <c:pt idx="9518">
                  <c:v>6.7968800000000002E-4</c:v>
                </c:pt>
                <c:pt idx="9519">
                  <c:v>8.59375E-4</c:v>
                </c:pt>
                <c:pt idx="9520">
                  <c:v>8.8281299999999998E-4</c:v>
                </c:pt>
                <c:pt idx="9521">
                  <c:v>9.8437500000000001E-4</c:v>
                </c:pt>
                <c:pt idx="9522">
                  <c:v>1.1171899999999999E-3</c:v>
                </c:pt>
                <c:pt idx="9523">
                  <c:v>1.3203100000000001E-3</c:v>
                </c:pt>
                <c:pt idx="9524">
                  <c:v>1.52344E-3</c:v>
                </c:pt>
                <c:pt idx="9525">
                  <c:v>1.1015599999999999E-3</c:v>
                </c:pt>
                <c:pt idx="9526">
                  <c:v>1E-3</c:v>
                </c:pt>
                <c:pt idx="9527">
                  <c:v>8.8281299999999998E-4</c:v>
                </c:pt>
                <c:pt idx="9528">
                  <c:v>1.3828099999999999E-3</c:v>
                </c:pt>
                <c:pt idx="9529">
                  <c:v>9.2187499999999995E-4</c:v>
                </c:pt>
                <c:pt idx="9530">
                  <c:v>1.16406E-3</c:v>
                </c:pt>
                <c:pt idx="9531">
                  <c:v>1.04688E-3</c:v>
                </c:pt>
                <c:pt idx="9532">
                  <c:v>1.3828099999999999E-3</c:v>
                </c:pt>
                <c:pt idx="9533">
                  <c:v>8.2031300000000003E-4</c:v>
                </c:pt>
                <c:pt idx="9534">
                  <c:v>8.1249999999999996E-4</c:v>
                </c:pt>
                <c:pt idx="9535">
                  <c:v>8.1249999999999996E-4</c:v>
                </c:pt>
                <c:pt idx="9536">
                  <c:v>8.1249999999999996E-4</c:v>
                </c:pt>
                <c:pt idx="9537">
                  <c:v>1.71094E-3</c:v>
                </c:pt>
                <c:pt idx="9538">
                  <c:v>1.2890600000000001E-3</c:v>
                </c:pt>
                <c:pt idx="9539">
                  <c:v>1.2890600000000001E-3</c:v>
                </c:pt>
                <c:pt idx="9540">
                  <c:v>1.45313E-3</c:v>
                </c:pt>
                <c:pt idx="9541">
                  <c:v>1.48438E-3</c:v>
                </c:pt>
                <c:pt idx="9542">
                  <c:v>1.7578100000000001E-3</c:v>
                </c:pt>
                <c:pt idx="9543">
                  <c:v>1.54688E-3</c:v>
                </c:pt>
                <c:pt idx="9544">
                  <c:v>1.1796899999999999E-3</c:v>
                </c:pt>
                <c:pt idx="9545">
                  <c:v>9.3749999999999997E-4</c:v>
                </c:pt>
                <c:pt idx="9546">
                  <c:v>1.5703099999999999E-3</c:v>
                </c:pt>
                <c:pt idx="9547">
                  <c:v>1.16406E-3</c:v>
                </c:pt>
                <c:pt idx="9548">
                  <c:v>1.3828099999999999E-3</c:v>
                </c:pt>
                <c:pt idx="9549">
                  <c:v>8.8281299999999998E-4</c:v>
                </c:pt>
                <c:pt idx="9550">
                  <c:v>1.0781300000000001E-3</c:v>
                </c:pt>
                <c:pt idx="9551">
                  <c:v>1.71094E-3</c:v>
                </c:pt>
                <c:pt idx="9552">
                  <c:v>1.2812500000000001E-3</c:v>
                </c:pt>
                <c:pt idx="9553">
                  <c:v>1.3437499999999999E-3</c:v>
                </c:pt>
                <c:pt idx="9554">
                  <c:v>9.4531300000000003E-4</c:v>
                </c:pt>
                <c:pt idx="9555">
                  <c:v>9.8437500000000001E-4</c:v>
                </c:pt>
                <c:pt idx="9556">
                  <c:v>1.2812500000000001E-3</c:v>
                </c:pt>
                <c:pt idx="9557">
                  <c:v>1.20313E-3</c:v>
                </c:pt>
                <c:pt idx="9558">
                  <c:v>1.65625E-3</c:v>
                </c:pt>
                <c:pt idx="9559">
                  <c:v>1.52344E-3</c:v>
                </c:pt>
                <c:pt idx="9560">
                  <c:v>1.54688E-3</c:v>
                </c:pt>
                <c:pt idx="9561">
                  <c:v>1.46875E-3</c:v>
                </c:pt>
                <c:pt idx="9562">
                  <c:v>1.5546900000000001E-3</c:v>
                </c:pt>
                <c:pt idx="9563">
                  <c:v>1.5859400000000001E-3</c:v>
                </c:pt>
                <c:pt idx="9564">
                  <c:v>1.5312500000000001E-3</c:v>
                </c:pt>
                <c:pt idx="9565">
                  <c:v>1.73438E-3</c:v>
                </c:pt>
                <c:pt idx="9566">
                  <c:v>1.5703099999999999E-3</c:v>
                </c:pt>
                <c:pt idx="9567">
                  <c:v>1.1406299999999999E-3</c:v>
                </c:pt>
                <c:pt idx="9568">
                  <c:v>1.45313E-3</c:v>
                </c:pt>
                <c:pt idx="9569">
                  <c:v>1.26563E-3</c:v>
                </c:pt>
                <c:pt idx="9570">
                  <c:v>1.73438E-3</c:v>
                </c:pt>
                <c:pt idx="9571">
                  <c:v>1.42969E-3</c:v>
                </c:pt>
                <c:pt idx="9572">
                  <c:v>1.16406E-3</c:v>
                </c:pt>
                <c:pt idx="9573">
                  <c:v>1.65625E-3</c:v>
                </c:pt>
                <c:pt idx="9574">
                  <c:v>2.0625000000000001E-3</c:v>
                </c:pt>
                <c:pt idx="9575">
                  <c:v>2.46094E-3</c:v>
                </c:pt>
                <c:pt idx="9576">
                  <c:v>2.0781300000000001E-3</c:v>
                </c:pt>
                <c:pt idx="9577">
                  <c:v>1.72656E-3</c:v>
                </c:pt>
                <c:pt idx="9578">
                  <c:v>1.3828099999999999E-3</c:v>
                </c:pt>
                <c:pt idx="9579">
                  <c:v>1.52344E-3</c:v>
                </c:pt>
                <c:pt idx="9580">
                  <c:v>1.65625E-3</c:v>
                </c:pt>
                <c:pt idx="9581">
                  <c:v>2.1953099999999998E-3</c:v>
                </c:pt>
                <c:pt idx="9582">
                  <c:v>2.0312500000000001E-3</c:v>
                </c:pt>
                <c:pt idx="9583">
                  <c:v>1.99219E-3</c:v>
                </c:pt>
                <c:pt idx="9584">
                  <c:v>2.0937500000000001E-3</c:v>
                </c:pt>
                <c:pt idx="9585">
                  <c:v>1.8984399999999999E-3</c:v>
                </c:pt>
                <c:pt idx="9586">
                  <c:v>2.0312500000000001E-3</c:v>
                </c:pt>
                <c:pt idx="9587">
                  <c:v>1.69531E-3</c:v>
                </c:pt>
                <c:pt idx="9588">
                  <c:v>2E-3</c:v>
                </c:pt>
                <c:pt idx="9589">
                  <c:v>1.9375E-3</c:v>
                </c:pt>
                <c:pt idx="9590">
                  <c:v>2.5625000000000001E-3</c:v>
                </c:pt>
                <c:pt idx="9591">
                  <c:v>2.3593799999999999E-3</c:v>
                </c:pt>
                <c:pt idx="9592">
                  <c:v>2.3437499999999999E-3</c:v>
                </c:pt>
                <c:pt idx="9593">
                  <c:v>2.3203099999999999E-3</c:v>
                </c:pt>
                <c:pt idx="9594">
                  <c:v>1.6718799999999999E-3</c:v>
                </c:pt>
                <c:pt idx="9595">
                  <c:v>1.5703099999999999E-3</c:v>
                </c:pt>
                <c:pt idx="9596">
                  <c:v>1.91406E-3</c:v>
                </c:pt>
                <c:pt idx="9597">
                  <c:v>1.8125000000000001E-3</c:v>
                </c:pt>
                <c:pt idx="9598">
                  <c:v>2.2343799999999998E-3</c:v>
                </c:pt>
                <c:pt idx="9599">
                  <c:v>2.1796900000000002E-3</c:v>
                </c:pt>
                <c:pt idx="9600">
                  <c:v>2.3046899999999999E-3</c:v>
                </c:pt>
                <c:pt idx="9601">
                  <c:v>2.38281E-3</c:v>
                </c:pt>
                <c:pt idx="9602">
                  <c:v>2.5859400000000001E-3</c:v>
                </c:pt>
                <c:pt idx="9603">
                  <c:v>2.1328100000000002E-3</c:v>
                </c:pt>
                <c:pt idx="9604">
                  <c:v>1.71094E-3</c:v>
                </c:pt>
                <c:pt idx="9605">
                  <c:v>2.1406300000000001E-3</c:v>
                </c:pt>
                <c:pt idx="9606">
                  <c:v>1.99219E-3</c:v>
                </c:pt>
                <c:pt idx="9607">
                  <c:v>1.8906299999999999E-3</c:v>
                </c:pt>
                <c:pt idx="9608">
                  <c:v>1.8593800000000001E-3</c:v>
                </c:pt>
                <c:pt idx="9609">
                  <c:v>1.92969E-3</c:v>
                </c:pt>
                <c:pt idx="9610">
                  <c:v>2.1640600000000002E-3</c:v>
                </c:pt>
                <c:pt idx="9611">
                  <c:v>2.3437499999999999E-3</c:v>
                </c:pt>
                <c:pt idx="9612">
                  <c:v>2.0781300000000001E-3</c:v>
                </c:pt>
                <c:pt idx="9613">
                  <c:v>2.1562500000000002E-3</c:v>
                </c:pt>
                <c:pt idx="9614">
                  <c:v>2.0390600000000001E-3</c:v>
                </c:pt>
                <c:pt idx="9615">
                  <c:v>2.0312500000000001E-3</c:v>
                </c:pt>
                <c:pt idx="9616">
                  <c:v>2E-3</c:v>
                </c:pt>
                <c:pt idx="9617">
                  <c:v>2.0625000000000001E-3</c:v>
                </c:pt>
                <c:pt idx="9618">
                  <c:v>2.2187499999999998E-3</c:v>
                </c:pt>
                <c:pt idx="9619">
                  <c:v>2.2187499999999998E-3</c:v>
                </c:pt>
                <c:pt idx="9620">
                  <c:v>2.4375E-3</c:v>
                </c:pt>
                <c:pt idx="9621">
                  <c:v>2.1406300000000001E-3</c:v>
                </c:pt>
                <c:pt idx="9622">
                  <c:v>2.5625000000000001E-3</c:v>
                </c:pt>
                <c:pt idx="9623">
                  <c:v>2.7499999999999998E-3</c:v>
                </c:pt>
                <c:pt idx="9624">
                  <c:v>2.2812499999999999E-3</c:v>
                </c:pt>
                <c:pt idx="9625">
                  <c:v>2.8124999999999999E-3</c:v>
                </c:pt>
                <c:pt idx="9626">
                  <c:v>2.5234400000000001E-3</c:v>
                </c:pt>
                <c:pt idx="9627">
                  <c:v>2.5703100000000001E-3</c:v>
                </c:pt>
                <c:pt idx="9628">
                  <c:v>2.3671899999999999E-3</c:v>
                </c:pt>
                <c:pt idx="9629">
                  <c:v>1.8984399999999999E-3</c:v>
                </c:pt>
                <c:pt idx="9630">
                  <c:v>2.40625E-3</c:v>
                </c:pt>
                <c:pt idx="9631">
                  <c:v>2.5234400000000001E-3</c:v>
                </c:pt>
                <c:pt idx="9632">
                  <c:v>2.2968799999999998E-3</c:v>
                </c:pt>
                <c:pt idx="9633">
                  <c:v>2.7031300000000002E-3</c:v>
                </c:pt>
                <c:pt idx="9634">
                  <c:v>3.0312500000000001E-3</c:v>
                </c:pt>
                <c:pt idx="9635">
                  <c:v>2.5703100000000001E-3</c:v>
                </c:pt>
                <c:pt idx="9636">
                  <c:v>2.99219E-3</c:v>
                </c:pt>
                <c:pt idx="9637">
                  <c:v>2.95313E-3</c:v>
                </c:pt>
                <c:pt idx="9638">
                  <c:v>2.8437499999999999E-3</c:v>
                </c:pt>
                <c:pt idx="9639">
                  <c:v>2.1171900000000001E-3</c:v>
                </c:pt>
                <c:pt idx="9640">
                  <c:v>2.40625E-3</c:v>
                </c:pt>
                <c:pt idx="9641">
                  <c:v>2.6406300000000001E-3</c:v>
                </c:pt>
                <c:pt idx="9642">
                  <c:v>2.46875E-3</c:v>
                </c:pt>
                <c:pt idx="9643">
                  <c:v>2.3203099999999999E-3</c:v>
                </c:pt>
                <c:pt idx="9644">
                  <c:v>2.7890599999999999E-3</c:v>
                </c:pt>
                <c:pt idx="9645">
                  <c:v>2.94531E-3</c:v>
                </c:pt>
                <c:pt idx="9646">
                  <c:v>2.3437499999999999E-3</c:v>
                </c:pt>
                <c:pt idx="9647">
                  <c:v>2.2812499999999999E-3</c:v>
                </c:pt>
                <c:pt idx="9648">
                  <c:v>2.3671899999999999E-3</c:v>
                </c:pt>
                <c:pt idx="9649">
                  <c:v>2.2187499999999998E-3</c:v>
                </c:pt>
                <c:pt idx="9650">
                  <c:v>2.46875E-3</c:v>
                </c:pt>
                <c:pt idx="9651">
                  <c:v>2.6718800000000002E-3</c:v>
                </c:pt>
                <c:pt idx="9652">
                  <c:v>2.7656299999999998E-3</c:v>
                </c:pt>
                <c:pt idx="9653">
                  <c:v>3.0468800000000001E-3</c:v>
                </c:pt>
                <c:pt idx="9654">
                  <c:v>2.91406E-3</c:v>
                </c:pt>
                <c:pt idx="9655">
                  <c:v>2.8437499999999999E-3</c:v>
                </c:pt>
                <c:pt idx="9656">
                  <c:v>2.90625E-3</c:v>
                </c:pt>
                <c:pt idx="9657">
                  <c:v>2.8124999999999999E-3</c:v>
                </c:pt>
                <c:pt idx="9658">
                  <c:v>3.1484400000000002E-3</c:v>
                </c:pt>
                <c:pt idx="9659">
                  <c:v>2.5468800000000001E-3</c:v>
                </c:pt>
                <c:pt idx="9660">
                  <c:v>2.5703100000000001E-3</c:v>
                </c:pt>
                <c:pt idx="9661">
                  <c:v>2.5625000000000001E-3</c:v>
                </c:pt>
                <c:pt idx="9662">
                  <c:v>2.6015600000000002E-3</c:v>
                </c:pt>
                <c:pt idx="9663">
                  <c:v>2.6093800000000001E-3</c:v>
                </c:pt>
                <c:pt idx="9664">
                  <c:v>2.2968799999999998E-3</c:v>
                </c:pt>
                <c:pt idx="9665">
                  <c:v>2.8124999999999999E-3</c:v>
                </c:pt>
                <c:pt idx="9666">
                  <c:v>2.7734399999999998E-3</c:v>
                </c:pt>
                <c:pt idx="9667">
                  <c:v>2.5703100000000001E-3</c:v>
                </c:pt>
                <c:pt idx="9668">
                  <c:v>2.8515599999999999E-3</c:v>
                </c:pt>
                <c:pt idx="9669">
                  <c:v>2.2656299999999998E-3</c:v>
                </c:pt>
                <c:pt idx="9670">
                  <c:v>2.1328100000000002E-3</c:v>
                </c:pt>
                <c:pt idx="9671">
                  <c:v>2.5390600000000001E-3</c:v>
                </c:pt>
                <c:pt idx="9672">
                  <c:v>2.3359399999999999E-3</c:v>
                </c:pt>
                <c:pt idx="9673">
                  <c:v>2.5625000000000001E-3</c:v>
                </c:pt>
                <c:pt idx="9674">
                  <c:v>2.3046899999999999E-3</c:v>
                </c:pt>
                <c:pt idx="9675">
                  <c:v>1.97656E-3</c:v>
                </c:pt>
                <c:pt idx="9676">
                  <c:v>2.0312500000000001E-3</c:v>
                </c:pt>
                <c:pt idx="9677">
                  <c:v>2.5703100000000001E-3</c:v>
                </c:pt>
                <c:pt idx="9678">
                  <c:v>2.5000000000000001E-3</c:v>
                </c:pt>
                <c:pt idx="9679">
                  <c:v>2.1953099999999998E-3</c:v>
                </c:pt>
                <c:pt idx="9680">
                  <c:v>1.7890600000000001E-3</c:v>
                </c:pt>
                <c:pt idx="9681">
                  <c:v>1.8359400000000001E-3</c:v>
                </c:pt>
                <c:pt idx="9682">
                  <c:v>1.71094E-3</c:v>
                </c:pt>
                <c:pt idx="9683">
                  <c:v>2.0546900000000001E-3</c:v>
                </c:pt>
                <c:pt idx="9684">
                  <c:v>2.1406300000000001E-3</c:v>
                </c:pt>
                <c:pt idx="9685">
                  <c:v>2.3046899999999999E-3</c:v>
                </c:pt>
                <c:pt idx="9686">
                  <c:v>2.2968799999999998E-3</c:v>
                </c:pt>
                <c:pt idx="9687">
                  <c:v>2.1562500000000002E-3</c:v>
                </c:pt>
                <c:pt idx="9688">
                  <c:v>2.3437499999999999E-3</c:v>
                </c:pt>
                <c:pt idx="9689">
                  <c:v>2.1640600000000002E-3</c:v>
                </c:pt>
                <c:pt idx="9690">
                  <c:v>2.2187499999999998E-3</c:v>
                </c:pt>
                <c:pt idx="9691">
                  <c:v>2.40625E-3</c:v>
                </c:pt>
                <c:pt idx="9692">
                  <c:v>2.5000000000000001E-3</c:v>
                </c:pt>
                <c:pt idx="9693">
                  <c:v>2.46094E-3</c:v>
                </c:pt>
                <c:pt idx="9694">
                  <c:v>2.0781300000000001E-3</c:v>
                </c:pt>
                <c:pt idx="9695">
                  <c:v>2.2578099999999999E-3</c:v>
                </c:pt>
                <c:pt idx="9696">
                  <c:v>2.0390600000000001E-3</c:v>
                </c:pt>
                <c:pt idx="9697">
                  <c:v>1.96094E-3</c:v>
                </c:pt>
                <c:pt idx="9698">
                  <c:v>1.92969E-3</c:v>
                </c:pt>
                <c:pt idx="9699">
                  <c:v>1.5546900000000001E-3</c:v>
                </c:pt>
                <c:pt idx="9700">
                  <c:v>1.69531E-3</c:v>
                </c:pt>
                <c:pt idx="9701">
                  <c:v>2.0625000000000001E-3</c:v>
                </c:pt>
                <c:pt idx="9702">
                  <c:v>1.91406E-3</c:v>
                </c:pt>
                <c:pt idx="9703">
                  <c:v>1.42969E-3</c:v>
                </c:pt>
                <c:pt idx="9704">
                  <c:v>1.7890600000000001E-3</c:v>
                </c:pt>
                <c:pt idx="9705">
                  <c:v>2.0625000000000001E-3</c:v>
                </c:pt>
                <c:pt idx="9706">
                  <c:v>2.0546900000000001E-3</c:v>
                </c:pt>
                <c:pt idx="9707">
                  <c:v>2.0312500000000001E-3</c:v>
                </c:pt>
                <c:pt idx="9708">
                  <c:v>2.5468800000000001E-3</c:v>
                </c:pt>
                <c:pt idx="9709">
                  <c:v>2.1640600000000002E-3</c:v>
                </c:pt>
                <c:pt idx="9710">
                  <c:v>2.5000000000000001E-3</c:v>
                </c:pt>
                <c:pt idx="9711">
                  <c:v>2.5000000000000001E-3</c:v>
                </c:pt>
                <c:pt idx="9712">
                  <c:v>1.8593800000000001E-3</c:v>
                </c:pt>
                <c:pt idx="9713">
                  <c:v>1.7890600000000001E-3</c:v>
                </c:pt>
                <c:pt idx="9714">
                  <c:v>1.6875E-3</c:v>
                </c:pt>
                <c:pt idx="9715">
                  <c:v>1.6249999999999999E-3</c:v>
                </c:pt>
                <c:pt idx="9716">
                  <c:v>1.91406E-3</c:v>
                </c:pt>
                <c:pt idx="9717">
                  <c:v>2.1171900000000001E-3</c:v>
                </c:pt>
                <c:pt idx="9718">
                  <c:v>1.95313E-3</c:v>
                </c:pt>
                <c:pt idx="9719">
                  <c:v>1.8125000000000001E-3</c:v>
                </c:pt>
                <c:pt idx="9720">
                  <c:v>1.6249999999999999E-3</c:v>
                </c:pt>
                <c:pt idx="9721">
                  <c:v>1.95313E-3</c:v>
                </c:pt>
                <c:pt idx="9722">
                  <c:v>1.91406E-3</c:v>
                </c:pt>
                <c:pt idx="9723">
                  <c:v>2.1406300000000001E-3</c:v>
                </c:pt>
                <c:pt idx="9724">
                  <c:v>2.1015600000000001E-3</c:v>
                </c:pt>
                <c:pt idx="9725">
                  <c:v>2.3437499999999999E-3</c:v>
                </c:pt>
                <c:pt idx="9726">
                  <c:v>2E-3</c:v>
                </c:pt>
                <c:pt idx="9727">
                  <c:v>2.01563E-3</c:v>
                </c:pt>
                <c:pt idx="9728">
                  <c:v>2.0625000000000001E-3</c:v>
                </c:pt>
                <c:pt idx="9729">
                  <c:v>1.73438E-3</c:v>
                </c:pt>
                <c:pt idx="9730">
                  <c:v>1.91406E-3</c:v>
                </c:pt>
                <c:pt idx="9731">
                  <c:v>1.7890600000000001E-3</c:v>
                </c:pt>
                <c:pt idx="9732">
                  <c:v>1.6249999999999999E-3</c:v>
                </c:pt>
                <c:pt idx="9733">
                  <c:v>1.73438E-3</c:v>
                </c:pt>
                <c:pt idx="9734">
                  <c:v>1.7890600000000001E-3</c:v>
                </c:pt>
                <c:pt idx="9735">
                  <c:v>1.97656E-3</c:v>
                </c:pt>
                <c:pt idx="9736">
                  <c:v>1.77344E-3</c:v>
                </c:pt>
                <c:pt idx="9737">
                  <c:v>2.1953099999999998E-3</c:v>
                </c:pt>
                <c:pt idx="9738">
                  <c:v>2.0781300000000001E-3</c:v>
                </c:pt>
                <c:pt idx="9739">
                  <c:v>1.8281300000000001E-3</c:v>
                </c:pt>
                <c:pt idx="9740">
                  <c:v>2.0937500000000001E-3</c:v>
                </c:pt>
                <c:pt idx="9741">
                  <c:v>2.2578099999999999E-3</c:v>
                </c:pt>
                <c:pt idx="9742">
                  <c:v>1.6718799999999999E-3</c:v>
                </c:pt>
                <c:pt idx="9743">
                  <c:v>1.77344E-3</c:v>
                </c:pt>
                <c:pt idx="9744">
                  <c:v>1.2890600000000001E-3</c:v>
                </c:pt>
                <c:pt idx="9745">
                  <c:v>1.6718799999999999E-3</c:v>
                </c:pt>
                <c:pt idx="9746">
                  <c:v>1.77344E-3</c:v>
                </c:pt>
                <c:pt idx="9747">
                  <c:v>2.2031300000000002E-3</c:v>
                </c:pt>
                <c:pt idx="9748">
                  <c:v>1.6249999999999999E-3</c:v>
                </c:pt>
                <c:pt idx="9749">
                  <c:v>1.49219E-3</c:v>
                </c:pt>
                <c:pt idx="9750">
                  <c:v>1.45313E-3</c:v>
                </c:pt>
                <c:pt idx="9751">
                  <c:v>1.65625E-3</c:v>
                </c:pt>
                <c:pt idx="9752">
                  <c:v>2.01563E-3</c:v>
                </c:pt>
                <c:pt idx="9753">
                  <c:v>1.6093800000000001E-3</c:v>
                </c:pt>
                <c:pt idx="9754">
                  <c:v>1.8281300000000001E-3</c:v>
                </c:pt>
                <c:pt idx="9755">
                  <c:v>1.72656E-3</c:v>
                </c:pt>
                <c:pt idx="9756">
                  <c:v>1.42969E-3</c:v>
                </c:pt>
                <c:pt idx="9757">
                  <c:v>1.6484399999999999E-3</c:v>
                </c:pt>
                <c:pt idx="9758">
                  <c:v>1.69531E-3</c:v>
                </c:pt>
                <c:pt idx="9759">
                  <c:v>1.6093800000000001E-3</c:v>
                </c:pt>
                <c:pt idx="9760">
                  <c:v>1.7578100000000001E-3</c:v>
                </c:pt>
                <c:pt idx="9761">
                  <c:v>2E-3</c:v>
                </c:pt>
                <c:pt idx="9762">
                  <c:v>1.75E-3</c:v>
                </c:pt>
                <c:pt idx="9763">
                  <c:v>1.79688E-3</c:v>
                </c:pt>
                <c:pt idx="9764">
                  <c:v>1.42969E-3</c:v>
                </c:pt>
                <c:pt idx="9765">
                  <c:v>1.8593800000000001E-3</c:v>
                </c:pt>
                <c:pt idx="9766">
                  <c:v>1.92969E-3</c:v>
                </c:pt>
                <c:pt idx="9767">
                  <c:v>1.8281300000000001E-3</c:v>
                </c:pt>
                <c:pt idx="9768">
                  <c:v>1.3437499999999999E-3</c:v>
                </c:pt>
                <c:pt idx="9769">
                  <c:v>1.6875E-3</c:v>
                </c:pt>
                <c:pt idx="9770">
                  <c:v>2.1562500000000002E-3</c:v>
                </c:pt>
                <c:pt idx="9771">
                  <c:v>1.4062499999999999E-3</c:v>
                </c:pt>
                <c:pt idx="9772">
                  <c:v>1.5859400000000001E-3</c:v>
                </c:pt>
                <c:pt idx="9773">
                  <c:v>1.71094E-3</c:v>
                </c:pt>
                <c:pt idx="9774">
                  <c:v>1.8906299999999999E-3</c:v>
                </c:pt>
                <c:pt idx="9775">
                  <c:v>2.1640600000000002E-3</c:v>
                </c:pt>
                <c:pt idx="9776">
                  <c:v>2.2578099999999999E-3</c:v>
                </c:pt>
                <c:pt idx="9777">
                  <c:v>1.91406E-3</c:v>
                </c:pt>
                <c:pt idx="9778">
                  <c:v>1.8984399999999999E-3</c:v>
                </c:pt>
                <c:pt idx="9779">
                  <c:v>2.6406300000000001E-3</c:v>
                </c:pt>
                <c:pt idx="9780">
                  <c:v>1.8749999999999999E-3</c:v>
                </c:pt>
                <c:pt idx="9781">
                  <c:v>1.5312500000000001E-3</c:v>
                </c:pt>
                <c:pt idx="9782">
                  <c:v>1.8906299999999999E-3</c:v>
                </c:pt>
                <c:pt idx="9783">
                  <c:v>1.99219E-3</c:v>
                </c:pt>
                <c:pt idx="9784">
                  <c:v>1.97656E-3</c:v>
                </c:pt>
                <c:pt idx="9785">
                  <c:v>2.0625000000000001E-3</c:v>
                </c:pt>
                <c:pt idx="9786">
                  <c:v>2.0390600000000001E-3</c:v>
                </c:pt>
                <c:pt idx="9787">
                  <c:v>1.71094E-3</c:v>
                </c:pt>
                <c:pt idx="9788">
                  <c:v>2.0546900000000001E-3</c:v>
                </c:pt>
                <c:pt idx="9789">
                  <c:v>1.6249999999999999E-3</c:v>
                </c:pt>
                <c:pt idx="9790">
                  <c:v>1.5078100000000001E-3</c:v>
                </c:pt>
                <c:pt idx="9791">
                  <c:v>1.54688E-3</c:v>
                </c:pt>
                <c:pt idx="9792">
                  <c:v>1.73438E-3</c:v>
                </c:pt>
                <c:pt idx="9793">
                  <c:v>1.8359400000000001E-3</c:v>
                </c:pt>
                <c:pt idx="9794">
                  <c:v>1.7578100000000001E-3</c:v>
                </c:pt>
                <c:pt idx="9795">
                  <c:v>2.3046899999999999E-3</c:v>
                </c:pt>
                <c:pt idx="9796">
                  <c:v>2.38281E-3</c:v>
                </c:pt>
                <c:pt idx="9797">
                  <c:v>2.2578099999999999E-3</c:v>
                </c:pt>
                <c:pt idx="9798">
                  <c:v>2.0312500000000001E-3</c:v>
                </c:pt>
                <c:pt idx="9799">
                  <c:v>2.3437499999999999E-3</c:v>
                </c:pt>
                <c:pt idx="9800">
                  <c:v>2.1640600000000002E-3</c:v>
                </c:pt>
                <c:pt idx="9801">
                  <c:v>1.92969E-3</c:v>
                </c:pt>
                <c:pt idx="9802">
                  <c:v>2.0781300000000001E-3</c:v>
                </c:pt>
                <c:pt idx="9803">
                  <c:v>2.2031300000000002E-3</c:v>
                </c:pt>
                <c:pt idx="9804">
                  <c:v>2.3984399999999999E-3</c:v>
                </c:pt>
                <c:pt idx="9805">
                  <c:v>2.6484400000000002E-3</c:v>
                </c:pt>
                <c:pt idx="9806">
                  <c:v>2.6250000000000002E-3</c:v>
                </c:pt>
                <c:pt idx="9807">
                  <c:v>2.94531E-3</c:v>
                </c:pt>
                <c:pt idx="9808">
                  <c:v>2.5468800000000001E-3</c:v>
                </c:pt>
                <c:pt idx="9809">
                  <c:v>2.2031300000000002E-3</c:v>
                </c:pt>
                <c:pt idx="9810">
                  <c:v>2.5625000000000001E-3</c:v>
                </c:pt>
                <c:pt idx="9811">
                  <c:v>2.46875E-3</c:v>
                </c:pt>
                <c:pt idx="9812">
                  <c:v>2.5703100000000001E-3</c:v>
                </c:pt>
                <c:pt idx="9813">
                  <c:v>2.8281299999999999E-3</c:v>
                </c:pt>
                <c:pt idx="9814">
                  <c:v>2.3359399999999999E-3</c:v>
                </c:pt>
                <c:pt idx="9815">
                  <c:v>2.5390600000000001E-3</c:v>
                </c:pt>
                <c:pt idx="9816">
                  <c:v>2.5859400000000001E-3</c:v>
                </c:pt>
                <c:pt idx="9817">
                  <c:v>2.0625000000000001E-3</c:v>
                </c:pt>
                <c:pt idx="9818">
                  <c:v>2.1640600000000002E-3</c:v>
                </c:pt>
                <c:pt idx="9819">
                  <c:v>2.6718800000000002E-3</c:v>
                </c:pt>
                <c:pt idx="9820">
                  <c:v>2.5703100000000001E-3</c:v>
                </c:pt>
                <c:pt idx="9821">
                  <c:v>1.97656E-3</c:v>
                </c:pt>
                <c:pt idx="9822">
                  <c:v>2.0781300000000001E-3</c:v>
                </c:pt>
                <c:pt idx="9823">
                  <c:v>2E-3</c:v>
                </c:pt>
                <c:pt idx="9824">
                  <c:v>2.0937500000000001E-3</c:v>
                </c:pt>
                <c:pt idx="9825">
                  <c:v>2.6015600000000002E-3</c:v>
                </c:pt>
                <c:pt idx="9826">
                  <c:v>2.6015600000000002E-3</c:v>
                </c:pt>
                <c:pt idx="9827">
                  <c:v>2.7656299999999998E-3</c:v>
                </c:pt>
                <c:pt idx="9828">
                  <c:v>2.6484400000000002E-3</c:v>
                </c:pt>
                <c:pt idx="9829">
                  <c:v>2.5234400000000001E-3</c:v>
                </c:pt>
                <c:pt idx="9830">
                  <c:v>2.5859400000000001E-3</c:v>
                </c:pt>
                <c:pt idx="9831">
                  <c:v>2.2656299999999998E-3</c:v>
                </c:pt>
                <c:pt idx="9832">
                  <c:v>2.5078100000000001E-3</c:v>
                </c:pt>
                <c:pt idx="9833">
                  <c:v>2.3359399999999999E-3</c:v>
                </c:pt>
                <c:pt idx="9834">
                  <c:v>2.90625E-3</c:v>
                </c:pt>
                <c:pt idx="9835">
                  <c:v>2.7656299999999998E-3</c:v>
                </c:pt>
                <c:pt idx="9836">
                  <c:v>2.2812499999999999E-3</c:v>
                </c:pt>
                <c:pt idx="9837">
                  <c:v>2.46875E-3</c:v>
                </c:pt>
                <c:pt idx="9838">
                  <c:v>2.3359399999999999E-3</c:v>
                </c:pt>
                <c:pt idx="9839">
                  <c:v>2.3671899999999999E-3</c:v>
                </c:pt>
                <c:pt idx="9840">
                  <c:v>2.1562500000000002E-3</c:v>
                </c:pt>
                <c:pt idx="9841">
                  <c:v>2.1953099999999998E-3</c:v>
                </c:pt>
                <c:pt idx="9842">
                  <c:v>2.0781300000000001E-3</c:v>
                </c:pt>
                <c:pt idx="9843">
                  <c:v>2.5078100000000001E-3</c:v>
                </c:pt>
                <c:pt idx="9844">
                  <c:v>2.7421899999999998E-3</c:v>
                </c:pt>
                <c:pt idx="9845">
                  <c:v>2.8281299999999999E-3</c:v>
                </c:pt>
                <c:pt idx="9846">
                  <c:v>2.3671899999999999E-3</c:v>
                </c:pt>
                <c:pt idx="9847">
                  <c:v>2.3593799999999999E-3</c:v>
                </c:pt>
                <c:pt idx="9848">
                  <c:v>2.44531E-3</c:v>
                </c:pt>
                <c:pt idx="9849">
                  <c:v>2.46094E-3</c:v>
                </c:pt>
                <c:pt idx="9850">
                  <c:v>2.3046899999999999E-3</c:v>
                </c:pt>
                <c:pt idx="9851">
                  <c:v>2.2812499999999999E-3</c:v>
                </c:pt>
                <c:pt idx="9852">
                  <c:v>2.3359399999999999E-3</c:v>
                </c:pt>
                <c:pt idx="9853">
                  <c:v>2.3984399999999999E-3</c:v>
                </c:pt>
                <c:pt idx="9854">
                  <c:v>2.48438E-3</c:v>
                </c:pt>
                <c:pt idx="9855">
                  <c:v>2.7734399999999998E-3</c:v>
                </c:pt>
                <c:pt idx="9856">
                  <c:v>2.6874999999999998E-3</c:v>
                </c:pt>
                <c:pt idx="9857">
                  <c:v>2.3984399999999999E-3</c:v>
                </c:pt>
                <c:pt idx="9858">
                  <c:v>2.1015600000000001E-3</c:v>
                </c:pt>
                <c:pt idx="9859">
                  <c:v>1.8125000000000001E-3</c:v>
                </c:pt>
                <c:pt idx="9860">
                  <c:v>1.92969E-3</c:v>
                </c:pt>
                <c:pt idx="9861">
                  <c:v>2.1171900000000001E-3</c:v>
                </c:pt>
                <c:pt idx="9862">
                  <c:v>2.1406300000000001E-3</c:v>
                </c:pt>
                <c:pt idx="9863">
                  <c:v>1.8281300000000001E-3</c:v>
                </c:pt>
                <c:pt idx="9864">
                  <c:v>2.1796900000000002E-3</c:v>
                </c:pt>
                <c:pt idx="9865">
                  <c:v>2.5234400000000001E-3</c:v>
                </c:pt>
                <c:pt idx="9866">
                  <c:v>1.95313E-3</c:v>
                </c:pt>
                <c:pt idx="9867">
                  <c:v>2.1953099999999998E-3</c:v>
                </c:pt>
                <c:pt idx="9868">
                  <c:v>2.1328100000000002E-3</c:v>
                </c:pt>
                <c:pt idx="9869">
                  <c:v>2.2187499999999998E-3</c:v>
                </c:pt>
                <c:pt idx="9870">
                  <c:v>2.1796900000000002E-3</c:v>
                </c:pt>
                <c:pt idx="9871">
                  <c:v>2.6093800000000001E-3</c:v>
                </c:pt>
                <c:pt idx="9872">
                  <c:v>2.2656299999999998E-3</c:v>
                </c:pt>
                <c:pt idx="9873">
                  <c:v>1.6484399999999999E-3</c:v>
                </c:pt>
                <c:pt idx="9874">
                  <c:v>1.69531E-3</c:v>
                </c:pt>
                <c:pt idx="9875">
                  <c:v>1.5859400000000001E-3</c:v>
                </c:pt>
                <c:pt idx="9876">
                  <c:v>2.0625000000000001E-3</c:v>
                </c:pt>
                <c:pt idx="9877">
                  <c:v>2.3203099999999999E-3</c:v>
                </c:pt>
                <c:pt idx="9878">
                  <c:v>2.2812499999999999E-3</c:v>
                </c:pt>
                <c:pt idx="9879">
                  <c:v>1.92969E-3</c:v>
                </c:pt>
                <c:pt idx="9880">
                  <c:v>1.73438E-3</c:v>
                </c:pt>
                <c:pt idx="9881">
                  <c:v>1.22656E-3</c:v>
                </c:pt>
                <c:pt idx="9882">
                  <c:v>1.20313E-3</c:v>
                </c:pt>
                <c:pt idx="9883">
                  <c:v>1.3828099999999999E-3</c:v>
                </c:pt>
                <c:pt idx="9884">
                  <c:v>1.54688E-3</c:v>
                </c:pt>
                <c:pt idx="9885">
                  <c:v>1.48438E-3</c:v>
                </c:pt>
                <c:pt idx="9886">
                  <c:v>1.69531E-3</c:v>
                </c:pt>
                <c:pt idx="9887">
                  <c:v>1.96094E-3</c:v>
                </c:pt>
                <c:pt idx="9888">
                  <c:v>1.65625E-3</c:v>
                </c:pt>
                <c:pt idx="9889">
                  <c:v>1.3906299999999999E-3</c:v>
                </c:pt>
                <c:pt idx="9890">
                  <c:v>1.5312500000000001E-3</c:v>
                </c:pt>
                <c:pt idx="9891">
                  <c:v>1.48438E-3</c:v>
                </c:pt>
                <c:pt idx="9892">
                  <c:v>1.25E-3</c:v>
                </c:pt>
                <c:pt idx="9893">
                  <c:v>1.49219E-3</c:v>
                </c:pt>
                <c:pt idx="9894">
                  <c:v>1.4062499999999999E-3</c:v>
                </c:pt>
                <c:pt idx="9895">
                  <c:v>1.1249999999999999E-3</c:v>
                </c:pt>
                <c:pt idx="9896">
                  <c:v>1.3515599999999999E-3</c:v>
                </c:pt>
                <c:pt idx="9897">
                  <c:v>1.5703099999999999E-3</c:v>
                </c:pt>
                <c:pt idx="9898">
                  <c:v>1.8984399999999999E-3</c:v>
                </c:pt>
                <c:pt idx="9899">
                  <c:v>1.6328099999999999E-3</c:v>
                </c:pt>
                <c:pt idx="9900">
                  <c:v>1.6093800000000001E-3</c:v>
                </c:pt>
                <c:pt idx="9901">
                  <c:v>1.04688E-3</c:v>
                </c:pt>
                <c:pt idx="9902">
                  <c:v>1.0625000000000001E-3</c:v>
                </c:pt>
                <c:pt idx="9903">
                  <c:v>1.25E-3</c:v>
                </c:pt>
                <c:pt idx="9904">
                  <c:v>1.26563E-3</c:v>
                </c:pt>
                <c:pt idx="9905">
                  <c:v>1.0625000000000001E-3</c:v>
                </c:pt>
                <c:pt idx="9906">
                  <c:v>1.1875E-3</c:v>
                </c:pt>
                <c:pt idx="9907">
                  <c:v>1.1484399999999999E-3</c:v>
                </c:pt>
                <c:pt idx="9908">
                  <c:v>9.8437500000000001E-4</c:v>
                </c:pt>
                <c:pt idx="9909">
                  <c:v>9.2187499999999995E-4</c:v>
                </c:pt>
                <c:pt idx="9910">
                  <c:v>6.7968800000000002E-4</c:v>
                </c:pt>
                <c:pt idx="9911" formatCode="0.00E+00">
                  <c:v>-1.5625E-5</c:v>
                </c:pt>
                <c:pt idx="9912">
                  <c:v>1.48438E-4</c:v>
                </c:pt>
                <c:pt idx="9913">
                  <c:v>5.7812499999999997E-4</c:v>
                </c:pt>
                <c:pt idx="9914">
                  <c:v>5.3125000000000004E-4</c:v>
                </c:pt>
                <c:pt idx="9915">
                  <c:v>8.9843799999999999E-4</c:v>
                </c:pt>
                <c:pt idx="9916">
                  <c:v>4.76563E-4</c:v>
                </c:pt>
                <c:pt idx="9917">
                  <c:v>7.5781299999999998E-4</c:v>
                </c:pt>
                <c:pt idx="9918">
                  <c:v>1.875E-4</c:v>
                </c:pt>
                <c:pt idx="9919">
                  <c:v>2.0312499999999999E-4</c:v>
                </c:pt>
                <c:pt idx="9920">
                  <c:v>-1.4062499999999999E-4</c:v>
                </c:pt>
                <c:pt idx="9921">
                  <c:v>-5.7812499999999997E-4</c:v>
                </c:pt>
                <c:pt idx="9922">
                  <c:v>-3.4374999999999998E-4</c:v>
                </c:pt>
                <c:pt idx="9923">
                  <c:v>-2.0312499999999999E-4</c:v>
                </c:pt>
                <c:pt idx="9924">
                  <c:v>-1.5625E-4</c:v>
                </c:pt>
                <c:pt idx="9925">
                  <c:v>-1.7968699999999999E-4</c:v>
                </c:pt>
                <c:pt idx="9926">
                  <c:v>-3.7500000000000001E-4</c:v>
                </c:pt>
                <c:pt idx="9927">
                  <c:v>-2.9687499999999999E-4</c:v>
                </c:pt>
                <c:pt idx="9928">
                  <c:v>-8.5156200000000004E-4</c:v>
                </c:pt>
                <c:pt idx="9929">
                  <c:v>-3.8281200000000001E-4</c:v>
                </c:pt>
                <c:pt idx="9930">
                  <c:v>-8.04687E-4</c:v>
                </c:pt>
                <c:pt idx="9931">
                  <c:v>-7.2656200000000004E-4</c:v>
                </c:pt>
                <c:pt idx="9932">
                  <c:v>-6.09375E-4</c:v>
                </c:pt>
                <c:pt idx="9933">
                  <c:v>-6.09375E-4</c:v>
                </c:pt>
                <c:pt idx="9934">
                  <c:v>-1.03125E-3</c:v>
                </c:pt>
                <c:pt idx="9935">
                  <c:v>-1.25E-3</c:v>
                </c:pt>
                <c:pt idx="9936">
                  <c:v>-9.9218700000000006E-4</c:v>
                </c:pt>
                <c:pt idx="9937">
                  <c:v>-7.8125000000000004E-4</c:v>
                </c:pt>
                <c:pt idx="9938">
                  <c:v>-1.21094E-3</c:v>
                </c:pt>
                <c:pt idx="9939">
                  <c:v>-1.1328099999999999E-3</c:v>
                </c:pt>
                <c:pt idx="9940">
                  <c:v>-1.39062E-3</c:v>
                </c:pt>
                <c:pt idx="9941">
                  <c:v>-1.19531E-3</c:v>
                </c:pt>
                <c:pt idx="9942">
                  <c:v>-1.49219E-3</c:v>
                </c:pt>
                <c:pt idx="9943">
                  <c:v>-1.8984399999999999E-3</c:v>
                </c:pt>
                <c:pt idx="9944">
                  <c:v>-2.2109400000000002E-3</c:v>
                </c:pt>
                <c:pt idx="9945">
                  <c:v>-1.8984399999999999E-3</c:v>
                </c:pt>
                <c:pt idx="9946">
                  <c:v>-2.0859400000000001E-3</c:v>
                </c:pt>
                <c:pt idx="9947">
                  <c:v>-1.92969E-3</c:v>
                </c:pt>
                <c:pt idx="9948">
                  <c:v>-2.1484400000000002E-3</c:v>
                </c:pt>
                <c:pt idx="9949">
                  <c:v>-1.90625E-3</c:v>
                </c:pt>
                <c:pt idx="9950">
                  <c:v>-2.2734399999999998E-3</c:v>
                </c:pt>
                <c:pt idx="9951">
                  <c:v>-1.7812500000000001E-3</c:v>
                </c:pt>
                <c:pt idx="9952">
                  <c:v>-2.3671899999999999E-3</c:v>
                </c:pt>
                <c:pt idx="9953">
                  <c:v>-2.39062E-3</c:v>
                </c:pt>
                <c:pt idx="9954">
                  <c:v>-2.3359399999999999E-3</c:v>
                </c:pt>
                <c:pt idx="9955">
                  <c:v>-2.3281199999999999E-3</c:v>
                </c:pt>
                <c:pt idx="9956">
                  <c:v>-2.6796900000000002E-3</c:v>
                </c:pt>
                <c:pt idx="9957">
                  <c:v>-2.6953099999999998E-3</c:v>
                </c:pt>
                <c:pt idx="9958">
                  <c:v>-2.88281E-3</c:v>
                </c:pt>
                <c:pt idx="9959">
                  <c:v>-2.6796900000000002E-3</c:v>
                </c:pt>
                <c:pt idx="9960">
                  <c:v>-2.875E-3</c:v>
                </c:pt>
                <c:pt idx="9961">
                  <c:v>-2.7343699999999999E-3</c:v>
                </c:pt>
                <c:pt idx="9962">
                  <c:v>-2.1250000000000002E-3</c:v>
                </c:pt>
                <c:pt idx="9963">
                  <c:v>-2.3046899999999999E-3</c:v>
                </c:pt>
                <c:pt idx="9964">
                  <c:v>-2.1328100000000002E-3</c:v>
                </c:pt>
                <c:pt idx="9965">
                  <c:v>-2.6093700000000002E-3</c:v>
                </c:pt>
                <c:pt idx="9966">
                  <c:v>-3.0859400000000001E-3</c:v>
                </c:pt>
                <c:pt idx="9967">
                  <c:v>-2.5703100000000001E-3</c:v>
                </c:pt>
                <c:pt idx="9968">
                  <c:v>-3.4531200000000001E-3</c:v>
                </c:pt>
                <c:pt idx="9969">
                  <c:v>-3.6718699999999998E-3</c:v>
                </c:pt>
                <c:pt idx="9970">
                  <c:v>-3.5078100000000001E-3</c:v>
                </c:pt>
                <c:pt idx="9971">
                  <c:v>-3.6484400000000002E-3</c:v>
                </c:pt>
                <c:pt idx="9972">
                  <c:v>-3.4531200000000001E-3</c:v>
                </c:pt>
                <c:pt idx="9973">
                  <c:v>-3.1406199999999998E-3</c:v>
                </c:pt>
                <c:pt idx="9974">
                  <c:v>-3.42187E-3</c:v>
                </c:pt>
                <c:pt idx="9975">
                  <c:v>-3.1640599999999998E-3</c:v>
                </c:pt>
                <c:pt idx="9976">
                  <c:v>-3.1640599999999998E-3</c:v>
                </c:pt>
                <c:pt idx="9977">
                  <c:v>-3.38281E-3</c:v>
                </c:pt>
                <c:pt idx="9978">
                  <c:v>-3.4843700000000001E-3</c:v>
                </c:pt>
                <c:pt idx="9979">
                  <c:v>-3.7109399999999998E-3</c:v>
                </c:pt>
                <c:pt idx="9980">
                  <c:v>-3.7578099999999999E-3</c:v>
                </c:pt>
                <c:pt idx="9981">
                  <c:v>-3.82812E-3</c:v>
                </c:pt>
                <c:pt idx="9982">
                  <c:v>-4.0546899999999997E-3</c:v>
                </c:pt>
                <c:pt idx="9983">
                  <c:v>-3.89062E-3</c:v>
                </c:pt>
                <c:pt idx="9984">
                  <c:v>-4.0781200000000002E-3</c:v>
                </c:pt>
                <c:pt idx="9985">
                  <c:v>-4.0625000000000001E-3</c:v>
                </c:pt>
                <c:pt idx="9986">
                  <c:v>-4.2968700000000004E-3</c:v>
                </c:pt>
                <c:pt idx="9987">
                  <c:v>-4.1562500000000002E-3</c:v>
                </c:pt>
                <c:pt idx="9988">
                  <c:v>-4.7031199999999999E-3</c:v>
                </c:pt>
                <c:pt idx="9989">
                  <c:v>-4.1328099999999998E-3</c:v>
                </c:pt>
                <c:pt idx="9990">
                  <c:v>-4.2187500000000003E-3</c:v>
                </c:pt>
                <c:pt idx="9991">
                  <c:v>-4.4453100000000001E-3</c:v>
                </c:pt>
                <c:pt idx="9992">
                  <c:v>-4.5234400000000001E-3</c:v>
                </c:pt>
                <c:pt idx="9993">
                  <c:v>-4.84375E-3</c:v>
                </c:pt>
                <c:pt idx="9994">
                  <c:v>-4.6874999999999998E-3</c:v>
                </c:pt>
                <c:pt idx="9995">
                  <c:v>-4.8671900000000004E-3</c:v>
                </c:pt>
                <c:pt idx="9996">
                  <c:v>-4.9531200000000001E-3</c:v>
                </c:pt>
                <c:pt idx="9997">
                  <c:v>-4.9687500000000001E-3</c:v>
                </c:pt>
                <c:pt idx="9998">
                  <c:v>-4.4062499999999996E-3</c:v>
                </c:pt>
                <c:pt idx="9999">
                  <c:v>-4.2031200000000003E-3</c:v>
                </c:pt>
              </c:numCache>
            </c:numRef>
          </c:yVal>
          <c:smooth val="1"/>
          <c:extLst>
            <c:ext xmlns:c16="http://schemas.microsoft.com/office/drawing/2014/chart" uri="{C3380CC4-5D6E-409C-BE32-E72D297353CC}">
              <c16:uniqueId val="{00000000-6674-4390-94FB-9775759F79A4}"/>
            </c:ext>
          </c:extLst>
        </c:ser>
        <c:dLbls>
          <c:showLegendKey val="0"/>
          <c:showVal val="0"/>
          <c:showCatName val="0"/>
          <c:showSerName val="0"/>
          <c:showPercent val="0"/>
          <c:showBubbleSize val="0"/>
        </c:dLbls>
        <c:axId val="-2125353840"/>
        <c:axId val="-2125181024"/>
      </c:scatterChart>
      <c:valAx>
        <c:axId val="-2125353840"/>
        <c:scaling>
          <c:orientation val="minMax"/>
          <c:max val="5.0000000000000001E-3"/>
          <c:min val="0"/>
        </c:scaling>
        <c:delete val="0"/>
        <c:axPos val="b"/>
        <c:title>
          <c:tx>
            <c:rich>
              <a:bodyPr/>
              <a:lstStyle/>
              <a:p>
                <a:pPr>
                  <a:defRPr sz="1400"/>
                </a:pPr>
                <a:r>
                  <a:rPr lang="de-DE" sz="1400" dirty="0"/>
                  <a:t>time [s]</a:t>
                </a:r>
              </a:p>
            </c:rich>
          </c:tx>
          <c:layout>
            <c:manualLayout>
              <c:xMode val="edge"/>
              <c:yMode val="edge"/>
              <c:x val="0.47343096605691998"/>
              <c:y val="0.94316444621637496"/>
            </c:manualLayout>
          </c:layout>
          <c:overlay val="0"/>
        </c:title>
        <c:numFmt formatCode="General" sourceLinked="0"/>
        <c:majorTickMark val="out"/>
        <c:minorTickMark val="none"/>
        <c:tickLblPos val="nextTo"/>
        <c:crossAx val="-2125181024"/>
        <c:crosses val="autoZero"/>
        <c:crossBetween val="midCat"/>
      </c:valAx>
      <c:valAx>
        <c:axId val="-2125181024"/>
        <c:scaling>
          <c:orientation val="minMax"/>
        </c:scaling>
        <c:delete val="0"/>
        <c:axPos val="l"/>
        <c:majorGridlines/>
        <c:numFmt formatCode="General" sourceLinked="1"/>
        <c:majorTickMark val="out"/>
        <c:minorTickMark val="none"/>
        <c:tickLblPos val="nextTo"/>
        <c:crossAx val="-2125353840"/>
        <c:crosses val="autoZero"/>
        <c:crossBetween val="midCat"/>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843072991889801"/>
          <c:y val="7.5499461412500093E-2"/>
          <c:w val="0.71673390456615904"/>
          <c:h val="0.71930079439644201"/>
        </c:manualLayout>
      </c:layout>
      <c:scatterChart>
        <c:scatterStyle val="lineMarker"/>
        <c:varyColors val="0"/>
        <c:ser>
          <c:idx val="0"/>
          <c:order val="0"/>
          <c:tx>
            <c:strRef>
              <c:f>Sheet1!$C$2</c:f>
              <c:strCache>
                <c:ptCount val="1"/>
                <c:pt idx="0">
                  <c:v>Rai =0.2 µm</c:v>
                </c:pt>
              </c:strCache>
            </c:strRef>
          </c:tx>
          <c:spPr>
            <a:ln w="28575">
              <a:solidFill>
                <a:schemeClr val="accent6">
                  <a:lumMod val="75000"/>
                </a:schemeClr>
              </a:solidFill>
            </a:ln>
          </c:spPr>
          <c:marker>
            <c:symbol val="none"/>
          </c:marker>
          <c:xVal>
            <c:numRef>
              <c:f>Sheet1!$B$3:$B$13</c:f>
              <c:numCache>
                <c:formatCode>General</c:formatCode>
                <c:ptCount val="11"/>
                <c:pt idx="0">
                  <c:v>0</c:v>
                </c:pt>
                <c:pt idx="1">
                  <c:v>0.8</c:v>
                </c:pt>
                <c:pt idx="2">
                  <c:v>0.9</c:v>
                </c:pt>
                <c:pt idx="3">
                  <c:v>4.5</c:v>
                </c:pt>
                <c:pt idx="4">
                  <c:v>4.4000000000000004</c:v>
                </c:pt>
                <c:pt idx="5">
                  <c:v>9.1</c:v>
                </c:pt>
                <c:pt idx="6">
                  <c:v>9.3000000000000007</c:v>
                </c:pt>
                <c:pt idx="7">
                  <c:v>18.3</c:v>
                </c:pt>
                <c:pt idx="8">
                  <c:v>18.3</c:v>
                </c:pt>
                <c:pt idx="9">
                  <c:v>37.300000000000011</c:v>
                </c:pt>
                <c:pt idx="10">
                  <c:v>37.200000000000003</c:v>
                </c:pt>
              </c:numCache>
            </c:numRef>
          </c:xVal>
          <c:yVal>
            <c:numRef>
              <c:f>Sheet1!$C$3:$C$13</c:f>
              <c:numCache>
                <c:formatCode>0.000</c:formatCode>
                <c:ptCount val="11"/>
                <c:pt idx="0" formatCode="General">
                  <c:v>0.16</c:v>
                </c:pt>
                <c:pt idx="1">
                  <c:v>0.113</c:v>
                </c:pt>
                <c:pt idx="2">
                  <c:v>0.11600000000000001</c:v>
                </c:pt>
                <c:pt idx="3">
                  <c:v>6.6000000000000003E-2</c:v>
                </c:pt>
                <c:pt idx="4">
                  <c:v>6.7000000000000004E-2</c:v>
                </c:pt>
                <c:pt idx="5">
                  <c:v>0.04</c:v>
                </c:pt>
                <c:pt idx="6">
                  <c:v>4.2000000000000003E-2</c:v>
                </c:pt>
                <c:pt idx="7">
                  <c:v>1.7000000000000001E-2</c:v>
                </c:pt>
                <c:pt idx="8">
                  <c:v>1.4999999999999999E-2</c:v>
                </c:pt>
                <c:pt idx="9">
                  <c:v>1.4E-2</c:v>
                </c:pt>
                <c:pt idx="10">
                  <c:v>1.4999999999999999E-2</c:v>
                </c:pt>
              </c:numCache>
            </c:numRef>
          </c:yVal>
          <c:smooth val="0"/>
          <c:extLst>
            <c:ext xmlns:c16="http://schemas.microsoft.com/office/drawing/2014/chart" uri="{C3380CC4-5D6E-409C-BE32-E72D297353CC}">
              <c16:uniqueId val="{00000000-6E70-4D5C-83ED-C7E35511049E}"/>
            </c:ext>
          </c:extLst>
        </c:ser>
        <c:ser>
          <c:idx val="1"/>
          <c:order val="1"/>
          <c:tx>
            <c:strRef>
              <c:f>Sheet1!$F$2</c:f>
              <c:strCache>
                <c:ptCount val="1"/>
                <c:pt idx="0">
                  <c:v>Rai= 0.8 µm</c:v>
                </c:pt>
              </c:strCache>
            </c:strRef>
          </c:tx>
          <c:spPr>
            <a:ln w="28575">
              <a:solidFill>
                <a:srgbClr val="0070C0"/>
              </a:solidFill>
            </a:ln>
          </c:spPr>
          <c:marker>
            <c:symbol val="none"/>
          </c:marker>
          <c:xVal>
            <c:numRef>
              <c:f>Sheet1!$E$3:$E$13</c:f>
              <c:numCache>
                <c:formatCode>General</c:formatCode>
                <c:ptCount val="11"/>
                <c:pt idx="0">
                  <c:v>0</c:v>
                </c:pt>
                <c:pt idx="1">
                  <c:v>0.9</c:v>
                </c:pt>
                <c:pt idx="2">
                  <c:v>0.9</c:v>
                </c:pt>
                <c:pt idx="3">
                  <c:v>4.5999999999999996</c:v>
                </c:pt>
                <c:pt idx="4">
                  <c:v>4.5</c:v>
                </c:pt>
                <c:pt idx="5">
                  <c:v>9.4</c:v>
                </c:pt>
                <c:pt idx="6">
                  <c:v>9.4</c:v>
                </c:pt>
                <c:pt idx="7">
                  <c:v>18.7</c:v>
                </c:pt>
                <c:pt idx="8">
                  <c:v>18.600000000000001</c:v>
                </c:pt>
                <c:pt idx="9">
                  <c:v>37.300000000000011</c:v>
                </c:pt>
                <c:pt idx="10">
                  <c:v>37.1</c:v>
                </c:pt>
              </c:numCache>
            </c:numRef>
          </c:xVal>
          <c:yVal>
            <c:numRef>
              <c:f>Sheet1!$F$3:$F$13</c:f>
              <c:numCache>
                <c:formatCode>General</c:formatCode>
                <c:ptCount val="11"/>
                <c:pt idx="0">
                  <c:v>0.754</c:v>
                </c:pt>
                <c:pt idx="1">
                  <c:v>0.50800000000000001</c:v>
                </c:pt>
                <c:pt idx="2">
                  <c:v>0.502</c:v>
                </c:pt>
                <c:pt idx="3">
                  <c:v>0.27100000000000002</c:v>
                </c:pt>
                <c:pt idx="4">
                  <c:v>0.27400000000000002</c:v>
                </c:pt>
                <c:pt idx="5">
                  <c:v>0.158</c:v>
                </c:pt>
                <c:pt idx="6">
                  <c:v>0.154</c:v>
                </c:pt>
                <c:pt idx="7">
                  <c:v>7.3999999999999996E-2</c:v>
                </c:pt>
                <c:pt idx="8">
                  <c:v>7.0999999999999994E-2</c:v>
                </c:pt>
                <c:pt idx="9">
                  <c:v>3.6999999999999998E-2</c:v>
                </c:pt>
                <c:pt idx="10">
                  <c:v>3.5999999999999997E-2</c:v>
                </c:pt>
              </c:numCache>
            </c:numRef>
          </c:yVal>
          <c:smooth val="0"/>
          <c:extLst>
            <c:ext xmlns:c16="http://schemas.microsoft.com/office/drawing/2014/chart" uri="{C3380CC4-5D6E-409C-BE32-E72D297353CC}">
              <c16:uniqueId val="{00000001-6E70-4D5C-83ED-C7E35511049E}"/>
            </c:ext>
          </c:extLst>
        </c:ser>
        <c:ser>
          <c:idx val="3"/>
          <c:order val="2"/>
          <c:tx>
            <c:strRef>
              <c:f>Sheet1!$I$2</c:f>
              <c:strCache>
                <c:ptCount val="1"/>
                <c:pt idx="0">
                  <c:v>Rai= 1.6 µm</c:v>
                </c:pt>
              </c:strCache>
            </c:strRef>
          </c:tx>
          <c:spPr>
            <a:ln w="28575">
              <a:solidFill>
                <a:srgbClr val="00B050"/>
              </a:solidFill>
            </a:ln>
          </c:spPr>
          <c:marker>
            <c:symbol val="none"/>
          </c:marker>
          <c:xVal>
            <c:numRef>
              <c:f>Sheet1!$H$3:$H$13</c:f>
              <c:numCache>
                <c:formatCode>General</c:formatCode>
                <c:ptCount val="11"/>
                <c:pt idx="0">
                  <c:v>1E-3</c:v>
                </c:pt>
                <c:pt idx="1">
                  <c:v>0.8</c:v>
                </c:pt>
                <c:pt idx="2">
                  <c:v>0.8</c:v>
                </c:pt>
                <c:pt idx="3">
                  <c:v>4.4000000000000004</c:v>
                </c:pt>
                <c:pt idx="4">
                  <c:v>4.5</c:v>
                </c:pt>
                <c:pt idx="5">
                  <c:v>9.3000000000000007</c:v>
                </c:pt>
                <c:pt idx="6">
                  <c:v>9.2000000000000011</c:v>
                </c:pt>
                <c:pt idx="7">
                  <c:v>18.5</c:v>
                </c:pt>
                <c:pt idx="8">
                  <c:v>18.399999999999999</c:v>
                </c:pt>
                <c:pt idx="9">
                  <c:v>37.4</c:v>
                </c:pt>
                <c:pt idx="10">
                  <c:v>37.300000000000011</c:v>
                </c:pt>
              </c:numCache>
            </c:numRef>
          </c:xVal>
          <c:yVal>
            <c:numRef>
              <c:f>Sheet1!$I$3:$I$13</c:f>
              <c:numCache>
                <c:formatCode>General</c:formatCode>
                <c:ptCount val="11"/>
                <c:pt idx="0">
                  <c:v>1.5980000000000001</c:v>
                </c:pt>
                <c:pt idx="1">
                  <c:v>1.4950000000000001</c:v>
                </c:pt>
                <c:pt idx="2">
                  <c:v>1.504</c:v>
                </c:pt>
                <c:pt idx="3">
                  <c:v>1.2170000000000001</c:v>
                </c:pt>
                <c:pt idx="4">
                  <c:v>1.2150000000000001</c:v>
                </c:pt>
                <c:pt idx="5">
                  <c:v>1.024</c:v>
                </c:pt>
                <c:pt idx="6">
                  <c:v>1.03</c:v>
                </c:pt>
                <c:pt idx="7">
                  <c:v>0.89100000000000001</c:v>
                </c:pt>
                <c:pt idx="8">
                  <c:v>0.90300000000000002</c:v>
                </c:pt>
                <c:pt idx="9">
                  <c:v>0.70499999999999996</c:v>
                </c:pt>
                <c:pt idx="10">
                  <c:v>0.72699999999999998</c:v>
                </c:pt>
              </c:numCache>
            </c:numRef>
          </c:yVal>
          <c:smooth val="0"/>
          <c:extLst>
            <c:ext xmlns:c16="http://schemas.microsoft.com/office/drawing/2014/chart" uri="{C3380CC4-5D6E-409C-BE32-E72D297353CC}">
              <c16:uniqueId val="{00000002-6E70-4D5C-83ED-C7E35511049E}"/>
            </c:ext>
          </c:extLst>
        </c:ser>
        <c:dLbls>
          <c:showLegendKey val="0"/>
          <c:showVal val="0"/>
          <c:showCatName val="0"/>
          <c:showSerName val="0"/>
          <c:showPercent val="0"/>
          <c:showBubbleSize val="0"/>
        </c:dLbls>
        <c:axId val="-2104184320"/>
        <c:axId val="-2104178384"/>
      </c:scatterChart>
      <c:valAx>
        <c:axId val="-2104184320"/>
        <c:scaling>
          <c:orientation val="minMax"/>
        </c:scaling>
        <c:delete val="0"/>
        <c:axPos val="b"/>
        <c:title>
          <c:tx>
            <c:rich>
              <a:bodyPr/>
              <a:lstStyle/>
              <a:p>
                <a:pPr>
                  <a:defRPr sz="1000" b="1" i="0" u="none" strike="noStrike" baseline="0">
                    <a:solidFill>
                      <a:srgbClr val="000000"/>
                    </a:solidFill>
                    <a:latin typeface="Arial"/>
                    <a:ea typeface="Arial"/>
                    <a:cs typeface="Arial"/>
                  </a:defRPr>
                </a:pPr>
                <a:r>
                  <a:rPr lang="en-GB" b="1" dirty="0"/>
                  <a:t>Removed thickness / </a:t>
                </a:r>
                <a:r>
                  <a:rPr lang="en-GB" b="1" dirty="0">
                    <a:latin typeface="Arial"/>
                    <a:cs typeface="Arial"/>
                  </a:rPr>
                  <a:t>µm</a:t>
                </a:r>
                <a:endParaRPr lang="en-GB" b="1" dirty="0"/>
              </a:p>
            </c:rich>
          </c:tx>
          <c:overlay val="0"/>
          <c:spPr>
            <a:noFill/>
            <a:ln w="25400">
              <a:noFill/>
            </a:ln>
          </c:spPr>
        </c:title>
        <c:numFmt formatCode="General" sourceLinked="1"/>
        <c:majorTickMark val="none"/>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2104178384"/>
        <c:crosses val="autoZero"/>
        <c:crossBetween val="midCat"/>
      </c:valAx>
      <c:valAx>
        <c:axId val="-2104178384"/>
        <c:scaling>
          <c:orientation val="minMax"/>
        </c:scaling>
        <c:delete val="0"/>
        <c:axPos val="l"/>
        <c:majorGridlines>
          <c:spPr>
            <a:ln w="3175">
              <a:solidFill>
                <a:srgbClr val="000000"/>
              </a:solidFill>
              <a:prstDash val="solid"/>
            </a:ln>
          </c:spPr>
        </c:majorGridlines>
        <c:title>
          <c:tx>
            <c:rich>
              <a:bodyPr/>
              <a:lstStyle/>
              <a:p>
                <a:pPr>
                  <a:defRPr sz="1000" b="0" i="0" u="none" strike="noStrike" baseline="0">
                    <a:solidFill>
                      <a:srgbClr val="000000"/>
                    </a:solidFill>
                    <a:latin typeface="Arial"/>
                    <a:ea typeface="Arial"/>
                    <a:cs typeface="Arial"/>
                  </a:defRPr>
                </a:pPr>
                <a:r>
                  <a:rPr lang="en-GB" b="1" dirty="0">
                    <a:latin typeface="Arial" panose="020B0604020202020204" pitchFamily="34" charset="0"/>
                    <a:ea typeface="Verdana" panose="020B0604030504040204" pitchFamily="34" charset="0"/>
                    <a:cs typeface="Arial" panose="020B0604020202020204" pitchFamily="34" charset="0"/>
                  </a:rPr>
                  <a:t>Ra / µm</a:t>
                </a:r>
              </a:p>
            </c:rich>
          </c:tx>
          <c:overlay val="0"/>
          <c:spPr>
            <a:noFill/>
            <a:ln w="25400">
              <a:noFill/>
            </a:ln>
          </c:spPr>
        </c:title>
        <c:numFmt formatCode="General" sourceLinked="1"/>
        <c:majorTickMark val="none"/>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2104184320"/>
        <c:crosses val="autoZero"/>
        <c:crossBetween val="midCat"/>
      </c:valAx>
      <c:spPr>
        <a:noFill/>
        <a:ln w="12700">
          <a:solidFill>
            <a:srgbClr val="808080"/>
          </a:solidFill>
          <a:prstDash val="solid"/>
        </a:ln>
      </c:spPr>
    </c:plotArea>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Arial"/>
          <a:ea typeface="Arial"/>
          <a:cs typeface="Arial"/>
        </a:defRPr>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1" dt="2021-02-15T12:33:58.317" idx="3">
    <p:pos x="10" y="10"/>
    <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4143588" y="0"/>
            <a:ext cx="3169920" cy="480060"/>
          </a:xfrm>
          <a:prstGeom prst="rect">
            <a:avLst/>
          </a:prstGeom>
        </p:spPr>
        <p:txBody>
          <a:bodyPr vert="horz" lIns="91440" tIns="45720" rIns="91440" bIns="45720" rtlCol="0"/>
          <a:lstStyle>
            <a:lvl1pPr algn="r">
              <a:defRPr sz="1200"/>
            </a:lvl1pPr>
          </a:lstStyle>
          <a:p>
            <a:fld id="{46D364C7-74DC-4FD4-8B73-C6291B1CB508}" type="datetimeFigureOut">
              <a:rPr lang="en-US" smtClean="0"/>
              <a:pPr/>
              <a:t>2/15/2021</a:t>
            </a:fld>
            <a:endParaRPr lang="en-GB"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119474"/>
            <a:ext cx="3169920" cy="48006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4143588" y="9119474"/>
            <a:ext cx="3169920" cy="480060"/>
          </a:xfrm>
          <a:prstGeom prst="rect">
            <a:avLst/>
          </a:prstGeom>
        </p:spPr>
        <p:txBody>
          <a:bodyPr vert="horz" lIns="91440" tIns="45720" rIns="91440" bIns="45720" rtlCol="0" anchor="b"/>
          <a:lstStyle>
            <a:lvl1pPr algn="r">
              <a:defRPr sz="1200"/>
            </a:lvl1pPr>
          </a:lstStyle>
          <a:p>
            <a:fld id="{85632644-F916-4BF4-AB47-581B5FBF7896}" type="slidenum">
              <a:rPr lang="en-GB" smtClean="0"/>
              <a:pPr/>
              <a:t>‹#›</a:t>
            </a:fld>
            <a:endParaRPr lang="en-GB" dirty="0"/>
          </a:p>
        </p:txBody>
      </p:sp>
    </p:spTree>
    <p:extLst>
      <p:ext uri="{BB962C8B-B14F-4D97-AF65-F5344CB8AC3E}">
        <p14:creationId xmlns:p14="http://schemas.microsoft.com/office/powerpoint/2010/main" val="1874472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lecture has a long history over the last 25 years. The original version was prepared by W. Weingarten and used until about 2005 and then underwent many extensions , simplifications and modifications. The very basics of superconductivity are already discussed in the context of SC magnets and thus rather briefly repeated here.</a:t>
            </a:r>
            <a:endParaRPr lang="en-GB" dirty="0"/>
          </a:p>
        </p:txBody>
      </p:sp>
      <p:sp>
        <p:nvSpPr>
          <p:cNvPr id="4" name="Slide Number Placeholder 3"/>
          <p:cNvSpPr>
            <a:spLocks noGrp="1"/>
          </p:cNvSpPr>
          <p:nvPr>
            <p:ph type="sldNum" sz="quarter" idx="10"/>
          </p:nvPr>
        </p:nvSpPr>
        <p:spPr/>
        <p:txBody>
          <a:bodyPr/>
          <a:lstStyle/>
          <a:p>
            <a:fld id="{85632644-F916-4BF4-AB47-581B5FBF7896}" type="slidenum">
              <a:rPr lang="en-GB" smtClean="0"/>
              <a:pPr/>
              <a:t>1</a:t>
            </a:fld>
            <a:endParaRPr lang="en-GB" dirty="0"/>
          </a:p>
        </p:txBody>
      </p:sp>
    </p:spTree>
    <p:extLst>
      <p:ext uri="{BB962C8B-B14F-4D97-AF65-F5344CB8AC3E}">
        <p14:creationId xmlns:p14="http://schemas.microsoft.com/office/powerpoint/2010/main" val="845793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71D9E27-2301-4769-95FD-DC3F4739FB93}" type="slidenum">
              <a:rPr lang="en-US" smtClean="0">
                <a:solidFill>
                  <a:prstClr val="black"/>
                </a:solidFill>
                <a:latin typeface="Helvetica" pitchFamily="1" charset="0"/>
              </a:rPr>
              <a:pPr/>
              <a:t>10</a:t>
            </a:fld>
            <a:endParaRPr lang="en-US" dirty="0">
              <a:solidFill>
                <a:prstClr val="black"/>
              </a:solidFill>
              <a:latin typeface="Helvetica" pitchFamily="1" charset="0"/>
            </a:endParaRPr>
          </a:p>
        </p:txBody>
      </p:sp>
      <p:sp>
        <p:nvSpPr>
          <p:cNvPr id="40963" name="Rectangle 2"/>
          <p:cNvSpPr>
            <a:spLocks noGrp="1" noRot="1" noChangeAspect="1" noChangeArrowheads="1" noTextEdit="1"/>
          </p:cNvSpPr>
          <p:nvPr>
            <p:ph type="sldImg"/>
          </p:nvPr>
        </p:nvSpPr>
        <p:spPr>
          <a:solidFill>
            <a:srgbClr val="FFFFFF"/>
          </a:solidFill>
          <a:ln/>
        </p:spPr>
      </p:sp>
      <p:sp>
        <p:nvSpPr>
          <p:cNvPr id="4096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This famous slide is well known all over the word</a:t>
            </a:r>
          </a:p>
        </p:txBody>
      </p:sp>
    </p:spTree>
    <p:extLst>
      <p:ext uri="{BB962C8B-B14F-4D97-AF65-F5344CB8AC3E}">
        <p14:creationId xmlns:p14="http://schemas.microsoft.com/office/powerpoint/2010/main" val="305591172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85CB74BD-8FCD-4AF8-A34A-D04099C79D2F}" type="slidenum">
              <a:rPr lang="en-US"/>
              <a:pPr/>
              <a:t>100</a:t>
            </a:fld>
            <a:endParaRPr lang="en-US" dirty="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r>
              <a:rPr lang="en-US" dirty="0"/>
              <a:t>The is a HUGE variety of all kind of shaped of HOM </a:t>
            </a:r>
            <a:r>
              <a:rPr lang="en-US" dirty="0" err="1"/>
              <a:t>couplers..driven</a:t>
            </a:r>
            <a:r>
              <a:rPr lang="en-US" dirty="0"/>
              <a:t> by space requirements..</a:t>
            </a:r>
            <a:r>
              <a:rPr lang="en-US" dirty="0" err="1"/>
              <a:t>multipactor</a:t>
            </a:r>
            <a:r>
              <a:rPr lang="en-US" dirty="0"/>
              <a:t>  cooling…cost ..imaginations of the builder reliability issues..</a:t>
            </a:r>
          </a:p>
        </p:txBody>
      </p:sp>
    </p:spTree>
    <p:extLst>
      <p:ext uri="{BB962C8B-B14F-4D97-AF65-F5344CB8AC3E}">
        <p14:creationId xmlns:p14="http://schemas.microsoft.com/office/powerpoint/2010/main" val="4135928572"/>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D2378180-C085-4E43-9794-BAFC2C73C600}" type="slidenum">
              <a:rPr lang="en-US"/>
              <a:pPr/>
              <a:t>101</a:t>
            </a:fld>
            <a:endParaRPr lang="en-US" dirty="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565529542"/>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021E4A4D-FF9C-47D8-9727-740E9FECB428}" type="slidenum">
              <a:rPr lang="en-US" sz="1200"/>
              <a:pPr algn="r" eaLnBrk="0" hangingPunct="0"/>
              <a:t>102</a:t>
            </a:fld>
            <a:endParaRPr lang="en-US" sz="1200" dirty="0"/>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Ist like an </a:t>
            </a:r>
            <a:r>
              <a:rPr lang="de-DE" dirty="0" err="1">
                <a:latin typeface="Helvetica" pitchFamily="1" charset="0"/>
              </a:rPr>
              <a:t>accordeon</a:t>
            </a:r>
            <a:r>
              <a:rPr lang="de-DE" dirty="0">
                <a:latin typeface="Helvetica" pitchFamily="1" charset="0"/>
              </a:rPr>
              <a:t>….and </a:t>
            </a:r>
            <a:r>
              <a:rPr lang="de-DE" dirty="0" err="1">
                <a:latin typeface="Helvetica" pitchFamily="1" charset="0"/>
              </a:rPr>
              <a:t>this</a:t>
            </a:r>
            <a:r>
              <a:rPr lang="de-DE" dirty="0">
                <a:latin typeface="Helvetica" pitchFamily="1" charset="0"/>
              </a:rPr>
              <a:t> type of </a:t>
            </a:r>
            <a:r>
              <a:rPr lang="de-DE" dirty="0" err="1">
                <a:latin typeface="Helvetica" pitchFamily="1" charset="0"/>
              </a:rPr>
              <a:t>accordeon</a:t>
            </a:r>
            <a:r>
              <a:rPr lang="de-DE" dirty="0">
                <a:latin typeface="Helvetica" pitchFamily="1" charset="0"/>
              </a:rPr>
              <a:t>  style </a:t>
            </a:r>
            <a:r>
              <a:rPr lang="de-DE" dirty="0" err="1">
                <a:latin typeface="Helvetica" pitchFamily="1" charset="0"/>
              </a:rPr>
              <a:t>frequency</a:t>
            </a:r>
            <a:r>
              <a:rPr lang="de-DE" dirty="0">
                <a:latin typeface="Helvetica" pitchFamily="1" charset="0"/>
              </a:rPr>
              <a:t> </a:t>
            </a:r>
            <a:r>
              <a:rPr lang="de-DE" dirty="0" err="1">
                <a:latin typeface="Helvetica" pitchFamily="1" charset="0"/>
              </a:rPr>
              <a:t>tuning</a:t>
            </a:r>
            <a:r>
              <a:rPr lang="de-DE" dirty="0">
                <a:latin typeface="Helvetica" pitchFamily="1" charset="0"/>
              </a:rPr>
              <a:t> </a:t>
            </a:r>
            <a:r>
              <a:rPr lang="de-DE" dirty="0" err="1">
                <a:latin typeface="Helvetica" pitchFamily="1" charset="0"/>
              </a:rPr>
              <a:t>had</a:t>
            </a:r>
            <a:r>
              <a:rPr lang="de-DE" dirty="0">
                <a:latin typeface="Helvetica" pitchFamily="1" charset="0"/>
              </a:rPr>
              <a:t> </a:t>
            </a:r>
            <a:r>
              <a:rPr lang="de-DE" dirty="0" err="1">
                <a:latin typeface="Helvetica" pitchFamily="1" charset="0"/>
              </a:rPr>
              <a:t>been</a:t>
            </a:r>
            <a:r>
              <a:rPr lang="de-DE" dirty="0">
                <a:latin typeface="Helvetica" pitchFamily="1" charset="0"/>
              </a:rPr>
              <a:t> </a:t>
            </a:r>
            <a:r>
              <a:rPr lang="de-DE" dirty="0" err="1">
                <a:latin typeface="Helvetica" pitchFamily="1" charset="0"/>
              </a:rPr>
              <a:t>proposed</a:t>
            </a:r>
            <a:r>
              <a:rPr lang="de-DE" dirty="0">
                <a:latin typeface="Helvetica" pitchFamily="1" charset="0"/>
              </a:rPr>
              <a:t> </a:t>
            </a:r>
            <a:r>
              <a:rPr lang="de-DE" dirty="0" err="1">
                <a:latin typeface="Helvetica" pitchFamily="1" charset="0"/>
              </a:rPr>
              <a:t>around</a:t>
            </a:r>
            <a:r>
              <a:rPr lang="de-DE" dirty="0">
                <a:latin typeface="Helvetica" pitchFamily="1" charset="0"/>
              </a:rPr>
              <a:t> 1980 for </a:t>
            </a:r>
            <a:r>
              <a:rPr lang="de-DE" dirty="0" err="1">
                <a:latin typeface="Helvetica" pitchFamily="1" charset="0"/>
              </a:rPr>
              <a:t>the</a:t>
            </a:r>
            <a:r>
              <a:rPr lang="de-DE" dirty="0">
                <a:latin typeface="Helvetica" pitchFamily="1" charset="0"/>
              </a:rPr>
              <a:t> NC SPS </a:t>
            </a:r>
            <a:r>
              <a:rPr lang="de-DE" dirty="0" err="1">
                <a:latin typeface="Helvetica" pitchFamily="1" charset="0"/>
              </a:rPr>
              <a:t>single</a:t>
            </a:r>
            <a:r>
              <a:rPr lang="de-DE" dirty="0">
                <a:latin typeface="Helvetica" pitchFamily="1" charset="0"/>
              </a:rPr>
              <a:t> </a:t>
            </a:r>
            <a:r>
              <a:rPr lang="de-DE" dirty="0" err="1">
                <a:latin typeface="Helvetica" pitchFamily="1" charset="0"/>
              </a:rPr>
              <a:t>cavities</a:t>
            </a:r>
            <a:r>
              <a:rPr lang="de-DE" dirty="0">
                <a:latin typeface="Helvetica" pitchFamily="1" charset="0"/>
              </a:rPr>
              <a:t>  by </a:t>
            </a:r>
            <a:r>
              <a:rPr lang="de-DE" dirty="0" err="1">
                <a:latin typeface="Helvetica" pitchFamily="1" charset="0"/>
              </a:rPr>
              <a:t>some</a:t>
            </a:r>
            <a:r>
              <a:rPr lang="de-DE" dirty="0">
                <a:latin typeface="Helvetica" pitchFamily="1" charset="0"/>
              </a:rPr>
              <a:t> </a:t>
            </a:r>
            <a:r>
              <a:rPr lang="de-DE" dirty="0" err="1">
                <a:latin typeface="Helvetica" pitchFamily="1" charset="0"/>
              </a:rPr>
              <a:t>hydraulic</a:t>
            </a:r>
            <a:r>
              <a:rPr lang="de-DE" dirty="0">
                <a:latin typeface="Helvetica" pitchFamily="1" charset="0"/>
              </a:rPr>
              <a:t> </a:t>
            </a:r>
            <a:r>
              <a:rPr lang="de-DE" dirty="0" err="1">
                <a:latin typeface="Helvetica" pitchFamily="1" charset="0"/>
              </a:rPr>
              <a:t>mechanism</a:t>
            </a:r>
            <a:r>
              <a:rPr lang="de-DE" dirty="0">
                <a:latin typeface="Helvetica" pitchFamily="1" charset="0"/>
              </a:rPr>
              <a:t> in </a:t>
            </a:r>
            <a:r>
              <a:rPr lang="de-DE" dirty="0" err="1">
                <a:latin typeface="Helvetica" pitchFamily="1" charset="0"/>
              </a:rPr>
              <a:t>the</a:t>
            </a:r>
            <a:r>
              <a:rPr lang="de-DE" dirty="0">
                <a:latin typeface="Helvetica" pitchFamily="1" charset="0"/>
              </a:rPr>
              <a:t> </a:t>
            </a:r>
            <a:r>
              <a:rPr lang="de-DE" dirty="0" err="1">
                <a:latin typeface="Helvetica" pitchFamily="1" charset="0"/>
              </a:rPr>
              <a:t>tunnel</a:t>
            </a:r>
            <a:r>
              <a:rPr lang="de-DE" dirty="0">
                <a:latin typeface="Helvetica" pitchFamily="1" charset="0"/>
              </a:rPr>
              <a:t> but of </a:t>
            </a:r>
            <a:r>
              <a:rPr lang="de-DE" dirty="0" err="1">
                <a:latin typeface="Helvetica" pitchFamily="1" charset="0"/>
              </a:rPr>
              <a:t>course</a:t>
            </a:r>
            <a:r>
              <a:rPr lang="de-DE" dirty="0">
                <a:latin typeface="Helvetica" pitchFamily="1" charset="0"/>
              </a:rPr>
              <a:t> </a:t>
            </a:r>
            <a:r>
              <a:rPr lang="de-DE" dirty="0" err="1">
                <a:latin typeface="Helvetica" pitchFamily="1" charset="0"/>
              </a:rPr>
              <a:t>never</a:t>
            </a:r>
            <a:r>
              <a:rPr lang="de-DE" dirty="0">
                <a:latin typeface="Helvetica" pitchFamily="1" charset="0"/>
              </a:rPr>
              <a:t> </a:t>
            </a:r>
            <a:r>
              <a:rPr lang="de-DE" dirty="0" err="1">
                <a:latin typeface="Helvetica" pitchFamily="1" charset="0"/>
              </a:rPr>
              <a:t>realized</a:t>
            </a:r>
            <a:r>
              <a:rPr lang="de-DE" dirty="0">
                <a:latin typeface="Helvetica" pitchFamily="1" charset="0"/>
              </a:rPr>
              <a:t> </a:t>
            </a:r>
            <a:r>
              <a:rPr lang="de-DE" dirty="0" err="1">
                <a:latin typeface="Helvetica" pitchFamily="1" charset="0"/>
              </a:rPr>
              <a:t>this</a:t>
            </a:r>
            <a:r>
              <a:rPr lang="de-DE" dirty="0">
                <a:latin typeface="Helvetica" pitchFamily="1" charset="0"/>
              </a:rPr>
              <a:t> </a:t>
            </a:r>
            <a:r>
              <a:rPr lang="de-DE" dirty="0" err="1">
                <a:latin typeface="Helvetica" pitchFamily="1" charset="0"/>
              </a:rPr>
              <a:t>way</a:t>
            </a:r>
            <a:r>
              <a:rPr lang="de-DE" dirty="0">
                <a:latin typeface="Helvetica" pitchFamily="1" charset="0"/>
              </a:rPr>
              <a:t> </a:t>
            </a:r>
            <a:r>
              <a:rPr lang="de-DE" dirty="0" err="1">
                <a:latin typeface="Helvetica" pitchFamily="1" charset="0"/>
              </a:rPr>
              <a:t>inseated</a:t>
            </a:r>
            <a:r>
              <a:rPr lang="de-DE" dirty="0">
                <a:latin typeface="Helvetica" pitchFamily="1" charset="0"/>
              </a:rPr>
              <a:t> </a:t>
            </a:r>
            <a:r>
              <a:rPr lang="de-DE" dirty="0" err="1">
                <a:latin typeface="Helvetica" pitchFamily="1" charset="0"/>
              </a:rPr>
              <a:t>we</a:t>
            </a:r>
            <a:r>
              <a:rPr lang="de-DE" dirty="0">
                <a:latin typeface="Helvetica" pitchFamily="1" charset="0"/>
              </a:rPr>
              <a:t> </a:t>
            </a:r>
            <a:r>
              <a:rPr lang="de-DE" dirty="0" err="1">
                <a:latin typeface="Helvetica" pitchFamily="1" charset="0"/>
              </a:rPr>
              <a:t>had</a:t>
            </a:r>
            <a:r>
              <a:rPr lang="de-DE" dirty="0">
                <a:latin typeface="Helvetica" pitchFamily="1" charset="0"/>
              </a:rPr>
              <a:t> a </a:t>
            </a:r>
            <a:r>
              <a:rPr lang="de-DE" dirty="0" err="1">
                <a:latin typeface="Helvetica" pitchFamily="1" charset="0"/>
              </a:rPr>
              <a:t>plunging</a:t>
            </a:r>
            <a:r>
              <a:rPr lang="de-DE" dirty="0">
                <a:latin typeface="Helvetica" pitchFamily="1" charset="0"/>
              </a:rPr>
              <a:t> </a:t>
            </a:r>
            <a:r>
              <a:rPr lang="de-DE" dirty="0" err="1">
                <a:latin typeface="Helvetica" pitchFamily="1" charset="0"/>
              </a:rPr>
              <a:t>tuner</a:t>
            </a:r>
            <a:r>
              <a:rPr lang="de-DE" dirty="0">
                <a:latin typeface="Helvetica" pitchFamily="1" charset="0"/>
              </a:rPr>
              <a:t>  (</a:t>
            </a:r>
            <a:r>
              <a:rPr lang="de-DE" dirty="0" err="1">
                <a:latin typeface="Helvetica" pitchFamily="1" charset="0"/>
              </a:rPr>
              <a:t>very</a:t>
            </a:r>
            <a:r>
              <a:rPr lang="de-DE" dirty="0">
                <a:latin typeface="Helvetica" pitchFamily="1" charset="0"/>
              </a:rPr>
              <a:t> 10 </a:t>
            </a:r>
            <a:r>
              <a:rPr lang="de-DE" dirty="0" err="1">
                <a:latin typeface="Helvetica" pitchFamily="1" charset="0"/>
              </a:rPr>
              <a:t>seconds</a:t>
            </a:r>
            <a:r>
              <a:rPr lang="de-DE" dirty="0">
                <a:latin typeface="Helvetica" pitchFamily="1" charset="0"/>
              </a:rPr>
              <a:t> </a:t>
            </a:r>
            <a:r>
              <a:rPr lang="de-DE" dirty="0" err="1">
                <a:latin typeface="Helvetica" pitchFamily="1" charset="0"/>
              </a:rPr>
              <a:t>or</a:t>
            </a:r>
            <a:r>
              <a:rPr lang="de-DE" dirty="0">
                <a:latin typeface="Helvetica" pitchFamily="1" charset="0"/>
              </a:rPr>
              <a:t> so) </a:t>
            </a:r>
            <a:r>
              <a:rPr lang="de-DE" dirty="0" err="1">
                <a:latin typeface="Helvetica" pitchFamily="1" charset="0"/>
              </a:rPr>
              <a:t>with</a:t>
            </a:r>
            <a:r>
              <a:rPr lang="de-DE" dirty="0">
                <a:latin typeface="Helvetica" pitchFamily="1" charset="0"/>
              </a:rPr>
              <a:t> lots of </a:t>
            </a:r>
            <a:r>
              <a:rPr lang="de-DE" dirty="0" err="1">
                <a:latin typeface="Helvetica" pitchFamily="1" charset="0"/>
              </a:rPr>
              <a:t>vacuum</a:t>
            </a:r>
            <a:r>
              <a:rPr lang="de-DE" dirty="0">
                <a:latin typeface="Helvetica" pitchFamily="1" charset="0"/>
              </a:rPr>
              <a:t> </a:t>
            </a:r>
            <a:r>
              <a:rPr lang="de-DE" dirty="0" err="1">
                <a:latin typeface="Helvetica" pitchFamily="1" charset="0"/>
              </a:rPr>
              <a:t>problems</a:t>
            </a:r>
            <a:r>
              <a:rPr lang="de-DE" dirty="0">
                <a:latin typeface="Helvetica" pitchFamily="1" charset="0"/>
              </a:rPr>
              <a:t> on </a:t>
            </a:r>
            <a:r>
              <a:rPr lang="de-DE" dirty="0" err="1">
                <a:latin typeface="Helvetica" pitchFamily="1" charset="0"/>
              </a:rPr>
              <a:t>its</a:t>
            </a:r>
            <a:r>
              <a:rPr lang="de-DE" dirty="0">
                <a:latin typeface="Helvetica" pitchFamily="1" charset="0"/>
              </a:rPr>
              <a:t> </a:t>
            </a:r>
            <a:r>
              <a:rPr lang="de-DE" dirty="0" err="1">
                <a:latin typeface="Helvetica" pitchFamily="1" charset="0"/>
              </a:rPr>
              <a:t>bellows</a:t>
            </a:r>
            <a:r>
              <a:rPr lang="de-DE" dirty="0">
                <a:latin typeface="Helvetica" pitchFamily="1" charset="0"/>
              </a:rPr>
              <a:t> </a:t>
            </a:r>
          </a:p>
        </p:txBody>
      </p:sp>
    </p:spTree>
    <p:extLst>
      <p:ext uri="{BB962C8B-B14F-4D97-AF65-F5344CB8AC3E}">
        <p14:creationId xmlns:p14="http://schemas.microsoft.com/office/powerpoint/2010/main" val="3903473562"/>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3ECEC788-D647-480C-A929-EB74422B21E8}" type="slidenum">
              <a:rPr lang="en-US" sz="1200"/>
              <a:pPr algn="r" eaLnBrk="0" hangingPunct="0"/>
              <a:t>103</a:t>
            </a:fld>
            <a:endParaRPr lang="en-US" sz="1200" dirty="0"/>
          </a:p>
        </p:txBody>
      </p:sp>
      <p:sp>
        <p:nvSpPr>
          <p:cNvPr id="40963" name="Rectangle 2"/>
          <p:cNvSpPr>
            <a:spLocks noGrp="1" noRot="1" noChangeAspect="1" noChangeArrowheads="1" noTextEdit="1"/>
          </p:cNvSpPr>
          <p:nvPr>
            <p:ph type="sldImg"/>
          </p:nvPr>
        </p:nvSpPr>
        <p:spPr>
          <a:solidFill>
            <a:srgbClr val="FFFFFF"/>
          </a:solidFill>
          <a:ln/>
        </p:spPr>
      </p:sp>
      <p:sp>
        <p:nvSpPr>
          <p:cNvPr id="4096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605610953"/>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49FAAD99-742E-4DD8-A0C5-52783A4D40BB}" type="slidenum">
              <a:rPr lang="en-US" sz="1200"/>
              <a:pPr algn="r" eaLnBrk="0" hangingPunct="0"/>
              <a:t>104</a:t>
            </a:fld>
            <a:endParaRPr lang="en-US" sz="1200" dirty="0"/>
          </a:p>
        </p:txBody>
      </p:sp>
      <p:sp>
        <p:nvSpPr>
          <p:cNvPr id="41987" name="Rectangle 2"/>
          <p:cNvSpPr>
            <a:spLocks noGrp="1" noRot="1" noChangeAspect="1" noChangeArrowheads="1" noTextEdit="1"/>
          </p:cNvSpPr>
          <p:nvPr>
            <p:ph type="sldImg"/>
          </p:nvPr>
        </p:nvSpPr>
        <p:spPr>
          <a:solidFill>
            <a:srgbClr val="FFFFFF"/>
          </a:solidFill>
          <a:ln/>
        </p:spPr>
      </p:sp>
      <p:sp>
        <p:nvSpPr>
          <p:cNvPr id="4198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3903307340"/>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00FC6028-AECD-465E-8BD5-A749B0E33EC3}" type="slidenum">
              <a:rPr lang="en-US" sz="1200"/>
              <a:pPr algn="r" eaLnBrk="0" hangingPunct="0"/>
              <a:t>105</a:t>
            </a:fld>
            <a:endParaRPr lang="en-US" sz="1200" dirty="0"/>
          </a:p>
        </p:txBody>
      </p:sp>
      <p:sp>
        <p:nvSpPr>
          <p:cNvPr id="43011" name="Rectangle 2"/>
          <p:cNvSpPr>
            <a:spLocks noGrp="1" noRot="1" noChangeAspect="1" noChangeArrowheads="1" noTextEdit="1"/>
          </p:cNvSpPr>
          <p:nvPr>
            <p:ph type="sldImg"/>
          </p:nvPr>
        </p:nvSpPr>
        <p:spPr>
          <a:solidFill>
            <a:srgbClr val="FFFFFF"/>
          </a:solidFill>
          <a:ln/>
        </p:spPr>
      </p:sp>
      <p:sp>
        <p:nvSpPr>
          <p:cNvPr id="4301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Integration of </a:t>
            </a:r>
            <a:r>
              <a:rPr lang="de-DE" dirty="0" err="1">
                <a:latin typeface="Helvetica" pitchFamily="1" charset="0"/>
              </a:rPr>
              <a:t>the</a:t>
            </a:r>
            <a:r>
              <a:rPr lang="de-DE" dirty="0">
                <a:latin typeface="Helvetica" pitchFamily="1" charset="0"/>
              </a:rPr>
              <a:t> </a:t>
            </a:r>
            <a:r>
              <a:rPr lang="de-DE" dirty="0" err="1">
                <a:latin typeface="Helvetica" pitchFamily="1" charset="0"/>
              </a:rPr>
              <a:t>actual</a:t>
            </a:r>
            <a:r>
              <a:rPr lang="de-DE" dirty="0">
                <a:latin typeface="Helvetica" pitchFamily="1" charset="0"/>
              </a:rPr>
              <a:t> </a:t>
            </a:r>
            <a:r>
              <a:rPr lang="de-DE" dirty="0" err="1">
                <a:latin typeface="Helvetica" pitchFamily="1" charset="0"/>
              </a:rPr>
              <a:t>cavity</a:t>
            </a:r>
            <a:r>
              <a:rPr lang="de-DE" dirty="0">
                <a:latin typeface="Helvetica" pitchFamily="1" charset="0"/>
              </a:rPr>
              <a:t> </a:t>
            </a:r>
            <a:r>
              <a:rPr lang="de-DE" dirty="0" err="1">
                <a:latin typeface="Helvetica" pitchFamily="1" charset="0"/>
              </a:rPr>
              <a:t>into</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vacuum</a:t>
            </a:r>
            <a:r>
              <a:rPr lang="de-DE" dirty="0">
                <a:latin typeface="Helvetica" pitchFamily="1" charset="0"/>
              </a:rPr>
              <a:t> </a:t>
            </a:r>
            <a:r>
              <a:rPr lang="de-DE" dirty="0" err="1">
                <a:latin typeface="Helvetica" pitchFamily="1" charset="0"/>
              </a:rPr>
              <a:t>vessel</a:t>
            </a:r>
            <a:r>
              <a:rPr lang="de-DE" dirty="0">
                <a:latin typeface="Helvetica" pitchFamily="1" charset="0"/>
              </a:rPr>
              <a:t> </a:t>
            </a:r>
            <a:r>
              <a:rPr lang="de-DE" dirty="0" err="1">
                <a:latin typeface="Helvetica" pitchFamily="1" charset="0"/>
              </a:rPr>
              <a:t>is</a:t>
            </a:r>
            <a:r>
              <a:rPr lang="de-DE" dirty="0">
                <a:latin typeface="Helvetica" pitchFamily="1" charset="0"/>
              </a:rPr>
              <a:t> a </a:t>
            </a:r>
            <a:r>
              <a:rPr lang="de-DE" dirty="0" err="1">
                <a:latin typeface="Helvetica" pitchFamily="1" charset="0"/>
              </a:rPr>
              <a:t>major</a:t>
            </a:r>
            <a:r>
              <a:rPr lang="de-DE" dirty="0">
                <a:latin typeface="Helvetica" pitchFamily="1" charset="0"/>
              </a:rPr>
              <a:t> </a:t>
            </a:r>
            <a:r>
              <a:rPr lang="de-DE" dirty="0" err="1">
                <a:latin typeface="Helvetica" pitchFamily="1" charset="0"/>
              </a:rPr>
              <a:t>task</a:t>
            </a:r>
            <a:r>
              <a:rPr lang="de-DE" dirty="0">
                <a:latin typeface="Helvetica" pitchFamily="1" charset="0"/>
              </a:rPr>
              <a:t>  </a:t>
            </a:r>
            <a:r>
              <a:rPr lang="de-DE" dirty="0" err="1">
                <a:latin typeface="Helvetica" pitchFamily="1" charset="0"/>
              </a:rPr>
              <a:t>low</a:t>
            </a:r>
            <a:r>
              <a:rPr lang="de-DE" dirty="0">
                <a:latin typeface="Helvetica" pitchFamily="1" charset="0"/>
              </a:rPr>
              <a:t> </a:t>
            </a:r>
            <a:r>
              <a:rPr lang="de-DE" dirty="0" err="1">
                <a:latin typeface="Helvetica" pitchFamily="1" charset="0"/>
              </a:rPr>
              <a:t>heat</a:t>
            </a:r>
            <a:r>
              <a:rPr lang="de-DE" dirty="0">
                <a:latin typeface="Helvetica" pitchFamily="1" charset="0"/>
              </a:rPr>
              <a:t> </a:t>
            </a:r>
            <a:r>
              <a:rPr lang="de-DE" dirty="0" err="1">
                <a:latin typeface="Helvetica" pitchFamily="1" charset="0"/>
              </a:rPr>
              <a:t>loss</a:t>
            </a:r>
            <a:r>
              <a:rPr lang="de-DE" dirty="0">
                <a:latin typeface="Helvetica" pitchFamily="1" charset="0"/>
              </a:rPr>
              <a:t>, </a:t>
            </a:r>
            <a:r>
              <a:rPr lang="de-DE" dirty="0" err="1">
                <a:latin typeface="Helvetica" pitchFamily="1" charset="0"/>
              </a:rPr>
              <a:t>cryo</a:t>
            </a:r>
            <a:r>
              <a:rPr lang="de-DE" dirty="0">
                <a:latin typeface="Helvetica" pitchFamily="1" charset="0"/>
              </a:rPr>
              <a:t> </a:t>
            </a:r>
            <a:r>
              <a:rPr lang="de-DE" dirty="0" err="1">
                <a:latin typeface="Helvetica" pitchFamily="1" charset="0"/>
              </a:rPr>
              <a:t>cooling</a:t>
            </a:r>
            <a:r>
              <a:rPr lang="de-DE" dirty="0">
                <a:latin typeface="Helvetica" pitchFamily="1" charset="0"/>
              </a:rPr>
              <a:t>, </a:t>
            </a:r>
            <a:r>
              <a:rPr lang="de-DE" dirty="0" err="1">
                <a:latin typeface="Helvetica" pitchFamily="1" charset="0"/>
              </a:rPr>
              <a:t>maybe</a:t>
            </a:r>
            <a:r>
              <a:rPr lang="de-DE" dirty="0">
                <a:latin typeface="Helvetica" pitchFamily="1" charset="0"/>
              </a:rPr>
              <a:t> </a:t>
            </a:r>
            <a:r>
              <a:rPr lang="de-DE" dirty="0" err="1">
                <a:latin typeface="Helvetica" pitchFamily="1" charset="0"/>
              </a:rPr>
              <a:t>tuners</a:t>
            </a:r>
            <a:r>
              <a:rPr lang="de-DE" dirty="0">
                <a:latin typeface="Helvetica" pitchFamily="1" charset="0"/>
              </a:rPr>
              <a:t>.. All </a:t>
            </a:r>
            <a:r>
              <a:rPr lang="de-DE" dirty="0" err="1">
                <a:latin typeface="Helvetica" pitchFamily="1" charset="0"/>
              </a:rPr>
              <a:t>sort</a:t>
            </a:r>
            <a:r>
              <a:rPr lang="de-DE" dirty="0">
                <a:latin typeface="Helvetica" pitchFamily="1" charset="0"/>
              </a:rPr>
              <a:t> of </a:t>
            </a:r>
            <a:r>
              <a:rPr lang="de-DE" dirty="0" err="1">
                <a:latin typeface="Helvetica" pitchFamily="1" charset="0"/>
              </a:rPr>
              <a:t>diagnostics</a:t>
            </a:r>
            <a:r>
              <a:rPr lang="de-DE" dirty="0">
                <a:latin typeface="Helvetica" pitchFamily="1" charset="0"/>
              </a:rPr>
              <a:t> .. RF-robes ..</a:t>
            </a:r>
            <a:r>
              <a:rPr lang="de-DE" dirty="0" err="1">
                <a:latin typeface="Helvetica" pitchFamily="1" charset="0"/>
              </a:rPr>
              <a:t>the</a:t>
            </a:r>
            <a:r>
              <a:rPr lang="de-DE" dirty="0">
                <a:latin typeface="Helvetica" pitchFamily="1" charset="0"/>
              </a:rPr>
              <a:t> </a:t>
            </a:r>
            <a:r>
              <a:rPr lang="de-DE" dirty="0" err="1">
                <a:latin typeface="Helvetica" pitchFamily="1" charset="0"/>
              </a:rPr>
              <a:t>main</a:t>
            </a:r>
            <a:r>
              <a:rPr lang="de-DE" dirty="0">
                <a:latin typeface="Helvetica" pitchFamily="1" charset="0"/>
              </a:rPr>
              <a:t> </a:t>
            </a:r>
            <a:r>
              <a:rPr lang="de-DE" dirty="0" err="1">
                <a:latin typeface="Helvetica" pitchFamily="1" charset="0"/>
              </a:rPr>
              <a:t>coupler</a:t>
            </a:r>
            <a:endParaRPr lang="de-DE" dirty="0">
              <a:latin typeface="Helvetica" pitchFamily="1" charset="0"/>
            </a:endParaRPr>
          </a:p>
        </p:txBody>
      </p:sp>
    </p:spTree>
    <p:extLst>
      <p:ext uri="{BB962C8B-B14F-4D97-AF65-F5344CB8AC3E}">
        <p14:creationId xmlns:p14="http://schemas.microsoft.com/office/powerpoint/2010/main" val="350486995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the sum of MANY elements which have to work properly </a:t>
            </a:r>
            <a:r>
              <a:rPr lang="en-US" dirty="0" err="1"/>
              <a:t>together..and</a:t>
            </a:r>
            <a:r>
              <a:rPr lang="en-US" dirty="0"/>
              <a:t> the chain like to rupture at the weakest point</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106</a:t>
            </a:fld>
            <a:endParaRPr lang="en-GB" dirty="0"/>
          </a:p>
        </p:txBody>
      </p:sp>
    </p:spTree>
    <p:extLst>
      <p:ext uri="{BB962C8B-B14F-4D97-AF65-F5344CB8AC3E}">
        <p14:creationId xmlns:p14="http://schemas.microsoft.com/office/powerpoint/2010/main" val="1988156448"/>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7E75CF7-8F1E-48B8-8AC1-5C1B52D923B2}" type="slidenum">
              <a:rPr lang="en-US" smtClean="0">
                <a:latin typeface="Helvetica" pitchFamily="1" charset="0"/>
              </a:rPr>
              <a:pPr/>
              <a:t>107</a:t>
            </a:fld>
            <a:endParaRPr lang="en-US" dirty="0">
              <a:latin typeface="Helvetica" pitchFamily="1" charset="0"/>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Industrial </a:t>
            </a:r>
            <a:r>
              <a:rPr lang="de-DE" dirty="0" err="1">
                <a:latin typeface="Helvetica" pitchFamily="1" charset="0"/>
              </a:rPr>
              <a:t>production</a:t>
            </a:r>
            <a:r>
              <a:rPr lang="de-DE" dirty="0">
                <a:latin typeface="Helvetica" pitchFamily="1" charset="0"/>
              </a:rPr>
              <a:t>…</a:t>
            </a:r>
          </a:p>
        </p:txBody>
      </p:sp>
    </p:spTree>
    <p:extLst>
      <p:ext uri="{BB962C8B-B14F-4D97-AF65-F5344CB8AC3E}">
        <p14:creationId xmlns:p14="http://schemas.microsoft.com/office/powerpoint/2010/main" val="2276370966"/>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6689F298-C615-4D27-B5DC-2F94604B3B19}" type="slidenum">
              <a:rPr lang="en-US" smtClean="0">
                <a:latin typeface="Helvetica" pitchFamily="1" charset="0"/>
              </a:rPr>
              <a:pPr/>
              <a:t>108</a:t>
            </a:fld>
            <a:endParaRPr lang="en-US" dirty="0">
              <a:latin typeface="Helvetica" pitchFamily="1" charset="0"/>
            </a:endParaRPr>
          </a:p>
        </p:txBody>
      </p:sp>
      <p:sp>
        <p:nvSpPr>
          <p:cNvPr id="58371" name="Rectangle 2"/>
          <p:cNvSpPr>
            <a:spLocks noGrp="1" noRot="1" noChangeAspect="1" noChangeArrowheads="1" noTextEdit="1"/>
          </p:cNvSpPr>
          <p:nvPr>
            <p:ph type="sldImg"/>
          </p:nvPr>
        </p:nvSpPr>
        <p:spPr>
          <a:solidFill>
            <a:srgbClr val="FFFFFF"/>
          </a:solidFill>
          <a:ln/>
        </p:spPr>
      </p:sp>
      <p:sp>
        <p:nvSpPr>
          <p:cNvPr id="5837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Installation of </a:t>
            </a:r>
            <a:r>
              <a:rPr lang="de-DE" dirty="0" err="1">
                <a:latin typeface="Helvetica" pitchFamily="1" charset="0"/>
              </a:rPr>
              <a:t>this</a:t>
            </a:r>
            <a:r>
              <a:rPr lang="de-DE" dirty="0">
                <a:latin typeface="Helvetica" pitchFamily="1" charset="0"/>
              </a:rPr>
              <a:t> type of </a:t>
            </a:r>
            <a:r>
              <a:rPr lang="de-DE" dirty="0" err="1">
                <a:latin typeface="Helvetica" pitchFamily="1" charset="0"/>
              </a:rPr>
              <a:t>waveguides</a:t>
            </a:r>
            <a:r>
              <a:rPr lang="de-DE" dirty="0">
                <a:latin typeface="Helvetica" pitchFamily="1" charset="0"/>
              </a:rPr>
              <a:t> in </a:t>
            </a:r>
            <a:r>
              <a:rPr lang="de-DE" dirty="0" err="1">
                <a:latin typeface="Helvetica" pitchFamily="1" charset="0"/>
              </a:rPr>
              <a:t>the</a:t>
            </a:r>
            <a:r>
              <a:rPr lang="de-DE" dirty="0">
                <a:latin typeface="Helvetica" pitchFamily="1" charset="0"/>
              </a:rPr>
              <a:t> </a:t>
            </a:r>
            <a:r>
              <a:rPr lang="de-DE" dirty="0" err="1">
                <a:latin typeface="Helvetica" pitchFamily="1" charset="0"/>
              </a:rPr>
              <a:t>tunnel</a:t>
            </a:r>
            <a:r>
              <a:rPr lang="de-DE" dirty="0">
                <a:latin typeface="Helvetica" pitchFamily="1" charset="0"/>
              </a:rPr>
              <a:t> </a:t>
            </a:r>
            <a:r>
              <a:rPr lang="de-DE" dirty="0" err="1">
                <a:latin typeface="Helvetica" pitchFamily="1" charset="0"/>
              </a:rPr>
              <a:t>can</a:t>
            </a:r>
            <a:r>
              <a:rPr lang="de-DE" dirty="0">
                <a:latin typeface="Helvetica" pitchFamily="1" charset="0"/>
              </a:rPr>
              <a:t> </a:t>
            </a:r>
            <a:r>
              <a:rPr lang="de-DE" dirty="0" err="1">
                <a:latin typeface="Helvetica" pitchFamily="1" charset="0"/>
              </a:rPr>
              <a:t>be</a:t>
            </a:r>
            <a:r>
              <a:rPr lang="de-DE" dirty="0">
                <a:latin typeface="Helvetica" pitchFamily="1" charset="0"/>
              </a:rPr>
              <a:t> </a:t>
            </a:r>
            <a:r>
              <a:rPr lang="de-DE" dirty="0" err="1">
                <a:latin typeface="Helvetica" pitchFamily="1" charset="0"/>
              </a:rPr>
              <a:t>very</a:t>
            </a:r>
            <a:r>
              <a:rPr lang="de-DE" dirty="0">
                <a:latin typeface="Helvetica" pitchFamily="1" charset="0"/>
              </a:rPr>
              <a:t> </a:t>
            </a:r>
            <a:r>
              <a:rPr lang="de-DE" dirty="0" err="1">
                <a:latin typeface="Helvetica" pitchFamily="1" charset="0"/>
              </a:rPr>
              <a:t>delicate</a:t>
            </a:r>
            <a:r>
              <a:rPr lang="de-DE" dirty="0">
                <a:latin typeface="Helvetica" pitchFamily="1" charset="0"/>
              </a:rPr>
              <a:t> ..ESS (Lund) </a:t>
            </a:r>
            <a:r>
              <a:rPr lang="de-DE" dirty="0" err="1">
                <a:latin typeface="Helvetica" pitchFamily="1" charset="0"/>
              </a:rPr>
              <a:t>knows</a:t>
            </a:r>
            <a:r>
              <a:rPr lang="de-DE" dirty="0">
                <a:latin typeface="Helvetica" pitchFamily="1" charset="0"/>
              </a:rPr>
              <a:t> </a:t>
            </a:r>
            <a:r>
              <a:rPr lang="de-DE" dirty="0" err="1">
                <a:latin typeface="Helvetica" pitchFamily="1" charset="0"/>
              </a:rPr>
              <a:t>that</a:t>
            </a:r>
            <a:r>
              <a:rPr lang="de-DE" dirty="0">
                <a:latin typeface="Helvetica" pitchFamily="1" charset="0"/>
              </a:rPr>
              <a:t> </a:t>
            </a:r>
            <a:r>
              <a:rPr lang="de-DE" dirty="0" err="1">
                <a:latin typeface="Helvetica" pitchFamily="1" charset="0"/>
              </a:rPr>
              <a:t>really</a:t>
            </a:r>
            <a:r>
              <a:rPr lang="de-DE" dirty="0">
                <a:latin typeface="Helvetica" pitchFamily="1" charset="0"/>
              </a:rPr>
              <a:t> </a:t>
            </a:r>
            <a:r>
              <a:rPr lang="de-DE" dirty="0" err="1">
                <a:latin typeface="Helvetica" pitchFamily="1" charset="0"/>
              </a:rPr>
              <a:t>well</a:t>
            </a:r>
            <a:r>
              <a:rPr lang="de-DE" dirty="0">
                <a:latin typeface="Helvetica" pitchFamily="1" charset="0"/>
              </a:rPr>
              <a:t>..</a:t>
            </a:r>
            <a:r>
              <a:rPr lang="de-DE" dirty="0" err="1">
                <a:latin typeface="Helvetica" pitchFamily="1" charset="0"/>
              </a:rPr>
              <a:t>give</a:t>
            </a:r>
            <a:r>
              <a:rPr lang="de-DE" dirty="0">
                <a:latin typeface="Helvetica" pitchFamily="1" charset="0"/>
              </a:rPr>
              <a:t> </a:t>
            </a:r>
            <a:r>
              <a:rPr lang="de-DE" dirty="0" err="1">
                <a:latin typeface="Helvetica" pitchFamily="1" charset="0"/>
              </a:rPr>
              <a:t>it</a:t>
            </a:r>
            <a:r>
              <a:rPr lang="de-DE" dirty="0">
                <a:latin typeface="Helvetica" pitchFamily="1" charset="0"/>
              </a:rPr>
              <a:t> </a:t>
            </a:r>
            <a:r>
              <a:rPr lang="de-DE" dirty="0" err="1">
                <a:latin typeface="Helvetica" pitchFamily="1" charset="0"/>
              </a:rPr>
              <a:t>enough</a:t>
            </a:r>
            <a:r>
              <a:rPr lang="de-DE" dirty="0">
                <a:latin typeface="Helvetica" pitchFamily="1" charset="0"/>
              </a:rPr>
              <a:t> </a:t>
            </a:r>
            <a:r>
              <a:rPr lang="de-DE" dirty="0" err="1">
                <a:latin typeface="Helvetica" pitchFamily="1" charset="0"/>
              </a:rPr>
              <a:t>margin</a:t>
            </a:r>
            <a:endParaRPr lang="de-DE" dirty="0">
              <a:latin typeface="Helvetica" pitchFamily="1" charset="0"/>
            </a:endParaRPr>
          </a:p>
        </p:txBody>
      </p:sp>
    </p:spTree>
    <p:extLst>
      <p:ext uri="{BB962C8B-B14F-4D97-AF65-F5344CB8AC3E}">
        <p14:creationId xmlns:p14="http://schemas.microsoft.com/office/powerpoint/2010/main" val="1411279177"/>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5D3D463C-1B34-4118-BDE4-12D7D94070A2}" type="slidenum">
              <a:rPr lang="en-US" smtClean="0">
                <a:latin typeface="Helvetica" pitchFamily="1" charset="0"/>
              </a:rPr>
              <a:pPr/>
              <a:t>109</a:t>
            </a:fld>
            <a:endParaRPr lang="en-US" dirty="0">
              <a:latin typeface="Helvetica" pitchFamily="1" charset="0"/>
            </a:endParaRPr>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37015567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7E5746DF-B8E9-438A-9C5E-6F9E71F7021E}" type="slidenum">
              <a:rPr lang="en-US" smtClean="0">
                <a:latin typeface="Helvetica" pitchFamily="1" charset="0"/>
              </a:rPr>
              <a:pPr/>
              <a:t>11</a:t>
            </a:fld>
            <a:endParaRPr lang="en-US" dirty="0">
              <a:latin typeface="Helvetica" pitchFamily="1" charset="0"/>
            </a:endParaRPr>
          </a:p>
        </p:txBody>
      </p:sp>
      <p:sp>
        <p:nvSpPr>
          <p:cNvPr id="43011" name="Rectangle 2"/>
          <p:cNvSpPr>
            <a:spLocks noGrp="1" noRot="1" noChangeAspect="1" noChangeArrowheads="1" noTextEdit="1"/>
          </p:cNvSpPr>
          <p:nvPr>
            <p:ph type="sldImg"/>
          </p:nvPr>
        </p:nvSpPr>
        <p:spPr>
          <a:solidFill>
            <a:srgbClr val="FFFFFF"/>
          </a:solidFill>
          <a:ln/>
        </p:spPr>
      </p:sp>
      <p:sp>
        <p:nvSpPr>
          <p:cNvPr id="43012"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Now we aere  digging deeper ..how does superconductivity work in detail..</a:t>
            </a:r>
          </a:p>
        </p:txBody>
      </p:sp>
    </p:spTree>
    <p:extLst>
      <p:ext uri="{BB962C8B-B14F-4D97-AF65-F5344CB8AC3E}">
        <p14:creationId xmlns:p14="http://schemas.microsoft.com/office/powerpoint/2010/main" val="916915476"/>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539B58F4-0870-4759-A237-F732D181965C}" type="slidenum">
              <a:rPr lang="en-US" smtClean="0">
                <a:latin typeface="Helvetica" pitchFamily="1" charset="0"/>
              </a:rPr>
              <a:pPr/>
              <a:t>110</a:t>
            </a:fld>
            <a:endParaRPr lang="en-US" dirty="0">
              <a:latin typeface="Helvetica" pitchFamily="1" charset="0"/>
            </a:endParaRPr>
          </a:p>
        </p:txBody>
      </p:sp>
      <p:sp>
        <p:nvSpPr>
          <p:cNvPr id="32771" name="Rectangle 2"/>
          <p:cNvSpPr>
            <a:spLocks noGrp="1" noRot="1" noChangeAspect="1" noChangeArrowheads="1" noTextEdit="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3875543844"/>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CA9F239-9C4C-4928-B65E-6C10E7B16683}" type="slidenum">
              <a:rPr lang="en-US" smtClean="0">
                <a:latin typeface="Helvetica" pitchFamily="1" charset="0"/>
              </a:rPr>
              <a:pPr/>
              <a:t>111</a:t>
            </a:fld>
            <a:endParaRPr lang="en-US" dirty="0">
              <a:latin typeface="Helvetica" pitchFamily="1" charset="0"/>
            </a:endParaRPr>
          </a:p>
        </p:txBody>
      </p:sp>
      <p:sp>
        <p:nvSpPr>
          <p:cNvPr id="34819" name="Rectangle 2"/>
          <p:cNvSpPr>
            <a:spLocks noGrp="1" noRot="1" noChangeAspect="1" noChangeArrowheads="1" noTextEdit="1"/>
          </p:cNvSpPr>
          <p:nvPr>
            <p:ph type="sldImg"/>
          </p:nvPr>
        </p:nvSpPr>
        <p:spPr>
          <a:solidFill>
            <a:srgbClr val="FFFFFF"/>
          </a:solidFill>
          <a:ln/>
        </p:spPr>
      </p:sp>
      <p:sp>
        <p:nvSpPr>
          <p:cNvPr id="3482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1132579523"/>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CA9F239-9C4C-4928-B65E-6C10E7B16683}" type="slidenum">
              <a:rPr lang="en-US" smtClean="0">
                <a:latin typeface="Helvetica" pitchFamily="1" charset="0"/>
              </a:rPr>
              <a:pPr/>
              <a:t>112</a:t>
            </a:fld>
            <a:endParaRPr lang="en-US" dirty="0">
              <a:latin typeface="Helvetica" pitchFamily="1" charset="0"/>
            </a:endParaRPr>
          </a:p>
        </p:txBody>
      </p:sp>
      <p:sp>
        <p:nvSpPr>
          <p:cNvPr id="34819" name="Rectangle 2"/>
          <p:cNvSpPr>
            <a:spLocks noGrp="1" noRot="1" noChangeAspect="1" noChangeArrowheads="1" noTextEdit="1"/>
          </p:cNvSpPr>
          <p:nvPr>
            <p:ph type="sldImg"/>
          </p:nvPr>
        </p:nvSpPr>
        <p:spPr>
          <a:solidFill>
            <a:srgbClr val="FFFFFF"/>
          </a:solidFill>
          <a:ln/>
        </p:spPr>
      </p:sp>
      <p:sp>
        <p:nvSpPr>
          <p:cNvPr id="3482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3575839986"/>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CA9F239-9C4C-4928-B65E-6C10E7B16683}" type="slidenum">
              <a:rPr lang="en-US" smtClean="0">
                <a:solidFill>
                  <a:prstClr val="black"/>
                </a:solidFill>
                <a:latin typeface="Helvetica" pitchFamily="1" charset="0"/>
              </a:rPr>
              <a:pPr/>
              <a:t>113</a:t>
            </a:fld>
            <a:endParaRPr lang="en-US" dirty="0">
              <a:solidFill>
                <a:prstClr val="black"/>
              </a:solidFill>
              <a:latin typeface="Helvetica" pitchFamily="1" charset="0"/>
            </a:endParaRPr>
          </a:p>
        </p:txBody>
      </p:sp>
      <p:sp>
        <p:nvSpPr>
          <p:cNvPr id="34819" name="Rectangle 2"/>
          <p:cNvSpPr>
            <a:spLocks noGrp="1" noRot="1" noChangeAspect="1" noChangeArrowheads="1" noTextEdit="1"/>
          </p:cNvSpPr>
          <p:nvPr>
            <p:ph type="sldImg"/>
          </p:nvPr>
        </p:nvSpPr>
        <p:spPr>
          <a:solidFill>
            <a:srgbClr val="FFFFFF"/>
          </a:solidFill>
          <a:ln/>
        </p:spPr>
      </p:sp>
      <p:sp>
        <p:nvSpPr>
          <p:cNvPr id="3482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4276244376"/>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CA9F239-9C4C-4928-B65E-6C10E7B16683}" type="slidenum">
              <a:rPr lang="en-US" smtClean="0">
                <a:solidFill>
                  <a:prstClr val="black"/>
                </a:solidFill>
                <a:latin typeface="Helvetica" pitchFamily="1" charset="0"/>
              </a:rPr>
              <a:pPr/>
              <a:t>114</a:t>
            </a:fld>
            <a:endParaRPr lang="en-US" dirty="0">
              <a:solidFill>
                <a:prstClr val="black"/>
              </a:solidFill>
              <a:latin typeface="Helvetica" pitchFamily="1" charset="0"/>
            </a:endParaRPr>
          </a:p>
        </p:txBody>
      </p:sp>
      <p:sp>
        <p:nvSpPr>
          <p:cNvPr id="34819" name="Rectangle 2"/>
          <p:cNvSpPr>
            <a:spLocks noGrp="1" noRot="1" noChangeAspect="1" noChangeArrowheads="1" noTextEdit="1"/>
          </p:cNvSpPr>
          <p:nvPr>
            <p:ph type="sldImg"/>
          </p:nvPr>
        </p:nvSpPr>
        <p:spPr>
          <a:solidFill>
            <a:srgbClr val="FFFFFF"/>
          </a:solidFill>
          <a:ln/>
        </p:spPr>
      </p:sp>
      <p:sp>
        <p:nvSpPr>
          <p:cNvPr id="3482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Superfluid </a:t>
            </a:r>
            <a:r>
              <a:rPr lang="de-DE" dirty="0" err="1">
                <a:latin typeface="Helvetica" pitchFamily="1" charset="0"/>
              </a:rPr>
              <a:t>helium</a:t>
            </a:r>
            <a:r>
              <a:rPr lang="de-DE" dirty="0">
                <a:latin typeface="Helvetica" pitchFamily="1" charset="0"/>
              </a:rPr>
              <a:t> </a:t>
            </a:r>
            <a:r>
              <a:rPr lang="de-DE" dirty="0" err="1">
                <a:latin typeface="Helvetica" pitchFamily="1" charset="0"/>
              </a:rPr>
              <a:t>really</a:t>
            </a:r>
            <a:r>
              <a:rPr lang="de-DE" dirty="0">
                <a:latin typeface="Helvetica" pitchFamily="1" charset="0"/>
              </a:rPr>
              <a:t> </a:t>
            </a:r>
            <a:r>
              <a:rPr lang="de-DE" dirty="0" err="1">
                <a:latin typeface="Helvetica" pitchFamily="1" charset="0"/>
              </a:rPr>
              <a:t>creeps</a:t>
            </a:r>
            <a:r>
              <a:rPr lang="de-DE" dirty="0">
                <a:latin typeface="Helvetica" pitchFamily="1" charset="0"/>
              </a:rPr>
              <a:t> </a:t>
            </a:r>
            <a:r>
              <a:rPr lang="de-DE" dirty="0" err="1">
                <a:latin typeface="Helvetica" pitchFamily="1" charset="0"/>
              </a:rPr>
              <a:t>up</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walls</a:t>
            </a:r>
            <a:r>
              <a:rPr lang="de-DE" dirty="0">
                <a:latin typeface="Helvetica" pitchFamily="1" charset="0"/>
              </a:rPr>
              <a:t> </a:t>
            </a:r>
            <a:r>
              <a:rPr lang="de-DE" dirty="0" err="1">
                <a:latin typeface="Helvetica" pitchFamily="1" charset="0"/>
              </a:rPr>
              <a:t>along</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surface</a:t>
            </a:r>
            <a:r>
              <a:rPr lang="de-DE" dirty="0">
                <a:latin typeface="Helvetica" pitchFamily="1" charset="0"/>
              </a:rPr>
              <a:t> to </a:t>
            </a:r>
            <a:r>
              <a:rPr lang="de-DE" dirty="0" err="1">
                <a:latin typeface="Helvetica" pitchFamily="1" charset="0"/>
              </a:rPr>
              <a:t>go</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lower</a:t>
            </a:r>
            <a:r>
              <a:rPr lang="de-DE" dirty="0">
                <a:latin typeface="Helvetica" pitchFamily="1" charset="0"/>
              </a:rPr>
              <a:t> </a:t>
            </a:r>
            <a:r>
              <a:rPr lang="de-DE" dirty="0" err="1">
                <a:latin typeface="Helvetica" pitchFamily="1" charset="0"/>
              </a:rPr>
              <a:t>level</a:t>
            </a:r>
            <a:r>
              <a:rPr lang="de-DE" dirty="0">
                <a:latin typeface="Helvetica" pitchFamily="1" charset="0"/>
              </a:rPr>
              <a:t>  and </a:t>
            </a:r>
            <a:r>
              <a:rPr lang="de-DE" dirty="0" err="1">
                <a:latin typeface="Helvetica" pitchFamily="1" charset="0"/>
              </a:rPr>
              <a:t>how</a:t>
            </a:r>
            <a:r>
              <a:rPr lang="de-DE" dirty="0">
                <a:latin typeface="Helvetica" pitchFamily="1" charset="0"/>
              </a:rPr>
              <a:t> </a:t>
            </a:r>
            <a:r>
              <a:rPr lang="de-DE" dirty="0" err="1">
                <a:latin typeface="Helvetica" pitchFamily="1" charset="0"/>
              </a:rPr>
              <a:t>does</a:t>
            </a:r>
            <a:r>
              <a:rPr lang="de-DE" dirty="0">
                <a:latin typeface="Helvetica" pitchFamily="1" charset="0"/>
              </a:rPr>
              <a:t> </a:t>
            </a:r>
            <a:r>
              <a:rPr lang="de-DE" dirty="0" err="1">
                <a:latin typeface="Helvetica" pitchFamily="1" charset="0"/>
              </a:rPr>
              <a:t>it</a:t>
            </a:r>
            <a:r>
              <a:rPr lang="de-DE" dirty="0">
                <a:latin typeface="Helvetica" pitchFamily="1" charset="0"/>
              </a:rPr>
              <a:t> </a:t>
            </a:r>
            <a:r>
              <a:rPr lang="de-DE" dirty="0" err="1">
                <a:latin typeface="Helvetica" pitchFamily="1" charset="0"/>
              </a:rPr>
              <a:t>know</a:t>
            </a:r>
            <a:r>
              <a:rPr lang="de-DE" dirty="0">
                <a:latin typeface="Helvetica" pitchFamily="1" charset="0"/>
              </a:rPr>
              <a:t> </a:t>
            </a:r>
            <a:r>
              <a:rPr lang="de-DE" dirty="0" err="1">
                <a:latin typeface="Helvetica" pitchFamily="1" charset="0"/>
              </a:rPr>
              <a:t>about</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lower</a:t>
            </a:r>
            <a:r>
              <a:rPr lang="de-DE" dirty="0">
                <a:latin typeface="Helvetica" pitchFamily="1" charset="0"/>
              </a:rPr>
              <a:t> </a:t>
            </a:r>
            <a:r>
              <a:rPr lang="de-DE" dirty="0" err="1">
                <a:latin typeface="Helvetica" pitchFamily="1" charset="0"/>
              </a:rPr>
              <a:t>level?via</a:t>
            </a:r>
            <a:r>
              <a:rPr lang="de-DE" dirty="0">
                <a:latin typeface="Helvetica" pitchFamily="1" charset="0"/>
              </a:rPr>
              <a:t> </a:t>
            </a:r>
            <a:r>
              <a:rPr lang="de-DE" dirty="0" err="1">
                <a:latin typeface="Helvetica" pitchFamily="1" charset="0"/>
              </a:rPr>
              <a:t>the</a:t>
            </a:r>
            <a:r>
              <a:rPr lang="de-DE" dirty="0">
                <a:latin typeface="Helvetica" pitchFamily="1" charset="0"/>
              </a:rPr>
              <a:t> film on </a:t>
            </a:r>
            <a:r>
              <a:rPr lang="de-DE" dirty="0" err="1">
                <a:latin typeface="Helvetica" pitchFamily="1" charset="0"/>
              </a:rPr>
              <a:t>the</a:t>
            </a:r>
            <a:r>
              <a:rPr lang="de-DE" dirty="0">
                <a:latin typeface="Helvetica" pitchFamily="1" charset="0"/>
              </a:rPr>
              <a:t> </a:t>
            </a:r>
            <a:r>
              <a:rPr lang="de-DE" dirty="0" err="1">
                <a:latin typeface="Helvetica" pitchFamily="1" charset="0"/>
              </a:rPr>
              <a:t>surface</a:t>
            </a:r>
            <a:r>
              <a:rPr lang="de-DE" dirty="0">
                <a:latin typeface="Helvetica" pitchFamily="1" charset="0"/>
              </a:rPr>
              <a:t>….and </a:t>
            </a:r>
            <a:r>
              <a:rPr lang="de-DE" dirty="0" err="1">
                <a:latin typeface="Helvetica" pitchFamily="1" charset="0"/>
              </a:rPr>
              <a:t>honey</a:t>
            </a:r>
            <a:r>
              <a:rPr lang="de-DE" dirty="0">
                <a:latin typeface="Helvetica" pitchFamily="1" charset="0"/>
              </a:rPr>
              <a:t> </a:t>
            </a:r>
            <a:r>
              <a:rPr lang="de-DE" dirty="0" err="1">
                <a:latin typeface="Helvetica" pitchFamily="1" charset="0"/>
              </a:rPr>
              <a:t>has</a:t>
            </a:r>
            <a:r>
              <a:rPr lang="de-DE" dirty="0">
                <a:latin typeface="Helvetica" pitchFamily="1" charset="0"/>
              </a:rPr>
              <a:t> a high </a:t>
            </a:r>
            <a:r>
              <a:rPr lang="de-DE" dirty="0" err="1">
                <a:latin typeface="Helvetica" pitchFamily="1" charset="0"/>
              </a:rPr>
              <a:t>viscocity</a:t>
            </a:r>
            <a:r>
              <a:rPr lang="de-DE" dirty="0">
                <a:latin typeface="Helvetica" pitchFamily="1" charset="0"/>
              </a:rPr>
              <a:t>..</a:t>
            </a:r>
          </a:p>
        </p:txBody>
      </p:sp>
    </p:spTree>
    <p:extLst>
      <p:ext uri="{BB962C8B-B14F-4D97-AF65-F5344CB8AC3E}">
        <p14:creationId xmlns:p14="http://schemas.microsoft.com/office/powerpoint/2010/main" val="1805925114"/>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CA9F239-9C4C-4928-B65E-6C10E7B16683}" type="slidenum">
              <a:rPr lang="en-US" smtClean="0">
                <a:solidFill>
                  <a:prstClr val="black"/>
                </a:solidFill>
                <a:latin typeface="Helvetica" pitchFamily="1" charset="0"/>
              </a:rPr>
              <a:pPr/>
              <a:t>115</a:t>
            </a:fld>
            <a:endParaRPr lang="en-US" dirty="0">
              <a:solidFill>
                <a:prstClr val="black"/>
              </a:solidFill>
              <a:latin typeface="Helvetica" pitchFamily="1" charset="0"/>
            </a:endParaRPr>
          </a:p>
        </p:txBody>
      </p:sp>
      <p:sp>
        <p:nvSpPr>
          <p:cNvPr id="34819" name="Rectangle 2"/>
          <p:cNvSpPr>
            <a:spLocks noGrp="1" noRot="1" noChangeAspect="1" noChangeArrowheads="1" noTextEdit="1"/>
          </p:cNvSpPr>
          <p:nvPr>
            <p:ph type="sldImg"/>
          </p:nvPr>
        </p:nvSpPr>
        <p:spPr>
          <a:solidFill>
            <a:srgbClr val="FFFFFF"/>
          </a:solidFill>
          <a:ln/>
        </p:spPr>
      </p:sp>
      <p:sp>
        <p:nvSpPr>
          <p:cNvPr id="3482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59764147"/>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AC075560-4423-46F1-9D84-2B75E7A057D8}" type="slidenum">
              <a:rPr lang="en-US" smtClean="0">
                <a:latin typeface="Helvetica" pitchFamily="1" charset="0"/>
              </a:rPr>
              <a:pPr/>
              <a:t>116</a:t>
            </a:fld>
            <a:endParaRPr lang="en-US" dirty="0">
              <a:latin typeface="Helvetica" pitchFamily="1" charset="0"/>
            </a:endParaRPr>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3386421043"/>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C992CF3C-A860-4A04-9D01-D623281E55F9}" type="slidenum">
              <a:rPr lang="en-US" smtClean="0">
                <a:latin typeface="Helvetica" pitchFamily="1" charset="0"/>
              </a:rPr>
              <a:pPr/>
              <a:t>117</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285257508"/>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message here: Make sure that during cooldown there is no magnetic flux frozen into the superconductor possibly via additional magnetic shielding or compensation of external magnetic fields</a:t>
            </a:r>
          </a:p>
          <a:p>
            <a:r>
              <a:rPr lang="en-US" dirty="0"/>
              <a:t>Simple </a:t>
            </a:r>
            <a:r>
              <a:rPr lang="en-US" dirty="0" err="1"/>
              <a:t>formula..nice</a:t>
            </a:r>
            <a:r>
              <a:rPr lang="en-US" dirty="0"/>
              <a:t> for exams..</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118</a:t>
            </a:fld>
            <a:endParaRPr lang="en-GB" dirty="0"/>
          </a:p>
        </p:txBody>
      </p:sp>
    </p:spTree>
    <p:extLst>
      <p:ext uri="{BB962C8B-B14F-4D97-AF65-F5344CB8AC3E}">
        <p14:creationId xmlns:p14="http://schemas.microsoft.com/office/powerpoint/2010/main" val="3551281720"/>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ADF9DBB1-F928-4DF7-83BB-556E8B35BC61}" type="slidenum">
              <a:rPr lang="en-US" smtClean="0">
                <a:latin typeface="Helvetica" pitchFamily="1" charset="0"/>
              </a:rPr>
              <a:pPr/>
              <a:t>119</a:t>
            </a:fld>
            <a:endParaRPr lang="en-US" dirty="0">
              <a:latin typeface="Helvetica" pitchFamily="1" charset="0"/>
            </a:endParaRPr>
          </a:p>
        </p:txBody>
      </p:sp>
      <p:sp>
        <p:nvSpPr>
          <p:cNvPr id="46083" name="Rectangle 2"/>
          <p:cNvSpPr>
            <a:spLocks noGrp="1" noRot="1" noChangeAspect="1" noChangeArrowheads="1" noTextEdit="1"/>
          </p:cNvSpPr>
          <p:nvPr>
            <p:ph type="sldImg"/>
          </p:nvPr>
        </p:nvSpPr>
        <p:spPr>
          <a:solidFill>
            <a:srgbClr val="FFFFFF"/>
          </a:solidFill>
          <a:ln/>
        </p:spPr>
      </p:sp>
      <p:sp>
        <p:nvSpPr>
          <p:cNvPr id="4608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2041172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C227F7FF-0DE9-4A35-971B-CD07B4675407}" type="slidenum">
              <a:rPr lang="en-US" smtClean="0">
                <a:latin typeface="Helvetica" pitchFamily="1" charset="0"/>
              </a:rPr>
              <a:pPr/>
              <a:t>12</a:t>
            </a:fld>
            <a:endParaRPr lang="en-US" dirty="0">
              <a:latin typeface="Helvetica" pitchFamily="1" charset="0"/>
            </a:endParaRPr>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We had until 1986 only the classical superconductors and then came the the high temperature ones...which are very interesting for powerful magnets  but a bit less for RF </a:t>
            </a:r>
            <a:r>
              <a:rPr lang="de-DE" sz="1800" dirty="0" err="1">
                <a:latin typeface="Helvetica" pitchFamily="1" charset="0"/>
              </a:rPr>
              <a:t>cavities</a:t>
            </a:r>
            <a:r>
              <a:rPr lang="de-DE" sz="1800" dirty="0">
                <a:latin typeface="Helvetica" pitchFamily="1" charset="0"/>
              </a:rPr>
              <a:t>..</a:t>
            </a:r>
            <a:r>
              <a:rPr lang="de-DE" sz="1800" dirty="0" err="1">
                <a:latin typeface="Helvetica" pitchFamily="1" charset="0"/>
              </a:rPr>
              <a:t>guess</a:t>
            </a:r>
            <a:r>
              <a:rPr lang="de-DE" sz="1800" dirty="0">
                <a:latin typeface="Helvetica" pitchFamily="1" charset="0"/>
              </a:rPr>
              <a:t> </a:t>
            </a:r>
            <a:r>
              <a:rPr lang="de-DE" sz="1800" dirty="0" err="1">
                <a:latin typeface="Helvetica" pitchFamily="1" charset="0"/>
              </a:rPr>
              <a:t>why</a:t>
            </a:r>
            <a:r>
              <a:rPr lang="de-DE" sz="1800" dirty="0">
                <a:latin typeface="Helvetica" pitchFamily="1" charset="0"/>
              </a:rPr>
              <a:t>?</a:t>
            </a:r>
          </a:p>
        </p:txBody>
      </p:sp>
    </p:spTree>
    <p:extLst>
      <p:ext uri="{BB962C8B-B14F-4D97-AF65-F5344CB8AC3E}">
        <p14:creationId xmlns:p14="http://schemas.microsoft.com/office/powerpoint/2010/main" val="3050383349"/>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08AE24D5-5870-4BA5-ACB8-B2E742818B15}" type="slidenum">
              <a:rPr lang="en-US" smtClean="0">
                <a:latin typeface="Helvetica" pitchFamily="1" charset="0"/>
              </a:rPr>
              <a:pPr/>
              <a:t>120</a:t>
            </a:fld>
            <a:endParaRPr lang="en-US" dirty="0">
              <a:latin typeface="Helvetica" pitchFamily="1" charset="0"/>
            </a:endParaRPr>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Tiny </a:t>
            </a:r>
            <a:r>
              <a:rPr lang="de-DE" dirty="0" err="1">
                <a:latin typeface="Helvetica" pitchFamily="1" charset="0"/>
              </a:rPr>
              <a:t>little</a:t>
            </a:r>
            <a:r>
              <a:rPr lang="de-DE" dirty="0">
                <a:latin typeface="Helvetica" pitchFamily="1" charset="0"/>
              </a:rPr>
              <a:t> </a:t>
            </a:r>
            <a:r>
              <a:rPr lang="de-DE" dirty="0" err="1">
                <a:latin typeface="Helvetica" pitchFamily="1" charset="0"/>
              </a:rPr>
              <a:t>dust</a:t>
            </a:r>
            <a:r>
              <a:rPr lang="de-DE" dirty="0">
                <a:latin typeface="Helvetica" pitchFamily="1" charset="0"/>
              </a:rPr>
              <a:t> </a:t>
            </a:r>
            <a:r>
              <a:rPr lang="de-DE" dirty="0" err="1">
                <a:latin typeface="Helvetica" pitchFamily="1" charset="0"/>
              </a:rPr>
              <a:t>particles</a:t>
            </a:r>
            <a:r>
              <a:rPr lang="de-DE" dirty="0">
                <a:latin typeface="Helvetica" pitchFamily="1" charset="0"/>
              </a:rPr>
              <a:t> and </a:t>
            </a:r>
            <a:r>
              <a:rPr lang="de-DE" dirty="0" err="1">
                <a:latin typeface="Helvetica" pitchFamily="1" charset="0"/>
              </a:rPr>
              <a:t>other</a:t>
            </a:r>
            <a:r>
              <a:rPr lang="de-DE" dirty="0">
                <a:latin typeface="Helvetica" pitchFamily="1" charset="0"/>
              </a:rPr>
              <a:t> </a:t>
            </a:r>
            <a:r>
              <a:rPr lang="de-DE" dirty="0" err="1">
                <a:latin typeface="Helvetica" pitchFamily="1" charset="0"/>
              </a:rPr>
              <a:t>pieces</a:t>
            </a:r>
            <a:r>
              <a:rPr lang="de-DE" dirty="0">
                <a:latin typeface="Helvetica" pitchFamily="1" charset="0"/>
              </a:rPr>
              <a:t> of </a:t>
            </a:r>
            <a:r>
              <a:rPr lang="de-DE" dirty="0" err="1">
                <a:latin typeface="Helvetica" pitchFamily="1" charset="0"/>
              </a:rPr>
              <a:t>dirt</a:t>
            </a:r>
            <a:r>
              <a:rPr lang="de-DE" dirty="0">
                <a:latin typeface="Helvetica" pitchFamily="1" charset="0"/>
              </a:rPr>
              <a:t> </a:t>
            </a:r>
            <a:r>
              <a:rPr lang="de-DE" dirty="0" err="1">
                <a:latin typeface="Helvetica" pitchFamily="1" charset="0"/>
              </a:rPr>
              <a:t>can</a:t>
            </a:r>
            <a:r>
              <a:rPr lang="de-DE" dirty="0">
                <a:latin typeface="Helvetica" pitchFamily="1" charset="0"/>
              </a:rPr>
              <a:t> </a:t>
            </a:r>
            <a:r>
              <a:rPr lang="de-DE" dirty="0" err="1">
                <a:latin typeface="Helvetica" pitchFamily="1" charset="0"/>
              </a:rPr>
              <a:t>make</a:t>
            </a:r>
            <a:r>
              <a:rPr lang="de-DE" dirty="0">
                <a:latin typeface="Helvetica" pitchFamily="1" charset="0"/>
              </a:rPr>
              <a:t> a royal </a:t>
            </a:r>
            <a:r>
              <a:rPr lang="de-DE" dirty="0" err="1">
                <a:latin typeface="Helvetica" pitchFamily="1" charset="0"/>
              </a:rPr>
              <a:t>mess</a:t>
            </a:r>
            <a:endParaRPr lang="de-DE" dirty="0">
              <a:latin typeface="Helvetica" pitchFamily="1" charset="0"/>
            </a:endParaRPr>
          </a:p>
        </p:txBody>
      </p:sp>
    </p:spTree>
    <p:extLst>
      <p:ext uri="{BB962C8B-B14F-4D97-AF65-F5344CB8AC3E}">
        <p14:creationId xmlns:p14="http://schemas.microsoft.com/office/powerpoint/2010/main" val="1270593653"/>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029FC18B-B533-405F-B007-0D429D36B02F}" type="slidenum">
              <a:rPr lang="en-US" sz="1200"/>
              <a:pPr algn="r" eaLnBrk="0" hangingPunct="0"/>
              <a:t>121</a:t>
            </a:fld>
            <a:endParaRPr lang="en-US" sz="1200" dirty="0"/>
          </a:p>
        </p:txBody>
      </p:sp>
      <p:sp>
        <p:nvSpPr>
          <p:cNvPr id="49155" name="Rectangle 2"/>
          <p:cNvSpPr>
            <a:spLocks noGrp="1" noRot="1" noChangeAspect="1" noChangeArrowheads="1" noTextEdit="1"/>
          </p:cNvSpPr>
          <p:nvPr>
            <p:ph type="sldImg"/>
          </p:nvPr>
        </p:nvSpPr>
        <p:spPr>
          <a:xfrm>
            <a:off x="1258888" y="719138"/>
            <a:ext cx="4802187" cy="3602037"/>
          </a:xfrm>
          <a:solidFill>
            <a:srgbClr val="FFFFFF"/>
          </a:solidFill>
          <a:ln/>
        </p:spPr>
      </p:sp>
      <p:sp>
        <p:nvSpPr>
          <p:cNvPr id="49156" name="Rectangle 3"/>
          <p:cNvSpPr>
            <a:spLocks noGrp="1" noChangeArrowheads="1"/>
          </p:cNvSpPr>
          <p:nvPr>
            <p:ph type="body" idx="1"/>
          </p:nvPr>
        </p:nvSpPr>
        <p:spPr>
          <a:xfrm>
            <a:off x="975361" y="4560570"/>
            <a:ext cx="5364480" cy="4322763"/>
          </a:xfrm>
          <a:solidFill>
            <a:srgbClr val="FFFFFF"/>
          </a:solidFill>
          <a:ln>
            <a:solidFill>
              <a:srgbClr val="000000"/>
            </a:solidFill>
          </a:ln>
        </p:spPr>
        <p:txBody>
          <a:bodyPr/>
          <a:lstStyle/>
          <a:p>
            <a:pPr eaLnBrk="1" hangingPunct="1"/>
            <a:r>
              <a:rPr lang="de-DE" dirty="0" err="1">
                <a:latin typeface="Helvetica" pitchFamily="1" charset="0"/>
              </a:rPr>
              <a:t>With</a:t>
            </a:r>
            <a:r>
              <a:rPr lang="de-DE" dirty="0">
                <a:latin typeface="Helvetica" pitchFamily="1" charset="0"/>
              </a:rPr>
              <a:t> a </a:t>
            </a:r>
            <a:r>
              <a:rPr lang="de-DE" dirty="0" err="1">
                <a:latin typeface="Helvetica" pitchFamily="1" charset="0"/>
              </a:rPr>
              <a:t>very</a:t>
            </a:r>
            <a:r>
              <a:rPr lang="de-DE" dirty="0">
                <a:latin typeface="Helvetica" pitchFamily="1" charset="0"/>
              </a:rPr>
              <a:t> </a:t>
            </a:r>
            <a:r>
              <a:rPr lang="de-DE" dirty="0" err="1">
                <a:latin typeface="Helvetica" pitchFamily="1" charset="0"/>
              </a:rPr>
              <a:t>huge</a:t>
            </a:r>
            <a:r>
              <a:rPr lang="de-DE" dirty="0">
                <a:latin typeface="Helvetica" pitchFamily="1" charset="0"/>
              </a:rPr>
              <a:t> </a:t>
            </a:r>
            <a:r>
              <a:rPr lang="de-DE" dirty="0" err="1">
                <a:latin typeface="Helvetica" pitchFamily="1" charset="0"/>
              </a:rPr>
              <a:t>surface</a:t>
            </a:r>
            <a:r>
              <a:rPr lang="de-DE" dirty="0">
                <a:latin typeface="Helvetica" pitchFamily="1" charset="0"/>
              </a:rPr>
              <a:t> </a:t>
            </a:r>
            <a:r>
              <a:rPr lang="de-DE" dirty="0" err="1">
                <a:latin typeface="Helvetica" pitchFamily="1" charset="0"/>
              </a:rPr>
              <a:t>field</a:t>
            </a:r>
            <a:r>
              <a:rPr lang="de-DE" dirty="0">
                <a:latin typeface="Helvetica" pitchFamily="1" charset="0"/>
              </a:rPr>
              <a:t>, </a:t>
            </a:r>
            <a:r>
              <a:rPr lang="de-DE" dirty="0" err="1">
                <a:latin typeface="Helvetica" pitchFamily="1" charset="0"/>
              </a:rPr>
              <a:t>electrons</a:t>
            </a:r>
            <a:r>
              <a:rPr lang="de-DE" dirty="0">
                <a:latin typeface="Helvetica" pitchFamily="1" charset="0"/>
              </a:rPr>
              <a:t> </a:t>
            </a:r>
            <a:r>
              <a:rPr lang="de-DE" dirty="0" err="1">
                <a:latin typeface="Helvetica" pitchFamily="1" charset="0"/>
              </a:rPr>
              <a:t>can</a:t>
            </a:r>
            <a:r>
              <a:rPr lang="de-DE" dirty="0">
                <a:latin typeface="Helvetica" pitchFamily="1" charset="0"/>
              </a:rPr>
              <a:t> pass </a:t>
            </a:r>
            <a:r>
              <a:rPr lang="de-DE" dirty="0" err="1">
                <a:latin typeface="Helvetica" pitchFamily="1" charset="0"/>
              </a:rPr>
              <a:t>the</a:t>
            </a:r>
            <a:r>
              <a:rPr lang="de-DE" dirty="0">
                <a:latin typeface="Helvetica" pitchFamily="1" charset="0"/>
              </a:rPr>
              <a:t> </a:t>
            </a:r>
            <a:r>
              <a:rPr lang="de-DE" dirty="0" err="1">
                <a:latin typeface="Helvetica" pitchFamily="1" charset="0"/>
              </a:rPr>
              <a:t>barrier</a:t>
            </a:r>
            <a:r>
              <a:rPr lang="de-DE" dirty="0">
                <a:latin typeface="Helvetica" pitchFamily="1" charset="0"/>
              </a:rPr>
              <a:t> of </a:t>
            </a:r>
            <a:r>
              <a:rPr lang="de-DE" dirty="0" err="1">
                <a:latin typeface="Helvetica" pitchFamily="1" charset="0"/>
              </a:rPr>
              <a:t>the</a:t>
            </a:r>
            <a:r>
              <a:rPr lang="de-DE" dirty="0">
                <a:latin typeface="Helvetica" pitchFamily="1" charset="0"/>
              </a:rPr>
              <a:t> </a:t>
            </a:r>
            <a:r>
              <a:rPr lang="de-DE" dirty="0" err="1">
                <a:latin typeface="Helvetica" pitchFamily="1" charset="0"/>
              </a:rPr>
              <a:t>metal</a:t>
            </a:r>
            <a:r>
              <a:rPr lang="de-DE" dirty="0">
                <a:latin typeface="Helvetica" pitchFamily="1" charset="0"/>
              </a:rPr>
              <a:t> </a:t>
            </a:r>
            <a:r>
              <a:rPr lang="de-DE" dirty="0" err="1">
                <a:latin typeface="Helvetica" pitchFamily="1" charset="0"/>
              </a:rPr>
              <a:t>surface</a:t>
            </a:r>
            <a:r>
              <a:rPr lang="de-DE" dirty="0">
                <a:latin typeface="Helvetica" pitchFamily="1" charset="0"/>
              </a:rPr>
              <a:t> and </a:t>
            </a:r>
            <a:r>
              <a:rPr lang="de-DE" dirty="0" err="1">
                <a:latin typeface="Helvetica" pitchFamily="1" charset="0"/>
              </a:rPr>
              <a:t>we</a:t>
            </a:r>
            <a:r>
              <a:rPr lang="de-DE" dirty="0">
                <a:latin typeface="Helvetica" pitchFamily="1" charset="0"/>
              </a:rPr>
              <a:t> </a:t>
            </a:r>
            <a:r>
              <a:rPr lang="de-DE" dirty="0" err="1">
                <a:latin typeface="Helvetica" pitchFamily="1" charset="0"/>
              </a:rPr>
              <a:t>get</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cold</a:t>
            </a:r>
            <a:r>
              <a:rPr lang="de-DE" dirty="0">
                <a:latin typeface="Helvetica" pitchFamily="1" charset="0"/>
              </a:rPr>
              <a:t> </a:t>
            </a:r>
            <a:r>
              <a:rPr lang="de-DE" dirty="0" err="1">
                <a:latin typeface="Helvetica" pitchFamily="1" charset="0"/>
              </a:rPr>
              <a:t>electron</a:t>
            </a:r>
            <a:r>
              <a:rPr lang="de-DE" dirty="0">
                <a:latin typeface="Helvetica" pitchFamily="1" charset="0"/>
              </a:rPr>
              <a:t> </a:t>
            </a:r>
            <a:r>
              <a:rPr lang="de-DE" dirty="0" err="1">
                <a:latin typeface="Helvetica" pitchFamily="1" charset="0"/>
              </a:rPr>
              <a:t>emitter</a:t>
            </a:r>
            <a:r>
              <a:rPr lang="de-DE" dirty="0">
                <a:latin typeface="Helvetica" pitchFamily="1" charset="0"/>
              </a:rPr>
              <a:t>..</a:t>
            </a:r>
            <a:r>
              <a:rPr lang="de-DE" dirty="0" err="1">
                <a:latin typeface="Helvetica" pitchFamily="1" charset="0"/>
              </a:rPr>
              <a:t>however</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current</a:t>
            </a:r>
            <a:r>
              <a:rPr lang="de-DE" dirty="0">
                <a:latin typeface="Helvetica" pitchFamily="1" charset="0"/>
              </a:rPr>
              <a:t> </a:t>
            </a:r>
            <a:r>
              <a:rPr lang="de-DE" dirty="0" err="1">
                <a:latin typeface="Helvetica" pitchFamily="1" charset="0"/>
              </a:rPr>
              <a:t>densities</a:t>
            </a:r>
            <a:r>
              <a:rPr lang="de-DE" dirty="0">
                <a:latin typeface="Helvetica" pitchFamily="1" charset="0"/>
              </a:rPr>
              <a:t> </a:t>
            </a:r>
            <a:r>
              <a:rPr lang="de-DE" dirty="0" err="1">
                <a:latin typeface="Helvetica" pitchFamily="1" charset="0"/>
              </a:rPr>
              <a:t>are</a:t>
            </a:r>
            <a:r>
              <a:rPr lang="de-DE" dirty="0">
                <a:latin typeface="Helvetica" pitchFamily="1" charset="0"/>
              </a:rPr>
              <a:t> </a:t>
            </a:r>
            <a:r>
              <a:rPr lang="de-DE" dirty="0" err="1">
                <a:latin typeface="Helvetica" pitchFamily="1" charset="0"/>
              </a:rPr>
              <a:t>small</a:t>
            </a:r>
            <a:r>
              <a:rPr lang="de-DE" dirty="0">
                <a:latin typeface="Helvetica" pitchFamily="1" charset="0"/>
              </a:rPr>
              <a:t>..</a:t>
            </a:r>
            <a:r>
              <a:rPr lang="de-DE" dirty="0" err="1">
                <a:latin typeface="Helvetica" pitchFamily="1" charset="0"/>
              </a:rPr>
              <a:t>milliAmpere</a:t>
            </a:r>
            <a:r>
              <a:rPr lang="de-DE" dirty="0">
                <a:latin typeface="Helvetica" pitchFamily="1" charset="0"/>
              </a:rPr>
              <a:t>/cm^2  </a:t>
            </a:r>
            <a:r>
              <a:rPr lang="de-DE" dirty="0" err="1">
                <a:latin typeface="Helvetica" pitchFamily="1" charset="0"/>
              </a:rPr>
              <a:t>sometimes</a:t>
            </a:r>
            <a:r>
              <a:rPr lang="de-DE" dirty="0">
                <a:latin typeface="Helvetica" pitchFamily="1" charset="0"/>
              </a:rPr>
              <a:t> also </a:t>
            </a:r>
            <a:r>
              <a:rPr lang="de-DE" dirty="0" err="1">
                <a:latin typeface="Helvetica" pitchFamily="1" charset="0"/>
              </a:rPr>
              <a:t>used</a:t>
            </a:r>
            <a:r>
              <a:rPr lang="de-DE" dirty="0">
                <a:latin typeface="Helvetica" pitchFamily="1" charset="0"/>
              </a:rPr>
              <a:t> in </a:t>
            </a:r>
            <a:r>
              <a:rPr lang="de-DE" dirty="0" err="1">
                <a:latin typeface="Helvetica" pitchFamily="1" charset="0"/>
              </a:rPr>
              <a:t>cold</a:t>
            </a:r>
            <a:r>
              <a:rPr lang="de-DE" dirty="0">
                <a:latin typeface="Helvetica" pitchFamily="1" charset="0"/>
              </a:rPr>
              <a:t> </a:t>
            </a:r>
            <a:r>
              <a:rPr lang="de-DE" dirty="0" err="1">
                <a:latin typeface="Helvetica" pitchFamily="1" charset="0"/>
              </a:rPr>
              <a:t>cathodes</a:t>
            </a:r>
            <a:r>
              <a:rPr lang="de-DE" dirty="0">
                <a:latin typeface="Helvetica" pitchFamily="1" charset="0"/>
              </a:rPr>
              <a:t>..</a:t>
            </a:r>
          </a:p>
        </p:txBody>
      </p:sp>
    </p:spTree>
    <p:extLst>
      <p:ext uri="{BB962C8B-B14F-4D97-AF65-F5344CB8AC3E}">
        <p14:creationId xmlns:p14="http://schemas.microsoft.com/office/powerpoint/2010/main" val="472913229"/>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People tried MANY polishing processes over the years  e.g. sand blasting in the very early </a:t>
            </a:r>
            <a:r>
              <a:rPr lang="en-US" dirty="0" err="1"/>
              <a:t>days..not</a:t>
            </a:r>
            <a:r>
              <a:rPr lang="en-US" dirty="0"/>
              <a:t> really good shooting small sand grain into the metal </a:t>
            </a:r>
            <a:r>
              <a:rPr lang="en-US" dirty="0" err="1"/>
              <a:t>surface..this</a:t>
            </a:r>
            <a:r>
              <a:rPr lang="en-US" dirty="0"/>
              <a:t> is one which survived and is often applied..</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122</a:t>
            </a:fld>
            <a:endParaRPr lang="en-GB" dirty="0"/>
          </a:p>
        </p:txBody>
      </p:sp>
    </p:spTree>
    <p:extLst>
      <p:ext uri="{BB962C8B-B14F-4D97-AF65-F5344CB8AC3E}">
        <p14:creationId xmlns:p14="http://schemas.microsoft.com/office/powerpoint/2010/main" val="2907145225"/>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3C9CC029-0754-440E-83C0-A4BC45122B1F}" type="slidenum">
              <a:rPr lang="en-US" sz="1200"/>
              <a:pPr algn="r" eaLnBrk="0" hangingPunct="0"/>
              <a:t>124</a:t>
            </a:fld>
            <a:endParaRPr lang="en-US" sz="1200" dirty="0"/>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This </a:t>
            </a:r>
            <a:r>
              <a:rPr lang="de-DE" dirty="0" err="1">
                <a:latin typeface="Helvetica" pitchFamily="1" charset="0"/>
              </a:rPr>
              <a:t>circular</a:t>
            </a:r>
            <a:r>
              <a:rPr lang="de-DE" dirty="0">
                <a:latin typeface="Helvetica" pitchFamily="1" charset="0"/>
              </a:rPr>
              <a:t> </a:t>
            </a:r>
            <a:r>
              <a:rPr lang="de-DE" dirty="0" err="1">
                <a:latin typeface="Helvetica" pitchFamily="1" charset="0"/>
              </a:rPr>
              <a:t>shape</a:t>
            </a:r>
            <a:r>
              <a:rPr lang="de-DE" dirty="0">
                <a:latin typeface="Helvetica" pitchFamily="1" charset="0"/>
              </a:rPr>
              <a:t> </a:t>
            </a:r>
            <a:r>
              <a:rPr lang="de-DE" dirty="0" err="1">
                <a:latin typeface="Helvetica" pitchFamily="1" charset="0"/>
              </a:rPr>
              <a:t>helped</a:t>
            </a:r>
            <a:r>
              <a:rPr lang="de-DE" dirty="0">
                <a:latin typeface="Helvetica" pitchFamily="1" charset="0"/>
              </a:rPr>
              <a:t> a </a:t>
            </a:r>
            <a:r>
              <a:rPr lang="de-DE" dirty="0" err="1">
                <a:latin typeface="Helvetica" pitchFamily="1" charset="0"/>
              </a:rPr>
              <a:t>lot</a:t>
            </a:r>
            <a:r>
              <a:rPr lang="de-DE" dirty="0">
                <a:latin typeface="Helvetica" pitchFamily="1" charset="0"/>
              </a:rPr>
              <a:t> to </a:t>
            </a:r>
            <a:r>
              <a:rPr lang="de-DE" dirty="0" err="1">
                <a:latin typeface="Helvetica" pitchFamily="1" charset="0"/>
              </a:rPr>
              <a:t>reduce</a:t>
            </a:r>
            <a:r>
              <a:rPr lang="de-DE" dirty="0">
                <a:latin typeface="Helvetica" pitchFamily="1" charset="0"/>
              </a:rPr>
              <a:t> 2 </a:t>
            </a:r>
            <a:r>
              <a:rPr lang="de-DE" dirty="0" err="1">
                <a:latin typeface="Helvetica" pitchFamily="1" charset="0"/>
              </a:rPr>
              <a:t>point</a:t>
            </a:r>
            <a:r>
              <a:rPr lang="de-DE" dirty="0">
                <a:latin typeface="Helvetica" pitchFamily="1" charset="0"/>
              </a:rPr>
              <a:t> </a:t>
            </a:r>
            <a:r>
              <a:rPr lang="de-DE" dirty="0" err="1">
                <a:latin typeface="Helvetica" pitchFamily="1" charset="0"/>
              </a:rPr>
              <a:t>multipactor</a:t>
            </a:r>
            <a:endParaRPr lang="de-DE" dirty="0">
              <a:latin typeface="Helvetica" pitchFamily="1" charset="0"/>
            </a:endParaRPr>
          </a:p>
        </p:txBody>
      </p:sp>
    </p:spTree>
    <p:extLst>
      <p:ext uri="{BB962C8B-B14F-4D97-AF65-F5344CB8AC3E}">
        <p14:creationId xmlns:p14="http://schemas.microsoft.com/office/powerpoint/2010/main" val="3996360832"/>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little piece of dirt </a:t>
            </a:r>
            <a:r>
              <a:rPr lang="en-US"/>
              <a:t>can cause </a:t>
            </a:r>
            <a:r>
              <a:rPr lang="en-US" dirty="0"/>
              <a:t>local heating.. And </a:t>
            </a:r>
            <a:r>
              <a:rPr lang="en-US" dirty="0" err="1"/>
              <a:t>thats</a:t>
            </a:r>
            <a:r>
              <a:rPr lang="en-US" dirty="0"/>
              <a:t> it..</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125</a:t>
            </a:fld>
            <a:endParaRPr lang="en-GB" dirty="0"/>
          </a:p>
        </p:txBody>
      </p:sp>
    </p:spTree>
    <p:extLst>
      <p:ext uri="{BB962C8B-B14F-4D97-AF65-F5344CB8AC3E}">
        <p14:creationId xmlns:p14="http://schemas.microsoft.com/office/powerpoint/2010/main" val="263273340"/>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79652BA3-F338-497D-BF6F-FA46E33F9506}" type="slidenum">
              <a:rPr lang="en-US" sz="1200"/>
              <a:pPr algn="r" eaLnBrk="0" hangingPunct="0"/>
              <a:t>126</a:t>
            </a:fld>
            <a:endParaRPr lang="en-US" sz="1200" dirty="0"/>
          </a:p>
        </p:txBody>
      </p:sp>
      <p:sp>
        <p:nvSpPr>
          <p:cNvPr id="52227" name="Rectangle 2"/>
          <p:cNvSpPr>
            <a:spLocks noGrp="1" noRot="1" noChangeAspect="1" noChangeArrowheads="1" noTextEdit="1"/>
          </p:cNvSpPr>
          <p:nvPr>
            <p:ph type="sldImg"/>
          </p:nvPr>
        </p:nvSpPr>
        <p:spPr>
          <a:solidFill>
            <a:srgbClr val="FFFFFF"/>
          </a:solidFill>
          <a:ln/>
        </p:spPr>
      </p:sp>
      <p:sp>
        <p:nvSpPr>
          <p:cNvPr id="5222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Thus </a:t>
            </a:r>
            <a:r>
              <a:rPr lang="de-DE" dirty="0" err="1">
                <a:latin typeface="Helvetica" pitchFamily="1" charset="0"/>
              </a:rPr>
              <a:t>we</a:t>
            </a:r>
            <a:r>
              <a:rPr lang="de-DE" dirty="0">
                <a:latin typeface="Helvetica" pitchFamily="1" charset="0"/>
              </a:rPr>
              <a:t> </a:t>
            </a:r>
            <a:r>
              <a:rPr lang="de-DE" dirty="0" err="1">
                <a:latin typeface="Helvetica" pitchFamily="1" charset="0"/>
              </a:rPr>
              <a:t>see</a:t>
            </a:r>
            <a:r>
              <a:rPr lang="de-DE" dirty="0">
                <a:latin typeface="Helvetica" pitchFamily="1" charset="0"/>
              </a:rPr>
              <a:t> </a:t>
            </a:r>
            <a:r>
              <a:rPr lang="de-DE" dirty="0" err="1">
                <a:latin typeface="Helvetica" pitchFamily="1" charset="0"/>
              </a:rPr>
              <a:t>that</a:t>
            </a:r>
            <a:r>
              <a:rPr lang="de-DE" dirty="0">
                <a:latin typeface="Helvetica" pitchFamily="1" charset="0"/>
              </a:rPr>
              <a:t> </a:t>
            </a:r>
            <a:r>
              <a:rPr lang="de-DE" dirty="0" err="1">
                <a:latin typeface="Helvetica" pitchFamily="1" charset="0"/>
              </a:rPr>
              <a:t>towards</a:t>
            </a:r>
            <a:r>
              <a:rPr lang="de-DE" dirty="0">
                <a:latin typeface="Helvetica" pitchFamily="1" charset="0"/>
              </a:rPr>
              <a:t> </a:t>
            </a:r>
            <a:r>
              <a:rPr lang="de-DE" dirty="0" err="1">
                <a:latin typeface="Helvetica" pitchFamily="1" charset="0"/>
              </a:rPr>
              <a:t>low</a:t>
            </a:r>
            <a:r>
              <a:rPr lang="de-DE" dirty="0">
                <a:latin typeface="Helvetica" pitchFamily="1" charset="0"/>
              </a:rPr>
              <a:t> </a:t>
            </a:r>
            <a:r>
              <a:rPr lang="de-DE" dirty="0" err="1">
                <a:latin typeface="Helvetica" pitchFamily="1" charset="0"/>
              </a:rPr>
              <a:t>temperature</a:t>
            </a:r>
            <a:r>
              <a:rPr lang="de-DE" dirty="0">
                <a:latin typeface="Helvetica" pitchFamily="1" charset="0"/>
              </a:rPr>
              <a:t> </a:t>
            </a:r>
            <a:r>
              <a:rPr lang="de-DE" dirty="0" err="1">
                <a:latin typeface="Helvetica" pitchFamily="1" charset="0"/>
              </a:rPr>
              <a:t>the</a:t>
            </a:r>
            <a:r>
              <a:rPr lang="de-DE" dirty="0">
                <a:latin typeface="Helvetica" pitchFamily="1" charset="0"/>
              </a:rPr>
              <a:t> thermal </a:t>
            </a:r>
            <a:r>
              <a:rPr lang="de-DE" dirty="0" err="1">
                <a:latin typeface="Helvetica" pitchFamily="1" charset="0"/>
              </a:rPr>
              <a:t>conductivity</a:t>
            </a:r>
            <a:r>
              <a:rPr lang="de-DE" dirty="0">
                <a:latin typeface="Helvetica" pitchFamily="1" charset="0"/>
              </a:rPr>
              <a:t> REALLY </a:t>
            </a:r>
            <a:r>
              <a:rPr lang="de-DE" dirty="0" err="1">
                <a:latin typeface="Helvetica" pitchFamily="1" charset="0"/>
              </a:rPr>
              <a:t>goes</a:t>
            </a:r>
            <a:r>
              <a:rPr lang="de-DE" dirty="0">
                <a:latin typeface="Helvetica" pitchFamily="1" charset="0"/>
              </a:rPr>
              <a:t> down..</a:t>
            </a:r>
            <a:r>
              <a:rPr lang="de-DE" dirty="0" err="1">
                <a:latin typeface="Helvetica" pitchFamily="1" charset="0"/>
              </a:rPr>
              <a:t>this</a:t>
            </a:r>
            <a:r>
              <a:rPr lang="de-DE" dirty="0">
                <a:latin typeface="Helvetica" pitchFamily="1" charset="0"/>
              </a:rPr>
              <a:t> </a:t>
            </a:r>
            <a:r>
              <a:rPr lang="de-DE" dirty="0" err="1">
                <a:latin typeface="Helvetica" pitchFamily="1" charset="0"/>
              </a:rPr>
              <a:t>does</a:t>
            </a:r>
            <a:r>
              <a:rPr lang="de-DE" dirty="0">
                <a:latin typeface="Helvetica" pitchFamily="1" charset="0"/>
              </a:rPr>
              <a:t> not </a:t>
            </a:r>
            <a:r>
              <a:rPr lang="de-DE" dirty="0" err="1">
                <a:latin typeface="Helvetica" pitchFamily="1" charset="0"/>
              </a:rPr>
              <a:t>make</a:t>
            </a:r>
            <a:r>
              <a:rPr lang="de-DE" dirty="0">
                <a:latin typeface="Helvetica" pitchFamily="1" charset="0"/>
              </a:rPr>
              <a:t> </a:t>
            </a:r>
            <a:r>
              <a:rPr lang="de-DE" dirty="0" err="1">
                <a:latin typeface="Helvetica" pitchFamily="1" charset="0"/>
              </a:rPr>
              <a:t>life</a:t>
            </a:r>
            <a:r>
              <a:rPr lang="de-DE" dirty="0">
                <a:latin typeface="Helvetica" pitchFamily="1" charset="0"/>
              </a:rPr>
              <a:t> </a:t>
            </a:r>
            <a:r>
              <a:rPr lang="de-DE" dirty="0" err="1">
                <a:latin typeface="Helvetica" pitchFamily="1" charset="0"/>
              </a:rPr>
              <a:t>easier</a:t>
            </a:r>
            <a:r>
              <a:rPr lang="de-DE" dirty="0">
                <a:latin typeface="Helvetica" pitchFamily="1" charset="0"/>
              </a:rPr>
              <a:t> </a:t>
            </a:r>
            <a:r>
              <a:rPr lang="de-DE" dirty="0" err="1">
                <a:latin typeface="Helvetica" pitchFamily="1" charset="0"/>
              </a:rPr>
              <a:t>when</a:t>
            </a:r>
            <a:r>
              <a:rPr lang="de-DE" dirty="0">
                <a:latin typeface="Helvetica" pitchFamily="1" charset="0"/>
              </a:rPr>
              <a:t> </a:t>
            </a:r>
            <a:r>
              <a:rPr lang="de-DE" dirty="0" err="1">
                <a:latin typeface="Helvetica" pitchFamily="1" charset="0"/>
              </a:rPr>
              <a:t>working</a:t>
            </a:r>
            <a:r>
              <a:rPr lang="de-DE" dirty="0">
                <a:latin typeface="Helvetica" pitchFamily="1" charset="0"/>
              </a:rPr>
              <a:t> in </a:t>
            </a:r>
            <a:r>
              <a:rPr lang="de-DE" dirty="0" err="1">
                <a:latin typeface="Helvetica" pitchFamily="1" charset="0"/>
              </a:rPr>
              <a:t>that</a:t>
            </a:r>
            <a:r>
              <a:rPr lang="de-DE" dirty="0">
                <a:latin typeface="Helvetica" pitchFamily="1" charset="0"/>
              </a:rPr>
              <a:t> </a:t>
            </a:r>
            <a:r>
              <a:rPr lang="de-DE" dirty="0" err="1">
                <a:latin typeface="Helvetica" pitchFamily="1" charset="0"/>
              </a:rPr>
              <a:t>range</a:t>
            </a:r>
            <a:endParaRPr lang="de-DE" dirty="0">
              <a:latin typeface="Helvetica" pitchFamily="1" charset="0"/>
            </a:endParaRPr>
          </a:p>
        </p:txBody>
      </p:sp>
    </p:spTree>
    <p:extLst>
      <p:ext uri="{BB962C8B-B14F-4D97-AF65-F5344CB8AC3E}">
        <p14:creationId xmlns:p14="http://schemas.microsoft.com/office/powerpoint/2010/main" val="1530573645"/>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495BEDFE-A822-4D92-8E92-09B8F5F12F3E}" type="slidenum">
              <a:rPr lang="en-US" smtClean="0">
                <a:latin typeface="Helvetica" pitchFamily="1" charset="0"/>
              </a:rPr>
              <a:pPr/>
              <a:t>127</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1228662722"/>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scatter around some mean value (red dots)</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128</a:t>
            </a:fld>
            <a:endParaRPr lang="en-GB" dirty="0"/>
          </a:p>
        </p:txBody>
      </p:sp>
    </p:spTree>
    <p:extLst>
      <p:ext uri="{BB962C8B-B14F-4D97-AF65-F5344CB8AC3E}">
        <p14:creationId xmlns:p14="http://schemas.microsoft.com/office/powerpoint/2010/main" val="924564355"/>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Having a tight control on ALL technological parameters is the key issue   the chain breaks at the weakest </a:t>
            </a:r>
            <a:r>
              <a:rPr lang="en-US" dirty="0" err="1"/>
              <a:t>point..and</a:t>
            </a:r>
            <a:r>
              <a:rPr lang="en-US" dirty="0"/>
              <a:t> we need reliability</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129</a:t>
            </a:fld>
            <a:endParaRPr lang="en-GB" dirty="0"/>
          </a:p>
        </p:txBody>
      </p:sp>
    </p:spTree>
    <p:extLst>
      <p:ext uri="{BB962C8B-B14F-4D97-AF65-F5344CB8AC3E}">
        <p14:creationId xmlns:p14="http://schemas.microsoft.com/office/powerpoint/2010/main" val="2095681479"/>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meantime those procedures are very well defined AND controlled during production and quality checks</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130</a:t>
            </a:fld>
            <a:endParaRPr lang="en-GB" dirty="0"/>
          </a:p>
        </p:txBody>
      </p:sp>
    </p:spTree>
    <p:extLst>
      <p:ext uri="{BB962C8B-B14F-4D97-AF65-F5344CB8AC3E}">
        <p14:creationId xmlns:p14="http://schemas.microsoft.com/office/powerpoint/2010/main" val="7431219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C227F7FF-0DE9-4A35-971B-CD07B4675407}" type="slidenum">
              <a:rPr lang="en-US" smtClean="0">
                <a:latin typeface="Helvetica" pitchFamily="1" charset="0"/>
              </a:rPr>
              <a:pPr/>
              <a:t>13</a:t>
            </a:fld>
            <a:endParaRPr lang="en-US" dirty="0">
              <a:latin typeface="Helvetica" pitchFamily="1" charset="0"/>
            </a:endParaRPr>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And </a:t>
            </a:r>
            <a:r>
              <a:rPr lang="de-DE" sz="1800" dirty="0" err="1">
                <a:latin typeface="Helvetica" pitchFamily="1" charset="0"/>
              </a:rPr>
              <a:t>here</a:t>
            </a:r>
            <a:r>
              <a:rPr lang="de-DE" sz="1800" dirty="0">
                <a:latin typeface="Helvetica" pitchFamily="1" charset="0"/>
              </a:rPr>
              <a:t> </a:t>
            </a:r>
            <a:r>
              <a:rPr lang="de-DE" sz="1800" dirty="0" err="1">
                <a:latin typeface="Helvetica" pitchFamily="1" charset="0"/>
              </a:rPr>
              <a:t>are</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latest</a:t>
            </a:r>
            <a:r>
              <a:rPr lang="de-DE" sz="1800" dirty="0">
                <a:latin typeface="Helvetica" pitchFamily="1" charset="0"/>
              </a:rPr>
              <a:t> </a:t>
            </a:r>
            <a:r>
              <a:rPr lang="de-DE" sz="1800" dirty="0" err="1">
                <a:latin typeface="Helvetica" pitchFamily="1" charset="0"/>
              </a:rPr>
              <a:t>news</a:t>
            </a:r>
            <a:r>
              <a:rPr lang="de-DE" sz="1800" dirty="0">
                <a:latin typeface="Helvetica" pitchFamily="1" charset="0"/>
              </a:rPr>
              <a:t> </a:t>
            </a:r>
            <a:r>
              <a:rPr lang="de-DE" sz="1800" dirty="0" err="1">
                <a:latin typeface="Helvetica" pitchFamily="1" charset="0"/>
              </a:rPr>
              <a:t>from</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press.. a </a:t>
            </a:r>
            <a:r>
              <a:rPr lang="de-DE" sz="1800" dirty="0" err="1">
                <a:latin typeface="Helvetica" pitchFamily="1" charset="0"/>
              </a:rPr>
              <a:t>hot</a:t>
            </a:r>
            <a:r>
              <a:rPr lang="de-DE" sz="1800" dirty="0">
                <a:latin typeface="Helvetica" pitchFamily="1" charset="0"/>
              </a:rPr>
              <a:t> and </a:t>
            </a:r>
            <a:r>
              <a:rPr lang="de-DE" sz="1800" dirty="0" err="1">
                <a:latin typeface="Helvetica" pitchFamily="1" charset="0"/>
              </a:rPr>
              <a:t>interesting</a:t>
            </a:r>
            <a:r>
              <a:rPr lang="de-DE" sz="1800" dirty="0">
                <a:latin typeface="Helvetica" pitchFamily="1" charset="0"/>
              </a:rPr>
              <a:t> </a:t>
            </a:r>
            <a:r>
              <a:rPr lang="de-DE" sz="1800" dirty="0" err="1">
                <a:latin typeface="Helvetica" pitchFamily="1" charset="0"/>
              </a:rPr>
              <a:t>field</a:t>
            </a:r>
            <a:r>
              <a:rPr lang="de-DE" sz="1800" dirty="0">
                <a:latin typeface="Helvetica" pitchFamily="1" charset="0"/>
              </a:rPr>
              <a:t>…</a:t>
            </a:r>
            <a:r>
              <a:rPr lang="de-DE" sz="1800" dirty="0" err="1">
                <a:latin typeface="Helvetica" pitchFamily="1" charset="0"/>
              </a:rPr>
              <a:t>despite</a:t>
            </a:r>
            <a:r>
              <a:rPr lang="de-DE" sz="1800" dirty="0">
                <a:latin typeface="Helvetica" pitchFamily="1" charset="0"/>
              </a:rPr>
              <a:t> </a:t>
            </a:r>
            <a:r>
              <a:rPr lang="de-DE" sz="1800" dirty="0" err="1">
                <a:latin typeface="Helvetica" pitchFamily="1" charset="0"/>
              </a:rPr>
              <a:t>cryo</a:t>
            </a:r>
            <a:r>
              <a:rPr lang="de-DE" sz="1800" dirty="0">
                <a:latin typeface="Helvetica" pitchFamily="1" charset="0"/>
              </a:rPr>
              <a:t> </a:t>
            </a:r>
            <a:r>
              <a:rPr lang="de-DE" sz="1800" dirty="0" err="1">
                <a:latin typeface="Helvetica" pitchFamily="1" charset="0"/>
              </a:rPr>
              <a:t>technology</a:t>
            </a:r>
            <a:r>
              <a:rPr lang="de-DE" sz="1800" dirty="0">
                <a:latin typeface="Helvetica" pitchFamily="1" charset="0"/>
              </a:rPr>
              <a:t>..</a:t>
            </a:r>
            <a:r>
              <a:rPr lang="de-DE" sz="1800" dirty="0" err="1">
                <a:latin typeface="Helvetica" pitchFamily="1" charset="0"/>
              </a:rPr>
              <a:t>we</a:t>
            </a:r>
            <a:r>
              <a:rPr lang="de-DE" sz="1800" dirty="0">
                <a:latin typeface="Helvetica" pitchFamily="1" charset="0"/>
              </a:rPr>
              <a:t> </a:t>
            </a:r>
            <a:r>
              <a:rPr lang="de-DE" sz="1800" dirty="0" err="1">
                <a:latin typeface="Helvetica" pitchFamily="1" charset="0"/>
              </a:rPr>
              <a:t>could</a:t>
            </a:r>
            <a:r>
              <a:rPr lang="de-DE" sz="1800" dirty="0">
                <a:latin typeface="Helvetica" pitchFamily="1" charset="0"/>
              </a:rPr>
              <a:t> </a:t>
            </a:r>
            <a:r>
              <a:rPr lang="de-DE" sz="1800" dirty="0" err="1">
                <a:latin typeface="Helvetica" pitchFamily="1" charset="0"/>
              </a:rPr>
              <a:t>spend</a:t>
            </a:r>
            <a:r>
              <a:rPr lang="de-DE" sz="1800" dirty="0">
                <a:latin typeface="Helvetica" pitchFamily="1" charset="0"/>
              </a:rPr>
              <a:t> a </a:t>
            </a:r>
            <a:r>
              <a:rPr lang="de-DE" sz="1800" dirty="0" err="1">
                <a:latin typeface="Helvetica" pitchFamily="1" charset="0"/>
              </a:rPr>
              <a:t>lot</a:t>
            </a:r>
            <a:r>
              <a:rPr lang="de-DE" sz="1800" dirty="0">
                <a:latin typeface="Helvetica" pitchFamily="1" charset="0"/>
              </a:rPr>
              <a:t> of time on </a:t>
            </a:r>
            <a:r>
              <a:rPr lang="de-DE" sz="1800" dirty="0" err="1">
                <a:latin typeface="Helvetica" pitchFamily="1" charset="0"/>
              </a:rPr>
              <a:t>this</a:t>
            </a:r>
            <a:r>
              <a:rPr lang="de-DE" sz="1800" dirty="0">
                <a:latin typeface="Helvetica" pitchFamily="1" charset="0"/>
              </a:rPr>
              <a:t> </a:t>
            </a:r>
            <a:r>
              <a:rPr lang="de-DE" sz="1800" dirty="0" err="1">
                <a:latin typeface="Helvetica" pitchFamily="1" charset="0"/>
              </a:rPr>
              <a:t>slide</a:t>
            </a:r>
            <a:r>
              <a:rPr lang="de-DE" sz="1800" dirty="0">
                <a:latin typeface="Helvetica" pitchFamily="1" charset="0"/>
              </a:rPr>
              <a:t> </a:t>
            </a:r>
            <a:r>
              <a:rPr lang="de-DE" sz="1800" dirty="0" err="1">
                <a:latin typeface="Helvetica" pitchFamily="1" charset="0"/>
              </a:rPr>
              <a:t>alone</a:t>
            </a:r>
            <a:r>
              <a:rPr lang="de-DE" sz="1800" dirty="0">
                <a:latin typeface="Helvetica" pitchFamily="1" charset="0"/>
              </a:rPr>
              <a:t>, </a:t>
            </a:r>
            <a:r>
              <a:rPr lang="de-DE" sz="1800" dirty="0" err="1">
                <a:latin typeface="Helvetica" pitchFamily="1" charset="0"/>
              </a:rPr>
              <a:t>discussing</a:t>
            </a:r>
            <a:r>
              <a:rPr lang="de-DE" sz="1800" dirty="0">
                <a:latin typeface="Helvetica" pitchFamily="1" charset="0"/>
              </a:rPr>
              <a:t> all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inventions</a:t>
            </a:r>
            <a:r>
              <a:rPr lang="de-DE" sz="1800" dirty="0">
                <a:latin typeface="Helvetica" pitchFamily="1" charset="0"/>
              </a:rPr>
              <a:t> and </a:t>
            </a:r>
            <a:r>
              <a:rPr lang="de-DE" sz="1800" dirty="0" err="1">
                <a:latin typeface="Helvetica" pitchFamily="1" charset="0"/>
              </a:rPr>
              <a:t>new</a:t>
            </a:r>
            <a:r>
              <a:rPr lang="de-DE" sz="1800" dirty="0">
                <a:latin typeface="Helvetica" pitchFamily="1" charset="0"/>
              </a:rPr>
              <a:t> </a:t>
            </a:r>
            <a:r>
              <a:rPr lang="de-DE" sz="1800" dirty="0" err="1">
                <a:latin typeface="Helvetica" pitchFamily="1" charset="0"/>
              </a:rPr>
              <a:t>effects</a:t>
            </a:r>
            <a:r>
              <a:rPr lang="de-DE" sz="1800" dirty="0">
                <a:latin typeface="Helvetica" pitchFamily="1" charset="0"/>
              </a:rPr>
              <a:t> </a:t>
            </a:r>
            <a:r>
              <a:rPr lang="de-DE" sz="1800" dirty="0" err="1">
                <a:latin typeface="Helvetica" pitchFamily="1" charset="0"/>
              </a:rPr>
              <a:t>there</a:t>
            </a:r>
            <a:r>
              <a:rPr lang="de-DE" sz="1800" dirty="0">
                <a:latin typeface="Helvetica" pitchFamily="1" charset="0"/>
              </a:rPr>
              <a:t> in </a:t>
            </a:r>
            <a:r>
              <a:rPr lang="de-DE" sz="1800" dirty="0" err="1">
                <a:latin typeface="Helvetica" pitchFamily="1" charset="0"/>
              </a:rPr>
              <a:t>in</a:t>
            </a:r>
            <a:r>
              <a:rPr lang="de-DE" sz="1800" dirty="0">
                <a:latin typeface="Helvetica" pitchFamily="1" charset="0"/>
              </a:rPr>
              <a:t> </a:t>
            </a:r>
            <a:r>
              <a:rPr lang="de-DE" sz="1800" dirty="0" err="1">
                <a:latin typeface="Helvetica" pitchFamily="1" charset="0"/>
              </a:rPr>
              <a:t>detail</a:t>
            </a:r>
            <a:r>
              <a:rPr lang="de-DE" sz="1800" dirty="0">
                <a:latin typeface="Helvetica" pitchFamily="1" charset="0"/>
              </a:rPr>
              <a:t> but </a:t>
            </a:r>
            <a:r>
              <a:rPr lang="de-DE" sz="1800" dirty="0" err="1">
                <a:latin typeface="Helvetica" pitchFamily="1" charset="0"/>
              </a:rPr>
              <a:t>we</a:t>
            </a:r>
            <a:r>
              <a:rPr lang="de-DE" sz="1800" dirty="0">
                <a:latin typeface="Helvetica" pitchFamily="1" charset="0"/>
              </a:rPr>
              <a:t> will </a:t>
            </a:r>
            <a:r>
              <a:rPr lang="de-DE" sz="1800" dirty="0" err="1">
                <a:latin typeface="Helvetica" pitchFamily="1" charset="0"/>
              </a:rPr>
              <a:t>focus</a:t>
            </a:r>
            <a:r>
              <a:rPr lang="de-DE" sz="1800" dirty="0">
                <a:latin typeface="Helvetica" pitchFamily="1" charset="0"/>
              </a:rPr>
              <a:t> </a:t>
            </a:r>
            <a:r>
              <a:rPr lang="de-DE" sz="1800" dirty="0" err="1">
                <a:latin typeface="Helvetica" pitchFamily="1" charset="0"/>
              </a:rPr>
              <a:t>here</a:t>
            </a:r>
            <a:r>
              <a:rPr lang="de-DE" sz="1800" dirty="0">
                <a:latin typeface="Helvetica" pitchFamily="1" charset="0"/>
              </a:rPr>
              <a:t> on a </a:t>
            </a:r>
            <a:r>
              <a:rPr lang="de-DE" sz="1800" dirty="0" err="1">
                <a:latin typeface="Helvetica" pitchFamily="1" charset="0"/>
              </a:rPr>
              <a:t>few</a:t>
            </a:r>
            <a:r>
              <a:rPr lang="de-DE" sz="1800" dirty="0">
                <a:latin typeface="Helvetica" pitchFamily="1" charset="0"/>
              </a:rPr>
              <a:t> </a:t>
            </a:r>
            <a:r>
              <a:rPr lang="de-DE" sz="1800" dirty="0" err="1">
                <a:latin typeface="Helvetica" pitchFamily="1" charset="0"/>
              </a:rPr>
              <a:t>points</a:t>
            </a:r>
            <a:r>
              <a:rPr lang="de-DE" sz="1800" dirty="0">
                <a:latin typeface="Helvetica" pitchFamily="1" charset="0"/>
              </a:rPr>
              <a:t> </a:t>
            </a:r>
            <a:r>
              <a:rPr lang="de-DE" sz="1800" dirty="0" err="1">
                <a:latin typeface="Helvetica" pitchFamily="1" charset="0"/>
              </a:rPr>
              <a:t>mentioned</a:t>
            </a:r>
            <a:r>
              <a:rPr lang="de-DE" sz="1800" dirty="0">
                <a:latin typeface="Helvetica" pitchFamily="1" charset="0"/>
              </a:rPr>
              <a:t>…on </a:t>
            </a:r>
            <a:r>
              <a:rPr lang="de-DE" sz="1800" dirty="0" err="1">
                <a:latin typeface="Helvetica" pitchFamily="1" charset="0"/>
              </a:rPr>
              <a:t>this</a:t>
            </a:r>
            <a:r>
              <a:rPr lang="de-DE" sz="1800" dirty="0">
                <a:latin typeface="Helvetica" pitchFamily="1" charset="0"/>
              </a:rPr>
              <a:t> </a:t>
            </a:r>
            <a:r>
              <a:rPr lang="de-DE" sz="1800">
                <a:latin typeface="Helvetica" pitchFamily="1" charset="0"/>
              </a:rPr>
              <a:t>graph</a:t>
            </a:r>
            <a:endParaRPr lang="de-DE" sz="1800" dirty="0">
              <a:latin typeface="Helvetica" pitchFamily="1" charset="0"/>
            </a:endParaRPr>
          </a:p>
        </p:txBody>
      </p:sp>
    </p:spTree>
    <p:extLst>
      <p:ext uri="{BB962C8B-B14F-4D97-AF65-F5344CB8AC3E}">
        <p14:creationId xmlns:p14="http://schemas.microsoft.com/office/powerpoint/2010/main" val="2653639511"/>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ADB6DE42-8686-4780-BE15-A562ABD21929}" type="slidenum">
              <a:rPr lang="en-US" sz="1200"/>
              <a:pPr algn="r" eaLnBrk="0" hangingPunct="0"/>
              <a:t>131</a:t>
            </a:fld>
            <a:endParaRPr lang="en-US" sz="1200" dirty="0"/>
          </a:p>
        </p:txBody>
      </p:sp>
      <p:sp>
        <p:nvSpPr>
          <p:cNvPr id="56323" name="Rectangle 2"/>
          <p:cNvSpPr>
            <a:spLocks noGrp="1" noRot="1" noChangeAspect="1" noChangeArrowheads="1" noTextEdit="1"/>
          </p:cNvSpPr>
          <p:nvPr>
            <p:ph type="sldImg"/>
          </p:nvPr>
        </p:nvSpPr>
        <p:spPr>
          <a:solidFill>
            <a:srgbClr val="FFFFFF"/>
          </a:solidFill>
          <a:ln/>
        </p:spPr>
      </p:sp>
      <p:sp>
        <p:nvSpPr>
          <p:cNvPr id="5632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173163977"/>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ADB6DE42-8686-4780-BE15-A562ABD21929}" type="slidenum">
              <a:rPr lang="en-US" sz="1200"/>
              <a:pPr algn="r" eaLnBrk="0" hangingPunct="0"/>
              <a:t>132</a:t>
            </a:fld>
            <a:endParaRPr lang="en-US" sz="1200" dirty="0"/>
          </a:p>
        </p:txBody>
      </p:sp>
      <p:sp>
        <p:nvSpPr>
          <p:cNvPr id="56323" name="Rectangle 2"/>
          <p:cNvSpPr>
            <a:spLocks noGrp="1" noRot="1" noChangeAspect="1" noChangeArrowheads="1" noTextEdit="1"/>
          </p:cNvSpPr>
          <p:nvPr>
            <p:ph type="sldImg"/>
          </p:nvPr>
        </p:nvSpPr>
        <p:spPr>
          <a:solidFill>
            <a:srgbClr val="FFFFFF"/>
          </a:solidFill>
          <a:ln/>
        </p:spPr>
      </p:sp>
      <p:sp>
        <p:nvSpPr>
          <p:cNvPr id="5632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2643441363"/>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BB78B87F-F8C5-46FA-86D4-152010E88627}" type="slidenum">
              <a:rPr lang="en-US" smtClean="0">
                <a:latin typeface="Helvetica" pitchFamily="1" charset="0"/>
              </a:rPr>
              <a:pPr/>
              <a:t>133</a:t>
            </a:fld>
            <a:endParaRPr lang="en-US" dirty="0">
              <a:latin typeface="Helvetica" pitchFamily="1" charset="0"/>
            </a:endParaRPr>
          </a:p>
        </p:txBody>
      </p:sp>
      <p:sp>
        <p:nvSpPr>
          <p:cNvPr id="59395" name="Rectangle 2"/>
          <p:cNvSpPr>
            <a:spLocks noGrp="1" noRot="1" noChangeAspect="1" noChangeArrowheads="1" noTextEdit="1"/>
          </p:cNvSpPr>
          <p:nvPr>
            <p:ph type="sldImg"/>
          </p:nvPr>
        </p:nvSpPr>
        <p:spPr>
          <a:solidFill>
            <a:srgbClr val="FFFFFF"/>
          </a:solidFill>
          <a:ln/>
        </p:spPr>
      </p:sp>
      <p:sp>
        <p:nvSpPr>
          <p:cNvPr id="5939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A </a:t>
            </a:r>
            <a:r>
              <a:rPr lang="de-DE" dirty="0" err="1">
                <a:latin typeface="Helvetica" pitchFamily="1" charset="0"/>
              </a:rPr>
              <a:t>few</a:t>
            </a:r>
            <a:r>
              <a:rPr lang="de-DE" dirty="0">
                <a:latin typeface="Helvetica" pitchFamily="1" charset="0"/>
              </a:rPr>
              <a:t> </a:t>
            </a:r>
            <a:r>
              <a:rPr lang="de-DE" dirty="0" err="1">
                <a:latin typeface="Helvetica" pitchFamily="1" charset="0"/>
              </a:rPr>
              <a:t>things</a:t>
            </a:r>
            <a:r>
              <a:rPr lang="de-DE" dirty="0">
                <a:latin typeface="Helvetica" pitchFamily="1" charset="0"/>
              </a:rPr>
              <a:t> to </a:t>
            </a:r>
            <a:r>
              <a:rPr lang="de-DE" dirty="0" err="1">
                <a:latin typeface="Helvetica" pitchFamily="1" charset="0"/>
              </a:rPr>
              <a:t>remember</a:t>
            </a:r>
            <a:r>
              <a:rPr lang="de-DE" dirty="0">
                <a:latin typeface="Helvetica" pitchFamily="1" charset="0"/>
              </a:rPr>
              <a:t>…</a:t>
            </a:r>
          </a:p>
        </p:txBody>
      </p:sp>
    </p:spTree>
    <p:extLst>
      <p:ext uri="{BB962C8B-B14F-4D97-AF65-F5344CB8AC3E}">
        <p14:creationId xmlns:p14="http://schemas.microsoft.com/office/powerpoint/2010/main" val="3715238508"/>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F8EDD5A5-91D8-4C05-879E-5BF4260CCAF8}" type="slidenum">
              <a:rPr lang="en-US" sz="1200">
                <a:solidFill>
                  <a:prstClr val="black"/>
                </a:solidFill>
              </a:rPr>
              <a:pPr algn="r" eaLnBrk="0" hangingPunct="0"/>
              <a:t>134</a:t>
            </a:fld>
            <a:endParaRPr lang="en-US" sz="1200" dirty="0">
              <a:solidFill>
                <a:prstClr val="black"/>
              </a:solidFill>
            </a:endParaRPr>
          </a:p>
        </p:txBody>
      </p:sp>
      <p:sp>
        <p:nvSpPr>
          <p:cNvPr id="40963" name="Rectangle 2"/>
          <p:cNvSpPr>
            <a:spLocks noGrp="1" noRot="1" noChangeAspect="1" noChangeArrowheads="1" noTextEdit="1"/>
          </p:cNvSpPr>
          <p:nvPr>
            <p:ph type="sldImg"/>
          </p:nvPr>
        </p:nvSpPr>
        <p:spPr>
          <a:solidFill>
            <a:srgbClr val="FFFFFF"/>
          </a:solidFill>
          <a:ln/>
        </p:spPr>
      </p:sp>
      <p:sp>
        <p:nvSpPr>
          <p:cNvPr id="4096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Here </a:t>
            </a:r>
            <a:r>
              <a:rPr lang="de-DE" dirty="0" err="1">
                <a:latin typeface="Helvetica" pitchFamily="1" charset="0"/>
              </a:rPr>
              <a:t>we</a:t>
            </a:r>
            <a:r>
              <a:rPr lang="de-DE" dirty="0">
                <a:latin typeface="Helvetica" pitchFamily="1" charset="0"/>
              </a:rPr>
              <a:t> </a:t>
            </a:r>
            <a:r>
              <a:rPr lang="de-DE" dirty="0" err="1">
                <a:latin typeface="Helvetica" pitchFamily="1" charset="0"/>
              </a:rPr>
              <a:t>see</a:t>
            </a:r>
            <a:r>
              <a:rPr lang="de-DE" dirty="0">
                <a:latin typeface="Helvetica" pitchFamily="1" charset="0"/>
              </a:rPr>
              <a:t> Herbert </a:t>
            </a:r>
            <a:r>
              <a:rPr lang="de-DE" dirty="0" err="1">
                <a:latin typeface="Helvetica" pitchFamily="1" charset="0"/>
              </a:rPr>
              <a:t>Lengeler</a:t>
            </a:r>
            <a:r>
              <a:rPr lang="de-DE" dirty="0">
                <a:latin typeface="Helvetica" pitchFamily="1" charset="0"/>
              </a:rPr>
              <a:t> ..</a:t>
            </a:r>
            <a:r>
              <a:rPr lang="de-DE" dirty="0" err="1">
                <a:latin typeface="Helvetica" pitchFamily="1" charset="0"/>
              </a:rPr>
              <a:t>one</a:t>
            </a:r>
            <a:r>
              <a:rPr lang="de-DE" dirty="0">
                <a:latin typeface="Helvetica" pitchFamily="1" charset="0"/>
              </a:rPr>
              <a:t> of </a:t>
            </a:r>
            <a:r>
              <a:rPr lang="de-DE" dirty="0" err="1">
                <a:latin typeface="Helvetica" pitchFamily="1" charset="0"/>
              </a:rPr>
              <a:t>the</a:t>
            </a:r>
            <a:r>
              <a:rPr lang="de-DE" dirty="0">
                <a:latin typeface="Helvetica" pitchFamily="1" charset="0"/>
              </a:rPr>
              <a:t> </a:t>
            </a:r>
            <a:r>
              <a:rPr lang="de-DE" dirty="0" err="1">
                <a:latin typeface="Helvetica" pitchFamily="1" charset="0"/>
              </a:rPr>
              <a:t>fathers</a:t>
            </a:r>
            <a:r>
              <a:rPr lang="de-DE" dirty="0">
                <a:latin typeface="Helvetica" pitchFamily="1" charset="0"/>
              </a:rPr>
              <a:t> of RF SC </a:t>
            </a:r>
            <a:r>
              <a:rPr lang="de-DE" dirty="0" err="1">
                <a:latin typeface="Helvetica" pitchFamily="1" charset="0"/>
              </a:rPr>
              <a:t>technology</a:t>
            </a:r>
            <a:r>
              <a:rPr lang="de-DE" dirty="0">
                <a:latin typeface="Helvetica" pitchFamily="1" charset="0"/>
              </a:rPr>
              <a:t> at CERN, </a:t>
            </a:r>
            <a:r>
              <a:rPr lang="de-DE" dirty="0" err="1">
                <a:latin typeface="Helvetica" pitchFamily="1" charset="0"/>
              </a:rPr>
              <a:t>early</a:t>
            </a:r>
            <a:r>
              <a:rPr lang="de-DE" dirty="0">
                <a:latin typeface="Helvetica" pitchFamily="1" charset="0"/>
              </a:rPr>
              <a:t> 80ths</a:t>
            </a:r>
          </a:p>
        </p:txBody>
      </p:sp>
    </p:spTree>
    <p:extLst>
      <p:ext uri="{BB962C8B-B14F-4D97-AF65-F5344CB8AC3E}">
        <p14:creationId xmlns:p14="http://schemas.microsoft.com/office/powerpoint/2010/main" val="1266343997"/>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EEBE5299-91A6-4122-8204-33A1B86E954C}" type="slidenum">
              <a:rPr lang="en-US" smtClean="0">
                <a:solidFill>
                  <a:prstClr val="black"/>
                </a:solidFill>
                <a:latin typeface="Helvetica" pitchFamily="1" charset="0"/>
              </a:rPr>
              <a:pPr/>
              <a:t>135</a:t>
            </a:fld>
            <a:endParaRPr lang="en-US" dirty="0">
              <a:solidFill>
                <a:prstClr val="black"/>
              </a:solidFill>
              <a:latin typeface="Helvetica" pitchFamily="1" charset="0"/>
            </a:endParaRPr>
          </a:p>
        </p:txBody>
      </p:sp>
      <p:sp>
        <p:nvSpPr>
          <p:cNvPr id="41987" name="Rectangle 2"/>
          <p:cNvSpPr>
            <a:spLocks noGrp="1" noRot="1" noChangeAspect="1" noChangeArrowheads="1" noTextEdit="1"/>
          </p:cNvSpPr>
          <p:nvPr>
            <p:ph type="sldImg"/>
          </p:nvPr>
        </p:nvSpPr>
        <p:spPr>
          <a:solidFill>
            <a:srgbClr val="FFFFFF"/>
          </a:solidFill>
          <a:ln/>
        </p:spPr>
      </p:sp>
      <p:sp>
        <p:nvSpPr>
          <p:cNvPr id="4198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Lots of </a:t>
            </a:r>
            <a:r>
              <a:rPr lang="de-DE" dirty="0" err="1">
                <a:latin typeface="Helvetica" pitchFamily="1" charset="0"/>
              </a:rPr>
              <a:t>temperature</a:t>
            </a:r>
            <a:r>
              <a:rPr lang="de-DE" dirty="0">
                <a:latin typeface="Helvetica" pitchFamily="1" charset="0"/>
              </a:rPr>
              <a:t> </a:t>
            </a:r>
            <a:r>
              <a:rPr lang="de-DE" dirty="0" err="1">
                <a:latin typeface="Helvetica" pitchFamily="1" charset="0"/>
              </a:rPr>
              <a:t>probes</a:t>
            </a:r>
            <a:r>
              <a:rPr lang="de-DE" dirty="0">
                <a:latin typeface="Helvetica" pitchFamily="1" charset="0"/>
              </a:rPr>
              <a:t>  </a:t>
            </a:r>
            <a:r>
              <a:rPr lang="de-DE" dirty="0" err="1">
                <a:latin typeface="Helvetica" pitchFamily="1" charset="0"/>
              </a:rPr>
              <a:t>wit</a:t>
            </a:r>
            <a:r>
              <a:rPr lang="de-DE" dirty="0">
                <a:latin typeface="Helvetica" pitchFamily="1" charset="0"/>
              </a:rPr>
              <a:t> </a:t>
            </a:r>
            <a:r>
              <a:rPr lang="de-DE" dirty="0" err="1">
                <a:latin typeface="Helvetica" pitchFamily="1" charset="0"/>
              </a:rPr>
              <a:t>cryo</a:t>
            </a:r>
            <a:r>
              <a:rPr lang="de-DE" dirty="0">
                <a:latin typeface="Helvetica" pitchFamily="1" charset="0"/>
              </a:rPr>
              <a:t> </a:t>
            </a:r>
            <a:r>
              <a:rPr lang="de-DE" dirty="0" err="1">
                <a:latin typeface="Helvetica" pitchFamily="1" charset="0"/>
              </a:rPr>
              <a:t>compatible</a:t>
            </a:r>
            <a:r>
              <a:rPr lang="de-DE" dirty="0">
                <a:latin typeface="Helvetica" pitchFamily="1" charset="0"/>
              </a:rPr>
              <a:t> </a:t>
            </a:r>
            <a:r>
              <a:rPr lang="de-DE" dirty="0" err="1">
                <a:latin typeface="Helvetica" pitchFamily="1" charset="0"/>
              </a:rPr>
              <a:t>electronics</a:t>
            </a:r>
            <a:endParaRPr lang="de-DE" dirty="0">
              <a:latin typeface="Helvetica" pitchFamily="1" charset="0"/>
            </a:endParaRPr>
          </a:p>
        </p:txBody>
      </p:sp>
    </p:spTree>
    <p:extLst>
      <p:ext uri="{BB962C8B-B14F-4D97-AF65-F5344CB8AC3E}">
        <p14:creationId xmlns:p14="http://schemas.microsoft.com/office/powerpoint/2010/main" val="2104925058"/>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B8AD4F44-BA2F-4EEF-BBCF-8BDC481ED886}" type="slidenum">
              <a:rPr lang="en-US" smtClean="0">
                <a:solidFill>
                  <a:prstClr val="black"/>
                </a:solidFill>
                <a:latin typeface="Helvetica" pitchFamily="1" charset="0"/>
              </a:rPr>
              <a:pPr/>
              <a:t>136</a:t>
            </a:fld>
            <a:endParaRPr lang="en-US" dirty="0">
              <a:solidFill>
                <a:prstClr val="black"/>
              </a:solidFill>
              <a:latin typeface="Helvetica" pitchFamily="1" charset="0"/>
            </a:endParaRPr>
          </a:p>
        </p:txBody>
      </p:sp>
      <p:sp>
        <p:nvSpPr>
          <p:cNvPr id="43011" name="Rectangle 2"/>
          <p:cNvSpPr>
            <a:spLocks noGrp="1" noRot="1" noChangeAspect="1" noChangeArrowheads="1" noTextEdit="1"/>
          </p:cNvSpPr>
          <p:nvPr>
            <p:ph type="sldImg"/>
          </p:nvPr>
        </p:nvSpPr>
        <p:spPr>
          <a:solidFill>
            <a:srgbClr val="FFFFFF"/>
          </a:solidFill>
          <a:ln/>
        </p:spPr>
      </p:sp>
      <p:sp>
        <p:nvSpPr>
          <p:cNvPr id="4301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Thats</a:t>
            </a:r>
            <a:r>
              <a:rPr lang="de-DE" dirty="0">
                <a:latin typeface="Helvetica" pitchFamily="1" charset="0"/>
              </a:rPr>
              <a:t> </a:t>
            </a:r>
            <a:r>
              <a:rPr lang="de-DE" dirty="0" err="1">
                <a:latin typeface="Helvetica" pitchFamily="1" charset="0"/>
              </a:rPr>
              <a:t>the</a:t>
            </a:r>
            <a:r>
              <a:rPr lang="de-DE" dirty="0">
                <a:latin typeface="Helvetica" pitchFamily="1" charset="0"/>
              </a:rPr>
              <a:t> real </a:t>
            </a:r>
            <a:r>
              <a:rPr lang="de-DE" dirty="0" err="1">
                <a:latin typeface="Helvetica" pitchFamily="1" charset="0"/>
              </a:rPr>
              <a:t>hard</a:t>
            </a:r>
            <a:r>
              <a:rPr lang="de-DE" dirty="0">
                <a:latin typeface="Helvetica" pitchFamily="1" charset="0"/>
              </a:rPr>
              <a:t> </a:t>
            </a:r>
            <a:r>
              <a:rPr lang="de-DE" dirty="0" err="1">
                <a:latin typeface="Helvetica" pitchFamily="1" charset="0"/>
              </a:rPr>
              <a:t>work</a:t>
            </a:r>
            <a:r>
              <a:rPr lang="de-DE" dirty="0">
                <a:latin typeface="Helvetica" pitchFamily="1" charset="0"/>
              </a:rPr>
              <a:t>..   </a:t>
            </a:r>
            <a:r>
              <a:rPr lang="de-DE" dirty="0" err="1">
                <a:latin typeface="Helvetica" pitchFamily="1" charset="0"/>
              </a:rPr>
              <a:t>until</a:t>
            </a:r>
            <a:r>
              <a:rPr lang="de-DE" dirty="0">
                <a:latin typeface="Helvetica" pitchFamily="1" charset="0"/>
              </a:rPr>
              <a:t> </a:t>
            </a:r>
            <a:r>
              <a:rPr lang="de-DE" dirty="0" err="1">
                <a:latin typeface="Helvetica" pitchFamily="1" charset="0"/>
              </a:rPr>
              <a:t>the</a:t>
            </a:r>
            <a:r>
              <a:rPr lang="de-DE" dirty="0">
                <a:latin typeface="Helvetica" pitchFamily="1" charset="0"/>
              </a:rPr>
              <a:t> last </a:t>
            </a:r>
            <a:r>
              <a:rPr lang="de-DE" dirty="0" err="1">
                <a:latin typeface="Helvetica" pitchFamily="1" charset="0"/>
              </a:rPr>
              <a:t>tiny</a:t>
            </a:r>
            <a:r>
              <a:rPr lang="de-DE" dirty="0">
                <a:latin typeface="Helvetica" pitchFamily="1" charset="0"/>
              </a:rPr>
              <a:t> </a:t>
            </a:r>
            <a:r>
              <a:rPr lang="de-DE" dirty="0" err="1">
                <a:latin typeface="Helvetica" pitchFamily="1" charset="0"/>
              </a:rPr>
              <a:t>particle</a:t>
            </a:r>
            <a:r>
              <a:rPr lang="de-DE" dirty="0">
                <a:latin typeface="Helvetica" pitchFamily="1" charset="0"/>
              </a:rPr>
              <a:t> </a:t>
            </a:r>
            <a:r>
              <a:rPr lang="de-DE" dirty="0" err="1">
                <a:latin typeface="Helvetica" pitchFamily="1" charset="0"/>
              </a:rPr>
              <a:t>it</a:t>
            </a:r>
            <a:r>
              <a:rPr lang="de-DE" dirty="0">
                <a:latin typeface="Helvetica" pitchFamily="1" charset="0"/>
              </a:rPr>
              <a:t> out..</a:t>
            </a:r>
          </a:p>
        </p:txBody>
      </p:sp>
    </p:spTree>
    <p:extLst>
      <p:ext uri="{BB962C8B-B14F-4D97-AF65-F5344CB8AC3E}">
        <p14:creationId xmlns:p14="http://schemas.microsoft.com/office/powerpoint/2010/main" val="257584169"/>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07E2BDBD-180A-48B4-B778-BFF4EA46375E}" type="slidenum">
              <a:rPr lang="en-US" sz="1200">
                <a:solidFill>
                  <a:prstClr val="black"/>
                </a:solidFill>
              </a:rPr>
              <a:pPr algn="r" eaLnBrk="0" hangingPunct="0"/>
              <a:t>137</a:t>
            </a:fld>
            <a:endParaRPr lang="en-US" sz="1200" dirty="0">
              <a:solidFill>
                <a:prstClr val="black"/>
              </a:solidFill>
            </a:endParaRPr>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A </a:t>
            </a:r>
            <a:r>
              <a:rPr lang="de-DE" dirty="0" err="1">
                <a:latin typeface="Helvetica" pitchFamily="1" charset="0"/>
              </a:rPr>
              <a:t>sort</a:t>
            </a:r>
            <a:r>
              <a:rPr lang="de-DE" dirty="0">
                <a:latin typeface="Helvetica" pitchFamily="1" charset="0"/>
              </a:rPr>
              <a:t> of </a:t>
            </a:r>
            <a:r>
              <a:rPr lang="de-DE" dirty="0" err="1">
                <a:latin typeface="Helvetica" pitchFamily="1" charset="0"/>
              </a:rPr>
              <a:t>unususal</a:t>
            </a:r>
            <a:r>
              <a:rPr lang="de-DE" dirty="0">
                <a:latin typeface="Helvetica" pitchFamily="1" charset="0"/>
              </a:rPr>
              <a:t> </a:t>
            </a:r>
            <a:r>
              <a:rPr lang="de-DE" dirty="0" err="1">
                <a:latin typeface="Helvetica" pitchFamily="1" charset="0"/>
              </a:rPr>
              <a:t>projection</a:t>
            </a:r>
            <a:r>
              <a:rPr lang="de-DE" dirty="0">
                <a:latin typeface="Helvetica" pitchFamily="1" charset="0"/>
              </a:rPr>
              <a:t> of </a:t>
            </a:r>
            <a:r>
              <a:rPr lang="de-DE" dirty="0" err="1">
                <a:latin typeface="Helvetica" pitchFamily="1" charset="0"/>
              </a:rPr>
              <a:t>the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cavities</a:t>
            </a:r>
            <a:r>
              <a:rPr lang="de-DE" dirty="0">
                <a:latin typeface="Helvetica" pitchFamily="1" charset="0"/>
              </a:rPr>
              <a:t> </a:t>
            </a:r>
            <a:r>
              <a:rPr lang="de-DE" dirty="0" err="1">
                <a:latin typeface="Helvetica" pitchFamily="1" charset="0"/>
              </a:rPr>
              <a:t>surface</a:t>
            </a:r>
            <a:r>
              <a:rPr lang="de-DE" dirty="0">
                <a:latin typeface="Helvetica" pitchFamily="1" charset="0"/>
              </a:rPr>
              <a:t> </a:t>
            </a:r>
            <a:r>
              <a:rPr lang="de-DE" dirty="0" err="1">
                <a:latin typeface="Helvetica" pitchFamily="1" charset="0"/>
              </a:rPr>
              <a:t>into</a:t>
            </a:r>
            <a:r>
              <a:rPr lang="de-DE" dirty="0">
                <a:latin typeface="Helvetica" pitchFamily="1" charset="0"/>
              </a:rPr>
              <a:t> a 2 D </a:t>
            </a:r>
            <a:r>
              <a:rPr lang="de-DE" dirty="0" err="1">
                <a:latin typeface="Helvetica" pitchFamily="1" charset="0"/>
              </a:rPr>
              <a:t>plot</a:t>
            </a:r>
            <a:endParaRPr lang="de-DE" dirty="0">
              <a:latin typeface="Helvetica" pitchFamily="1" charset="0"/>
            </a:endParaRPr>
          </a:p>
        </p:txBody>
      </p:sp>
    </p:spTree>
    <p:extLst>
      <p:ext uri="{BB962C8B-B14F-4D97-AF65-F5344CB8AC3E}">
        <p14:creationId xmlns:p14="http://schemas.microsoft.com/office/powerpoint/2010/main" val="3668675326"/>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50862B9F-8BE8-4463-8150-C79C4A599421}" type="slidenum">
              <a:rPr lang="en-US" sz="1200">
                <a:solidFill>
                  <a:prstClr val="black"/>
                </a:solidFill>
              </a:rPr>
              <a:pPr algn="r" eaLnBrk="0" hangingPunct="0"/>
              <a:t>138</a:t>
            </a:fld>
            <a:endParaRPr lang="en-US" sz="1200" dirty="0">
              <a:solidFill>
                <a:prstClr val="black"/>
              </a:solidFill>
            </a:endParaRPr>
          </a:p>
        </p:txBody>
      </p:sp>
      <p:sp>
        <p:nvSpPr>
          <p:cNvPr id="45059" name="Rectangle 2"/>
          <p:cNvSpPr>
            <a:spLocks noGrp="1" noRot="1" noChangeAspect="1" noChangeArrowheads="1" noTextEdit="1"/>
          </p:cNvSpPr>
          <p:nvPr>
            <p:ph type="sldImg"/>
          </p:nvPr>
        </p:nvSpPr>
        <p:spPr>
          <a:solidFill>
            <a:srgbClr val="FFFFFF"/>
          </a:solidFill>
          <a:ln/>
        </p:spPr>
      </p:sp>
      <p:sp>
        <p:nvSpPr>
          <p:cNvPr id="4506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1650637859"/>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50862B9F-8BE8-4463-8150-C79C4A599421}" type="slidenum">
              <a:rPr lang="en-US" sz="1200">
                <a:solidFill>
                  <a:prstClr val="black"/>
                </a:solidFill>
              </a:rPr>
              <a:pPr algn="r" eaLnBrk="0" hangingPunct="0"/>
              <a:t>139</a:t>
            </a:fld>
            <a:endParaRPr lang="en-US" sz="1200" dirty="0">
              <a:solidFill>
                <a:prstClr val="black"/>
              </a:solidFill>
            </a:endParaRPr>
          </a:p>
        </p:txBody>
      </p:sp>
      <p:sp>
        <p:nvSpPr>
          <p:cNvPr id="45059" name="Rectangle 2"/>
          <p:cNvSpPr>
            <a:spLocks noGrp="1" noRot="1" noChangeAspect="1" noChangeArrowheads="1" noTextEdit="1"/>
          </p:cNvSpPr>
          <p:nvPr>
            <p:ph type="sldImg"/>
          </p:nvPr>
        </p:nvSpPr>
        <p:spPr>
          <a:solidFill>
            <a:srgbClr val="FFFFFF"/>
          </a:solidFill>
          <a:ln/>
        </p:spPr>
      </p:sp>
      <p:sp>
        <p:nvSpPr>
          <p:cNvPr id="4506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second</a:t>
            </a:r>
            <a:r>
              <a:rPr lang="de-DE" dirty="0">
                <a:latin typeface="Helvetica" pitchFamily="1" charset="0"/>
              </a:rPr>
              <a:t> </a:t>
            </a:r>
            <a:r>
              <a:rPr lang="de-DE" dirty="0" err="1">
                <a:latin typeface="Helvetica" pitchFamily="1" charset="0"/>
              </a:rPr>
              <a:t>sound</a:t>
            </a:r>
            <a:r>
              <a:rPr lang="de-DE" dirty="0">
                <a:latin typeface="Helvetica" pitchFamily="1" charset="0"/>
              </a:rPr>
              <a:t> </a:t>
            </a:r>
            <a:r>
              <a:rPr lang="de-DE" dirty="0" err="1">
                <a:latin typeface="Helvetica" pitchFamily="1" charset="0"/>
              </a:rPr>
              <a:t>wave</a:t>
            </a:r>
            <a:r>
              <a:rPr lang="de-DE" dirty="0">
                <a:latin typeface="Helvetica" pitchFamily="1" charset="0"/>
              </a:rPr>
              <a:t> </a:t>
            </a:r>
            <a:r>
              <a:rPr lang="de-DE" dirty="0" err="1">
                <a:latin typeface="Helvetica" pitchFamily="1" charset="0"/>
              </a:rPr>
              <a:t>has</a:t>
            </a:r>
            <a:r>
              <a:rPr lang="de-DE" dirty="0">
                <a:latin typeface="Helvetica" pitchFamily="1" charset="0"/>
              </a:rPr>
              <a:t> a </a:t>
            </a:r>
            <a:r>
              <a:rPr lang="de-DE" dirty="0" err="1">
                <a:latin typeface="Helvetica" pitchFamily="1" charset="0"/>
              </a:rPr>
              <a:t>velocity</a:t>
            </a:r>
            <a:r>
              <a:rPr lang="de-DE" dirty="0">
                <a:latin typeface="Helvetica" pitchFamily="1" charset="0"/>
              </a:rPr>
              <a:t> </a:t>
            </a:r>
            <a:r>
              <a:rPr lang="de-DE" dirty="0" err="1">
                <a:latin typeface="Helvetica" pitchFamily="1" charset="0"/>
              </a:rPr>
              <a:t>aour</a:t>
            </a:r>
            <a:r>
              <a:rPr lang="de-DE" dirty="0">
                <a:latin typeface="Helvetica" pitchFamily="1" charset="0"/>
              </a:rPr>
              <a:t> 20 </a:t>
            </a:r>
            <a:r>
              <a:rPr lang="de-DE" dirty="0" err="1">
                <a:latin typeface="Helvetica" pitchFamily="1" charset="0"/>
              </a:rPr>
              <a:t>meter</a:t>
            </a:r>
            <a:r>
              <a:rPr lang="de-DE" dirty="0">
                <a:latin typeface="Helvetica" pitchFamily="1" charset="0"/>
              </a:rPr>
              <a:t>/</a:t>
            </a:r>
            <a:r>
              <a:rPr lang="de-DE" dirty="0" err="1">
                <a:latin typeface="Helvetica" pitchFamily="1" charset="0"/>
              </a:rPr>
              <a:t>second</a:t>
            </a:r>
            <a:r>
              <a:rPr lang="de-DE" dirty="0">
                <a:latin typeface="Helvetica" pitchFamily="1" charset="0"/>
              </a:rPr>
              <a:t>..</a:t>
            </a:r>
            <a:r>
              <a:rPr lang="de-DE" dirty="0" err="1">
                <a:latin typeface="Helvetica" pitchFamily="1" charset="0"/>
              </a:rPr>
              <a:t>really</a:t>
            </a:r>
            <a:r>
              <a:rPr lang="de-DE" dirty="0">
                <a:latin typeface="Helvetica" pitchFamily="1" charset="0"/>
              </a:rPr>
              <a:t> </a:t>
            </a:r>
            <a:r>
              <a:rPr lang="de-DE" dirty="0" err="1">
                <a:latin typeface="Helvetica" pitchFamily="1" charset="0"/>
              </a:rPr>
              <a:t>slow..and</a:t>
            </a:r>
            <a:r>
              <a:rPr lang="de-DE" dirty="0">
                <a:latin typeface="Helvetica" pitchFamily="1" charset="0"/>
              </a:rPr>
              <a:t> </a:t>
            </a:r>
            <a:r>
              <a:rPr lang="de-DE" dirty="0" err="1">
                <a:latin typeface="Helvetica" pitchFamily="1" charset="0"/>
              </a:rPr>
              <a:t>remember</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second</a:t>
            </a:r>
            <a:r>
              <a:rPr lang="de-DE" dirty="0">
                <a:latin typeface="Helvetica" pitchFamily="1" charset="0"/>
              </a:rPr>
              <a:t> </a:t>
            </a:r>
            <a:r>
              <a:rPr lang="de-DE" dirty="0" err="1">
                <a:latin typeface="Helvetica" pitchFamily="1" charset="0"/>
              </a:rPr>
              <a:t>sound</a:t>
            </a:r>
            <a:r>
              <a:rPr lang="de-DE" dirty="0">
                <a:latin typeface="Helvetica" pitchFamily="1" charset="0"/>
              </a:rPr>
              <a:t> </a:t>
            </a:r>
            <a:r>
              <a:rPr lang="de-DE" dirty="0" err="1">
                <a:latin typeface="Helvetica" pitchFamily="1" charset="0"/>
              </a:rPr>
              <a:t>wave</a:t>
            </a:r>
            <a:r>
              <a:rPr lang="de-DE" dirty="0">
                <a:latin typeface="Helvetica" pitchFamily="1" charset="0"/>
              </a:rPr>
              <a:t> </a:t>
            </a:r>
            <a:r>
              <a:rPr lang="de-DE" dirty="0" err="1">
                <a:latin typeface="Helvetica" pitchFamily="1" charset="0"/>
              </a:rPr>
              <a:t>moves</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membrane</a:t>
            </a:r>
            <a:r>
              <a:rPr lang="de-DE" dirty="0">
                <a:latin typeface="Helvetica" pitchFamily="1" charset="0"/>
              </a:rPr>
              <a:t> </a:t>
            </a:r>
            <a:r>
              <a:rPr lang="de-DE" dirty="0" err="1">
                <a:latin typeface="Helvetica" pitchFamily="1" charset="0"/>
              </a:rPr>
              <a:t>since</a:t>
            </a:r>
            <a:r>
              <a:rPr lang="de-DE" dirty="0">
                <a:latin typeface="Helvetica" pitchFamily="1" charset="0"/>
              </a:rPr>
              <a:t> </a:t>
            </a:r>
            <a:r>
              <a:rPr lang="de-DE" dirty="0" err="1">
                <a:latin typeface="Helvetica" pitchFamily="1" charset="0"/>
              </a:rPr>
              <a:t>related</a:t>
            </a:r>
            <a:r>
              <a:rPr lang="de-DE" dirty="0">
                <a:latin typeface="Helvetica" pitchFamily="1" charset="0"/>
              </a:rPr>
              <a:t> </a:t>
            </a:r>
            <a:r>
              <a:rPr lang="de-DE" dirty="0" err="1">
                <a:latin typeface="Helvetica" pitchFamily="1" charset="0"/>
              </a:rPr>
              <a:t>related</a:t>
            </a:r>
            <a:r>
              <a:rPr lang="de-DE" dirty="0">
                <a:latin typeface="Helvetica" pitchFamily="1" charset="0"/>
              </a:rPr>
              <a:t> to </a:t>
            </a:r>
            <a:r>
              <a:rPr lang="de-DE" dirty="0" err="1">
                <a:latin typeface="Helvetica" pitchFamily="1" charset="0"/>
              </a:rPr>
              <a:t>the</a:t>
            </a:r>
            <a:r>
              <a:rPr lang="de-DE" dirty="0">
                <a:latin typeface="Helvetica" pitchFamily="1" charset="0"/>
              </a:rPr>
              <a:t> normal fluid </a:t>
            </a:r>
            <a:r>
              <a:rPr lang="de-DE" dirty="0" err="1">
                <a:latin typeface="Helvetica" pitchFamily="1" charset="0"/>
              </a:rPr>
              <a:t>part</a:t>
            </a:r>
            <a:r>
              <a:rPr lang="de-DE" dirty="0">
                <a:latin typeface="Helvetica" pitchFamily="1" charset="0"/>
              </a:rPr>
              <a:t> of </a:t>
            </a:r>
            <a:r>
              <a:rPr lang="de-DE" dirty="0" err="1">
                <a:latin typeface="Helvetica" pitchFamily="1" charset="0"/>
              </a:rPr>
              <a:t>the</a:t>
            </a:r>
            <a:r>
              <a:rPr lang="de-DE" dirty="0">
                <a:latin typeface="Helvetica" pitchFamily="1" charset="0"/>
              </a:rPr>
              <a:t> He..</a:t>
            </a:r>
          </a:p>
        </p:txBody>
      </p:sp>
    </p:spTree>
    <p:extLst>
      <p:ext uri="{BB962C8B-B14F-4D97-AF65-F5344CB8AC3E}">
        <p14:creationId xmlns:p14="http://schemas.microsoft.com/office/powerpoint/2010/main" val="122442828"/>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50862B9F-8BE8-4463-8150-C79C4A599421}" type="slidenum">
              <a:rPr lang="en-US" sz="1200">
                <a:solidFill>
                  <a:prstClr val="black"/>
                </a:solidFill>
              </a:rPr>
              <a:pPr algn="r" eaLnBrk="0" hangingPunct="0"/>
              <a:t>140</a:t>
            </a:fld>
            <a:endParaRPr lang="en-US" sz="1200" dirty="0">
              <a:solidFill>
                <a:prstClr val="black"/>
              </a:solidFill>
            </a:endParaRPr>
          </a:p>
        </p:txBody>
      </p:sp>
      <p:sp>
        <p:nvSpPr>
          <p:cNvPr id="45059" name="Rectangle 2"/>
          <p:cNvSpPr>
            <a:spLocks noGrp="1" noRot="1" noChangeAspect="1" noChangeArrowheads="1" noTextEdit="1"/>
          </p:cNvSpPr>
          <p:nvPr>
            <p:ph type="sldImg"/>
          </p:nvPr>
        </p:nvSpPr>
        <p:spPr>
          <a:solidFill>
            <a:srgbClr val="FFFFFF"/>
          </a:solidFill>
          <a:ln/>
        </p:spPr>
      </p:sp>
      <p:sp>
        <p:nvSpPr>
          <p:cNvPr id="4506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A </a:t>
            </a:r>
            <a:r>
              <a:rPr lang="de-DE" dirty="0" err="1">
                <a:latin typeface="Helvetica" pitchFamily="1" charset="0"/>
              </a:rPr>
              <a:t>very</a:t>
            </a:r>
            <a:r>
              <a:rPr lang="de-DE" dirty="0">
                <a:latin typeface="Helvetica" pitchFamily="1" charset="0"/>
              </a:rPr>
              <a:t> nice </a:t>
            </a:r>
            <a:r>
              <a:rPr lang="de-DE" dirty="0" err="1">
                <a:latin typeface="Helvetica" pitchFamily="1" charset="0"/>
              </a:rPr>
              <a:t>method</a:t>
            </a:r>
            <a:r>
              <a:rPr lang="de-DE" dirty="0">
                <a:latin typeface="Helvetica" pitchFamily="1" charset="0"/>
              </a:rPr>
              <a:t> for in situ </a:t>
            </a:r>
            <a:r>
              <a:rPr lang="de-DE" dirty="0" err="1">
                <a:latin typeface="Helvetica" pitchFamily="1" charset="0"/>
              </a:rPr>
              <a:t>diagnostics</a:t>
            </a:r>
            <a:endParaRPr lang="de-DE" dirty="0">
              <a:latin typeface="Helvetica" pitchFamily="1" charset="0"/>
            </a:endParaRPr>
          </a:p>
        </p:txBody>
      </p:sp>
    </p:spTree>
    <p:extLst>
      <p:ext uri="{BB962C8B-B14F-4D97-AF65-F5344CB8AC3E}">
        <p14:creationId xmlns:p14="http://schemas.microsoft.com/office/powerpoint/2010/main" val="2424176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3DA0279-633B-43C0-8FB4-D0F185AC3C2A}" type="slidenum">
              <a:rPr lang="en-US" smtClean="0">
                <a:latin typeface="Helvetica" pitchFamily="1" charset="0"/>
              </a:rPr>
              <a:pPr/>
              <a:t>14</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The key issue for RF superconductors is the surface impedance </a:t>
            </a:r>
          </a:p>
        </p:txBody>
      </p:sp>
    </p:spTree>
    <p:extLst>
      <p:ext uri="{BB962C8B-B14F-4D97-AF65-F5344CB8AC3E}">
        <p14:creationId xmlns:p14="http://schemas.microsoft.com/office/powerpoint/2010/main" val="922649714"/>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50862B9F-8BE8-4463-8150-C79C4A599421}" type="slidenum">
              <a:rPr lang="en-US" sz="1200">
                <a:solidFill>
                  <a:prstClr val="black"/>
                </a:solidFill>
              </a:rPr>
              <a:pPr algn="r" eaLnBrk="0" hangingPunct="0"/>
              <a:t>141</a:t>
            </a:fld>
            <a:endParaRPr lang="en-US" sz="1200" dirty="0">
              <a:solidFill>
                <a:prstClr val="black"/>
              </a:solidFill>
            </a:endParaRPr>
          </a:p>
        </p:txBody>
      </p:sp>
      <p:sp>
        <p:nvSpPr>
          <p:cNvPr id="45059" name="Rectangle 2"/>
          <p:cNvSpPr>
            <a:spLocks noGrp="1" noRot="1" noChangeAspect="1" noChangeArrowheads="1" noTextEdit="1"/>
          </p:cNvSpPr>
          <p:nvPr>
            <p:ph type="sldImg"/>
          </p:nvPr>
        </p:nvSpPr>
        <p:spPr>
          <a:solidFill>
            <a:srgbClr val="FFFFFF"/>
          </a:solidFill>
          <a:ln/>
        </p:spPr>
      </p:sp>
      <p:sp>
        <p:nvSpPr>
          <p:cNvPr id="4506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And </a:t>
            </a:r>
            <a:r>
              <a:rPr lang="de-DE" dirty="0" err="1">
                <a:latin typeface="Helvetica" pitchFamily="1" charset="0"/>
              </a:rPr>
              <a:t>we</a:t>
            </a:r>
            <a:r>
              <a:rPr lang="de-DE" dirty="0">
                <a:latin typeface="Helvetica" pitchFamily="1" charset="0"/>
              </a:rPr>
              <a:t> </a:t>
            </a:r>
            <a:r>
              <a:rPr lang="de-DE" dirty="0" err="1">
                <a:latin typeface="Helvetica" pitchFamily="1" charset="0"/>
              </a:rPr>
              <a:t>get</a:t>
            </a:r>
            <a:r>
              <a:rPr lang="de-DE" dirty="0">
                <a:latin typeface="Helvetica" pitchFamily="1" charset="0"/>
              </a:rPr>
              <a:t> </a:t>
            </a:r>
            <a:r>
              <a:rPr lang="de-DE" dirty="0" err="1">
                <a:latin typeface="Helvetica" pitchFamily="1" charset="0"/>
              </a:rPr>
              <a:t>really</a:t>
            </a:r>
            <a:r>
              <a:rPr lang="de-DE" dirty="0">
                <a:latin typeface="Helvetica" pitchFamily="1" charset="0"/>
              </a:rPr>
              <a:t> clean </a:t>
            </a:r>
            <a:r>
              <a:rPr lang="de-DE" dirty="0" err="1">
                <a:latin typeface="Helvetica" pitchFamily="1" charset="0"/>
              </a:rPr>
              <a:t>signal</a:t>
            </a:r>
            <a:r>
              <a:rPr lang="de-DE" dirty="0">
                <a:latin typeface="Helvetica" pitchFamily="1" charset="0"/>
              </a:rPr>
              <a:t> </a:t>
            </a:r>
            <a:r>
              <a:rPr lang="de-DE" dirty="0" err="1">
                <a:latin typeface="Helvetica" pitchFamily="1" charset="0"/>
              </a:rPr>
              <a:t>using</a:t>
            </a:r>
            <a:r>
              <a:rPr lang="de-DE" dirty="0">
                <a:latin typeface="Helvetica" pitchFamily="1" charset="0"/>
              </a:rPr>
              <a:t> </a:t>
            </a:r>
            <a:r>
              <a:rPr lang="de-DE" dirty="0" err="1">
                <a:latin typeface="Helvetica" pitchFamily="1" charset="0"/>
              </a:rPr>
              <a:t>this</a:t>
            </a:r>
            <a:r>
              <a:rPr lang="de-DE" dirty="0">
                <a:latin typeface="Helvetica" pitchFamily="1" charset="0"/>
              </a:rPr>
              <a:t> </a:t>
            </a:r>
            <a:r>
              <a:rPr lang="de-DE" dirty="0" err="1">
                <a:latin typeface="Helvetica" pitchFamily="1" charset="0"/>
              </a:rPr>
              <a:t>technique</a:t>
            </a:r>
            <a:endParaRPr lang="de-DE" dirty="0">
              <a:latin typeface="Helvetica" pitchFamily="1" charset="0"/>
            </a:endParaRPr>
          </a:p>
        </p:txBody>
      </p:sp>
    </p:spTree>
    <p:extLst>
      <p:ext uri="{BB962C8B-B14F-4D97-AF65-F5344CB8AC3E}">
        <p14:creationId xmlns:p14="http://schemas.microsoft.com/office/powerpoint/2010/main" val="941758896"/>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YBCO not yet  practical for most accelerator Rf applications</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142</a:t>
            </a:fld>
            <a:endParaRPr lang="en-GB" dirty="0"/>
          </a:p>
        </p:txBody>
      </p:sp>
    </p:spTree>
    <p:extLst>
      <p:ext uri="{BB962C8B-B14F-4D97-AF65-F5344CB8AC3E}">
        <p14:creationId xmlns:p14="http://schemas.microsoft.com/office/powerpoint/2010/main" val="3118266863"/>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the combination of good geometry factor and suppression of </a:t>
            </a:r>
            <a:r>
              <a:rPr lang="en-US" dirty="0" err="1"/>
              <a:t>multipactor</a:t>
            </a:r>
            <a:r>
              <a:rPr lang="en-US" dirty="0"/>
              <a:t> inside the cavity that make the high gradient</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143</a:t>
            </a:fld>
            <a:endParaRPr lang="en-GB" dirty="0"/>
          </a:p>
        </p:txBody>
      </p:sp>
    </p:spTree>
    <p:extLst>
      <p:ext uri="{BB962C8B-B14F-4D97-AF65-F5344CB8AC3E}">
        <p14:creationId xmlns:p14="http://schemas.microsoft.com/office/powerpoint/2010/main" val="2026702636"/>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then usual difference between theory and practice…but numbers around 60 Mv/meter have been achieved now (2021)</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144</a:t>
            </a:fld>
            <a:endParaRPr lang="en-GB" dirty="0"/>
          </a:p>
        </p:txBody>
      </p:sp>
    </p:spTree>
    <p:extLst>
      <p:ext uri="{BB962C8B-B14F-4D97-AF65-F5344CB8AC3E}">
        <p14:creationId xmlns:p14="http://schemas.microsoft.com/office/powerpoint/2010/main" val="41636590"/>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kind of tricks are usually found experimentally</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146</a:t>
            </a:fld>
            <a:endParaRPr lang="en-GB" dirty="0"/>
          </a:p>
        </p:txBody>
      </p:sp>
    </p:spTree>
    <p:extLst>
      <p:ext uri="{BB962C8B-B14F-4D97-AF65-F5344CB8AC3E}">
        <p14:creationId xmlns:p14="http://schemas.microsoft.com/office/powerpoint/2010/main" val="1087265640"/>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 population of this </a:t>
            </a:r>
            <a:r>
              <a:rPr lang="en-US"/>
              <a:t>Zoo is still </a:t>
            </a:r>
            <a:r>
              <a:rPr lang="en-US" dirty="0"/>
              <a:t>growing</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150</a:t>
            </a:fld>
            <a:endParaRPr lang="en-GB" dirty="0"/>
          </a:p>
        </p:txBody>
      </p:sp>
    </p:spTree>
    <p:extLst>
      <p:ext uri="{BB962C8B-B14F-4D97-AF65-F5344CB8AC3E}">
        <p14:creationId xmlns:p14="http://schemas.microsoft.com/office/powerpoint/2010/main" val="1113355827"/>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really complicated chemistry and crystallography behind all this</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153</a:t>
            </a:fld>
            <a:endParaRPr lang="en-GB" dirty="0"/>
          </a:p>
        </p:txBody>
      </p:sp>
    </p:spTree>
    <p:extLst>
      <p:ext uri="{BB962C8B-B14F-4D97-AF65-F5344CB8AC3E}">
        <p14:creationId xmlns:p14="http://schemas.microsoft.com/office/powerpoint/2010/main" val="874692072"/>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Nice results at 4.2 K….</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154</a:t>
            </a:fld>
            <a:endParaRPr lang="en-GB" dirty="0"/>
          </a:p>
        </p:txBody>
      </p:sp>
    </p:spTree>
    <p:extLst>
      <p:ext uri="{BB962C8B-B14F-4D97-AF65-F5344CB8AC3E}">
        <p14:creationId xmlns:p14="http://schemas.microsoft.com/office/powerpoint/2010/main" val="693061500"/>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from here we can have a look into the </a:t>
            </a:r>
            <a:r>
              <a:rPr lang="en-US" dirty="0" err="1"/>
              <a:t>future..and</a:t>
            </a:r>
            <a:r>
              <a:rPr lang="en-US" dirty="0"/>
              <a:t> on practical applications on operation these days</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155</a:t>
            </a:fld>
            <a:endParaRPr lang="en-GB" dirty="0"/>
          </a:p>
        </p:txBody>
      </p:sp>
    </p:spTree>
    <p:extLst>
      <p:ext uri="{BB962C8B-B14F-4D97-AF65-F5344CB8AC3E}">
        <p14:creationId xmlns:p14="http://schemas.microsoft.com/office/powerpoint/2010/main" val="467632057"/>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8AAB5DC6-B534-4AFF-8766-9533CEC7A369}" type="slidenum">
              <a:rPr lang="en-US" smtClean="0">
                <a:solidFill>
                  <a:prstClr val="black"/>
                </a:solidFill>
                <a:latin typeface="Helvetica" pitchFamily="1" charset="0"/>
              </a:rPr>
              <a:pPr/>
              <a:t>156</a:t>
            </a:fld>
            <a:endParaRPr lang="en-US" dirty="0">
              <a:solidFill>
                <a:prstClr val="black"/>
              </a:solidFill>
              <a:latin typeface="Helvetica" pitchFamily="1" charset="0"/>
            </a:endParaRPr>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And </a:t>
            </a:r>
            <a:r>
              <a:rPr lang="de-DE" sz="1800" dirty="0" err="1">
                <a:latin typeface="Helvetica" pitchFamily="1" charset="0"/>
              </a:rPr>
              <a:t>thanks</a:t>
            </a:r>
            <a:r>
              <a:rPr lang="de-DE" sz="1800" dirty="0">
                <a:latin typeface="Helvetica" pitchFamily="1" charset="0"/>
              </a:rPr>
              <a:t> for </a:t>
            </a:r>
            <a:r>
              <a:rPr lang="de-DE" sz="1800" dirty="0" err="1">
                <a:latin typeface="Helvetica" pitchFamily="1" charset="0"/>
              </a:rPr>
              <a:t>your</a:t>
            </a:r>
            <a:r>
              <a:rPr lang="de-DE" sz="1800" dirty="0">
                <a:latin typeface="Helvetica" pitchFamily="1" charset="0"/>
              </a:rPr>
              <a:t> </a:t>
            </a:r>
            <a:r>
              <a:rPr lang="de-DE" sz="1800" dirty="0" err="1">
                <a:latin typeface="Helvetica" pitchFamily="1" charset="0"/>
              </a:rPr>
              <a:t>patience</a:t>
            </a:r>
            <a:r>
              <a:rPr lang="de-DE" sz="1800" dirty="0">
                <a:latin typeface="Helvetica" pitchFamily="1" charset="0"/>
              </a:rPr>
              <a:t>..and </a:t>
            </a:r>
            <a:r>
              <a:rPr lang="de-DE" sz="1800" dirty="0" err="1">
                <a:latin typeface="Helvetica" pitchFamily="1" charset="0"/>
              </a:rPr>
              <a:t>everyone</a:t>
            </a:r>
            <a:r>
              <a:rPr lang="de-DE" sz="1800" dirty="0">
                <a:latin typeface="Helvetica" pitchFamily="1" charset="0"/>
              </a:rPr>
              <a:t> </a:t>
            </a:r>
            <a:r>
              <a:rPr lang="de-DE" sz="1800" dirty="0" err="1">
                <a:latin typeface="Helvetica" pitchFamily="1" charset="0"/>
              </a:rPr>
              <a:t>who</a:t>
            </a:r>
            <a:r>
              <a:rPr lang="de-DE" sz="1800" dirty="0">
                <a:latin typeface="Helvetica" pitchFamily="1" charset="0"/>
              </a:rPr>
              <a:t> </a:t>
            </a:r>
            <a:r>
              <a:rPr lang="de-DE" sz="1800" dirty="0" err="1">
                <a:latin typeface="Helvetica" pitchFamily="1" charset="0"/>
              </a:rPr>
              <a:t>contributed</a:t>
            </a:r>
            <a:r>
              <a:rPr lang="de-DE" sz="1800" dirty="0">
                <a:latin typeface="Helvetica" pitchFamily="1" charset="0"/>
              </a:rPr>
              <a:t> to </a:t>
            </a:r>
            <a:r>
              <a:rPr lang="de-DE" sz="1800" dirty="0" err="1">
                <a:latin typeface="Helvetica" pitchFamily="1" charset="0"/>
              </a:rPr>
              <a:t>this</a:t>
            </a:r>
            <a:r>
              <a:rPr lang="de-DE" sz="1800" dirty="0">
                <a:latin typeface="Helvetica" pitchFamily="1" charset="0"/>
              </a:rPr>
              <a:t> </a:t>
            </a:r>
            <a:r>
              <a:rPr lang="de-DE" sz="1800" dirty="0" err="1">
                <a:latin typeface="Helvetica" pitchFamily="1" charset="0"/>
              </a:rPr>
              <a:t>lecture</a:t>
            </a:r>
            <a:r>
              <a:rPr lang="de-DE" sz="1800" dirty="0">
                <a:latin typeface="Helvetica" pitchFamily="1" charset="0"/>
              </a:rPr>
              <a:t> </a:t>
            </a:r>
            <a:r>
              <a:rPr lang="de-DE" sz="1800" dirty="0" err="1">
                <a:latin typeface="Helvetica" pitchFamily="1" charset="0"/>
              </a:rPr>
              <a:t>over</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last 25 </a:t>
            </a:r>
            <a:r>
              <a:rPr lang="de-DE" sz="1800" dirty="0" err="1">
                <a:latin typeface="Helvetica" pitchFamily="1" charset="0"/>
              </a:rPr>
              <a:t>years</a:t>
            </a:r>
            <a:endParaRPr lang="de-DE" sz="1800" dirty="0">
              <a:latin typeface="Helvetica" pitchFamily="1" charset="0"/>
            </a:endParaRPr>
          </a:p>
        </p:txBody>
      </p:sp>
    </p:spTree>
    <p:extLst>
      <p:ext uri="{BB962C8B-B14F-4D97-AF65-F5344CB8AC3E}">
        <p14:creationId xmlns:p14="http://schemas.microsoft.com/office/powerpoint/2010/main" val="2120739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3DA0279-633B-43C0-8FB4-D0F185AC3C2A}" type="slidenum">
              <a:rPr lang="en-US" smtClean="0">
                <a:latin typeface="Helvetica" pitchFamily="1" charset="0"/>
              </a:rPr>
              <a:pPr/>
              <a:t>15</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There is a general problem using the letter i and j for the square root of -1; engineers like j and physisists rather use i    (in the exponential of the e- function for wave propagation)</a:t>
            </a:r>
          </a:p>
        </p:txBody>
      </p:sp>
    </p:spTree>
    <p:extLst>
      <p:ext uri="{BB962C8B-B14F-4D97-AF65-F5344CB8AC3E}">
        <p14:creationId xmlns:p14="http://schemas.microsoft.com/office/powerpoint/2010/main" val="23910736"/>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68A11989-2119-440F-994C-82383E0D4745}" type="slidenum">
              <a:rPr lang="en-US" smtClean="0">
                <a:latin typeface="Helvetica" pitchFamily="1" charset="0"/>
              </a:rPr>
              <a:pPr/>
              <a:t>158</a:t>
            </a:fld>
            <a:endParaRPr lang="en-US" dirty="0">
              <a:latin typeface="Helvetica" pitchFamily="1" charset="0"/>
            </a:endParaRPr>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endParaRPr lang="de-DE" sz="1800" dirty="0">
              <a:latin typeface="Helvetica" pitchFamily="1" charset="0"/>
            </a:endParaRPr>
          </a:p>
        </p:txBody>
      </p:sp>
    </p:spTree>
    <p:extLst>
      <p:ext uri="{BB962C8B-B14F-4D97-AF65-F5344CB8AC3E}">
        <p14:creationId xmlns:p14="http://schemas.microsoft.com/office/powerpoint/2010/main" val="1732989775"/>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CAB07022-502E-4E9F-BF21-686E5955DBE3}" type="slidenum">
              <a:rPr lang="en-US" smtClean="0">
                <a:latin typeface="Helvetica" pitchFamily="1" charset="0"/>
              </a:rPr>
              <a:pPr/>
              <a:t>159</a:t>
            </a:fld>
            <a:endParaRPr lang="en-US" dirty="0">
              <a:latin typeface="Helvetica" pitchFamily="1" charset="0"/>
            </a:endParaRPr>
          </a:p>
        </p:txBody>
      </p:sp>
      <p:sp>
        <p:nvSpPr>
          <p:cNvPr id="52227" name="Rectangle 2"/>
          <p:cNvSpPr>
            <a:spLocks noGrp="1" noRot="1" noChangeAspect="1" noChangeArrowheads="1" noTextEdit="1"/>
          </p:cNvSpPr>
          <p:nvPr>
            <p:ph type="sldImg"/>
          </p:nvPr>
        </p:nvSpPr>
        <p:spPr>
          <a:solidFill>
            <a:srgbClr val="FFFFFF"/>
          </a:solidFill>
          <a:ln/>
        </p:spPr>
      </p:sp>
      <p:sp>
        <p:nvSpPr>
          <p:cNvPr id="5222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endParaRPr lang="de-DE" sz="1800" dirty="0">
              <a:latin typeface="Helvetica" pitchFamily="1" charset="0"/>
            </a:endParaRPr>
          </a:p>
        </p:txBody>
      </p:sp>
    </p:spTree>
    <p:extLst>
      <p:ext uri="{BB962C8B-B14F-4D97-AF65-F5344CB8AC3E}">
        <p14:creationId xmlns:p14="http://schemas.microsoft.com/office/powerpoint/2010/main" val="639510852"/>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DDC4BA9D-6FBE-424C-8885-9218B97F08A4}" type="slidenum">
              <a:rPr lang="en-US" sz="1200"/>
              <a:pPr algn="r" eaLnBrk="0" hangingPunct="0"/>
              <a:t>160</a:t>
            </a:fld>
            <a:endParaRPr lang="en-US" sz="1200" dirty="0"/>
          </a:p>
        </p:txBody>
      </p:sp>
      <p:sp>
        <p:nvSpPr>
          <p:cNvPr id="45059" name="Rectangle 2"/>
          <p:cNvSpPr>
            <a:spLocks noGrp="1" noRot="1" noChangeAspect="1" noChangeArrowheads="1" noTextEdit="1"/>
          </p:cNvSpPr>
          <p:nvPr>
            <p:ph type="sldImg"/>
          </p:nvPr>
        </p:nvSpPr>
        <p:spPr>
          <a:solidFill>
            <a:srgbClr val="FFFFFF"/>
          </a:solidFill>
          <a:ln/>
        </p:spPr>
      </p:sp>
      <p:sp>
        <p:nvSpPr>
          <p:cNvPr id="4506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4210981253"/>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703642B0-C5BE-4DD6-B5C4-E06CA796536F}" type="slidenum">
              <a:rPr lang="en-US" sz="1200"/>
              <a:pPr algn="r" eaLnBrk="0" hangingPunct="0"/>
              <a:t>161</a:t>
            </a:fld>
            <a:endParaRPr lang="en-US" sz="1200" dirty="0"/>
          </a:p>
        </p:txBody>
      </p:sp>
      <p:sp>
        <p:nvSpPr>
          <p:cNvPr id="46083" name="Rectangle 2"/>
          <p:cNvSpPr>
            <a:spLocks noGrp="1" noRot="1" noChangeAspect="1" noChangeArrowheads="1" noTextEdit="1"/>
          </p:cNvSpPr>
          <p:nvPr>
            <p:ph type="sldImg"/>
          </p:nvPr>
        </p:nvSpPr>
        <p:spPr>
          <a:solidFill>
            <a:srgbClr val="FFFFFF"/>
          </a:solidFill>
          <a:ln/>
        </p:spPr>
      </p:sp>
      <p:sp>
        <p:nvSpPr>
          <p:cNvPr id="4608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2474766861"/>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5FE0FB60-A729-4A6A-9A55-45AAA3C3383C}" type="slidenum">
              <a:rPr lang="en-US" smtClean="0">
                <a:latin typeface="Helvetica" pitchFamily="1" charset="0"/>
              </a:rPr>
              <a:pPr/>
              <a:t>162</a:t>
            </a:fld>
            <a:endParaRPr lang="en-US" dirty="0">
              <a:latin typeface="Helvetica" pitchFamily="1" charset="0"/>
            </a:endParaRPr>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1071609912"/>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5FD92906-3520-43D4-8252-E017B99B2C37}" type="slidenum">
              <a:rPr lang="en-US" sz="1200"/>
              <a:pPr algn="r" eaLnBrk="0" hangingPunct="0"/>
              <a:t>163</a:t>
            </a:fld>
            <a:endParaRPr lang="en-US" sz="1200" dirty="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6982361"/>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8AC26A96-0E60-4F1A-AC76-8356BF81BDA9}" type="slidenum">
              <a:rPr lang="en-US" smtClean="0">
                <a:latin typeface="Helvetica" pitchFamily="1" charset="0"/>
              </a:rPr>
              <a:pPr/>
              <a:t>164</a:t>
            </a:fld>
            <a:endParaRPr lang="en-US" dirty="0">
              <a:latin typeface="Helvetica" pitchFamily="1" charset="0"/>
            </a:endParaRPr>
          </a:p>
        </p:txBody>
      </p:sp>
      <p:sp>
        <p:nvSpPr>
          <p:cNvPr id="49155" name="Rectangle 2"/>
          <p:cNvSpPr>
            <a:spLocks noGrp="1" noRot="1" noChangeAspect="1" noChangeArrowheads="1" noTextEdit="1"/>
          </p:cNvSpPr>
          <p:nvPr>
            <p:ph type="sldImg"/>
          </p:nvPr>
        </p:nvSpPr>
        <p:spPr>
          <a:solidFill>
            <a:srgbClr val="FFFFFF"/>
          </a:solidFill>
          <a:ln/>
        </p:spPr>
      </p:sp>
      <p:sp>
        <p:nvSpPr>
          <p:cNvPr id="4915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660902949"/>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CF64E36-1D0B-4302-A51D-3B01589033BB}" type="slidenum">
              <a:rPr lang="en-US" smtClean="0">
                <a:latin typeface="Helvetica" pitchFamily="1" charset="0"/>
              </a:rPr>
              <a:pPr/>
              <a:t>165</a:t>
            </a:fld>
            <a:endParaRPr lang="en-US" dirty="0">
              <a:latin typeface="Helvetica" pitchFamily="1" charset="0"/>
            </a:endParaRPr>
          </a:p>
        </p:txBody>
      </p:sp>
      <p:sp>
        <p:nvSpPr>
          <p:cNvPr id="50179" name="Rectangle 2"/>
          <p:cNvSpPr>
            <a:spLocks noGrp="1" noRot="1" noChangeAspect="1" noChangeArrowheads="1" noTextEdit="1"/>
          </p:cNvSpPr>
          <p:nvPr>
            <p:ph type="sldImg"/>
          </p:nvPr>
        </p:nvSpPr>
        <p:spPr>
          <a:solidFill>
            <a:srgbClr val="FFFFFF"/>
          </a:solidFill>
          <a:ln/>
        </p:spPr>
      </p:sp>
      <p:sp>
        <p:nvSpPr>
          <p:cNvPr id="5018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3977792709"/>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6399E078-668C-438E-9FBB-FFAA3B11C967}" type="slidenum">
              <a:rPr lang="en-US" smtClean="0">
                <a:latin typeface="Helvetica" pitchFamily="1" charset="0"/>
              </a:rPr>
              <a:pPr/>
              <a:t>166</a:t>
            </a:fld>
            <a:endParaRPr lang="en-US" dirty="0">
              <a:latin typeface="Helvetica" pitchFamily="1" charset="0"/>
            </a:endParaRPr>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1556162702"/>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AAA6BC08-2806-481B-82D9-F156AE47DDBD}" type="slidenum">
              <a:rPr lang="en-US" sz="1200"/>
              <a:pPr algn="r" eaLnBrk="0" hangingPunct="0"/>
              <a:t>169</a:t>
            </a:fld>
            <a:endParaRPr lang="en-US" sz="1200" dirty="0"/>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1488822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3DA0279-633B-43C0-8FB4-D0F185AC3C2A}" type="slidenum">
              <a:rPr lang="en-US" smtClean="0">
                <a:latin typeface="Helvetica" pitchFamily="1" charset="0"/>
              </a:rPr>
              <a:pPr/>
              <a:t>16</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Surface current densiity </a:t>
            </a:r>
            <a:r>
              <a:rPr lang="de-DE" sz="1800" b="1" dirty="0">
                <a:latin typeface="Helvetica" pitchFamily="1" charset="0"/>
              </a:rPr>
              <a:t>J is denoted in bold; </a:t>
            </a:r>
            <a:r>
              <a:rPr lang="de-DE" sz="1800" b="0" dirty="0">
                <a:latin typeface="Helvetica" pitchFamily="1" charset="0"/>
              </a:rPr>
              <a:t>beta</a:t>
            </a:r>
            <a:r>
              <a:rPr lang="de-DE" sz="1800" b="1" dirty="0">
                <a:latin typeface="Helvetica" pitchFamily="1" charset="0"/>
              </a:rPr>
              <a:t>  </a:t>
            </a:r>
            <a:r>
              <a:rPr lang="de-DE" sz="1800" b="0" dirty="0">
                <a:latin typeface="Helvetica" pitchFamily="1" charset="0"/>
              </a:rPr>
              <a:t>is the wave propgation beta here.</a:t>
            </a:r>
          </a:p>
        </p:txBody>
      </p:sp>
    </p:spTree>
    <p:extLst>
      <p:ext uri="{BB962C8B-B14F-4D97-AF65-F5344CB8AC3E}">
        <p14:creationId xmlns:p14="http://schemas.microsoft.com/office/powerpoint/2010/main" val="219764350"/>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F9362F0D-39F1-4699-853C-7AC144F73FD1}" type="slidenum">
              <a:rPr lang="en-US" smtClean="0">
                <a:latin typeface="Helvetica" pitchFamily="1" charset="0"/>
              </a:rPr>
              <a:pPr/>
              <a:t>170</a:t>
            </a:fld>
            <a:endParaRPr lang="en-US" dirty="0">
              <a:latin typeface="Helvetica" pitchFamily="1" charset="0"/>
            </a:endParaRPr>
          </a:p>
        </p:txBody>
      </p:sp>
      <p:sp>
        <p:nvSpPr>
          <p:cNvPr id="52227" name="Rectangle 2"/>
          <p:cNvSpPr>
            <a:spLocks noGrp="1" noRot="1" noChangeAspect="1" noChangeArrowheads="1" noTextEdit="1"/>
          </p:cNvSpPr>
          <p:nvPr>
            <p:ph type="sldImg"/>
          </p:nvPr>
        </p:nvSpPr>
        <p:spPr>
          <a:solidFill>
            <a:srgbClr val="FFFFFF"/>
          </a:solidFill>
          <a:ln/>
        </p:spPr>
      </p:sp>
      <p:sp>
        <p:nvSpPr>
          <p:cNvPr id="5222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2870317083"/>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1E8075-EB30-4F4F-999B-69BF65F93672}" type="slidenum">
              <a:rPr kumimoji="0" lang="en-US" sz="1200" b="0" i="0" u="none" strike="noStrike" kern="1200" cap="none" spc="0" normalizeH="0" baseline="0" noProof="0" smtClean="0">
                <a:ln>
                  <a:noFill/>
                </a:ln>
                <a:solidFill>
                  <a:prstClr val="black"/>
                </a:solidFill>
                <a:effectLst/>
                <a:uLnTx/>
                <a:uFillTx/>
                <a:latin typeface="Helvetica" pitchFamily="1"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171</a:t>
            </a:fld>
            <a:endParaRPr kumimoji="0" lang="en-US" sz="1200" b="0" i="0" u="none" strike="noStrike" kern="1200" cap="none" spc="0" normalizeH="0" baseline="0" noProof="0" dirty="0">
              <a:ln>
                <a:noFill/>
              </a:ln>
              <a:solidFill>
                <a:prstClr val="black"/>
              </a:solidFill>
              <a:effectLst/>
              <a:uLnTx/>
              <a:uFillTx/>
              <a:latin typeface="Helvetica" pitchFamily="1" charset="0"/>
              <a:ea typeface="+mn-ea"/>
              <a:cs typeface="+mn-cs"/>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endParaRPr lang="de-DE" sz="1800" dirty="0">
              <a:latin typeface="Helvetica" pitchFamily="1" charset="0"/>
            </a:endParaRPr>
          </a:p>
        </p:txBody>
      </p:sp>
    </p:spTree>
    <p:extLst>
      <p:ext uri="{BB962C8B-B14F-4D97-AF65-F5344CB8AC3E}">
        <p14:creationId xmlns:p14="http://schemas.microsoft.com/office/powerpoint/2010/main" val="2229833277"/>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1E8075-EB30-4F4F-999B-69BF65F93672}" type="slidenum">
              <a:rPr kumimoji="0" lang="en-US" sz="1200" b="0" i="0" u="none" strike="noStrike" kern="1200" cap="none" spc="0" normalizeH="0" baseline="0" noProof="0" smtClean="0">
                <a:ln>
                  <a:noFill/>
                </a:ln>
                <a:solidFill>
                  <a:prstClr val="black"/>
                </a:solidFill>
                <a:effectLst/>
                <a:uLnTx/>
                <a:uFillTx/>
                <a:latin typeface="Helvetica" pitchFamily="1"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172</a:t>
            </a:fld>
            <a:endParaRPr kumimoji="0" lang="en-US" sz="1200" b="0" i="0" u="none" strike="noStrike" kern="1200" cap="none" spc="0" normalizeH="0" baseline="0" noProof="0" dirty="0">
              <a:ln>
                <a:noFill/>
              </a:ln>
              <a:solidFill>
                <a:prstClr val="black"/>
              </a:solidFill>
              <a:effectLst/>
              <a:uLnTx/>
              <a:uFillTx/>
              <a:latin typeface="Helvetica" pitchFamily="1" charset="0"/>
              <a:ea typeface="+mn-ea"/>
              <a:cs typeface="+mn-cs"/>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To be moved into the appendix I would say</a:t>
            </a:r>
          </a:p>
        </p:txBody>
      </p:sp>
    </p:spTree>
    <p:extLst>
      <p:ext uri="{BB962C8B-B14F-4D97-AF65-F5344CB8AC3E}">
        <p14:creationId xmlns:p14="http://schemas.microsoft.com/office/powerpoint/2010/main" val="638546519"/>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1E8075-EB30-4F4F-999B-69BF65F93672}" type="slidenum">
              <a:rPr kumimoji="0" lang="en-US" sz="1200" b="0" i="0" u="none" strike="noStrike" kern="1200" cap="none" spc="0" normalizeH="0" baseline="0" noProof="0" smtClean="0">
                <a:ln>
                  <a:noFill/>
                </a:ln>
                <a:solidFill>
                  <a:prstClr val="black"/>
                </a:solidFill>
                <a:effectLst/>
                <a:uLnTx/>
                <a:uFillTx/>
                <a:latin typeface="Helvetica" pitchFamily="1"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173</a:t>
            </a:fld>
            <a:endParaRPr kumimoji="0" lang="en-US" sz="1200" b="0" i="0" u="none" strike="noStrike" kern="1200" cap="none" spc="0" normalizeH="0" baseline="0" noProof="0" dirty="0">
              <a:ln>
                <a:noFill/>
              </a:ln>
              <a:solidFill>
                <a:prstClr val="black"/>
              </a:solidFill>
              <a:effectLst/>
              <a:uLnTx/>
              <a:uFillTx/>
              <a:latin typeface="Helvetica" pitchFamily="1" charset="0"/>
              <a:ea typeface="+mn-ea"/>
              <a:cs typeface="+mn-cs"/>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To be moved into the appendix I would say</a:t>
            </a:r>
          </a:p>
        </p:txBody>
      </p:sp>
    </p:spTree>
    <p:extLst>
      <p:ext uri="{BB962C8B-B14F-4D97-AF65-F5344CB8AC3E}">
        <p14:creationId xmlns:p14="http://schemas.microsoft.com/office/powerpoint/2010/main" val="2164632107"/>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AFD432-18CD-43C7-8B13-B01135776B64}" type="slidenum">
              <a:rPr kumimoji="0" lang="en-US" sz="1200" b="0" i="0" u="none" strike="noStrike" kern="1200" cap="none" spc="0" normalizeH="0" baseline="0" noProof="0" smtClean="0">
                <a:ln>
                  <a:noFill/>
                </a:ln>
                <a:solidFill>
                  <a:prstClr val="black"/>
                </a:solidFill>
                <a:effectLst/>
                <a:uLnTx/>
                <a:uFillTx/>
                <a:latin typeface="Helvetica" pitchFamily="1"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174</a:t>
            </a:fld>
            <a:endParaRPr kumimoji="0" lang="en-US" sz="1200" b="0" i="0" u="none" strike="noStrike" kern="1200" cap="none" spc="0" normalizeH="0" baseline="0" noProof="0" dirty="0">
              <a:ln>
                <a:noFill/>
              </a:ln>
              <a:solidFill>
                <a:prstClr val="black"/>
              </a:solidFill>
              <a:effectLst/>
              <a:uLnTx/>
              <a:uFillTx/>
              <a:latin typeface="Helvetica" pitchFamily="1" charset="0"/>
              <a:ea typeface="+mn-ea"/>
              <a:cs typeface="+mn-cs"/>
            </a:endParaRPr>
          </a:p>
        </p:txBody>
      </p:sp>
      <p:sp>
        <p:nvSpPr>
          <p:cNvPr id="28675" name="Rectangle 2"/>
          <p:cNvSpPr>
            <a:spLocks noGrp="1" noRot="1" noChangeAspect="1" noChangeArrowheads="1" noTextEdit="1"/>
          </p:cNvSpPr>
          <p:nvPr>
            <p:ph type="sldImg"/>
          </p:nvPr>
        </p:nvSpPr>
        <p:spPr>
          <a:solidFill>
            <a:srgbClr val="FFFFFF"/>
          </a:solidFill>
          <a:ln/>
        </p:spPr>
      </p:sp>
      <p:sp>
        <p:nvSpPr>
          <p:cNvPr id="2867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1658940554"/>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6EA8C6-8731-4125-97F3-3B1C0D7742E7}" type="slidenum">
              <a:rPr kumimoji="0" lang="en-US" sz="1200" b="0" i="0" u="none" strike="noStrike" kern="1200" cap="none" spc="0" normalizeH="0" baseline="0" noProof="0" smtClean="0">
                <a:ln>
                  <a:noFill/>
                </a:ln>
                <a:solidFill>
                  <a:prstClr val="black"/>
                </a:solidFill>
                <a:effectLst/>
                <a:uLnTx/>
                <a:uFillTx/>
                <a:latin typeface="Helvetica" pitchFamily="1"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175</a:t>
            </a:fld>
            <a:endParaRPr kumimoji="0" lang="en-US" sz="1200" b="0" i="0" u="none" strike="noStrike" kern="1200" cap="none" spc="0" normalizeH="0" baseline="0" noProof="0" dirty="0">
              <a:ln>
                <a:noFill/>
              </a:ln>
              <a:solidFill>
                <a:prstClr val="black"/>
              </a:solidFill>
              <a:effectLst/>
              <a:uLnTx/>
              <a:uFillTx/>
              <a:latin typeface="Helvetica" pitchFamily="1" charset="0"/>
              <a:ea typeface="+mn-ea"/>
              <a:cs typeface="+mn-cs"/>
            </a:endParaRPr>
          </a:p>
        </p:txBody>
      </p:sp>
      <p:sp>
        <p:nvSpPr>
          <p:cNvPr id="30723" name="Rectangle 2"/>
          <p:cNvSpPr>
            <a:spLocks noGrp="1" noRot="1" noChangeAspect="1" noChangeArrowheads="1" noTextEdit="1"/>
          </p:cNvSpPr>
          <p:nvPr>
            <p:ph type="sldImg"/>
          </p:nvPr>
        </p:nvSpPr>
        <p:spPr>
          <a:solidFill>
            <a:srgbClr val="FFFFFF"/>
          </a:solidFill>
          <a:ln/>
        </p:spPr>
      </p:sp>
      <p:sp>
        <p:nvSpPr>
          <p:cNvPr id="3072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2302809454"/>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646AD5-789F-4872-8EBC-5782FD96EF0A}" type="slidenum">
              <a:rPr kumimoji="0" lang="en-US" sz="1200" b="0" i="0" u="none" strike="noStrike" kern="1200" cap="none" spc="0" normalizeH="0" baseline="0" noProof="0" smtClean="0">
                <a:ln>
                  <a:noFill/>
                </a:ln>
                <a:solidFill>
                  <a:prstClr val="black"/>
                </a:solidFill>
                <a:effectLst/>
                <a:uLnTx/>
                <a:uFillTx/>
                <a:latin typeface="Helvetica" pitchFamily="1"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176</a:t>
            </a:fld>
            <a:endParaRPr kumimoji="0" lang="en-US" sz="1200" b="0" i="0" u="none" strike="noStrike" kern="1200" cap="none" spc="0" normalizeH="0" baseline="0" noProof="0" dirty="0">
              <a:ln>
                <a:noFill/>
              </a:ln>
              <a:solidFill>
                <a:prstClr val="black"/>
              </a:solidFill>
              <a:effectLst/>
              <a:uLnTx/>
              <a:uFillTx/>
              <a:latin typeface="Helvetica" pitchFamily="1" charset="0"/>
              <a:ea typeface="+mn-ea"/>
              <a:cs typeface="+mn-cs"/>
            </a:endParaRPr>
          </a:p>
        </p:txBody>
      </p:sp>
      <p:sp>
        <p:nvSpPr>
          <p:cNvPr id="32771" name="Rectangle 2"/>
          <p:cNvSpPr>
            <a:spLocks noGrp="1" noRot="1" noChangeAspect="1" noChangeArrowheads="1" noTextEdit="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3239986311"/>
      </p:ext>
    </p:extLst>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marL="0" marR="0" lvl="0" indent="0" algn="r" defTabSz="914400" rtl="0" eaLnBrk="0" fontAlgn="auto" latinLnBrk="0" hangingPunct="0">
              <a:lnSpc>
                <a:spcPct val="100000"/>
              </a:lnSpc>
              <a:spcBef>
                <a:spcPts val="0"/>
              </a:spcBef>
              <a:spcAft>
                <a:spcPts val="0"/>
              </a:spcAft>
              <a:buClrTx/>
              <a:buSzTx/>
              <a:buFontTx/>
              <a:buNone/>
              <a:tabLst/>
              <a:defRPr/>
            </a:pPr>
            <a:fld id="{0AFD1EB6-7A71-4E3C-8FBB-1E00137899B8}"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0" fontAlgn="auto" latinLnBrk="0" hangingPunct="0">
                <a:lnSpc>
                  <a:spcPct val="100000"/>
                </a:lnSpc>
                <a:spcBef>
                  <a:spcPts val="0"/>
                </a:spcBef>
                <a:spcAft>
                  <a:spcPts val="0"/>
                </a:spcAft>
                <a:buClrTx/>
                <a:buSzTx/>
                <a:buFontTx/>
                <a:buNone/>
                <a:tabLst/>
                <a:defRPr/>
              </a:pPr>
              <a:t>177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35843" name="Rectangle 2"/>
          <p:cNvSpPr>
            <a:spLocks noGrp="1" noRot="1" noChangeAspect="1" noChangeArrowheads="1" noTextEdit="1"/>
          </p:cNvSpPr>
          <p:nvPr>
            <p:ph type="sldImg"/>
          </p:nvPr>
        </p:nvSpPr>
        <p:spPr>
          <a:solidFill>
            <a:srgbClr val="FFFFFF"/>
          </a:solidFill>
          <a:ln/>
        </p:spPr>
      </p:sp>
      <p:sp>
        <p:nvSpPr>
          <p:cNvPr id="3584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23245972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3DA0279-633B-43C0-8FB4-D0F185AC3C2A}" type="slidenum">
              <a:rPr lang="en-US" smtClean="0">
                <a:latin typeface="Helvetica" pitchFamily="1" charset="0"/>
              </a:rPr>
              <a:pPr/>
              <a:t>17</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We know this already from the normal Rf lecture ..but its good to do a recap from time to time.. This </a:t>
            </a:r>
            <a:r>
              <a:rPr lang="de-DE" sz="1800" dirty="0" err="1">
                <a:latin typeface="Helvetica" pitchFamily="1" charset="0"/>
              </a:rPr>
              <a:t>example</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nice for „</a:t>
            </a:r>
            <a:r>
              <a:rPr lang="de-DE" sz="1800" dirty="0" err="1">
                <a:latin typeface="Helvetica" pitchFamily="1" charset="0"/>
              </a:rPr>
              <a:t>scaling</a:t>
            </a:r>
            <a:r>
              <a:rPr lang="de-DE" sz="1800" dirty="0">
                <a:latin typeface="Helvetica" pitchFamily="1" charset="0"/>
              </a:rPr>
              <a:t>“ </a:t>
            </a:r>
            <a:r>
              <a:rPr lang="de-DE" sz="1800" dirty="0" err="1">
                <a:latin typeface="Helvetica" pitchFamily="1" charset="0"/>
              </a:rPr>
              <a:t>exercises</a:t>
            </a:r>
            <a:r>
              <a:rPr lang="de-DE" sz="1800" dirty="0">
                <a:latin typeface="Helvetica" pitchFamily="1" charset="0"/>
              </a:rPr>
              <a:t>.</a:t>
            </a:r>
          </a:p>
        </p:txBody>
      </p:sp>
    </p:spTree>
    <p:extLst>
      <p:ext uri="{BB962C8B-B14F-4D97-AF65-F5344CB8AC3E}">
        <p14:creationId xmlns:p14="http://schemas.microsoft.com/office/powerpoint/2010/main" val="34978128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3DA0279-633B-43C0-8FB4-D0F185AC3C2A}" type="slidenum">
              <a:rPr lang="en-US" smtClean="0">
                <a:latin typeface="Helvetica" pitchFamily="1" charset="0"/>
              </a:rPr>
              <a:pPr/>
              <a:t>18</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Keep </a:t>
            </a:r>
            <a:r>
              <a:rPr lang="de-DE" sz="1800">
                <a:latin typeface="Helvetica" pitchFamily="1" charset="0"/>
              </a:rPr>
              <a:t>in mind </a:t>
            </a:r>
            <a:r>
              <a:rPr lang="de-DE" sz="1800" dirty="0">
                <a:latin typeface="Helvetica" pitchFamily="1" charset="0"/>
              </a:rPr>
              <a:t>the the resistance per unit square is demensionless and independent </a:t>
            </a:r>
            <a:r>
              <a:rPr lang="de-DE" sz="1800">
                <a:latin typeface="Helvetica" pitchFamily="1" charset="0"/>
              </a:rPr>
              <a:t>of  the side length of the quare=a</a:t>
            </a:r>
            <a:r>
              <a:rPr lang="de-DE" sz="1800" dirty="0">
                <a:latin typeface="Helvetica" pitchFamily="1" charset="0"/>
              </a:rPr>
              <a:t>...i.e. a may be 1 mm or 1 meter..the result is the same</a:t>
            </a:r>
          </a:p>
        </p:txBody>
      </p:sp>
    </p:spTree>
    <p:extLst>
      <p:ext uri="{BB962C8B-B14F-4D97-AF65-F5344CB8AC3E}">
        <p14:creationId xmlns:p14="http://schemas.microsoft.com/office/powerpoint/2010/main" val="37926779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3DA0279-633B-43C0-8FB4-D0F185AC3C2A}" type="slidenum">
              <a:rPr lang="en-US" smtClean="0">
                <a:latin typeface="Helvetica" pitchFamily="1" charset="0"/>
              </a:rPr>
              <a:pPr/>
              <a:t>19</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At  the critical temperature the DC (!) resistance has the </a:t>
            </a:r>
            <a:r>
              <a:rPr lang="de-DE" sz="1800" dirty="0" err="1">
                <a:latin typeface="Helvetica" pitchFamily="1" charset="0"/>
              </a:rPr>
              <a:t>well</a:t>
            </a:r>
            <a:r>
              <a:rPr lang="de-DE" sz="1800" dirty="0">
                <a:latin typeface="Helvetica" pitchFamily="1" charset="0"/>
              </a:rPr>
              <a:t> </a:t>
            </a:r>
            <a:r>
              <a:rPr lang="de-DE" sz="1800" dirty="0" err="1">
                <a:latin typeface="Helvetica" pitchFamily="1" charset="0"/>
              </a:rPr>
              <a:t>known</a:t>
            </a:r>
            <a:r>
              <a:rPr lang="de-DE" sz="1800" dirty="0">
                <a:latin typeface="Helvetica" pitchFamily="1" charset="0"/>
              </a:rPr>
              <a:t> </a:t>
            </a:r>
            <a:r>
              <a:rPr lang="de-DE" sz="1800" dirty="0" err="1">
                <a:latin typeface="Helvetica" pitchFamily="1" charset="0"/>
              </a:rPr>
              <a:t>step</a:t>
            </a:r>
            <a:r>
              <a:rPr lang="de-DE" sz="1800" dirty="0">
                <a:latin typeface="Helvetica" pitchFamily="1" charset="0"/>
              </a:rPr>
              <a:t> and </a:t>
            </a:r>
            <a:r>
              <a:rPr lang="de-DE" sz="1800" dirty="0" err="1">
                <a:latin typeface="Helvetica" pitchFamily="1" charset="0"/>
              </a:rPr>
              <a:t>then</a:t>
            </a:r>
            <a:r>
              <a:rPr lang="de-DE" sz="1800" dirty="0">
                <a:latin typeface="Helvetica" pitchFamily="1" charset="0"/>
              </a:rPr>
              <a:t> increases proportional to the 3 rd power of temperature</a:t>
            </a:r>
          </a:p>
        </p:txBody>
      </p:sp>
    </p:spTree>
    <p:extLst>
      <p:ext uri="{BB962C8B-B14F-4D97-AF65-F5344CB8AC3E}">
        <p14:creationId xmlns:p14="http://schemas.microsoft.com/office/powerpoint/2010/main" val="4240817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D2C47677-3F6F-4E92-8466-F1A41D250A87}" type="slidenum">
              <a:rPr lang="en-US" smtClean="0">
                <a:latin typeface="Helvetica" pitchFamily="1" charset="0"/>
              </a:rPr>
              <a:pPr/>
              <a:t>2</a:t>
            </a:fld>
            <a:endParaRPr lang="en-US" dirty="0">
              <a:latin typeface="Helvetica" pitchFamily="1" charset="0"/>
            </a:endParaRPr>
          </a:p>
        </p:txBody>
      </p:sp>
      <p:sp>
        <p:nvSpPr>
          <p:cNvPr id="37891" name="Rectangle 2"/>
          <p:cNvSpPr>
            <a:spLocks noGrp="1" noRot="1" noChangeAspect="1" noChangeArrowheads="1" noTextEdit="1"/>
          </p:cNvSpPr>
          <p:nvPr>
            <p:ph type="sldImg"/>
          </p:nvPr>
        </p:nvSpPr>
        <p:spPr>
          <a:solidFill>
            <a:srgbClr val="FFFFFF"/>
          </a:solidFill>
          <a:ln/>
        </p:spPr>
      </p:sp>
      <p:sp>
        <p:nvSpPr>
          <p:cNvPr id="37892"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 short overview....</a:t>
            </a:r>
          </a:p>
        </p:txBody>
      </p:sp>
    </p:spTree>
    <p:extLst>
      <p:ext uri="{BB962C8B-B14F-4D97-AF65-F5344CB8AC3E}">
        <p14:creationId xmlns:p14="http://schemas.microsoft.com/office/powerpoint/2010/main" val="14039781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D3E3BC37-8C36-4D10-9221-3156F69AD286}" type="slidenum">
              <a:rPr lang="en-US" smtClean="0">
                <a:latin typeface="Helvetica" pitchFamily="1" charset="0"/>
              </a:rPr>
              <a:pPr/>
              <a:t>20</a:t>
            </a:fld>
            <a:endParaRPr lang="en-US" dirty="0">
              <a:latin typeface="Helvetica" pitchFamily="1" charset="0"/>
            </a:endParaRPr>
          </a:p>
        </p:txBody>
      </p:sp>
      <p:sp>
        <p:nvSpPr>
          <p:cNvPr id="45059" name="Rectangle 2"/>
          <p:cNvSpPr>
            <a:spLocks noGrp="1" noRot="1" noChangeAspect="1" noChangeArrowheads="1" noTextEdit="1"/>
          </p:cNvSpPr>
          <p:nvPr>
            <p:ph type="sldImg"/>
          </p:nvPr>
        </p:nvSpPr>
        <p:spPr>
          <a:solidFill>
            <a:srgbClr val="FFFFFF"/>
          </a:solidFill>
          <a:ln/>
        </p:spPr>
      </p:sp>
      <p:sp>
        <p:nvSpPr>
          <p:cNvPr id="4506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Also this slide may be rather well known...the ideal conductor just has a very long memory for the eddy currents and remembers any transient ..forever (warm or cold)..in particular ..we can have a magnetic field inside also at cold  depending on the </a:t>
            </a:r>
            <a:r>
              <a:rPr lang="de-DE" sz="1800" dirty="0" err="1">
                <a:latin typeface="Helvetica" pitchFamily="1" charset="0"/>
              </a:rPr>
              <a:t>previous</a:t>
            </a:r>
            <a:r>
              <a:rPr lang="de-DE" sz="1800" dirty="0">
                <a:latin typeface="Helvetica" pitchFamily="1" charset="0"/>
              </a:rPr>
              <a:t> </a:t>
            </a:r>
            <a:r>
              <a:rPr lang="de-DE" sz="1800" dirty="0" err="1">
                <a:latin typeface="Helvetica" pitchFamily="1" charset="0"/>
              </a:rPr>
              <a:t>history</a:t>
            </a:r>
            <a:r>
              <a:rPr lang="de-DE" sz="1800" dirty="0">
                <a:latin typeface="Helvetica" pitchFamily="1" charset="0"/>
              </a:rPr>
              <a:t> for </a:t>
            </a:r>
            <a:r>
              <a:rPr lang="de-DE" sz="1800" dirty="0" err="1">
                <a:latin typeface="Helvetica" pitchFamily="1" charset="0"/>
              </a:rPr>
              <a:t>the</a:t>
            </a:r>
            <a:r>
              <a:rPr lang="de-DE" sz="1800" dirty="0">
                <a:latin typeface="Helvetica" pitchFamily="1" charset="0"/>
              </a:rPr>
              <a:t> ideal </a:t>
            </a:r>
            <a:r>
              <a:rPr lang="de-DE" sz="1800" dirty="0" err="1">
                <a:latin typeface="Helvetica" pitchFamily="1" charset="0"/>
              </a:rPr>
              <a:t>conductor</a:t>
            </a:r>
            <a:endParaRPr lang="de-DE" sz="1800" dirty="0">
              <a:latin typeface="Helvetica" pitchFamily="1" charset="0"/>
            </a:endParaRPr>
          </a:p>
        </p:txBody>
      </p:sp>
    </p:spTree>
    <p:extLst>
      <p:ext uri="{BB962C8B-B14F-4D97-AF65-F5344CB8AC3E}">
        <p14:creationId xmlns:p14="http://schemas.microsoft.com/office/powerpoint/2010/main" val="628425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131BE157-CCC5-4DF0-A64A-A303A5968E98}" type="slidenum">
              <a:rPr lang="en-US" smtClean="0">
                <a:latin typeface="Helvetica" pitchFamily="1" charset="0"/>
              </a:rPr>
              <a:pPr/>
              <a:t>21</a:t>
            </a:fld>
            <a:endParaRPr lang="en-US" dirty="0">
              <a:latin typeface="Helvetica" pitchFamily="1" charset="0"/>
            </a:endParaRPr>
          </a:p>
        </p:txBody>
      </p:sp>
      <p:sp>
        <p:nvSpPr>
          <p:cNvPr id="46083" name="Rectangle 2"/>
          <p:cNvSpPr>
            <a:spLocks noGrp="1" noRot="1" noChangeAspect="1" noChangeArrowheads="1" noTextEdit="1"/>
          </p:cNvSpPr>
          <p:nvPr>
            <p:ph type="sldImg"/>
          </p:nvPr>
        </p:nvSpPr>
        <p:spPr>
          <a:solidFill>
            <a:srgbClr val="FFFFFF"/>
          </a:solidFill>
          <a:ln/>
        </p:spPr>
      </p:sp>
      <p:sp>
        <p:nvSpPr>
          <p:cNvPr id="4608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For the superconductor there is no way to get the magnetic fiield in (at cryo) regardless of the previous history  </a:t>
            </a:r>
          </a:p>
        </p:txBody>
      </p:sp>
    </p:spTree>
    <p:extLst>
      <p:ext uri="{BB962C8B-B14F-4D97-AF65-F5344CB8AC3E}">
        <p14:creationId xmlns:p14="http://schemas.microsoft.com/office/powerpoint/2010/main" val="2379552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30BFA33C-7CA9-4FF7-A15E-6A42E9AB0FDB}" type="slidenum">
              <a:rPr lang="en-US" smtClean="0">
                <a:latin typeface="Helvetica" pitchFamily="1" charset="0"/>
              </a:rPr>
              <a:pPr/>
              <a:t>22</a:t>
            </a:fld>
            <a:endParaRPr lang="en-US" dirty="0">
              <a:latin typeface="Helvetica" pitchFamily="1" charset="0"/>
            </a:endParaRPr>
          </a:p>
        </p:txBody>
      </p:sp>
      <p:sp>
        <p:nvSpPr>
          <p:cNvPr id="47107" name="Rectangle 2"/>
          <p:cNvSpPr>
            <a:spLocks noGrp="1" noRot="1" noChangeAspect="1" noChangeArrowheads="1" noTextEdit="1"/>
          </p:cNvSpPr>
          <p:nvPr>
            <p:ph type="sldImg"/>
          </p:nvPr>
        </p:nvSpPr>
        <p:spPr>
          <a:solidFill>
            <a:srgbClr val="FFFFFF"/>
          </a:solidFill>
          <a:ln/>
        </p:spPr>
      </p:sp>
      <p:sp>
        <p:nvSpPr>
          <p:cNvPr id="4710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The  (conventional) superconductor really does not like a </a:t>
            </a:r>
            <a:r>
              <a:rPr lang="de-DE" sz="1800" dirty="0" err="1">
                <a:latin typeface="Helvetica" pitchFamily="1" charset="0"/>
              </a:rPr>
              <a:t>magnetic</a:t>
            </a:r>
            <a:r>
              <a:rPr lang="de-DE" sz="1800" dirty="0">
                <a:latin typeface="Helvetica" pitchFamily="1" charset="0"/>
              </a:rPr>
              <a:t> field inside and make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inside</a:t>
            </a:r>
            <a:r>
              <a:rPr lang="de-DE" sz="1800" dirty="0">
                <a:latin typeface="Helvetica" pitchFamily="1" charset="0"/>
              </a:rPr>
              <a:t> of the volume field free by having a </a:t>
            </a:r>
            <a:r>
              <a:rPr lang="de-DE" sz="1800" dirty="0" err="1">
                <a:latin typeface="Helvetica" pitchFamily="1" charset="0"/>
              </a:rPr>
              <a:t>suitable</a:t>
            </a:r>
            <a:r>
              <a:rPr lang="de-DE" sz="1800" dirty="0">
                <a:latin typeface="Helvetica" pitchFamily="1" charset="0"/>
              </a:rPr>
              <a:t> </a:t>
            </a:r>
            <a:r>
              <a:rPr lang="de-DE" sz="1800" dirty="0" err="1">
                <a:latin typeface="Helvetica" pitchFamily="1" charset="0"/>
              </a:rPr>
              <a:t>surface</a:t>
            </a:r>
            <a:r>
              <a:rPr lang="de-DE" sz="1800" dirty="0">
                <a:latin typeface="Helvetica" pitchFamily="1" charset="0"/>
              </a:rPr>
              <a:t> current distribution which creates some magnetic field outside and </a:t>
            </a:r>
            <a:r>
              <a:rPr lang="de-DE" sz="1800" dirty="0" err="1">
                <a:latin typeface="Helvetica" pitchFamily="1" charset="0"/>
              </a:rPr>
              <a:t>this</a:t>
            </a:r>
            <a:r>
              <a:rPr lang="de-DE" sz="1800" dirty="0">
                <a:latin typeface="Helvetica" pitchFamily="1" charset="0"/>
              </a:rPr>
              <a:t>  just exactly compensates the inner  field to zero </a:t>
            </a:r>
          </a:p>
        </p:txBody>
      </p:sp>
    </p:spTree>
    <p:extLst>
      <p:ext uri="{BB962C8B-B14F-4D97-AF65-F5344CB8AC3E}">
        <p14:creationId xmlns:p14="http://schemas.microsoft.com/office/powerpoint/2010/main" val="33852175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643ABF5-A8CA-439D-B96C-17F18C2DB4FD}" type="slidenum">
              <a:rPr lang="en-US" smtClean="0">
                <a:latin typeface="Helvetica" pitchFamily="1" charset="0"/>
              </a:rPr>
              <a:pPr/>
              <a:t>23</a:t>
            </a:fld>
            <a:endParaRPr lang="en-US" dirty="0">
              <a:latin typeface="Helvetica" pitchFamily="1" charset="0"/>
            </a:endParaRPr>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 </a:t>
            </a:r>
            <a:r>
              <a:rPr lang="de-DE" sz="1800" dirty="0" err="1">
                <a:latin typeface="Helvetica" pitchFamily="1" charset="0"/>
              </a:rPr>
              <a:t>few</a:t>
            </a:r>
            <a:r>
              <a:rPr lang="de-DE" sz="1800" dirty="0">
                <a:latin typeface="Helvetica" pitchFamily="1" charset="0"/>
              </a:rPr>
              <a:t> </a:t>
            </a:r>
            <a:r>
              <a:rPr lang="de-DE" sz="1800" dirty="0" err="1">
                <a:latin typeface="Helvetica" pitchFamily="1" charset="0"/>
              </a:rPr>
              <a:t>points</a:t>
            </a:r>
            <a:r>
              <a:rPr lang="de-DE" sz="1800" dirty="0">
                <a:latin typeface="Helvetica" pitchFamily="1" charset="0"/>
              </a:rPr>
              <a:t> of superconductor theory..the two fluid model is essential for understandg the mechanism  and also why we have losses in Rf superconductors</a:t>
            </a:r>
          </a:p>
        </p:txBody>
      </p:sp>
    </p:spTree>
    <p:extLst>
      <p:ext uri="{BB962C8B-B14F-4D97-AF65-F5344CB8AC3E}">
        <p14:creationId xmlns:p14="http://schemas.microsoft.com/office/powerpoint/2010/main" val="3912915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643ABF5-A8CA-439D-B96C-17F18C2DB4FD}" type="slidenum">
              <a:rPr lang="en-US" smtClean="0">
                <a:latin typeface="Helvetica" pitchFamily="1" charset="0"/>
              </a:rPr>
              <a:pPr/>
              <a:t>24</a:t>
            </a:fld>
            <a:endParaRPr lang="en-US" dirty="0">
              <a:latin typeface="Helvetica" pitchFamily="1" charset="0"/>
            </a:endParaRPr>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How to find out which superconductor are Type 1  and Type 2 respectively? Well most pure metals are type one..with some exceptions..there is a LONG list in wikipedia</a:t>
            </a:r>
          </a:p>
        </p:txBody>
      </p:sp>
    </p:spTree>
    <p:extLst>
      <p:ext uri="{BB962C8B-B14F-4D97-AF65-F5344CB8AC3E}">
        <p14:creationId xmlns:p14="http://schemas.microsoft.com/office/powerpoint/2010/main" val="19164651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9DF98F31-87BB-4C5A-AB56-45C45D007D14}" type="slidenum">
              <a:rPr lang="en-US" smtClean="0">
                <a:latin typeface="Helvetica" pitchFamily="1" charset="0"/>
              </a:rPr>
              <a:pPr/>
              <a:t>25</a:t>
            </a:fld>
            <a:endParaRPr lang="en-US" dirty="0">
              <a:latin typeface="Helvetica" pitchFamily="1" charset="0"/>
            </a:endParaRPr>
          </a:p>
        </p:txBody>
      </p:sp>
      <p:sp>
        <p:nvSpPr>
          <p:cNvPr id="49155" name="Rectangle 2"/>
          <p:cNvSpPr>
            <a:spLocks noGrp="1" noRot="1" noChangeAspect="1" noChangeArrowheads="1" noTextEdit="1"/>
          </p:cNvSpPr>
          <p:nvPr>
            <p:ph type="sldImg"/>
          </p:nvPr>
        </p:nvSpPr>
        <p:spPr>
          <a:solidFill>
            <a:srgbClr val="FFFFFF"/>
          </a:solidFill>
          <a:ln/>
        </p:spPr>
      </p:sp>
      <p:sp>
        <p:nvSpPr>
          <p:cNvPr id="4915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This </a:t>
            </a:r>
            <a:r>
              <a:rPr lang="de-DE" sz="1800" dirty="0" err="1">
                <a:latin typeface="Helvetica" pitchFamily="1" charset="0"/>
              </a:rPr>
              <a:t>is</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SIGNATURE of a type 2 </a:t>
            </a:r>
            <a:r>
              <a:rPr lang="de-DE" sz="1800" dirty="0" err="1">
                <a:latin typeface="Helvetica" pitchFamily="1" charset="0"/>
              </a:rPr>
              <a:t>superconductor</a:t>
            </a:r>
            <a:r>
              <a:rPr lang="de-DE" sz="1800" dirty="0">
                <a:latin typeface="Helvetica" pitchFamily="1" charset="0"/>
              </a:rPr>
              <a:t> </a:t>
            </a:r>
          </a:p>
        </p:txBody>
      </p:sp>
    </p:spTree>
    <p:extLst>
      <p:ext uri="{BB962C8B-B14F-4D97-AF65-F5344CB8AC3E}">
        <p14:creationId xmlns:p14="http://schemas.microsoft.com/office/powerpoint/2010/main" val="6447267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AADF5ED5-9F0E-4409-ABF1-BC3160968042}" type="slidenum">
              <a:rPr lang="en-US" smtClean="0">
                <a:latin typeface="Helvetica" pitchFamily="1" charset="0"/>
              </a:rPr>
              <a:pPr/>
              <a:t>26</a:t>
            </a:fld>
            <a:endParaRPr lang="en-US" dirty="0">
              <a:latin typeface="Helvetica" pitchFamily="1" charset="0"/>
            </a:endParaRPr>
          </a:p>
        </p:txBody>
      </p:sp>
      <p:sp>
        <p:nvSpPr>
          <p:cNvPr id="50179" name="Rectangle 2"/>
          <p:cNvSpPr>
            <a:spLocks noGrp="1" noRot="1" noChangeAspect="1" noChangeArrowheads="1" noTextEdit="1"/>
          </p:cNvSpPr>
          <p:nvPr>
            <p:ph type="sldImg"/>
          </p:nvPr>
        </p:nvSpPr>
        <p:spPr>
          <a:solidFill>
            <a:srgbClr val="FFFFFF"/>
          </a:solidFill>
          <a:ln/>
        </p:spPr>
      </p:sp>
      <p:sp>
        <p:nvSpPr>
          <p:cNvPr id="5018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err="1">
                <a:latin typeface="Helvetica" pitchFamily="1" charset="0"/>
              </a:rPr>
              <a:t>Vortices</a:t>
            </a:r>
            <a:r>
              <a:rPr lang="de-DE" sz="1800" dirty="0">
                <a:latin typeface="Helvetica" pitchFamily="1" charset="0"/>
              </a:rPr>
              <a:t> also </a:t>
            </a:r>
            <a:r>
              <a:rPr lang="de-DE" sz="1800" dirty="0" err="1">
                <a:latin typeface="Helvetica" pitchFamily="1" charset="0"/>
              </a:rPr>
              <a:t>play</a:t>
            </a:r>
            <a:r>
              <a:rPr lang="de-DE" sz="1800" dirty="0">
                <a:latin typeface="Helvetica" pitchFamily="1" charset="0"/>
              </a:rPr>
              <a:t> a </a:t>
            </a:r>
            <a:r>
              <a:rPr lang="de-DE" sz="1800" dirty="0" err="1">
                <a:latin typeface="Helvetica" pitchFamily="1" charset="0"/>
              </a:rPr>
              <a:t>big</a:t>
            </a:r>
            <a:r>
              <a:rPr lang="de-DE" sz="1800" dirty="0">
                <a:latin typeface="Helvetica" pitchFamily="1" charset="0"/>
              </a:rPr>
              <a:t> </a:t>
            </a:r>
            <a:r>
              <a:rPr lang="de-DE" sz="1800" dirty="0" err="1">
                <a:latin typeface="Helvetica" pitchFamily="1" charset="0"/>
              </a:rPr>
              <a:t>role</a:t>
            </a:r>
            <a:r>
              <a:rPr lang="de-DE" sz="1800" dirty="0">
                <a:latin typeface="Helvetica" pitchFamily="1" charset="0"/>
              </a:rPr>
              <a:t> in </a:t>
            </a:r>
            <a:r>
              <a:rPr lang="de-DE" sz="1800" dirty="0" err="1">
                <a:latin typeface="Helvetica" pitchFamily="1" charset="0"/>
              </a:rPr>
              <a:t>aviation</a:t>
            </a:r>
            <a:r>
              <a:rPr lang="de-DE" sz="1800" dirty="0">
                <a:latin typeface="Helvetica" pitchFamily="1" charset="0"/>
              </a:rPr>
              <a:t>..</a:t>
            </a:r>
            <a:r>
              <a:rPr lang="de-DE" sz="1800" dirty="0" err="1">
                <a:latin typeface="Helvetica" pitchFamily="1" charset="0"/>
              </a:rPr>
              <a:t>you</a:t>
            </a:r>
            <a:r>
              <a:rPr lang="de-DE" sz="1800" dirty="0">
                <a:latin typeface="Helvetica" pitchFamily="1" charset="0"/>
              </a:rPr>
              <a:t> </a:t>
            </a:r>
            <a:r>
              <a:rPr lang="de-DE" sz="1800" dirty="0" err="1">
                <a:latin typeface="Helvetica" pitchFamily="1" charset="0"/>
              </a:rPr>
              <a:t>can</a:t>
            </a:r>
            <a:r>
              <a:rPr lang="de-DE" sz="1800" dirty="0">
                <a:latin typeface="Helvetica" pitchFamily="1" charset="0"/>
              </a:rPr>
              <a:t> </a:t>
            </a:r>
            <a:r>
              <a:rPr lang="de-DE" sz="1800" dirty="0" err="1">
                <a:latin typeface="Helvetica" pitchFamily="1" charset="0"/>
              </a:rPr>
              <a:t>sometimes</a:t>
            </a:r>
            <a:r>
              <a:rPr lang="de-DE" sz="1800" dirty="0">
                <a:latin typeface="Helvetica" pitchFamily="1" charset="0"/>
              </a:rPr>
              <a:t> </a:t>
            </a:r>
            <a:r>
              <a:rPr lang="de-DE" sz="1800" dirty="0" err="1">
                <a:latin typeface="Helvetica" pitchFamily="1" charset="0"/>
              </a:rPr>
              <a:t>see</a:t>
            </a:r>
            <a:r>
              <a:rPr lang="de-DE" sz="1800" dirty="0">
                <a:latin typeface="Helvetica" pitchFamily="1" charset="0"/>
              </a:rPr>
              <a:t> </a:t>
            </a:r>
            <a:r>
              <a:rPr lang="de-DE" sz="1800" dirty="0" err="1">
                <a:latin typeface="Helvetica" pitchFamily="1" charset="0"/>
              </a:rPr>
              <a:t>them</a:t>
            </a:r>
            <a:r>
              <a:rPr lang="de-DE" sz="1800" dirty="0">
                <a:latin typeface="Helvetica" pitchFamily="1" charset="0"/>
              </a:rPr>
              <a:t> </a:t>
            </a:r>
            <a:r>
              <a:rPr lang="de-DE" sz="1800" dirty="0" err="1">
                <a:latin typeface="Helvetica" pitchFamily="1" charset="0"/>
              </a:rPr>
              <a:t>from</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wing</a:t>
            </a:r>
            <a:r>
              <a:rPr lang="de-DE" sz="1800" dirty="0">
                <a:latin typeface="Helvetica" pitchFamily="1" charset="0"/>
              </a:rPr>
              <a:t> </a:t>
            </a:r>
            <a:r>
              <a:rPr lang="de-DE" sz="1800" dirty="0" err="1">
                <a:latin typeface="Helvetica" pitchFamily="1" charset="0"/>
              </a:rPr>
              <a:t>tips</a:t>
            </a:r>
            <a:r>
              <a:rPr lang="de-DE" sz="1800" dirty="0">
                <a:latin typeface="Helvetica" pitchFamily="1" charset="0"/>
              </a:rPr>
              <a:t> of </a:t>
            </a:r>
            <a:r>
              <a:rPr lang="de-DE" sz="1800" dirty="0" err="1">
                <a:latin typeface="Helvetica" pitchFamily="1" charset="0"/>
              </a:rPr>
              <a:t>big</a:t>
            </a:r>
            <a:r>
              <a:rPr lang="de-DE" sz="1800" dirty="0">
                <a:latin typeface="Helvetica" pitchFamily="1" charset="0"/>
              </a:rPr>
              <a:t> </a:t>
            </a:r>
            <a:r>
              <a:rPr lang="de-DE" sz="1800" dirty="0" err="1">
                <a:latin typeface="Helvetica" pitchFamily="1" charset="0"/>
              </a:rPr>
              <a:t>airliners</a:t>
            </a:r>
            <a:r>
              <a:rPr lang="de-DE" sz="1800" dirty="0">
                <a:latin typeface="Helvetica" pitchFamily="1" charset="0"/>
              </a:rPr>
              <a:t>..and </a:t>
            </a:r>
            <a:r>
              <a:rPr lang="de-DE" sz="1800" dirty="0" err="1">
                <a:latin typeface="Helvetica" pitchFamily="1" charset="0"/>
              </a:rPr>
              <a:t>they</a:t>
            </a:r>
            <a:r>
              <a:rPr lang="de-DE" sz="1800" dirty="0">
                <a:latin typeface="Helvetica" pitchFamily="1" charset="0"/>
              </a:rPr>
              <a:t> </a:t>
            </a:r>
            <a:r>
              <a:rPr lang="de-DE" sz="1800" dirty="0" err="1">
                <a:latin typeface="Helvetica" pitchFamily="1" charset="0"/>
              </a:rPr>
              <a:t>are</a:t>
            </a:r>
            <a:r>
              <a:rPr lang="de-DE" sz="1800" dirty="0">
                <a:latin typeface="Helvetica" pitchFamily="1" charset="0"/>
              </a:rPr>
              <a:t> </a:t>
            </a:r>
            <a:r>
              <a:rPr lang="de-DE" sz="1800" dirty="0" err="1">
                <a:latin typeface="Helvetica" pitchFamily="1" charset="0"/>
              </a:rPr>
              <a:t>often</a:t>
            </a:r>
            <a:r>
              <a:rPr lang="de-DE" sz="1800" dirty="0">
                <a:latin typeface="Helvetica" pitchFamily="1" charset="0"/>
              </a:rPr>
              <a:t> </a:t>
            </a:r>
            <a:r>
              <a:rPr lang="de-DE" sz="1800" dirty="0" err="1">
                <a:latin typeface="Helvetica" pitchFamily="1" charset="0"/>
              </a:rPr>
              <a:t>quite</a:t>
            </a:r>
            <a:r>
              <a:rPr lang="de-DE" sz="1800" dirty="0">
                <a:latin typeface="Helvetica" pitchFamily="1" charset="0"/>
              </a:rPr>
              <a:t> </a:t>
            </a:r>
            <a:r>
              <a:rPr lang="de-DE" sz="1800" dirty="0" err="1">
                <a:latin typeface="Helvetica" pitchFamily="1" charset="0"/>
              </a:rPr>
              <a:t>stable</a:t>
            </a:r>
            <a:r>
              <a:rPr lang="de-DE" sz="1800" dirty="0">
                <a:latin typeface="Helvetica" pitchFamily="1" charset="0"/>
              </a:rPr>
              <a:t>  </a:t>
            </a:r>
            <a:r>
              <a:rPr lang="de-DE" sz="1800" dirty="0" err="1">
                <a:latin typeface="Helvetica" pitchFamily="1" charset="0"/>
              </a:rPr>
              <a:t>slowly</a:t>
            </a:r>
            <a:r>
              <a:rPr lang="de-DE" sz="1800" dirty="0">
                <a:latin typeface="Helvetica" pitchFamily="1" charset="0"/>
              </a:rPr>
              <a:t> </a:t>
            </a:r>
            <a:r>
              <a:rPr lang="de-DE" sz="1800" dirty="0" err="1">
                <a:latin typeface="Helvetica" pitchFamily="1" charset="0"/>
              </a:rPr>
              <a:t>falling</a:t>
            </a:r>
            <a:r>
              <a:rPr lang="de-DE" sz="1800" dirty="0">
                <a:latin typeface="Helvetica" pitchFamily="1" charset="0"/>
              </a:rPr>
              <a:t> down and </a:t>
            </a:r>
            <a:r>
              <a:rPr lang="de-DE" sz="1800" dirty="0" err="1">
                <a:latin typeface="Helvetica" pitchFamily="1" charset="0"/>
              </a:rPr>
              <a:t>sometimes</a:t>
            </a:r>
            <a:r>
              <a:rPr lang="de-DE" sz="1800" dirty="0">
                <a:latin typeface="Helvetica" pitchFamily="1" charset="0"/>
              </a:rPr>
              <a:t> </a:t>
            </a:r>
            <a:r>
              <a:rPr lang="de-DE" sz="1800" dirty="0" err="1">
                <a:latin typeface="Helvetica" pitchFamily="1" charset="0"/>
              </a:rPr>
              <a:t>destroyig</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tiles</a:t>
            </a:r>
            <a:r>
              <a:rPr lang="de-DE" sz="1800" dirty="0">
                <a:latin typeface="Helvetica" pitchFamily="1" charset="0"/>
              </a:rPr>
              <a:t> on </a:t>
            </a:r>
            <a:r>
              <a:rPr lang="de-DE" sz="1800" dirty="0" err="1">
                <a:latin typeface="Helvetica" pitchFamily="1" charset="0"/>
              </a:rPr>
              <a:t>houses</a:t>
            </a:r>
            <a:r>
              <a:rPr lang="de-DE" sz="1800" dirty="0">
                <a:latin typeface="Helvetica" pitchFamily="1" charset="0"/>
              </a:rPr>
              <a:t>  in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landing</a:t>
            </a:r>
            <a:r>
              <a:rPr lang="de-DE" sz="1800" dirty="0">
                <a:latin typeface="Helvetica" pitchFamily="1" charset="0"/>
              </a:rPr>
              <a:t> </a:t>
            </a:r>
            <a:r>
              <a:rPr lang="de-DE" sz="1800" dirty="0" err="1">
                <a:latin typeface="Helvetica" pitchFamily="1" charset="0"/>
              </a:rPr>
              <a:t>approach</a:t>
            </a:r>
            <a:r>
              <a:rPr lang="de-DE" sz="1800" dirty="0">
                <a:latin typeface="Helvetica" pitchFamily="1" charset="0"/>
              </a:rPr>
              <a:t> </a:t>
            </a:r>
            <a:r>
              <a:rPr lang="de-DE" sz="1800" dirty="0" err="1">
                <a:latin typeface="Helvetica" pitchFamily="1" charset="0"/>
              </a:rPr>
              <a:t>path</a:t>
            </a:r>
            <a:r>
              <a:rPr lang="de-DE" sz="1800" dirty="0">
                <a:latin typeface="Helvetica" pitchFamily="1" charset="0"/>
              </a:rPr>
              <a:t>…and </a:t>
            </a:r>
            <a:r>
              <a:rPr lang="de-DE" sz="1800" dirty="0" err="1">
                <a:latin typeface="Helvetica" pitchFamily="1" charset="0"/>
              </a:rPr>
              <a:t>vortices</a:t>
            </a:r>
            <a:r>
              <a:rPr lang="de-DE" sz="1800" dirty="0">
                <a:latin typeface="Helvetica" pitchFamily="1" charset="0"/>
              </a:rPr>
              <a:t> </a:t>
            </a:r>
            <a:r>
              <a:rPr lang="de-DE" sz="1800" dirty="0" err="1">
                <a:latin typeface="Helvetica" pitchFamily="1" charset="0"/>
              </a:rPr>
              <a:t>have</a:t>
            </a:r>
            <a:r>
              <a:rPr lang="de-DE" sz="1800" dirty="0">
                <a:latin typeface="Helvetica" pitchFamily="1" charset="0"/>
              </a:rPr>
              <a:t> </a:t>
            </a:r>
            <a:r>
              <a:rPr lang="de-DE" sz="1800" dirty="0" err="1">
                <a:latin typeface="Helvetica" pitchFamily="1" charset="0"/>
              </a:rPr>
              <a:t>caused</a:t>
            </a:r>
            <a:r>
              <a:rPr lang="de-DE" sz="1800" dirty="0">
                <a:latin typeface="Helvetica" pitchFamily="1" charset="0"/>
              </a:rPr>
              <a:t> </a:t>
            </a:r>
            <a:r>
              <a:rPr lang="de-DE" sz="1800" dirty="0" err="1">
                <a:latin typeface="Helvetica" pitchFamily="1" charset="0"/>
              </a:rPr>
              <a:t>several</a:t>
            </a:r>
            <a:r>
              <a:rPr lang="de-DE" sz="1800" dirty="0">
                <a:latin typeface="Helvetica" pitchFamily="1" charset="0"/>
              </a:rPr>
              <a:t> </a:t>
            </a:r>
            <a:r>
              <a:rPr lang="de-DE" sz="1800" dirty="0" err="1">
                <a:latin typeface="Helvetica" pitchFamily="1" charset="0"/>
              </a:rPr>
              <a:t>severe</a:t>
            </a:r>
            <a:r>
              <a:rPr lang="de-DE" sz="1800" dirty="0">
                <a:latin typeface="Helvetica" pitchFamily="1" charset="0"/>
              </a:rPr>
              <a:t> </a:t>
            </a:r>
            <a:r>
              <a:rPr lang="de-DE" sz="1800" dirty="0" err="1">
                <a:latin typeface="Helvetica" pitchFamily="1" charset="0"/>
              </a:rPr>
              <a:t>aircraft</a:t>
            </a:r>
            <a:r>
              <a:rPr lang="de-DE" sz="1800" dirty="0">
                <a:latin typeface="Helvetica" pitchFamily="1" charset="0"/>
              </a:rPr>
              <a:t> </a:t>
            </a:r>
            <a:r>
              <a:rPr lang="de-DE" sz="1800" dirty="0" err="1">
                <a:latin typeface="Helvetica" pitchFamily="1" charset="0"/>
              </a:rPr>
              <a:t>accicents</a:t>
            </a:r>
            <a:r>
              <a:rPr lang="de-DE" sz="1800" dirty="0">
                <a:latin typeface="Helvetica" pitchFamily="1" charset="0"/>
              </a:rPr>
              <a:t>  </a:t>
            </a:r>
          </a:p>
        </p:txBody>
      </p:sp>
    </p:spTree>
    <p:extLst>
      <p:ext uri="{BB962C8B-B14F-4D97-AF65-F5344CB8AC3E}">
        <p14:creationId xmlns:p14="http://schemas.microsoft.com/office/powerpoint/2010/main" val="898638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51093F2A-751D-481D-9B1F-A45DB56BEA34}" type="slidenum">
              <a:rPr lang="en-US" smtClean="0">
                <a:latin typeface="Helvetica" pitchFamily="1" charset="0"/>
              </a:rPr>
              <a:pPr/>
              <a:t>27</a:t>
            </a:fld>
            <a:endParaRPr lang="en-US" dirty="0">
              <a:latin typeface="Helvetica" pitchFamily="1" charset="0"/>
            </a:endParaRPr>
          </a:p>
        </p:txBody>
      </p:sp>
      <p:sp>
        <p:nvSpPr>
          <p:cNvPr id="53251" name="Rectangle 2"/>
          <p:cNvSpPr>
            <a:spLocks noGrp="1" noRot="1" noChangeAspect="1" noChangeArrowheads="1" noTextEdit="1"/>
          </p:cNvSpPr>
          <p:nvPr>
            <p:ph type="sldImg"/>
          </p:nvPr>
        </p:nvSpPr>
        <p:spPr>
          <a:solidFill>
            <a:srgbClr val="FFFFFF"/>
          </a:solidFill>
          <a:ln/>
        </p:spPr>
      </p:sp>
      <p:sp>
        <p:nvSpPr>
          <p:cNvPr id="53252"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Most pure metals which can become superconductve are Type1 superconductors..except Nb...and most compounds are Type II (with few exceptions); of course we have an interest in the highest possible critical temperature and the max magnetic field...the price to be paid may be technological issues..(brittleness..).For ceramic Type I or Type II are ususally not defined.</a:t>
            </a:r>
          </a:p>
        </p:txBody>
      </p:sp>
    </p:spTree>
    <p:extLst>
      <p:ext uri="{BB962C8B-B14F-4D97-AF65-F5344CB8AC3E}">
        <p14:creationId xmlns:p14="http://schemas.microsoft.com/office/powerpoint/2010/main" val="39210520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0D226D33-3BEE-40B0-93FD-9262A4AE51EF}" type="slidenum">
              <a:rPr lang="en-US" smtClean="0">
                <a:latin typeface="Helvetica" pitchFamily="1" charset="0"/>
              </a:rPr>
              <a:pPr/>
              <a:t>28</a:t>
            </a:fld>
            <a:endParaRPr lang="en-US" dirty="0">
              <a:latin typeface="Helvetica" pitchFamily="1" charset="0"/>
            </a:endParaRPr>
          </a:p>
        </p:txBody>
      </p:sp>
      <p:sp>
        <p:nvSpPr>
          <p:cNvPr id="54275" name="Rectangle 2"/>
          <p:cNvSpPr>
            <a:spLocks noGrp="1" noRot="1" noChangeAspect="1" noChangeArrowheads="1" noTextEdit="1"/>
          </p:cNvSpPr>
          <p:nvPr>
            <p:ph type="sldImg"/>
          </p:nvPr>
        </p:nvSpPr>
        <p:spPr>
          <a:solidFill>
            <a:srgbClr val="FFFFFF"/>
          </a:solidFill>
          <a:ln/>
        </p:spPr>
      </p:sp>
      <p:sp>
        <p:nvSpPr>
          <p:cNvPr id="5427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This is a typical high temperature supraconductor  (ceramic style) from the cuprate family  ...Yttrium Barium Cuprate..Note that cavities made from high temperature superconductors can operarate in a strong DC magnetic field</a:t>
            </a:r>
          </a:p>
        </p:txBody>
      </p:sp>
    </p:spTree>
    <p:extLst>
      <p:ext uri="{BB962C8B-B14F-4D97-AF65-F5344CB8AC3E}">
        <p14:creationId xmlns:p14="http://schemas.microsoft.com/office/powerpoint/2010/main" val="1176523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3DA0279-633B-43C0-8FB4-D0F185AC3C2A}" type="slidenum">
              <a:rPr lang="en-US" smtClean="0">
                <a:latin typeface="Helvetica" pitchFamily="1" charset="0"/>
              </a:rPr>
              <a:pPr/>
              <a:t>29</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Obviously we would like to work with as many as possible superconducting electrons</a:t>
            </a:r>
          </a:p>
        </p:txBody>
      </p:sp>
    </p:spTree>
    <p:extLst>
      <p:ext uri="{BB962C8B-B14F-4D97-AF65-F5344CB8AC3E}">
        <p14:creationId xmlns:p14="http://schemas.microsoft.com/office/powerpoint/2010/main" val="1518030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17DB2D2-66B2-4834-BDC3-7D2944B88D01}" type="slidenum">
              <a:rPr lang="en-US" smtClean="0">
                <a:latin typeface="Helvetica" pitchFamily="1" charset="0"/>
              </a:rPr>
              <a:pPr/>
              <a:t>3</a:t>
            </a:fld>
            <a:endParaRPr lang="en-US" dirty="0">
              <a:latin typeface="Helvetica" pitchFamily="1" charset="0"/>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And some tools relevant for RF superconductivity</a:t>
            </a:r>
          </a:p>
        </p:txBody>
      </p:sp>
    </p:spTree>
    <p:extLst>
      <p:ext uri="{BB962C8B-B14F-4D97-AF65-F5344CB8AC3E}">
        <p14:creationId xmlns:p14="http://schemas.microsoft.com/office/powerpoint/2010/main" val="38781734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E29AAB7C-816A-4025-AE25-99F524156C86}" type="slidenum">
              <a:rPr lang="en-US" smtClean="0">
                <a:latin typeface="Helvetica" pitchFamily="1" charset="0"/>
              </a:rPr>
              <a:pPr/>
              <a:t>30</a:t>
            </a:fld>
            <a:endParaRPr lang="en-US" dirty="0">
              <a:latin typeface="Helvetica" pitchFamily="1" charset="0"/>
            </a:endParaRPr>
          </a:p>
        </p:txBody>
      </p:sp>
      <p:sp>
        <p:nvSpPr>
          <p:cNvPr id="56323" name="Rectangle 2"/>
          <p:cNvSpPr>
            <a:spLocks noGrp="1" noRot="1" noChangeAspect="1" noChangeArrowheads="1" noTextEdit="1"/>
          </p:cNvSpPr>
          <p:nvPr>
            <p:ph type="sldImg"/>
          </p:nvPr>
        </p:nvSpPr>
        <p:spPr>
          <a:solidFill>
            <a:srgbClr val="FFFFFF"/>
          </a:solidFill>
          <a:ln/>
        </p:spPr>
      </p:sp>
      <p:sp>
        <p:nvSpPr>
          <p:cNvPr id="5632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err="1">
                <a:latin typeface="Helvetica" pitchFamily="1" charset="0"/>
              </a:rPr>
              <a:t>Complicated</a:t>
            </a:r>
            <a:r>
              <a:rPr lang="de-DE" sz="1800" dirty="0">
                <a:latin typeface="Helvetica" pitchFamily="1" charset="0"/>
              </a:rPr>
              <a:t> math. </a:t>
            </a:r>
            <a:r>
              <a:rPr lang="de-DE" sz="1800" dirty="0" err="1">
                <a:latin typeface="Helvetica" pitchFamily="1" charset="0"/>
              </a:rPr>
              <a:t>stuff</a:t>
            </a:r>
            <a:r>
              <a:rPr lang="de-DE" sz="1800" dirty="0">
                <a:latin typeface="Helvetica" pitchFamily="1" charset="0"/>
              </a:rPr>
              <a:t> (sorry) but </a:t>
            </a:r>
            <a:r>
              <a:rPr lang="de-DE" sz="1800" dirty="0" err="1">
                <a:latin typeface="Helvetica" pitchFamily="1" charset="0"/>
              </a:rPr>
              <a:t>good</a:t>
            </a:r>
            <a:r>
              <a:rPr lang="de-DE" sz="1800" dirty="0">
                <a:latin typeface="Helvetica" pitchFamily="1" charset="0"/>
              </a:rPr>
              <a:t> </a:t>
            </a:r>
            <a:r>
              <a:rPr lang="de-DE" sz="1800" dirty="0" err="1">
                <a:latin typeface="Helvetica" pitchFamily="1" charset="0"/>
              </a:rPr>
              <a:t>enough</a:t>
            </a:r>
            <a:r>
              <a:rPr lang="de-DE" sz="1800" dirty="0">
                <a:latin typeface="Helvetica" pitchFamily="1" charset="0"/>
              </a:rPr>
              <a:t> to </a:t>
            </a:r>
            <a:r>
              <a:rPr lang="de-DE" sz="1800" dirty="0" err="1">
                <a:latin typeface="Helvetica" pitchFamily="1" charset="0"/>
              </a:rPr>
              <a:t>get</a:t>
            </a:r>
            <a:r>
              <a:rPr lang="de-DE" sz="1800" dirty="0">
                <a:latin typeface="Helvetica" pitchFamily="1" charset="0"/>
              </a:rPr>
              <a:t> a </a:t>
            </a:r>
            <a:r>
              <a:rPr lang="de-DE" sz="1800" dirty="0" err="1">
                <a:latin typeface="Helvetica" pitchFamily="1" charset="0"/>
              </a:rPr>
              <a:t>basic</a:t>
            </a:r>
            <a:r>
              <a:rPr lang="de-DE" sz="1800" dirty="0">
                <a:latin typeface="Helvetica" pitchFamily="1" charset="0"/>
              </a:rPr>
              <a:t> </a:t>
            </a:r>
            <a:r>
              <a:rPr lang="de-DE" sz="1800" dirty="0" err="1">
                <a:latin typeface="Helvetica" pitchFamily="1" charset="0"/>
              </a:rPr>
              <a:t>idea</a:t>
            </a:r>
            <a:endParaRPr lang="de-DE" sz="1800" dirty="0">
              <a:latin typeface="Helvetica" pitchFamily="1" charset="0"/>
            </a:endParaRPr>
          </a:p>
        </p:txBody>
      </p:sp>
    </p:spTree>
    <p:extLst>
      <p:ext uri="{BB962C8B-B14F-4D97-AF65-F5344CB8AC3E}">
        <p14:creationId xmlns:p14="http://schemas.microsoft.com/office/powerpoint/2010/main" val="28789712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21E8075-EB30-4F4F-999B-69BF65F93672}" type="slidenum">
              <a:rPr lang="en-US" smtClean="0">
                <a:latin typeface="Helvetica" pitchFamily="1" charset="0"/>
              </a:rPr>
              <a:pPr/>
              <a:t>31</a:t>
            </a:fld>
            <a:endParaRPr lang="en-US" dirty="0">
              <a:latin typeface="Helvetica" pitchFamily="1" charset="0"/>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err="1">
                <a:latin typeface="Helvetica" pitchFamily="1" charset="0"/>
              </a:rPr>
              <a:t>Its</a:t>
            </a:r>
            <a:r>
              <a:rPr lang="de-DE" sz="1800" dirty="0">
                <a:latin typeface="Helvetica" pitchFamily="1" charset="0"/>
              </a:rPr>
              <a:t> </a:t>
            </a:r>
            <a:r>
              <a:rPr lang="de-DE" sz="1800" dirty="0" err="1">
                <a:latin typeface="Helvetica" pitchFamily="1" charset="0"/>
              </a:rPr>
              <a:t>important</a:t>
            </a:r>
            <a:r>
              <a:rPr lang="de-DE" sz="1800" dirty="0">
                <a:latin typeface="Helvetica" pitchFamily="1" charset="0"/>
              </a:rPr>
              <a:t> to </a:t>
            </a:r>
            <a:r>
              <a:rPr lang="de-DE" sz="1800" dirty="0" err="1">
                <a:latin typeface="Helvetica" pitchFamily="1" charset="0"/>
              </a:rPr>
              <a:t>keep</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order</a:t>
            </a:r>
            <a:r>
              <a:rPr lang="de-DE" sz="1800" dirty="0">
                <a:latin typeface="Helvetica" pitchFamily="1" charset="0"/>
              </a:rPr>
              <a:t> of </a:t>
            </a:r>
            <a:r>
              <a:rPr lang="de-DE" sz="1800" dirty="0" err="1">
                <a:latin typeface="Helvetica" pitchFamily="1" charset="0"/>
              </a:rPr>
              <a:t>magntidude</a:t>
            </a:r>
            <a:r>
              <a:rPr lang="de-DE" sz="1800" dirty="0">
                <a:latin typeface="Helvetica" pitchFamily="1" charset="0"/>
              </a:rPr>
              <a:t> in </a:t>
            </a:r>
            <a:r>
              <a:rPr lang="de-DE" sz="1800" dirty="0" err="1">
                <a:latin typeface="Helvetica" pitchFamily="1" charset="0"/>
              </a:rPr>
              <a:t>mind</a:t>
            </a:r>
            <a:r>
              <a:rPr lang="de-DE" sz="1800" dirty="0">
                <a:latin typeface="Helvetica" pitchFamily="1" charset="0"/>
              </a:rPr>
              <a:t>….</a:t>
            </a:r>
            <a:r>
              <a:rPr lang="de-DE" sz="1800" dirty="0" err="1">
                <a:latin typeface="Helvetica" pitchFamily="1" charset="0"/>
              </a:rPr>
              <a:t>ballpark</a:t>
            </a:r>
            <a:r>
              <a:rPr lang="de-DE" sz="1800" dirty="0">
                <a:latin typeface="Helvetica" pitchFamily="1" charset="0"/>
              </a:rPr>
              <a:t> </a:t>
            </a:r>
            <a:r>
              <a:rPr lang="de-DE" sz="1800" dirty="0" err="1">
                <a:latin typeface="Helvetica" pitchFamily="1" charset="0"/>
              </a:rPr>
              <a:t>below</a:t>
            </a:r>
            <a:r>
              <a:rPr lang="de-DE" sz="1800" dirty="0">
                <a:latin typeface="Helvetica" pitchFamily="1" charset="0"/>
              </a:rPr>
              <a:t> 100 </a:t>
            </a:r>
            <a:r>
              <a:rPr lang="de-DE" sz="1800" dirty="0" err="1">
                <a:latin typeface="Helvetica" pitchFamily="1" charset="0"/>
              </a:rPr>
              <a:t>nanometer</a:t>
            </a:r>
            <a:r>
              <a:rPr lang="de-DE" sz="1800" dirty="0">
                <a:latin typeface="Helvetica" pitchFamily="1" charset="0"/>
              </a:rPr>
              <a:t> for </a:t>
            </a:r>
            <a:r>
              <a:rPr lang="de-DE" sz="1800" dirty="0" err="1">
                <a:latin typeface="Helvetica" pitchFamily="1" charset="0"/>
              </a:rPr>
              <a:t>metals</a:t>
            </a:r>
            <a:endParaRPr lang="de-DE" sz="1800" dirty="0">
              <a:latin typeface="Helvetica" pitchFamily="1" charset="0"/>
            </a:endParaRPr>
          </a:p>
        </p:txBody>
      </p:sp>
    </p:spTree>
    <p:extLst>
      <p:ext uri="{BB962C8B-B14F-4D97-AF65-F5344CB8AC3E}">
        <p14:creationId xmlns:p14="http://schemas.microsoft.com/office/powerpoint/2010/main" val="867283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21E8075-EB30-4F4F-999B-69BF65F93672}" type="slidenum">
              <a:rPr lang="en-US" smtClean="0">
                <a:latin typeface="Helvetica" pitchFamily="1" charset="0"/>
              </a:rPr>
              <a:pPr/>
              <a:t>32</a:t>
            </a:fld>
            <a:endParaRPr lang="en-US" dirty="0">
              <a:latin typeface="Helvetica" pitchFamily="1" charset="0"/>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err="1">
                <a:latin typeface="Helvetica" pitchFamily="1" charset="0"/>
              </a:rPr>
              <a:t>We</a:t>
            </a:r>
            <a:r>
              <a:rPr lang="de-DE" sz="1800" dirty="0">
                <a:latin typeface="Helvetica" pitchFamily="1" charset="0"/>
              </a:rPr>
              <a:t> </a:t>
            </a:r>
            <a:r>
              <a:rPr lang="de-DE" sz="1800" dirty="0" err="1">
                <a:latin typeface="Helvetica" pitchFamily="1" charset="0"/>
              </a:rPr>
              <a:t>have</a:t>
            </a:r>
            <a:r>
              <a:rPr lang="de-DE" sz="1800" dirty="0">
                <a:latin typeface="Helvetica" pitchFamily="1" charset="0"/>
              </a:rPr>
              <a:t> a </a:t>
            </a:r>
            <a:r>
              <a:rPr lang="de-DE" sz="1800" dirty="0" err="1">
                <a:latin typeface="Helvetica" pitchFamily="1" charset="0"/>
              </a:rPr>
              <a:t>mixture</a:t>
            </a:r>
            <a:r>
              <a:rPr lang="de-DE" sz="1800" dirty="0">
                <a:latin typeface="Helvetica" pitchFamily="1" charset="0"/>
              </a:rPr>
              <a:t> of normal </a:t>
            </a:r>
            <a:r>
              <a:rPr lang="de-DE" sz="1800" dirty="0" err="1">
                <a:latin typeface="Helvetica" pitchFamily="1" charset="0"/>
              </a:rPr>
              <a:t>conducting</a:t>
            </a:r>
            <a:r>
              <a:rPr lang="de-DE" sz="1800" dirty="0">
                <a:latin typeface="Helvetica" pitchFamily="1" charset="0"/>
              </a:rPr>
              <a:t> and </a:t>
            </a:r>
            <a:r>
              <a:rPr lang="de-DE" sz="1800" dirty="0" err="1">
                <a:latin typeface="Helvetica" pitchFamily="1" charset="0"/>
              </a:rPr>
              <a:t>superconducting</a:t>
            </a:r>
            <a:r>
              <a:rPr lang="de-DE" sz="1800" dirty="0">
                <a:latin typeface="Helvetica" pitchFamily="1" charset="0"/>
              </a:rPr>
              <a:t> </a:t>
            </a:r>
            <a:r>
              <a:rPr lang="de-DE" sz="1800" dirty="0" err="1">
                <a:latin typeface="Helvetica" pitchFamily="1" charset="0"/>
              </a:rPr>
              <a:t>electrons</a:t>
            </a:r>
            <a:r>
              <a:rPr lang="de-DE" sz="1800" dirty="0">
                <a:latin typeface="Helvetica" pitchFamily="1" charset="0"/>
              </a:rPr>
              <a:t> in </a:t>
            </a:r>
            <a:r>
              <a:rPr lang="de-DE" sz="1800" dirty="0" err="1">
                <a:latin typeface="Helvetica" pitchFamily="1" charset="0"/>
              </a:rPr>
              <a:t>the</a:t>
            </a:r>
            <a:r>
              <a:rPr lang="de-DE" sz="1800" dirty="0">
                <a:latin typeface="Helvetica" pitchFamily="1" charset="0"/>
              </a:rPr>
              <a:t> material  and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ratio</a:t>
            </a:r>
            <a:r>
              <a:rPr lang="de-DE" sz="1800" dirty="0">
                <a:latin typeface="Helvetica" pitchFamily="1" charset="0"/>
              </a:rPr>
              <a:t>  </a:t>
            </a:r>
            <a:r>
              <a:rPr lang="de-DE" sz="1800" dirty="0" err="1">
                <a:latin typeface="Helvetica" pitchFamily="1" charset="0"/>
              </a:rPr>
              <a:t>between</a:t>
            </a:r>
            <a:r>
              <a:rPr lang="de-DE" sz="1800" dirty="0">
                <a:latin typeface="Helvetica" pitchFamily="1" charset="0"/>
              </a:rPr>
              <a:t> </a:t>
            </a:r>
            <a:r>
              <a:rPr lang="de-DE" sz="1800" dirty="0" err="1">
                <a:latin typeface="Helvetica" pitchFamily="1" charset="0"/>
              </a:rPr>
              <a:t>both</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 </a:t>
            </a:r>
            <a:r>
              <a:rPr lang="de-DE" sz="1800" dirty="0" err="1">
                <a:latin typeface="Helvetica" pitchFamily="1" charset="0"/>
              </a:rPr>
              <a:t>function</a:t>
            </a:r>
            <a:r>
              <a:rPr lang="de-DE" sz="1800" dirty="0">
                <a:latin typeface="Helvetica" pitchFamily="1" charset="0"/>
              </a:rPr>
              <a:t> of </a:t>
            </a:r>
            <a:r>
              <a:rPr lang="de-DE" sz="1800" dirty="0" err="1">
                <a:latin typeface="Helvetica" pitchFamily="1" charset="0"/>
              </a:rPr>
              <a:t>temperature</a:t>
            </a:r>
            <a:r>
              <a:rPr lang="de-DE" sz="1800" dirty="0">
                <a:latin typeface="Helvetica" pitchFamily="1" charset="0"/>
              </a:rPr>
              <a:t> </a:t>
            </a:r>
          </a:p>
        </p:txBody>
      </p:sp>
    </p:spTree>
    <p:extLst>
      <p:ext uri="{BB962C8B-B14F-4D97-AF65-F5344CB8AC3E}">
        <p14:creationId xmlns:p14="http://schemas.microsoft.com/office/powerpoint/2010/main" val="38081695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21E8075-EB30-4F4F-999B-69BF65F93672}" type="slidenum">
              <a:rPr lang="en-US" smtClean="0">
                <a:latin typeface="Helvetica" pitchFamily="1" charset="0"/>
              </a:rPr>
              <a:pPr/>
              <a:t>33</a:t>
            </a:fld>
            <a:endParaRPr lang="en-US" dirty="0">
              <a:latin typeface="Helvetica" pitchFamily="1" charset="0"/>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Just </a:t>
            </a:r>
            <a:r>
              <a:rPr lang="de-DE" sz="1800" dirty="0" err="1">
                <a:latin typeface="Helvetica" pitchFamily="1" charset="0"/>
              </a:rPr>
              <a:t>keep</a:t>
            </a:r>
            <a:r>
              <a:rPr lang="de-DE" sz="1800" dirty="0">
                <a:latin typeface="Helvetica" pitchFamily="1" charset="0"/>
              </a:rPr>
              <a:t> in </a:t>
            </a:r>
            <a:r>
              <a:rPr lang="de-DE" sz="1800" dirty="0" err="1">
                <a:latin typeface="Helvetica" pitchFamily="1" charset="0"/>
              </a:rPr>
              <a:t>mind</a:t>
            </a:r>
            <a:r>
              <a:rPr lang="de-DE" sz="1800" dirty="0">
                <a:latin typeface="Helvetica" pitchFamily="1" charset="0"/>
              </a:rPr>
              <a:t> </a:t>
            </a:r>
            <a:r>
              <a:rPr lang="de-DE" sz="1800" dirty="0" err="1">
                <a:latin typeface="Helvetica" pitchFamily="1" charset="0"/>
              </a:rPr>
              <a:t>that</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cooper</a:t>
            </a:r>
            <a:r>
              <a:rPr lang="de-DE" sz="1800" dirty="0">
                <a:latin typeface="Helvetica" pitchFamily="1" charset="0"/>
              </a:rPr>
              <a:t> </a:t>
            </a:r>
            <a:r>
              <a:rPr lang="de-DE" sz="1800" dirty="0" err="1">
                <a:latin typeface="Helvetica" pitchFamily="1" charset="0"/>
              </a:rPr>
              <a:t>pairs</a:t>
            </a:r>
            <a:r>
              <a:rPr lang="de-DE" sz="1800" dirty="0">
                <a:latin typeface="Helvetica" pitchFamily="1" charset="0"/>
              </a:rPr>
              <a:t>= SC </a:t>
            </a:r>
            <a:r>
              <a:rPr lang="de-DE" sz="1800" dirty="0" err="1">
                <a:latin typeface="Helvetica" pitchFamily="1" charset="0"/>
              </a:rPr>
              <a:t>electrons</a:t>
            </a:r>
            <a:r>
              <a:rPr lang="de-DE" sz="1800" dirty="0">
                <a:latin typeface="Helvetica" pitchFamily="1" charset="0"/>
              </a:rPr>
              <a:t>  </a:t>
            </a:r>
            <a:r>
              <a:rPr lang="de-DE" sz="1800" dirty="0" err="1">
                <a:latin typeface="Helvetica" pitchFamily="1" charset="0"/>
              </a:rPr>
              <a:t>are</a:t>
            </a:r>
            <a:r>
              <a:rPr lang="de-DE" sz="1800" dirty="0">
                <a:latin typeface="Helvetica" pitchFamily="1" charset="0"/>
              </a:rPr>
              <a:t> </a:t>
            </a:r>
            <a:r>
              <a:rPr lang="de-DE" sz="1800" dirty="0" err="1">
                <a:latin typeface="Helvetica" pitchFamily="1" charset="0"/>
              </a:rPr>
              <a:t>sort</a:t>
            </a:r>
            <a:r>
              <a:rPr lang="de-DE" sz="1800" dirty="0">
                <a:latin typeface="Helvetica" pitchFamily="1" charset="0"/>
              </a:rPr>
              <a:t> of </a:t>
            </a:r>
            <a:r>
              <a:rPr lang="de-DE" sz="1800" dirty="0" err="1">
                <a:latin typeface="Helvetica" pitchFamily="1" charset="0"/>
              </a:rPr>
              <a:t>tunneling</a:t>
            </a:r>
            <a:r>
              <a:rPr lang="de-DE" sz="1800" dirty="0">
                <a:latin typeface="Helvetica" pitchFamily="1" charset="0"/>
              </a:rPr>
              <a:t> </a:t>
            </a:r>
            <a:r>
              <a:rPr lang="de-DE" sz="1800" dirty="0" err="1">
                <a:latin typeface="Helvetica" pitchFamily="1" charset="0"/>
              </a:rPr>
              <a:t>through</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crystal</a:t>
            </a:r>
            <a:r>
              <a:rPr lang="de-DE" sz="1800" dirty="0">
                <a:latin typeface="Helvetica" pitchFamily="1" charset="0"/>
              </a:rPr>
              <a:t> </a:t>
            </a:r>
            <a:r>
              <a:rPr lang="de-DE" sz="1800" dirty="0" err="1">
                <a:latin typeface="Helvetica" pitchFamily="1" charset="0"/>
              </a:rPr>
              <a:t>lattice</a:t>
            </a:r>
            <a:r>
              <a:rPr lang="de-DE" sz="1800" dirty="0">
                <a:latin typeface="Helvetica" pitchFamily="1" charset="0"/>
              </a:rPr>
              <a:t> </a:t>
            </a:r>
            <a:r>
              <a:rPr lang="de-DE" sz="1800" dirty="0" err="1">
                <a:latin typeface="Helvetica" pitchFamily="1" charset="0"/>
              </a:rPr>
              <a:t>witout</a:t>
            </a:r>
            <a:r>
              <a:rPr lang="de-DE" sz="1800" dirty="0">
                <a:latin typeface="Helvetica" pitchFamily="1" charset="0"/>
              </a:rPr>
              <a:t> „</a:t>
            </a:r>
            <a:r>
              <a:rPr lang="de-DE" sz="1800" dirty="0" err="1">
                <a:latin typeface="Helvetica" pitchFamily="1" charset="0"/>
              </a:rPr>
              <a:t>collision</a:t>
            </a:r>
            <a:r>
              <a:rPr lang="de-DE" sz="1800" dirty="0">
                <a:latin typeface="Helvetica" pitchFamily="1" charset="0"/>
              </a:rPr>
              <a:t>“ in </a:t>
            </a:r>
            <a:r>
              <a:rPr lang="de-DE" sz="1800" dirty="0" err="1">
                <a:latin typeface="Helvetica" pitchFamily="1" charset="0"/>
              </a:rPr>
              <a:t>contrast</a:t>
            </a:r>
            <a:r>
              <a:rPr lang="de-DE" sz="1800" dirty="0">
                <a:latin typeface="Helvetica" pitchFamily="1" charset="0"/>
              </a:rPr>
              <a:t> to normal </a:t>
            </a:r>
            <a:r>
              <a:rPr lang="de-DE" sz="1800" dirty="0" err="1">
                <a:latin typeface="Helvetica" pitchFamily="1" charset="0"/>
              </a:rPr>
              <a:t>electrons</a:t>
            </a:r>
            <a:r>
              <a:rPr lang="de-DE" sz="1800" dirty="0">
                <a:latin typeface="Helvetica" pitchFamily="1" charset="0"/>
              </a:rPr>
              <a:t> </a:t>
            </a:r>
            <a:r>
              <a:rPr lang="de-DE" sz="1800" dirty="0" err="1">
                <a:latin typeface="Helvetica" pitchFamily="1" charset="0"/>
              </a:rPr>
              <a:t>which</a:t>
            </a:r>
            <a:r>
              <a:rPr lang="de-DE" sz="1800" dirty="0">
                <a:latin typeface="Helvetica" pitchFamily="1" charset="0"/>
              </a:rPr>
              <a:t> </a:t>
            </a:r>
            <a:r>
              <a:rPr lang="de-DE" sz="1800" dirty="0" err="1">
                <a:latin typeface="Helvetica" pitchFamily="1" charset="0"/>
              </a:rPr>
              <a:t>have</a:t>
            </a:r>
            <a:r>
              <a:rPr lang="de-DE" sz="1800" dirty="0">
                <a:latin typeface="Helvetica" pitchFamily="1" charset="0"/>
              </a:rPr>
              <a:t> a </a:t>
            </a:r>
            <a:r>
              <a:rPr lang="de-DE" sz="1800" dirty="0" err="1">
                <a:latin typeface="Helvetica" pitchFamily="1" charset="0"/>
              </a:rPr>
              <a:t>rather</a:t>
            </a:r>
            <a:r>
              <a:rPr lang="de-DE" sz="1800" dirty="0">
                <a:latin typeface="Helvetica" pitchFamily="1" charset="0"/>
              </a:rPr>
              <a:t> </a:t>
            </a:r>
            <a:r>
              <a:rPr lang="de-DE" sz="1800" dirty="0" err="1">
                <a:latin typeface="Helvetica" pitchFamily="1" charset="0"/>
              </a:rPr>
              <a:t>short</a:t>
            </a:r>
            <a:r>
              <a:rPr lang="de-DE" sz="1800" dirty="0">
                <a:latin typeface="Helvetica" pitchFamily="1" charset="0"/>
              </a:rPr>
              <a:t> </a:t>
            </a:r>
            <a:r>
              <a:rPr lang="de-DE" sz="1800" dirty="0" err="1">
                <a:latin typeface="Helvetica" pitchFamily="1" charset="0"/>
              </a:rPr>
              <a:t>mean</a:t>
            </a:r>
            <a:r>
              <a:rPr lang="de-DE" sz="1800" dirty="0">
                <a:latin typeface="Helvetica" pitchFamily="1" charset="0"/>
              </a:rPr>
              <a:t> </a:t>
            </a:r>
            <a:r>
              <a:rPr lang="de-DE" sz="1800" dirty="0" err="1">
                <a:latin typeface="Helvetica" pitchFamily="1" charset="0"/>
              </a:rPr>
              <a:t>free</a:t>
            </a:r>
            <a:r>
              <a:rPr lang="de-DE" sz="1800" dirty="0">
                <a:latin typeface="Helvetica" pitchFamily="1" charset="0"/>
              </a:rPr>
              <a:t> </a:t>
            </a:r>
            <a:r>
              <a:rPr lang="de-DE" sz="1800" dirty="0" err="1">
                <a:latin typeface="Helvetica" pitchFamily="1" charset="0"/>
              </a:rPr>
              <a:t>path</a:t>
            </a:r>
            <a:r>
              <a:rPr lang="de-DE" sz="1800" dirty="0">
                <a:latin typeface="Helvetica" pitchFamily="1" charset="0"/>
              </a:rPr>
              <a:t> </a:t>
            </a:r>
            <a:r>
              <a:rPr lang="de-DE" sz="1800" dirty="0" err="1">
                <a:latin typeface="Helvetica" pitchFamily="1" charset="0"/>
              </a:rPr>
              <a:t>length</a:t>
            </a:r>
            <a:endParaRPr lang="de-DE" sz="1800" dirty="0">
              <a:latin typeface="Helvetica" pitchFamily="1" charset="0"/>
            </a:endParaRPr>
          </a:p>
        </p:txBody>
      </p:sp>
    </p:spTree>
    <p:extLst>
      <p:ext uri="{BB962C8B-B14F-4D97-AF65-F5344CB8AC3E}">
        <p14:creationId xmlns:p14="http://schemas.microsoft.com/office/powerpoint/2010/main" val="21872642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21E8075-EB30-4F4F-999B-69BF65F93672}" type="slidenum">
              <a:rPr lang="en-US" smtClean="0">
                <a:latin typeface="Helvetica" pitchFamily="1" charset="0"/>
              </a:rPr>
              <a:pPr/>
              <a:t>34</a:t>
            </a:fld>
            <a:endParaRPr lang="en-US" dirty="0">
              <a:latin typeface="Helvetica" pitchFamily="1" charset="0"/>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err="1">
                <a:latin typeface="Helvetica" pitchFamily="1" charset="0"/>
              </a:rPr>
              <a:t>If</a:t>
            </a:r>
            <a:r>
              <a:rPr lang="de-DE" sz="1800" dirty="0">
                <a:latin typeface="Helvetica" pitchFamily="1" charset="0"/>
              </a:rPr>
              <a:t> </a:t>
            </a:r>
            <a:r>
              <a:rPr lang="de-DE" sz="1800" dirty="0" err="1">
                <a:latin typeface="Helvetica" pitchFamily="1" charset="0"/>
              </a:rPr>
              <a:t>course</a:t>
            </a:r>
            <a:r>
              <a:rPr lang="de-DE" sz="1800" dirty="0">
                <a:latin typeface="Helvetica" pitchFamily="1" charset="0"/>
              </a:rPr>
              <a:t> </a:t>
            </a:r>
            <a:r>
              <a:rPr lang="de-DE" sz="1800" dirty="0" err="1">
                <a:latin typeface="Helvetica" pitchFamily="1" charset="0"/>
              </a:rPr>
              <a:t>we</a:t>
            </a:r>
            <a:r>
              <a:rPr lang="de-DE" sz="1800" dirty="0">
                <a:latin typeface="Helvetica" pitchFamily="1" charset="0"/>
              </a:rPr>
              <a:t> all </a:t>
            </a:r>
            <a:r>
              <a:rPr lang="de-DE" sz="1800" dirty="0" err="1">
                <a:latin typeface="Helvetica" pitchFamily="1" charset="0"/>
              </a:rPr>
              <a:t>know</a:t>
            </a:r>
            <a:r>
              <a:rPr lang="de-DE" sz="1800" dirty="0">
                <a:latin typeface="Helvetica" pitchFamily="1" charset="0"/>
              </a:rPr>
              <a:t> </a:t>
            </a:r>
            <a:r>
              <a:rPr lang="de-DE" sz="1800" dirty="0" err="1">
                <a:latin typeface="Helvetica" pitchFamily="1" charset="0"/>
              </a:rPr>
              <a:t>that</a:t>
            </a:r>
            <a:r>
              <a:rPr lang="de-DE" sz="1800" dirty="0">
                <a:latin typeface="Helvetica" pitchFamily="1" charset="0"/>
              </a:rPr>
              <a:t> a </a:t>
            </a:r>
            <a:r>
              <a:rPr lang="de-DE" sz="1800" dirty="0" err="1">
                <a:latin typeface="Helvetica" pitchFamily="1" charset="0"/>
              </a:rPr>
              <a:t>superconductor</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t>
            </a:r>
            <a:r>
              <a:rPr lang="de-DE" sz="1800" dirty="0" err="1">
                <a:latin typeface="Helvetica" pitchFamily="1" charset="0"/>
              </a:rPr>
              <a:t>lossless</a:t>
            </a:r>
            <a:r>
              <a:rPr lang="de-DE" sz="1800" dirty="0">
                <a:latin typeface="Helvetica" pitchFamily="1" charset="0"/>
              </a:rPr>
              <a:t> </a:t>
            </a:r>
            <a:r>
              <a:rPr lang="de-DE" sz="1800" dirty="0" err="1">
                <a:latin typeface="Helvetica" pitchFamily="1" charset="0"/>
              </a:rPr>
              <a:t>because</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lossy</a:t>
            </a:r>
            <a:r>
              <a:rPr lang="de-DE" sz="1800" dirty="0">
                <a:latin typeface="Helvetica" pitchFamily="1" charset="0"/>
              </a:rPr>
              <a:t> </a:t>
            </a:r>
            <a:r>
              <a:rPr lang="de-DE" sz="1800" dirty="0" err="1">
                <a:latin typeface="Helvetica" pitchFamily="1" charset="0"/>
              </a:rPr>
              <a:t>part</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t>
            </a:r>
            <a:r>
              <a:rPr lang="de-DE" sz="1800" dirty="0" err="1">
                <a:latin typeface="Helvetica" pitchFamily="1" charset="0"/>
              </a:rPr>
              <a:t>shorted</a:t>
            </a:r>
            <a:r>
              <a:rPr lang="de-DE" sz="1800" dirty="0">
                <a:latin typeface="Helvetica" pitchFamily="1" charset="0"/>
              </a:rPr>
              <a:t>“ by </a:t>
            </a:r>
            <a:r>
              <a:rPr lang="de-DE" sz="1800" dirty="0" err="1">
                <a:latin typeface="Helvetica" pitchFamily="1" charset="0"/>
              </a:rPr>
              <a:t>the</a:t>
            </a:r>
            <a:r>
              <a:rPr lang="de-DE" sz="1800" dirty="0">
                <a:latin typeface="Helvetica" pitchFamily="1" charset="0"/>
              </a:rPr>
              <a:t> SC </a:t>
            </a:r>
            <a:r>
              <a:rPr lang="de-DE" sz="1800" dirty="0" err="1">
                <a:latin typeface="Helvetica" pitchFamily="1" charset="0"/>
              </a:rPr>
              <a:t>electrons</a:t>
            </a:r>
            <a:r>
              <a:rPr lang="de-DE" sz="1800" dirty="0">
                <a:latin typeface="Helvetica" pitchFamily="1" charset="0"/>
              </a:rPr>
              <a:t>..at DC ..but for RF </a:t>
            </a:r>
            <a:r>
              <a:rPr lang="de-DE" sz="1800" dirty="0" err="1">
                <a:latin typeface="Helvetica" pitchFamily="1" charset="0"/>
              </a:rPr>
              <a:t>we</a:t>
            </a:r>
            <a:r>
              <a:rPr lang="de-DE" sz="1800" dirty="0">
                <a:latin typeface="Helvetica" pitchFamily="1" charset="0"/>
              </a:rPr>
              <a:t> do </a:t>
            </a:r>
            <a:r>
              <a:rPr lang="de-DE" sz="1800" dirty="0" err="1">
                <a:latin typeface="Helvetica" pitchFamily="1" charset="0"/>
              </a:rPr>
              <a:t>get</a:t>
            </a:r>
            <a:r>
              <a:rPr lang="de-DE" sz="1800" dirty="0">
                <a:latin typeface="Helvetica" pitchFamily="1" charset="0"/>
              </a:rPr>
              <a:t> </a:t>
            </a:r>
            <a:r>
              <a:rPr lang="de-DE" sz="1800" dirty="0" err="1">
                <a:latin typeface="Helvetica" pitchFamily="1" charset="0"/>
              </a:rPr>
              <a:t>certain</a:t>
            </a:r>
            <a:r>
              <a:rPr lang="de-DE" sz="1800" dirty="0">
                <a:latin typeface="Helvetica" pitchFamily="1" charset="0"/>
              </a:rPr>
              <a:t> </a:t>
            </a:r>
            <a:r>
              <a:rPr lang="de-DE" sz="1800" dirty="0" err="1">
                <a:latin typeface="Helvetica" pitchFamily="1" charset="0"/>
              </a:rPr>
              <a:t>losses</a:t>
            </a:r>
            <a:r>
              <a:rPr lang="de-DE" sz="1800" dirty="0">
                <a:latin typeface="Helvetica" pitchFamily="1" charset="0"/>
              </a:rPr>
              <a:t>.</a:t>
            </a:r>
          </a:p>
        </p:txBody>
      </p:sp>
    </p:spTree>
    <p:extLst>
      <p:ext uri="{BB962C8B-B14F-4D97-AF65-F5344CB8AC3E}">
        <p14:creationId xmlns:p14="http://schemas.microsoft.com/office/powerpoint/2010/main" val="11260307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21E8075-EB30-4F4F-999B-69BF65F93672}" type="slidenum">
              <a:rPr lang="en-US" smtClean="0">
                <a:latin typeface="Helvetica" pitchFamily="1" charset="0"/>
              </a:rPr>
              <a:pPr/>
              <a:t>35</a:t>
            </a:fld>
            <a:endParaRPr lang="en-US" dirty="0">
              <a:latin typeface="Helvetica" pitchFamily="1" charset="0"/>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err="1">
                <a:latin typeface="Helvetica" pitchFamily="1" charset="0"/>
              </a:rPr>
              <a:t>Let</a:t>
            </a:r>
            <a:r>
              <a:rPr lang="de-DE" sz="1800" dirty="0">
                <a:latin typeface="Helvetica" pitchFamily="1" charset="0"/>
              </a:rPr>
              <a:t> </a:t>
            </a:r>
            <a:r>
              <a:rPr lang="de-DE" sz="1800" dirty="0" err="1">
                <a:latin typeface="Helvetica" pitchFamily="1" charset="0"/>
              </a:rPr>
              <a:t>try</a:t>
            </a:r>
            <a:r>
              <a:rPr lang="de-DE" sz="1800" dirty="0">
                <a:latin typeface="Helvetica" pitchFamily="1" charset="0"/>
              </a:rPr>
              <a:t> to </a:t>
            </a:r>
            <a:r>
              <a:rPr lang="de-DE" sz="1800" dirty="0" err="1">
                <a:latin typeface="Helvetica" pitchFamily="1" charset="0"/>
              </a:rPr>
              <a:t>make</a:t>
            </a:r>
            <a:r>
              <a:rPr lang="de-DE" sz="1800" dirty="0">
                <a:latin typeface="Helvetica" pitchFamily="1" charset="0"/>
              </a:rPr>
              <a:t> </a:t>
            </a:r>
            <a:r>
              <a:rPr lang="de-DE" sz="1800" dirty="0" err="1">
                <a:latin typeface="Helvetica" pitchFamily="1" charset="0"/>
              </a:rPr>
              <a:t>complicated</a:t>
            </a:r>
            <a:r>
              <a:rPr lang="de-DE" sz="1800" dirty="0">
                <a:latin typeface="Helvetica" pitchFamily="1" charset="0"/>
              </a:rPr>
              <a:t> </a:t>
            </a:r>
            <a:r>
              <a:rPr lang="de-DE" sz="1800" dirty="0" err="1">
                <a:latin typeface="Helvetica" pitchFamily="1" charset="0"/>
              </a:rPr>
              <a:t>things</a:t>
            </a:r>
            <a:r>
              <a:rPr lang="de-DE" sz="1800" dirty="0">
                <a:latin typeface="Helvetica" pitchFamily="1" charset="0"/>
              </a:rPr>
              <a:t> easy..</a:t>
            </a:r>
            <a:r>
              <a:rPr lang="de-DE" sz="1800" dirty="0" err="1">
                <a:latin typeface="Helvetica" pitchFamily="1" charset="0"/>
              </a:rPr>
              <a:t>some</a:t>
            </a:r>
            <a:r>
              <a:rPr lang="de-DE" sz="1800" dirty="0">
                <a:latin typeface="Helvetica" pitchFamily="1" charset="0"/>
              </a:rPr>
              <a:t> </a:t>
            </a:r>
            <a:r>
              <a:rPr lang="de-DE" sz="1800" dirty="0" err="1">
                <a:latin typeface="Helvetica" pitchFamily="1" charset="0"/>
              </a:rPr>
              <a:t>inductance</a:t>
            </a:r>
            <a:r>
              <a:rPr lang="de-DE" sz="1800" dirty="0">
                <a:latin typeface="Helvetica" pitchFamily="1" charset="0"/>
              </a:rPr>
              <a:t> </a:t>
            </a:r>
            <a:r>
              <a:rPr lang="de-DE" sz="1800" dirty="0" err="1">
                <a:latin typeface="Helvetica" pitchFamily="1" charset="0"/>
              </a:rPr>
              <a:t>with</a:t>
            </a:r>
            <a:r>
              <a:rPr lang="de-DE" sz="1800" dirty="0">
                <a:latin typeface="Helvetica" pitchFamily="1" charset="0"/>
              </a:rPr>
              <a:t> a parallel </a:t>
            </a:r>
            <a:r>
              <a:rPr lang="de-DE" sz="1800" dirty="0" err="1">
                <a:latin typeface="Helvetica" pitchFamily="1" charset="0"/>
              </a:rPr>
              <a:t>resistor</a:t>
            </a:r>
            <a:endParaRPr lang="de-DE" sz="1800" dirty="0">
              <a:latin typeface="Helvetica" pitchFamily="1" charset="0"/>
            </a:endParaRPr>
          </a:p>
        </p:txBody>
      </p:sp>
    </p:spTree>
    <p:extLst>
      <p:ext uri="{BB962C8B-B14F-4D97-AF65-F5344CB8AC3E}">
        <p14:creationId xmlns:p14="http://schemas.microsoft.com/office/powerpoint/2010/main" val="194801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21E8075-EB30-4F4F-999B-69BF65F93672}" type="slidenum">
              <a:rPr lang="en-US" smtClean="0">
                <a:latin typeface="Helvetica" pitchFamily="1" charset="0"/>
              </a:rPr>
              <a:pPr/>
              <a:t>36</a:t>
            </a:fld>
            <a:endParaRPr lang="en-US" dirty="0">
              <a:latin typeface="Helvetica" pitchFamily="1" charset="0"/>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The </a:t>
            </a:r>
            <a:r>
              <a:rPr lang="de-DE" sz="1800" dirty="0" err="1">
                <a:latin typeface="Helvetica" pitchFamily="1" charset="0"/>
              </a:rPr>
              <a:t>penetration</a:t>
            </a:r>
            <a:r>
              <a:rPr lang="de-DE" sz="1800" dirty="0">
                <a:latin typeface="Helvetica" pitchFamily="1" charset="0"/>
              </a:rPr>
              <a:t> </a:t>
            </a:r>
            <a:r>
              <a:rPr lang="de-DE" sz="1800" dirty="0" err="1">
                <a:latin typeface="Helvetica" pitchFamily="1" charset="0"/>
              </a:rPr>
              <a:t>depth</a:t>
            </a:r>
            <a:r>
              <a:rPr lang="de-DE" sz="1800" dirty="0">
                <a:latin typeface="Helvetica" pitchFamily="1" charset="0"/>
              </a:rPr>
              <a:t> </a:t>
            </a:r>
            <a:r>
              <a:rPr lang="de-DE" sz="1800" dirty="0" err="1">
                <a:latin typeface="Helvetica" pitchFamily="1" charset="0"/>
              </a:rPr>
              <a:t>Lamda</a:t>
            </a:r>
            <a:r>
              <a:rPr lang="de-DE" sz="1800" dirty="0">
                <a:latin typeface="Helvetica" pitchFamily="1" charset="0"/>
              </a:rPr>
              <a:t> </a:t>
            </a:r>
            <a:r>
              <a:rPr lang="de-DE" sz="1800" dirty="0" err="1">
                <a:latin typeface="Helvetica" pitchFamily="1" charset="0"/>
              </a:rPr>
              <a:t>does</a:t>
            </a:r>
            <a:r>
              <a:rPr lang="de-DE" sz="1800" dirty="0">
                <a:latin typeface="Helvetica" pitchFamily="1" charset="0"/>
              </a:rPr>
              <a:t> not </a:t>
            </a:r>
            <a:r>
              <a:rPr lang="de-DE" sz="1800" dirty="0" err="1">
                <a:latin typeface="Helvetica" pitchFamily="1" charset="0"/>
              </a:rPr>
              <a:t>depend</a:t>
            </a:r>
            <a:r>
              <a:rPr lang="de-DE" sz="1800" dirty="0">
                <a:latin typeface="Helvetica" pitchFamily="1" charset="0"/>
              </a:rPr>
              <a:t> on </a:t>
            </a:r>
            <a:r>
              <a:rPr lang="de-DE" sz="1800" dirty="0" err="1">
                <a:latin typeface="Helvetica" pitchFamily="1" charset="0"/>
              </a:rPr>
              <a:t>frequency</a:t>
            </a:r>
            <a:r>
              <a:rPr lang="de-DE" sz="1800" dirty="0">
                <a:latin typeface="Helvetica" pitchFamily="1" charset="0"/>
              </a:rPr>
              <a:t>, </a:t>
            </a:r>
            <a:r>
              <a:rPr lang="de-DE" sz="1800" dirty="0" err="1">
                <a:latin typeface="Helvetica" pitchFamily="1" charset="0"/>
              </a:rPr>
              <a:t>contrary</a:t>
            </a:r>
            <a:r>
              <a:rPr lang="de-DE" sz="1800" dirty="0">
                <a:latin typeface="Helvetica" pitchFamily="1" charset="0"/>
              </a:rPr>
              <a:t> to </a:t>
            </a:r>
            <a:r>
              <a:rPr lang="de-DE" sz="1800" dirty="0" err="1">
                <a:latin typeface="Helvetica" pitchFamily="1" charset="0"/>
              </a:rPr>
              <a:t>the</a:t>
            </a:r>
            <a:r>
              <a:rPr lang="de-DE" sz="1800" dirty="0">
                <a:latin typeface="Helvetica" pitchFamily="1" charset="0"/>
              </a:rPr>
              <a:t> normal </a:t>
            </a:r>
            <a:r>
              <a:rPr lang="de-DE" sz="1800" dirty="0" err="1">
                <a:latin typeface="Helvetica" pitchFamily="1" charset="0"/>
              </a:rPr>
              <a:t>metal.The</a:t>
            </a:r>
            <a:r>
              <a:rPr lang="de-DE" sz="1800" dirty="0">
                <a:latin typeface="Helvetica" pitchFamily="1" charset="0"/>
              </a:rPr>
              <a:t> </a:t>
            </a:r>
            <a:r>
              <a:rPr lang="de-DE" sz="1800" dirty="0" err="1">
                <a:latin typeface="Helvetica" pitchFamily="1" charset="0"/>
              </a:rPr>
              <a:t>two</a:t>
            </a:r>
            <a:r>
              <a:rPr lang="de-DE" sz="1800" dirty="0">
                <a:latin typeface="Helvetica" pitchFamily="1" charset="0"/>
              </a:rPr>
              <a:t> fluid </a:t>
            </a:r>
            <a:r>
              <a:rPr lang="de-DE" sz="1800" dirty="0" err="1">
                <a:latin typeface="Helvetica" pitchFamily="1" charset="0"/>
              </a:rPr>
              <a:t>model</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t>
            </a:r>
            <a:r>
              <a:rPr lang="de-DE" sz="1800" dirty="0" err="1">
                <a:latin typeface="Helvetica" pitchFamily="1" charset="0"/>
              </a:rPr>
              <a:t>good</a:t>
            </a:r>
            <a:r>
              <a:rPr lang="de-DE" sz="1800" dirty="0">
                <a:latin typeface="Helvetica" pitchFamily="1" charset="0"/>
              </a:rPr>
              <a:t> for </a:t>
            </a:r>
            <a:r>
              <a:rPr lang="de-DE" sz="1800" dirty="0" err="1">
                <a:latin typeface="Helvetica" pitchFamily="1" charset="0"/>
              </a:rPr>
              <a:t>undersranding</a:t>
            </a:r>
            <a:r>
              <a:rPr lang="de-DE" sz="1800" dirty="0">
                <a:latin typeface="Helvetica" pitchFamily="1" charset="0"/>
              </a:rPr>
              <a:t> and </a:t>
            </a:r>
            <a:r>
              <a:rPr lang="de-DE" sz="1800" dirty="0" err="1">
                <a:latin typeface="Helvetica" pitchFamily="1" charset="0"/>
              </a:rPr>
              <a:t>gives</a:t>
            </a:r>
            <a:r>
              <a:rPr lang="de-DE" sz="1800" dirty="0">
                <a:latin typeface="Helvetica" pitchFamily="1" charset="0"/>
              </a:rPr>
              <a:t> nice approximative </a:t>
            </a:r>
            <a:r>
              <a:rPr lang="de-DE" sz="1800" dirty="0" err="1">
                <a:latin typeface="Helvetica" pitchFamily="1" charset="0"/>
              </a:rPr>
              <a:t>results</a:t>
            </a:r>
            <a:r>
              <a:rPr lang="de-DE" sz="1800" dirty="0">
                <a:latin typeface="Helvetica" pitchFamily="1" charset="0"/>
              </a:rPr>
              <a:t>; </a:t>
            </a:r>
            <a:r>
              <a:rPr lang="de-DE" sz="1800" dirty="0" err="1">
                <a:latin typeface="Helvetica" pitchFamily="1" charset="0"/>
              </a:rPr>
              <a:t>its</a:t>
            </a:r>
            <a:r>
              <a:rPr lang="de-DE" sz="1800" dirty="0">
                <a:latin typeface="Helvetica" pitchFamily="1" charset="0"/>
              </a:rPr>
              <a:t> </a:t>
            </a:r>
            <a:r>
              <a:rPr lang="de-DE" sz="1800" dirty="0" err="1">
                <a:latin typeface="Helvetica" pitchFamily="1" charset="0"/>
              </a:rPr>
              <a:t>suitable</a:t>
            </a:r>
            <a:r>
              <a:rPr lang="de-DE" sz="1800" dirty="0">
                <a:latin typeface="Helvetica" pitchFamily="1" charset="0"/>
              </a:rPr>
              <a:t> </a:t>
            </a:r>
            <a:r>
              <a:rPr lang="de-DE" sz="1800" dirty="0" err="1">
                <a:latin typeface="Helvetica" pitchFamily="1" charset="0"/>
              </a:rPr>
              <a:t>mostly</a:t>
            </a:r>
            <a:r>
              <a:rPr lang="de-DE" sz="1800" dirty="0">
                <a:latin typeface="Helvetica" pitchFamily="1" charset="0"/>
              </a:rPr>
              <a:t> for </a:t>
            </a:r>
            <a:r>
              <a:rPr lang="de-DE" sz="1800" dirty="0" err="1">
                <a:latin typeface="Helvetica" pitchFamily="1" charset="0"/>
              </a:rPr>
              <a:t>impure</a:t>
            </a:r>
            <a:r>
              <a:rPr lang="de-DE" sz="1800" dirty="0">
                <a:latin typeface="Helvetica" pitchFamily="1" charset="0"/>
              </a:rPr>
              <a:t> </a:t>
            </a:r>
            <a:r>
              <a:rPr lang="de-DE" sz="1800" dirty="0" err="1">
                <a:latin typeface="Helvetica" pitchFamily="1" charset="0"/>
              </a:rPr>
              <a:t>metals</a:t>
            </a:r>
            <a:r>
              <a:rPr lang="de-DE" sz="1800" dirty="0">
                <a:latin typeface="Helvetica" pitchFamily="1" charset="0"/>
              </a:rPr>
              <a:t> (</a:t>
            </a:r>
            <a:r>
              <a:rPr lang="de-DE" sz="1800" dirty="0" err="1">
                <a:latin typeface="Helvetica" pitchFamily="1" charset="0"/>
              </a:rPr>
              <a:t>short</a:t>
            </a:r>
            <a:r>
              <a:rPr lang="de-DE" sz="1800" dirty="0">
                <a:latin typeface="Helvetica" pitchFamily="1" charset="0"/>
              </a:rPr>
              <a:t> </a:t>
            </a:r>
            <a:r>
              <a:rPr lang="de-DE" sz="1800" dirty="0" err="1">
                <a:latin typeface="Helvetica" pitchFamily="1" charset="0"/>
              </a:rPr>
              <a:t>mean</a:t>
            </a:r>
            <a:r>
              <a:rPr lang="de-DE" sz="1800" dirty="0">
                <a:latin typeface="Helvetica" pitchFamily="1" charset="0"/>
              </a:rPr>
              <a:t> </a:t>
            </a:r>
            <a:r>
              <a:rPr lang="de-DE" sz="1800" dirty="0" err="1">
                <a:latin typeface="Helvetica" pitchFamily="1" charset="0"/>
              </a:rPr>
              <a:t>free</a:t>
            </a:r>
            <a:r>
              <a:rPr lang="de-DE" sz="1800" dirty="0">
                <a:latin typeface="Helvetica" pitchFamily="1" charset="0"/>
              </a:rPr>
              <a:t> </a:t>
            </a:r>
            <a:r>
              <a:rPr lang="de-DE" sz="1800" dirty="0" err="1">
                <a:latin typeface="Helvetica" pitchFamily="1" charset="0"/>
              </a:rPr>
              <a:t>path</a:t>
            </a:r>
            <a:r>
              <a:rPr lang="de-DE" sz="1800" dirty="0">
                <a:latin typeface="Helvetica" pitchFamily="1" charset="0"/>
              </a:rPr>
              <a:t> </a:t>
            </a:r>
            <a:r>
              <a:rPr lang="de-DE" sz="1800" dirty="0" err="1">
                <a:latin typeface="Helvetica" pitchFamily="1" charset="0"/>
              </a:rPr>
              <a:t>compared</a:t>
            </a:r>
            <a:r>
              <a:rPr lang="de-DE" sz="1800" dirty="0">
                <a:latin typeface="Helvetica" pitchFamily="1" charset="0"/>
              </a:rPr>
              <a:t> to </a:t>
            </a:r>
            <a:r>
              <a:rPr lang="de-DE" sz="1800" dirty="0" err="1">
                <a:latin typeface="Helvetica" pitchFamily="1" charset="0"/>
              </a:rPr>
              <a:t>to</a:t>
            </a:r>
            <a:r>
              <a:rPr lang="de-DE" sz="1800" dirty="0">
                <a:latin typeface="Helvetica" pitchFamily="1" charset="0"/>
              </a:rPr>
              <a:t> </a:t>
            </a:r>
            <a:r>
              <a:rPr lang="de-DE" sz="1800" dirty="0" err="1">
                <a:latin typeface="Helvetica" pitchFamily="1" charset="0"/>
              </a:rPr>
              <a:t>coherence</a:t>
            </a:r>
            <a:r>
              <a:rPr lang="de-DE" sz="1800" dirty="0">
                <a:latin typeface="Helvetica" pitchFamily="1" charset="0"/>
              </a:rPr>
              <a:t> </a:t>
            </a:r>
            <a:r>
              <a:rPr lang="de-DE" sz="1800" dirty="0" err="1">
                <a:latin typeface="Helvetica" pitchFamily="1" charset="0"/>
              </a:rPr>
              <a:t>length</a:t>
            </a:r>
            <a:r>
              <a:rPr lang="de-DE" sz="1800" dirty="0">
                <a:latin typeface="Helvetica" pitchFamily="1" charset="0"/>
              </a:rPr>
              <a:t>) but not </a:t>
            </a:r>
            <a:r>
              <a:rPr lang="de-DE" sz="1800" dirty="0" err="1">
                <a:latin typeface="Helvetica" pitchFamily="1" charset="0"/>
              </a:rPr>
              <a:t>very</a:t>
            </a:r>
            <a:r>
              <a:rPr lang="de-DE" sz="1800" dirty="0">
                <a:latin typeface="Helvetica" pitchFamily="1" charset="0"/>
              </a:rPr>
              <a:t> </a:t>
            </a:r>
            <a:r>
              <a:rPr lang="de-DE" sz="1800" dirty="0" err="1">
                <a:latin typeface="Helvetica" pitchFamily="1" charset="0"/>
              </a:rPr>
              <a:t>accurate</a:t>
            </a:r>
            <a:r>
              <a:rPr lang="de-DE" sz="1800" dirty="0">
                <a:latin typeface="Helvetica" pitchFamily="1" charset="0"/>
              </a:rPr>
              <a:t> for pure </a:t>
            </a:r>
            <a:r>
              <a:rPr lang="de-DE" sz="1800" dirty="0" err="1">
                <a:latin typeface="Helvetica" pitchFamily="1" charset="0"/>
              </a:rPr>
              <a:t>superconductors</a:t>
            </a:r>
            <a:endParaRPr lang="de-DE" sz="1800" dirty="0">
              <a:latin typeface="Helvetica" pitchFamily="1" charset="0"/>
            </a:endParaRPr>
          </a:p>
        </p:txBody>
      </p:sp>
    </p:spTree>
    <p:extLst>
      <p:ext uri="{BB962C8B-B14F-4D97-AF65-F5344CB8AC3E}">
        <p14:creationId xmlns:p14="http://schemas.microsoft.com/office/powerpoint/2010/main" val="24918312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21E8075-EB30-4F4F-999B-69BF65F93672}" type="slidenum">
              <a:rPr lang="en-US" smtClean="0">
                <a:latin typeface="Helvetica" pitchFamily="1" charset="0"/>
              </a:rPr>
              <a:pPr/>
              <a:t>37</a:t>
            </a:fld>
            <a:endParaRPr lang="en-US" dirty="0">
              <a:latin typeface="Helvetica" pitchFamily="1" charset="0"/>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err="1">
                <a:latin typeface="Helvetica" pitchFamily="1" charset="0"/>
              </a:rPr>
              <a:t>Numerical</a:t>
            </a:r>
            <a:r>
              <a:rPr lang="de-DE" sz="1800" dirty="0">
                <a:latin typeface="Helvetica" pitchFamily="1" charset="0"/>
              </a:rPr>
              <a:t> </a:t>
            </a:r>
            <a:r>
              <a:rPr lang="de-DE" sz="1800" dirty="0" err="1">
                <a:latin typeface="Helvetica" pitchFamily="1" charset="0"/>
              </a:rPr>
              <a:t>results</a:t>
            </a:r>
            <a:r>
              <a:rPr lang="de-DE" sz="1800" dirty="0">
                <a:latin typeface="Helvetica" pitchFamily="1" charset="0"/>
              </a:rPr>
              <a:t> </a:t>
            </a:r>
            <a:r>
              <a:rPr lang="de-DE" sz="1800" dirty="0" err="1">
                <a:latin typeface="Helvetica" pitchFamily="1" charset="0"/>
              </a:rPr>
              <a:t>can</a:t>
            </a:r>
            <a:r>
              <a:rPr lang="de-DE" sz="1800" dirty="0">
                <a:latin typeface="Helvetica" pitchFamily="1" charset="0"/>
              </a:rPr>
              <a:t> </a:t>
            </a:r>
            <a:r>
              <a:rPr lang="de-DE" sz="1800" dirty="0" err="1">
                <a:latin typeface="Helvetica" pitchFamily="1" charset="0"/>
              </a:rPr>
              <a:t>be</a:t>
            </a:r>
            <a:r>
              <a:rPr lang="de-DE" sz="1800" dirty="0">
                <a:latin typeface="Helvetica" pitchFamily="1" charset="0"/>
              </a:rPr>
              <a:t> </a:t>
            </a:r>
            <a:r>
              <a:rPr lang="de-DE" sz="1800" dirty="0" err="1">
                <a:latin typeface="Helvetica" pitchFamily="1" charset="0"/>
              </a:rPr>
              <a:t>very</a:t>
            </a:r>
            <a:r>
              <a:rPr lang="de-DE" sz="1800" dirty="0">
                <a:latin typeface="Helvetica" pitchFamily="1" charset="0"/>
              </a:rPr>
              <a:t> </a:t>
            </a:r>
            <a:r>
              <a:rPr lang="de-DE" sz="1800" dirty="0" err="1">
                <a:latin typeface="Helvetica" pitchFamily="1" charset="0"/>
              </a:rPr>
              <a:t>close</a:t>
            </a:r>
            <a:r>
              <a:rPr lang="de-DE" sz="1800" dirty="0">
                <a:latin typeface="Helvetica" pitchFamily="1" charset="0"/>
              </a:rPr>
              <a:t> to experimental </a:t>
            </a:r>
            <a:r>
              <a:rPr lang="de-DE" sz="1800" dirty="0" err="1">
                <a:latin typeface="Helvetica" pitchFamily="1" charset="0"/>
              </a:rPr>
              <a:t>numbers</a:t>
            </a:r>
            <a:endParaRPr lang="de-DE" sz="1800" dirty="0">
              <a:latin typeface="Helvetica" pitchFamily="1" charset="0"/>
            </a:endParaRPr>
          </a:p>
        </p:txBody>
      </p:sp>
    </p:spTree>
    <p:extLst>
      <p:ext uri="{BB962C8B-B14F-4D97-AF65-F5344CB8AC3E}">
        <p14:creationId xmlns:p14="http://schemas.microsoft.com/office/powerpoint/2010/main" val="42450302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8105A29D-2C2B-4854-9432-65432F6F4E9C}" type="slidenum">
              <a:rPr lang="en-US" sz="1200"/>
              <a:pPr algn="r" eaLnBrk="0" hangingPunct="0"/>
              <a:t>38</a:t>
            </a:fld>
            <a:endParaRPr lang="en-US" sz="1200" dirty="0"/>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err="1">
                <a:latin typeface="Helvetica" pitchFamily="1" charset="0"/>
              </a:rPr>
              <a:t>You</a:t>
            </a:r>
            <a:r>
              <a:rPr lang="de-DE" sz="1800" dirty="0">
                <a:latin typeface="Helvetica" pitchFamily="1" charset="0"/>
              </a:rPr>
              <a:t> </a:t>
            </a:r>
            <a:r>
              <a:rPr lang="de-DE" sz="1800" dirty="0" err="1">
                <a:latin typeface="Helvetica" pitchFamily="1" charset="0"/>
              </a:rPr>
              <a:t>may</a:t>
            </a:r>
            <a:r>
              <a:rPr lang="de-DE" sz="1800" dirty="0">
                <a:latin typeface="Helvetica" pitchFamily="1" charset="0"/>
              </a:rPr>
              <a:t> </a:t>
            </a:r>
            <a:r>
              <a:rPr lang="de-DE" sz="1800" dirty="0" err="1">
                <a:latin typeface="Helvetica" pitchFamily="1" charset="0"/>
              </a:rPr>
              <a:t>try</a:t>
            </a:r>
            <a:r>
              <a:rPr lang="de-DE" sz="1800" dirty="0">
                <a:latin typeface="Helvetica" pitchFamily="1" charset="0"/>
              </a:rPr>
              <a:t> in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graphic</a:t>
            </a:r>
            <a:r>
              <a:rPr lang="de-DE" sz="1800" dirty="0">
                <a:latin typeface="Helvetica" pitchFamily="1" charset="0"/>
              </a:rPr>
              <a:t> a  </a:t>
            </a:r>
            <a:r>
              <a:rPr lang="de-DE" sz="1800" dirty="0" err="1">
                <a:latin typeface="Helvetica" pitchFamily="1" charset="0"/>
              </a:rPr>
              <a:t>higher</a:t>
            </a:r>
            <a:r>
              <a:rPr lang="de-DE" sz="1800" dirty="0">
                <a:latin typeface="Helvetica" pitchFamily="1" charset="0"/>
              </a:rPr>
              <a:t> </a:t>
            </a:r>
            <a:r>
              <a:rPr lang="de-DE" sz="1800" dirty="0" err="1">
                <a:latin typeface="Helvetica" pitchFamily="1" charset="0"/>
              </a:rPr>
              <a:t>temperature</a:t>
            </a:r>
            <a:r>
              <a:rPr lang="de-DE" sz="1800" dirty="0">
                <a:latin typeface="Helvetica" pitchFamily="1" charset="0"/>
              </a:rPr>
              <a:t> (</a:t>
            </a:r>
            <a:r>
              <a:rPr lang="de-DE" sz="1800" dirty="0" err="1">
                <a:latin typeface="Helvetica" pitchFamily="1" charset="0"/>
              </a:rPr>
              <a:t>going</a:t>
            </a:r>
            <a:r>
              <a:rPr lang="de-DE" sz="1800" dirty="0">
                <a:latin typeface="Helvetica" pitchFamily="1" charset="0"/>
              </a:rPr>
              <a:t> </a:t>
            </a:r>
            <a:r>
              <a:rPr lang="de-DE" sz="1800" dirty="0" err="1">
                <a:latin typeface="Helvetica" pitchFamily="1" charset="0"/>
              </a:rPr>
              <a:t>left</a:t>
            </a:r>
            <a:r>
              <a:rPr lang="de-DE" sz="1800" dirty="0">
                <a:latin typeface="Helvetica" pitchFamily="1" charset="0"/>
              </a:rPr>
              <a:t> on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abszissa</a:t>
            </a:r>
            <a:r>
              <a:rPr lang="de-DE" sz="1800" dirty="0">
                <a:latin typeface="Helvetica" pitchFamily="1" charset="0"/>
              </a:rPr>
              <a:t>) and </a:t>
            </a:r>
            <a:r>
              <a:rPr lang="de-DE" sz="1800" dirty="0" err="1">
                <a:latin typeface="Helvetica" pitchFamily="1" charset="0"/>
              </a:rPr>
              <a:t>compare</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result</a:t>
            </a:r>
            <a:r>
              <a:rPr lang="de-DE" sz="1800" dirty="0">
                <a:latin typeface="Helvetica" pitchFamily="1" charset="0"/>
              </a:rPr>
              <a:t> </a:t>
            </a:r>
            <a:r>
              <a:rPr lang="de-DE" sz="1800" dirty="0" err="1">
                <a:latin typeface="Helvetica" pitchFamily="1" charset="0"/>
              </a:rPr>
              <a:t>with</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handy</a:t>
            </a:r>
            <a:r>
              <a:rPr lang="de-DE" sz="1800" dirty="0">
                <a:latin typeface="Helvetica" pitchFamily="1" charset="0"/>
              </a:rPr>
              <a:t> </a:t>
            </a:r>
            <a:r>
              <a:rPr lang="de-DE" sz="1800" dirty="0" err="1">
                <a:latin typeface="Helvetica" pitchFamily="1" charset="0"/>
              </a:rPr>
              <a:t>formula</a:t>
            </a:r>
            <a:r>
              <a:rPr lang="de-DE" sz="1800" dirty="0">
                <a:latin typeface="Helvetica" pitchFamily="1" charset="0"/>
              </a:rPr>
              <a:t> </a:t>
            </a:r>
            <a:r>
              <a:rPr lang="de-DE" sz="1800" dirty="0" err="1">
                <a:latin typeface="Helvetica" pitchFamily="1" charset="0"/>
              </a:rPr>
              <a:t>result</a:t>
            </a:r>
            <a:r>
              <a:rPr lang="de-DE" sz="1800" dirty="0">
                <a:latin typeface="Helvetica" pitchFamily="1" charset="0"/>
              </a:rPr>
              <a:t> on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next</a:t>
            </a:r>
            <a:r>
              <a:rPr lang="de-DE" sz="1800" dirty="0">
                <a:latin typeface="Helvetica" pitchFamily="1" charset="0"/>
              </a:rPr>
              <a:t> </a:t>
            </a:r>
            <a:r>
              <a:rPr lang="de-DE" sz="1800" dirty="0" err="1">
                <a:latin typeface="Helvetica" pitchFamily="1" charset="0"/>
              </a:rPr>
              <a:t>slide</a:t>
            </a:r>
            <a:r>
              <a:rPr lang="de-DE" sz="1800" dirty="0">
                <a:latin typeface="Helvetica" pitchFamily="1" charset="0"/>
              </a:rPr>
              <a:t>..and </a:t>
            </a:r>
            <a:r>
              <a:rPr lang="de-DE" sz="1800" dirty="0" err="1">
                <a:latin typeface="Helvetica" pitchFamily="1" charset="0"/>
              </a:rPr>
              <a:t>you</a:t>
            </a:r>
            <a:r>
              <a:rPr lang="de-DE" sz="1800" dirty="0">
                <a:latin typeface="Helvetica" pitchFamily="1" charset="0"/>
              </a:rPr>
              <a:t> </a:t>
            </a:r>
            <a:r>
              <a:rPr lang="de-DE" sz="1800" dirty="0" err="1">
                <a:latin typeface="Helvetica" pitchFamily="1" charset="0"/>
              </a:rPr>
              <a:t>see</a:t>
            </a:r>
            <a:r>
              <a:rPr lang="de-DE" sz="1800" dirty="0">
                <a:latin typeface="Helvetica" pitchFamily="1" charset="0"/>
              </a:rPr>
              <a:t> </a:t>
            </a:r>
            <a:r>
              <a:rPr lang="de-DE" sz="1800" dirty="0" err="1">
                <a:latin typeface="Helvetica" pitchFamily="1" charset="0"/>
              </a:rPr>
              <a:t>that</a:t>
            </a:r>
            <a:r>
              <a:rPr lang="de-DE" sz="1800" dirty="0">
                <a:latin typeface="Helvetica" pitchFamily="1" charset="0"/>
              </a:rPr>
              <a:t> </a:t>
            </a:r>
            <a:r>
              <a:rPr lang="de-DE" sz="1800" dirty="0" err="1">
                <a:latin typeface="Helvetica" pitchFamily="1" charset="0"/>
              </a:rPr>
              <a:t>lower</a:t>
            </a:r>
            <a:r>
              <a:rPr lang="de-DE" sz="1800" dirty="0">
                <a:latin typeface="Helvetica" pitchFamily="1" charset="0"/>
              </a:rPr>
              <a:t> operational </a:t>
            </a:r>
            <a:r>
              <a:rPr lang="de-DE" sz="1800" dirty="0" err="1">
                <a:latin typeface="Helvetica" pitchFamily="1" charset="0"/>
              </a:rPr>
              <a:t>temperature</a:t>
            </a:r>
            <a:r>
              <a:rPr lang="de-DE" sz="1800" dirty="0">
                <a:latin typeface="Helvetica" pitchFamily="1" charset="0"/>
              </a:rPr>
              <a:t> </a:t>
            </a:r>
            <a:r>
              <a:rPr lang="de-DE" sz="1800" dirty="0" err="1">
                <a:latin typeface="Helvetica" pitchFamily="1" charset="0"/>
              </a:rPr>
              <a:t>really</a:t>
            </a:r>
            <a:r>
              <a:rPr lang="de-DE" sz="1800" dirty="0">
                <a:latin typeface="Helvetica" pitchFamily="1" charset="0"/>
              </a:rPr>
              <a:t> </a:t>
            </a:r>
            <a:r>
              <a:rPr lang="de-DE" sz="1800" dirty="0" err="1">
                <a:latin typeface="Helvetica" pitchFamily="1" charset="0"/>
              </a:rPr>
              <a:t>reduce</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surface</a:t>
            </a:r>
            <a:r>
              <a:rPr lang="de-DE" sz="1800" dirty="0">
                <a:latin typeface="Helvetica" pitchFamily="1" charset="0"/>
              </a:rPr>
              <a:t> </a:t>
            </a:r>
            <a:r>
              <a:rPr lang="de-DE" sz="1800" dirty="0" err="1">
                <a:latin typeface="Helvetica" pitchFamily="1" charset="0"/>
              </a:rPr>
              <a:t>reistance</a:t>
            </a:r>
            <a:r>
              <a:rPr lang="de-DE" sz="1800" dirty="0">
                <a:latin typeface="Helvetica" pitchFamily="1" charset="0"/>
              </a:rPr>
              <a:t> a </a:t>
            </a:r>
            <a:r>
              <a:rPr lang="de-DE" sz="1800" dirty="0" err="1">
                <a:latin typeface="Helvetica" pitchFamily="1" charset="0"/>
              </a:rPr>
              <a:t>lot</a:t>
            </a:r>
            <a:r>
              <a:rPr lang="de-DE" sz="1800" dirty="0">
                <a:latin typeface="Helvetica" pitchFamily="1" charset="0"/>
              </a:rPr>
              <a:t>..but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penalty</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load</a:t>
            </a:r>
            <a:r>
              <a:rPr lang="de-DE" sz="1800" dirty="0">
                <a:latin typeface="Helvetica" pitchFamily="1" charset="0"/>
              </a:rPr>
              <a:t> to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cryo</a:t>
            </a:r>
            <a:r>
              <a:rPr lang="de-DE" sz="1800" dirty="0">
                <a:latin typeface="Helvetica" pitchFamily="1" charset="0"/>
              </a:rPr>
              <a:t> </a:t>
            </a:r>
            <a:r>
              <a:rPr lang="de-DE" sz="1800" dirty="0" err="1">
                <a:latin typeface="Helvetica" pitchFamily="1" charset="0"/>
              </a:rPr>
              <a:t>system</a:t>
            </a:r>
            <a:r>
              <a:rPr lang="de-DE" sz="1800" dirty="0">
                <a:latin typeface="Helvetica" pitchFamily="1" charset="0"/>
              </a:rPr>
              <a:t>..and </a:t>
            </a:r>
            <a:r>
              <a:rPr lang="de-DE" sz="1800" dirty="0" err="1">
                <a:latin typeface="Helvetica" pitchFamily="1" charset="0"/>
              </a:rPr>
              <a:t>we</a:t>
            </a:r>
            <a:r>
              <a:rPr lang="de-DE" sz="1800" dirty="0">
                <a:latin typeface="Helvetica" pitchFamily="1" charset="0"/>
              </a:rPr>
              <a:t> </a:t>
            </a:r>
            <a:r>
              <a:rPr lang="de-DE" sz="1800" dirty="0" err="1">
                <a:latin typeface="Helvetica" pitchFamily="1" charset="0"/>
              </a:rPr>
              <a:t>may</a:t>
            </a:r>
            <a:r>
              <a:rPr lang="de-DE" sz="1800" dirty="0">
                <a:latin typeface="Helvetica" pitchFamily="1" charset="0"/>
              </a:rPr>
              <a:t> like </a:t>
            </a:r>
            <a:r>
              <a:rPr lang="de-DE" sz="1800" dirty="0" err="1">
                <a:latin typeface="Helvetica" pitchFamily="1" charset="0"/>
              </a:rPr>
              <a:t>this</a:t>
            </a:r>
            <a:r>
              <a:rPr lang="de-DE" sz="1800" dirty="0">
                <a:latin typeface="Helvetica" pitchFamily="1" charset="0"/>
              </a:rPr>
              <a:t> </a:t>
            </a:r>
            <a:r>
              <a:rPr lang="de-DE" sz="1800" dirty="0" err="1">
                <a:latin typeface="Helvetica" pitchFamily="1" charset="0"/>
              </a:rPr>
              <a:t>slide</a:t>
            </a:r>
            <a:r>
              <a:rPr lang="de-DE" sz="1800" dirty="0">
                <a:latin typeface="Helvetica" pitchFamily="1" charset="0"/>
              </a:rPr>
              <a:t> for </a:t>
            </a:r>
            <a:r>
              <a:rPr lang="de-DE" sz="1800" dirty="0" err="1">
                <a:latin typeface="Helvetica" pitchFamily="1" charset="0"/>
              </a:rPr>
              <a:t>exams</a:t>
            </a:r>
            <a:r>
              <a:rPr lang="de-DE" sz="1800" dirty="0">
                <a:latin typeface="Helvetica" pitchFamily="1" charset="0"/>
              </a:rPr>
              <a:t>..</a:t>
            </a:r>
          </a:p>
        </p:txBody>
      </p:sp>
    </p:spTree>
    <p:extLst>
      <p:ext uri="{BB962C8B-B14F-4D97-AF65-F5344CB8AC3E}">
        <p14:creationId xmlns:p14="http://schemas.microsoft.com/office/powerpoint/2010/main" val="29008281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8105A29D-2C2B-4854-9432-65432F6F4E9C}" type="slidenum">
              <a:rPr lang="en-US" sz="1200"/>
              <a:pPr algn="r" eaLnBrk="0" hangingPunct="0"/>
              <a:t>39</a:t>
            </a:fld>
            <a:endParaRPr lang="en-US" sz="1200" dirty="0"/>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RRR&lt;20 </a:t>
            </a:r>
            <a:r>
              <a:rPr lang="de-DE" sz="1800" dirty="0" err="1">
                <a:latin typeface="Helvetica" pitchFamily="1" charset="0"/>
              </a:rPr>
              <a:t>means</a:t>
            </a:r>
            <a:r>
              <a:rPr lang="de-DE" sz="1800" dirty="0">
                <a:latin typeface="Helvetica" pitchFamily="1" charset="0"/>
              </a:rPr>
              <a:t> </a:t>
            </a:r>
            <a:r>
              <a:rPr lang="de-DE" sz="1800" dirty="0" err="1">
                <a:latin typeface="Helvetica" pitchFamily="1" charset="0"/>
              </a:rPr>
              <a:t>that</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electron</a:t>
            </a:r>
            <a:r>
              <a:rPr lang="de-DE" sz="1800" dirty="0">
                <a:latin typeface="Helvetica" pitchFamily="1" charset="0"/>
              </a:rPr>
              <a:t> </a:t>
            </a:r>
            <a:r>
              <a:rPr lang="de-DE" sz="1800" dirty="0" err="1">
                <a:latin typeface="Helvetica" pitchFamily="1" charset="0"/>
              </a:rPr>
              <a:t>mean</a:t>
            </a:r>
            <a:r>
              <a:rPr lang="de-DE" sz="1800" dirty="0">
                <a:latin typeface="Helvetica" pitchFamily="1" charset="0"/>
              </a:rPr>
              <a:t> </a:t>
            </a:r>
            <a:r>
              <a:rPr lang="de-DE" sz="1800" dirty="0" err="1">
                <a:latin typeface="Helvetica" pitchFamily="1" charset="0"/>
              </a:rPr>
              <a:t>free</a:t>
            </a:r>
            <a:r>
              <a:rPr lang="de-DE" sz="1800" dirty="0">
                <a:latin typeface="Helvetica" pitchFamily="1" charset="0"/>
              </a:rPr>
              <a:t> </a:t>
            </a:r>
            <a:r>
              <a:rPr lang="de-DE" sz="1800" dirty="0" err="1">
                <a:latin typeface="Helvetica" pitchFamily="1" charset="0"/>
              </a:rPr>
              <a:t>path</a:t>
            </a:r>
            <a:r>
              <a:rPr lang="de-DE" sz="1800" dirty="0">
                <a:latin typeface="Helvetica" pitchFamily="1" charset="0"/>
              </a:rPr>
              <a:t> </a:t>
            </a:r>
            <a:r>
              <a:rPr lang="de-DE" sz="1800" dirty="0" err="1">
                <a:latin typeface="Helvetica" pitchFamily="1" charset="0"/>
              </a:rPr>
              <a:t>must</a:t>
            </a:r>
            <a:r>
              <a:rPr lang="de-DE" sz="1800" dirty="0">
                <a:latin typeface="Helvetica" pitchFamily="1" charset="0"/>
              </a:rPr>
              <a:t> </a:t>
            </a:r>
            <a:r>
              <a:rPr lang="de-DE" sz="1800" dirty="0" err="1">
                <a:latin typeface="Helvetica" pitchFamily="1" charset="0"/>
              </a:rPr>
              <a:t>be</a:t>
            </a:r>
            <a:r>
              <a:rPr lang="de-DE" sz="1800" dirty="0">
                <a:latin typeface="Helvetica" pitchFamily="1" charset="0"/>
              </a:rPr>
              <a:t> </a:t>
            </a:r>
            <a:r>
              <a:rPr lang="de-DE" sz="1800" dirty="0" err="1">
                <a:latin typeface="Helvetica" pitchFamily="1" charset="0"/>
              </a:rPr>
              <a:t>shorter</a:t>
            </a:r>
            <a:r>
              <a:rPr lang="de-DE" sz="1800" dirty="0">
                <a:latin typeface="Helvetica" pitchFamily="1" charset="0"/>
              </a:rPr>
              <a:t> </a:t>
            </a:r>
            <a:r>
              <a:rPr lang="de-DE" sz="1800" dirty="0" err="1">
                <a:latin typeface="Helvetica" pitchFamily="1" charset="0"/>
              </a:rPr>
              <a:t>than</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superconducting</a:t>
            </a:r>
            <a:r>
              <a:rPr lang="de-DE" sz="1800" dirty="0">
                <a:latin typeface="Helvetica" pitchFamily="1" charset="0"/>
              </a:rPr>
              <a:t> </a:t>
            </a:r>
            <a:r>
              <a:rPr lang="de-DE" sz="1800" dirty="0" err="1">
                <a:latin typeface="Helvetica" pitchFamily="1" charset="0"/>
              </a:rPr>
              <a:t>coherence</a:t>
            </a:r>
            <a:r>
              <a:rPr lang="de-DE" sz="1800" dirty="0">
                <a:latin typeface="Helvetica" pitchFamily="1" charset="0"/>
              </a:rPr>
              <a:t> </a:t>
            </a:r>
            <a:r>
              <a:rPr lang="de-DE" sz="1800" dirty="0" err="1">
                <a:latin typeface="Helvetica" pitchFamily="1" charset="0"/>
              </a:rPr>
              <a:t>length</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size</a:t>
            </a:r>
            <a:r>
              <a:rPr lang="de-DE" sz="1800" dirty="0">
                <a:latin typeface="Helvetica" pitchFamily="1" charset="0"/>
              </a:rPr>
              <a:t> of Cooper </a:t>
            </a:r>
            <a:r>
              <a:rPr lang="de-DE" sz="1800" dirty="0" err="1">
                <a:latin typeface="Helvetica" pitchFamily="1" charset="0"/>
              </a:rPr>
              <a:t>pairs</a:t>
            </a:r>
            <a:r>
              <a:rPr lang="de-DE" sz="1800" dirty="0">
                <a:latin typeface="Helvetica" pitchFamily="1" charset="0"/>
              </a:rPr>
              <a:t>)</a:t>
            </a:r>
          </a:p>
          <a:p>
            <a:pPr eaLnBrk="1" hangingPunct="1">
              <a:spcBef>
                <a:spcPct val="0"/>
              </a:spcBef>
            </a:pPr>
            <a:r>
              <a:rPr lang="de-DE" sz="1800" dirty="0">
                <a:latin typeface="Helvetica" pitchFamily="1" charset="0"/>
              </a:rPr>
              <a:t>Ist </a:t>
            </a:r>
            <a:r>
              <a:rPr lang="de-DE" sz="1800" dirty="0" err="1">
                <a:latin typeface="Helvetica" pitchFamily="1" charset="0"/>
              </a:rPr>
              <a:t>always</a:t>
            </a:r>
            <a:r>
              <a:rPr lang="de-DE" sz="1800" dirty="0">
                <a:latin typeface="Helvetica" pitchFamily="1" charset="0"/>
              </a:rPr>
              <a:t> </a:t>
            </a:r>
            <a:r>
              <a:rPr lang="de-DE" sz="1800" dirty="0" err="1">
                <a:latin typeface="Helvetica" pitchFamily="1" charset="0"/>
              </a:rPr>
              <a:t>good</a:t>
            </a:r>
            <a:r>
              <a:rPr lang="de-DE" sz="1800" dirty="0">
                <a:latin typeface="Helvetica" pitchFamily="1" charset="0"/>
              </a:rPr>
              <a:t> </a:t>
            </a:r>
            <a:r>
              <a:rPr lang="de-DE" sz="1800" dirty="0" err="1">
                <a:latin typeface="Helvetica" pitchFamily="1" charset="0"/>
              </a:rPr>
              <a:t>to</a:t>
            </a:r>
            <a:r>
              <a:rPr lang="de-DE" sz="1800" dirty="0">
                <a:latin typeface="Helvetica" pitchFamily="1" charset="0"/>
              </a:rPr>
              <a:t> </a:t>
            </a:r>
            <a:r>
              <a:rPr lang="de-DE" sz="1800" dirty="0" err="1">
                <a:latin typeface="Helvetica" pitchFamily="1" charset="0"/>
              </a:rPr>
              <a:t>have</a:t>
            </a:r>
            <a:r>
              <a:rPr lang="de-DE" sz="1800" dirty="0">
                <a:latin typeface="Helvetica" pitchFamily="1" charset="0"/>
              </a:rPr>
              <a:t> a </a:t>
            </a:r>
            <a:r>
              <a:rPr lang="de-DE" sz="1800" dirty="0" err="1">
                <a:latin typeface="Helvetica" pitchFamily="1" charset="0"/>
              </a:rPr>
              <a:t>practical</a:t>
            </a:r>
            <a:r>
              <a:rPr lang="de-DE" sz="1800" dirty="0">
                <a:latin typeface="Helvetica" pitchFamily="1" charset="0"/>
              </a:rPr>
              <a:t>  </a:t>
            </a:r>
            <a:r>
              <a:rPr lang="de-DE" sz="1800" dirty="0" err="1">
                <a:latin typeface="Helvetica" pitchFamily="1" charset="0"/>
              </a:rPr>
              <a:t>numerical</a:t>
            </a:r>
            <a:r>
              <a:rPr lang="de-DE" sz="1800" dirty="0">
                <a:latin typeface="Helvetica" pitchFamily="1" charset="0"/>
              </a:rPr>
              <a:t> </a:t>
            </a:r>
            <a:r>
              <a:rPr lang="de-DE" sz="1800" dirty="0" err="1">
                <a:latin typeface="Helvetica" pitchFamily="1" charset="0"/>
              </a:rPr>
              <a:t>example</a:t>
            </a:r>
            <a:r>
              <a:rPr lang="de-DE" sz="1800" dirty="0">
                <a:latin typeface="Helvetica" pitchFamily="1" charset="0"/>
              </a:rPr>
              <a:t>  and </a:t>
            </a:r>
            <a:r>
              <a:rPr lang="de-DE" sz="1800" dirty="0" err="1">
                <a:latin typeface="Helvetica" pitchFamily="1" charset="0"/>
              </a:rPr>
              <a:t>we</a:t>
            </a:r>
            <a:r>
              <a:rPr lang="de-DE" sz="1800" dirty="0">
                <a:latin typeface="Helvetica" pitchFamily="1" charset="0"/>
              </a:rPr>
              <a:t> like </a:t>
            </a:r>
            <a:r>
              <a:rPr lang="de-DE" sz="1800" dirty="0" err="1">
                <a:latin typeface="Helvetica" pitchFamily="1" charset="0"/>
              </a:rPr>
              <a:t>those</a:t>
            </a:r>
            <a:r>
              <a:rPr lang="de-DE" sz="1800" dirty="0">
                <a:latin typeface="Helvetica" pitchFamily="1" charset="0"/>
              </a:rPr>
              <a:t> simple </a:t>
            </a:r>
            <a:r>
              <a:rPr lang="de-DE" sz="1800" dirty="0" err="1">
                <a:latin typeface="Helvetica" pitchFamily="1" charset="0"/>
              </a:rPr>
              <a:t>formulae</a:t>
            </a:r>
            <a:r>
              <a:rPr lang="de-DE" sz="1800" dirty="0">
                <a:latin typeface="Helvetica" pitchFamily="1" charset="0"/>
              </a:rPr>
              <a:t> for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exam</a:t>
            </a:r>
            <a:r>
              <a:rPr lang="de-DE" sz="1800" dirty="0">
                <a:latin typeface="Helvetica" pitchFamily="1" charset="0"/>
              </a:rPr>
              <a:t>..</a:t>
            </a:r>
          </a:p>
        </p:txBody>
      </p:sp>
    </p:spTree>
    <p:extLst>
      <p:ext uri="{BB962C8B-B14F-4D97-AF65-F5344CB8AC3E}">
        <p14:creationId xmlns:p14="http://schemas.microsoft.com/office/powerpoint/2010/main" val="427852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822391A-7807-41BD-B1B4-0D3D743BF42F}" type="slidenum">
              <a:rPr lang="en-US" smtClean="0">
                <a:latin typeface="Helvetica" pitchFamily="1" charset="0"/>
              </a:rPr>
              <a:pPr/>
              <a:t>4</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This is the important issue...for a machine with given radius AND synchrtron radiation losses (yes we have it also with hardrons in the LHC now) ..mainly for leptons..the synchrotron radiation scales with 4th power  of the energy of the electrons..that was THE big issue for LEP. </a:t>
            </a:r>
            <a:r>
              <a:rPr lang="de-DE" sz="1800" dirty="0" err="1">
                <a:latin typeface="Helvetica" pitchFamily="1" charset="0"/>
              </a:rPr>
              <a:t>You</a:t>
            </a:r>
            <a:r>
              <a:rPr lang="de-DE" sz="1800" dirty="0">
                <a:latin typeface="Helvetica" pitchFamily="1" charset="0"/>
              </a:rPr>
              <a:t> </a:t>
            </a:r>
            <a:r>
              <a:rPr lang="de-DE" sz="1800" dirty="0" err="1">
                <a:latin typeface="Helvetica" pitchFamily="1" charset="0"/>
              </a:rPr>
              <a:t>see</a:t>
            </a:r>
            <a:r>
              <a:rPr lang="de-DE" sz="1800" dirty="0">
                <a:latin typeface="Helvetica" pitchFamily="1" charset="0"/>
              </a:rPr>
              <a:t> </a:t>
            </a:r>
            <a:r>
              <a:rPr lang="de-DE" sz="1800" dirty="0" err="1">
                <a:latin typeface="Helvetica" pitchFamily="1" charset="0"/>
              </a:rPr>
              <a:t>some</a:t>
            </a:r>
            <a:r>
              <a:rPr lang="de-DE" sz="1800" dirty="0">
                <a:latin typeface="Helvetica" pitchFamily="1" charset="0"/>
              </a:rPr>
              <a:t> </a:t>
            </a:r>
            <a:r>
              <a:rPr lang="de-DE" sz="1800" dirty="0" err="1">
                <a:latin typeface="Helvetica" pitchFamily="1" charset="0"/>
              </a:rPr>
              <a:t>further</a:t>
            </a:r>
            <a:r>
              <a:rPr lang="de-DE" sz="1800" dirty="0">
                <a:latin typeface="Helvetica" pitchFamily="1" charset="0"/>
              </a:rPr>
              <a:t> </a:t>
            </a:r>
            <a:r>
              <a:rPr lang="de-DE" sz="1800" dirty="0" err="1">
                <a:latin typeface="Helvetica" pitchFamily="1" charset="0"/>
              </a:rPr>
              <a:t>explanations</a:t>
            </a:r>
            <a:r>
              <a:rPr lang="de-DE" sz="1800" dirty="0">
                <a:latin typeface="Helvetica" pitchFamily="1" charset="0"/>
              </a:rPr>
              <a:t> </a:t>
            </a:r>
            <a:r>
              <a:rPr lang="de-DE" sz="1800" dirty="0" err="1">
                <a:latin typeface="Helvetica" pitchFamily="1" charset="0"/>
              </a:rPr>
              <a:t>added</a:t>
            </a:r>
            <a:r>
              <a:rPr lang="de-DE" sz="1800" dirty="0">
                <a:latin typeface="Helvetica" pitchFamily="1" charset="0"/>
              </a:rPr>
              <a:t> </a:t>
            </a:r>
            <a:r>
              <a:rPr lang="de-DE" sz="1800" dirty="0" err="1">
                <a:latin typeface="Helvetica" pitchFamily="1" charset="0"/>
              </a:rPr>
              <a:t>into</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slides</a:t>
            </a:r>
            <a:r>
              <a:rPr lang="de-DE" sz="1800" dirty="0">
                <a:latin typeface="Helvetica" pitchFamily="1" charset="0"/>
              </a:rPr>
              <a:t> </a:t>
            </a:r>
            <a:r>
              <a:rPr lang="de-DE" sz="1800" dirty="0" err="1">
                <a:latin typeface="Helvetica" pitchFamily="1" charset="0"/>
              </a:rPr>
              <a:t>produced</a:t>
            </a:r>
            <a:r>
              <a:rPr lang="de-DE" sz="1800" dirty="0">
                <a:latin typeface="Helvetica" pitchFamily="1" charset="0"/>
              </a:rPr>
              <a:t> and </a:t>
            </a:r>
            <a:r>
              <a:rPr lang="de-DE" sz="1800" dirty="0" err="1">
                <a:latin typeface="Helvetica" pitchFamily="1" charset="0"/>
              </a:rPr>
              <a:t>shown</a:t>
            </a:r>
            <a:r>
              <a:rPr lang="de-DE" sz="1800" dirty="0">
                <a:latin typeface="Helvetica" pitchFamily="1" charset="0"/>
              </a:rPr>
              <a:t> by Steve Myers..</a:t>
            </a:r>
          </a:p>
        </p:txBody>
      </p:sp>
    </p:spTree>
    <p:extLst>
      <p:ext uri="{BB962C8B-B14F-4D97-AF65-F5344CB8AC3E}">
        <p14:creationId xmlns:p14="http://schemas.microsoft.com/office/powerpoint/2010/main" val="36903633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17DB2D2-66B2-4834-BDC3-7D2944B88D01}" type="slidenum">
              <a:rPr lang="en-US" smtClean="0">
                <a:solidFill>
                  <a:prstClr val="black"/>
                </a:solidFill>
                <a:latin typeface="Helvetica" pitchFamily="1" charset="0"/>
              </a:rPr>
              <a:pPr/>
              <a:t>40</a:t>
            </a:fld>
            <a:endParaRPr lang="en-US" dirty="0">
              <a:solidFill>
                <a:prstClr val="black"/>
              </a:solidFill>
              <a:latin typeface="Helvetica" pitchFamily="1" charset="0"/>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Some practical approaches...how to measure surface impedance and reistance</a:t>
            </a:r>
          </a:p>
        </p:txBody>
      </p:sp>
    </p:spTree>
    <p:extLst>
      <p:ext uri="{BB962C8B-B14F-4D97-AF65-F5344CB8AC3E}">
        <p14:creationId xmlns:p14="http://schemas.microsoft.com/office/powerpoint/2010/main" val="415379027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17DB2D2-66B2-4834-BDC3-7D2944B88D01}" type="slidenum">
              <a:rPr lang="en-US" smtClean="0">
                <a:solidFill>
                  <a:prstClr val="black"/>
                </a:solidFill>
                <a:latin typeface="Helvetica" pitchFamily="1" charset="0"/>
              </a:rPr>
              <a:pPr/>
              <a:t>41</a:t>
            </a:fld>
            <a:endParaRPr lang="en-US" dirty="0">
              <a:solidFill>
                <a:prstClr val="black"/>
              </a:solidFill>
              <a:latin typeface="Helvetica" pitchFamily="1" charset="0"/>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Now we can discuss advantages and disadvantages between both methods..replacement..yopu have to take the structure maybe out of a cryostat make the change and bring it back again...more often done at room temperature tests (still a good Q measurements remains to be done) on the bench in the lab...but for cryo ..this is heavy..and there the calorimetric method comes in.</a:t>
            </a:r>
          </a:p>
        </p:txBody>
      </p:sp>
    </p:spTree>
    <p:extLst>
      <p:ext uri="{BB962C8B-B14F-4D97-AF65-F5344CB8AC3E}">
        <p14:creationId xmlns:p14="http://schemas.microsoft.com/office/powerpoint/2010/main" val="3586767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17DB2D2-66B2-4834-BDC3-7D2944B88D01}" type="slidenum">
              <a:rPr lang="en-US" smtClean="0">
                <a:solidFill>
                  <a:prstClr val="black"/>
                </a:solidFill>
                <a:latin typeface="Helvetica" pitchFamily="1" charset="0"/>
              </a:rPr>
              <a:pPr/>
              <a:t>42</a:t>
            </a:fld>
            <a:endParaRPr lang="en-US" dirty="0">
              <a:solidFill>
                <a:prstClr val="black"/>
              </a:solidFill>
              <a:latin typeface="Helvetica" pitchFamily="1" charset="0"/>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What happens here axatly? Why do we turn the DC on..? For calibration..trying to stay constant at the „temperature of interest“ and then when </a:t>
            </a:r>
            <a:r>
              <a:rPr lang="de-DE" sz="1800" dirty="0" err="1">
                <a:latin typeface="Helvetica" pitchFamily="1" charset="0"/>
              </a:rPr>
              <a:t>the</a:t>
            </a:r>
            <a:r>
              <a:rPr lang="de-DE" sz="1800" dirty="0">
                <a:latin typeface="Helvetica" pitchFamily="1" charset="0"/>
              </a:rPr>
              <a:t> RF comes ON the DC power is reduced accodingly to keep the temperature of interest at  the same level.</a:t>
            </a:r>
          </a:p>
        </p:txBody>
      </p:sp>
    </p:spTree>
    <p:extLst>
      <p:ext uri="{BB962C8B-B14F-4D97-AF65-F5344CB8AC3E}">
        <p14:creationId xmlns:p14="http://schemas.microsoft.com/office/powerpoint/2010/main" val="382721933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17DB2D2-66B2-4834-BDC3-7D2944B88D01}" type="slidenum">
              <a:rPr lang="en-US" smtClean="0">
                <a:solidFill>
                  <a:prstClr val="black"/>
                </a:solidFill>
                <a:latin typeface="Helvetica" pitchFamily="1" charset="0"/>
              </a:rPr>
              <a:pPr/>
              <a:t>43</a:t>
            </a:fld>
            <a:endParaRPr lang="en-US" dirty="0">
              <a:solidFill>
                <a:prstClr val="black"/>
              </a:solidFill>
              <a:latin typeface="Helvetica" pitchFamily="1" charset="0"/>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And here we get a small practical exercise ... </a:t>
            </a:r>
            <a:r>
              <a:rPr lang="de-DE" sz="1800">
                <a:latin typeface="Helvetica" pitchFamily="1" charset="0"/>
              </a:rPr>
              <a:t>to practise scaling..the answer is pretty clear...we talk about warm copper (300 K); otherwise it would not be easy to get the traces for copper at low temperature if we dont know its RRR value (=residual resistance ratio)</a:t>
            </a:r>
            <a:endParaRPr lang="de-DE" sz="1800" dirty="0">
              <a:latin typeface="Helvetica" pitchFamily="1" charset="0"/>
            </a:endParaRPr>
          </a:p>
        </p:txBody>
      </p:sp>
    </p:spTree>
    <p:extLst>
      <p:ext uri="{BB962C8B-B14F-4D97-AF65-F5344CB8AC3E}">
        <p14:creationId xmlns:p14="http://schemas.microsoft.com/office/powerpoint/2010/main" val="11814493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17DB2D2-66B2-4834-BDC3-7D2944B88D01}" type="slidenum">
              <a:rPr lang="en-US" smtClean="0">
                <a:solidFill>
                  <a:prstClr val="black"/>
                </a:solidFill>
                <a:latin typeface="Helvetica" pitchFamily="1" charset="0"/>
              </a:rPr>
              <a:pPr/>
              <a:t>44</a:t>
            </a:fld>
            <a:endParaRPr lang="en-US" dirty="0">
              <a:solidFill>
                <a:prstClr val="black"/>
              </a:solidFill>
              <a:latin typeface="Helvetica" pitchFamily="1" charset="0"/>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The </a:t>
            </a:r>
            <a:r>
              <a:rPr lang="de-DE" sz="1800" dirty="0" err="1">
                <a:latin typeface="Helvetica" pitchFamily="1" charset="0"/>
              </a:rPr>
              <a:t>purpose</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to </a:t>
            </a:r>
            <a:r>
              <a:rPr lang="de-DE" sz="1800" dirty="0" err="1">
                <a:latin typeface="Helvetica" pitchFamily="1" charset="0"/>
              </a:rPr>
              <a:t>avoid</a:t>
            </a:r>
            <a:r>
              <a:rPr lang="de-DE" sz="1800" dirty="0">
                <a:latin typeface="Helvetica" pitchFamily="1" charset="0"/>
              </a:rPr>
              <a:t> </a:t>
            </a:r>
            <a:r>
              <a:rPr lang="de-DE" sz="1800" dirty="0" err="1">
                <a:latin typeface="Helvetica" pitchFamily="1" charset="0"/>
              </a:rPr>
              <a:t>contact</a:t>
            </a:r>
            <a:r>
              <a:rPr lang="de-DE" sz="1800" dirty="0">
                <a:latin typeface="Helvetica" pitchFamily="1" charset="0"/>
              </a:rPr>
              <a:t> to </a:t>
            </a:r>
            <a:r>
              <a:rPr lang="de-DE" sz="1800" dirty="0" err="1">
                <a:latin typeface="Helvetica" pitchFamily="1" charset="0"/>
              </a:rPr>
              <a:t>the</a:t>
            </a:r>
            <a:r>
              <a:rPr lang="de-DE" sz="1800" dirty="0">
                <a:latin typeface="Helvetica" pitchFamily="1" charset="0"/>
              </a:rPr>
              <a:t> sample ..</a:t>
            </a:r>
            <a:r>
              <a:rPr lang="de-DE" sz="1800" dirty="0" err="1">
                <a:latin typeface="Helvetica" pitchFamily="1" charset="0"/>
              </a:rPr>
              <a:t>because</a:t>
            </a:r>
            <a:r>
              <a:rPr lang="de-DE" sz="1800" dirty="0">
                <a:latin typeface="Helvetica" pitchFamily="1" charset="0"/>
              </a:rPr>
              <a:t> </a:t>
            </a:r>
            <a:r>
              <a:rPr lang="de-DE" sz="1800" dirty="0" err="1">
                <a:latin typeface="Helvetica" pitchFamily="1" charset="0"/>
              </a:rPr>
              <a:t>contact</a:t>
            </a:r>
            <a:r>
              <a:rPr lang="de-DE" sz="1800" dirty="0">
                <a:latin typeface="Helvetica" pitchFamily="1" charset="0"/>
              </a:rPr>
              <a:t> </a:t>
            </a:r>
            <a:r>
              <a:rPr lang="de-DE" sz="1800" dirty="0" err="1">
                <a:latin typeface="Helvetica" pitchFamily="1" charset="0"/>
              </a:rPr>
              <a:t>resistance</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t>
            </a:r>
            <a:r>
              <a:rPr lang="de-DE" sz="1800" dirty="0" err="1">
                <a:latin typeface="Helvetica" pitchFamily="1" charset="0"/>
              </a:rPr>
              <a:t>always</a:t>
            </a:r>
            <a:r>
              <a:rPr lang="de-DE" sz="1800" dirty="0">
                <a:latin typeface="Helvetica" pitchFamily="1" charset="0"/>
              </a:rPr>
              <a:t> a </a:t>
            </a:r>
            <a:r>
              <a:rPr lang="de-DE" sz="1800" dirty="0" err="1">
                <a:latin typeface="Helvetica" pitchFamily="1" charset="0"/>
              </a:rPr>
              <a:t>big</a:t>
            </a:r>
            <a:r>
              <a:rPr lang="de-DE" sz="1800" dirty="0">
                <a:latin typeface="Helvetica" pitchFamily="1" charset="0"/>
              </a:rPr>
              <a:t> </a:t>
            </a:r>
            <a:r>
              <a:rPr lang="de-DE" sz="1800" dirty="0" err="1">
                <a:latin typeface="Helvetica" pitchFamily="1" charset="0"/>
              </a:rPr>
              <a:t>mess</a:t>
            </a:r>
            <a:r>
              <a:rPr lang="de-DE" sz="1800" dirty="0">
                <a:latin typeface="Helvetica" pitchFamily="1" charset="0"/>
              </a:rPr>
              <a:t>…and </a:t>
            </a:r>
            <a:r>
              <a:rPr lang="de-DE" sz="1800" dirty="0" err="1">
                <a:latin typeface="Helvetica" pitchFamily="1" charset="0"/>
              </a:rPr>
              <a:t>hard</a:t>
            </a:r>
            <a:r>
              <a:rPr lang="de-DE" sz="1800" dirty="0">
                <a:latin typeface="Helvetica" pitchFamily="1" charset="0"/>
              </a:rPr>
              <a:t> to </a:t>
            </a:r>
            <a:r>
              <a:rPr lang="de-DE" sz="1800" dirty="0" err="1">
                <a:latin typeface="Helvetica" pitchFamily="1" charset="0"/>
              </a:rPr>
              <a:t>control</a:t>
            </a:r>
            <a:r>
              <a:rPr lang="de-DE" sz="1800" dirty="0">
                <a:latin typeface="Helvetica" pitchFamily="1" charset="0"/>
              </a:rPr>
              <a:t>..</a:t>
            </a:r>
            <a:r>
              <a:rPr lang="de-DE" sz="1800" dirty="0" err="1">
                <a:latin typeface="Helvetica" pitchFamily="1" charset="0"/>
              </a:rPr>
              <a:t>evaluation</a:t>
            </a:r>
            <a:r>
              <a:rPr lang="de-DE" sz="1800" dirty="0">
                <a:latin typeface="Helvetica" pitchFamily="1" charset="0"/>
              </a:rPr>
              <a:t> via </a:t>
            </a:r>
            <a:r>
              <a:rPr lang="de-DE" sz="1800" dirty="0" err="1">
                <a:latin typeface="Helvetica" pitchFamily="1" charset="0"/>
              </a:rPr>
              <a:t>change</a:t>
            </a:r>
            <a:r>
              <a:rPr lang="de-DE" sz="1800" dirty="0">
                <a:latin typeface="Helvetica" pitchFamily="1" charset="0"/>
              </a:rPr>
              <a:t> in Q </a:t>
            </a:r>
            <a:r>
              <a:rPr lang="de-DE" sz="1800" dirty="0" err="1">
                <a:latin typeface="Helvetica" pitchFamily="1" charset="0"/>
              </a:rPr>
              <a:t>or</a:t>
            </a:r>
            <a:r>
              <a:rPr lang="de-DE" sz="1800" dirty="0">
                <a:latin typeface="Helvetica" pitchFamily="1" charset="0"/>
              </a:rPr>
              <a:t> </a:t>
            </a:r>
            <a:r>
              <a:rPr lang="de-DE" sz="1800" dirty="0" err="1">
                <a:latin typeface="Helvetica" pitchFamily="1" charset="0"/>
              </a:rPr>
              <a:t>calorimetric</a:t>
            </a:r>
            <a:endParaRPr lang="de-DE" sz="1800" dirty="0">
              <a:latin typeface="Helvetica" pitchFamily="1" charset="0"/>
            </a:endParaRPr>
          </a:p>
        </p:txBody>
      </p:sp>
    </p:spTree>
    <p:extLst>
      <p:ext uri="{BB962C8B-B14F-4D97-AF65-F5344CB8AC3E}">
        <p14:creationId xmlns:p14="http://schemas.microsoft.com/office/powerpoint/2010/main" val="10257298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17DB2D2-66B2-4834-BDC3-7D2944B88D01}" type="slidenum">
              <a:rPr lang="en-US" smtClean="0">
                <a:solidFill>
                  <a:prstClr val="black"/>
                </a:solidFill>
                <a:latin typeface="Helvetica" pitchFamily="1" charset="0"/>
              </a:rPr>
              <a:pPr/>
              <a:t>45</a:t>
            </a:fld>
            <a:endParaRPr lang="en-US" dirty="0">
              <a:solidFill>
                <a:prstClr val="black"/>
              </a:solidFill>
              <a:latin typeface="Helvetica" pitchFamily="1" charset="0"/>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This </a:t>
            </a:r>
            <a:r>
              <a:rPr lang="de-DE" sz="1800" dirty="0" err="1">
                <a:latin typeface="Helvetica" pitchFamily="1" charset="0"/>
              </a:rPr>
              <a:t>configuationw</a:t>
            </a:r>
            <a:r>
              <a:rPr lang="de-DE" sz="1800" dirty="0">
                <a:latin typeface="Helvetica" pitchFamily="1" charset="0"/>
              </a:rPr>
              <a:t> </a:t>
            </a:r>
            <a:r>
              <a:rPr lang="de-DE" sz="1800" dirty="0" err="1">
                <a:latin typeface="Helvetica" pitchFamily="1" charset="0"/>
              </a:rPr>
              <a:t>as</a:t>
            </a:r>
            <a:r>
              <a:rPr lang="de-DE" sz="1800" dirty="0">
                <a:latin typeface="Helvetica" pitchFamily="1" charset="0"/>
              </a:rPr>
              <a:t> </a:t>
            </a:r>
            <a:r>
              <a:rPr lang="de-DE" sz="1800" dirty="0" err="1">
                <a:latin typeface="Helvetica" pitchFamily="1" charset="0"/>
              </a:rPr>
              <a:t>used</a:t>
            </a:r>
            <a:r>
              <a:rPr lang="de-DE" sz="1800" dirty="0">
                <a:latin typeface="Helvetica" pitchFamily="1" charset="0"/>
              </a:rPr>
              <a:t> </a:t>
            </a:r>
            <a:r>
              <a:rPr lang="de-DE" sz="1800" dirty="0" err="1">
                <a:latin typeface="Helvetica" pitchFamily="1" charset="0"/>
              </a:rPr>
              <a:t>over</a:t>
            </a:r>
            <a:r>
              <a:rPr lang="de-DE" sz="1800" dirty="0">
                <a:latin typeface="Helvetica" pitchFamily="1" charset="0"/>
              </a:rPr>
              <a:t> </a:t>
            </a:r>
            <a:r>
              <a:rPr lang="de-DE" sz="1800" dirty="0" err="1">
                <a:latin typeface="Helvetica" pitchFamily="1" charset="0"/>
              </a:rPr>
              <a:t>more</a:t>
            </a:r>
            <a:r>
              <a:rPr lang="de-DE" sz="1800" dirty="0">
                <a:latin typeface="Helvetica" pitchFamily="1" charset="0"/>
              </a:rPr>
              <a:t> </a:t>
            </a:r>
            <a:r>
              <a:rPr lang="de-DE" sz="1800" dirty="0" err="1">
                <a:latin typeface="Helvetica" pitchFamily="1" charset="0"/>
              </a:rPr>
              <a:t>than</a:t>
            </a:r>
            <a:r>
              <a:rPr lang="de-DE" sz="1800" dirty="0">
                <a:latin typeface="Helvetica" pitchFamily="1" charset="0"/>
              </a:rPr>
              <a:t> 15 </a:t>
            </a:r>
            <a:r>
              <a:rPr lang="de-DE" sz="1800" dirty="0" err="1">
                <a:latin typeface="Helvetica" pitchFamily="1" charset="0"/>
              </a:rPr>
              <a:t>years</a:t>
            </a:r>
            <a:r>
              <a:rPr lang="de-DE" sz="1800" dirty="0">
                <a:latin typeface="Helvetica" pitchFamily="1" charset="0"/>
              </a:rPr>
              <a:t> </a:t>
            </a:r>
            <a:r>
              <a:rPr lang="de-DE" sz="1800" dirty="0" err="1">
                <a:latin typeface="Helvetica" pitchFamily="1" charset="0"/>
              </a:rPr>
              <a:t>until</a:t>
            </a:r>
            <a:r>
              <a:rPr lang="de-DE" sz="1800" dirty="0">
                <a:latin typeface="Helvetica" pitchFamily="1" charset="0"/>
              </a:rPr>
              <a:t> </a:t>
            </a:r>
            <a:r>
              <a:rPr lang="de-DE" sz="1800" dirty="0" err="1">
                <a:latin typeface="Helvetica" pitchFamily="1" charset="0"/>
              </a:rPr>
              <a:t>someone</a:t>
            </a:r>
            <a:r>
              <a:rPr lang="de-DE" sz="1800" dirty="0">
                <a:latin typeface="Helvetica" pitchFamily="1" charset="0"/>
              </a:rPr>
              <a:t> </a:t>
            </a:r>
            <a:r>
              <a:rPr lang="de-DE" sz="1800" dirty="0" err="1">
                <a:latin typeface="Helvetica" pitchFamily="1" charset="0"/>
              </a:rPr>
              <a:t>said</a:t>
            </a:r>
            <a:r>
              <a:rPr lang="de-DE" sz="1800" dirty="0">
                <a:latin typeface="Helvetica" pitchFamily="1" charset="0"/>
              </a:rPr>
              <a:t>..</a:t>
            </a:r>
            <a:r>
              <a:rPr lang="de-DE" sz="1800" dirty="0" err="1">
                <a:latin typeface="Helvetica" pitchFamily="1" charset="0"/>
              </a:rPr>
              <a:t>we</a:t>
            </a:r>
            <a:r>
              <a:rPr lang="de-DE" sz="1800" dirty="0">
                <a:latin typeface="Helvetica" pitchFamily="1" charset="0"/>
              </a:rPr>
              <a:t> </a:t>
            </a:r>
            <a:r>
              <a:rPr lang="de-DE" sz="1800" dirty="0" err="1">
                <a:latin typeface="Helvetica" pitchFamily="1" charset="0"/>
              </a:rPr>
              <a:t>dont</a:t>
            </a:r>
            <a:r>
              <a:rPr lang="de-DE" sz="1800" dirty="0">
                <a:latin typeface="Helvetica" pitchFamily="1" charset="0"/>
              </a:rPr>
              <a:t> </a:t>
            </a:r>
            <a:r>
              <a:rPr lang="de-DE" sz="1800" dirty="0" err="1">
                <a:latin typeface="Helvetica" pitchFamily="1" charset="0"/>
              </a:rPr>
              <a:t>need</a:t>
            </a:r>
            <a:r>
              <a:rPr lang="de-DE" sz="1800" dirty="0">
                <a:latin typeface="Helvetica" pitchFamily="1" charset="0"/>
              </a:rPr>
              <a:t> </a:t>
            </a:r>
            <a:r>
              <a:rPr lang="de-DE" sz="1800" dirty="0" err="1">
                <a:latin typeface="Helvetica" pitchFamily="1" charset="0"/>
              </a:rPr>
              <a:t>it</a:t>
            </a:r>
            <a:r>
              <a:rPr lang="de-DE" sz="1800" dirty="0">
                <a:latin typeface="Helvetica" pitchFamily="1" charset="0"/>
              </a:rPr>
              <a:t> </a:t>
            </a:r>
            <a:r>
              <a:rPr lang="de-DE" sz="1800" dirty="0" err="1">
                <a:latin typeface="Helvetica" pitchFamily="1" charset="0"/>
              </a:rPr>
              <a:t>anymore</a:t>
            </a:r>
            <a:r>
              <a:rPr lang="de-DE" sz="1800" dirty="0">
                <a:latin typeface="Helvetica" pitchFamily="1" charset="0"/>
              </a:rPr>
              <a:t> </a:t>
            </a:r>
            <a:r>
              <a:rPr lang="de-DE" sz="1800" dirty="0" err="1">
                <a:latin typeface="Helvetica" pitchFamily="1" charset="0"/>
              </a:rPr>
              <a:t>lets</a:t>
            </a:r>
            <a:r>
              <a:rPr lang="de-DE" sz="1800" dirty="0">
                <a:latin typeface="Helvetica" pitchFamily="1" charset="0"/>
              </a:rPr>
              <a:t> </a:t>
            </a:r>
            <a:r>
              <a:rPr lang="de-DE" sz="1800" dirty="0" err="1">
                <a:latin typeface="Helvetica" pitchFamily="1" charset="0"/>
              </a:rPr>
              <a:t>scrap</a:t>
            </a:r>
            <a:r>
              <a:rPr lang="de-DE" sz="1800" dirty="0">
                <a:latin typeface="Helvetica" pitchFamily="1" charset="0"/>
              </a:rPr>
              <a:t> </a:t>
            </a:r>
            <a:r>
              <a:rPr lang="de-DE" sz="1800" dirty="0" err="1">
                <a:latin typeface="Helvetica" pitchFamily="1" charset="0"/>
              </a:rPr>
              <a:t>it</a:t>
            </a:r>
            <a:r>
              <a:rPr lang="de-DE" sz="1800" dirty="0">
                <a:latin typeface="Helvetica" pitchFamily="1" charset="0"/>
              </a:rPr>
              <a:t>..and 3 </a:t>
            </a:r>
            <a:r>
              <a:rPr lang="de-DE" sz="1800" dirty="0" err="1">
                <a:latin typeface="Helvetica" pitchFamily="1" charset="0"/>
              </a:rPr>
              <a:t>years</a:t>
            </a:r>
            <a:r>
              <a:rPr lang="de-DE" sz="1800" dirty="0">
                <a:latin typeface="Helvetica" pitchFamily="1" charset="0"/>
              </a:rPr>
              <a:t> </a:t>
            </a:r>
            <a:r>
              <a:rPr lang="de-DE" sz="1800" dirty="0" err="1">
                <a:latin typeface="Helvetica" pitchFamily="1" charset="0"/>
              </a:rPr>
              <a:t>later</a:t>
            </a:r>
            <a:r>
              <a:rPr lang="de-DE" sz="1800" dirty="0">
                <a:latin typeface="Helvetica" pitchFamily="1" charset="0"/>
              </a:rPr>
              <a:t> </a:t>
            </a:r>
            <a:r>
              <a:rPr lang="de-DE" sz="1800" dirty="0" err="1">
                <a:latin typeface="Helvetica" pitchFamily="1" charset="0"/>
              </a:rPr>
              <a:t>it</a:t>
            </a:r>
            <a:r>
              <a:rPr lang="de-DE" sz="1800" dirty="0">
                <a:latin typeface="Helvetica" pitchFamily="1" charset="0"/>
              </a:rPr>
              <a:t> was </a:t>
            </a:r>
            <a:r>
              <a:rPr lang="de-DE" sz="1800" dirty="0" err="1">
                <a:latin typeface="Helvetica" pitchFamily="1" charset="0"/>
              </a:rPr>
              <a:t>re-surrected</a:t>
            </a:r>
            <a:r>
              <a:rPr lang="de-DE" sz="1800" dirty="0">
                <a:latin typeface="Helvetica" pitchFamily="1" charset="0"/>
              </a:rPr>
              <a:t>..and </a:t>
            </a:r>
            <a:r>
              <a:rPr lang="de-DE" sz="1800" dirty="0" err="1">
                <a:latin typeface="Helvetica" pitchFamily="1" charset="0"/>
              </a:rPr>
              <a:t>re</a:t>
            </a:r>
            <a:r>
              <a:rPr lang="de-DE" sz="1800" dirty="0">
                <a:latin typeface="Helvetica" pitchFamily="1" charset="0"/>
              </a:rPr>
              <a:t> </a:t>
            </a:r>
            <a:r>
              <a:rPr lang="de-DE" sz="1800" dirty="0" err="1">
                <a:latin typeface="Helvetica" pitchFamily="1" charset="0"/>
              </a:rPr>
              <a:t>building</a:t>
            </a:r>
            <a:r>
              <a:rPr lang="de-DE" sz="1800" dirty="0">
                <a:latin typeface="Helvetica" pitchFamily="1" charset="0"/>
              </a:rPr>
              <a:t> </a:t>
            </a:r>
            <a:r>
              <a:rPr lang="de-DE" sz="1800" dirty="0" err="1">
                <a:latin typeface="Helvetica" pitchFamily="1" charset="0"/>
              </a:rPr>
              <a:t>it</a:t>
            </a:r>
            <a:r>
              <a:rPr lang="de-DE" sz="1800" dirty="0">
                <a:latin typeface="Helvetica" pitchFamily="1" charset="0"/>
              </a:rPr>
              <a:t> </a:t>
            </a:r>
            <a:r>
              <a:rPr lang="de-DE" sz="1800" dirty="0" err="1">
                <a:latin typeface="Helvetica" pitchFamily="1" charset="0"/>
              </a:rPr>
              <a:t>from</a:t>
            </a:r>
            <a:r>
              <a:rPr lang="de-DE" sz="1800" dirty="0">
                <a:latin typeface="Helvetica" pitchFamily="1" charset="0"/>
              </a:rPr>
              <a:t> </a:t>
            </a:r>
            <a:r>
              <a:rPr lang="de-DE" sz="1800" dirty="0" err="1">
                <a:latin typeface="Helvetica" pitchFamily="1" charset="0"/>
              </a:rPr>
              <a:t>sratch</a:t>
            </a:r>
            <a:endParaRPr lang="de-DE" sz="1800" dirty="0">
              <a:latin typeface="Helvetica" pitchFamily="1" charset="0"/>
            </a:endParaRPr>
          </a:p>
        </p:txBody>
      </p:sp>
    </p:spTree>
    <p:extLst>
      <p:ext uri="{BB962C8B-B14F-4D97-AF65-F5344CB8AC3E}">
        <p14:creationId xmlns:p14="http://schemas.microsoft.com/office/powerpoint/2010/main" val="21527801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17DB2D2-66B2-4834-BDC3-7D2944B88D01}" type="slidenum">
              <a:rPr lang="en-US" smtClean="0">
                <a:solidFill>
                  <a:prstClr val="black"/>
                </a:solidFill>
                <a:latin typeface="Helvetica" pitchFamily="1" charset="0"/>
              </a:rPr>
              <a:pPr/>
              <a:t>46</a:t>
            </a:fld>
            <a:endParaRPr lang="en-US" dirty="0">
              <a:solidFill>
                <a:prstClr val="black"/>
              </a:solidFill>
              <a:latin typeface="Helvetica" pitchFamily="1" charset="0"/>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This </a:t>
            </a:r>
            <a:r>
              <a:rPr lang="de-DE" sz="1800" dirty="0" err="1">
                <a:latin typeface="Helvetica" pitchFamily="1" charset="0"/>
              </a:rPr>
              <a:t>kind</a:t>
            </a:r>
            <a:r>
              <a:rPr lang="de-DE" sz="1800" dirty="0">
                <a:latin typeface="Helvetica" pitchFamily="1" charset="0"/>
              </a:rPr>
              <a:t> of </a:t>
            </a:r>
            <a:r>
              <a:rPr lang="de-DE" sz="1800" dirty="0" err="1">
                <a:latin typeface="Helvetica" pitchFamily="1" charset="0"/>
              </a:rPr>
              <a:t>measurements</a:t>
            </a:r>
            <a:r>
              <a:rPr lang="de-DE" sz="1800" dirty="0">
                <a:latin typeface="Helvetica" pitchFamily="1" charset="0"/>
              </a:rPr>
              <a:t> </a:t>
            </a:r>
            <a:r>
              <a:rPr lang="de-DE" sz="1800" dirty="0" err="1">
                <a:latin typeface="Helvetica" pitchFamily="1" charset="0"/>
              </a:rPr>
              <a:t>have</a:t>
            </a:r>
            <a:r>
              <a:rPr lang="de-DE" sz="1800" dirty="0">
                <a:latin typeface="Helvetica" pitchFamily="1" charset="0"/>
              </a:rPr>
              <a:t> a </a:t>
            </a:r>
            <a:r>
              <a:rPr lang="de-DE" sz="1800" dirty="0" err="1">
                <a:latin typeface="Helvetica" pitchFamily="1" charset="0"/>
              </a:rPr>
              <a:t>lot</a:t>
            </a:r>
            <a:r>
              <a:rPr lang="de-DE" sz="1800" dirty="0">
                <a:latin typeface="Helvetica" pitchFamily="1" charset="0"/>
              </a:rPr>
              <a:t> of </a:t>
            </a:r>
            <a:r>
              <a:rPr lang="de-DE" sz="1800" dirty="0" err="1">
                <a:latin typeface="Helvetica" pitchFamily="1" charset="0"/>
              </a:rPr>
              <a:t>caveats</a:t>
            </a:r>
            <a:r>
              <a:rPr lang="de-DE" sz="1800" dirty="0">
                <a:latin typeface="Helvetica" pitchFamily="1" charset="0"/>
              </a:rPr>
              <a:t>…</a:t>
            </a:r>
          </a:p>
        </p:txBody>
      </p:sp>
    </p:spTree>
    <p:extLst>
      <p:ext uri="{BB962C8B-B14F-4D97-AF65-F5344CB8AC3E}">
        <p14:creationId xmlns:p14="http://schemas.microsoft.com/office/powerpoint/2010/main" val="17723515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17DB2D2-66B2-4834-BDC3-7D2944B88D01}" type="slidenum">
              <a:rPr lang="en-US" smtClean="0">
                <a:solidFill>
                  <a:prstClr val="black"/>
                </a:solidFill>
                <a:latin typeface="Helvetica" pitchFamily="1" charset="0"/>
              </a:rPr>
              <a:pPr/>
              <a:t>47</a:t>
            </a:fld>
            <a:endParaRPr lang="en-US" dirty="0">
              <a:solidFill>
                <a:prstClr val="black"/>
              </a:solidFill>
              <a:latin typeface="Helvetica" pitchFamily="1" charset="0"/>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err="1">
                <a:latin typeface="Helvetica" pitchFamily="1" charset="0"/>
              </a:rPr>
              <a:t>Some</a:t>
            </a:r>
            <a:r>
              <a:rPr lang="de-DE" sz="1800" dirty="0">
                <a:latin typeface="Helvetica" pitchFamily="1" charset="0"/>
              </a:rPr>
              <a:t> </a:t>
            </a:r>
            <a:r>
              <a:rPr lang="de-DE" sz="1800" dirty="0" err="1">
                <a:latin typeface="Helvetica" pitchFamily="1" charset="0"/>
              </a:rPr>
              <a:t>example</a:t>
            </a:r>
            <a:r>
              <a:rPr lang="de-DE" sz="1800" dirty="0">
                <a:latin typeface="Helvetica" pitchFamily="1" charset="0"/>
              </a:rPr>
              <a:t> </a:t>
            </a:r>
            <a:r>
              <a:rPr lang="de-DE" sz="1800" dirty="0" err="1">
                <a:latin typeface="Helvetica" pitchFamily="1" charset="0"/>
              </a:rPr>
              <a:t>from</a:t>
            </a:r>
            <a:r>
              <a:rPr lang="de-DE" sz="1800" dirty="0">
                <a:latin typeface="Helvetica" pitchFamily="1" charset="0"/>
              </a:rPr>
              <a:t> a </a:t>
            </a:r>
            <a:r>
              <a:rPr lang="de-DE" sz="1800" dirty="0" err="1">
                <a:latin typeface="Helvetica" pitchFamily="1" charset="0"/>
              </a:rPr>
              <a:t>very</a:t>
            </a:r>
            <a:r>
              <a:rPr lang="de-DE" sz="1800" dirty="0">
                <a:latin typeface="Helvetica" pitchFamily="1" charset="0"/>
              </a:rPr>
              <a:t> </a:t>
            </a:r>
            <a:r>
              <a:rPr lang="de-DE" sz="1800" dirty="0" err="1">
                <a:latin typeface="Helvetica" pitchFamily="1" charset="0"/>
              </a:rPr>
              <a:t>recent</a:t>
            </a:r>
            <a:r>
              <a:rPr lang="de-DE" sz="1800" dirty="0">
                <a:latin typeface="Helvetica" pitchFamily="1" charset="0"/>
              </a:rPr>
              <a:t> </a:t>
            </a:r>
            <a:r>
              <a:rPr lang="de-DE" sz="1800" dirty="0" err="1">
                <a:latin typeface="Helvetica" pitchFamily="1" charset="0"/>
              </a:rPr>
              <a:t>publication</a:t>
            </a:r>
            <a:r>
              <a:rPr lang="de-DE" sz="1800" dirty="0">
                <a:latin typeface="Helvetica" pitchFamily="1" charset="0"/>
              </a:rPr>
              <a:t>   and </a:t>
            </a:r>
            <a:r>
              <a:rPr lang="de-DE" sz="1800" dirty="0" err="1">
                <a:latin typeface="Helvetica" pitchFamily="1" charset="0"/>
              </a:rPr>
              <a:t>there</a:t>
            </a:r>
            <a:r>
              <a:rPr lang="de-DE" sz="1800" dirty="0">
                <a:latin typeface="Helvetica" pitchFamily="1" charset="0"/>
              </a:rPr>
              <a:t> </a:t>
            </a:r>
            <a:r>
              <a:rPr lang="de-DE" sz="1800" dirty="0" err="1">
                <a:latin typeface="Helvetica" pitchFamily="1" charset="0"/>
              </a:rPr>
              <a:t>one</a:t>
            </a:r>
            <a:r>
              <a:rPr lang="de-DE" sz="1800" dirty="0">
                <a:latin typeface="Helvetica" pitchFamily="1" charset="0"/>
              </a:rPr>
              <a:t> </a:t>
            </a:r>
            <a:r>
              <a:rPr lang="de-DE" sz="1800" dirty="0" err="1">
                <a:latin typeface="Helvetica" pitchFamily="1" charset="0"/>
              </a:rPr>
              <a:t>can</a:t>
            </a:r>
            <a:r>
              <a:rPr lang="de-DE" sz="1800" dirty="0">
                <a:latin typeface="Helvetica" pitchFamily="1" charset="0"/>
              </a:rPr>
              <a:t> find all </a:t>
            </a:r>
            <a:r>
              <a:rPr lang="de-DE" sz="1800" dirty="0" err="1">
                <a:latin typeface="Helvetica" pitchFamily="1" charset="0"/>
              </a:rPr>
              <a:t>sort</a:t>
            </a:r>
            <a:r>
              <a:rPr lang="de-DE" sz="1800" dirty="0">
                <a:latin typeface="Helvetica" pitchFamily="1" charset="0"/>
              </a:rPr>
              <a:t> of </a:t>
            </a:r>
            <a:r>
              <a:rPr lang="de-DE" sz="1800" dirty="0" err="1">
                <a:latin typeface="Helvetica" pitchFamily="1" charset="0"/>
              </a:rPr>
              <a:t>references</a:t>
            </a:r>
            <a:r>
              <a:rPr lang="de-DE" sz="1800" dirty="0">
                <a:latin typeface="Helvetica" pitchFamily="1" charset="0"/>
              </a:rPr>
              <a:t> to </a:t>
            </a:r>
            <a:r>
              <a:rPr lang="de-DE" sz="1800" dirty="0" err="1">
                <a:latin typeface="Helvetica" pitchFamily="1" charset="0"/>
              </a:rPr>
              <a:t>previous</a:t>
            </a:r>
            <a:r>
              <a:rPr lang="de-DE" sz="1800" dirty="0">
                <a:latin typeface="Helvetica" pitchFamily="1" charset="0"/>
              </a:rPr>
              <a:t> </a:t>
            </a:r>
            <a:r>
              <a:rPr lang="de-DE" sz="1800" dirty="0" err="1">
                <a:latin typeface="Helvetica" pitchFamily="1" charset="0"/>
              </a:rPr>
              <a:t>work</a:t>
            </a:r>
            <a:r>
              <a:rPr lang="de-DE" sz="1800" dirty="0">
                <a:latin typeface="Helvetica" pitchFamily="1" charset="0"/>
              </a:rPr>
              <a:t> </a:t>
            </a:r>
            <a:r>
              <a:rPr lang="de-DE" sz="1800" dirty="0" err="1">
                <a:latin typeface="Helvetica" pitchFamily="1" charset="0"/>
              </a:rPr>
              <a:t>done</a:t>
            </a:r>
            <a:r>
              <a:rPr lang="de-DE" sz="1800" dirty="0">
                <a:latin typeface="Helvetica" pitchFamily="1" charset="0"/>
              </a:rPr>
              <a:t> in </a:t>
            </a:r>
            <a:r>
              <a:rPr lang="de-DE" sz="1800" dirty="0" err="1">
                <a:latin typeface="Helvetica" pitchFamily="1" charset="0"/>
              </a:rPr>
              <a:t>the</a:t>
            </a:r>
            <a:r>
              <a:rPr lang="de-DE" sz="1800" dirty="0">
                <a:latin typeface="Helvetica" pitchFamily="1" charset="0"/>
              </a:rPr>
              <a:t> last 30 </a:t>
            </a:r>
            <a:r>
              <a:rPr lang="de-DE" sz="1800" dirty="0" err="1">
                <a:latin typeface="Helvetica" pitchFamily="1" charset="0"/>
              </a:rPr>
              <a:t>years</a:t>
            </a:r>
            <a:r>
              <a:rPr lang="de-DE" sz="1800" dirty="0">
                <a:latin typeface="Helvetica" pitchFamily="1" charset="0"/>
              </a:rPr>
              <a:t> </a:t>
            </a:r>
            <a:r>
              <a:rPr lang="de-DE" sz="1800" dirty="0" err="1">
                <a:latin typeface="Helvetica" pitchFamily="1" charset="0"/>
              </a:rPr>
              <a:t>or</a:t>
            </a:r>
            <a:r>
              <a:rPr lang="de-DE" sz="1800" dirty="0">
                <a:latin typeface="Helvetica" pitchFamily="1" charset="0"/>
              </a:rPr>
              <a:t> </a:t>
            </a:r>
            <a:r>
              <a:rPr lang="de-DE" sz="1800" dirty="0" err="1">
                <a:latin typeface="Helvetica" pitchFamily="1" charset="0"/>
              </a:rPr>
              <a:t>so..but</a:t>
            </a:r>
            <a:r>
              <a:rPr lang="de-DE" sz="1800" dirty="0">
                <a:latin typeface="Helvetica" pitchFamily="1" charset="0"/>
              </a:rPr>
              <a:t> </a:t>
            </a:r>
            <a:r>
              <a:rPr lang="de-DE" sz="1800" dirty="0" err="1">
                <a:latin typeface="Helvetica" pitchFamily="1" charset="0"/>
              </a:rPr>
              <a:t>it</a:t>
            </a:r>
            <a:r>
              <a:rPr lang="de-DE" sz="1800" dirty="0">
                <a:latin typeface="Helvetica" pitchFamily="1" charset="0"/>
              </a:rPr>
              <a:t> </a:t>
            </a:r>
            <a:r>
              <a:rPr lang="de-DE" sz="1800" dirty="0" err="1">
                <a:latin typeface="Helvetica" pitchFamily="1" charset="0"/>
              </a:rPr>
              <a:t>good</a:t>
            </a:r>
            <a:r>
              <a:rPr lang="de-DE" sz="1800" dirty="0">
                <a:latin typeface="Helvetica" pitchFamily="1" charset="0"/>
              </a:rPr>
              <a:t> to </a:t>
            </a:r>
            <a:r>
              <a:rPr lang="de-DE" sz="1800" dirty="0" err="1">
                <a:latin typeface="Helvetica" pitchFamily="1" charset="0"/>
              </a:rPr>
              <a:t>know</a:t>
            </a:r>
            <a:r>
              <a:rPr lang="de-DE" sz="1800" dirty="0">
                <a:latin typeface="Helvetica" pitchFamily="1" charset="0"/>
              </a:rPr>
              <a:t> </a:t>
            </a:r>
            <a:r>
              <a:rPr lang="de-DE" sz="1800" dirty="0" err="1">
                <a:latin typeface="Helvetica" pitchFamily="1" charset="0"/>
              </a:rPr>
              <a:t>about</a:t>
            </a:r>
            <a:r>
              <a:rPr lang="de-DE" sz="1800" dirty="0">
                <a:latin typeface="Helvetica" pitchFamily="1" charset="0"/>
              </a:rPr>
              <a:t> </a:t>
            </a:r>
            <a:r>
              <a:rPr lang="de-DE" sz="1800" dirty="0" err="1">
                <a:latin typeface="Helvetica" pitchFamily="1" charset="0"/>
              </a:rPr>
              <a:t>early</a:t>
            </a:r>
            <a:r>
              <a:rPr lang="de-DE" sz="1800" dirty="0">
                <a:latin typeface="Helvetica" pitchFamily="1" charset="0"/>
              </a:rPr>
              <a:t> </a:t>
            </a:r>
            <a:r>
              <a:rPr lang="de-DE" sz="1800" dirty="0" err="1">
                <a:latin typeface="Helvetica" pitchFamily="1" charset="0"/>
              </a:rPr>
              <a:t>history</a:t>
            </a:r>
            <a:r>
              <a:rPr lang="de-DE" sz="1800" dirty="0">
                <a:latin typeface="Helvetica" pitchFamily="1" charset="0"/>
              </a:rPr>
              <a:t> of </a:t>
            </a:r>
            <a:r>
              <a:rPr lang="de-DE" sz="1800" dirty="0" err="1">
                <a:latin typeface="Helvetica" pitchFamily="1" charset="0"/>
              </a:rPr>
              <a:t>those</a:t>
            </a:r>
            <a:r>
              <a:rPr lang="de-DE" sz="1800" dirty="0">
                <a:latin typeface="Helvetica" pitchFamily="1" charset="0"/>
              </a:rPr>
              <a:t> </a:t>
            </a:r>
            <a:r>
              <a:rPr lang="de-DE" sz="1800" dirty="0" err="1">
                <a:latin typeface="Helvetica" pitchFamily="1" charset="0"/>
              </a:rPr>
              <a:t>kind</a:t>
            </a:r>
            <a:r>
              <a:rPr lang="de-DE" sz="1800" dirty="0">
                <a:latin typeface="Helvetica" pitchFamily="1" charset="0"/>
              </a:rPr>
              <a:t> of </a:t>
            </a:r>
            <a:r>
              <a:rPr lang="de-DE" sz="1800" dirty="0" err="1">
                <a:latin typeface="Helvetica" pitchFamily="1" charset="0"/>
              </a:rPr>
              <a:t>meas</a:t>
            </a:r>
            <a:r>
              <a:rPr lang="de-DE" sz="1800" dirty="0">
                <a:latin typeface="Helvetica" pitchFamily="1" charset="0"/>
              </a:rPr>
              <a:t> in </a:t>
            </a:r>
            <a:r>
              <a:rPr lang="de-DE" sz="1800" dirty="0" err="1">
                <a:latin typeface="Helvetica" pitchFamily="1" charset="0"/>
              </a:rPr>
              <a:t>order</a:t>
            </a:r>
            <a:r>
              <a:rPr lang="de-DE" sz="1800" dirty="0">
                <a:latin typeface="Helvetica" pitchFamily="1" charset="0"/>
              </a:rPr>
              <a:t> to </a:t>
            </a:r>
            <a:r>
              <a:rPr lang="de-DE" sz="1800" dirty="0" err="1">
                <a:latin typeface="Helvetica" pitchFamily="1" charset="0"/>
              </a:rPr>
              <a:t>avoid</a:t>
            </a:r>
            <a:r>
              <a:rPr lang="de-DE" sz="1800" dirty="0">
                <a:latin typeface="Helvetica" pitchFamily="1" charset="0"/>
              </a:rPr>
              <a:t> </a:t>
            </a:r>
            <a:r>
              <a:rPr lang="de-DE" sz="1800" dirty="0" err="1">
                <a:latin typeface="Helvetica" pitchFamily="1" charset="0"/>
              </a:rPr>
              <a:t>re-inventing</a:t>
            </a:r>
            <a:r>
              <a:rPr lang="de-DE" sz="1800" dirty="0">
                <a:latin typeface="Helvetica" pitchFamily="1" charset="0"/>
              </a:rPr>
              <a:t> </a:t>
            </a:r>
            <a:r>
              <a:rPr lang="de-DE" sz="1800" dirty="0" err="1">
                <a:latin typeface="Helvetica" pitchFamily="1" charset="0"/>
              </a:rPr>
              <a:t>th</a:t>
            </a:r>
            <a:r>
              <a:rPr lang="de-DE" sz="1800" dirty="0">
                <a:latin typeface="Helvetica" pitchFamily="1" charset="0"/>
              </a:rPr>
              <a:t> </a:t>
            </a:r>
            <a:r>
              <a:rPr lang="de-DE" sz="1800" dirty="0" err="1">
                <a:latin typeface="Helvetica" pitchFamily="1" charset="0"/>
              </a:rPr>
              <a:t>wheel</a:t>
            </a:r>
            <a:r>
              <a:rPr lang="de-DE" sz="1800" dirty="0">
                <a:latin typeface="Helvetica" pitchFamily="1" charset="0"/>
              </a:rPr>
              <a:t> and </a:t>
            </a:r>
            <a:r>
              <a:rPr lang="de-DE" sz="1800" dirty="0" err="1">
                <a:latin typeface="Helvetica" pitchFamily="1" charset="0"/>
              </a:rPr>
              <a:t>repeating</a:t>
            </a:r>
            <a:r>
              <a:rPr lang="de-DE" sz="1800" dirty="0">
                <a:latin typeface="Helvetica" pitchFamily="1" charset="0"/>
              </a:rPr>
              <a:t> </a:t>
            </a:r>
            <a:r>
              <a:rPr lang="de-DE" sz="1800" dirty="0" err="1">
                <a:latin typeface="Helvetica" pitchFamily="1" charset="0"/>
              </a:rPr>
              <a:t>old</a:t>
            </a:r>
            <a:r>
              <a:rPr lang="de-DE" sz="1800" dirty="0">
                <a:latin typeface="Helvetica" pitchFamily="1" charset="0"/>
              </a:rPr>
              <a:t> </a:t>
            </a:r>
            <a:r>
              <a:rPr lang="de-DE" sz="1800" dirty="0" err="1">
                <a:latin typeface="Helvetica" pitchFamily="1" charset="0"/>
              </a:rPr>
              <a:t>mistakes</a:t>
            </a:r>
            <a:endParaRPr lang="de-DE" sz="1800" dirty="0">
              <a:latin typeface="Helvetica" pitchFamily="1" charset="0"/>
            </a:endParaRPr>
          </a:p>
        </p:txBody>
      </p:sp>
    </p:spTree>
    <p:extLst>
      <p:ext uri="{BB962C8B-B14F-4D97-AF65-F5344CB8AC3E}">
        <p14:creationId xmlns:p14="http://schemas.microsoft.com/office/powerpoint/2010/main" val="22426995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17DB2D2-66B2-4834-BDC3-7D2944B88D01}" type="slidenum">
              <a:rPr lang="en-US" smtClean="0">
                <a:solidFill>
                  <a:prstClr val="black"/>
                </a:solidFill>
                <a:latin typeface="Helvetica" pitchFamily="1" charset="0"/>
              </a:rPr>
              <a:pPr/>
              <a:t>48</a:t>
            </a:fld>
            <a:endParaRPr lang="en-US" dirty="0">
              <a:solidFill>
                <a:prstClr val="black"/>
              </a:solidFill>
              <a:latin typeface="Helvetica" pitchFamily="1" charset="0"/>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In </a:t>
            </a:r>
            <a:r>
              <a:rPr lang="de-DE" sz="1800" dirty="0" err="1">
                <a:latin typeface="Helvetica" pitchFamily="1" charset="0"/>
              </a:rPr>
              <a:t>certain</a:t>
            </a:r>
            <a:r>
              <a:rPr lang="de-DE" sz="1800" dirty="0">
                <a:latin typeface="Helvetica" pitchFamily="1" charset="0"/>
              </a:rPr>
              <a:t> </a:t>
            </a:r>
            <a:r>
              <a:rPr lang="de-DE" sz="1800" dirty="0" err="1">
                <a:latin typeface="Helvetica" pitchFamily="1" charset="0"/>
              </a:rPr>
              <a:t>cases</a:t>
            </a:r>
            <a:r>
              <a:rPr lang="de-DE" sz="1800" dirty="0">
                <a:latin typeface="Helvetica" pitchFamily="1" charset="0"/>
              </a:rPr>
              <a:t> a real </a:t>
            </a:r>
            <a:r>
              <a:rPr lang="de-DE" sz="1800" dirty="0" err="1">
                <a:latin typeface="Helvetica" pitchFamily="1" charset="0"/>
              </a:rPr>
              <a:t>big</a:t>
            </a:r>
            <a:r>
              <a:rPr lang="de-DE" sz="1800" dirty="0">
                <a:latin typeface="Helvetica" pitchFamily="1" charset="0"/>
              </a:rPr>
              <a:t> </a:t>
            </a:r>
            <a:r>
              <a:rPr lang="de-DE" sz="1800" dirty="0" err="1">
                <a:latin typeface="Helvetica" pitchFamily="1" charset="0"/>
              </a:rPr>
              <a:t>efford</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t>
            </a:r>
            <a:r>
              <a:rPr lang="de-DE" sz="1800" dirty="0" err="1">
                <a:latin typeface="Helvetica" pitchFamily="1" charset="0"/>
              </a:rPr>
              <a:t>required</a:t>
            </a:r>
            <a:r>
              <a:rPr lang="de-DE" sz="1800" dirty="0">
                <a:latin typeface="Helvetica" pitchFamily="1" charset="0"/>
              </a:rPr>
              <a:t> to </a:t>
            </a:r>
            <a:r>
              <a:rPr lang="de-DE" sz="1800" dirty="0" err="1">
                <a:latin typeface="Helvetica" pitchFamily="1" charset="0"/>
              </a:rPr>
              <a:t>get</a:t>
            </a:r>
            <a:r>
              <a:rPr lang="de-DE" sz="1800" dirty="0">
                <a:latin typeface="Helvetica" pitchFamily="1" charset="0"/>
              </a:rPr>
              <a:t> to VERY </a:t>
            </a:r>
            <a:r>
              <a:rPr lang="de-DE" sz="1800" dirty="0" err="1">
                <a:latin typeface="Helvetica" pitchFamily="1" charset="0"/>
              </a:rPr>
              <a:t>low</a:t>
            </a:r>
            <a:r>
              <a:rPr lang="de-DE" sz="1800" dirty="0">
                <a:latin typeface="Helvetica" pitchFamily="1" charset="0"/>
              </a:rPr>
              <a:t> </a:t>
            </a:r>
            <a:r>
              <a:rPr lang="de-DE" sz="1800" dirty="0" err="1">
                <a:latin typeface="Helvetica" pitchFamily="1" charset="0"/>
              </a:rPr>
              <a:t>temperatures</a:t>
            </a:r>
            <a:r>
              <a:rPr lang="de-DE" sz="1800" dirty="0">
                <a:latin typeface="Helvetica" pitchFamily="1" charset="0"/>
              </a:rPr>
              <a:t>..</a:t>
            </a:r>
            <a:r>
              <a:rPr lang="de-DE" sz="1800" dirty="0" err="1">
                <a:latin typeface="Helvetica" pitchFamily="1" charset="0"/>
              </a:rPr>
              <a:t>quantum</a:t>
            </a:r>
            <a:r>
              <a:rPr lang="de-DE" sz="1800" dirty="0">
                <a:latin typeface="Helvetica" pitchFamily="1" charset="0"/>
              </a:rPr>
              <a:t> </a:t>
            </a:r>
            <a:r>
              <a:rPr lang="de-DE" sz="1800" dirty="0" err="1">
                <a:latin typeface="Helvetica" pitchFamily="1" charset="0"/>
              </a:rPr>
              <a:t>regime</a:t>
            </a:r>
            <a:r>
              <a:rPr lang="de-DE" sz="1800" dirty="0">
                <a:latin typeface="Helvetica" pitchFamily="1" charset="0"/>
              </a:rPr>
              <a:t>..</a:t>
            </a:r>
          </a:p>
        </p:txBody>
      </p:sp>
    </p:spTree>
    <p:extLst>
      <p:ext uri="{BB962C8B-B14F-4D97-AF65-F5344CB8AC3E}">
        <p14:creationId xmlns:p14="http://schemas.microsoft.com/office/powerpoint/2010/main" val="34640674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4F74E5B2-7AF1-424F-BC32-C8D39AD5B02F}" type="slidenum">
              <a:rPr lang="en-US" smtClean="0">
                <a:latin typeface="Helvetica" pitchFamily="1" charset="0"/>
              </a:rPr>
              <a:pPr/>
              <a:t>49</a:t>
            </a:fld>
            <a:endParaRPr lang="en-US" dirty="0">
              <a:latin typeface="Helvetica" pitchFamily="1" charset="0"/>
            </a:endParaRPr>
          </a:p>
        </p:txBody>
      </p:sp>
      <p:sp>
        <p:nvSpPr>
          <p:cNvPr id="62467" name="Rectangle 2"/>
          <p:cNvSpPr>
            <a:spLocks noGrp="1" noRot="1" noChangeAspect="1" noChangeArrowheads="1" noTextEdit="1"/>
          </p:cNvSpPr>
          <p:nvPr>
            <p:ph type="sldImg"/>
          </p:nvPr>
        </p:nvSpPr>
        <p:spPr>
          <a:solidFill>
            <a:srgbClr val="FFFFFF"/>
          </a:solidFill>
          <a:ln/>
        </p:spPr>
      </p:sp>
      <p:sp>
        <p:nvSpPr>
          <p:cNvPr id="6246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 </a:t>
            </a:r>
            <a:r>
              <a:rPr lang="de-DE" sz="1800" dirty="0" err="1">
                <a:latin typeface="Helvetica" pitchFamily="1" charset="0"/>
              </a:rPr>
              <a:t>list</a:t>
            </a:r>
            <a:r>
              <a:rPr lang="de-DE" sz="1800" dirty="0">
                <a:latin typeface="Helvetica" pitchFamily="1" charset="0"/>
              </a:rPr>
              <a:t> of </a:t>
            </a:r>
            <a:r>
              <a:rPr lang="de-DE" sz="1800" dirty="0" err="1">
                <a:latin typeface="Helvetica" pitchFamily="1" charset="0"/>
              </a:rPr>
              <a:t>some</a:t>
            </a:r>
            <a:r>
              <a:rPr lang="de-DE" sz="1800" dirty="0">
                <a:latin typeface="Helvetica" pitchFamily="1" charset="0"/>
              </a:rPr>
              <a:t> </a:t>
            </a:r>
            <a:r>
              <a:rPr lang="de-DE" sz="1800" dirty="0" err="1">
                <a:latin typeface="Helvetica" pitchFamily="1" charset="0"/>
              </a:rPr>
              <a:t>parameters</a:t>
            </a:r>
            <a:r>
              <a:rPr lang="de-DE" sz="1800" dirty="0">
                <a:latin typeface="Helvetica" pitchFamily="1" charset="0"/>
              </a:rPr>
              <a:t> and </a:t>
            </a:r>
            <a:r>
              <a:rPr lang="de-DE" sz="1800" dirty="0" err="1">
                <a:latin typeface="Helvetica" pitchFamily="1" charset="0"/>
              </a:rPr>
              <a:t>materials</a:t>
            </a:r>
            <a:r>
              <a:rPr lang="de-DE" sz="1800" dirty="0">
                <a:latin typeface="Helvetica" pitchFamily="1" charset="0"/>
              </a:rPr>
              <a:t> relevant for RF SC..</a:t>
            </a:r>
            <a:r>
              <a:rPr lang="de-DE" sz="1800" dirty="0" err="1">
                <a:latin typeface="Helvetica" pitchFamily="1" charset="0"/>
              </a:rPr>
              <a:t>some</a:t>
            </a:r>
            <a:r>
              <a:rPr lang="de-DE" sz="1800" dirty="0">
                <a:latin typeface="Helvetica" pitchFamily="1" charset="0"/>
              </a:rPr>
              <a:t> of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terms</a:t>
            </a:r>
            <a:r>
              <a:rPr lang="de-DE" sz="1800" dirty="0">
                <a:latin typeface="Helvetica" pitchFamily="1" charset="0"/>
              </a:rPr>
              <a:t> </a:t>
            </a:r>
            <a:r>
              <a:rPr lang="de-DE" sz="1800" dirty="0" err="1">
                <a:latin typeface="Helvetica" pitchFamily="1" charset="0"/>
              </a:rPr>
              <a:t>shown</a:t>
            </a:r>
            <a:r>
              <a:rPr lang="de-DE" sz="1800" dirty="0">
                <a:latin typeface="Helvetica" pitchFamily="1" charset="0"/>
              </a:rPr>
              <a:t> </a:t>
            </a:r>
            <a:r>
              <a:rPr lang="de-DE" sz="1800" dirty="0" err="1">
                <a:latin typeface="Helvetica" pitchFamily="1" charset="0"/>
              </a:rPr>
              <a:t>here</a:t>
            </a:r>
            <a:r>
              <a:rPr lang="de-DE" sz="1800" dirty="0">
                <a:latin typeface="Helvetica" pitchFamily="1" charset="0"/>
              </a:rPr>
              <a:t> </a:t>
            </a:r>
            <a:r>
              <a:rPr lang="de-DE" sz="1800" dirty="0" err="1">
                <a:latin typeface="Helvetica" pitchFamily="1" charset="0"/>
              </a:rPr>
              <a:t>are</a:t>
            </a:r>
            <a:r>
              <a:rPr lang="de-DE" sz="1800" dirty="0">
                <a:latin typeface="Helvetica" pitchFamily="1" charset="0"/>
              </a:rPr>
              <a:t> </a:t>
            </a:r>
            <a:r>
              <a:rPr lang="de-DE" sz="1800" dirty="0" err="1">
                <a:latin typeface="Helvetica" pitchFamily="1" charset="0"/>
              </a:rPr>
              <a:t>explained</a:t>
            </a:r>
            <a:r>
              <a:rPr lang="de-DE" sz="1800" dirty="0">
                <a:latin typeface="Helvetica" pitchFamily="1" charset="0"/>
              </a:rPr>
              <a:t> on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next</a:t>
            </a:r>
            <a:r>
              <a:rPr lang="de-DE" sz="1800" dirty="0">
                <a:latin typeface="Helvetica" pitchFamily="1" charset="0"/>
              </a:rPr>
              <a:t> </a:t>
            </a:r>
            <a:r>
              <a:rPr lang="de-DE" sz="1800" dirty="0" err="1">
                <a:latin typeface="Helvetica" pitchFamily="1" charset="0"/>
              </a:rPr>
              <a:t>slide</a:t>
            </a:r>
            <a:endParaRPr lang="de-DE" sz="1800" dirty="0">
              <a:latin typeface="Helvetica" pitchFamily="1" charset="0"/>
            </a:endParaRPr>
          </a:p>
        </p:txBody>
      </p:sp>
    </p:spTree>
    <p:extLst>
      <p:ext uri="{BB962C8B-B14F-4D97-AF65-F5344CB8AC3E}">
        <p14:creationId xmlns:p14="http://schemas.microsoft.com/office/powerpoint/2010/main" val="3368592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822391A-7807-41BD-B1B4-0D3D743BF42F}" type="slidenum">
              <a:rPr lang="en-US" smtClean="0">
                <a:latin typeface="Helvetica" pitchFamily="1" charset="0"/>
              </a:rPr>
              <a:pPr/>
              <a:t>5</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Copper cavities already get really </a:t>
            </a:r>
            <a:r>
              <a:rPr lang="de-DE" sz="1800" dirty="0" err="1">
                <a:latin typeface="Helvetica" pitchFamily="1" charset="0"/>
              </a:rPr>
              <a:t>hot</a:t>
            </a:r>
            <a:r>
              <a:rPr lang="de-DE" sz="1800" dirty="0">
                <a:latin typeface="Helvetica" pitchFamily="1" charset="0"/>
              </a:rPr>
              <a:t> </a:t>
            </a:r>
            <a:r>
              <a:rPr lang="de-DE" sz="1800" dirty="0" err="1">
                <a:latin typeface="Helvetica" pitchFamily="1" charset="0"/>
              </a:rPr>
              <a:t>with</a:t>
            </a:r>
            <a:r>
              <a:rPr lang="de-DE" sz="1800" dirty="0">
                <a:latin typeface="Helvetica" pitchFamily="1" charset="0"/>
              </a:rPr>
              <a:t> </a:t>
            </a:r>
            <a:r>
              <a:rPr lang="de-DE" sz="1800" dirty="0" err="1">
                <a:latin typeface="Helvetica" pitchFamily="1" charset="0"/>
              </a:rPr>
              <a:t>one</a:t>
            </a:r>
            <a:r>
              <a:rPr lang="de-DE" sz="1800" dirty="0">
                <a:latin typeface="Helvetica" pitchFamily="1" charset="0"/>
              </a:rPr>
              <a:t> MV/meter surface field..good SC cavities can do 30 MV/m  ..and in contrast to NC cavities there is very little power loss between subsequent </a:t>
            </a:r>
            <a:r>
              <a:rPr lang="de-DE" sz="1800" dirty="0" err="1">
                <a:latin typeface="Helvetica" pitchFamily="1" charset="0"/>
              </a:rPr>
              <a:t>bunches</a:t>
            </a:r>
            <a:r>
              <a:rPr lang="de-DE" sz="1800" dirty="0">
                <a:latin typeface="Helvetica" pitchFamily="1" charset="0"/>
              </a:rPr>
              <a:t>. The </a:t>
            </a:r>
            <a:r>
              <a:rPr lang="de-DE" sz="1800" dirty="0" err="1">
                <a:latin typeface="Helvetica" pitchFamily="1" charset="0"/>
              </a:rPr>
              <a:t>normalisation</a:t>
            </a:r>
            <a:r>
              <a:rPr lang="de-DE" sz="1800" dirty="0">
                <a:latin typeface="Helvetica" pitchFamily="1" charset="0"/>
              </a:rPr>
              <a:t> „per </a:t>
            </a:r>
            <a:r>
              <a:rPr lang="de-DE" sz="1800" dirty="0" err="1">
                <a:latin typeface="Helvetica" pitchFamily="1" charset="0"/>
              </a:rPr>
              <a:t>meter“refers</a:t>
            </a:r>
            <a:r>
              <a:rPr lang="de-DE" sz="1800" dirty="0">
                <a:latin typeface="Helvetica" pitchFamily="1" charset="0"/>
              </a:rPr>
              <a:t> </a:t>
            </a:r>
            <a:r>
              <a:rPr lang="de-DE" sz="1800" dirty="0" err="1">
                <a:latin typeface="Helvetica" pitchFamily="1" charset="0"/>
              </a:rPr>
              <a:t>here</a:t>
            </a:r>
            <a:r>
              <a:rPr lang="de-DE" sz="1800" dirty="0">
                <a:latin typeface="Helvetica" pitchFamily="1" charset="0"/>
              </a:rPr>
              <a:t> to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length</a:t>
            </a:r>
            <a:r>
              <a:rPr lang="de-DE" sz="1800" dirty="0">
                <a:latin typeface="Helvetica" pitchFamily="1" charset="0"/>
              </a:rPr>
              <a:t> of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cavity</a:t>
            </a:r>
            <a:r>
              <a:rPr lang="de-DE" sz="1800" dirty="0">
                <a:latin typeface="Helvetica" pitchFamily="1" charset="0"/>
              </a:rPr>
              <a:t> </a:t>
            </a:r>
            <a:r>
              <a:rPr lang="de-DE" sz="1800" dirty="0" err="1">
                <a:latin typeface="Helvetica" pitchFamily="1" charset="0"/>
              </a:rPr>
              <a:t>sections</a:t>
            </a:r>
            <a:r>
              <a:rPr lang="de-DE" sz="1800" dirty="0">
                <a:latin typeface="Helvetica" pitchFamily="1" charset="0"/>
              </a:rPr>
              <a:t>, </a:t>
            </a:r>
            <a:r>
              <a:rPr lang="de-DE" sz="1800" dirty="0" err="1">
                <a:latin typeface="Helvetica" pitchFamily="1" charset="0"/>
              </a:rPr>
              <a:t>thus</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internal </a:t>
            </a:r>
            <a:r>
              <a:rPr lang="de-DE" sz="1800" dirty="0" err="1">
                <a:latin typeface="Helvetica" pitchFamily="1" charset="0"/>
              </a:rPr>
              <a:t>field</a:t>
            </a:r>
            <a:r>
              <a:rPr lang="de-DE" sz="1800" dirty="0">
                <a:latin typeface="Helvetica" pitchFamily="1" charset="0"/>
              </a:rPr>
              <a:t> </a:t>
            </a:r>
            <a:r>
              <a:rPr lang="de-DE" sz="1800" dirty="0" err="1">
                <a:latin typeface="Helvetica" pitchFamily="1" charset="0"/>
              </a:rPr>
              <a:t>inside</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cavities</a:t>
            </a:r>
            <a:r>
              <a:rPr lang="de-DE" sz="1800" dirty="0">
                <a:latin typeface="Helvetica" pitchFamily="1" charset="0"/>
              </a:rPr>
              <a:t> </a:t>
            </a:r>
            <a:r>
              <a:rPr lang="de-DE" sz="1800" dirty="0" err="1">
                <a:latin typeface="Helvetica" pitchFamily="1" charset="0"/>
              </a:rPr>
              <a:t>are</a:t>
            </a:r>
            <a:r>
              <a:rPr lang="de-DE" sz="1800" dirty="0">
                <a:latin typeface="Helvetica" pitchFamily="1" charset="0"/>
              </a:rPr>
              <a:t> </a:t>
            </a:r>
            <a:r>
              <a:rPr lang="de-DE" sz="1800" dirty="0" err="1">
                <a:latin typeface="Helvetica" pitchFamily="1" charset="0"/>
              </a:rPr>
              <a:t>locally</a:t>
            </a:r>
            <a:r>
              <a:rPr lang="de-DE" sz="1800" dirty="0">
                <a:latin typeface="Helvetica" pitchFamily="1" charset="0"/>
              </a:rPr>
              <a:t> </a:t>
            </a:r>
            <a:r>
              <a:rPr lang="de-DE" sz="1800" dirty="0" err="1">
                <a:latin typeface="Helvetica" pitchFamily="1" charset="0"/>
              </a:rPr>
              <a:t>somewhat</a:t>
            </a:r>
            <a:r>
              <a:rPr lang="de-DE" sz="1800" dirty="0">
                <a:latin typeface="Helvetica" pitchFamily="1" charset="0"/>
              </a:rPr>
              <a:t> </a:t>
            </a:r>
            <a:r>
              <a:rPr lang="de-DE" sz="1800" dirty="0" err="1">
                <a:latin typeface="Helvetica" pitchFamily="1" charset="0"/>
              </a:rPr>
              <a:t>higher</a:t>
            </a:r>
            <a:r>
              <a:rPr lang="de-DE" sz="1800" dirty="0">
                <a:latin typeface="Helvetica" pitchFamily="1" charset="0"/>
              </a:rPr>
              <a:t> </a:t>
            </a:r>
            <a:r>
              <a:rPr lang="de-DE" sz="1800" dirty="0" err="1">
                <a:latin typeface="Helvetica" pitchFamily="1" charset="0"/>
              </a:rPr>
              <a:t>than</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numbers</a:t>
            </a:r>
            <a:r>
              <a:rPr lang="de-DE" sz="1800" dirty="0">
                <a:latin typeface="Helvetica" pitchFamily="1" charset="0"/>
              </a:rPr>
              <a:t> </a:t>
            </a:r>
            <a:r>
              <a:rPr lang="de-DE" sz="1800" dirty="0" err="1">
                <a:latin typeface="Helvetica" pitchFamily="1" charset="0"/>
              </a:rPr>
              <a:t>shown</a:t>
            </a:r>
            <a:r>
              <a:rPr lang="de-DE" sz="1800" dirty="0">
                <a:latin typeface="Helvetica" pitchFamily="1" charset="0"/>
              </a:rPr>
              <a:t> </a:t>
            </a:r>
            <a:r>
              <a:rPr lang="de-DE" sz="1800" dirty="0" err="1">
                <a:latin typeface="Helvetica" pitchFamily="1" charset="0"/>
              </a:rPr>
              <a:t>here</a:t>
            </a:r>
            <a:endParaRPr lang="de-DE" sz="1800" dirty="0">
              <a:latin typeface="Helvetica" pitchFamily="1" charset="0"/>
            </a:endParaRPr>
          </a:p>
        </p:txBody>
      </p:sp>
    </p:spTree>
    <p:extLst>
      <p:ext uri="{BB962C8B-B14F-4D97-AF65-F5344CB8AC3E}">
        <p14:creationId xmlns:p14="http://schemas.microsoft.com/office/powerpoint/2010/main" val="117445631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4F74E5B2-7AF1-424F-BC32-C8D39AD5B02F}" type="slidenum">
              <a:rPr lang="en-US" smtClean="0">
                <a:latin typeface="Helvetica" pitchFamily="1" charset="0"/>
              </a:rPr>
              <a:pPr/>
              <a:t>50</a:t>
            </a:fld>
            <a:endParaRPr lang="en-US" dirty="0">
              <a:latin typeface="Helvetica" pitchFamily="1" charset="0"/>
            </a:endParaRPr>
          </a:p>
        </p:txBody>
      </p:sp>
      <p:sp>
        <p:nvSpPr>
          <p:cNvPr id="62467" name="Rectangle 2"/>
          <p:cNvSpPr>
            <a:spLocks noGrp="1" noRot="1" noChangeAspect="1" noChangeArrowheads="1" noTextEdit="1"/>
          </p:cNvSpPr>
          <p:nvPr>
            <p:ph type="sldImg"/>
          </p:nvPr>
        </p:nvSpPr>
        <p:spPr>
          <a:solidFill>
            <a:srgbClr val="FFFFFF"/>
          </a:solidFill>
          <a:ln/>
        </p:spPr>
      </p:sp>
      <p:sp>
        <p:nvSpPr>
          <p:cNvPr id="6246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err="1">
                <a:latin typeface="Helvetica" pitchFamily="1" charset="0"/>
              </a:rPr>
              <a:t>There</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still a </a:t>
            </a:r>
            <a:r>
              <a:rPr lang="de-DE" sz="1800" dirty="0" err="1">
                <a:latin typeface="Helvetica" pitchFamily="1" charset="0"/>
              </a:rPr>
              <a:t>debate</a:t>
            </a:r>
            <a:r>
              <a:rPr lang="de-DE" sz="1800" dirty="0">
                <a:latin typeface="Helvetica" pitchFamily="1" charset="0"/>
              </a:rPr>
              <a:t> </a:t>
            </a:r>
            <a:r>
              <a:rPr lang="de-DE" sz="1800" dirty="0" err="1">
                <a:latin typeface="Helvetica" pitchFamily="1" charset="0"/>
              </a:rPr>
              <a:t>among</a:t>
            </a:r>
            <a:r>
              <a:rPr lang="de-DE" sz="1800" dirty="0">
                <a:latin typeface="Helvetica" pitchFamily="1" charset="0"/>
              </a:rPr>
              <a:t> </a:t>
            </a:r>
            <a:r>
              <a:rPr lang="de-DE" sz="1800" dirty="0" err="1">
                <a:latin typeface="Helvetica" pitchFamily="1" charset="0"/>
              </a:rPr>
              <a:t>experts</a:t>
            </a:r>
            <a:r>
              <a:rPr lang="de-DE" sz="1800" dirty="0">
                <a:latin typeface="Helvetica" pitchFamily="1" charset="0"/>
              </a:rPr>
              <a:t> </a:t>
            </a:r>
            <a:r>
              <a:rPr lang="de-DE" sz="1800" dirty="0" err="1">
                <a:latin typeface="Helvetica" pitchFamily="1" charset="0"/>
              </a:rPr>
              <a:t>if</a:t>
            </a:r>
            <a:r>
              <a:rPr lang="de-DE" sz="1800" dirty="0">
                <a:latin typeface="Helvetica" pitchFamily="1" charset="0"/>
              </a:rPr>
              <a:t> </a:t>
            </a:r>
            <a:r>
              <a:rPr lang="de-DE" sz="1800" dirty="0" err="1">
                <a:latin typeface="Helvetica" pitchFamily="1" charset="0"/>
              </a:rPr>
              <a:t>Hsh</a:t>
            </a:r>
            <a:r>
              <a:rPr lang="de-DE" sz="1800" dirty="0">
                <a:latin typeface="Helvetica" pitchFamily="1" charset="0"/>
              </a:rPr>
              <a:t> </a:t>
            </a:r>
            <a:r>
              <a:rPr lang="de-DE" sz="1800" dirty="0" err="1">
                <a:latin typeface="Helvetica" pitchFamily="1" charset="0"/>
              </a:rPr>
              <a:t>is</a:t>
            </a:r>
            <a:r>
              <a:rPr lang="de-DE" sz="1800" dirty="0">
                <a:latin typeface="Helvetica" pitchFamily="1" charset="0"/>
              </a:rPr>
              <a:t> </a:t>
            </a:r>
            <a:r>
              <a:rPr lang="de-DE" sz="1800" dirty="0" err="1">
                <a:latin typeface="Helvetica" pitchFamily="1" charset="0"/>
              </a:rPr>
              <a:t>really</a:t>
            </a:r>
            <a:r>
              <a:rPr lang="de-DE" sz="1800" dirty="0">
                <a:latin typeface="Helvetica" pitchFamily="1" charset="0"/>
              </a:rPr>
              <a:t>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correct</a:t>
            </a:r>
            <a:r>
              <a:rPr lang="de-DE" sz="1800" dirty="0">
                <a:latin typeface="Helvetica" pitchFamily="1" charset="0"/>
              </a:rPr>
              <a:t> </a:t>
            </a:r>
            <a:r>
              <a:rPr lang="de-DE" sz="1800" dirty="0" err="1">
                <a:latin typeface="Helvetica" pitchFamily="1" charset="0"/>
              </a:rPr>
              <a:t>ultimate</a:t>
            </a:r>
            <a:r>
              <a:rPr lang="de-DE" sz="1800" dirty="0">
                <a:latin typeface="Helvetica" pitchFamily="1" charset="0"/>
              </a:rPr>
              <a:t> </a:t>
            </a:r>
            <a:r>
              <a:rPr lang="de-DE" sz="1800" dirty="0" err="1">
                <a:latin typeface="Helvetica" pitchFamily="1" charset="0"/>
              </a:rPr>
              <a:t>field</a:t>
            </a:r>
            <a:r>
              <a:rPr lang="de-DE" sz="1800" dirty="0">
                <a:latin typeface="Helvetica" pitchFamily="1" charset="0"/>
              </a:rPr>
              <a:t> </a:t>
            </a:r>
            <a:r>
              <a:rPr lang="de-DE" sz="1800" dirty="0" err="1">
                <a:latin typeface="Helvetica" pitchFamily="1" charset="0"/>
              </a:rPr>
              <a:t>limit</a:t>
            </a:r>
            <a:r>
              <a:rPr lang="de-DE" sz="1800" dirty="0">
                <a:latin typeface="Helvetica" pitchFamily="1" charset="0"/>
              </a:rPr>
              <a:t> for RF </a:t>
            </a:r>
            <a:r>
              <a:rPr lang="de-DE" sz="1800" dirty="0" err="1">
                <a:latin typeface="Helvetica" pitchFamily="1" charset="0"/>
              </a:rPr>
              <a:t>fields</a:t>
            </a:r>
            <a:endParaRPr lang="de-DE" sz="1800" dirty="0">
              <a:latin typeface="Helvetica" pitchFamily="1" charset="0"/>
            </a:endParaRPr>
          </a:p>
        </p:txBody>
      </p:sp>
    </p:spTree>
    <p:extLst>
      <p:ext uri="{BB962C8B-B14F-4D97-AF65-F5344CB8AC3E}">
        <p14:creationId xmlns:p14="http://schemas.microsoft.com/office/powerpoint/2010/main" val="57035832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lot of technological issues are entering the process and ALL of them have to be controlled </a:t>
            </a:r>
            <a:r>
              <a:rPr lang="en-US" dirty="0" err="1"/>
              <a:t>carfully</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51</a:t>
            </a:fld>
            <a:endParaRPr lang="en-GB" dirty="0"/>
          </a:p>
        </p:txBody>
      </p:sp>
    </p:spTree>
    <p:extLst>
      <p:ext uri="{BB962C8B-B14F-4D97-AF65-F5344CB8AC3E}">
        <p14:creationId xmlns:p14="http://schemas.microsoft.com/office/powerpoint/2010/main" val="305741765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CC7780D4-DF3F-4617-824E-2815F8E36C46}" type="slidenum">
              <a:rPr lang="en-US" smtClean="0">
                <a:latin typeface="Helvetica" pitchFamily="1" charset="0"/>
              </a:rPr>
              <a:pPr/>
              <a:t>52</a:t>
            </a:fld>
            <a:endParaRPr lang="en-US" dirty="0">
              <a:latin typeface="Helvetica" pitchFamily="1" charset="0"/>
            </a:endParaRPr>
          </a:p>
        </p:txBody>
      </p:sp>
      <p:sp>
        <p:nvSpPr>
          <p:cNvPr id="66563" name="Rectangle 2"/>
          <p:cNvSpPr>
            <a:spLocks noGrp="1" noRot="1" noChangeAspect="1" noChangeArrowheads="1" noTextEdit="1"/>
          </p:cNvSpPr>
          <p:nvPr>
            <p:ph type="sldImg"/>
          </p:nvPr>
        </p:nvSpPr>
        <p:spPr>
          <a:solidFill>
            <a:srgbClr val="FFFFFF"/>
          </a:solidFill>
          <a:ln/>
        </p:spPr>
      </p:sp>
      <p:sp>
        <p:nvSpPr>
          <p:cNvPr id="6656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This </a:t>
            </a:r>
            <a:r>
              <a:rPr lang="de-DE" sz="1800" dirty="0" err="1">
                <a:latin typeface="Helvetica" pitchFamily="1" charset="0"/>
              </a:rPr>
              <a:t>may</a:t>
            </a:r>
            <a:r>
              <a:rPr lang="de-DE" sz="1800" dirty="0">
                <a:latin typeface="Helvetica" pitchFamily="1" charset="0"/>
              </a:rPr>
              <a:t> </a:t>
            </a:r>
            <a:r>
              <a:rPr lang="de-DE" sz="1800" dirty="0" err="1">
                <a:latin typeface="Helvetica" pitchFamily="1" charset="0"/>
              </a:rPr>
              <a:t>be</a:t>
            </a:r>
            <a:r>
              <a:rPr lang="de-DE" sz="1800" dirty="0">
                <a:latin typeface="Helvetica" pitchFamily="1" charset="0"/>
              </a:rPr>
              <a:t> </a:t>
            </a:r>
            <a:r>
              <a:rPr lang="de-DE" sz="1800" dirty="0" err="1">
                <a:latin typeface="Helvetica" pitchFamily="1" charset="0"/>
              </a:rPr>
              <a:t>interesting</a:t>
            </a:r>
            <a:r>
              <a:rPr lang="de-DE" sz="1800" dirty="0">
                <a:latin typeface="Helvetica" pitchFamily="1" charset="0"/>
              </a:rPr>
              <a:t> for multiple </a:t>
            </a:r>
            <a:r>
              <a:rPr lang="de-DE" sz="1800" dirty="0" err="1">
                <a:latin typeface="Helvetica" pitchFamily="1" charset="0"/>
              </a:rPr>
              <a:t>choice</a:t>
            </a:r>
            <a:r>
              <a:rPr lang="de-DE" sz="1800" dirty="0">
                <a:latin typeface="Helvetica" pitchFamily="1" charset="0"/>
              </a:rPr>
              <a:t> </a:t>
            </a:r>
            <a:r>
              <a:rPr lang="de-DE" sz="1800" dirty="0" err="1">
                <a:latin typeface="Helvetica" pitchFamily="1" charset="0"/>
              </a:rPr>
              <a:t>questions</a:t>
            </a:r>
            <a:r>
              <a:rPr lang="de-DE" sz="1800" dirty="0">
                <a:latin typeface="Helvetica" pitchFamily="1" charset="0"/>
              </a:rPr>
              <a:t> in </a:t>
            </a:r>
            <a:r>
              <a:rPr lang="de-DE" sz="1800" dirty="0" err="1">
                <a:latin typeface="Helvetica" pitchFamily="1" charset="0"/>
              </a:rPr>
              <a:t>the</a:t>
            </a:r>
            <a:r>
              <a:rPr lang="de-DE" sz="1800" dirty="0">
                <a:latin typeface="Helvetica" pitchFamily="1" charset="0"/>
              </a:rPr>
              <a:t> </a:t>
            </a:r>
            <a:r>
              <a:rPr lang="de-DE" sz="1800" dirty="0" err="1">
                <a:latin typeface="Helvetica" pitchFamily="1" charset="0"/>
              </a:rPr>
              <a:t>exam</a:t>
            </a:r>
            <a:endParaRPr lang="de-DE" sz="1800" dirty="0">
              <a:latin typeface="Helvetica" pitchFamily="1" charset="0"/>
            </a:endParaRPr>
          </a:p>
        </p:txBody>
      </p:sp>
    </p:spTree>
    <p:extLst>
      <p:ext uri="{BB962C8B-B14F-4D97-AF65-F5344CB8AC3E}">
        <p14:creationId xmlns:p14="http://schemas.microsoft.com/office/powerpoint/2010/main" val="172482475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CC7780D4-DF3F-4617-824E-2815F8E36C46}" type="slidenum">
              <a:rPr lang="en-US" smtClean="0">
                <a:latin typeface="Helvetica" pitchFamily="1" charset="0"/>
              </a:rPr>
              <a:pPr/>
              <a:t>53</a:t>
            </a:fld>
            <a:endParaRPr lang="en-US" dirty="0">
              <a:latin typeface="Helvetica" pitchFamily="1" charset="0"/>
            </a:endParaRPr>
          </a:p>
        </p:txBody>
      </p:sp>
      <p:sp>
        <p:nvSpPr>
          <p:cNvPr id="66563" name="Rectangle 2"/>
          <p:cNvSpPr>
            <a:spLocks noGrp="1" noRot="1" noChangeAspect="1" noChangeArrowheads="1" noTextEdit="1"/>
          </p:cNvSpPr>
          <p:nvPr>
            <p:ph type="sldImg"/>
          </p:nvPr>
        </p:nvSpPr>
        <p:spPr>
          <a:solidFill>
            <a:srgbClr val="FFFFFF"/>
          </a:solidFill>
          <a:ln/>
        </p:spPr>
      </p:sp>
      <p:sp>
        <p:nvSpPr>
          <p:cNvPr id="6656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And </a:t>
            </a:r>
            <a:r>
              <a:rPr lang="de-DE" sz="1800" dirty="0" err="1">
                <a:latin typeface="Helvetica" pitchFamily="1" charset="0"/>
              </a:rPr>
              <a:t>try</a:t>
            </a:r>
            <a:r>
              <a:rPr lang="de-DE" sz="1800" dirty="0">
                <a:latin typeface="Helvetica" pitchFamily="1" charset="0"/>
              </a:rPr>
              <a:t> to </a:t>
            </a:r>
            <a:r>
              <a:rPr lang="de-DE" sz="1800" dirty="0" err="1">
                <a:latin typeface="Helvetica" pitchFamily="1" charset="0"/>
              </a:rPr>
              <a:t>pratise</a:t>
            </a:r>
            <a:r>
              <a:rPr lang="de-DE" sz="1800" dirty="0">
                <a:latin typeface="Helvetica" pitchFamily="1" charset="0"/>
              </a:rPr>
              <a:t> </a:t>
            </a:r>
            <a:r>
              <a:rPr lang="de-DE" sz="1800" dirty="0" err="1">
                <a:latin typeface="Helvetica" pitchFamily="1" charset="0"/>
              </a:rPr>
              <a:t>some</a:t>
            </a:r>
            <a:r>
              <a:rPr lang="de-DE" sz="1800" dirty="0">
                <a:latin typeface="Helvetica" pitchFamily="1" charset="0"/>
              </a:rPr>
              <a:t> of </a:t>
            </a:r>
            <a:r>
              <a:rPr lang="de-DE" sz="1800" dirty="0" err="1">
                <a:latin typeface="Helvetica" pitchFamily="1" charset="0"/>
              </a:rPr>
              <a:t>the</a:t>
            </a:r>
            <a:r>
              <a:rPr lang="de-DE" sz="1800" dirty="0">
                <a:latin typeface="Helvetica" pitchFamily="1" charset="0"/>
              </a:rPr>
              <a:t> simple </a:t>
            </a:r>
            <a:r>
              <a:rPr lang="de-DE" sz="1800" dirty="0" err="1">
                <a:latin typeface="Helvetica" pitchFamily="1" charset="0"/>
              </a:rPr>
              <a:t>formulae</a:t>
            </a:r>
            <a:r>
              <a:rPr lang="de-DE" sz="1800" dirty="0">
                <a:latin typeface="Helvetica" pitchFamily="1" charset="0"/>
              </a:rPr>
              <a:t> </a:t>
            </a:r>
            <a:r>
              <a:rPr lang="de-DE" sz="1800" dirty="0" err="1">
                <a:latin typeface="Helvetica" pitchFamily="1" charset="0"/>
              </a:rPr>
              <a:t>we</a:t>
            </a:r>
            <a:r>
              <a:rPr lang="de-DE" sz="1800" dirty="0">
                <a:latin typeface="Helvetica" pitchFamily="1" charset="0"/>
              </a:rPr>
              <a:t> </a:t>
            </a:r>
            <a:r>
              <a:rPr lang="de-DE" sz="1800" dirty="0" err="1">
                <a:latin typeface="Helvetica" pitchFamily="1" charset="0"/>
              </a:rPr>
              <a:t>gave</a:t>
            </a:r>
            <a:r>
              <a:rPr lang="de-DE" sz="1800" dirty="0">
                <a:latin typeface="Helvetica" pitchFamily="1" charset="0"/>
              </a:rPr>
              <a:t> in </a:t>
            </a:r>
            <a:r>
              <a:rPr lang="de-DE" sz="1800" dirty="0" err="1">
                <a:latin typeface="Helvetica" pitchFamily="1" charset="0"/>
              </a:rPr>
              <a:t>this</a:t>
            </a:r>
            <a:r>
              <a:rPr lang="de-DE" sz="1800" dirty="0">
                <a:latin typeface="Helvetica" pitchFamily="1" charset="0"/>
              </a:rPr>
              <a:t> </a:t>
            </a:r>
            <a:r>
              <a:rPr lang="de-DE" sz="1800" dirty="0" err="1">
                <a:latin typeface="Helvetica" pitchFamily="1" charset="0"/>
              </a:rPr>
              <a:t>chapter</a:t>
            </a:r>
            <a:endParaRPr lang="de-DE" sz="1800" dirty="0">
              <a:latin typeface="Helvetica" pitchFamily="1" charset="0"/>
            </a:endParaRPr>
          </a:p>
        </p:txBody>
      </p:sp>
    </p:spTree>
    <p:extLst>
      <p:ext uri="{BB962C8B-B14F-4D97-AF65-F5344CB8AC3E}">
        <p14:creationId xmlns:p14="http://schemas.microsoft.com/office/powerpoint/2010/main" val="293618552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8D967B46-DC3E-453F-A43E-753D6D182603}" type="slidenum">
              <a:rPr lang="en-US" sz="1200"/>
              <a:pPr algn="r" eaLnBrk="0" hangingPunct="0"/>
              <a:t>54</a:t>
            </a:fld>
            <a:endParaRPr lang="en-US" sz="1200" dirty="0"/>
          </a:p>
        </p:txBody>
      </p:sp>
      <p:sp>
        <p:nvSpPr>
          <p:cNvPr id="30723" name="Rectangle 2"/>
          <p:cNvSpPr>
            <a:spLocks noGrp="1" noRot="1" noChangeAspect="1" noChangeArrowheads="1" noTextEdit="1"/>
          </p:cNvSpPr>
          <p:nvPr>
            <p:ph type="sldImg"/>
          </p:nvPr>
        </p:nvSpPr>
        <p:spPr>
          <a:solidFill>
            <a:srgbClr val="FFFFFF"/>
          </a:solidFill>
          <a:ln/>
        </p:spPr>
      </p:sp>
      <p:sp>
        <p:nvSpPr>
          <p:cNvPr id="3072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Well </a:t>
            </a:r>
            <a:r>
              <a:rPr lang="de-DE" dirty="0" err="1">
                <a:latin typeface="Helvetica" pitchFamily="1" charset="0"/>
              </a:rPr>
              <a:t>yes</a:t>
            </a:r>
            <a:r>
              <a:rPr lang="de-DE" dirty="0">
                <a:latin typeface="Helvetica" pitchFamily="1" charset="0"/>
              </a:rPr>
              <a:t> </a:t>
            </a:r>
            <a:r>
              <a:rPr lang="de-DE" dirty="0" err="1">
                <a:latin typeface="Helvetica" pitchFamily="1" charset="0"/>
              </a:rPr>
              <a:t>we</a:t>
            </a:r>
            <a:r>
              <a:rPr lang="de-DE" dirty="0">
                <a:latin typeface="Helvetica" pitchFamily="1" charset="0"/>
              </a:rPr>
              <a:t> </a:t>
            </a:r>
            <a:r>
              <a:rPr lang="de-DE" dirty="0" err="1">
                <a:latin typeface="Helvetica" pitchFamily="1" charset="0"/>
              </a:rPr>
              <a:t>did</a:t>
            </a:r>
            <a:r>
              <a:rPr lang="de-DE" dirty="0">
                <a:latin typeface="Helvetica" pitchFamily="1" charset="0"/>
              </a:rPr>
              <a:t> </a:t>
            </a:r>
            <a:r>
              <a:rPr lang="de-DE" dirty="0" err="1">
                <a:latin typeface="Helvetica" pitchFamily="1" charset="0"/>
              </a:rPr>
              <a:t>hear</a:t>
            </a:r>
            <a:r>
              <a:rPr lang="de-DE" dirty="0">
                <a:latin typeface="Helvetica" pitchFamily="1" charset="0"/>
              </a:rPr>
              <a:t> </a:t>
            </a:r>
            <a:r>
              <a:rPr lang="de-DE" dirty="0" err="1">
                <a:latin typeface="Helvetica" pitchFamily="1" charset="0"/>
              </a:rPr>
              <a:t>already</a:t>
            </a:r>
            <a:r>
              <a:rPr lang="de-DE" dirty="0">
                <a:latin typeface="Helvetica" pitchFamily="1" charset="0"/>
              </a:rPr>
              <a:t> </a:t>
            </a:r>
            <a:r>
              <a:rPr lang="de-DE" dirty="0" err="1">
                <a:latin typeface="Helvetica" pitchFamily="1" charset="0"/>
              </a:rPr>
              <a:t>about</a:t>
            </a:r>
            <a:r>
              <a:rPr lang="de-DE" dirty="0">
                <a:latin typeface="Helvetica" pitchFamily="1" charset="0"/>
              </a:rPr>
              <a:t> </a:t>
            </a:r>
            <a:r>
              <a:rPr lang="de-DE" dirty="0" err="1">
                <a:latin typeface="Helvetica" pitchFamily="1" charset="0"/>
              </a:rPr>
              <a:t>many</a:t>
            </a:r>
            <a:r>
              <a:rPr lang="de-DE" dirty="0">
                <a:latin typeface="Helvetica" pitchFamily="1" charset="0"/>
              </a:rPr>
              <a:t> </a:t>
            </a:r>
            <a:r>
              <a:rPr lang="de-DE" dirty="0" err="1">
                <a:latin typeface="Helvetica" pitchFamily="1" charset="0"/>
              </a:rPr>
              <a:t>aspects</a:t>
            </a:r>
            <a:r>
              <a:rPr lang="de-DE" dirty="0">
                <a:latin typeface="Helvetica" pitchFamily="1" charset="0"/>
              </a:rPr>
              <a:t> of </a:t>
            </a:r>
            <a:r>
              <a:rPr lang="de-DE" dirty="0" err="1">
                <a:latin typeface="Helvetica" pitchFamily="1" charset="0"/>
              </a:rPr>
              <a:t>cavities</a:t>
            </a:r>
            <a:r>
              <a:rPr lang="de-DE" dirty="0">
                <a:latin typeface="Helvetica" pitchFamily="1" charset="0"/>
              </a:rPr>
              <a:t> in </a:t>
            </a:r>
            <a:r>
              <a:rPr lang="de-DE" dirty="0" err="1">
                <a:latin typeface="Helvetica" pitchFamily="1" charset="0"/>
              </a:rPr>
              <a:t>the</a:t>
            </a:r>
            <a:r>
              <a:rPr lang="de-DE" dirty="0">
                <a:latin typeface="Helvetica" pitchFamily="1" charset="0"/>
              </a:rPr>
              <a:t> NC </a:t>
            </a:r>
            <a:r>
              <a:rPr lang="de-DE" dirty="0" err="1">
                <a:latin typeface="Helvetica" pitchFamily="1" charset="0"/>
              </a:rPr>
              <a:t>lecture</a:t>
            </a:r>
            <a:r>
              <a:rPr lang="de-DE" dirty="0">
                <a:latin typeface="Helvetica" pitchFamily="1" charset="0"/>
              </a:rPr>
              <a:t>..but a </a:t>
            </a:r>
            <a:r>
              <a:rPr lang="de-DE" dirty="0" err="1">
                <a:latin typeface="Helvetica" pitchFamily="1" charset="0"/>
              </a:rPr>
              <a:t>small</a:t>
            </a:r>
            <a:r>
              <a:rPr lang="de-DE" dirty="0">
                <a:latin typeface="Helvetica" pitchFamily="1" charset="0"/>
              </a:rPr>
              <a:t> </a:t>
            </a:r>
            <a:r>
              <a:rPr lang="de-DE" dirty="0" err="1">
                <a:latin typeface="Helvetica" pitchFamily="1" charset="0"/>
              </a:rPr>
              <a:t>recap</a:t>
            </a:r>
            <a:r>
              <a:rPr lang="de-DE" dirty="0">
                <a:latin typeface="Helvetica" pitchFamily="1" charset="0"/>
              </a:rPr>
              <a:t> </a:t>
            </a:r>
            <a:r>
              <a:rPr lang="de-DE" dirty="0" err="1">
                <a:latin typeface="Helvetica" pitchFamily="1" charset="0"/>
              </a:rPr>
              <a:t>does</a:t>
            </a:r>
            <a:r>
              <a:rPr lang="de-DE" dirty="0">
                <a:latin typeface="Helvetica" pitchFamily="1" charset="0"/>
              </a:rPr>
              <a:t> not hurt..</a:t>
            </a:r>
            <a:r>
              <a:rPr lang="de-DE" dirty="0" err="1">
                <a:latin typeface="Helvetica" pitchFamily="1" charset="0"/>
              </a:rPr>
              <a:t>too</a:t>
            </a:r>
            <a:r>
              <a:rPr lang="de-DE" dirty="0">
                <a:latin typeface="Helvetica" pitchFamily="1" charset="0"/>
              </a:rPr>
              <a:t>  </a:t>
            </a:r>
            <a:r>
              <a:rPr lang="de-DE" dirty="0" err="1">
                <a:latin typeface="Helvetica" pitchFamily="1" charset="0"/>
              </a:rPr>
              <a:t>much</a:t>
            </a:r>
            <a:endParaRPr lang="de-DE" dirty="0">
              <a:latin typeface="Helvetica" pitchFamily="1" charset="0"/>
            </a:endParaRPr>
          </a:p>
        </p:txBody>
      </p:sp>
    </p:spTree>
    <p:extLst>
      <p:ext uri="{BB962C8B-B14F-4D97-AF65-F5344CB8AC3E}">
        <p14:creationId xmlns:p14="http://schemas.microsoft.com/office/powerpoint/2010/main" val="139181314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38AF7633-278D-4F94-87B0-B9635860F681}" type="slidenum">
              <a:rPr lang="en-US" sz="1200"/>
              <a:pPr algn="r" eaLnBrk="0" hangingPunct="0"/>
              <a:t>55</a:t>
            </a:fld>
            <a:endParaRPr lang="en-US" sz="1200" dirty="0"/>
          </a:p>
        </p:txBody>
      </p:sp>
      <p:sp>
        <p:nvSpPr>
          <p:cNvPr id="31747" name="Rectangle 2"/>
          <p:cNvSpPr>
            <a:spLocks noGrp="1" noRot="1" noChangeAspect="1" noChangeArrowheads="1" noTextEdit="1"/>
          </p:cNvSpPr>
          <p:nvPr>
            <p:ph type="sldImg"/>
          </p:nvPr>
        </p:nvSpPr>
        <p:spPr>
          <a:solidFill>
            <a:srgbClr val="FFFFFF"/>
          </a:solidFill>
          <a:ln/>
        </p:spPr>
      </p:sp>
      <p:sp>
        <p:nvSpPr>
          <p:cNvPr id="3174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A </a:t>
            </a:r>
            <a:r>
              <a:rPr lang="de-DE" dirty="0" err="1">
                <a:latin typeface="Helvetica" pitchFamily="1" charset="0"/>
              </a:rPr>
              <a:t>collections</a:t>
            </a:r>
            <a:r>
              <a:rPr lang="de-DE" dirty="0">
                <a:latin typeface="Helvetica" pitchFamily="1" charset="0"/>
              </a:rPr>
              <a:t> of </a:t>
            </a:r>
            <a:r>
              <a:rPr lang="de-DE" dirty="0" err="1">
                <a:latin typeface="Helvetica" pitchFamily="1" charset="0"/>
              </a:rPr>
              <a:t>cavities</a:t>
            </a:r>
            <a:r>
              <a:rPr lang="de-DE" dirty="0">
                <a:latin typeface="Helvetica" pitchFamily="1" charset="0"/>
              </a:rPr>
              <a:t>…</a:t>
            </a:r>
          </a:p>
        </p:txBody>
      </p:sp>
    </p:spTree>
    <p:extLst>
      <p:ext uri="{BB962C8B-B14F-4D97-AF65-F5344CB8AC3E}">
        <p14:creationId xmlns:p14="http://schemas.microsoft.com/office/powerpoint/2010/main" val="258115286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59E8639C-2FDA-49AB-8E0C-49DF44521FCB}" type="slidenum">
              <a:rPr lang="en-US" sz="1200">
                <a:solidFill>
                  <a:prstClr val="black"/>
                </a:solidFill>
              </a:rPr>
              <a:pPr algn="r" eaLnBrk="0" hangingPunct="0"/>
              <a:t>56</a:t>
            </a:fld>
            <a:endParaRPr lang="en-US" sz="1200" dirty="0">
              <a:solidFill>
                <a:prstClr val="black"/>
              </a:solidFill>
            </a:endParaRPr>
          </a:p>
        </p:txBody>
      </p:sp>
      <p:sp>
        <p:nvSpPr>
          <p:cNvPr id="14339" name="Rectangle 2"/>
          <p:cNvSpPr>
            <a:spLocks noGrp="1" noRot="1" noChangeAspect="1" noChangeArrowheads="1" noTextEdit="1"/>
          </p:cNvSpPr>
          <p:nvPr>
            <p:ph type="sldImg"/>
          </p:nvPr>
        </p:nvSpPr>
        <p:spPr>
          <a:solidFill>
            <a:srgbClr val="FFFFFF"/>
          </a:solidFill>
          <a:ln/>
        </p:spPr>
      </p:sp>
      <p:sp>
        <p:nvSpPr>
          <p:cNvPr id="1434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Compare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field</a:t>
            </a:r>
            <a:r>
              <a:rPr lang="de-DE" dirty="0">
                <a:latin typeface="Helvetica" pitchFamily="1" charset="0"/>
              </a:rPr>
              <a:t> in </a:t>
            </a:r>
            <a:r>
              <a:rPr lang="de-DE" dirty="0" err="1">
                <a:latin typeface="Helvetica" pitchFamily="1" charset="0"/>
              </a:rPr>
              <a:t>each</a:t>
            </a:r>
            <a:r>
              <a:rPr lang="de-DE" dirty="0">
                <a:latin typeface="Helvetica" pitchFamily="1" charset="0"/>
              </a:rPr>
              <a:t> </a:t>
            </a:r>
            <a:r>
              <a:rPr lang="de-DE" dirty="0" err="1">
                <a:latin typeface="Helvetica" pitchFamily="1" charset="0"/>
              </a:rPr>
              <a:t>cavity</a:t>
            </a:r>
            <a:r>
              <a:rPr lang="de-DE" dirty="0">
                <a:latin typeface="Helvetica" pitchFamily="1" charset="0"/>
              </a:rPr>
              <a:t> (</a:t>
            </a:r>
            <a:r>
              <a:rPr lang="de-DE" dirty="0" err="1">
                <a:latin typeface="Helvetica" pitchFamily="1" charset="0"/>
              </a:rPr>
              <a:t>single</a:t>
            </a:r>
            <a:r>
              <a:rPr lang="de-DE" dirty="0">
                <a:latin typeface="Helvetica" pitchFamily="1" charset="0"/>
              </a:rPr>
              <a:t> </a:t>
            </a:r>
            <a:r>
              <a:rPr lang="de-DE" dirty="0" err="1">
                <a:latin typeface="Helvetica" pitchFamily="1" charset="0"/>
              </a:rPr>
              <a:t>cell</a:t>
            </a:r>
            <a:r>
              <a:rPr lang="de-DE" dirty="0">
                <a:latin typeface="Helvetica" pitchFamily="1" charset="0"/>
              </a:rPr>
              <a:t>) of 5.33 MV/</a:t>
            </a:r>
            <a:r>
              <a:rPr lang="de-DE" dirty="0" err="1">
                <a:latin typeface="Helvetica" pitchFamily="1" charset="0"/>
              </a:rPr>
              <a:t>meter</a:t>
            </a:r>
            <a:r>
              <a:rPr lang="de-DE" dirty="0">
                <a:latin typeface="Helvetica" pitchFamily="1" charset="0"/>
              </a:rPr>
              <a:t>  </a:t>
            </a:r>
            <a:r>
              <a:rPr lang="de-DE" dirty="0" err="1">
                <a:latin typeface="Helvetica" pitchFamily="1" charset="0"/>
              </a:rPr>
              <a:t>with</a:t>
            </a:r>
            <a:r>
              <a:rPr lang="de-DE" dirty="0">
                <a:latin typeface="Helvetica" pitchFamily="1" charset="0"/>
              </a:rPr>
              <a:t> </a:t>
            </a:r>
            <a:r>
              <a:rPr lang="de-DE" dirty="0" err="1">
                <a:latin typeface="Helvetica" pitchFamily="1" charset="0"/>
              </a:rPr>
              <a:t>the</a:t>
            </a:r>
            <a:r>
              <a:rPr lang="de-DE" dirty="0">
                <a:latin typeface="Helvetica" pitchFamily="1" charset="0"/>
              </a:rPr>
              <a:t> kick </a:t>
            </a:r>
            <a:r>
              <a:rPr lang="de-DE" dirty="0" err="1">
                <a:latin typeface="Helvetica" pitchFamily="1" charset="0"/>
              </a:rPr>
              <a:t>delivered</a:t>
            </a:r>
            <a:r>
              <a:rPr lang="de-DE" dirty="0">
                <a:latin typeface="Helvetica" pitchFamily="1" charset="0"/>
              </a:rPr>
              <a:t> to </a:t>
            </a:r>
            <a:r>
              <a:rPr lang="de-DE" dirty="0" err="1">
                <a:latin typeface="Helvetica" pitchFamily="1" charset="0"/>
              </a:rPr>
              <a:t>the</a:t>
            </a:r>
            <a:r>
              <a:rPr lang="de-DE" dirty="0">
                <a:latin typeface="Helvetica" pitchFamily="1" charset="0"/>
              </a:rPr>
              <a:t> beam </a:t>
            </a:r>
            <a:r>
              <a:rPr lang="de-DE" dirty="0" err="1">
                <a:latin typeface="Helvetica" pitchFamily="1" charset="0"/>
              </a:rPr>
              <a:t>as</a:t>
            </a:r>
            <a:r>
              <a:rPr lang="de-DE" dirty="0">
                <a:latin typeface="Helvetica" pitchFamily="1" charset="0"/>
              </a:rPr>
              <a:t> 2 </a:t>
            </a:r>
            <a:r>
              <a:rPr lang="de-DE" dirty="0" err="1">
                <a:latin typeface="Helvetica" pitchFamily="1" charset="0"/>
              </a:rPr>
              <a:t>MegaVolt</a:t>
            </a:r>
            <a:r>
              <a:rPr lang="de-DE" dirty="0">
                <a:latin typeface="Helvetica" pitchFamily="1" charset="0"/>
              </a:rPr>
              <a:t>..</a:t>
            </a:r>
            <a:r>
              <a:rPr lang="de-DE" dirty="0" err="1">
                <a:latin typeface="Helvetica" pitchFamily="1" charset="0"/>
              </a:rPr>
              <a:t>what</a:t>
            </a:r>
            <a:r>
              <a:rPr lang="de-DE" dirty="0">
                <a:latin typeface="Helvetica" pitchFamily="1" charset="0"/>
              </a:rPr>
              <a:t> </a:t>
            </a:r>
            <a:r>
              <a:rPr lang="de-DE" dirty="0" err="1">
                <a:latin typeface="Helvetica" pitchFamily="1" charset="0"/>
              </a:rPr>
              <a:t>happens</a:t>
            </a:r>
            <a:r>
              <a:rPr lang="de-DE" dirty="0">
                <a:latin typeface="Helvetica" pitchFamily="1" charset="0"/>
              </a:rPr>
              <a:t> </a:t>
            </a:r>
            <a:r>
              <a:rPr lang="de-DE" dirty="0" err="1">
                <a:latin typeface="Helvetica" pitchFamily="1" charset="0"/>
              </a:rPr>
              <a:t>with</a:t>
            </a:r>
            <a:r>
              <a:rPr lang="de-DE" dirty="0">
                <a:latin typeface="Helvetica" pitchFamily="1" charset="0"/>
              </a:rPr>
              <a:t> </a:t>
            </a:r>
            <a:r>
              <a:rPr lang="de-DE" dirty="0" err="1">
                <a:latin typeface="Helvetica" pitchFamily="1" charset="0"/>
              </a:rPr>
              <a:t>the</a:t>
            </a:r>
            <a:r>
              <a:rPr lang="de-DE" dirty="0">
                <a:latin typeface="Helvetica" pitchFamily="1" charset="0"/>
              </a:rPr>
              <a:t> 116 KW </a:t>
            </a:r>
            <a:r>
              <a:rPr lang="de-DE" dirty="0" err="1">
                <a:latin typeface="Helvetica" pitchFamily="1" charset="0"/>
              </a:rPr>
              <a:t>when</a:t>
            </a:r>
            <a:r>
              <a:rPr lang="de-DE" dirty="0">
                <a:latin typeface="Helvetica" pitchFamily="1" charset="0"/>
              </a:rPr>
              <a:t> </a:t>
            </a:r>
            <a:r>
              <a:rPr lang="de-DE" dirty="0" err="1">
                <a:latin typeface="Helvetica" pitchFamily="1" charset="0"/>
              </a:rPr>
              <a:t>there</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no</a:t>
            </a:r>
            <a:r>
              <a:rPr lang="de-DE" dirty="0">
                <a:latin typeface="Helvetica" pitchFamily="1" charset="0"/>
              </a:rPr>
              <a:t> beam?</a:t>
            </a:r>
          </a:p>
        </p:txBody>
      </p:sp>
    </p:spTree>
    <p:extLst>
      <p:ext uri="{BB962C8B-B14F-4D97-AF65-F5344CB8AC3E}">
        <p14:creationId xmlns:p14="http://schemas.microsoft.com/office/powerpoint/2010/main" val="34763374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F1ABCB7A-69DA-4EB7-9F0E-DD9564C61F63}" type="slidenum">
              <a:rPr lang="en-US" smtClean="0">
                <a:solidFill>
                  <a:prstClr val="black"/>
                </a:solidFill>
                <a:latin typeface="Helvetica" pitchFamily="1" charset="0"/>
              </a:rPr>
              <a:pPr/>
              <a:t>57</a:t>
            </a:fld>
            <a:endParaRPr lang="en-US" dirty="0">
              <a:solidFill>
                <a:prstClr val="black"/>
              </a:solidFill>
              <a:latin typeface="Helvetica" pitchFamily="1" charset="0"/>
            </a:endParaRPr>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Now</a:t>
            </a:r>
            <a:r>
              <a:rPr lang="de-DE" dirty="0">
                <a:latin typeface="Helvetica" pitchFamily="1" charset="0"/>
              </a:rPr>
              <a:t> </a:t>
            </a:r>
            <a:r>
              <a:rPr lang="de-DE" dirty="0" err="1">
                <a:latin typeface="Helvetica" pitchFamily="1" charset="0"/>
              </a:rPr>
              <a:t>we</a:t>
            </a:r>
            <a:r>
              <a:rPr lang="de-DE" dirty="0">
                <a:latin typeface="Helvetica" pitchFamily="1" charset="0"/>
              </a:rPr>
              <a:t> </a:t>
            </a:r>
            <a:r>
              <a:rPr lang="de-DE" dirty="0" err="1">
                <a:latin typeface="Helvetica" pitchFamily="1" charset="0"/>
              </a:rPr>
              <a:t>have</a:t>
            </a:r>
            <a:r>
              <a:rPr lang="de-DE" dirty="0">
                <a:latin typeface="Helvetica" pitchFamily="1" charset="0"/>
              </a:rPr>
              <a:t> an </a:t>
            </a:r>
            <a:r>
              <a:rPr lang="de-DE" dirty="0" err="1">
                <a:latin typeface="Helvetica" pitchFamily="1" charset="0"/>
              </a:rPr>
              <a:t>application</a:t>
            </a:r>
            <a:r>
              <a:rPr lang="de-DE" dirty="0">
                <a:latin typeface="Helvetica" pitchFamily="1" charset="0"/>
              </a:rPr>
              <a:t> for </a:t>
            </a:r>
            <a:r>
              <a:rPr lang="de-DE" dirty="0" err="1">
                <a:latin typeface="Helvetica" pitchFamily="1" charset="0"/>
              </a:rPr>
              <a:t>electron</a:t>
            </a:r>
            <a:r>
              <a:rPr lang="de-DE" dirty="0">
                <a:latin typeface="Helvetica" pitchFamily="1" charset="0"/>
              </a:rPr>
              <a:t> </a:t>
            </a:r>
            <a:r>
              <a:rPr lang="de-DE" dirty="0" err="1">
                <a:latin typeface="Helvetica" pitchFamily="1" charset="0"/>
              </a:rPr>
              <a:t>beams</a:t>
            </a:r>
            <a:r>
              <a:rPr lang="de-DE" dirty="0">
                <a:latin typeface="Helvetica" pitchFamily="1" charset="0"/>
              </a:rPr>
              <a:t>..and </a:t>
            </a:r>
            <a:r>
              <a:rPr lang="de-DE" dirty="0" err="1">
                <a:latin typeface="Helvetica" pitchFamily="1" charset="0"/>
              </a:rPr>
              <a:t>this</a:t>
            </a:r>
            <a:r>
              <a:rPr lang="de-DE" dirty="0">
                <a:latin typeface="Helvetica" pitchFamily="1" charset="0"/>
              </a:rPr>
              <a:t> </a:t>
            </a:r>
            <a:r>
              <a:rPr lang="de-DE" dirty="0" err="1">
                <a:latin typeface="Helvetica" pitchFamily="1" charset="0"/>
              </a:rPr>
              <a:t>cavity</a:t>
            </a:r>
            <a:r>
              <a:rPr lang="de-DE" dirty="0">
                <a:latin typeface="Helvetica" pitchFamily="1" charset="0"/>
              </a:rPr>
              <a:t> </a:t>
            </a:r>
            <a:r>
              <a:rPr lang="de-DE" dirty="0" err="1">
                <a:latin typeface="Helvetica" pitchFamily="1" charset="0"/>
              </a:rPr>
              <a:t>shape</a:t>
            </a:r>
            <a:r>
              <a:rPr lang="de-DE" dirty="0">
                <a:latin typeface="Helvetica" pitchFamily="1" charset="0"/>
              </a:rPr>
              <a:t> was REALLY </a:t>
            </a:r>
            <a:r>
              <a:rPr lang="de-DE" dirty="0" err="1">
                <a:latin typeface="Helvetica" pitchFamily="1" charset="0"/>
              </a:rPr>
              <a:t>optimised</a:t>
            </a:r>
            <a:r>
              <a:rPr lang="de-DE" dirty="0">
                <a:latin typeface="Helvetica" pitchFamily="1" charset="0"/>
              </a:rPr>
              <a:t> for a </a:t>
            </a:r>
            <a:r>
              <a:rPr lang="de-DE" dirty="0" err="1">
                <a:latin typeface="Helvetica" pitchFamily="1" charset="0"/>
              </a:rPr>
              <a:t>very</a:t>
            </a:r>
            <a:r>
              <a:rPr lang="de-DE" dirty="0">
                <a:latin typeface="Helvetica" pitchFamily="1" charset="0"/>
              </a:rPr>
              <a:t> </a:t>
            </a:r>
            <a:r>
              <a:rPr lang="de-DE" dirty="0" err="1">
                <a:latin typeface="Helvetica" pitchFamily="1" charset="0"/>
              </a:rPr>
              <a:t>good</a:t>
            </a:r>
            <a:r>
              <a:rPr lang="de-DE" dirty="0">
                <a:latin typeface="Helvetica" pitchFamily="1" charset="0"/>
              </a:rPr>
              <a:t> </a:t>
            </a:r>
            <a:r>
              <a:rPr lang="de-DE" dirty="0" err="1">
                <a:latin typeface="Helvetica" pitchFamily="1" charset="0"/>
              </a:rPr>
              <a:t>ratio</a:t>
            </a:r>
            <a:r>
              <a:rPr lang="de-DE" dirty="0">
                <a:latin typeface="Helvetica" pitchFamily="1" charset="0"/>
              </a:rPr>
              <a:t> of </a:t>
            </a:r>
            <a:r>
              <a:rPr lang="de-DE" dirty="0" err="1">
                <a:latin typeface="Helvetica" pitchFamily="1" charset="0"/>
              </a:rPr>
              <a:t>accelerating</a:t>
            </a:r>
            <a:r>
              <a:rPr lang="de-DE" dirty="0">
                <a:latin typeface="Helvetica" pitchFamily="1" charset="0"/>
              </a:rPr>
              <a:t> </a:t>
            </a:r>
            <a:r>
              <a:rPr lang="de-DE" dirty="0" err="1">
                <a:latin typeface="Helvetica" pitchFamily="1" charset="0"/>
              </a:rPr>
              <a:t>field</a:t>
            </a:r>
            <a:r>
              <a:rPr lang="de-DE" dirty="0">
                <a:latin typeface="Helvetica" pitchFamily="1" charset="0"/>
              </a:rPr>
              <a:t> </a:t>
            </a:r>
            <a:r>
              <a:rPr lang="de-DE" dirty="0" err="1">
                <a:latin typeface="Helvetica" pitchFamily="1" charset="0"/>
              </a:rPr>
              <a:t>vs</a:t>
            </a:r>
            <a:r>
              <a:rPr lang="de-DE" dirty="0">
                <a:latin typeface="Helvetica" pitchFamily="1" charset="0"/>
              </a:rPr>
              <a:t> </a:t>
            </a:r>
            <a:r>
              <a:rPr lang="de-DE" dirty="0" err="1">
                <a:latin typeface="Helvetica" pitchFamily="1" charset="0"/>
              </a:rPr>
              <a:t>surface</a:t>
            </a:r>
            <a:r>
              <a:rPr lang="de-DE" dirty="0">
                <a:latin typeface="Helvetica" pitchFamily="1" charset="0"/>
              </a:rPr>
              <a:t> </a:t>
            </a:r>
            <a:r>
              <a:rPr lang="de-DE" dirty="0" err="1">
                <a:latin typeface="Helvetica" pitchFamily="1" charset="0"/>
              </a:rPr>
              <a:t>magnetic</a:t>
            </a:r>
            <a:r>
              <a:rPr lang="de-DE" dirty="0">
                <a:latin typeface="Helvetica" pitchFamily="1" charset="0"/>
              </a:rPr>
              <a:t> </a:t>
            </a:r>
            <a:r>
              <a:rPr lang="de-DE" dirty="0" err="1">
                <a:latin typeface="Helvetica" pitchFamily="1" charset="0"/>
              </a:rPr>
              <a:t>field</a:t>
            </a:r>
            <a:endParaRPr lang="de-DE" dirty="0">
              <a:latin typeface="Helvetica" pitchFamily="1" charset="0"/>
            </a:endParaRPr>
          </a:p>
        </p:txBody>
      </p:sp>
    </p:spTree>
    <p:extLst>
      <p:ext uri="{BB962C8B-B14F-4D97-AF65-F5344CB8AC3E}">
        <p14:creationId xmlns:p14="http://schemas.microsoft.com/office/powerpoint/2010/main" val="170193603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9082B12C-5C46-4548-A664-29EDFE9FA2BF}" type="slidenum">
              <a:rPr lang="en-US" smtClean="0">
                <a:solidFill>
                  <a:prstClr val="black"/>
                </a:solidFill>
                <a:latin typeface="Helvetica" pitchFamily="1" charset="0"/>
              </a:rPr>
              <a:pPr/>
              <a:t>58</a:t>
            </a:fld>
            <a:endParaRPr lang="en-US" dirty="0">
              <a:solidFill>
                <a:prstClr val="black"/>
              </a:solidFill>
              <a:latin typeface="Helvetica" pitchFamily="1" charset="0"/>
            </a:endParaRPr>
          </a:p>
        </p:txBody>
      </p:sp>
      <p:sp>
        <p:nvSpPr>
          <p:cNvPr id="16387" name="Rectangle 2"/>
          <p:cNvSpPr>
            <a:spLocks noGrp="1" noRot="1" noChangeAspect="1" noChangeArrowheads="1" noTextEdit="1"/>
          </p:cNvSpPr>
          <p:nvPr>
            <p:ph type="sldImg"/>
          </p:nvPr>
        </p:nvSpPr>
        <p:spPr>
          <a:solidFill>
            <a:srgbClr val="FFFFFF"/>
          </a:solidFill>
          <a:ln/>
        </p:spPr>
      </p:sp>
      <p:sp>
        <p:nvSpPr>
          <p:cNvPr id="1638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230093323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B094DF69-84F4-430C-8B83-41D4F5E1AA34}" type="slidenum">
              <a:rPr lang="en-US" smtClean="0">
                <a:solidFill>
                  <a:prstClr val="black"/>
                </a:solidFill>
                <a:latin typeface="Helvetica" pitchFamily="1" charset="0"/>
              </a:rPr>
              <a:pPr/>
              <a:t>59</a:t>
            </a:fld>
            <a:endParaRPr lang="en-US" dirty="0">
              <a:solidFill>
                <a:prstClr val="black"/>
              </a:solidFill>
              <a:latin typeface="Helvetica" pitchFamily="1" charset="0"/>
            </a:endParaRPr>
          </a:p>
        </p:txBody>
      </p:sp>
      <p:sp>
        <p:nvSpPr>
          <p:cNvPr id="17411" name="Rectangle 2"/>
          <p:cNvSpPr>
            <a:spLocks noGrp="1" noRot="1" noChangeAspect="1" noChangeArrowheads="1" noTextEdit="1"/>
          </p:cNvSpPr>
          <p:nvPr>
            <p:ph type="sldImg"/>
          </p:nvPr>
        </p:nvSpPr>
        <p:spPr>
          <a:solidFill>
            <a:srgbClr val="FFFFFF"/>
          </a:solidFill>
          <a:ln/>
        </p:spPr>
      </p:sp>
      <p:sp>
        <p:nvSpPr>
          <p:cNvPr id="1741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cleanroom</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required</a:t>
            </a:r>
            <a:r>
              <a:rPr lang="de-DE" dirty="0">
                <a:latin typeface="Helvetica" pitchFamily="1" charset="0"/>
              </a:rPr>
              <a:t> to </a:t>
            </a:r>
            <a:r>
              <a:rPr lang="de-DE" dirty="0" err="1">
                <a:latin typeface="Helvetica" pitchFamily="1" charset="0"/>
              </a:rPr>
              <a:t>avoid</a:t>
            </a:r>
            <a:r>
              <a:rPr lang="de-DE" dirty="0">
                <a:latin typeface="Helvetica" pitchFamily="1" charset="0"/>
              </a:rPr>
              <a:t> </a:t>
            </a:r>
            <a:r>
              <a:rPr lang="de-DE" dirty="0" err="1">
                <a:latin typeface="Helvetica" pitchFamily="1" charset="0"/>
              </a:rPr>
              <a:t>particle</a:t>
            </a:r>
            <a:r>
              <a:rPr lang="de-DE" dirty="0">
                <a:latin typeface="Helvetica" pitchFamily="1" charset="0"/>
              </a:rPr>
              <a:t> </a:t>
            </a:r>
            <a:r>
              <a:rPr lang="de-DE" dirty="0" err="1">
                <a:latin typeface="Helvetica" pitchFamily="1" charset="0"/>
              </a:rPr>
              <a:t>contamination</a:t>
            </a:r>
            <a:r>
              <a:rPr lang="de-DE" dirty="0">
                <a:latin typeface="Helvetica" pitchFamily="1" charset="0"/>
              </a:rPr>
              <a:t> on </a:t>
            </a:r>
            <a:r>
              <a:rPr lang="de-DE" dirty="0" err="1">
                <a:latin typeface="Helvetica" pitchFamily="1" charset="0"/>
              </a:rPr>
              <a:t>the</a:t>
            </a:r>
            <a:r>
              <a:rPr lang="de-DE" dirty="0">
                <a:latin typeface="Helvetica" pitchFamily="1" charset="0"/>
              </a:rPr>
              <a:t> </a:t>
            </a:r>
            <a:r>
              <a:rPr lang="de-DE" dirty="0" err="1">
                <a:latin typeface="Helvetica" pitchFamily="1" charset="0"/>
              </a:rPr>
              <a:t>surface</a:t>
            </a:r>
            <a:r>
              <a:rPr lang="de-DE" dirty="0">
                <a:latin typeface="Helvetica" pitchFamily="1" charset="0"/>
              </a:rPr>
              <a:t>.(</a:t>
            </a:r>
            <a:r>
              <a:rPr lang="de-DE" dirty="0" err="1">
                <a:latin typeface="Helvetica" pitchFamily="1" charset="0"/>
              </a:rPr>
              <a:t>inside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cavities</a:t>
            </a:r>
            <a:r>
              <a:rPr lang="de-DE" dirty="0">
                <a:latin typeface="Helvetica" pitchFamily="1" charset="0"/>
              </a:rPr>
              <a:t>).and </a:t>
            </a:r>
            <a:r>
              <a:rPr lang="de-DE" dirty="0" err="1">
                <a:latin typeface="Helvetica" pitchFamily="1" charset="0"/>
              </a:rPr>
              <a:t>it</a:t>
            </a:r>
            <a:r>
              <a:rPr lang="de-DE" dirty="0">
                <a:latin typeface="Helvetica" pitchFamily="1" charset="0"/>
              </a:rPr>
              <a:t> </a:t>
            </a:r>
            <a:r>
              <a:rPr lang="de-DE" dirty="0" err="1">
                <a:latin typeface="Helvetica" pitchFamily="1" charset="0"/>
              </a:rPr>
              <a:t>takes</a:t>
            </a:r>
            <a:r>
              <a:rPr lang="de-DE" dirty="0">
                <a:latin typeface="Helvetica" pitchFamily="1" charset="0"/>
              </a:rPr>
              <a:t> </a:t>
            </a:r>
            <a:r>
              <a:rPr lang="de-DE" dirty="0" err="1">
                <a:latin typeface="Helvetica" pitchFamily="1" charset="0"/>
              </a:rPr>
              <a:t>weeks</a:t>
            </a:r>
            <a:r>
              <a:rPr lang="de-DE" dirty="0">
                <a:latin typeface="Helvetica" pitchFamily="1" charset="0"/>
              </a:rPr>
              <a:t> for </a:t>
            </a:r>
            <a:r>
              <a:rPr lang="de-DE" dirty="0" err="1">
                <a:latin typeface="Helvetica" pitchFamily="1" charset="0"/>
              </a:rPr>
              <a:t>assemply</a:t>
            </a:r>
            <a:r>
              <a:rPr lang="de-DE" dirty="0">
                <a:latin typeface="Helvetica" pitchFamily="1" charset="0"/>
              </a:rPr>
              <a:t> of an </a:t>
            </a:r>
            <a:r>
              <a:rPr lang="de-DE" dirty="0" err="1">
                <a:latin typeface="Helvetica" pitchFamily="1" charset="0"/>
              </a:rPr>
              <a:t>entire</a:t>
            </a:r>
            <a:r>
              <a:rPr lang="de-DE" dirty="0">
                <a:latin typeface="Helvetica" pitchFamily="1" charset="0"/>
              </a:rPr>
              <a:t> </a:t>
            </a:r>
            <a:r>
              <a:rPr lang="de-DE" dirty="0" err="1">
                <a:latin typeface="Helvetica" pitchFamily="1" charset="0"/>
              </a:rPr>
              <a:t>cryo</a:t>
            </a:r>
            <a:r>
              <a:rPr lang="de-DE" dirty="0">
                <a:latin typeface="Helvetica" pitchFamily="1" charset="0"/>
              </a:rPr>
              <a:t> </a:t>
            </a:r>
            <a:r>
              <a:rPr lang="de-DE" dirty="0" err="1">
                <a:latin typeface="Helvetica" pitchFamily="1" charset="0"/>
              </a:rPr>
              <a:t>module</a:t>
            </a:r>
            <a:endParaRPr lang="de-DE" dirty="0">
              <a:latin typeface="Helvetica" pitchFamily="1" charset="0"/>
            </a:endParaRPr>
          </a:p>
        </p:txBody>
      </p:sp>
    </p:spTree>
    <p:extLst>
      <p:ext uri="{BB962C8B-B14F-4D97-AF65-F5344CB8AC3E}">
        <p14:creationId xmlns:p14="http://schemas.microsoft.com/office/powerpoint/2010/main" val="960786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822391A-7807-41BD-B1B4-0D3D743BF42F}" type="slidenum">
              <a:rPr lang="en-US" smtClean="0">
                <a:latin typeface="Helvetica" pitchFamily="1" charset="0"/>
              </a:rPr>
              <a:pPr/>
              <a:t>6</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Remember that in LEP we had up to 2 KW (average) </a:t>
            </a:r>
            <a:r>
              <a:rPr lang="de-DE" sz="1800" dirty="0" err="1">
                <a:latin typeface="Helvetica" pitchFamily="1" charset="0"/>
              </a:rPr>
              <a:t>synchrotron</a:t>
            </a:r>
            <a:r>
              <a:rPr lang="de-DE" sz="1800" dirty="0">
                <a:latin typeface="Helvetica" pitchFamily="1" charset="0"/>
              </a:rPr>
              <a:t> </a:t>
            </a:r>
            <a:r>
              <a:rPr lang="de-DE" sz="1800" dirty="0" err="1">
                <a:latin typeface="Helvetica" pitchFamily="1" charset="0"/>
              </a:rPr>
              <a:t>radiation</a:t>
            </a:r>
            <a:r>
              <a:rPr lang="de-DE" sz="1800" dirty="0">
                <a:latin typeface="Helvetica" pitchFamily="1" charset="0"/>
              </a:rPr>
              <a:t> (soft X-</a:t>
            </a:r>
            <a:r>
              <a:rPr lang="de-DE" sz="1800" dirty="0" err="1">
                <a:latin typeface="Helvetica" pitchFamily="1" charset="0"/>
              </a:rPr>
              <a:t>rays</a:t>
            </a:r>
            <a:r>
              <a:rPr lang="de-DE" sz="1800" dirty="0">
                <a:latin typeface="Helvetica" pitchFamily="1" charset="0"/>
              </a:rPr>
              <a:t>) loss per meter which had to be cooled away and of course compensated by the RF..thats a lot with 27 km circumference</a:t>
            </a:r>
          </a:p>
        </p:txBody>
      </p:sp>
    </p:spTree>
    <p:extLst>
      <p:ext uri="{BB962C8B-B14F-4D97-AF65-F5344CB8AC3E}">
        <p14:creationId xmlns:p14="http://schemas.microsoft.com/office/powerpoint/2010/main" val="394215830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F1ABCB7A-69DA-4EB7-9F0E-DD9564C61F63}" type="slidenum">
              <a:rPr lang="en-US" smtClean="0">
                <a:solidFill>
                  <a:prstClr val="black"/>
                </a:solidFill>
                <a:latin typeface="Helvetica" pitchFamily="1" charset="0"/>
              </a:rPr>
              <a:pPr/>
              <a:t>60</a:t>
            </a:fld>
            <a:endParaRPr lang="en-US" dirty="0">
              <a:solidFill>
                <a:prstClr val="black"/>
              </a:solidFill>
              <a:latin typeface="Helvetica" pitchFamily="1" charset="0"/>
            </a:endParaRPr>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Compare</a:t>
            </a:r>
            <a:r>
              <a:rPr lang="de-DE" dirty="0">
                <a:latin typeface="Helvetica" pitchFamily="1" charset="0"/>
              </a:rPr>
              <a:t>  </a:t>
            </a:r>
            <a:r>
              <a:rPr lang="de-DE" dirty="0" err="1">
                <a:latin typeface="Helvetica" pitchFamily="1" charset="0"/>
              </a:rPr>
              <a:t>with</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cavities</a:t>
            </a:r>
            <a:r>
              <a:rPr lang="de-DE" dirty="0">
                <a:latin typeface="Helvetica" pitchFamily="1" charset="0"/>
              </a:rPr>
              <a:t> for LHC on </a:t>
            </a:r>
            <a:r>
              <a:rPr lang="de-DE" dirty="0" err="1">
                <a:latin typeface="Helvetica" pitchFamily="1" charset="0"/>
              </a:rPr>
              <a:t>the</a:t>
            </a:r>
            <a:r>
              <a:rPr lang="de-DE" dirty="0">
                <a:latin typeface="Helvetica" pitchFamily="1" charset="0"/>
              </a:rPr>
              <a:t> </a:t>
            </a:r>
            <a:r>
              <a:rPr lang="de-DE" dirty="0" err="1">
                <a:latin typeface="Helvetica" pitchFamily="1" charset="0"/>
              </a:rPr>
              <a:t>previous</a:t>
            </a:r>
            <a:r>
              <a:rPr lang="de-DE" dirty="0">
                <a:latin typeface="Helvetica" pitchFamily="1" charset="0"/>
              </a:rPr>
              <a:t> </a:t>
            </a:r>
            <a:r>
              <a:rPr lang="de-DE" dirty="0" err="1">
                <a:latin typeface="Helvetica" pitchFamily="1" charset="0"/>
              </a:rPr>
              <a:t>slide</a:t>
            </a:r>
            <a:r>
              <a:rPr lang="de-DE" dirty="0">
                <a:latin typeface="Helvetica" pitchFamily="1" charset="0"/>
              </a:rPr>
              <a:t> for </a:t>
            </a:r>
            <a:r>
              <a:rPr lang="de-DE" dirty="0" err="1">
                <a:latin typeface="Helvetica" pitchFamily="1" charset="0"/>
              </a:rPr>
              <a:t>hadrons</a:t>
            </a:r>
            <a:endParaRPr lang="de-DE" dirty="0">
              <a:latin typeface="Helvetica" pitchFamily="1" charset="0"/>
            </a:endParaRPr>
          </a:p>
        </p:txBody>
      </p:sp>
    </p:spTree>
    <p:extLst>
      <p:ext uri="{BB962C8B-B14F-4D97-AF65-F5344CB8AC3E}">
        <p14:creationId xmlns:p14="http://schemas.microsoft.com/office/powerpoint/2010/main" val="192110988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74436912-D032-4475-BCC7-FF107359D20C}" type="slidenum">
              <a:rPr lang="en-US" smtClean="0">
                <a:solidFill>
                  <a:prstClr val="black"/>
                </a:solidFill>
                <a:latin typeface="Helvetica" pitchFamily="1" charset="0"/>
              </a:rPr>
              <a:pPr/>
              <a:t>61</a:t>
            </a:fld>
            <a:endParaRPr lang="en-US" dirty="0">
              <a:solidFill>
                <a:prstClr val="black"/>
              </a:solidFill>
              <a:latin typeface="Helvetica" pitchFamily="1" charset="0"/>
            </a:endParaRPr>
          </a:p>
        </p:txBody>
      </p:sp>
      <p:sp>
        <p:nvSpPr>
          <p:cNvPr id="18435" name="Rectangle 2"/>
          <p:cNvSpPr>
            <a:spLocks noGrp="1" noRot="1" noChangeAspect="1" noChangeArrowheads="1" noTextEdit="1"/>
          </p:cNvSpPr>
          <p:nvPr>
            <p:ph type="sldImg"/>
          </p:nvPr>
        </p:nvSpPr>
        <p:spPr>
          <a:solidFill>
            <a:srgbClr val="FFFFFF"/>
          </a:solidFill>
          <a:ln/>
        </p:spPr>
      </p:sp>
      <p:sp>
        <p:nvSpPr>
          <p:cNvPr id="1843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Some</a:t>
            </a:r>
            <a:r>
              <a:rPr lang="de-DE" dirty="0">
                <a:latin typeface="Helvetica" pitchFamily="1" charset="0"/>
              </a:rPr>
              <a:t> </a:t>
            </a:r>
            <a:r>
              <a:rPr lang="de-DE" dirty="0" err="1">
                <a:latin typeface="Helvetica" pitchFamily="1" charset="0"/>
              </a:rPr>
              <a:t>practical</a:t>
            </a:r>
            <a:r>
              <a:rPr lang="de-DE" dirty="0">
                <a:latin typeface="Helvetica" pitchFamily="1" charset="0"/>
              </a:rPr>
              <a:t> </a:t>
            </a:r>
            <a:r>
              <a:rPr lang="de-DE" dirty="0" err="1">
                <a:latin typeface="Helvetica" pitchFamily="1" charset="0"/>
              </a:rPr>
              <a:t>examples</a:t>
            </a:r>
            <a:endParaRPr lang="de-DE" dirty="0">
              <a:latin typeface="Helvetica" pitchFamily="1" charset="0"/>
            </a:endParaRPr>
          </a:p>
        </p:txBody>
      </p:sp>
    </p:spTree>
    <p:extLst>
      <p:ext uri="{BB962C8B-B14F-4D97-AF65-F5344CB8AC3E}">
        <p14:creationId xmlns:p14="http://schemas.microsoft.com/office/powerpoint/2010/main" val="76796480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AE8DC5C4-05D3-4693-95B4-23EBD96DE566}" type="slidenum">
              <a:rPr lang="en-US" smtClean="0">
                <a:solidFill>
                  <a:prstClr val="black"/>
                </a:solidFill>
                <a:latin typeface="Helvetica" pitchFamily="1" charset="0"/>
              </a:rPr>
              <a:pPr/>
              <a:t>62</a:t>
            </a:fld>
            <a:endParaRPr lang="en-US" dirty="0">
              <a:solidFill>
                <a:prstClr val="black"/>
              </a:solidFill>
              <a:latin typeface="Helvetica" pitchFamily="1" charset="0"/>
            </a:endParaRPr>
          </a:p>
        </p:txBody>
      </p:sp>
      <p:sp>
        <p:nvSpPr>
          <p:cNvPr id="19459" name="Rectangle 2"/>
          <p:cNvSpPr>
            <a:spLocks noGrp="1" noRot="1" noChangeAspect="1" noChangeArrowheads="1" noTextEdit="1"/>
          </p:cNvSpPr>
          <p:nvPr>
            <p:ph type="sldImg"/>
          </p:nvPr>
        </p:nvSpPr>
        <p:spPr>
          <a:solidFill>
            <a:srgbClr val="FFFFFF"/>
          </a:solidFill>
          <a:ln/>
        </p:spPr>
      </p:sp>
      <p:sp>
        <p:nvSpPr>
          <p:cNvPr id="1946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Development </a:t>
            </a:r>
            <a:r>
              <a:rPr lang="de-DE" dirty="0" err="1">
                <a:latin typeface="Helvetica" pitchFamily="1" charset="0"/>
              </a:rPr>
              <a:t>work</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never</a:t>
            </a:r>
            <a:r>
              <a:rPr lang="de-DE" dirty="0">
                <a:latin typeface="Helvetica" pitchFamily="1" charset="0"/>
              </a:rPr>
              <a:t> lost…and will </a:t>
            </a:r>
            <a:r>
              <a:rPr lang="de-DE" dirty="0" err="1">
                <a:latin typeface="Helvetica" pitchFamily="1" charset="0"/>
              </a:rPr>
              <a:t>ususally</a:t>
            </a:r>
            <a:r>
              <a:rPr lang="de-DE" dirty="0">
                <a:latin typeface="Helvetica" pitchFamily="1" charset="0"/>
              </a:rPr>
              <a:t> </a:t>
            </a:r>
            <a:r>
              <a:rPr lang="de-DE" dirty="0" err="1">
                <a:latin typeface="Helvetica" pitchFamily="1" charset="0"/>
              </a:rPr>
              <a:t>be</a:t>
            </a:r>
            <a:r>
              <a:rPr lang="de-DE" dirty="0">
                <a:latin typeface="Helvetica" pitchFamily="1" charset="0"/>
              </a:rPr>
              <a:t> </a:t>
            </a:r>
            <a:r>
              <a:rPr lang="de-DE" dirty="0" err="1">
                <a:latin typeface="Helvetica" pitchFamily="1" charset="0"/>
              </a:rPr>
              <a:t>applied</a:t>
            </a:r>
            <a:r>
              <a:rPr lang="de-DE" dirty="0">
                <a:latin typeface="Helvetica" pitchFamily="1" charset="0"/>
              </a:rPr>
              <a:t> </a:t>
            </a:r>
            <a:r>
              <a:rPr lang="de-DE" dirty="0" err="1">
                <a:latin typeface="Helvetica" pitchFamily="1" charset="0"/>
              </a:rPr>
              <a:t>later</a:t>
            </a:r>
            <a:endParaRPr lang="de-DE" dirty="0">
              <a:latin typeface="Helvetica" pitchFamily="1" charset="0"/>
            </a:endParaRPr>
          </a:p>
        </p:txBody>
      </p:sp>
    </p:spTree>
    <p:extLst>
      <p:ext uri="{BB962C8B-B14F-4D97-AF65-F5344CB8AC3E}">
        <p14:creationId xmlns:p14="http://schemas.microsoft.com/office/powerpoint/2010/main" val="156321527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E7206FDE-7F2B-456E-B20B-B8D94772698F}" type="slidenum">
              <a:rPr lang="en-US" smtClean="0">
                <a:solidFill>
                  <a:prstClr val="black"/>
                </a:solidFill>
                <a:latin typeface="Helvetica" pitchFamily="1" charset="0"/>
              </a:rPr>
              <a:pPr/>
              <a:t>63</a:t>
            </a:fld>
            <a:endParaRPr lang="en-US" dirty="0">
              <a:solidFill>
                <a:prstClr val="black"/>
              </a:solidFill>
              <a:latin typeface="Helvetica" pitchFamily="1" charset="0"/>
            </a:endParaRPr>
          </a:p>
        </p:txBody>
      </p:sp>
      <p:sp>
        <p:nvSpPr>
          <p:cNvPr id="20483" name="Rectangle 2"/>
          <p:cNvSpPr>
            <a:spLocks noGrp="1" noRot="1" noChangeAspect="1" noChangeArrowheads="1" noTextEdit="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This </a:t>
            </a:r>
            <a:r>
              <a:rPr lang="de-DE" dirty="0" err="1">
                <a:latin typeface="Helvetica" pitchFamily="1" charset="0"/>
              </a:rPr>
              <a:t>is</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superconducting</a:t>
            </a:r>
            <a:r>
              <a:rPr lang="de-DE" dirty="0">
                <a:latin typeface="Helvetica" pitchFamily="1" charset="0"/>
              </a:rPr>
              <a:t> </a:t>
            </a:r>
            <a:r>
              <a:rPr lang="de-DE" dirty="0" err="1">
                <a:latin typeface="Helvetica" pitchFamily="1" charset="0"/>
              </a:rPr>
              <a:t>version</a:t>
            </a:r>
            <a:r>
              <a:rPr lang="de-DE" dirty="0">
                <a:latin typeface="Helvetica" pitchFamily="1" charset="0"/>
              </a:rPr>
              <a:t> of a </a:t>
            </a:r>
            <a:r>
              <a:rPr lang="de-DE" dirty="0" err="1">
                <a:latin typeface="Helvetica" pitchFamily="1" charset="0"/>
              </a:rPr>
              <a:t>cavity</a:t>
            </a:r>
            <a:r>
              <a:rPr lang="de-DE" dirty="0">
                <a:latin typeface="Helvetica" pitchFamily="1" charset="0"/>
              </a:rPr>
              <a:t> </a:t>
            </a:r>
            <a:r>
              <a:rPr lang="de-DE" dirty="0" err="1">
                <a:latin typeface="Helvetica" pitchFamily="1" charset="0"/>
              </a:rPr>
              <a:t>with</a:t>
            </a:r>
            <a:r>
              <a:rPr lang="de-DE" dirty="0">
                <a:latin typeface="Helvetica" pitchFamily="1" charset="0"/>
              </a:rPr>
              <a:t> </a:t>
            </a:r>
            <a:r>
              <a:rPr lang="de-DE" dirty="0" err="1">
                <a:latin typeface="Helvetica" pitchFamily="1" charset="0"/>
              </a:rPr>
              <a:t>similar</a:t>
            </a:r>
            <a:r>
              <a:rPr lang="de-DE" dirty="0">
                <a:latin typeface="Helvetica" pitchFamily="1" charset="0"/>
              </a:rPr>
              <a:t> </a:t>
            </a:r>
            <a:r>
              <a:rPr lang="de-DE" dirty="0" err="1">
                <a:latin typeface="Helvetica" pitchFamily="1" charset="0"/>
              </a:rPr>
              <a:t>shape</a:t>
            </a:r>
            <a:r>
              <a:rPr lang="de-DE" dirty="0">
                <a:latin typeface="Helvetica" pitchFamily="1" charset="0"/>
              </a:rPr>
              <a:t> (but normal </a:t>
            </a:r>
            <a:r>
              <a:rPr lang="de-DE" dirty="0" err="1">
                <a:latin typeface="Helvetica" pitchFamily="1" charset="0"/>
              </a:rPr>
              <a:t>conducting</a:t>
            </a:r>
            <a:r>
              <a:rPr lang="de-DE" dirty="0">
                <a:latin typeface="Helvetica" pitchFamily="1" charset="0"/>
              </a:rPr>
              <a:t>) </a:t>
            </a:r>
            <a:r>
              <a:rPr lang="de-DE" dirty="0" err="1">
                <a:latin typeface="Helvetica" pitchFamily="1" charset="0"/>
              </a:rPr>
              <a:t>developed</a:t>
            </a:r>
            <a:r>
              <a:rPr lang="de-DE" dirty="0">
                <a:latin typeface="Helvetica" pitchFamily="1" charset="0"/>
              </a:rPr>
              <a:t> at GSI in </a:t>
            </a:r>
            <a:r>
              <a:rPr lang="de-DE" dirty="0" err="1">
                <a:latin typeface="Helvetica" pitchFamily="1" charset="0"/>
              </a:rPr>
              <a:t>the</a:t>
            </a:r>
            <a:r>
              <a:rPr lang="de-DE" dirty="0">
                <a:latin typeface="Helvetica" pitchFamily="1" charset="0"/>
              </a:rPr>
              <a:t> </a:t>
            </a:r>
            <a:r>
              <a:rPr lang="de-DE" dirty="0" err="1">
                <a:latin typeface="Helvetica" pitchFamily="1" charset="0"/>
              </a:rPr>
              <a:t>early</a:t>
            </a:r>
            <a:r>
              <a:rPr lang="de-DE" dirty="0">
                <a:latin typeface="Helvetica" pitchFamily="1" charset="0"/>
              </a:rPr>
              <a:t> 80th..This type of </a:t>
            </a:r>
            <a:r>
              <a:rPr lang="de-DE" dirty="0" err="1">
                <a:latin typeface="Helvetica" pitchFamily="1" charset="0"/>
              </a:rPr>
              <a:t>structure</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good</a:t>
            </a:r>
            <a:r>
              <a:rPr lang="de-DE" dirty="0">
                <a:latin typeface="Helvetica" pitchFamily="1" charset="0"/>
              </a:rPr>
              <a:t> for slow </a:t>
            </a:r>
            <a:r>
              <a:rPr lang="de-DE" dirty="0" err="1">
                <a:latin typeface="Helvetica" pitchFamily="1" charset="0"/>
              </a:rPr>
              <a:t>beams</a:t>
            </a:r>
            <a:r>
              <a:rPr lang="de-DE" dirty="0">
                <a:latin typeface="Helvetica" pitchFamily="1" charset="0"/>
              </a:rPr>
              <a:t> and </a:t>
            </a:r>
            <a:r>
              <a:rPr lang="de-DE" dirty="0" err="1">
                <a:latin typeface="Helvetica" pitchFamily="1" charset="0"/>
              </a:rPr>
              <a:t>has</a:t>
            </a:r>
            <a:r>
              <a:rPr lang="de-DE" dirty="0">
                <a:latin typeface="Helvetica" pitchFamily="1" charset="0"/>
              </a:rPr>
              <a:t> a </a:t>
            </a:r>
            <a:r>
              <a:rPr lang="de-DE" dirty="0" err="1">
                <a:latin typeface="Helvetica" pitchFamily="1" charset="0"/>
              </a:rPr>
              <a:t>very</a:t>
            </a:r>
            <a:r>
              <a:rPr lang="de-DE" dirty="0">
                <a:latin typeface="Helvetica" pitchFamily="1" charset="0"/>
              </a:rPr>
              <a:t> high shunt </a:t>
            </a:r>
            <a:r>
              <a:rPr lang="de-DE" dirty="0" err="1">
                <a:latin typeface="Helvetica" pitchFamily="1" charset="0"/>
              </a:rPr>
              <a:t>impedance</a:t>
            </a:r>
            <a:r>
              <a:rPr lang="de-DE" dirty="0">
                <a:latin typeface="Helvetica" pitchFamily="1" charset="0"/>
              </a:rPr>
              <a:t> </a:t>
            </a:r>
          </a:p>
        </p:txBody>
      </p:sp>
    </p:spTree>
    <p:extLst>
      <p:ext uri="{BB962C8B-B14F-4D97-AF65-F5344CB8AC3E}">
        <p14:creationId xmlns:p14="http://schemas.microsoft.com/office/powerpoint/2010/main" val="203757975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39EE7212-F874-4FAD-A705-C80A357DCA57}" type="slidenum">
              <a:rPr lang="en-US" smtClean="0">
                <a:solidFill>
                  <a:prstClr val="black"/>
                </a:solidFill>
                <a:latin typeface="Helvetica" pitchFamily="1" charset="0"/>
              </a:rPr>
              <a:pPr/>
              <a:t>64</a:t>
            </a:fld>
            <a:endParaRPr lang="en-US" dirty="0">
              <a:solidFill>
                <a:prstClr val="black"/>
              </a:solidFill>
              <a:latin typeface="Helvetica" pitchFamily="1" charset="0"/>
            </a:endParaRPr>
          </a:p>
        </p:txBody>
      </p:sp>
      <p:sp>
        <p:nvSpPr>
          <p:cNvPr id="21507" name="Rectangle 2"/>
          <p:cNvSpPr>
            <a:spLocks noGrp="1" noRot="1" noChangeAspect="1" noChangeArrowheads="1" noTextEdit="1"/>
          </p:cNvSpPr>
          <p:nvPr>
            <p:ph type="sldImg"/>
          </p:nvPr>
        </p:nvSpPr>
        <p:spPr>
          <a:solidFill>
            <a:srgbClr val="FFFFFF"/>
          </a:solidFill>
          <a:ln/>
        </p:spPr>
      </p:sp>
      <p:sp>
        <p:nvSpPr>
          <p:cNvPr id="2150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Thats</a:t>
            </a:r>
            <a:r>
              <a:rPr lang="de-DE" dirty="0">
                <a:latin typeface="Helvetica" pitchFamily="1" charset="0"/>
              </a:rPr>
              <a:t> </a:t>
            </a:r>
            <a:r>
              <a:rPr lang="de-DE" dirty="0" err="1">
                <a:latin typeface="Helvetica" pitchFamily="1" charset="0"/>
              </a:rPr>
              <a:t>one</a:t>
            </a:r>
            <a:r>
              <a:rPr lang="de-DE" dirty="0">
                <a:latin typeface="Helvetica" pitchFamily="1" charset="0"/>
              </a:rPr>
              <a:t> </a:t>
            </a:r>
            <a:r>
              <a:rPr lang="de-DE" dirty="0" err="1">
                <a:latin typeface="Helvetica" pitchFamily="1" charset="0"/>
              </a:rPr>
              <a:t>practical</a:t>
            </a:r>
            <a:r>
              <a:rPr lang="de-DE" dirty="0">
                <a:latin typeface="Helvetica" pitchFamily="1" charset="0"/>
              </a:rPr>
              <a:t> </a:t>
            </a:r>
            <a:r>
              <a:rPr lang="de-DE" dirty="0" err="1">
                <a:latin typeface="Helvetica" pitchFamily="1" charset="0"/>
              </a:rPr>
              <a:t>application</a:t>
            </a:r>
            <a:r>
              <a:rPr lang="de-DE" dirty="0">
                <a:latin typeface="Helvetica" pitchFamily="1" charset="0"/>
              </a:rPr>
              <a:t> of </a:t>
            </a:r>
            <a:r>
              <a:rPr lang="de-DE" dirty="0" err="1">
                <a:latin typeface="Helvetica" pitchFamily="1" charset="0"/>
              </a:rPr>
              <a:t>coaxial</a:t>
            </a:r>
            <a:r>
              <a:rPr lang="de-DE" dirty="0">
                <a:latin typeface="Helvetica" pitchFamily="1" charset="0"/>
              </a:rPr>
              <a:t> </a:t>
            </a:r>
            <a:r>
              <a:rPr lang="de-DE" dirty="0" err="1">
                <a:latin typeface="Helvetica" pitchFamily="1" charset="0"/>
              </a:rPr>
              <a:t>line</a:t>
            </a:r>
            <a:r>
              <a:rPr lang="de-DE" dirty="0">
                <a:latin typeface="Helvetica" pitchFamily="1" charset="0"/>
              </a:rPr>
              <a:t> </a:t>
            </a:r>
            <a:r>
              <a:rPr lang="de-DE" dirty="0" err="1">
                <a:latin typeface="Helvetica" pitchFamily="1" charset="0"/>
              </a:rPr>
              <a:t>theory</a:t>
            </a:r>
            <a:r>
              <a:rPr lang="de-DE" dirty="0">
                <a:latin typeface="Helvetica" pitchFamily="1" charset="0"/>
              </a:rPr>
              <a:t> for </a:t>
            </a:r>
            <a:r>
              <a:rPr lang="de-DE" dirty="0" err="1">
                <a:latin typeface="Helvetica" pitchFamily="1" charset="0"/>
              </a:rPr>
              <a:t>resonators</a:t>
            </a:r>
            <a:r>
              <a:rPr lang="de-DE" dirty="0">
                <a:latin typeface="Helvetica" pitchFamily="1" charset="0"/>
              </a:rPr>
              <a:t>…</a:t>
            </a:r>
            <a:r>
              <a:rPr lang="de-DE" dirty="0" err="1">
                <a:latin typeface="Helvetica" pitchFamily="1" charset="0"/>
              </a:rPr>
              <a:t>note</a:t>
            </a:r>
            <a:r>
              <a:rPr lang="de-DE" dirty="0">
                <a:latin typeface="Helvetica" pitchFamily="1" charset="0"/>
              </a:rPr>
              <a:t> </a:t>
            </a:r>
            <a:r>
              <a:rPr lang="de-DE" dirty="0" err="1">
                <a:latin typeface="Helvetica" pitchFamily="1" charset="0"/>
              </a:rPr>
              <a:t>that</a:t>
            </a:r>
            <a:r>
              <a:rPr lang="de-DE" dirty="0">
                <a:latin typeface="Helvetica" pitchFamily="1" charset="0"/>
              </a:rPr>
              <a:t> for </a:t>
            </a:r>
            <a:r>
              <a:rPr lang="de-DE" dirty="0" err="1">
                <a:latin typeface="Helvetica" pitchFamily="1" charset="0"/>
              </a:rPr>
              <a:t>low</a:t>
            </a:r>
            <a:r>
              <a:rPr lang="de-DE" dirty="0">
                <a:latin typeface="Helvetica" pitchFamily="1" charset="0"/>
              </a:rPr>
              <a:t> </a:t>
            </a:r>
            <a:r>
              <a:rPr lang="de-DE" dirty="0" err="1">
                <a:latin typeface="Helvetica" pitchFamily="1" charset="0"/>
              </a:rPr>
              <a:t>beta</a:t>
            </a:r>
            <a:r>
              <a:rPr lang="de-DE" dirty="0">
                <a:latin typeface="Helvetica" pitchFamily="1" charset="0"/>
              </a:rPr>
              <a:t> </a:t>
            </a:r>
            <a:r>
              <a:rPr lang="de-DE" dirty="0" err="1">
                <a:latin typeface="Helvetica" pitchFamily="1" charset="0"/>
              </a:rPr>
              <a:t>beams</a:t>
            </a:r>
            <a:r>
              <a:rPr lang="de-DE" dirty="0">
                <a:latin typeface="Helvetica" pitchFamily="1" charset="0"/>
              </a:rPr>
              <a:t> </a:t>
            </a:r>
            <a:r>
              <a:rPr lang="de-DE" dirty="0" err="1">
                <a:latin typeface="Helvetica" pitchFamily="1" charset="0"/>
              </a:rPr>
              <a:t>there</a:t>
            </a:r>
            <a:r>
              <a:rPr lang="de-DE" dirty="0">
                <a:latin typeface="Helvetica" pitchFamily="1" charset="0"/>
              </a:rPr>
              <a:t> </a:t>
            </a:r>
            <a:r>
              <a:rPr lang="de-DE" dirty="0" err="1">
                <a:latin typeface="Helvetica" pitchFamily="1" charset="0"/>
              </a:rPr>
              <a:t>are</a:t>
            </a:r>
            <a:r>
              <a:rPr lang="de-DE" dirty="0">
                <a:latin typeface="Helvetica" pitchFamily="1" charset="0"/>
              </a:rPr>
              <a:t> </a:t>
            </a:r>
            <a:r>
              <a:rPr lang="de-DE" dirty="0" err="1">
                <a:latin typeface="Helvetica" pitchFamily="1" charset="0"/>
              </a:rPr>
              <a:t>often</a:t>
            </a:r>
            <a:r>
              <a:rPr lang="de-DE" dirty="0">
                <a:latin typeface="Helvetica" pitchFamily="1" charset="0"/>
              </a:rPr>
              <a:t> </a:t>
            </a:r>
            <a:r>
              <a:rPr lang="de-DE" dirty="0" err="1">
                <a:latin typeface="Helvetica" pitchFamily="1" charset="0"/>
              </a:rPr>
              <a:t>two</a:t>
            </a:r>
            <a:r>
              <a:rPr lang="de-DE" dirty="0">
                <a:latin typeface="Helvetica" pitchFamily="1" charset="0"/>
              </a:rPr>
              <a:t> </a:t>
            </a:r>
            <a:r>
              <a:rPr lang="de-DE" dirty="0" err="1">
                <a:latin typeface="Helvetica" pitchFamily="1" charset="0"/>
              </a:rPr>
              <a:t>gaps</a:t>
            </a:r>
            <a:r>
              <a:rPr lang="de-DE" dirty="0">
                <a:latin typeface="Helvetica" pitchFamily="1" charset="0"/>
              </a:rPr>
              <a:t> to pass for </a:t>
            </a:r>
            <a:r>
              <a:rPr lang="de-DE" dirty="0" err="1">
                <a:latin typeface="Helvetica" pitchFamily="1" charset="0"/>
              </a:rPr>
              <a:t>the</a:t>
            </a:r>
            <a:r>
              <a:rPr lang="de-DE" dirty="0">
                <a:latin typeface="Helvetica" pitchFamily="1" charset="0"/>
              </a:rPr>
              <a:t> beam </a:t>
            </a:r>
            <a:r>
              <a:rPr lang="de-DE" dirty="0" err="1">
                <a:latin typeface="Helvetica" pitchFamily="1" charset="0"/>
              </a:rPr>
              <a:t>while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sign</a:t>
            </a:r>
            <a:r>
              <a:rPr lang="de-DE" dirty="0">
                <a:latin typeface="Helvetica" pitchFamily="1" charset="0"/>
              </a:rPr>
              <a:t> </a:t>
            </a:r>
            <a:r>
              <a:rPr lang="de-DE" dirty="0" err="1">
                <a:latin typeface="Helvetica" pitchFamily="1" charset="0"/>
              </a:rPr>
              <a:t>inverts</a:t>
            </a:r>
            <a:r>
              <a:rPr lang="de-DE" dirty="0">
                <a:latin typeface="Helvetica" pitchFamily="1" charset="0"/>
              </a:rPr>
              <a:t> </a:t>
            </a:r>
            <a:r>
              <a:rPr lang="de-DE" dirty="0" err="1">
                <a:latin typeface="Helvetica" pitchFamily="1" charset="0"/>
              </a:rPr>
              <a:t>during</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passage</a:t>
            </a:r>
            <a:r>
              <a:rPr lang="de-DE" dirty="0">
                <a:latin typeface="Helvetica" pitchFamily="1" charset="0"/>
              </a:rPr>
              <a:t> of </a:t>
            </a:r>
            <a:r>
              <a:rPr lang="de-DE" dirty="0" err="1">
                <a:latin typeface="Helvetica" pitchFamily="1" charset="0"/>
              </a:rPr>
              <a:t>the</a:t>
            </a:r>
            <a:r>
              <a:rPr lang="de-DE" dirty="0">
                <a:latin typeface="Helvetica" pitchFamily="1" charset="0"/>
              </a:rPr>
              <a:t> beam </a:t>
            </a:r>
            <a:r>
              <a:rPr lang="de-DE" dirty="0" err="1">
                <a:latin typeface="Helvetica" pitchFamily="1" charset="0"/>
              </a:rPr>
              <a:t>through</a:t>
            </a:r>
            <a:r>
              <a:rPr lang="de-DE" dirty="0">
                <a:latin typeface="Helvetica" pitchFamily="1" charset="0"/>
              </a:rPr>
              <a:t> </a:t>
            </a:r>
            <a:r>
              <a:rPr lang="de-DE" dirty="0" err="1">
                <a:latin typeface="Helvetica" pitchFamily="1" charset="0"/>
              </a:rPr>
              <a:t>some</a:t>
            </a:r>
            <a:r>
              <a:rPr lang="de-DE" dirty="0">
                <a:latin typeface="Helvetica" pitchFamily="1" charset="0"/>
              </a:rPr>
              <a:t> hole on </a:t>
            </a:r>
            <a:r>
              <a:rPr lang="de-DE" dirty="0" err="1">
                <a:latin typeface="Helvetica" pitchFamily="1" charset="0"/>
              </a:rPr>
              <a:t>the</a:t>
            </a:r>
            <a:r>
              <a:rPr lang="de-DE" dirty="0">
                <a:latin typeface="Helvetica" pitchFamily="1" charset="0"/>
              </a:rPr>
              <a:t> </a:t>
            </a:r>
            <a:r>
              <a:rPr lang="de-DE" dirty="0" err="1">
                <a:latin typeface="Helvetica" pitchFamily="1" charset="0"/>
              </a:rPr>
              <a:t>resonator</a:t>
            </a:r>
            <a:r>
              <a:rPr lang="de-DE" dirty="0">
                <a:latin typeface="Helvetica" pitchFamily="1" charset="0"/>
              </a:rPr>
              <a:t> like a </a:t>
            </a:r>
            <a:r>
              <a:rPr lang="de-DE" dirty="0" err="1">
                <a:latin typeface="Helvetica" pitchFamily="1" charset="0"/>
              </a:rPr>
              <a:t>drift</a:t>
            </a:r>
            <a:r>
              <a:rPr lang="de-DE" dirty="0">
                <a:latin typeface="Helvetica" pitchFamily="1" charset="0"/>
              </a:rPr>
              <a:t> </a:t>
            </a:r>
            <a:r>
              <a:rPr lang="de-DE" dirty="0" err="1">
                <a:latin typeface="Helvetica" pitchFamily="1" charset="0"/>
              </a:rPr>
              <a:t>tube</a:t>
            </a:r>
            <a:r>
              <a:rPr lang="de-DE" dirty="0">
                <a:latin typeface="Helvetica" pitchFamily="1" charset="0"/>
              </a:rPr>
              <a:t>)</a:t>
            </a:r>
          </a:p>
        </p:txBody>
      </p:sp>
    </p:spTree>
    <p:extLst>
      <p:ext uri="{BB962C8B-B14F-4D97-AF65-F5344CB8AC3E}">
        <p14:creationId xmlns:p14="http://schemas.microsoft.com/office/powerpoint/2010/main" val="253791658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well know equivalent circuit  as a reminder…</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65</a:t>
            </a:fld>
            <a:endParaRPr lang="en-GB" dirty="0"/>
          </a:p>
        </p:txBody>
      </p:sp>
    </p:spTree>
    <p:extLst>
      <p:ext uri="{BB962C8B-B14F-4D97-AF65-F5344CB8AC3E}">
        <p14:creationId xmlns:p14="http://schemas.microsoft.com/office/powerpoint/2010/main" val="17991960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35B980A8-496E-40B2-BC2C-46CC6A168474}" type="slidenum">
              <a:rPr lang="en-US" sz="1200"/>
              <a:pPr algn="r" eaLnBrk="0" hangingPunct="0"/>
              <a:t>66</a:t>
            </a:fld>
            <a:endParaRPr lang="en-US" sz="1200" dirty="0"/>
          </a:p>
        </p:txBody>
      </p:sp>
      <p:sp>
        <p:nvSpPr>
          <p:cNvPr id="32771" name="Rectangle 2"/>
          <p:cNvSpPr>
            <a:spLocks noGrp="1" noRot="1" noChangeAspect="1" noChangeArrowheads="1" noTextEdit="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We</a:t>
            </a:r>
            <a:r>
              <a:rPr lang="de-DE" dirty="0">
                <a:latin typeface="Helvetica" pitchFamily="1" charset="0"/>
              </a:rPr>
              <a:t> </a:t>
            </a:r>
            <a:r>
              <a:rPr lang="de-DE" dirty="0" err="1">
                <a:latin typeface="Helvetica" pitchFamily="1" charset="0"/>
              </a:rPr>
              <a:t>had</a:t>
            </a:r>
            <a:r>
              <a:rPr lang="de-DE" dirty="0">
                <a:latin typeface="Helvetica" pitchFamily="1" charset="0"/>
              </a:rPr>
              <a:t> </a:t>
            </a:r>
            <a:r>
              <a:rPr lang="de-DE" dirty="0" err="1">
                <a:latin typeface="Helvetica" pitchFamily="1" charset="0"/>
              </a:rPr>
              <a:t>this</a:t>
            </a:r>
            <a:r>
              <a:rPr lang="de-DE" dirty="0">
                <a:latin typeface="Helvetica" pitchFamily="1" charset="0"/>
              </a:rPr>
              <a:t> </a:t>
            </a:r>
            <a:r>
              <a:rPr lang="de-DE" dirty="0" err="1">
                <a:latin typeface="Helvetica" pitchFamily="1" charset="0"/>
              </a:rPr>
              <a:t>already</a:t>
            </a:r>
            <a:r>
              <a:rPr lang="de-DE" dirty="0">
                <a:latin typeface="Helvetica" pitchFamily="1" charset="0"/>
              </a:rPr>
              <a:t> on </a:t>
            </a:r>
            <a:r>
              <a:rPr lang="de-DE" dirty="0" err="1">
                <a:latin typeface="Helvetica" pitchFamily="1" charset="0"/>
              </a:rPr>
              <a:t>the</a:t>
            </a:r>
            <a:r>
              <a:rPr lang="de-DE" dirty="0">
                <a:latin typeface="Helvetica" pitchFamily="1" charset="0"/>
              </a:rPr>
              <a:t> normal </a:t>
            </a:r>
            <a:r>
              <a:rPr lang="de-DE" dirty="0" err="1">
                <a:latin typeface="Helvetica" pitchFamily="1" charset="0"/>
              </a:rPr>
              <a:t>conducting</a:t>
            </a:r>
            <a:r>
              <a:rPr lang="de-DE" dirty="0">
                <a:latin typeface="Helvetica" pitchFamily="1" charset="0"/>
              </a:rPr>
              <a:t> </a:t>
            </a:r>
            <a:r>
              <a:rPr lang="de-DE" dirty="0" err="1">
                <a:latin typeface="Helvetica" pitchFamily="1" charset="0"/>
              </a:rPr>
              <a:t>Rf</a:t>
            </a:r>
            <a:r>
              <a:rPr lang="de-DE" dirty="0">
                <a:latin typeface="Helvetica" pitchFamily="1" charset="0"/>
              </a:rPr>
              <a:t> </a:t>
            </a:r>
            <a:r>
              <a:rPr lang="de-DE" dirty="0" err="1">
                <a:latin typeface="Helvetica" pitchFamily="1" charset="0"/>
              </a:rPr>
              <a:t>lecture</a:t>
            </a:r>
            <a:r>
              <a:rPr lang="de-DE" dirty="0">
                <a:latin typeface="Helvetica" pitchFamily="1" charset="0"/>
              </a:rPr>
              <a:t>..just </a:t>
            </a:r>
            <a:r>
              <a:rPr lang="de-DE" dirty="0" err="1">
                <a:latin typeface="Helvetica" pitchFamily="1" charset="0"/>
              </a:rPr>
              <a:t>take</a:t>
            </a:r>
            <a:r>
              <a:rPr lang="de-DE" dirty="0">
                <a:latin typeface="Helvetica" pitchFamily="1" charset="0"/>
              </a:rPr>
              <a:t> </a:t>
            </a:r>
            <a:r>
              <a:rPr lang="de-DE" dirty="0" err="1">
                <a:latin typeface="Helvetica" pitchFamily="1" charset="0"/>
              </a:rPr>
              <a:t>the</a:t>
            </a:r>
            <a:r>
              <a:rPr lang="de-DE" dirty="0">
                <a:latin typeface="Helvetica" pitchFamily="1" charset="0"/>
              </a:rPr>
              <a:t> time to </a:t>
            </a:r>
            <a:r>
              <a:rPr lang="de-DE" dirty="0" err="1">
                <a:latin typeface="Helvetica" pitchFamily="1" charset="0"/>
              </a:rPr>
              <a:t>read</a:t>
            </a:r>
            <a:r>
              <a:rPr lang="de-DE" dirty="0">
                <a:latin typeface="Helvetica" pitchFamily="1" charset="0"/>
              </a:rPr>
              <a:t> </a:t>
            </a:r>
            <a:r>
              <a:rPr lang="de-DE" dirty="0" err="1">
                <a:latin typeface="Helvetica" pitchFamily="1" charset="0"/>
              </a:rPr>
              <a:t>again</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very</a:t>
            </a:r>
            <a:r>
              <a:rPr lang="de-DE" dirty="0">
                <a:latin typeface="Helvetica" pitchFamily="1" charset="0"/>
              </a:rPr>
              <a:t> nice </a:t>
            </a:r>
            <a:r>
              <a:rPr lang="de-DE" dirty="0" err="1">
                <a:latin typeface="Helvetica" pitchFamily="1" charset="0"/>
              </a:rPr>
              <a:t>derivation</a:t>
            </a:r>
            <a:r>
              <a:rPr lang="de-DE" dirty="0">
                <a:latin typeface="Helvetica" pitchFamily="1" charset="0"/>
              </a:rPr>
              <a:t> by Feynman („</a:t>
            </a:r>
            <a:r>
              <a:rPr lang="de-DE" dirty="0" err="1">
                <a:latin typeface="Helvetica" pitchFamily="1" charset="0"/>
              </a:rPr>
              <a:t>capacitor</a:t>
            </a:r>
            <a:r>
              <a:rPr lang="de-DE" dirty="0">
                <a:latin typeface="Helvetica" pitchFamily="1" charset="0"/>
              </a:rPr>
              <a:t> at high </a:t>
            </a:r>
            <a:r>
              <a:rPr lang="de-DE" dirty="0" err="1">
                <a:latin typeface="Helvetica" pitchFamily="1" charset="0"/>
              </a:rPr>
              <a:t>frequencies</a:t>
            </a:r>
            <a:r>
              <a:rPr lang="de-DE" dirty="0">
                <a:latin typeface="Helvetica" pitchFamily="1" charset="0"/>
              </a:rPr>
              <a:t>“ )</a:t>
            </a:r>
            <a:r>
              <a:rPr lang="de-DE" dirty="0" err="1">
                <a:latin typeface="Helvetica" pitchFamily="1" charset="0"/>
              </a:rPr>
              <a:t>which</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available</a:t>
            </a:r>
            <a:r>
              <a:rPr lang="de-DE" dirty="0">
                <a:latin typeface="Helvetica" pitchFamily="1" charset="0"/>
              </a:rPr>
              <a:t> on </a:t>
            </a:r>
            <a:r>
              <a:rPr lang="de-DE" dirty="0" err="1">
                <a:latin typeface="Helvetica" pitchFamily="1" charset="0"/>
              </a:rPr>
              <a:t>the</a:t>
            </a:r>
            <a:r>
              <a:rPr lang="de-DE" dirty="0">
                <a:latin typeface="Helvetica" pitchFamily="1" charset="0"/>
              </a:rPr>
              <a:t> Web </a:t>
            </a:r>
          </a:p>
        </p:txBody>
      </p:sp>
    </p:spTree>
    <p:extLst>
      <p:ext uri="{BB962C8B-B14F-4D97-AF65-F5344CB8AC3E}">
        <p14:creationId xmlns:p14="http://schemas.microsoft.com/office/powerpoint/2010/main" val="9347495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35B980A8-496E-40B2-BC2C-46CC6A168474}" type="slidenum">
              <a:rPr lang="en-US" sz="1200"/>
              <a:pPr algn="r" eaLnBrk="0" hangingPunct="0"/>
              <a:t>67</a:t>
            </a:fld>
            <a:endParaRPr lang="en-US" sz="1200" dirty="0"/>
          </a:p>
        </p:txBody>
      </p:sp>
      <p:sp>
        <p:nvSpPr>
          <p:cNvPr id="32771" name="Rectangle 2"/>
          <p:cNvSpPr>
            <a:spLocks noGrp="1" noRot="1" noChangeAspect="1" noChangeArrowheads="1" noTextEdit="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dirty="0">
              <a:latin typeface="Helvetica" pitchFamily="1" charset="0"/>
            </a:endParaRPr>
          </a:p>
        </p:txBody>
      </p:sp>
    </p:spTree>
    <p:extLst>
      <p:ext uri="{BB962C8B-B14F-4D97-AF65-F5344CB8AC3E}">
        <p14:creationId xmlns:p14="http://schemas.microsoft.com/office/powerpoint/2010/main" val="236740428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D5B1682D-A04C-49E9-9396-848C9450CAE5}" type="slidenum">
              <a:rPr lang="en-US" sz="1200"/>
              <a:pPr algn="r" eaLnBrk="0" hangingPunct="0"/>
              <a:t>68</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geometry</a:t>
            </a:r>
            <a:r>
              <a:rPr lang="de-DE" dirty="0">
                <a:latin typeface="Helvetica" pitchFamily="1" charset="0"/>
              </a:rPr>
              <a:t> </a:t>
            </a:r>
            <a:r>
              <a:rPr lang="de-DE" dirty="0" err="1">
                <a:latin typeface="Helvetica" pitchFamily="1" charset="0"/>
              </a:rPr>
              <a:t>factor</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more</a:t>
            </a:r>
            <a:r>
              <a:rPr lang="de-DE" dirty="0">
                <a:latin typeface="Helvetica" pitchFamily="1" charset="0"/>
              </a:rPr>
              <a:t> </a:t>
            </a:r>
            <a:r>
              <a:rPr lang="de-DE" dirty="0" err="1">
                <a:latin typeface="Helvetica" pitchFamily="1" charset="0"/>
              </a:rPr>
              <a:t>often</a:t>
            </a:r>
            <a:r>
              <a:rPr lang="de-DE" dirty="0">
                <a:latin typeface="Helvetica" pitchFamily="1" charset="0"/>
              </a:rPr>
              <a:t> </a:t>
            </a:r>
            <a:r>
              <a:rPr lang="de-DE" dirty="0" err="1">
                <a:latin typeface="Helvetica" pitchFamily="1" charset="0"/>
              </a:rPr>
              <a:t>used</a:t>
            </a:r>
            <a:r>
              <a:rPr lang="de-DE" dirty="0">
                <a:latin typeface="Helvetica" pitchFamily="1" charset="0"/>
              </a:rPr>
              <a:t> for SC </a:t>
            </a:r>
            <a:r>
              <a:rPr lang="de-DE" dirty="0" err="1">
                <a:latin typeface="Helvetica" pitchFamily="1" charset="0"/>
              </a:rPr>
              <a:t>cavities</a:t>
            </a:r>
            <a:r>
              <a:rPr lang="de-DE" dirty="0">
                <a:latin typeface="Helvetica" pitchFamily="1" charset="0"/>
              </a:rPr>
              <a:t>…and </a:t>
            </a:r>
            <a:r>
              <a:rPr lang="de-DE" dirty="0" err="1">
                <a:latin typeface="Helvetica" pitchFamily="1" charset="0"/>
              </a:rPr>
              <a:t>its</a:t>
            </a:r>
            <a:r>
              <a:rPr lang="de-DE" dirty="0">
                <a:latin typeface="Helvetica" pitchFamily="1" charset="0"/>
              </a:rPr>
              <a:t> NOT a </a:t>
            </a:r>
            <a:r>
              <a:rPr lang="de-DE" dirty="0" err="1">
                <a:latin typeface="Helvetica" pitchFamily="1" charset="0"/>
              </a:rPr>
              <a:t>direct</a:t>
            </a:r>
            <a:r>
              <a:rPr lang="de-DE" dirty="0">
                <a:latin typeface="Helvetica" pitchFamily="1" charset="0"/>
              </a:rPr>
              <a:t> </a:t>
            </a:r>
            <a:r>
              <a:rPr lang="de-DE" dirty="0" err="1">
                <a:latin typeface="Helvetica" pitchFamily="1" charset="0"/>
              </a:rPr>
              <a:t>function</a:t>
            </a:r>
            <a:r>
              <a:rPr lang="de-DE" dirty="0">
                <a:latin typeface="Helvetica" pitchFamily="1" charset="0"/>
              </a:rPr>
              <a:t> of </a:t>
            </a:r>
            <a:r>
              <a:rPr lang="de-DE" dirty="0" err="1">
                <a:latin typeface="Helvetica" pitchFamily="1" charset="0"/>
              </a:rPr>
              <a:t>beta</a:t>
            </a:r>
            <a:r>
              <a:rPr lang="de-DE" dirty="0">
                <a:latin typeface="Helvetica" pitchFamily="1" charset="0"/>
              </a:rPr>
              <a:t>=v/c of </a:t>
            </a:r>
            <a:r>
              <a:rPr lang="de-DE" dirty="0" err="1">
                <a:latin typeface="Helvetica" pitchFamily="1" charset="0"/>
              </a:rPr>
              <a:t>the</a:t>
            </a:r>
            <a:r>
              <a:rPr lang="de-DE" dirty="0">
                <a:latin typeface="Helvetica" pitchFamily="1" charset="0"/>
              </a:rPr>
              <a:t> </a:t>
            </a:r>
            <a:r>
              <a:rPr lang="de-DE" dirty="0" err="1">
                <a:latin typeface="Helvetica" pitchFamily="1" charset="0"/>
              </a:rPr>
              <a:t>beam..but</a:t>
            </a:r>
            <a:r>
              <a:rPr lang="de-DE" dirty="0">
                <a:latin typeface="Helvetica" pitchFamily="1" charset="0"/>
              </a:rPr>
              <a:t> an </a:t>
            </a:r>
            <a:r>
              <a:rPr lang="de-DE" dirty="0" err="1">
                <a:latin typeface="Helvetica" pitchFamily="1" charset="0"/>
              </a:rPr>
              <a:t>indirect</a:t>
            </a:r>
            <a:r>
              <a:rPr lang="de-DE" dirty="0">
                <a:latin typeface="Helvetica" pitchFamily="1" charset="0"/>
              </a:rPr>
              <a:t> </a:t>
            </a:r>
            <a:r>
              <a:rPr lang="de-DE" dirty="0" err="1">
                <a:latin typeface="Helvetica" pitchFamily="1" charset="0"/>
              </a:rPr>
              <a:t>one</a:t>
            </a:r>
            <a:r>
              <a:rPr lang="de-DE" dirty="0">
                <a:latin typeface="Helvetica" pitchFamily="1" charset="0"/>
              </a:rPr>
              <a:t> </a:t>
            </a:r>
            <a:r>
              <a:rPr lang="de-DE" dirty="0" err="1">
                <a:latin typeface="Helvetica" pitchFamily="1" charset="0"/>
              </a:rPr>
              <a:t>since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shs</a:t>
            </a:r>
            <a:r>
              <a:rPr lang="de-DE" dirty="0">
                <a:latin typeface="Helvetica" pitchFamily="1" charset="0"/>
              </a:rPr>
              <a:t>=</a:t>
            </a:r>
            <a:r>
              <a:rPr lang="de-DE" dirty="0" err="1">
                <a:latin typeface="Helvetica" pitchFamily="1" charset="0"/>
              </a:rPr>
              <a:t>ape</a:t>
            </a:r>
            <a:r>
              <a:rPr lang="de-DE" dirty="0">
                <a:latin typeface="Helvetica" pitchFamily="1" charset="0"/>
              </a:rPr>
              <a:t> of </a:t>
            </a:r>
            <a:r>
              <a:rPr lang="de-DE" dirty="0" err="1">
                <a:latin typeface="Helvetica" pitchFamily="1" charset="0"/>
              </a:rPr>
              <a:t>the</a:t>
            </a:r>
            <a:r>
              <a:rPr lang="de-DE" dirty="0">
                <a:latin typeface="Helvetica" pitchFamily="1" charset="0"/>
              </a:rPr>
              <a:t> </a:t>
            </a:r>
            <a:r>
              <a:rPr lang="de-DE" dirty="0" err="1">
                <a:latin typeface="Helvetica" pitchFamily="1" charset="0"/>
              </a:rPr>
              <a:t>cavity</a:t>
            </a:r>
            <a:r>
              <a:rPr lang="de-DE" dirty="0">
                <a:latin typeface="Helvetica" pitchFamily="1" charset="0"/>
              </a:rPr>
              <a:t> and </a:t>
            </a:r>
            <a:r>
              <a:rPr lang="de-DE" dirty="0" err="1">
                <a:latin typeface="Helvetica" pitchFamily="1" charset="0"/>
              </a:rPr>
              <a:t>thus</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geometry</a:t>
            </a:r>
            <a:r>
              <a:rPr lang="de-DE" dirty="0">
                <a:latin typeface="Helvetica" pitchFamily="1" charset="0"/>
              </a:rPr>
              <a:t> </a:t>
            </a:r>
            <a:r>
              <a:rPr lang="de-DE" dirty="0" err="1">
                <a:latin typeface="Helvetica" pitchFamily="1" charset="0"/>
              </a:rPr>
              <a:t>factor</a:t>
            </a:r>
            <a:r>
              <a:rPr lang="de-DE" dirty="0">
                <a:latin typeface="Helvetica" pitchFamily="1" charset="0"/>
              </a:rPr>
              <a:t> </a:t>
            </a:r>
            <a:r>
              <a:rPr lang="de-DE" dirty="0" err="1">
                <a:latin typeface="Helvetica" pitchFamily="1" charset="0"/>
              </a:rPr>
              <a:t>changes</a:t>
            </a:r>
            <a:r>
              <a:rPr lang="de-DE" dirty="0">
                <a:latin typeface="Helvetica" pitchFamily="1" charset="0"/>
              </a:rPr>
              <a:t> </a:t>
            </a:r>
            <a:r>
              <a:rPr lang="de-DE" dirty="0" err="1">
                <a:latin typeface="Helvetica" pitchFamily="1" charset="0"/>
              </a:rPr>
              <a:t>as</a:t>
            </a:r>
            <a:r>
              <a:rPr lang="de-DE" dirty="0">
                <a:latin typeface="Helvetica" pitchFamily="1" charset="0"/>
              </a:rPr>
              <a:t> a </a:t>
            </a:r>
            <a:r>
              <a:rPr lang="de-DE" dirty="0" err="1">
                <a:latin typeface="Helvetica" pitchFamily="1" charset="0"/>
              </a:rPr>
              <a:t>function</a:t>
            </a:r>
            <a:r>
              <a:rPr lang="de-DE" dirty="0">
                <a:latin typeface="Helvetica" pitchFamily="1" charset="0"/>
              </a:rPr>
              <a:t> of </a:t>
            </a:r>
            <a:r>
              <a:rPr lang="de-DE" dirty="0" err="1">
                <a:latin typeface="Helvetica" pitchFamily="1" charset="0"/>
              </a:rPr>
              <a:t>beta</a:t>
            </a:r>
            <a:r>
              <a:rPr lang="de-DE" dirty="0">
                <a:latin typeface="Helvetica" pitchFamily="1" charset="0"/>
              </a:rPr>
              <a:t>=</a:t>
            </a:r>
            <a:r>
              <a:rPr lang="de-DE" dirty="0" err="1">
                <a:latin typeface="Helvetica" pitchFamily="1" charset="0"/>
              </a:rPr>
              <a:t>v.c</a:t>
            </a:r>
            <a:endParaRPr lang="de-DE" dirty="0">
              <a:latin typeface="Helvetica" pitchFamily="1" charset="0"/>
            </a:endParaRPr>
          </a:p>
        </p:txBody>
      </p:sp>
    </p:spTree>
    <p:extLst>
      <p:ext uri="{BB962C8B-B14F-4D97-AF65-F5344CB8AC3E}">
        <p14:creationId xmlns:p14="http://schemas.microsoft.com/office/powerpoint/2010/main" val="83647031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D5B1682D-A04C-49E9-9396-848C9450CAE5}" type="slidenum">
              <a:rPr lang="en-US" sz="1200"/>
              <a:pPr algn="r" eaLnBrk="0" hangingPunct="0"/>
              <a:t>69</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geometry</a:t>
            </a:r>
            <a:r>
              <a:rPr lang="de-DE" dirty="0">
                <a:latin typeface="Helvetica" pitchFamily="1" charset="0"/>
              </a:rPr>
              <a:t> </a:t>
            </a:r>
            <a:r>
              <a:rPr lang="de-DE" dirty="0" err="1">
                <a:latin typeface="Helvetica" pitchFamily="1" charset="0"/>
              </a:rPr>
              <a:t>factor</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more</a:t>
            </a:r>
            <a:r>
              <a:rPr lang="de-DE" dirty="0">
                <a:latin typeface="Helvetica" pitchFamily="1" charset="0"/>
              </a:rPr>
              <a:t> </a:t>
            </a:r>
            <a:r>
              <a:rPr lang="de-DE" dirty="0" err="1">
                <a:latin typeface="Helvetica" pitchFamily="1" charset="0"/>
              </a:rPr>
              <a:t>often</a:t>
            </a:r>
            <a:r>
              <a:rPr lang="de-DE" dirty="0">
                <a:latin typeface="Helvetica" pitchFamily="1" charset="0"/>
              </a:rPr>
              <a:t> </a:t>
            </a:r>
            <a:r>
              <a:rPr lang="de-DE" dirty="0" err="1">
                <a:latin typeface="Helvetica" pitchFamily="1" charset="0"/>
              </a:rPr>
              <a:t>used</a:t>
            </a:r>
            <a:r>
              <a:rPr lang="de-DE" dirty="0">
                <a:latin typeface="Helvetica" pitchFamily="1" charset="0"/>
              </a:rPr>
              <a:t> for SC </a:t>
            </a:r>
            <a:r>
              <a:rPr lang="de-DE" dirty="0" err="1">
                <a:latin typeface="Helvetica" pitchFamily="1" charset="0"/>
              </a:rPr>
              <a:t>cavities</a:t>
            </a:r>
            <a:r>
              <a:rPr lang="de-DE" dirty="0">
                <a:latin typeface="Helvetica" pitchFamily="1" charset="0"/>
              </a:rPr>
              <a:t>…and </a:t>
            </a:r>
            <a:r>
              <a:rPr lang="de-DE" dirty="0" err="1">
                <a:latin typeface="Helvetica" pitchFamily="1" charset="0"/>
              </a:rPr>
              <a:t>its</a:t>
            </a:r>
            <a:r>
              <a:rPr lang="de-DE" dirty="0">
                <a:latin typeface="Helvetica" pitchFamily="1" charset="0"/>
              </a:rPr>
              <a:t> NOT a </a:t>
            </a:r>
            <a:r>
              <a:rPr lang="de-DE" dirty="0" err="1">
                <a:latin typeface="Helvetica" pitchFamily="1" charset="0"/>
              </a:rPr>
              <a:t>direct</a:t>
            </a:r>
            <a:r>
              <a:rPr lang="de-DE" dirty="0">
                <a:latin typeface="Helvetica" pitchFamily="1" charset="0"/>
              </a:rPr>
              <a:t> </a:t>
            </a:r>
            <a:r>
              <a:rPr lang="de-DE" dirty="0" err="1">
                <a:latin typeface="Helvetica" pitchFamily="1" charset="0"/>
              </a:rPr>
              <a:t>function</a:t>
            </a:r>
            <a:r>
              <a:rPr lang="de-DE" dirty="0">
                <a:latin typeface="Helvetica" pitchFamily="1" charset="0"/>
              </a:rPr>
              <a:t> of </a:t>
            </a:r>
            <a:r>
              <a:rPr lang="de-DE" dirty="0" err="1">
                <a:latin typeface="Helvetica" pitchFamily="1" charset="0"/>
              </a:rPr>
              <a:t>beta</a:t>
            </a:r>
            <a:r>
              <a:rPr lang="de-DE" dirty="0">
                <a:latin typeface="Helvetica" pitchFamily="1" charset="0"/>
              </a:rPr>
              <a:t>=v/c of </a:t>
            </a:r>
            <a:r>
              <a:rPr lang="de-DE" dirty="0" err="1">
                <a:latin typeface="Helvetica" pitchFamily="1" charset="0"/>
              </a:rPr>
              <a:t>the</a:t>
            </a:r>
            <a:r>
              <a:rPr lang="de-DE" dirty="0">
                <a:latin typeface="Helvetica" pitchFamily="1" charset="0"/>
              </a:rPr>
              <a:t> </a:t>
            </a:r>
            <a:r>
              <a:rPr lang="de-DE" dirty="0" err="1">
                <a:latin typeface="Helvetica" pitchFamily="1" charset="0"/>
              </a:rPr>
              <a:t>beam..but</a:t>
            </a:r>
            <a:r>
              <a:rPr lang="de-DE" dirty="0">
                <a:latin typeface="Helvetica" pitchFamily="1" charset="0"/>
              </a:rPr>
              <a:t> an </a:t>
            </a:r>
            <a:r>
              <a:rPr lang="de-DE" dirty="0" err="1">
                <a:latin typeface="Helvetica" pitchFamily="1" charset="0"/>
              </a:rPr>
              <a:t>indirect</a:t>
            </a:r>
            <a:r>
              <a:rPr lang="de-DE" dirty="0">
                <a:latin typeface="Helvetica" pitchFamily="1" charset="0"/>
              </a:rPr>
              <a:t> </a:t>
            </a:r>
            <a:r>
              <a:rPr lang="de-DE" dirty="0" err="1">
                <a:latin typeface="Helvetica" pitchFamily="1" charset="0"/>
              </a:rPr>
              <a:t>one</a:t>
            </a:r>
            <a:r>
              <a:rPr lang="de-DE" dirty="0">
                <a:latin typeface="Helvetica" pitchFamily="1" charset="0"/>
              </a:rPr>
              <a:t> </a:t>
            </a:r>
            <a:r>
              <a:rPr lang="de-DE" dirty="0" err="1">
                <a:latin typeface="Helvetica" pitchFamily="1" charset="0"/>
              </a:rPr>
              <a:t>since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shs</a:t>
            </a:r>
            <a:r>
              <a:rPr lang="de-DE" dirty="0">
                <a:latin typeface="Helvetica" pitchFamily="1" charset="0"/>
              </a:rPr>
              <a:t>=</a:t>
            </a:r>
            <a:r>
              <a:rPr lang="de-DE" dirty="0" err="1">
                <a:latin typeface="Helvetica" pitchFamily="1" charset="0"/>
              </a:rPr>
              <a:t>ape</a:t>
            </a:r>
            <a:r>
              <a:rPr lang="de-DE" dirty="0">
                <a:latin typeface="Helvetica" pitchFamily="1" charset="0"/>
              </a:rPr>
              <a:t> of </a:t>
            </a:r>
            <a:r>
              <a:rPr lang="de-DE" dirty="0" err="1">
                <a:latin typeface="Helvetica" pitchFamily="1" charset="0"/>
              </a:rPr>
              <a:t>the</a:t>
            </a:r>
            <a:r>
              <a:rPr lang="de-DE" dirty="0">
                <a:latin typeface="Helvetica" pitchFamily="1" charset="0"/>
              </a:rPr>
              <a:t> </a:t>
            </a:r>
            <a:r>
              <a:rPr lang="de-DE" dirty="0" err="1">
                <a:latin typeface="Helvetica" pitchFamily="1" charset="0"/>
              </a:rPr>
              <a:t>cavity</a:t>
            </a:r>
            <a:r>
              <a:rPr lang="de-DE" dirty="0">
                <a:latin typeface="Helvetica" pitchFamily="1" charset="0"/>
              </a:rPr>
              <a:t> and </a:t>
            </a:r>
            <a:r>
              <a:rPr lang="de-DE" dirty="0" err="1">
                <a:latin typeface="Helvetica" pitchFamily="1" charset="0"/>
              </a:rPr>
              <a:t>thus</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geometry</a:t>
            </a:r>
            <a:r>
              <a:rPr lang="de-DE" dirty="0">
                <a:latin typeface="Helvetica" pitchFamily="1" charset="0"/>
              </a:rPr>
              <a:t> </a:t>
            </a:r>
            <a:r>
              <a:rPr lang="de-DE" dirty="0" err="1">
                <a:latin typeface="Helvetica" pitchFamily="1" charset="0"/>
              </a:rPr>
              <a:t>factor</a:t>
            </a:r>
            <a:r>
              <a:rPr lang="de-DE" dirty="0">
                <a:latin typeface="Helvetica" pitchFamily="1" charset="0"/>
              </a:rPr>
              <a:t> </a:t>
            </a:r>
            <a:r>
              <a:rPr lang="de-DE" dirty="0" err="1">
                <a:latin typeface="Helvetica" pitchFamily="1" charset="0"/>
              </a:rPr>
              <a:t>changes</a:t>
            </a:r>
            <a:r>
              <a:rPr lang="de-DE" dirty="0">
                <a:latin typeface="Helvetica" pitchFamily="1" charset="0"/>
              </a:rPr>
              <a:t> </a:t>
            </a:r>
            <a:r>
              <a:rPr lang="de-DE" dirty="0" err="1">
                <a:latin typeface="Helvetica" pitchFamily="1" charset="0"/>
              </a:rPr>
              <a:t>as</a:t>
            </a:r>
            <a:r>
              <a:rPr lang="de-DE" dirty="0">
                <a:latin typeface="Helvetica" pitchFamily="1" charset="0"/>
              </a:rPr>
              <a:t> a </a:t>
            </a:r>
            <a:r>
              <a:rPr lang="de-DE" dirty="0" err="1">
                <a:latin typeface="Helvetica" pitchFamily="1" charset="0"/>
              </a:rPr>
              <a:t>function</a:t>
            </a:r>
            <a:r>
              <a:rPr lang="de-DE" dirty="0">
                <a:latin typeface="Helvetica" pitchFamily="1" charset="0"/>
              </a:rPr>
              <a:t> of </a:t>
            </a:r>
            <a:r>
              <a:rPr lang="de-DE" dirty="0" err="1">
                <a:latin typeface="Helvetica" pitchFamily="1" charset="0"/>
              </a:rPr>
              <a:t>beta</a:t>
            </a:r>
            <a:r>
              <a:rPr lang="de-DE" dirty="0">
                <a:latin typeface="Helvetica" pitchFamily="1" charset="0"/>
              </a:rPr>
              <a:t>=</a:t>
            </a:r>
            <a:r>
              <a:rPr lang="de-DE" dirty="0" err="1">
                <a:latin typeface="Helvetica" pitchFamily="1" charset="0"/>
              </a:rPr>
              <a:t>v.c..in</a:t>
            </a:r>
            <a:r>
              <a:rPr lang="de-DE" dirty="0">
                <a:latin typeface="Helvetica" pitchFamily="1" charset="0"/>
              </a:rPr>
              <a:t> </a:t>
            </a:r>
            <a:r>
              <a:rPr lang="de-DE" dirty="0" err="1">
                <a:latin typeface="Helvetica" pitchFamily="1" charset="0"/>
              </a:rPr>
              <a:t>this</a:t>
            </a:r>
            <a:r>
              <a:rPr lang="de-DE" dirty="0">
                <a:latin typeface="Helvetica" pitchFamily="1" charset="0"/>
              </a:rPr>
              <a:t> </a:t>
            </a:r>
            <a:r>
              <a:rPr lang="de-DE" dirty="0" err="1">
                <a:latin typeface="Helvetica" pitchFamily="1" charset="0"/>
              </a:rPr>
              <a:t>slide</a:t>
            </a:r>
            <a:r>
              <a:rPr lang="de-DE" dirty="0">
                <a:latin typeface="Helvetica" pitchFamily="1" charset="0"/>
              </a:rPr>
              <a:t> </a:t>
            </a:r>
            <a:r>
              <a:rPr lang="de-DE" dirty="0" err="1">
                <a:latin typeface="Helvetica" pitchFamily="1" charset="0"/>
              </a:rPr>
              <a:t>we</a:t>
            </a:r>
            <a:r>
              <a:rPr lang="de-DE" dirty="0">
                <a:latin typeface="Helvetica" pitchFamily="1" charset="0"/>
              </a:rPr>
              <a:t> nice simple </a:t>
            </a:r>
            <a:r>
              <a:rPr lang="de-DE" dirty="0" err="1">
                <a:latin typeface="Helvetica" pitchFamily="1" charset="0"/>
              </a:rPr>
              <a:t>formulae</a:t>
            </a:r>
            <a:r>
              <a:rPr lang="de-DE" dirty="0">
                <a:latin typeface="Helvetica" pitchFamily="1" charset="0"/>
              </a:rPr>
              <a:t> for </a:t>
            </a:r>
            <a:r>
              <a:rPr lang="de-DE" dirty="0" err="1">
                <a:latin typeface="Helvetica" pitchFamily="1" charset="0"/>
              </a:rPr>
              <a:t>exams</a:t>
            </a:r>
            <a:endParaRPr lang="de-DE" dirty="0">
              <a:latin typeface="Helvetica" pitchFamily="1" charset="0"/>
            </a:endParaRPr>
          </a:p>
        </p:txBody>
      </p:sp>
    </p:spTree>
    <p:extLst>
      <p:ext uri="{BB962C8B-B14F-4D97-AF65-F5344CB8AC3E}">
        <p14:creationId xmlns:p14="http://schemas.microsoft.com/office/powerpoint/2010/main" val="1760326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822391A-7807-41BD-B1B4-0D3D743BF42F}" type="slidenum">
              <a:rPr lang="en-US" smtClean="0">
                <a:latin typeface="Helvetica" pitchFamily="1" charset="0"/>
              </a:rPr>
              <a:pPr/>
              <a:t>7</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Lot of hardware burned away from the high (RF) power requirements...</a:t>
            </a:r>
          </a:p>
        </p:txBody>
      </p:sp>
    </p:spTree>
    <p:extLst>
      <p:ext uri="{BB962C8B-B14F-4D97-AF65-F5344CB8AC3E}">
        <p14:creationId xmlns:p14="http://schemas.microsoft.com/office/powerpoint/2010/main" val="225389268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D5B1682D-A04C-49E9-9396-848C9450CAE5}" type="slidenum">
              <a:rPr lang="en-US" sz="1200"/>
              <a:pPr algn="r" eaLnBrk="0" hangingPunct="0"/>
              <a:t>70</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Graphics </a:t>
            </a:r>
            <a:r>
              <a:rPr lang="de-DE" dirty="0" err="1">
                <a:latin typeface="Helvetica" pitchFamily="1" charset="0"/>
              </a:rPr>
              <a:t>are</a:t>
            </a:r>
            <a:r>
              <a:rPr lang="de-DE" dirty="0">
                <a:latin typeface="Helvetica" pitchFamily="1" charset="0"/>
              </a:rPr>
              <a:t> </a:t>
            </a:r>
            <a:r>
              <a:rPr lang="de-DE" dirty="0" err="1">
                <a:latin typeface="Helvetica" pitchFamily="1" charset="0"/>
              </a:rPr>
              <a:t>always</a:t>
            </a:r>
            <a:r>
              <a:rPr lang="de-DE" dirty="0">
                <a:latin typeface="Helvetica" pitchFamily="1" charset="0"/>
              </a:rPr>
              <a:t> </a:t>
            </a:r>
            <a:r>
              <a:rPr lang="de-DE" dirty="0" err="1">
                <a:latin typeface="Helvetica" pitchFamily="1" charset="0"/>
              </a:rPr>
              <a:t>appreciated</a:t>
            </a:r>
            <a:r>
              <a:rPr lang="de-DE" dirty="0">
                <a:latin typeface="Helvetica" pitchFamily="1" charset="0"/>
              </a:rPr>
              <a:t>  and </a:t>
            </a:r>
            <a:r>
              <a:rPr lang="de-DE" dirty="0" err="1">
                <a:latin typeface="Helvetica" pitchFamily="1" charset="0"/>
              </a:rPr>
              <a:t>nicely</a:t>
            </a:r>
            <a:r>
              <a:rPr lang="de-DE" dirty="0">
                <a:latin typeface="Helvetica" pitchFamily="1" charset="0"/>
              </a:rPr>
              <a:t> </a:t>
            </a:r>
            <a:r>
              <a:rPr lang="de-DE" dirty="0" err="1">
                <a:latin typeface="Helvetica" pitchFamily="1" charset="0"/>
              </a:rPr>
              <a:t>usable</a:t>
            </a:r>
            <a:r>
              <a:rPr lang="de-DE" dirty="0">
                <a:latin typeface="Helvetica" pitchFamily="1" charset="0"/>
              </a:rPr>
              <a:t> for </a:t>
            </a:r>
            <a:r>
              <a:rPr lang="de-DE" dirty="0" err="1">
                <a:latin typeface="Helvetica" pitchFamily="1" charset="0"/>
              </a:rPr>
              <a:t>exams</a:t>
            </a:r>
            <a:r>
              <a:rPr lang="de-DE" dirty="0">
                <a:latin typeface="Helvetica" pitchFamily="1" charset="0"/>
              </a:rPr>
              <a:t>..</a:t>
            </a:r>
          </a:p>
        </p:txBody>
      </p:sp>
    </p:spTree>
    <p:extLst>
      <p:ext uri="{BB962C8B-B14F-4D97-AF65-F5344CB8AC3E}">
        <p14:creationId xmlns:p14="http://schemas.microsoft.com/office/powerpoint/2010/main" val="408367319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D5B1682D-A04C-49E9-9396-848C9450CAE5}" type="slidenum">
              <a:rPr lang="en-US" sz="1200"/>
              <a:pPr algn="r" eaLnBrk="0" hangingPunct="0"/>
              <a:t>71</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ususal</a:t>
            </a:r>
            <a:r>
              <a:rPr lang="de-DE" dirty="0">
                <a:latin typeface="Helvetica" pitchFamily="1" charset="0"/>
              </a:rPr>
              <a:t> </a:t>
            </a:r>
            <a:r>
              <a:rPr lang="de-DE" dirty="0" err="1">
                <a:latin typeface="Helvetica" pitchFamily="1" charset="0"/>
              </a:rPr>
              <a:t>resonance</a:t>
            </a:r>
            <a:r>
              <a:rPr lang="de-DE" dirty="0">
                <a:latin typeface="Helvetica" pitchFamily="1" charset="0"/>
              </a:rPr>
              <a:t> </a:t>
            </a:r>
            <a:r>
              <a:rPr lang="de-DE" dirty="0" err="1">
                <a:latin typeface="Helvetica" pitchFamily="1" charset="0"/>
              </a:rPr>
              <a:t>curve</a:t>
            </a:r>
            <a:r>
              <a:rPr lang="de-DE" dirty="0">
                <a:latin typeface="Helvetica" pitchFamily="1" charset="0"/>
              </a:rPr>
              <a:t>  but  </a:t>
            </a:r>
            <a:r>
              <a:rPr lang="de-DE" dirty="0" err="1">
                <a:latin typeface="Helvetica" pitchFamily="1" charset="0"/>
              </a:rPr>
              <a:t>caveat</a:t>
            </a:r>
            <a:r>
              <a:rPr lang="de-DE" dirty="0">
                <a:latin typeface="Helvetica" pitchFamily="1" charset="0"/>
              </a:rPr>
              <a:t> for </a:t>
            </a:r>
            <a:r>
              <a:rPr lang="de-DE" dirty="0" err="1">
                <a:latin typeface="Helvetica" pitchFamily="1" charset="0"/>
              </a:rPr>
              <a:t>the</a:t>
            </a:r>
            <a:r>
              <a:rPr lang="de-DE" dirty="0">
                <a:latin typeface="Helvetica" pitchFamily="1" charset="0"/>
              </a:rPr>
              <a:t> 3 dB </a:t>
            </a:r>
            <a:r>
              <a:rPr lang="de-DE" dirty="0" err="1">
                <a:latin typeface="Helvetica" pitchFamily="1" charset="0"/>
              </a:rPr>
              <a:t>points</a:t>
            </a:r>
            <a:r>
              <a:rPr lang="de-DE" dirty="0">
                <a:latin typeface="Helvetica" pitchFamily="1" charset="0"/>
              </a:rPr>
              <a:t> , </a:t>
            </a:r>
            <a:r>
              <a:rPr lang="de-DE" dirty="0" err="1">
                <a:latin typeface="Helvetica" pitchFamily="1" charset="0"/>
              </a:rPr>
              <a:t>which</a:t>
            </a:r>
            <a:r>
              <a:rPr lang="de-DE" dirty="0">
                <a:latin typeface="Helvetica" pitchFamily="1" charset="0"/>
              </a:rPr>
              <a:t> </a:t>
            </a:r>
            <a:r>
              <a:rPr lang="de-DE" dirty="0" err="1">
                <a:latin typeface="Helvetica" pitchFamily="1" charset="0"/>
              </a:rPr>
              <a:t>are</a:t>
            </a:r>
            <a:r>
              <a:rPr lang="de-DE" dirty="0">
                <a:latin typeface="Helvetica" pitchFamily="1" charset="0"/>
              </a:rPr>
              <a:t> 50 % in power and 71% in </a:t>
            </a:r>
            <a:r>
              <a:rPr lang="de-DE" dirty="0" err="1">
                <a:latin typeface="Helvetica" pitchFamily="1" charset="0"/>
              </a:rPr>
              <a:t>voltage</a:t>
            </a:r>
            <a:endParaRPr lang="de-DE" dirty="0">
              <a:latin typeface="Helvetica" pitchFamily="1" charset="0"/>
            </a:endParaRPr>
          </a:p>
        </p:txBody>
      </p:sp>
    </p:spTree>
    <p:extLst>
      <p:ext uri="{BB962C8B-B14F-4D97-AF65-F5344CB8AC3E}">
        <p14:creationId xmlns:p14="http://schemas.microsoft.com/office/powerpoint/2010/main" val="131591502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D5B1682D-A04C-49E9-9396-848C9450CAE5}" type="slidenum">
              <a:rPr lang="en-US" sz="1200"/>
              <a:pPr algn="r" eaLnBrk="0" hangingPunct="0"/>
              <a:t>72</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Relation </a:t>
            </a:r>
            <a:r>
              <a:rPr lang="de-DE" dirty="0" err="1">
                <a:latin typeface="Helvetica" pitchFamily="1" charset="0"/>
              </a:rPr>
              <a:t>between</a:t>
            </a:r>
            <a:r>
              <a:rPr lang="de-DE" dirty="0">
                <a:latin typeface="Helvetica" pitchFamily="1" charset="0"/>
              </a:rPr>
              <a:t> Q and G</a:t>
            </a:r>
          </a:p>
        </p:txBody>
      </p:sp>
    </p:spTree>
    <p:extLst>
      <p:ext uri="{BB962C8B-B14F-4D97-AF65-F5344CB8AC3E}">
        <p14:creationId xmlns:p14="http://schemas.microsoft.com/office/powerpoint/2010/main" val="136223087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D5B1682D-A04C-49E9-9396-848C9450CAE5}" type="slidenum">
              <a:rPr lang="en-US" sz="1200"/>
              <a:pPr algn="r" eaLnBrk="0" hangingPunct="0"/>
              <a:t>73</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Some</a:t>
            </a:r>
            <a:r>
              <a:rPr lang="de-DE" dirty="0">
                <a:latin typeface="Helvetica" pitchFamily="1" charset="0"/>
              </a:rPr>
              <a:t> </a:t>
            </a:r>
            <a:r>
              <a:rPr lang="de-DE" dirty="0" err="1">
                <a:latin typeface="Helvetica" pitchFamily="1" charset="0"/>
              </a:rPr>
              <a:t>practical</a:t>
            </a:r>
            <a:r>
              <a:rPr lang="de-DE" dirty="0">
                <a:latin typeface="Helvetica" pitchFamily="1" charset="0"/>
              </a:rPr>
              <a:t> </a:t>
            </a:r>
            <a:r>
              <a:rPr lang="de-DE" dirty="0" err="1">
                <a:latin typeface="Helvetica" pitchFamily="1" charset="0"/>
              </a:rPr>
              <a:t>numbers</a:t>
            </a:r>
            <a:r>
              <a:rPr lang="de-DE" dirty="0">
                <a:latin typeface="Helvetica" pitchFamily="1" charset="0"/>
              </a:rPr>
              <a:t> to </a:t>
            </a:r>
            <a:r>
              <a:rPr lang="de-DE" dirty="0" err="1">
                <a:latin typeface="Helvetica" pitchFamily="1" charset="0"/>
              </a:rPr>
              <a:t>get</a:t>
            </a:r>
            <a:r>
              <a:rPr lang="de-DE" dirty="0">
                <a:latin typeface="Helvetica" pitchFamily="1" charset="0"/>
              </a:rPr>
              <a:t> a </a:t>
            </a:r>
            <a:r>
              <a:rPr lang="de-DE" dirty="0" err="1">
                <a:latin typeface="Helvetica" pitchFamily="1" charset="0"/>
              </a:rPr>
              <a:t>ballpark</a:t>
            </a:r>
            <a:r>
              <a:rPr lang="de-DE" dirty="0">
                <a:latin typeface="Helvetica" pitchFamily="1" charset="0"/>
              </a:rPr>
              <a:t> and a </a:t>
            </a:r>
            <a:r>
              <a:rPr lang="de-DE" dirty="0" err="1">
                <a:latin typeface="Helvetica" pitchFamily="1" charset="0"/>
              </a:rPr>
              <a:t>feeling</a:t>
            </a:r>
            <a:endParaRPr lang="de-DE" dirty="0">
              <a:latin typeface="Helvetica" pitchFamily="1" charset="0"/>
            </a:endParaRPr>
          </a:p>
        </p:txBody>
      </p:sp>
    </p:spTree>
    <p:extLst>
      <p:ext uri="{BB962C8B-B14F-4D97-AF65-F5344CB8AC3E}">
        <p14:creationId xmlns:p14="http://schemas.microsoft.com/office/powerpoint/2010/main" val="79314492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D5B1682D-A04C-49E9-9396-848C9450CAE5}" type="slidenum">
              <a:rPr lang="en-US" sz="1200"/>
              <a:pPr algn="r" eaLnBrk="0" hangingPunct="0"/>
              <a:t>74</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Keep in </a:t>
            </a:r>
            <a:r>
              <a:rPr lang="de-DE" dirty="0" err="1">
                <a:latin typeface="Helvetica" pitchFamily="1" charset="0"/>
              </a:rPr>
              <a:t>mind</a:t>
            </a:r>
            <a:r>
              <a:rPr lang="de-DE" dirty="0">
                <a:latin typeface="Helvetica" pitchFamily="1" charset="0"/>
              </a:rPr>
              <a:t> </a:t>
            </a:r>
            <a:r>
              <a:rPr lang="de-DE" dirty="0" err="1">
                <a:latin typeface="Helvetica" pitchFamily="1" charset="0"/>
              </a:rPr>
              <a:t>that</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field</a:t>
            </a:r>
            <a:r>
              <a:rPr lang="de-DE" dirty="0">
                <a:latin typeface="Helvetica" pitchFamily="1" charset="0"/>
              </a:rPr>
              <a:t> </a:t>
            </a:r>
            <a:r>
              <a:rPr lang="de-DE" dirty="0" err="1">
                <a:latin typeface="Helvetica" pitchFamily="1" charset="0"/>
              </a:rPr>
              <a:t>extens</a:t>
            </a:r>
            <a:r>
              <a:rPr lang="de-DE" dirty="0">
                <a:latin typeface="Helvetica" pitchFamily="1" charset="0"/>
              </a:rPr>
              <a:t> a </a:t>
            </a:r>
            <a:r>
              <a:rPr lang="de-DE" dirty="0" err="1">
                <a:latin typeface="Helvetica" pitchFamily="1" charset="0"/>
              </a:rPr>
              <a:t>bit</a:t>
            </a:r>
            <a:r>
              <a:rPr lang="de-DE" dirty="0">
                <a:latin typeface="Helvetica" pitchFamily="1" charset="0"/>
              </a:rPr>
              <a:t> </a:t>
            </a:r>
            <a:r>
              <a:rPr lang="de-DE" dirty="0" err="1">
                <a:latin typeface="Helvetica" pitchFamily="1" charset="0"/>
              </a:rPr>
              <a:t>further</a:t>
            </a:r>
            <a:r>
              <a:rPr lang="de-DE" dirty="0">
                <a:latin typeface="Helvetica" pitchFamily="1" charset="0"/>
              </a:rPr>
              <a:t> </a:t>
            </a:r>
            <a:r>
              <a:rPr lang="de-DE" dirty="0" err="1">
                <a:latin typeface="Helvetica" pitchFamily="1" charset="0"/>
              </a:rPr>
              <a:t>into</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beampipes</a:t>
            </a:r>
            <a:r>
              <a:rPr lang="de-DE" dirty="0">
                <a:latin typeface="Helvetica" pitchFamily="1" charset="0"/>
              </a:rPr>
              <a:t> </a:t>
            </a:r>
            <a:r>
              <a:rPr lang="de-DE" dirty="0" err="1">
                <a:latin typeface="Helvetica" pitchFamily="1" charset="0"/>
              </a:rPr>
              <a:t>than</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gap</a:t>
            </a:r>
            <a:r>
              <a:rPr lang="de-DE" dirty="0">
                <a:latin typeface="Helvetica" pitchFamily="1" charset="0"/>
              </a:rPr>
              <a:t> </a:t>
            </a:r>
            <a:r>
              <a:rPr lang="de-DE" dirty="0" err="1">
                <a:latin typeface="Helvetica" pitchFamily="1" charset="0"/>
              </a:rPr>
              <a:t>length</a:t>
            </a:r>
            <a:r>
              <a:rPr lang="de-DE" dirty="0">
                <a:latin typeface="Helvetica" pitchFamily="1" charset="0"/>
              </a:rPr>
              <a:t> </a:t>
            </a:r>
            <a:r>
              <a:rPr lang="de-DE" dirty="0" err="1">
                <a:latin typeface="Helvetica" pitchFamily="1" charset="0"/>
              </a:rPr>
              <a:t>defined</a:t>
            </a:r>
            <a:r>
              <a:rPr lang="de-DE" dirty="0">
                <a:latin typeface="Helvetica" pitchFamily="1" charset="0"/>
              </a:rPr>
              <a:t> </a:t>
            </a:r>
            <a:r>
              <a:rPr lang="de-DE" dirty="0" err="1">
                <a:latin typeface="Helvetica" pitchFamily="1" charset="0"/>
              </a:rPr>
              <a:t>this</a:t>
            </a:r>
            <a:r>
              <a:rPr lang="de-DE" dirty="0">
                <a:latin typeface="Helvetica" pitchFamily="1" charset="0"/>
              </a:rPr>
              <a:t> </a:t>
            </a:r>
            <a:r>
              <a:rPr lang="de-DE" dirty="0" err="1">
                <a:latin typeface="Helvetica" pitchFamily="1" charset="0"/>
              </a:rPr>
              <a:t>way</a:t>
            </a:r>
            <a:r>
              <a:rPr lang="de-DE" dirty="0">
                <a:latin typeface="Helvetica" pitchFamily="1" charset="0"/>
              </a:rPr>
              <a:t>  </a:t>
            </a:r>
            <a:r>
              <a:rPr lang="de-DE" dirty="0" err="1">
                <a:latin typeface="Helvetica" pitchFamily="1" charset="0"/>
              </a:rPr>
              <a:t>thats</a:t>
            </a:r>
            <a:r>
              <a:rPr lang="de-DE" dirty="0">
                <a:latin typeface="Helvetica" pitchFamily="1" charset="0"/>
              </a:rPr>
              <a:t> </a:t>
            </a:r>
            <a:r>
              <a:rPr lang="de-DE" dirty="0" err="1">
                <a:latin typeface="Helvetica" pitchFamily="1" charset="0"/>
              </a:rPr>
              <a:t>why</a:t>
            </a:r>
            <a:r>
              <a:rPr lang="de-DE" dirty="0">
                <a:latin typeface="Helvetica" pitchFamily="1" charset="0"/>
              </a:rPr>
              <a:t> D </a:t>
            </a:r>
            <a:r>
              <a:rPr lang="de-DE" dirty="0" err="1">
                <a:latin typeface="Helvetica" pitchFamily="1" charset="0"/>
              </a:rPr>
              <a:t>is</a:t>
            </a:r>
            <a:r>
              <a:rPr lang="de-DE" dirty="0">
                <a:latin typeface="Helvetica" pitchFamily="1" charset="0"/>
              </a:rPr>
              <a:t> in </a:t>
            </a:r>
            <a:r>
              <a:rPr lang="de-DE" dirty="0" err="1">
                <a:latin typeface="Helvetica" pitchFamily="1" charset="0"/>
              </a:rPr>
              <a:t>practise</a:t>
            </a:r>
            <a:r>
              <a:rPr lang="de-DE" dirty="0">
                <a:latin typeface="Helvetica" pitchFamily="1" charset="0"/>
              </a:rPr>
              <a:t> a </a:t>
            </a:r>
            <a:r>
              <a:rPr lang="de-DE" dirty="0" err="1">
                <a:latin typeface="Helvetica" pitchFamily="1" charset="0"/>
              </a:rPr>
              <a:t>bit</a:t>
            </a:r>
            <a:r>
              <a:rPr lang="de-DE" dirty="0">
                <a:latin typeface="Helvetica" pitchFamily="1" charset="0"/>
              </a:rPr>
              <a:t> </a:t>
            </a:r>
            <a:r>
              <a:rPr lang="de-DE" dirty="0" err="1">
                <a:latin typeface="Helvetica" pitchFamily="1" charset="0"/>
              </a:rPr>
              <a:t>smaller</a:t>
            </a:r>
            <a:r>
              <a:rPr lang="de-DE" dirty="0">
                <a:latin typeface="Helvetica" pitchFamily="1" charset="0"/>
              </a:rPr>
              <a:t> </a:t>
            </a:r>
            <a:r>
              <a:rPr lang="de-DE" dirty="0" err="1">
                <a:latin typeface="Helvetica" pitchFamily="1" charset="0"/>
              </a:rPr>
              <a:t>than</a:t>
            </a:r>
            <a:r>
              <a:rPr lang="de-DE" dirty="0">
                <a:latin typeface="Helvetica" pitchFamily="1" charset="0"/>
              </a:rPr>
              <a:t> </a:t>
            </a:r>
            <a:r>
              <a:rPr lang="de-DE" dirty="0" err="1">
                <a:latin typeface="Helvetica" pitchFamily="1" charset="0"/>
              </a:rPr>
              <a:t>lamda</a:t>
            </a:r>
            <a:r>
              <a:rPr lang="de-DE" dirty="0">
                <a:latin typeface="Helvetica" pitchFamily="1" charset="0"/>
              </a:rPr>
              <a:t>/2</a:t>
            </a:r>
          </a:p>
        </p:txBody>
      </p:sp>
    </p:spTree>
    <p:extLst>
      <p:ext uri="{BB962C8B-B14F-4D97-AF65-F5344CB8AC3E}">
        <p14:creationId xmlns:p14="http://schemas.microsoft.com/office/powerpoint/2010/main" val="49592417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D5B1682D-A04C-49E9-9396-848C9450CAE5}" type="slidenum">
              <a:rPr lang="en-US" sz="1200"/>
              <a:pPr algn="r" eaLnBrk="0" hangingPunct="0"/>
              <a:t>75</a:t>
            </a:fld>
            <a:endParaRPr lang="en-US" sz="1200" dirty="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formula</a:t>
            </a:r>
            <a:r>
              <a:rPr lang="de-DE" dirty="0">
                <a:latin typeface="Helvetica" pitchFamily="1" charset="0"/>
              </a:rPr>
              <a:t> in </a:t>
            </a:r>
            <a:r>
              <a:rPr lang="de-DE" dirty="0" err="1">
                <a:latin typeface="Helvetica" pitchFamily="1" charset="0"/>
              </a:rPr>
              <a:t>the</a:t>
            </a:r>
            <a:r>
              <a:rPr lang="de-DE" dirty="0">
                <a:latin typeface="Helvetica" pitchFamily="1" charset="0"/>
              </a:rPr>
              <a:t> </a:t>
            </a:r>
            <a:r>
              <a:rPr lang="de-DE" dirty="0" err="1">
                <a:latin typeface="Helvetica" pitchFamily="1" charset="0"/>
              </a:rPr>
              <a:t>lower</a:t>
            </a:r>
            <a:r>
              <a:rPr lang="de-DE" dirty="0">
                <a:latin typeface="Helvetica" pitchFamily="1" charset="0"/>
              </a:rPr>
              <a:t> </a:t>
            </a:r>
            <a:r>
              <a:rPr lang="de-DE" dirty="0" err="1">
                <a:latin typeface="Helvetica" pitchFamily="1" charset="0"/>
              </a:rPr>
              <a:t>part</a:t>
            </a:r>
            <a:r>
              <a:rPr lang="de-DE" dirty="0">
                <a:latin typeface="Helvetica" pitchFamily="1" charset="0"/>
              </a:rPr>
              <a:t> of </a:t>
            </a:r>
            <a:r>
              <a:rPr lang="de-DE" dirty="0" err="1">
                <a:latin typeface="Helvetica" pitchFamily="1" charset="0"/>
              </a:rPr>
              <a:t>the</a:t>
            </a:r>
            <a:r>
              <a:rPr lang="de-DE" dirty="0">
                <a:latin typeface="Helvetica" pitchFamily="1" charset="0"/>
              </a:rPr>
              <a:t> </a:t>
            </a:r>
            <a:r>
              <a:rPr lang="de-DE" dirty="0" err="1">
                <a:latin typeface="Helvetica" pitchFamily="1" charset="0"/>
              </a:rPr>
              <a:t>give</a:t>
            </a:r>
            <a:r>
              <a:rPr lang="de-DE" dirty="0">
                <a:latin typeface="Helvetica" pitchFamily="1" charset="0"/>
              </a:rPr>
              <a:t> a </a:t>
            </a:r>
            <a:r>
              <a:rPr lang="de-DE" dirty="0" err="1">
                <a:latin typeface="Helvetica" pitchFamily="1" charset="0"/>
              </a:rPr>
              <a:t>very</a:t>
            </a:r>
            <a:r>
              <a:rPr lang="de-DE" dirty="0">
                <a:latin typeface="Helvetica" pitchFamily="1" charset="0"/>
              </a:rPr>
              <a:t> nice and </a:t>
            </a:r>
            <a:r>
              <a:rPr lang="de-DE" dirty="0" err="1">
                <a:latin typeface="Helvetica" pitchFamily="1" charset="0"/>
              </a:rPr>
              <a:t>simpe</a:t>
            </a:r>
            <a:r>
              <a:rPr lang="de-DE" dirty="0">
                <a:latin typeface="Helvetica" pitchFamily="1" charset="0"/>
              </a:rPr>
              <a:t> </a:t>
            </a:r>
            <a:r>
              <a:rPr lang="de-DE" dirty="0" err="1">
                <a:latin typeface="Helvetica" pitchFamily="1" charset="0"/>
              </a:rPr>
              <a:t>relation</a:t>
            </a:r>
            <a:r>
              <a:rPr lang="de-DE" dirty="0">
                <a:latin typeface="Helvetica" pitchFamily="1" charset="0"/>
              </a:rPr>
              <a:t> </a:t>
            </a:r>
            <a:r>
              <a:rPr lang="de-DE" dirty="0" err="1">
                <a:latin typeface="Helvetica" pitchFamily="1" charset="0"/>
              </a:rPr>
              <a:t>between</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surface</a:t>
            </a:r>
            <a:r>
              <a:rPr lang="de-DE" dirty="0">
                <a:latin typeface="Helvetica" pitchFamily="1" charset="0"/>
              </a:rPr>
              <a:t> </a:t>
            </a:r>
            <a:r>
              <a:rPr lang="de-DE" dirty="0" err="1">
                <a:latin typeface="Helvetica" pitchFamily="1" charset="0"/>
              </a:rPr>
              <a:t>field</a:t>
            </a:r>
            <a:r>
              <a:rPr lang="de-DE" dirty="0">
                <a:latin typeface="Helvetica" pitchFamily="1" charset="0"/>
              </a:rPr>
              <a:t> and </a:t>
            </a:r>
            <a:r>
              <a:rPr lang="de-DE" dirty="0" err="1">
                <a:latin typeface="Helvetica" pitchFamily="1" charset="0"/>
              </a:rPr>
              <a:t>the</a:t>
            </a:r>
            <a:r>
              <a:rPr lang="de-DE" dirty="0">
                <a:latin typeface="Helvetica" pitchFamily="1" charset="0"/>
              </a:rPr>
              <a:t> </a:t>
            </a:r>
            <a:r>
              <a:rPr lang="de-DE" dirty="0" err="1">
                <a:latin typeface="Helvetica" pitchFamily="1" charset="0"/>
              </a:rPr>
              <a:t>accelerating</a:t>
            </a:r>
            <a:r>
              <a:rPr lang="de-DE" dirty="0">
                <a:latin typeface="Helvetica" pitchFamily="1" charset="0"/>
              </a:rPr>
              <a:t> </a:t>
            </a:r>
            <a:r>
              <a:rPr lang="de-DE" dirty="0" err="1">
                <a:latin typeface="Helvetica" pitchFamily="1" charset="0"/>
              </a:rPr>
              <a:t>voltage</a:t>
            </a:r>
            <a:r>
              <a:rPr lang="de-DE" dirty="0">
                <a:latin typeface="Helvetica" pitchFamily="1" charset="0"/>
              </a:rPr>
              <a:t> in a „</a:t>
            </a:r>
            <a:r>
              <a:rPr lang="de-DE" dirty="0" err="1">
                <a:latin typeface="Helvetica" pitchFamily="1" charset="0"/>
              </a:rPr>
              <a:t>standard</a:t>
            </a:r>
            <a:r>
              <a:rPr lang="de-DE" dirty="0">
                <a:latin typeface="Helvetica" pitchFamily="1" charset="0"/>
              </a:rPr>
              <a:t>“ </a:t>
            </a:r>
            <a:r>
              <a:rPr lang="de-DE" dirty="0" err="1">
                <a:latin typeface="Helvetica" pitchFamily="1" charset="0"/>
              </a:rPr>
              <a:t>pillbox</a:t>
            </a:r>
            <a:r>
              <a:rPr lang="de-DE" dirty="0">
                <a:latin typeface="Helvetica" pitchFamily="1" charset="0"/>
              </a:rPr>
              <a:t>.(</a:t>
            </a:r>
            <a:r>
              <a:rPr lang="de-DE" dirty="0" err="1">
                <a:latin typeface="Helvetica" pitchFamily="1" charset="0"/>
              </a:rPr>
              <a:t>we</a:t>
            </a:r>
            <a:r>
              <a:rPr lang="de-DE" dirty="0">
                <a:latin typeface="Helvetica" pitchFamily="1" charset="0"/>
              </a:rPr>
              <a:t> like </a:t>
            </a:r>
            <a:r>
              <a:rPr lang="de-DE" dirty="0" err="1">
                <a:latin typeface="Helvetica" pitchFamily="1" charset="0"/>
              </a:rPr>
              <a:t>this</a:t>
            </a:r>
            <a:r>
              <a:rPr lang="de-DE" dirty="0">
                <a:latin typeface="Helvetica" pitchFamily="1" charset="0"/>
              </a:rPr>
              <a:t> for </a:t>
            </a:r>
            <a:r>
              <a:rPr lang="de-DE" dirty="0" err="1">
                <a:latin typeface="Helvetica" pitchFamily="1" charset="0"/>
              </a:rPr>
              <a:t>examinations</a:t>
            </a:r>
            <a:r>
              <a:rPr lang="de-DE" dirty="0">
                <a:latin typeface="Helvetica" pitchFamily="1" charset="0"/>
              </a:rPr>
              <a:t>) .Just </a:t>
            </a:r>
            <a:r>
              <a:rPr lang="de-DE" dirty="0" err="1">
                <a:latin typeface="Helvetica" pitchFamily="1" charset="0"/>
              </a:rPr>
              <a:t>compare</a:t>
            </a:r>
            <a:r>
              <a:rPr lang="de-DE" dirty="0">
                <a:latin typeface="Helvetica" pitchFamily="1" charset="0"/>
              </a:rPr>
              <a:t> </a:t>
            </a:r>
            <a:r>
              <a:rPr lang="de-DE" dirty="0" err="1">
                <a:latin typeface="Helvetica" pitchFamily="1" charset="0"/>
              </a:rPr>
              <a:t>with</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deflection</a:t>
            </a:r>
            <a:r>
              <a:rPr lang="de-DE" dirty="0">
                <a:latin typeface="Helvetica" pitchFamily="1" charset="0"/>
              </a:rPr>
              <a:t> of a </a:t>
            </a:r>
            <a:r>
              <a:rPr lang="de-DE" dirty="0" err="1">
                <a:latin typeface="Helvetica" pitchFamily="1" charset="0"/>
              </a:rPr>
              <a:t>relativistic</a:t>
            </a:r>
            <a:r>
              <a:rPr lang="de-DE" dirty="0">
                <a:latin typeface="Helvetica" pitchFamily="1" charset="0"/>
              </a:rPr>
              <a:t> </a:t>
            </a:r>
            <a:r>
              <a:rPr lang="de-DE" dirty="0" err="1">
                <a:latin typeface="Helvetica" pitchFamily="1" charset="0"/>
              </a:rPr>
              <a:t>particle</a:t>
            </a:r>
            <a:r>
              <a:rPr lang="de-DE" dirty="0">
                <a:latin typeface="Helvetica" pitchFamily="1" charset="0"/>
              </a:rPr>
              <a:t> by a </a:t>
            </a:r>
            <a:r>
              <a:rPr lang="de-DE" dirty="0" err="1">
                <a:latin typeface="Helvetica" pitchFamily="1" charset="0"/>
              </a:rPr>
              <a:t>homogeneous</a:t>
            </a:r>
            <a:r>
              <a:rPr lang="de-DE" dirty="0">
                <a:latin typeface="Helvetica" pitchFamily="1" charset="0"/>
              </a:rPr>
              <a:t> plane </a:t>
            </a:r>
            <a:r>
              <a:rPr lang="de-DE" dirty="0" err="1">
                <a:latin typeface="Helvetica" pitchFamily="1" charset="0"/>
              </a:rPr>
              <a:t>wave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rule</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that</a:t>
            </a:r>
            <a:r>
              <a:rPr lang="de-DE" dirty="0">
                <a:latin typeface="Helvetica" pitchFamily="1" charset="0"/>
              </a:rPr>
              <a:t> 1 Tesla </a:t>
            </a:r>
            <a:r>
              <a:rPr lang="de-DE" dirty="0" err="1">
                <a:latin typeface="Helvetica" pitchFamily="1" charset="0"/>
              </a:rPr>
              <a:t>is</a:t>
            </a:r>
            <a:r>
              <a:rPr lang="de-DE" dirty="0">
                <a:latin typeface="Helvetica" pitchFamily="1" charset="0"/>
              </a:rPr>
              <a:t> </a:t>
            </a:r>
            <a:r>
              <a:rPr lang="de-DE" dirty="0" err="1">
                <a:latin typeface="Helvetica" pitchFamily="1" charset="0"/>
              </a:rPr>
              <a:t>equivalent</a:t>
            </a:r>
            <a:r>
              <a:rPr lang="de-DE" dirty="0">
                <a:latin typeface="Helvetica" pitchFamily="1" charset="0"/>
              </a:rPr>
              <a:t> to 300 MV/</a:t>
            </a:r>
            <a:r>
              <a:rPr lang="de-DE" dirty="0" err="1">
                <a:latin typeface="Helvetica" pitchFamily="1" charset="0"/>
              </a:rPr>
              <a:t>meter</a:t>
            </a:r>
            <a:r>
              <a:rPr lang="de-DE" dirty="0">
                <a:latin typeface="Helvetica" pitchFamily="1" charset="0"/>
              </a:rPr>
              <a:t>) </a:t>
            </a:r>
            <a:r>
              <a:rPr lang="de-DE" dirty="0" err="1">
                <a:latin typeface="Helvetica" pitchFamily="1" charset="0"/>
              </a:rPr>
              <a:t>thats</a:t>
            </a:r>
            <a:r>
              <a:rPr lang="de-DE" dirty="0">
                <a:latin typeface="Helvetica" pitchFamily="1" charset="0"/>
              </a:rPr>
              <a:t> </a:t>
            </a:r>
            <a:r>
              <a:rPr lang="de-DE" dirty="0" err="1">
                <a:latin typeface="Helvetica" pitchFamily="1" charset="0"/>
              </a:rPr>
              <a:t>why</a:t>
            </a:r>
            <a:r>
              <a:rPr lang="de-DE" dirty="0">
                <a:latin typeface="Helvetica" pitchFamily="1" charset="0"/>
              </a:rPr>
              <a:t> </a:t>
            </a:r>
            <a:r>
              <a:rPr lang="de-DE" dirty="0" err="1">
                <a:latin typeface="Helvetica" pitchFamily="1" charset="0"/>
              </a:rPr>
              <a:t>we</a:t>
            </a:r>
            <a:r>
              <a:rPr lang="de-DE" dirty="0">
                <a:latin typeface="Helvetica" pitchFamily="1" charset="0"/>
              </a:rPr>
              <a:t> </a:t>
            </a:r>
            <a:r>
              <a:rPr lang="de-DE" dirty="0" err="1">
                <a:latin typeface="Helvetica" pitchFamily="1" charset="0"/>
              </a:rPr>
              <a:t>use</a:t>
            </a:r>
            <a:r>
              <a:rPr lang="de-DE" dirty="0">
                <a:latin typeface="Helvetica" pitchFamily="1" charset="0"/>
              </a:rPr>
              <a:t> </a:t>
            </a:r>
            <a:r>
              <a:rPr lang="de-DE" dirty="0" err="1">
                <a:latin typeface="Helvetica" pitchFamily="1" charset="0"/>
              </a:rPr>
              <a:t>mostly</a:t>
            </a:r>
            <a:r>
              <a:rPr lang="de-DE" dirty="0">
                <a:latin typeface="Helvetica" pitchFamily="1" charset="0"/>
              </a:rPr>
              <a:t> </a:t>
            </a:r>
            <a:r>
              <a:rPr lang="de-DE" dirty="0" err="1">
                <a:latin typeface="Helvetica" pitchFamily="1" charset="0"/>
              </a:rPr>
              <a:t>magnetic</a:t>
            </a:r>
            <a:r>
              <a:rPr lang="de-DE" dirty="0">
                <a:latin typeface="Helvetica" pitchFamily="1" charset="0"/>
              </a:rPr>
              <a:t> </a:t>
            </a:r>
            <a:r>
              <a:rPr lang="de-DE" dirty="0" err="1">
                <a:latin typeface="Helvetica" pitchFamily="1" charset="0"/>
              </a:rPr>
              <a:t>kickers</a:t>
            </a:r>
            <a:endParaRPr lang="de-DE" dirty="0">
              <a:latin typeface="Helvetica" pitchFamily="1" charset="0"/>
            </a:endParaRPr>
          </a:p>
        </p:txBody>
      </p:sp>
    </p:spTree>
    <p:extLst>
      <p:ext uri="{BB962C8B-B14F-4D97-AF65-F5344CB8AC3E}">
        <p14:creationId xmlns:p14="http://schemas.microsoft.com/office/powerpoint/2010/main" val="6901880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A1151A5C-4AB9-4940-9C14-82306E6F4B2A}" type="slidenum">
              <a:rPr lang="en-US" sz="1200"/>
              <a:pPr algn="r" eaLnBrk="0" hangingPunct="0"/>
              <a:t>76</a:t>
            </a:fld>
            <a:endParaRPr lang="en-US" sz="1200" dirty="0"/>
          </a:p>
        </p:txBody>
      </p:sp>
      <p:sp>
        <p:nvSpPr>
          <p:cNvPr id="43011" name="Rectangle 2"/>
          <p:cNvSpPr>
            <a:spLocks noGrp="1" noRot="1" noChangeAspect="1" noChangeArrowheads="1" noTextEdit="1"/>
          </p:cNvSpPr>
          <p:nvPr>
            <p:ph type="sldImg"/>
          </p:nvPr>
        </p:nvSpPr>
        <p:spPr>
          <a:solidFill>
            <a:srgbClr val="FFFFFF"/>
          </a:solidFill>
          <a:ln/>
        </p:spPr>
      </p:sp>
      <p:sp>
        <p:nvSpPr>
          <p:cNvPr id="4301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A </a:t>
            </a:r>
            <a:r>
              <a:rPr lang="de-DE" dirty="0" err="1">
                <a:latin typeface="Helvetica" pitchFamily="1" charset="0"/>
              </a:rPr>
              <a:t>useful</a:t>
            </a:r>
            <a:r>
              <a:rPr lang="de-DE" dirty="0">
                <a:latin typeface="Helvetica" pitchFamily="1" charset="0"/>
              </a:rPr>
              <a:t> </a:t>
            </a:r>
            <a:r>
              <a:rPr lang="de-DE" dirty="0" err="1">
                <a:latin typeface="Helvetica" pitchFamily="1" charset="0"/>
              </a:rPr>
              <a:t>slide</a:t>
            </a:r>
            <a:r>
              <a:rPr lang="de-DE" dirty="0">
                <a:latin typeface="Helvetica" pitchFamily="1" charset="0"/>
              </a:rPr>
              <a:t> ..also for </a:t>
            </a:r>
            <a:r>
              <a:rPr lang="de-DE" dirty="0" err="1">
                <a:latin typeface="Helvetica" pitchFamily="1" charset="0"/>
              </a:rPr>
              <a:t>examinations</a:t>
            </a:r>
            <a:endParaRPr lang="de-DE" dirty="0">
              <a:latin typeface="Helvetica" pitchFamily="1" charset="0"/>
            </a:endParaRPr>
          </a:p>
        </p:txBody>
      </p:sp>
    </p:spTree>
    <p:extLst>
      <p:ext uri="{BB962C8B-B14F-4D97-AF65-F5344CB8AC3E}">
        <p14:creationId xmlns:p14="http://schemas.microsoft.com/office/powerpoint/2010/main" val="364358662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D0B952D7-F20C-417E-8CDD-9AB284851A06}" type="slidenum">
              <a:rPr lang="en-US" smtClean="0">
                <a:latin typeface="Helvetica" pitchFamily="1" charset="0"/>
              </a:rPr>
              <a:pPr/>
              <a:t>77</a:t>
            </a:fld>
            <a:endParaRPr lang="en-US" dirty="0">
              <a:latin typeface="Helvetica" pitchFamily="1" charset="0"/>
            </a:endParaRPr>
          </a:p>
        </p:txBody>
      </p:sp>
      <p:sp>
        <p:nvSpPr>
          <p:cNvPr id="47107" name="Rectangle 2"/>
          <p:cNvSpPr>
            <a:spLocks noGrp="1" noRot="1" noChangeAspect="1" noChangeArrowheads="1" noTextEdit="1"/>
          </p:cNvSpPr>
          <p:nvPr>
            <p:ph type="sldImg"/>
          </p:nvPr>
        </p:nvSpPr>
        <p:spPr>
          <a:solidFill>
            <a:srgbClr val="FFFFFF"/>
          </a:solidFill>
          <a:ln/>
        </p:spPr>
      </p:sp>
      <p:sp>
        <p:nvSpPr>
          <p:cNvPr id="4710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Caveat</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voltage</a:t>
            </a:r>
            <a:r>
              <a:rPr lang="de-DE" dirty="0">
                <a:latin typeface="Helvetica" pitchFamily="1" charset="0"/>
              </a:rPr>
              <a:t> </a:t>
            </a:r>
            <a:r>
              <a:rPr lang="de-DE" dirty="0" err="1">
                <a:latin typeface="Helvetica" pitchFamily="1" charset="0"/>
              </a:rPr>
              <a:t>seen</a:t>
            </a:r>
            <a:r>
              <a:rPr lang="de-DE" dirty="0">
                <a:latin typeface="Helvetica" pitchFamily="1" charset="0"/>
              </a:rPr>
              <a:t> by </a:t>
            </a:r>
            <a:r>
              <a:rPr lang="de-DE" dirty="0" err="1">
                <a:latin typeface="Helvetica" pitchFamily="1" charset="0"/>
              </a:rPr>
              <a:t>the</a:t>
            </a:r>
            <a:r>
              <a:rPr lang="de-DE" dirty="0">
                <a:latin typeface="Helvetica" pitchFamily="1" charset="0"/>
              </a:rPr>
              <a:t> beam </a:t>
            </a:r>
            <a:r>
              <a:rPr lang="de-DE" dirty="0" err="1">
                <a:latin typeface="Helvetica" pitchFamily="1" charset="0"/>
              </a:rPr>
              <a:t>can</a:t>
            </a:r>
            <a:r>
              <a:rPr lang="de-DE" dirty="0">
                <a:latin typeface="Helvetica" pitchFamily="1" charset="0"/>
              </a:rPr>
              <a:t> </a:t>
            </a:r>
            <a:r>
              <a:rPr lang="de-DE" dirty="0" err="1">
                <a:latin typeface="Helvetica" pitchFamily="1" charset="0"/>
              </a:rPr>
              <a:t>come</a:t>
            </a:r>
            <a:r>
              <a:rPr lang="de-DE" dirty="0">
                <a:latin typeface="Helvetica" pitchFamily="1" charset="0"/>
              </a:rPr>
              <a:t> </a:t>
            </a:r>
            <a:r>
              <a:rPr lang="de-DE" dirty="0" err="1">
                <a:latin typeface="Helvetica" pitchFamily="1" charset="0"/>
              </a:rPr>
              <a:t>close</a:t>
            </a:r>
            <a:r>
              <a:rPr lang="de-DE" dirty="0">
                <a:latin typeface="Helvetica" pitchFamily="1" charset="0"/>
              </a:rPr>
              <a:t> to </a:t>
            </a:r>
            <a:r>
              <a:rPr lang="de-DE" dirty="0" err="1">
                <a:latin typeface="Helvetica" pitchFamily="1" charset="0"/>
              </a:rPr>
              <a:t>the</a:t>
            </a:r>
            <a:r>
              <a:rPr lang="de-DE" dirty="0">
                <a:latin typeface="Helvetica" pitchFamily="1" charset="0"/>
              </a:rPr>
              <a:t> </a:t>
            </a:r>
            <a:r>
              <a:rPr lang="de-DE" dirty="0" err="1">
                <a:latin typeface="Helvetica" pitchFamily="1" charset="0"/>
              </a:rPr>
              <a:t>peak</a:t>
            </a:r>
            <a:r>
              <a:rPr lang="de-DE" dirty="0">
                <a:latin typeface="Helvetica" pitchFamily="1" charset="0"/>
              </a:rPr>
              <a:t> </a:t>
            </a:r>
            <a:r>
              <a:rPr lang="de-DE" dirty="0" err="1">
                <a:latin typeface="Helvetica" pitchFamily="1" charset="0"/>
              </a:rPr>
              <a:t>value</a:t>
            </a:r>
            <a:r>
              <a:rPr lang="de-DE" dirty="0">
                <a:latin typeface="Helvetica" pitchFamily="1" charset="0"/>
              </a:rPr>
              <a:t> (to </a:t>
            </a:r>
            <a:r>
              <a:rPr lang="de-DE" dirty="0" err="1">
                <a:latin typeface="Helvetica" pitchFamily="1" charset="0"/>
              </a:rPr>
              <a:t>be</a:t>
            </a:r>
            <a:r>
              <a:rPr lang="de-DE" dirty="0">
                <a:latin typeface="Helvetica" pitchFamily="1" charset="0"/>
              </a:rPr>
              <a:t> </a:t>
            </a:r>
            <a:r>
              <a:rPr lang="de-DE" dirty="0" err="1">
                <a:latin typeface="Helvetica" pitchFamily="1" charset="0"/>
              </a:rPr>
              <a:t>corrected</a:t>
            </a:r>
            <a:r>
              <a:rPr lang="de-DE" dirty="0">
                <a:latin typeface="Helvetica" pitchFamily="1" charset="0"/>
              </a:rPr>
              <a:t> by </a:t>
            </a:r>
            <a:r>
              <a:rPr lang="de-DE" dirty="0" err="1">
                <a:latin typeface="Helvetica" pitchFamily="1" charset="0"/>
              </a:rPr>
              <a:t>the</a:t>
            </a:r>
            <a:r>
              <a:rPr lang="de-DE" dirty="0">
                <a:latin typeface="Helvetica" pitchFamily="1" charset="0"/>
              </a:rPr>
              <a:t> </a:t>
            </a:r>
            <a:r>
              <a:rPr lang="de-DE" dirty="0" err="1">
                <a:latin typeface="Helvetica" pitchFamily="1" charset="0"/>
              </a:rPr>
              <a:t>transit</a:t>
            </a:r>
            <a:r>
              <a:rPr lang="de-DE" dirty="0">
                <a:latin typeface="Helvetica" pitchFamily="1" charset="0"/>
              </a:rPr>
              <a:t> time </a:t>
            </a:r>
            <a:r>
              <a:rPr lang="de-DE" dirty="0" err="1">
                <a:latin typeface="Helvetica" pitchFamily="1" charset="0"/>
              </a:rPr>
              <a:t>factor</a:t>
            </a:r>
            <a:r>
              <a:rPr lang="de-DE" dirty="0">
                <a:latin typeface="Helvetica" pitchFamily="1" charset="0"/>
              </a:rPr>
              <a:t>) but </a:t>
            </a:r>
            <a:r>
              <a:rPr lang="de-DE" dirty="0" err="1">
                <a:latin typeface="Helvetica" pitchFamily="1" charset="0"/>
              </a:rPr>
              <a:t>we</a:t>
            </a:r>
            <a:r>
              <a:rPr lang="de-DE" dirty="0">
                <a:latin typeface="Helvetica" pitchFamily="1" charset="0"/>
              </a:rPr>
              <a:t> </a:t>
            </a:r>
            <a:r>
              <a:rPr lang="de-DE" dirty="0" err="1">
                <a:latin typeface="Helvetica" pitchFamily="1" charset="0"/>
              </a:rPr>
              <a:t>have</a:t>
            </a:r>
            <a:r>
              <a:rPr lang="de-DE" dirty="0">
                <a:latin typeface="Helvetica" pitchFamily="1" charset="0"/>
              </a:rPr>
              <a:t> LINAC and </a:t>
            </a:r>
            <a:r>
              <a:rPr lang="de-DE" dirty="0" err="1">
                <a:latin typeface="Helvetica" pitchFamily="1" charset="0"/>
              </a:rPr>
              <a:t>circuit</a:t>
            </a:r>
            <a:r>
              <a:rPr lang="de-DE" dirty="0">
                <a:latin typeface="Helvetica" pitchFamily="1" charset="0"/>
              </a:rPr>
              <a:t> </a:t>
            </a:r>
            <a:r>
              <a:rPr lang="de-DE" dirty="0" err="1">
                <a:latin typeface="Helvetica" pitchFamily="1" charset="0"/>
              </a:rPr>
              <a:t>definition</a:t>
            </a:r>
            <a:r>
              <a:rPr lang="de-DE" dirty="0">
                <a:latin typeface="Helvetica" pitchFamily="1" charset="0"/>
              </a:rPr>
              <a:t> </a:t>
            </a:r>
          </a:p>
        </p:txBody>
      </p:sp>
    </p:spTree>
    <p:extLst>
      <p:ext uri="{BB962C8B-B14F-4D97-AF65-F5344CB8AC3E}">
        <p14:creationId xmlns:p14="http://schemas.microsoft.com/office/powerpoint/2010/main" val="278757189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6184CFDC-B815-4A85-BD1A-ADD3AFAD549E}" type="slidenum">
              <a:rPr lang="en-US" sz="1200"/>
              <a:pPr algn="r" eaLnBrk="0" hangingPunct="0"/>
              <a:t>78</a:t>
            </a:fld>
            <a:endParaRPr lang="en-US" sz="1200" dirty="0"/>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For </a:t>
            </a:r>
            <a:r>
              <a:rPr lang="de-DE" dirty="0" err="1">
                <a:latin typeface="Helvetica" pitchFamily="1" charset="0"/>
              </a:rPr>
              <a:t>the</a:t>
            </a:r>
            <a:r>
              <a:rPr lang="de-DE" dirty="0">
                <a:latin typeface="Helvetica" pitchFamily="1" charset="0"/>
              </a:rPr>
              <a:t> </a:t>
            </a:r>
            <a:r>
              <a:rPr lang="de-DE" dirty="0" err="1">
                <a:latin typeface="Helvetica" pitchFamily="1" charset="0"/>
              </a:rPr>
              <a:t>practical</a:t>
            </a:r>
            <a:r>
              <a:rPr lang="de-DE" dirty="0">
                <a:latin typeface="Helvetica" pitchFamily="1" charset="0"/>
              </a:rPr>
              <a:t> </a:t>
            </a:r>
            <a:r>
              <a:rPr lang="de-DE" dirty="0" err="1">
                <a:latin typeface="Helvetica" pitchFamily="1" charset="0"/>
              </a:rPr>
              <a:t>computation</a:t>
            </a:r>
            <a:r>
              <a:rPr lang="de-DE" dirty="0">
                <a:latin typeface="Helvetica" pitchFamily="1" charset="0"/>
              </a:rPr>
              <a:t> </a:t>
            </a:r>
            <a:r>
              <a:rPr lang="de-DE" dirty="0" err="1">
                <a:latin typeface="Helvetica" pitchFamily="1" charset="0"/>
              </a:rPr>
              <a:t>make</a:t>
            </a:r>
            <a:r>
              <a:rPr lang="de-DE" dirty="0">
                <a:latin typeface="Helvetica" pitchFamily="1" charset="0"/>
              </a:rPr>
              <a:t> </a:t>
            </a:r>
            <a:r>
              <a:rPr lang="de-DE" dirty="0" err="1">
                <a:latin typeface="Helvetica" pitchFamily="1" charset="0"/>
              </a:rPr>
              <a:t>use</a:t>
            </a:r>
            <a:r>
              <a:rPr lang="de-DE" dirty="0">
                <a:latin typeface="Helvetica" pitchFamily="1" charset="0"/>
              </a:rPr>
              <a:t> of </a:t>
            </a:r>
            <a:r>
              <a:rPr lang="de-DE" dirty="0" err="1">
                <a:latin typeface="Helvetica" pitchFamily="1" charset="0"/>
              </a:rPr>
              <a:t>symmetries</a:t>
            </a:r>
            <a:r>
              <a:rPr lang="de-DE" dirty="0">
                <a:latin typeface="Helvetica" pitchFamily="1" charset="0"/>
              </a:rPr>
              <a:t> and </a:t>
            </a:r>
            <a:r>
              <a:rPr lang="de-DE" dirty="0" err="1">
                <a:latin typeface="Helvetica" pitchFamily="1" charset="0"/>
              </a:rPr>
              <a:t>apply</a:t>
            </a:r>
            <a:r>
              <a:rPr lang="de-DE" dirty="0">
                <a:latin typeface="Helvetica" pitchFamily="1" charset="0"/>
              </a:rPr>
              <a:t> </a:t>
            </a:r>
            <a:r>
              <a:rPr lang="de-DE" dirty="0" err="1">
                <a:latin typeface="Helvetica" pitchFamily="1" charset="0"/>
              </a:rPr>
              <a:t>where</a:t>
            </a:r>
            <a:r>
              <a:rPr lang="de-DE" dirty="0">
                <a:latin typeface="Helvetica" pitchFamily="1" charset="0"/>
              </a:rPr>
              <a:t> </a:t>
            </a:r>
            <a:r>
              <a:rPr lang="de-DE" dirty="0" err="1">
                <a:latin typeface="Helvetica" pitchFamily="1" charset="0"/>
              </a:rPr>
              <a:t>adequate</a:t>
            </a:r>
            <a:r>
              <a:rPr lang="de-DE" dirty="0">
                <a:latin typeface="Helvetica" pitchFamily="1" charset="0"/>
              </a:rPr>
              <a:t> and </a:t>
            </a:r>
            <a:r>
              <a:rPr lang="de-DE" dirty="0" err="1">
                <a:latin typeface="Helvetica" pitchFamily="1" charset="0"/>
              </a:rPr>
              <a:t>permitted</a:t>
            </a:r>
            <a:r>
              <a:rPr lang="de-DE" dirty="0">
                <a:latin typeface="Helvetica" pitchFamily="1" charset="0"/>
              </a:rPr>
              <a:t>, </a:t>
            </a:r>
            <a:r>
              <a:rPr lang="de-DE" dirty="0" err="1">
                <a:latin typeface="Helvetica" pitchFamily="1" charset="0"/>
              </a:rPr>
              <a:t>electric</a:t>
            </a:r>
            <a:r>
              <a:rPr lang="de-DE" dirty="0">
                <a:latin typeface="Helvetica" pitchFamily="1" charset="0"/>
              </a:rPr>
              <a:t> and </a:t>
            </a:r>
            <a:r>
              <a:rPr lang="de-DE" dirty="0" err="1">
                <a:latin typeface="Helvetica" pitchFamily="1" charset="0"/>
              </a:rPr>
              <a:t>magentic</a:t>
            </a:r>
            <a:r>
              <a:rPr lang="de-DE" dirty="0">
                <a:latin typeface="Helvetica" pitchFamily="1" charset="0"/>
              </a:rPr>
              <a:t> </a:t>
            </a:r>
            <a:r>
              <a:rPr lang="de-DE" dirty="0" err="1">
                <a:latin typeface="Helvetica" pitchFamily="1" charset="0"/>
              </a:rPr>
              <a:t>walls</a:t>
            </a:r>
            <a:r>
              <a:rPr lang="de-DE" dirty="0">
                <a:latin typeface="Helvetica" pitchFamily="1" charset="0"/>
              </a:rPr>
              <a:t> in oder to save </a:t>
            </a:r>
            <a:r>
              <a:rPr lang="de-DE" dirty="0" err="1">
                <a:latin typeface="Helvetica" pitchFamily="1" charset="0"/>
              </a:rPr>
              <a:t>oncomputer</a:t>
            </a:r>
            <a:r>
              <a:rPr lang="de-DE" dirty="0">
                <a:latin typeface="Helvetica" pitchFamily="1" charset="0"/>
              </a:rPr>
              <a:t> </a:t>
            </a:r>
            <a:r>
              <a:rPr lang="de-DE" dirty="0" err="1">
                <a:latin typeface="Helvetica" pitchFamily="1" charset="0"/>
              </a:rPr>
              <a:t>memory</a:t>
            </a:r>
            <a:r>
              <a:rPr lang="de-DE" dirty="0">
                <a:latin typeface="Helvetica" pitchFamily="1" charset="0"/>
              </a:rPr>
              <a:t> and time</a:t>
            </a:r>
          </a:p>
        </p:txBody>
      </p:sp>
    </p:spTree>
    <p:extLst>
      <p:ext uri="{BB962C8B-B14F-4D97-AF65-F5344CB8AC3E}">
        <p14:creationId xmlns:p14="http://schemas.microsoft.com/office/powerpoint/2010/main" val="2586427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6D4E9C33-994A-48C3-9444-37C60918E015}" type="slidenum">
              <a:rPr lang="en-US" smtClean="0">
                <a:latin typeface="Helvetica" pitchFamily="1" charset="0"/>
              </a:rPr>
              <a:pPr/>
              <a:t>79</a:t>
            </a:fld>
            <a:endParaRPr lang="en-US" dirty="0">
              <a:latin typeface="Helvetica" pitchFamily="1" charset="0"/>
            </a:endParaRPr>
          </a:p>
        </p:txBody>
      </p:sp>
      <p:sp>
        <p:nvSpPr>
          <p:cNvPr id="54275" name="Rectangle 2"/>
          <p:cNvSpPr>
            <a:spLocks noGrp="1" noRot="1" noChangeAspect="1" noChangeArrowheads="1" noTextEdit="1"/>
          </p:cNvSpPr>
          <p:nvPr>
            <p:ph type="sldImg"/>
          </p:nvPr>
        </p:nvSpPr>
        <p:spPr>
          <a:solidFill>
            <a:srgbClr val="FFFFFF"/>
          </a:solidFill>
          <a:ln/>
        </p:spPr>
      </p:sp>
      <p:sp>
        <p:nvSpPr>
          <p:cNvPr id="5427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slight</a:t>
            </a:r>
            <a:r>
              <a:rPr lang="de-DE" dirty="0">
                <a:latin typeface="Helvetica" pitchFamily="1" charset="0"/>
              </a:rPr>
              <a:t> </a:t>
            </a:r>
            <a:r>
              <a:rPr lang="de-DE" dirty="0" err="1">
                <a:latin typeface="Helvetica" pitchFamily="1" charset="0"/>
              </a:rPr>
              <a:t>increase</a:t>
            </a:r>
            <a:r>
              <a:rPr lang="de-DE" dirty="0">
                <a:latin typeface="Helvetica" pitchFamily="1" charset="0"/>
              </a:rPr>
              <a:t> in Q </a:t>
            </a:r>
            <a:r>
              <a:rPr lang="de-DE" dirty="0" err="1">
                <a:latin typeface="Helvetica" pitchFamily="1" charset="0"/>
              </a:rPr>
              <a:t>vs</a:t>
            </a:r>
            <a:r>
              <a:rPr lang="de-DE" dirty="0">
                <a:latin typeface="Helvetica" pitchFamily="1" charset="0"/>
              </a:rPr>
              <a:t> </a:t>
            </a:r>
            <a:r>
              <a:rPr lang="de-DE" dirty="0" err="1">
                <a:latin typeface="Helvetica" pitchFamily="1" charset="0"/>
              </a:rPr>
              <a:t>field</a:t>
            </a:r>
            <a:r>
              <a:rPr lang="de-DE" dirty="0">
                <a:latin typeface="Helvetica" pitchFamily="1" charset="0"/>
              </a:rPr>
              <a:t> for </a:t>
            </a:r>
            <a:r>
              <a:rPr lang="de-DE" dirty="0" err="1">
                <a:latin typeface="Helvetica" pitchFamily="1" charset="0"/>
              </a:rPr>
              <a:t>low</a:t>
            </a:r>
            <a:r>
              <a:rPr lang="de-DE" dirty="0">
                <a:latin typeface="Helvetica" pitchFamily="1" charset="0"/>
              </a:rPr>
              <a:t> </a:t>
            </a:r>
            <a:r>
              <a:rPr lang="de-DE" dirty="0" err="1">
                <a:latin typeface="Helvetica" pitchFamily="1" charset="0"/>
              </a:rPr>
              <a:t>acc</a:t>
            </a:r>
            <a:r>
              <a:rPr lang="de-DE" dirty="0">
                <a:latin typeface="Helvetica" pitchFamily="1" charset="0"/>
              </a:rPr>
              <a:t> </a:t>
            </a:r>
            <a:r>
              <a:rPr lang="de-DE" dirty="0" err="1">
                <a:latin typeface="Helvetica" pitchFamily="1" charset="0"/>
              </a:rPr>
              <a:t>gradients</a:t>
            </a:r>
            <a:r>
              <a:rPr lang="de-DE" dirty="0">
                <a:latin typeface="Helvetica" pitchFamily="1" charset="0"/>
              </a:rPr>
              <a:t> </a:t>
            </a:r>
            <a:r>
              <a:rPr lang="de-DE" dirty="0" err="1">
                <a:latin typeface="Helvetica" pitchFamily="1" charset="0"/>
              </a:rPr>
              <a:t>is</a:t>
            </a:r>
            <a:r>
              <a:rPr lang="de-DE" dirty="0">
                <a:latin typeface="Helvetica" pitchFamily="1" charset="0"/>
              </a:rPr>
              <a:t> not </a:t>
            </a:r>
            <a:r>
              <a:rPr lang="de-DE" dirty="0" err="1">
                <a:latin typeface="Helvetica" pitchFamily="1" charset="0"/>
              </a:rPr>
              <a:t>completely</a:t>
            </a:r>
            <a:r>
              <a:rPr lang="de-DE" dirty="0">
                <a:latin typeface="Helvetica" pitchFamily="1" charset="0"/>
              </a:rPr>
              <a:t> </a:t>
            </a:r>
            <a:r>
              <a:rPr lang="de-DE" dirty="0" err="1">
                <a:latin typeface="Helvetica" pitchFamily="1" charset="0"/>
              </a:rPr>
              <a:t>understood</a:t>
            </a:r>
            <a:r>
              <a:rPr lang="de-DE" dirty="0">
                <a:latin typeface="Helvetica" pitchFamily="1" charset="0"/>
              </a:rPr>
              <a:t> </a:t>
            </a:r>
            <a:r>
              <a:rPr lang="de-DE" dirty="0" err="1">
                <a:latin typeface="Helvetica" pitchFamily="1" charset="0"/>
              </a:rPr>
              <a:t>yet</a:t>
            </a:r>
            <a:endParaRPr lang="de-DE" dirty="0">
              <a:latin typeface="Helvetica" pitchFamily="1" charset="0"/>
            </a:endParaRPr>
          </a:p>
        </p:txBody>
      </p:sp>
    </p:spTree>
    <p:extLst>
      <p:ext uri="{BB962C8B-B14F-4D97-AF65-F5344CB8AC3E}">
        <p14:creationId xmlns:p14="http://schemas.microsoft.com/office/powerpoint/2010/main" val="3957388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822391A-7807-41BD-B1B4-0D3D743BF42F}" type="slidenum">
              <a:rPr lang="en-US" smtClean="0">
                <a:latin typeface="Helvetica" pitchFamily="1" charset="0"/>
              </a:rPr>
              <a:pPr/>
              <a:t>8</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At this very hot time first indirect candidates were seen in LEP ..but not enough to „sell“them</a:t>
            </a:r>
          </a:p>
        </p:txBody>
      </p:sp>
    </p:spTree>
    <p:extLst>
      <p:ext uri="{BB962C8B-B14F-4D97-AF65-F5344CB8AC3E}">
        <p14:creationId xmlns:p14="http://schemas.microsoft.com/office/powerpoint/2010/main" val="362790466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054F9585-F1C2-42A9-BB9E-29CF182AECA2}" type="slidenum">
              <a:rPr lang="en-US" smtClean="0">
                <a:latin typeface="Helvetica" pitchFamily="1" charset="0"/>
              </a:rPr>
              <a:pPr/>
              <a:t>80</a:t>
            </a:fld>
            <a:endParaRPr lang="en-US" dirty="0">
              <a:latin typeface="Helvetica" pitchFamily="1" charset="0"/>
            </a:endParaRPr>
          </a:p>
        </p:txBody>
      </p:sp>
      <p:sp>
        <p:nvSpPr>
          <p:cNvPr id="53251" name="Rectangle 2"/>
          <p:cNvSpPr>
            <a:spLocks noGrp="1" noRot="1" noChangeAspect="1" noChangeArrowheads="1" noTextEdit="1"/>
          </p:cNvSpPr>
          <p:nvPr>
            <p:ph type="sldImg"/>
          </p:nvPr>
        </p:nvSpPr>
        <p:spPr>
          <a:solidFill>
            <a:srgbClr val="FFFFFF"/>
          </a:solidFill>
          <a:ln/>
        </p:spPr>
      </p:sp>
      <p:sp>
        <p:nvSpPr>
          <p:cNvPr id="5325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Here </a:t>
            </a:r>
            <a:r>
              <a:rPr lang="de-DE" dirty="0" err="1">
                <a:latin typeface="Helvetica" pitchFamily="1" charset="0"/>
              </a:rPr>
              <a:t>we</a:t>
            </a:r>
            <a:r>
              <a:rPr lang="de-DE" dirty="0">
                <a:latin typeface="Helvetica" pitchFamily="1" charset="0"/>
              </a:rPr>
              <a:t> </a:t>
            </a:r>
            <a:r>
              <a:rPr lang="de-DE" dirty="0" err="1">
                <a:latin typeface="Helvetica" pitchFamily="1" charset="0"/>
              </a:rPr>
              <a:t>see</a:t>
            </a:r>
            <a:r>
              <a:rPr lang="de-DE" dirty="0">
                <a:latin typeface="Helvetica" pitchFamily="1" charset="0"/>
              </a:rPr>
              <a:t> a </a:t>
            </a:r>
            <a:r>
              <a:rPr lang="de-DE" dirty="0" err="1">
                <a:latin typeface="Helvetica" pitchFamily="1" charset="0"/>
              </a:rPr>
              <a:t>complicated</a:t>
            </a:r>
            <a:r>
              <a:rPr lang="de-DE" dirty="0">
                <a:latin typeface="Helvetica" pitchFamily="1" charset="0"/>
              </a:rPr>
              <a:t> </a:t>
            </a:r>
            <a:r>
              <a:rPr lang="de-DE" dirty="0" err="1">
                <a:latin typeface="Helvetica" pitchFamily="1" charset="0"/>
              </a:rPr>
              <a:t>looking</a:t>
            </a:r>
            <a:r>
              <a:rPr lang="de-DE" dirty="0">
                <a:latin typeface="Helvetica" pitchFamily="1" charset="0"/>
              </a:rPr>
              <a:t> </a:t>
            </a:r>
            <a:r>
              <a:rPr lang="de-DE" dirty="0" err="1">
                <a:latin typeface="Helvetica" pitchFamily="1" charset="0"/>
              </a:rPr>
              <a:t>test</a:t>
            </a:r>
            <a:r>
              <a:rPr lang="de-DE" dirty="0">
                <a:latin typeface="Helvetica" pitchFamily="1" charset="0"/>
              </a:rPr>
              <a:t> </a:t>
            </a:r>
            <a:r>
              <a:rPr lang="de-DE" dirty="0" err="1">
                <a:latin typeface="Helvetica" pitchFamily="1" charset="0"/>
              </a:rPr>
              <a:t>set-tup</a:t>
            </a:r>
            <a:r>
              <a:rPr lang="de-DE" dirty="0">
                <a:latin typeface="Helvetica" pitchFamily="1" charset="0"/>
              </a:rPr>
              <a:t>..</a:t>
            </a:r>
            <a:r>
              <a:rPr lang="de-DE" dirty="0" err="1">
                <a:latin typeface="Helvetica" pitchFamily="1" charset="0"/>
              </a:rPr>
              <a:t>dont</a:t>
            </a:r>
            <a:r>
              <a:rPr lang="de-DE" dirty="0">
                <a:latin typeface="Helvetica" pitchFamily="1" charset="0"/>
              </a:rPr>
              <a:t> </a:t>
            </a:r>
            <a:r>
              <a:rPr lang="de-DE" dirty="0" err="1">
                <a:latin typeface="Helvetica" pitchFamily="1" charset="0"/>
              </a:rPr>
              <a:t>worry</a:t>
            </a:r>
            <a:r>
              <a:rPr lang="de-DE" dirty="0">
                <a:latin typeface="Helvetica" pitchFamily="1" charset="0"/>
              </a:rPr>
              <a:t>..</a:t>
            </a:r>
            <a:r>
              <a:rPr lang="de-DE" dirty="0" err="1">
                <a:latin typeface="Helvetica" pitchFamily="1" charset="0"/>
              </a:rPr>
              <a:t>explanations</a:t>
            </a:r>
            <a:r>
              <a:rPr lang="de-DE" dirty="0">
                <a:latin typeface="Helvetica" pitchFamily="1" charset="0"/>
              </a:rPr>
              <a:t> </a:t>
            </a:r>
            <a:r>
              <a:rPr lang="de-DE" dirty="0" err="1">
                <a:latin typeface="Helvetica" pitchFamily="1" charset="0"/>
              </a:rPr>
              <a:t>next</a:t>
            </a:r>
            <a:r>
              <a:rPr lang="de-DE" dirty="0">
                <a:latin typeface="Helvetica" pitchFamily="1" charset="0"/>
              </a:rPr>
              <a:t> </a:t>
            </a:r>
            <a:r>
              <a:rPr lang="de-DE" dirty="0" err="1">
                <a:latin typeface="Helvetica" pitchFamily="1" charset="0"/>
              </a:rPr>
              <a:t>slide</a:t>
            </a:r>
            <a:endParaRPr lang="de-DE" dirty="0">
              <a:latin typeface="Helvetica" pitchFamily="1" charset="0"/>
            </a:endParaRPr>
          </a:p>
        </p:txBody>
      </p:sp>
    </p:spTree>
    <p:extLst>
      <p:ext uri="{BB962C8B-B14F-4D97-AF65-F5344CB8AC3E}">
        <p14:creationId xmlns:p14="http://schemas.microsoft.com/office/powerpoint/2010/main" val="32057088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054F9585-F1C2-42A9-BB9E-29CF182AECA2}" type="slidenum">
              <a:rPr lang="en-US" smtClean="0">
                <a:latin typeface="Helvetica" pitchFamily="1" charset="0"/>
              </a:rPr>
              <a:pPr/>
              <a:t>81</a:t>
            </a:fld>
            <a:endParaRPr lang="en-US" dirty="0">
              <a:latin typeface="Helvetica" pitchFamily="1" charset="0"/>
            </a:endParaRPr>
          </a:p>
        </p:txBody>
      </p:sp>
      <p:sp>
        <p:nvSpPr>
          <p:cNvPr id="53251" name="Rectangle 2"/>
          <p:cNvSpPr>
            <a:spLocks noGrp="1" noRot="1" noChangeAspect="1" noChangeArrowheads="1" noTextEdit="1"/>
          </p:cNvSpPr>
          <p:nvPr>
            <p:ph type="sldImg"/>
          </p:nvPr>
        </p:nvSpPr>
        <p:spPr>
          <a:solidFill>
            <a:srgbClr val="FFFFFF"/>
          </a:solidFill>
          <a:ln/>
        </p:spPr>
      </p:sp>
      <p:sp>
        <p:nvSpPr>
          <p:cNvPr id="5325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Try to </a:t>
            </a:r>
            <a:r>
              <a:rPr lang="de-DE" dirty="0" err="1">
                <a:latin typeface="Helvetica" pitchFamily="1" charset="0"/>
              </a:rPr>
              <a:t>re-invent</a:t>
            </a:r>
            <a:r>
              <a:rPr lang="de-DE" dirty="0">
                <a:latin typeface="Helvetica" pitchFamily="1" charset="0"/>
              </a:rPr>
              <a:t> </a:t>
            </a:r>
            <a:r>
              <a:rPr lang="de-DE" dirty="0" err="1">
                <a:latin typeface="Helvetica" pitchFamily="1" charset="0"/>
              </a:rPr>
              <a:t>this</a:t>
            </a:r>
            <a:r>
              <a:rPr lang="de-DE" dirty="0">
                <a:latin typeface="Helvetica" pitchFamily="1" charset="0"/>
              </a:rPr>
              <a:t> </a:t>
            </a:r>
            <a:r>
              <a:rPr lang="de-DE" dirty="0" err="1">
                <a:latin typeface="Helvetica" pitchFamily="1" charset="0"/>
              </a:rPr>
              <a:t>concept</a:t>
            </a:r>
            <a:r>
              <a:rPr lang="de-DE" dirty="0">
                <a:latin typeface="Helvetica" pitchFamily="1" charset="0"/>
              </a:rPr>
              <a:t> </a:t>
            </a:r>
            <a:r>
              <a:rPr lang="de-DE" dirty="0" err="1">
                <a:latin typeface="Helvetica" pitchFamily="1" charset="0"/>
              </a:rPr>
              <a:t>yourself</a:t>
            </a:r>
            <a:r>
              <a:rPr lang="de-DE" dirty="0">
                <a:latin typeface="Helvetica" pitchFamily="1" charset="0"/>
              </a:rPr>
              <a:t>..</a:t>
            </a:r>
            <a:r>
              <a:rPr lang="de-DE" dirty="0" err="1">
                <a:latin typeface="Helvetica" pitchFamily="1" charset="0"/>
              </a:rPr>
              <a:t>maybe</a:t>
            </a:r>
            <a:r>
              <a:rPr lang="de-DE" dirty="0">
                <a:latin typeface="Helvetica" pitchFamily="1" charset="0"/>
              </a:rPr>
              <a:t> </a:t>
            </a:r>
            <a:r>
              <a:rPr lang="de-DE" dirty="0" err="1">
                <a:latin typeface="Helvetica" pitchFamily="1" charset="0"/>
              </a:rPr>
              <a:t>you</a:t>
            </a:r>
            <a:r>
              <a:rPr lang="de-DE" dirty="0">
                <a:latin typeface="Helvetica" pitchFamily="1" charset="0"/>
              </a:rPr>
              <a:t> </a:t>
            </a:r>
            <a:r>
              <a:rPr lang="de-DE" dirty="0" err="1">
                <a:latin typeface="Helvetica" pitchFamily="1" charset="0"/>
              </a:rPr>
              <a:t>have</a:t>
            </a:r>
            <a:r>
              <a:rPr lang="de-DE" dirty="0">
                <a:latin typeface="Helvetica" pitchFamily="1" charset="0"/>
              </a:rPr>
              <a:t> a </a:t>
            </a:r>
            <a:r>
              <a:rPr lang="de-DE" dirty="0" err="1">
                <a:latin typeface="Helvetica" pitchFamily="1" charset="0"/>
              </a:rPr>
              <a:t>brilliant</a:t>
            </a:r>
            <a:r>
              <a:rPr lang="de-DE" dirty="0">
                <a:latin typeface="Helvetica" pitchFamily="1" charset="0"/>
              </a:rPr>
              <a:t> </a:t>
            </a:r>
            <a:r>
              <a:rPr lang="de-DE" dirty="0" err="1">
                <a:latin typeface="Helvetica" pitchFamily="1" charset="0"/>
              </a:rPr>
              <a:t>idea</a:t>
            </a:r>
            <a:r>
              <a:rPr lang="de-DE" dirty="0">
                <a:latin typeface="Helvetica" pitchFamily="1" charset="0"/>
              </a:rPr>
              <a:t> ..to </a:t>
            </a:r>
            <a:r>
              <a:rPr lang="de-DE" dirty="0" err="1">
                <a:latin typeface="Helvetica" pitchFamily="1" charset="0"/>
              </a:rPr>
              <a:t>make</a:t>
            </a:r>
            <a:r>
              <a:rPr lang="de-DE" dirty="0">
                <a:latin typeface="Helvetica" pitchFamily="1" charset="0"/>
              </a:rPr>
              <a:t> </a:t>
            </a:r>
            <a:r>
              <a:rPr lang="de-DE" dirty="0" err="1">
                <a:latin typeface="Helvetica" pitchFamily="1" charset="0"/>
              </a:rPr>
              <a:t>it</a:t>
            </a:r>
            <a:r>
              <a:rPr lang="de-DE" dirty="0">
                <a:latin typeface="Helvetica" pitchFamily="1" charset="0"/>
              </a:rPr>
              <a:t> </a:t>
            </a:r>
            <a:r>
              <a:rPr lang="de-DE" dirty="0" err="1">
                <a:latin typeface="Helvetica" pitchFamily="1" charset="0"/>
              </a:rPr>
              <a:t>better</a:t>
            </a:r>
            <a:r>
              <a:rPr lang="de-DE" dirty="0">
                <a:latin typeface="Helvetica" pitchFamily="1" charset="0"/>
              </a:rPr>
              <a:t> </a:t>
            </a:r>
            <a:r>
              <a:rPr lang="de-DE" dirty="0" err="1">
                <a:latin typeface="Helvetica" pitchFamily="1" charset="0"/>
              </a:rPr>
              <a:t>or</a:t>
            </a:r>
            <a:r>
              <a:rPr lang="de-DE" dirty="0">
                <a:latin typeface="Helvetica" pitchFamily="1" charset="0"/>
              </a:rPr>
              <a:t> </a:t>
            </a:r>
            <a:r>
              <a:rPr lang="de-DE" dirty="0" err="1">
                <a:latin typeface="Helvetica" pitchFamily="1" charset="0"/>
              </a:rPr>
              <a:t>easier</a:t>
            </a:r>
            <a:r>
              <a:rPr lang="de-DE" dirty="0">
                <a:latin typeface="Helvetica" pitchFamily="1" charset="0"/>
              </a:rPr>
              <a:t>..but </a:t>
            </a:r>
            <a:r>
              <a:rPr lang="de-DE" dirty="0" err="1">
                <a:latin typeface="Helvetica" pitchFamily="1" charset="0"/>
              </a:rPr>
              <a:t>no</a:t>
            </a:r>
            <a:r>
              <a:rPr lang="de-DE" dirty="0">
                <a:latin typeface="Helvetica" pitchFamily="1" charset="0"/>
              </a:rPr>
              <a:t> </a:t>
            </a:r>
            <a:r>
              <a:rPr lang="de-DE" dirty="0" err="1">
                <a:latin typeface="Helvetica" pitchFamily="1" charset="0"/>
              </a:rPr>
              <a:t>way</a:t>
            </a:r>
            <a:r>
              <a:rPr lang="de-DE" dirty="0">
                <a:latin typeface="Helvetica" pitchFamily="1" charset="0"/>
              </a:rPr>
              <a:t> to </a:t>
            </a:r>
            <a:r>
              <a:rPr lang="de-DE" dirty="0" err="1">
                <a:latin typeface="Helvetica" pitchFamily="1" charset="0"/>
              </a:rPr>
              <a:t>measure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unloaded</a:t>
            </a:r>
            <a:r>
              <a:rPr lang="de-DE" dirty="0">
                <a:latin typeface="Helvetica" pitchFamily="1" charset="0"/>
              </a:rPr>
              <a:t> Q </a:t>
            </a:r>
            <a:r>
              <a:rPr lang="de-DE" dirty="0" err="1">
                <a:latin typeface="Helvetica" pitchFamily="1" charset="0"/>
              </a:rPr>
              <a:t>with</a:t>
            </a:r>
            <a:r>
              <a:rPr lang="de-DE" dirty="0">
                <a:latin typeface="Helvetica" pitchFamily="1" charset="0"/>
              </a:rPr>
              <a:t> a VNA</a:t>
            </a:r>
          </a:p>
        </p:txBody>
      </p:sp>
    </p:spTree>
    <p:extLst>
      <p:ext uri="{BB962C8B-B14F-4D97-AF65-F5344CB8AC3E}">
        <p14:creationId xmlns:p14="http://schemas.microsoft.com/office/powerpoint/2010/main" val="336122210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8CD7B3C2-7F53-49F6-809F-3E8A4821C473}" type="slidenum">
              <a:rPr lang="en-US" smtClean="0">
                <a:latin typeface="Helvetica" pitchFamily="1" charset="0"/>
              </a:rPr>
              <a:pPr/>
              <a:t>82</a:t>
            </a:fld>
            <a:endParaRPr lang="en-US" dirty="0">
              <a:latin typeface="Helvetica" pitchFamily="1" charset="0"/>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nice </a:t>
            </a:r>
            <a:r>
              <a:rPr lang="de-DE" dirty="0" err="1">
                <a:latin typeface="Helvetica" pitchFamily="1" charset="0"/>
              </a:rPr>
              <a:t>analogie</a:t>
            </a:r>
            <a:r>
              <a:rPr lang="de-DE" dirty="0">
                <a:latin typeface="Helvetica" pitchFamily="1" charset="0"/>
              </a:rPr>
              <a:t> to </a:t>
            </a:r>
            <a:r>
              <a:rPr lang="de-DE" dirty="0" err="1">
                <a:latin typeface="Helvetica" pitchFamily="1" charset="0"/>
              </a:rPr>
              <a:t>the</a:t>
            </a:r>
            <a:r>
              <a:rPr lang="de-DE" dirty="0">
                <a:latin typeface="Helvetica" pitchFamily="1" charset="0"/>
              </a:rPr>
              <a:t> </a:t>
            </a:r>
            <a:r>
              <a:rPr lang="de-DE" dirty="0" err="1">
                <a:latin typeface="Helvetica" pitchFamily="1" charset="0"/>
              </a:rPr>
              <a:t>coupled</a:t>
            </a:r>
            <a:r>
              <a:rPr lang="de-DE" dirty="0">
                <a:latin typeface="Helvetica" pitchFamily="1" charset="0"/>
              </a:rPr>
              <a:t> </a:t>
            </a:r>
            <a:r>
              <a:rPr lang="de-DE" dirty="0" err="1">
                <a:latin typeface="Helvetica" pitchFamily="1" charset="0"/>
              </a:rPr>
              <a:t>pendulums</a:t>
            </a:r>
            <a:endParaRPr lang="de-DE" dirty="0">
              <a:latin typeface="Helvetica" pitchFamily="1" charset="0"/>
            </a:endParaRPr>
          </a:p>
        </p:txBody>
      </p:sp>
    </p:spTree>
    <p:extLst>
      <p:ext uri="{BB962C8B-B14F-4D97-AF65-F5344CB8AC3E}">
        <p14:creationId xmlns:p14="http://schemas.microsoft.com/office/powerpoint/2010/main" val="137816780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find </a:t>
            </a:r>
            <a:r>
              <a:rPr lang="en-US" dirty="0" err="1"/>
              <a:t>time..play</a:t>
            </a:r>
            <a:r>
              <a:rPr lang="en-US" dirty="0"/>
              <a:t> the movie  its still on the web</a:t>
            </a:r>
            <a:endParaRPr lang="en-GB" dirty="0"/>
          </a:p>
        </p:txBody>
      </p:sp>
      <p:sp>
        <p:nvSpPr>
          <p:cNvPr id="4" name="Slide Number Placeholder 3"/>
          <p:cNvSpPr>
            <a:spLocks noGrp="1"/>
          </p:cNvSpPr>
          <p:nvPr>
            <p:ph type="sldNum" sz="quarter" idx="5"/>
          </p:nvPr>
        </p:nvSpPr>
        <p:spPr/>
        <p:txBody>
          <a:bodyPr/>
          <a:lstStyle/>
          <a:p>
            <a:fld id="{85632644-F916-4BF4-AB47-581B5FBF7896}" type="slidenum">
              <a:rPr lang="en-GB" smtClean="0"/>
              <a:pPr/>
              <a:t>83</a:t>
            </a:fld>
            <a:endParaRPr lang="en-GB" dirty="0"/>
          </a:p>
        </p:txBody>
      </p:sp>
    </p:spTree>
    <p:extLst>
      <p:ext uri="{BB962C8B-B14F-4D97-AF65-F5344CB8AC3E}">
        <p14:creationId xmlns:p14="http://schemas.microsoft.com/office/powerpoint/2010/main" val="69174725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0FE73D43-A7A6-40A3-AFEC-B1232CFA8815}" type="slidenum">
              <a:rPr lang="en-US" smtClean="0">
                <a:latin typeface="Helvetica" pitchFamily="1" charset="0"/>
              </a:rPr>
              <a:pPr/>
              <a:t>84</a:t>
            </a:fld>
            <a:endParaRPr lang="en-US" dirty="0">
              <a:latin typeface="Helvetica" pitchFamily="1" charset="0"/>
            </a:endParaRPr>
          </a:p>
        </p:txBody>
      </p:sp>
      <p:sp>
        <p:nvSpPr>
          <p:cNvPr id="56323" name="Rectangle 2"/>
          <p:cNvSpPr>
            <a:spLocks noGrp="1" noRot="1" noChangeAspect="1" noChangeArrowheads="1" noTextEdit="1"/>
          </p:cNvSpPr>
          <p:nvPr>
            <p:ph type="sldImg"/>
          </p:nvPr>
        </p:nvSpPr>
        <p:spPr>
          <a:solidFill>
            <a:srgbClr val="FFFFFF"/>
          </a:solidFill>
          <a:ln/>
        </p:spPr>
      </p:sp>
      <p:sp>
        <p:nvSpPr>
          <p:cNvPr id="5632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Heavy SC </a:t>
            </a:r>
            <a:r>
              <a:rPr lang="de-DE" dirty="0" err="1">
                <a:latin typeface="Helvetica" pitchFamily="1" charset="0"/>
              </a:rPr>
              <a:t>cavity</a:t>
            </a:r>
            <a:r>
              <a:rPr lang="de-DE" dirty="0">
                <a:latin typeface="Helvetica" pitchFamily="1" charset="0"/>
              </a:rPr>
              <a:t>  </a:t>
            </a:r>
            <a:r>
              <a:rPr lang="de-DE" dirty="0" err="1">
                <a:latin typeface="Helvetica" pitchFamily="1" charset="0"/>
              </a:rPr>
              <a:t>stuff</a:t>
            </a:r>
            <a:r>
              <a:rPr lang="de-DE" dirty="0">
                <a:latin typeface="Helvetica" pitchFamily="1" charset="0"/>
              </a:rPr>
              <a:t> at 352 MHz…</a:t>
            </a:r>
          </a:p>
        </p:txBody>
      </p:sp>
    </p:spTree>
    <p:extLst>
      <p:ext uri="{BB962C8B-B14F-4D97-AF65-F5344CB8AC3E}">
        <p14:creationId xmlns:p14="http://schemas.microsoft.com/office/powerpoint/2010/main" val="351187478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1E488B7B-1896-41D2-AEDF-72FC36BAF44B}" type="slidenum">
              <a:rPr lang="en-US" smtClean="0">
                <a:latin typeface="Helvetica" pitchFamily="1" charset="0"/>
              </a:rPr>
              <a:pPr/>
              <a:t>85</a:t>
            </a:fld>
            <a:endParaRPr lang="en-US" dirty="0">
              <a:latin typeface="Helvetica" pitchFamily="1" charset="0"/>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Our</a:t>
            </a:r>
            <a:r>
              <a:rPr lang="de-DE" dirty="0">
                <a:latin typeface="Helvetica" pitchFamily="1" charset="0"/>
              </a:rPr>
              <a:t> </a:t>
            </a:r>
            <a:r>
              <a:rPr lang="de-DE" dirty="0" err="1">
                <a:latin typeface="Helvetica" pitchFamily="1" charset="0"/>
              </a:rPr>
              <a:t>tool</a:t>
            </a:r>
            <a:r>
              <a:rPr lang="de-DE" dirty="0">
                <a:latin typeface="Helvetica" pitchFamily="1" charset="0"/>
              </a:rPr>
              <a:t> box </a:t>
            </a:r>
            <a:r>
              <a:rPr lang="de-DE" dirty="0" err="1">
                <a:latin typeface="Helvetica" pitchFamily="1" charset="0"/>
              </a:rPr>
              <a:t>is</a:t>
            </a:r>
            <a:r>
              <a:rPr lang="de-DE" dirty="0">
                <a:latin typeface="Helvetica" pitchFamily="1" charset="0"/>
              </a:rPr>
              <a:t> </a:t>
            </a:r>
            <a:r>
              <a:rPr lang="de-DE" dirty="0" err="1">
                <a:latin typeface="Helvetica" pitchFamily="1" charset="0"/>
              </a:rPr>
              <a:t>ready</a:t>
            </a:r>
            <a:r>
              <a:rPr lang="de-DE" dirty="0">
                <a:latin typeface="Helvetica" pitchFamily="1" charset="0"/>
              </a:rPr>
              <a:t> for </a:t>
            </a:r>
            <a:r>
              <a:rPr lang="de-DE" dirty="0" err="1">
                <a:latin typeface="Helvetica" pitchFamily="1" charset="0"/>
              </a:rPr>
              <a:t>use</a:t>
            </a:r>
            <a:r>
              <a:rPr lang="de-DE" dirty="0">
                <a:latin typeface="Helvetica" pitchFamily="1" charset="0"/>
              </a:rPr>
              <a:t>…</a:t>
            </a:r>
          </a:p>
        </p:txBody>
      </p:sp>
    </p:spTree>
    <p:extLst>
      <p:ext uri="{BB962C8B-B14F-4D97-AF65-F5344CB8AC3E}">
        <p14:creationId xmlns:p14="http://schemas.microsoft.com/office/powerpoint/2010/main" val="187043596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7780D4-DF3F-4617-824E-2815F8E36C46}" type="slidenum">
              <a:rPr kumimoji="0" lang="en-US" sz="1200" b="0" i="0" u="none" strike="noStrike" kern="1200" cap="none" spc="0" normalizeH="0" baseline="0" noProof="0" smtClean="0">
                <a:ln>
                  <a:noFill/>
                </a:ln>
                <a:solidFill>
                  <a:prstClr val="black"/>
                </a:solidFill>
                <a:effectLst/>
                <a:uLnTx/>
                <a:uFillTx/>
                <a:latin typeface="Helvetica" pitchFamily="1"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US" sz="1200" b="0" i="0" u="none" strike="noStrike" kern="1200" cap="none" spc="0" normalizeH="0" baseline="0" noProof="0" dirty="0">
              <a:ln>
                <a:noFill/>
              </a:ln>
              <a:solidFill>
                <a:prstClr val="black"/>
              </a:solidFill>
              <a:effectLst/>
              <a:uLnTx/>
              <a:uFillTx/>
              <a:latin typeface="Helvetica" pitchFamily="1" charset="0"/>
              <a:ea typeface="+mn-ea"/>
              <a:cs typeface="+mn-cs"/>
            </a:endParaRPr>
          </a:p>
        </p:txBody>
      </p:sp>
      <p:sp>
        <p:nvSpPr>
          <p:cNvPr id="66563" name="Rectangle 2"/>
          <p:cNvSpPr>
            <a:spLocks noGrp="1" noRot="1" noChangeAspect="1" noChangeArrowheads="1" noTextEdit="1"/>
          </p:cNvSpPr>
          <p:nvPr>
            <p:ph type="sldImg"/>
          </p:nvPr>
        </p:nvSpPr>
        <p:spPr>
          <a:solidFill>
            <a:srgbClr val="FFFFFF"/>
          </a:solidFill>
          <a:ln/>
        </p:spPr>
      </p:sp>
      <p:sp>
        <p:nvSpPr>
          <p:cNvPr id="66564"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Home </a:t>
            </a:r>
            <a:r>
              <a:rPr lang="de-DE" sz="1800" dirty="0" err="1">
                <a:latin typeface="Helvetica" pitchFamily="1" charset="0"/>
              </a:rPr>
              <a:t>work</a:t>
            </a:r>
            <a:r>
              <a:rPr lang="de-DE" sz="1800" dirty="0">
                <a:latin typeface="Helvetica" pitchFamily="1" charset="0"/>
              </a:rPr>
              <a:t>…..sorry…</a:t>
            </a:r>
          </a:p>
        </p:txBody>
      </p:sp>
    </p:spTree>
    <p:extLst>
      <p:ext uri="{BB962C8B-B14F-4D97-AF65-F5344CB8AC3E}">
        <p14:creationId xmlns:p14="http://schemas.microsoft.com/office/powerpoint/2010/main" val="377445547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822391A-7807-41BD-B1B4-0D3D743BF42F}" type="slidenum">
              <a:rPr lang="en-US" smtClean="0">
                <a:latin typeface="Helvetica" pitchFamily="1" charset="0"/>
              </a:rPr>
              <a:pPr/>
              <a:t>87</a:t>
            </a:fld>
            <a:endParaRPr lang="en-US" dirty="0">
              <a:latin typeface="Helvetica" pitchFamily="1"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Hope </a:t>
            </a:r>
            <a:r>
              <a:rPr lang="de-DE" sz="1800" dirty="0" err="1">
                <a:latin typeface="Helvetica" pitchFamily="1" charset="0"/>
              </a:rPr>
              <a:t>you</a:t>
            </a:r>
            <a:r>
              <a:rPr lang="de-DE" sz="1800" dirty="0">
                <a:latin typeface="Helvetica" pitchFamily="1" charset="0"/>
              </a:rPr>
              <a:t> find time for </a:t>
            </a:r>
            <a:r>
              <a:rPr lang="de-DE" sz="1800" dirty="0" err="1">
                <a:latin typeface="Helvetica" pitchFamily="1" charset="0"/>
              </a:rPr>
              <a:t>further</a:t>
            </a:r>
            <a:r>
              <a:rPr lang="de-DE" sz="1800" dirty="0">
                <a:latin typeface="Helvetica" pitchFamily="1" charset="0"/>
              </a:rPr>
              <a:t> </a:t>
            </a:r>
            <a:r>
              <a:rPr lang="de-DE" sz="1800" dirty="0" err="1">
                <a:latin typeface="Helvetica" pitchFamily="1" charset="0"/>
              </a:rPr>
              <a:t>reading</a:t>
            </a:r>
            <a:endParaRPr lang="de-DE" sz="1800" dirty="0">
              <a:latin typeface="Helvetica" pitchFamily="1" charset="0"/>
            </a:endParaRPr>
          </a:p>
        </p:txBody>
      </p:sp>
    </p:spTree>
    <p:extLst>
      <p:ext uri="{BB962C8B-B14F-4D97-AF65-F5344CB8AC3E}">
        <p14:creationId xmlns:p14="http://schemas.microsoft.com/office/powerpoint/2010/main" val="180923855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5752C49A-91BD-4791-95E2-358AE8C280E4}" type="slidenum">
              <a:rPr lang="en-US" smtClean="0">
                <a:latin typeface="Helvetica" pitchFamily="1" charset="0"/>
              </a:rPr>
              <a:pPr/>
              <a:t>88</a:t>
            </a:fld>
            <a:endParaRPr lang="en-US" dirty="0">
              <a:latin typeface="Helvetica" pitchFamily="1" charset="0"/>
            </a:endParaRPr>
          </a:p>
        </p:txBody>
      </p:sp>
      <p:sp>
        <p:nvSpPr>
          <p:cNvPr id="24579" name="Rectangle 2"/>
          <p:cNvSpPr>
            <a:spLocks noGrp="1" noRot="1" noChangeAspect="1" noChangeArrowheads="1" noTextEdit="1"/>
          </p:cNvSpPr>
          <p:nvPr>
            <p:ph type="sldImg"/>
          </p:nvPr>
        </p:nvSpPr>
        <p:spPr>
          <a:solidFill>
            <a:srgbClr val="FFFFFF"/>
          </a:solidFill>
          <a:ln/>
        </p:spPr>
      </p:sp>
      <p:sp>
        <p:nvSpPr>
          <p:cNvPr id="2458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The </a:t>
            </a:r>
            <a:r>
              <a:rPr lang="de-DE" dirty="0" err="1">
                <a:latin typeface="Helvetica" pitchFamily="1" charset="0"/>
              </a:rPr>
              <a:t>cavity</a:t>
            </a:r>
            <a:r>
              <a:rPr lang="de-DE" dirty="0">
                <a:latin typeface="Helvetica" pitchFamily="1" charset="0"/>
              </a:rPr>
              <a:t> </a:t>
            </a:r>
            <a:r>
              <a:rPr lang="de-DE" dirty="0" err="1">
                <a:latin typeface="Helvetica" pitchFamily="1" charset="0"/>
              </a:rPr>
              <a:t>is</a:t>
            </a:r>
            <a:r>
              <a:rPr lang="de-DE" dirty="0">
                <a:latin typeface="Helvetica" pitchFamily="1" charset="0"/>
              </a:rPr>
              <a:t> a </a:t>
            </a:r>
            <a:r>
              <a:rPr lang="de-DE" dirty="0" err="1">
                <a:latin typeface="Helvetica" pitchFamily="1" charset="0"/>
              </a:rPr>
              <a:t>transformer</a:t>
            </a:r>
            <a:r>
              <a:rPr lang="de-DE" dirty="0">
                <a:latin typeface="Helvetica" pitchFamily="1" charset="0"/>
              </a:rPr>
              <a:t> and in Case of SC..</a:t>
            </a:r>
            <a:r>
              <a:rPr lang="de-DE" dirty="0" err="1">
                <a:latin typeface="Helvetica" pitchFamily="1" charset="0"/>
              </a:rPr>
              <a:t>nearly</a:t>
            </a:r>
            <a:r>
              <a:rPr lang="de-DE" dirty="0">
                <a:latin typeface="Helvetica" pitchFamily="1" charset="0"/>
              </a:rPr>
              <a:t> </a:t>
            </a:r>
            <a:r>
              <a:rPr lang="de-DE" dirty="0" err="1">
                <a:latin typeface="Helvetica" pitchFamily="1" charset="0"/>
              </a:rPr>
              <a:t>lossless</a:t>
            </a:r>
            <a:r>
              <a:rPr lang="de-DE" dirty="0">
                <a:latin typeface="Helvetica" pitchFamily="1" charset="0"/>
              </a:rPr>
              <a:t>..</a:t>
            </a:r>
          </a:p>
        </p:txBody>
      </p:sp>
    </p:spTree>
    <p:extLst>
      <p:ext uri="{BB962C8B-B14F-4D97-AF65-F5344CB8AC3E}">
        <p14:creationId xmlns:p14="http://schemas.microsoft.com/office/powerpoint/2010/main" val="331774611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145281" y="9121140"/>
            <a:ext cx="3169920" cy="480060"/>
          </a:xfrm>
          <a:prstGeom prst="rect">
            <a:avLst/>
          </a:prstGeom>
          <a:noFill/>
          <a:ln w="9525">
            <a:noFill/>
            <a:miter lim="800000"/>
            <a:headEnd/>
            <a:tailEnd/>
          </a:ln>
        </p:spPr>
        <p:txBody>
          <a:bodyPr anchor="b"/>
          <a:lstStyle/>
          <a:p>
            <a:pPr algn="r" eaLnBrk="0" hangingPunct="0"/>
            <a:fld id="{9638C3CA-8F8F-4246-A34B-68DD956281B9}" type="slidenum">
              <a:rPr lang="en-US" sz="1200"/>
              <a:pPr algn="r" eaLnBrk="0" hangingPunct="0"/>
              <a:t>89</a:t>
            </a:fld>
            <a:endParaRPr lang="en-US" sz="1200" dirty="0"/>
          </a:p>
        </p:txBody>
      </p:sp>
      <p:sp>
        <p:nvSpPr>
          <p:cNvPr id="25603" name="Rectangle 2"/>
          <p:cNvSpPr>
            <a:spLocks noGrp="1" noRot="1" noChangeAspect="1" noChangeArrowheads="1" noTextEdit="1"/>
          </p:cNvSpPr>
          <p:nvPr>
            <p:ph type="sldImg"/>
          </p:nvPr>
        </p:nvSpPr>
        <p:spPr>
          <a:solidFill>
            <a:srgbClr val="FFFFFF"/>
          </a:solidFill>
          <a:ln/>
        </p:spPr>
      </p:sp>
      <p:sp>
        <p:nvSpPr>
          <p:cNvPr id="2560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Surfing on </a:t>
            </a:r>
            <a:r>
              <a:rPr lang="de-DE" dirty="0" err="1">
                <a:latin typeface="Helvetica" pitchFamily="1" charset="0"/>
              </a:rPr>
              <a:t>the</a:t>
            </a:r>
            <a:r>
              <a:rPr lang="de-DE" dirty="0">
                <a:latin typeface="Helvetica" pitchFamily="1" charset="0"/>
              </a:rPr>
              <a:t> </a:t>
            </a:r>
            <a:r>
              <a:rPr lang="de-DE" dirty="0" err="1">
                <a:latin typeface="Helvetica" pitchFamily="1" charset="0"/>
              </a:rPr>
              <a:t>waves</a:t>
            </a:r>
            <a:r>
              <a:rPr lang="de-DE" dirty="0">
                <a:latin typeface="Helvetica" pitchFamily="1" charset="0"/>
              </a:rPr>
              <a:t>..</a:t>
            </a:r>
            <a:r>
              <a:rPr lang="de-DE" dirty="0" err="1">
                <a:latin typeface="Helvetica" pitchFamily="1" charset="0"/>
              </a:rPr>
              <a:t>means</a:t>
            </a:r>
            <a:r>
              <a:rPr lang="de-DE" dirty="0">
                <a:latin typeface="Helvetica" pitchFamily="1" charset="0"/>
              </a:rPr>
              <a:t> to </a:t>
            </a:r>
            <a:r>
              <a:rPr lang="de-DE" dirty="0" err="1">
                <a:latin typeface="Helvetica" pitchFamily="1" charset="0"/>
              </a:rPr>
              <a:t>stay</a:t>
            </a:r>
            <a:r>
              <a:rPr lang="de-DE" dirty="0">
                <a:latin typeface="Helvetica" pitchFamily="1" charset="0"/>
              </a:rPr>
              <a:t> in </a:t>
            </a:r>
            <a:r>
              <a:rPr lang="de-DE" dirty="0" err="1">
                <a:latin typeface="Helvetica" pitchFamily="1" charset="0"/>
              </a:rPr>
              <a:t>synchronism</a:t>
            </a:r>
            <a:r>
              <a:rPr lang="de-DE" dirty="0">
                <a:latin typeface="Helvetica" pitchFamily="1" charset="0"/>
              </a:rPr>
              <a:t>..</a:t>
            </a:r>
            <a:r>
              <a:rPr lang="de-DE" dirty="0" err="1">
                <a:latin typeface="Helvetica" pitchFamily="1" charset="0"/>
              </a:rPr>
              <a:t>more</a:t>
            </a:r>
            <a:r>
              <a:rPr lang="de-DE" dirty="0">
                <a:latin typeface="Helvetica" pitchFamily="1" charset="0"/>
              </a:rPr>
              <a:t> </a:t>
            </a:r>
            <a:r>
              <a:rPr lang="de-DE" dirty="0" err="1">
                <a:latin typeface="Helvetica" pitchFamily="1" charset="0"/>
              </a:rPr>
              <a:t>or</a:t>
            </a:r>
            <a:r>
              <a:rPr lang="de-DE" dirty="0">
                <a:latin typeface="Helvetica" pitchFamily="1" charset="0"/>
              </a:rPr>
              <a:t> </a:t>
            </a:r>
            <a:r>
              <a:rPr lang="de-DE" dirty="0" err="1">
                <a:latin typeface="Helvetica" pitchFamily="1" charset="0"/>
              </a:rPr>
              <a:t>less</a:t>
            </a:r>
            <a:r>
              <a:rPr lang="de-DE" dirty="0">
                <a:latin typeface="Helvetica" pitchFamily="1" charset="0"/>
              </a:rPr>
              <a:t>..in </a:t>
            </a:r>
            <a:r>
              <a:rPr lang="de-DE" dirty="0" err="1">
                <a:latin typeface="Helvetica" pitchFamily="1" charset="0"/>
              </a:rPr>
              <a:t>particular</a:t>
            </a:r>
            <a:r>
              <a:rPr lang="de-DE" dirty="0">
                <a:latin typeface="Helvetica" pitchFamily="1" charset="0"/>
              </a:rPr>
              <a:t> </a:t>
            </a:r>
            <a:r>
              <a:rPr lang="de-DE" dirty="0" err="1">
                <a:latin typeface="Helvetica" pitchFamily="1" charset="0"/>
              </a:rPr>
              <a:t>important</a:t>
            </a:r>
            <a:r>
              <a:rPr lang="de-DE" dirty="0">
                <a:latin typeface="Helvetica" pitchFamily="1" charset="0"/>
              </a:rPr>
              <a:t> for </a:t>
            </a:r>
            <a:r>
              <a:rPr lang="de-DE" dirty="0" err="1">
                <a:latin typeface="Helvetica" pitchFamily="1" charset="0"/>
              </a:rPr>
              <a:t>multi</a:t>
            </a:r>
            <a:r>
              <a:rPr lang="de-DE" dirty="0">
                <a:latin typeface="Helvetica" pitchFamily="1" charset="0"/>
              </a:rPr>
              <a:t> </a:t>
            </a:r>
            <a:r>
              <a:rPr lang="de-DE" dirty="0" err="1">
                <a:latin typeface="Helvetica" pitchFamily="1" charset="0"/>
              </a:rPr>
              <a:t>cell</a:t>
            </a:r>
            <a:r>
              <a:rPr lang="de-DE" dirty="0">
                <a:latin typeface="Helvetica" pitchFamily="1" charset="0"/>
              </a:rPr>
              <a:t> </a:t>
            </a:r>
            <a:r>
              <a:rPr lang="de-DE" dirty="0" err="1">
                <a:latin typeface="Helvetica" pitchFamily="1" charset="0"/>
              </a:rPr>
              <a:t>cavities</a:t>
            </a:r>
            <a:endParaRPr lang="de-DE" dirty="0">
              <a:latin typeface="Helvetica" pitchFamily="1" charset="0"/>
            </a:endParaRPr>
          </a:p>
        </p:txBody>
      </p:sp>
    </p:spTree>
    <p:extLst>
      <p:ext uri="{BB962C8B-B14F-4D97-AF65-F5344CB8AC3E}">
        <p14:creationId xmlns:p14="http://schemas.microsoft.com/office/powerpoint/2010/main" val="1349982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21D582EA-6066-4E6F-9429-60E18CBD53FA}" type="slidenum">
              <a:rPr lang="en-US" smtClean="0">
                <a:latin typeface="Helvetica" pitchFamily="1" charset="0"/>
              </a:rPr>
              <a:pPr/>
              <a:t>9</a:t>
            </a:fld>
            <a:endParaRPr lang="en-US" dirty="0">
              <a:latin typeface="Helvetica" pitchFamily="1" charset="0"/>
            </a:endParaRPr>
          </a:p>
        </p:txBody>
      </p:sp>
      <p:sp>
        <p:nvSpPr>
          <p:cNvPr id="41987" name="Rectangle 2"/>
          <p:cNvSpPr>
            <a:spLocks noGrp="1" noRot="1" noChangeAspect="1" noChangeArrowheads="1" noTextEdit="1"/>
          </p:cNvSpPr>
          <p:nvPr>
            <p:ph type="sldImg"/>
          </p:nvPr>
        </p:nvSpPr>
        <p:spPr>
          <a:solidFill>
            <a:srgbClr val="FFFFFF"/>
          </a:solidFill>
          <a:ln/>
        </p:spPr>
      </p:sp>
      <p:sp>
        <p:nvSpPr>
          <p:cNvPr id="41988"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r>
              <a:rPr lang="de-DE" sz="1800" dirty="0">
                <a:latin typeface="Helvetica" pitchFamily="1" charset="0"/>
              </a:rPr>
              <a:t>The history..since more than 100 years by now..</a:t>
            </a:r>
          </a:p>
        </p:txBody>
      </p:sp>
    </p:spTree>
    <p:extLst>
      <p:ext uri="{BB962C8B-B14F-4D97-AF65-F5344CB8AC3E}">
        <p14:creationId xmlns:p14="http://schemas.microsoft.com/office/powerpoint/2010/main" val="254366225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A3069D21-5AF6-4776-87B7-3239832ADA66}" type="slidenum">
              <a:rPr lang="en-US" smtClean="0">
                <a:latin typeface="Helvetica" pitchFamily="1" charset="0"/>
              </a:rPr>
              <a:pPr/>
              <a:t>90</a:t>
            </a:fld>
            <a:endParaRPr lang="en-US" dirty="0">
              <a:latin typeface="Helvetica" pitchFamily="1" charset="0"/>
            </a:endParaRPr>
          </a:p>
        </p:txBody>
      </p:sp>
      <p:sp>
        <p:nvSpPr>
          <p:cNvPr id="26627" name="Rectangle 2"/>
          <p:cNvSpPr>
            <a:spLocks noGrp="1" noRot="1" noChangeAspect="1" noChangeArrowheads="1" noTextEdit="1"/>
          </p:cNvSpPr>
          <p:nvPr>
            <p:ph type="sldImg"/>
          </p:nvPr>
        </p:nvSpPr>
        <p:spPr>
          <a:solidFill>
            <a:srgbClr val="FFFFFF"/>
          </a:solidFill>
          <a:ln/>
        </p:spPr>
      </p:sp>
      <p:sp>
        <p:nvSpPr>
          <p:cNvPr id="2662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Sorry not a </a:t>
            </a:r>
            <a:r>
              <a:rPr lang="de-DE" dirty="0" err="1">
                <a:latin typeface="Helvetica" pitchFamily="1" charset="0"/>
              </a:rPr>
              <a:t>movie</a:t>
            </a:r>
            <a:r>
              <a:rPr lang="de-DE" dirty="0">
                <a:latin typeface="Helvetica" pitchFamily="1" charset="0"/>
              </a:rPr>
              <a:t>, but </a:t>
            </a:r>
            <a:r>
              <a:rPr lang="de-DE" dirty="0" err="1">
                <a:latin typeface="Helvetica" pitchFamily="1" charset="0"/>
              </a:rPr>
              <a:t>good</a:t>
            </a:r>
            <a:r>
              <a:rPr lang="de-DE" dirty="0">
                <a:latin typeface="Helvetica" pitchFamily="1" charset="0"/>
              </a:rPr>
              <a:t> </a:t>
            </a:r>
            <a:r>
              <a:rPr lang="de-DE" dirty="0" err="1">
                <a:latin typeface="Helvetica" pitchFamily="1" charset="0"/>
              </a:rPr>
              <a:t>enough</a:t>
            </a:r>
            <a:r>
              <a:rPr lang="de-DE" dirty="0">
                <a:latin typeface="Helvetica" pitchFamily="1" charset="0"/>
              </a:rPr>
              <a:t> to </a:t>
            </a:r>
            <a:r>
              <a:rPr lang="de-DE" dirty="0" err="1">
                <a:latin typeface="Helvetica" pitchFamily="1" charset="0"/>
              </a:rPr>
              <a:t>visualize</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fields</a:t>
            </a:r>
            <a:r>
              <a:rPr lang="de-DE" dirty="0">
                <a:latin typeface="Helvetica" pitchFamily="1" charset="0"/>
              </a:rPr>
              <a:t> and </a:t>
            </a:r>
            <a:r>
              <a:rPr lang="de-DE" dirty="0" err="1">
                <a:latin typeface="Helvetica" pitchFamily="1" charset="0"/>
              </a:rPr>
              <a:t>what</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particle</a:t>
            </a:r>
            <a:r>
              <a:rPr lang="de-DE" dirty="0">
                <a:latin typeface="Helvetica" pitchFamily="1" charset="0"/>
              </a:rPr>
              <a:t> </a:t>
            </a:r>
            <a:r>
              <a:rPr lang="de-DE" dirty="0" err="1">
                <a:latin typeface="Helvetica" pitchFamily="1" charset="0"/>
              </a:rPr>
              <a:t>sees</a:t>
            </a:r>
            <a:r>
              <a:rPr lang="de-DE" dirty="0">
                <a:latin typeface="Helvetica" pitchFamily="1" charset="0"/>
              </a:rPr>
              <a:t> in </a:t>
            </a:r>
            <a:r>
              <a:rPr lang="de-DE" dirty="0" err="1">
                <a:latin typeface="Helvetica" pitchFamily="1" charset="0"/>
              </a:rPr>
              <a:t>the</a:t>
            </a:r>
            <a:r>
              <a:rPr lang="de-DE" dirty="0">
                <a:latin typeface="Helvetica" pitchFamily="1" charset="0"/>
              </a:rPr>
              <a:t> different </a:t>
            </a:r>
            <a:r>
              <a:rPr lang="de-DE" dirty="0" err="1">
                <a:latin typeface="Helvetica" pitchFamily="1" charset="0"/>
              </a:rPr>
              <a:t>positions</a:t>
            </a:r>
            <a:endParaRPr lang="de-DE" dirty="0">
              <a:latin typeface="Helvetica" pitchFamily="1" charset="0"/>
            </a:endParaRPr>
          </a:p>
        </p:txBody>
      </p:sp>
    </p:spTree>
    <p:extLst>
      <p:ext uri="{BB962C8B-B14F-4D97-AF65-F5344CB8AC3E}">
        <p14:creationId xmlns:p14="http://schemas.microsoft.com/office/powerpoint/2010/main" val="427988497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CD88A205-DD5D-4674-9A52-B83E1E58AB06}" type="slidenum">
              <a:rPr lang="en-US" smtClean="0">
                <a:latin typeface="Helvetica" pitchFamily="1" charset="0"/>
              </a:rPr>
              <a:pPr/>
              <a:t>91</a:t>
            </a:fld>
            <a:endParaRPr lang="en-US" dirty="0">
              <a:latin typeface="Helvetica" pitchFamily="1" charset="0"/>
            </a:endParaRPr>
          </a:p>
        </p:txBody>
      </p:sp>
      <p:sp>
        <p:nvSpPr>
          <p:cNvPr id="27651" name="Rectangle 2"/>
          <p:cNvSpPr>
            <a:spLocks noGrp="1" noRot="1" noChangeAspect="1" noChangeArrowheads="1" noTextEdit="1"/>
          </p:cNvSpPr>
          <p:nvPr>
            <p:ph type="sldImg"/>
          </p:nvPr>
        </p:nvSpPr>
        <p:spPr>
          <a:solidFill>
            <a:srgbClr val="FFFFFF"/>
          </a:solidFill>
          <a:ln/>
        </p:spPr>
      </p:sp>
      <p:sp>
        <p:nvSpPr>
          <p:cNvPr id="2765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And </a:t>
            </a:r>
            <a:r>
              <a:rPr lang="de-DE" dirty="0" err="1">
                <a:latin typeface="Helvetica" pitchFamily="1" charset="0"/>
              </a:rPr>
              <a:t>here</a:t>
            </a:r>
            <a:r>
              <a:rPr lang="de-DE" dirty="0">
                <a:latin typeface="Helvetica" pitchFamily="1" charset="0"/>
              </a:rPr>
              <a:t> .. A </a:t>
            </a:r>
            <a:r>
              <a:rPr lang="de-DE" dirty="0" err="1">
                <a:latin typeface="Helvetica" pitchFamily="1" charset="0"/>
              </a:rPr>
              <a:t>bit</a:t>
            </a:r>
            <a:r>
              <a:rPr lang="de-DE" dirty="0">
                <a:latin typeface="Helvetica" pitchFamily="1" charset="0"/>
              </a:rPr>
              <a:t> </a:t>
            </a:r>
            <a:r>
              <a:rPr lang="de-DE" dirty="0" err="1">
                <a:latin typeface="Helvetica" pitchFamily="1" charset="0"/>
              </a:rPr>
              <a:t>more</a:t>
            </a:r>
            <a:r>
              <a:rPr lang="de-DE" dirty="0">
                <a:latin typeface="Helvetica" pitchFamily="1" charset="0"/>
              </a:rPr>
              <a:t> in </a:t>
            </a:r>
            <a:r>
              <a:rPr lang="de-DE" dirty="0" err="1">
                <a:latin typeface="Helvetica" pitchFamily="1" charset="0"/>
              </a:rPr>
              <a:t>detail</a:t>
            </a:r>
            <a:r>
              <a:rPr lang="de-DE" dirty="0">
                <a:latin typeface="Helvetica" pitchFamily="1" charset="0"/>
              </a:rPr>
              <a:t> and a </a:t>
            </a:r>
            <a:r>
              <a:rPr lang="de-DE" dirty="0" err="1">
                <a:latin typeface="Helvetica" pitchFamily="1" charset="0"/>
              </a:rPr>
              <a:t>small</a:t>
            </a:r>
            <a:r>
              <a:rPr lang="de-DE" dirty="0">
                <a:latin typeface="Helvetica" pitchFamily="1" charset="0"/>
              </a:rPr>
              <a:t> </a:t>
            </a:r>
            <a:r>
              <a:rPr lang="de-DE" dirty="0" err="1">
                <a:latin typeface="Helvetica" pitchFamily="1" charset="0"/>
              </a:rPr>
              <a:t>amount</a:t>
            </a:r>
            <a:r>
              <a:rPr lang="de-DE" dirty="0">
                <a:latin typeface="Helvetica" pitchFamily="1" charset="0"/>
              </a:rPr>
              <a:t> of </a:t>
            </a:r>
            <a:r>
              <a:rPr lang="de-DE" dirty="0" err="1">
                <a:latin typeface="Helvetica" pitchFamily="1" charset="0"/>
              </a:rPr>
              <a:t>math</a:t>
            </a:r>
            <a:endParaRPr lang="de-DE" dirty="0">
              <a:latin typeface="Helvetica" pitchFamily="1" charset="0"/>
            </a:endParaRPr>
          </a:p>
        </p:txBody>
      </p:sp>
    </p:spTree>
    <p:extLst>
      <p:ext uri="{BB962C8B-B14F-4D97-AF65-F5344CB8AC3E}">
        <p14:creationId xmlns:p14="http://schemas.microsoft.com/office/powerpoint/2010/main" val="155716240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9E22D45-9BA8-48DC-AC6B-5A9A8079B426}" type="slidenum">
              <a:rPr lang="en-US" smtClean="0">
                <a:latin typeface="Helvetica" pitchFamily="1" charset="0"/>
              </a:rPr>
              <a:pPr/>
              <a:t>92</a:t>
            </a:fld>
            <a:endParaRPr lang="en-US" dirty="0">
              <a:latin typeface="Helvetica" pitchFamily="1" charset="0"/>
            </a:endParaRPr>
          </a:p>
        </p:txBody>
      </p:sp>
      <p:sp>
        <p:nvSpPr>
          <p:cNvPr id="34819" name="Rectangle 2"/>
          <p:cNvSpPr>
            <a:spLocks noGrp="1" noRot="1" noChangeAspect="1" noChangeArrowheads="1" noTextEdit="1"/>
          </p:cNvSpPr>
          <p:nvPr>
            <p:ph type="sldImg"/>
          </p:nvPr>
        </p:nvSpPr>
        <p:spPr>
          <a:solidFill>
            <a:srgbClr val="FFFFFF"/>
          </a:solidFill>
          <a:ln/>
        </p:spPr>
      </p:sp>
      <p:sp>
        <p:nvSpPr>
          <p:cNvPr id="3482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a:latin typeface="Helvetica" pitchFamily="1" charset="0"/>
              </a:rPr>
              <a:t>This </a:t>
            </a:r>
            <a:r>
              <a:rPr lang="de-DE" dirty="0" err="1">
                <a:latin typeface="Helvetica" pitchFamily="1" charset="0"/>
              </a:rPr>
              <a:t>version</a:t>
            </a:r>
            <a:r>
              <a:rPr lang="de-DE" dirty="0">
                <a:latin typeface="Helvetica" pitchFamily="1" charset="0"/>
              </a:rPr>
              <a:t> </a:t>
            </a:r>
            <a:r>
              <a:rPr lang="de-DE" dirty="0" err="1">
                <a:latin typeface="Helvetica" pitchFamily="1" charset="0"/>
              </a:rPr>
              <a:t>had</a:t>
            </a:r>
            <a:r>
              <a:rPr lang="de-DE" dirty="0">
                <a:latin typeface="Helvetica" pitchFamily="1" charset="0"/>
              </a:rPr>
              <a:t> </a:t>
            </a:r>
            <a:r>
              <a:rPr lang="de-DE" dirty="0" err="1">
                <a:latin typeface="Helvetica" pitchFamily="1" charset="0"/>
              </a:rPr>
              <a:t>been</a:t>
            </a:r>
            <a:r>
              <a:rPr lang="de-DE" dirty="0">
                <a:latin typeface="Helvetica" pitchFamily="1" charset="0"/>
              </a:rPr>
              <a:t> </a:t>
            </a:r>
            <a:r>
              <a:rPr lang="de-DE" dirty="0" err="1">
                <a:latin typeface="Helvetica" pitchFamily="1" charset="0"/>
              </a:rPr>
              <a:t>replaced</a:t>
            </a:r>
            <a:r>
              <a:rPr lang="de-DE" dirty="0">
                <a:latin typeface="Helvetica" pitchFamily="1" charset="0"/>
              </a:rPr>
              <a:t> in </a:t>
            </a:r>
            <a:r>
              <a:rPr lang="de-DE" dirty="0" err="1">
                <a:latin typeface="Helvetica" pitchFamily="1" charset="0"/>
              </a:rPr>
              <a:t>the</a:t>
            </a:r>
            <a:r>
              <a:rPr lang="de-DE" dirty="0">
                <a:latin typeface="Helvetica" pitchFamily="1" charset="0"/>
              </a:rPr>
              <a:t> </a:t>
            </a:r>
            <a:r>
              <a:rPr lang="de-DE" dirty="0" err="1">
                <a:latin typeface="Helvetica" pitchFamily="1" charset="0"/>
              </a:rPr>
              <a:t>meantime</a:t>
            </a:r>
            <a:r>
              <a:rPr lang="de-DE" dirty="0">
                <a:latin typeface="Helvetica" pitchFamily="1" charset="0"/>
              </a:rPr>
              <a:t> but </a:t>
            </a:r>
            <a:r>
              <a:rPr lang="de-DE" dirty="0" err="1">
                <a:latin typeface="Helvetica" pitchFamily="1" charset="0"/>
              </a:rPr>
              <a:t>it</a:t>
            </a:r>
            <a:r>
              <a:rPr lang="de-DE" dirty="0">
                <a:latin typeface="Helvetica" pitchFamily="1" charset="0"/>
              </a:rPr>
              <a:t> was a </a:t>
            </a:r>
            <a:r>
              <a:rPr lang="de-DE" dirty="0" err="1">
                <a:latin typeface="Helvetica" pitchFamily="1" charset="0"/>
              </a:rPr>
              <a:t>great</a:t>
            </a:r>
            <a:r>
              <a:rPr lang="de-DE" dirty="0">
                <a:latin typeface="Helvetica" pitchFamily="1" charset="0"/>
              </a:rPr>
              <a:t> </a:t>
            </a:r>
            <a:r>
              <a:rPr lang="de-DE" dirty="0" err="1">
                <a:latin typeface="Helvetica" pitchFamily="1" charset="0"/>
              </a:rPr>
              <a:t>engeneering</a:t>
            </a:r>
            <a:r>
              <a:rPr lang="de-DE" dirty="0">
                <a:latin typeface="Helvetica" pitchFamily="1" charset="0"/>
              </a:rPr>
              <a:t> </a:t>
            </a:r>
            <a:r>
              <a:rPr lang="de-DE" dirty="0" err="1">
                <a:latin typeface="Helvetica" pitchFamily="1" charset="0"/>
              </a:rPr>
              <a:t>achievement</a:t>
            </a:r>
            <a:endParaRPr lang="de-DE" dirty="0">
              <a:latin typeface="Helvetica" pitchFamily="1" charset="0"/>
            </a:endParaRPr>
          </a:p>
        </p:txBody>
      </p:sp>
    </p:spTree>
    <p:extLst>
      <p:ext uri="{BB962C8B-B14F-4D97-AF65-F5344CB8AC3E}">
        <p14:creationId xmlns:p14="http://schemas.microsoft.com/office/powerpoint/2010/main" val="1441886972"/>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1B54EFD0-C957-41BC-8360-0D5AB638B440}" type="slidenum">
              <a:rPr lang="en-US" smtClean="0">
                <a:latin typeface="Helvetica" pitchFamily="1" charset="0"/>
              </a:rPr>
              <a:pPr/>
              <a:t>93</a:t>
            </a:fld>
            <a:endParaRPr lang="en-US" dirty="0">
              <a:latin typeface="Helvetica" pitchFamily="1" charset="0"/>
            </a:endParaRPr>
          </a:p>
        </p:txBody>
      </p:sp>
      <p:sp>
        <p:nvSpPr>
          <p:cNvPr id="35843" name="Rectangle 2"/>
          <p:cNvSpPr>
            <a:spLocks noGrp="1" noRot="1" noChangeAspect="1" noChangeArrowheads="1" noTextEdit="1"/>
          </p:cNvSpPr>
          <p:nvPr>
            <p:ph type="sldImg"/>
          </p:nvPr>
        </p:nvSpPr>
        <p:spPr>
          <a:solidFill>
            <a:srgbClr val="FFFFFF"/>
          </a:solidFill>
          <a:ln/>
        </p:spPr>
      </p:sp>
      <p:sp>
        <p:nvSpPr>
          <p:cNvPr id="3584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You</a:t>
            </a:r>
            <a:r>
              <a:rPr lang="de-DE" dirty="0">
                <a:latin typeface="Helvetica" pitchFamily="1" charset="0"/>
              </a:rPr>
              <a:t> </a:t>
            </a:r>
            <a:r>
              <a:rPr lang="de-DE" dirty="0" err="1">
                <a:latin typeface="Helvetica" pitchFamily="1" charset="0"/>
              </a:rPr>
              <a:t>see</a:t>
            </a:r>
            <a:r>
              <a:rPr lang="de-DE" dirty="0">
                <a:latin typeface="Helvetica" pitchFamily="1" charset="0"/>
              </a:rPr>
              <a:t> </a:t>
            </a:r>
            <a:r>
              <a:rPr lang="de-DE" dirty="0" err="1">
                <a:latin typeface="Helvetica" pitchFamily="1" charset="0"/>
              </a:rPr>
              <a:t>the</a:t>
            </a:r>
            <a:r>
              <a:rPr lang="de-DE" dirty="0">
                <a:latin typeface="Helvetica" pitchFamily="1" charset="0"/>
              </a:rPr>
              <a:t> nice flat 352 MHz </a:t>
            </a:r>
            <a:r>
              <a:rPr lang="de-DE" dirty="0" err="1">
                <a:latin typeface="Helvetica" pitchFamily="1" charset="0"/>
              </a:rPr>
              <a:t>waveguide</a:t>
            </a:r>
            <a:r>
              <a:rPr lang="de-DE" dirty="0">
                <a:latin typeface="Helvetica" pitchFamily="1" charset="0"/>
              </a:rPr>
              <a:t> and </a:t>
            </a:r>
            <a:r>
              <a:rPr lang="de-DE" dirty="0" err="1">
                <a:latin typeface="Helvetica" pitchFamily="1" charset="0"/>
              </a:rPr>
              <a:t>the</a:t>
            </a:r>
            <a:r>
              <a:rPr lang="de-DE" dirty="0">
                <a:latin typeface="Helvetica" pitchFamily="1" charset="0"/>
              </a:rPr>
              <a:t> </a:t>
            </a:r>
            <a:r>
              <a:rPr lang="de-DE" dirty="0" err="1">
                <a:latin typeface="Helvetica" pitchFamily="1" charset="0"/>
              </a:rPr>
              <a:t>inside</a:t>
            </a:r>
            <a:r>
              <a:rPr lang="de-DE" dirty="0">
                <a:latin typeface="Helvetica" pitchFamily="1" charset="0"/>
              </a:rPr>
              <a:t> </a:t>
            </a:r>
            <a:r>
              <a:rPr lang="de-DE" dirty="0" err="1">
                <a:latin typeface="Helvetica" pitchFamily="1" charset="0"/>
              </a:rPr>
              <a:t>air</a:t>
            </a:r>
            <a:r>
              <a:rPr lang="de-DE" dirty="0">
                <a:latin typeface="Helvetica" pitchFamily="1" charset="0"/>
              </a:rPr>
              <a:t>  </a:t>
            </a:r>
            <a:r>
              <a:rPr lang="de-DE" dirty="0" err="1">
                <a:latin typeface="Helvetica" pitchFamily="1" charset="0"/>
              </a:rPr>
              <a:t>cooled</a:t>
            </a:r>
            <a:r>
              <a:rPr lang="de-DE" dirty="0">
                <a:latin typeface="Helvetica" pitchFamily="1" charset="0"/>
              </a:rPr>
              <a:t> (!!) power </a:t>
            </a:r>
            <a:r>
              <a:rPr lang="de-DE" dirty="0" err="1">
                <a:latin typeface="Helvetica" pitchFamily="1" charset="0"/>
              </a:rPr>
              <a:t>coupler</a:t>
            </a:r>
            <a:r>
              <a:rPr lang="de-DE" dirty="0">
                <a:latin typeface="Helvetica" pitchFamily="1" charset="0"/>
              </a:rPr>
              <a:t> </a:t>
            </a:r>
            <a:r>
              <a:rPr lang="de-DE" dirty="0" err="1">
                <a:latin typeface="Helvetica" pitchFamily="1" charset="0"/>
              </a:rPr>
              <a:t>which</a:t>
            </a:r>
            <a:r>
              <a:rPr lang="de-DE" dirty="0">
                <a:latin typeface="Helvetica" pitchFamily="1" charset="0"/>
              </a:rPr>
              <a:t> will </a:t>
            </a:r>
            <a:r>
              <a:rPr lang="de-DE" dirty="0" err="1">
                <a:latin typeface="Helvetica" pitchFamily="1" charset="0"/>
              </a:rPr>
              <a:t>sticks</a:t>
            </a:r>
            <a:r>
              <a:rPr lang="de-DE" dirty="0">
                <a:latin typeface="Helvetica" pitchFamily="1" charset="0"/>
              </a:rPr>
              <a:t> </a:t>
            </a:r>
            <a:r>
              <a:rPr lang="de-DE" dirty="0" err="1">
                <a:latin typeface="Helvetica" pitchFamily="1" charset="0"/>
              </a:rPr>
              <a:t>deep</a:t>
            </a:r>
            <a:r>
              <a:rPr lang="de-DE" dirty="0">
                <a:latin typeface="Helvetica" pitchFamily="1" charset="0"/>
              </a:rPr>
              <a:t> </a:t>
            </a:r>
            <a:r>
              <a:rPr lang="de-DE" dirty="0" err="1">
                <a:latin typeface="Helvetica" pitchFamily="1" charset="0"/>
              </a:rPr>
              <a:t>into</a:t>
            </a:r>
            <a:r>
              <a:rPr lang="de-DE" dirty="0">
                <a:latin typeface="Helvetica" pitchFamily="1" charset="0"/>
              </a:rPr>
              <a:t> </a:t>
            </a:r>
            <a:r>
              <a:rPr lang="de-DE" dirty="0" err="1">
                <a:latin typeface="Helvetica" pitchFamily="1" charset="0"/>
              </a:rPr>
              <a:t>the</a:t>
            </a:r>
            <a:r>
              <a:rPr lang="de-DE" dirty="0">
                <a:latin typeface="Helvetica" pitchFamily="1" charset="0"/>
              </a:rPr>
              <a:t> SC </a:t>
            </a:r>
            <a:r>
              <a:rPr lang="de-DE" dirty="0" err="1">
                <a:latin typeface="Helvetica" pitchFamily="1" charset="0"/>
              </a:rPr>
              <a:t>region</a:t>
            </a:r>
            <a:r>
              <a:rPr lang="de-DE" dirty="0">
                <a:latin typeface="Helvetica" pitchFamily="1" charset="0"/>
              </a:rPr>
              <a:t>..</a:t>
            </a:r>
            <a:r>
              <a:rPr lang="de-DE" dirty="0" err="1">
                <a:latin typeface="Helvetica" pitchFamily="1" charset="0"/>
              </a:rPr>
              <a:t>Why</a:t>
            </a:r>
            <a:r>
              <a:rPr lang="de-DE" dirty="0">
                <a:latin typeface="Helvetica" pitchFamily="1" charset="0"/>
              </a:rPr>
              <a:t> not </a:t>
            </a:r>
            <a:r>
              <a:rPr lang="de-DE" dirty="0" err="1">
                <a:latin typeface="Helvetica" pitchFamily="1" charset="0"/>
              </a:rPr>
              <a:t>water</a:t>
            </a:r>
            <a:r>
              <a:rPr lang="de-DE" dirty="0">
                <a:latin typeface="Helvetica" pitchFamily="1" charset="0"/>
              </a:rPr>
              <a:t> </a:t>
            </a:r>
            <a:r>
              <a:rPr lang="de-DE" dirty="0" err="1">
                <a:latin typeface="Helvetica" pitchFamily="1" charset="0"/>
              </a:rPr>
              <a:t>cooled</a:t>
            </a:r>
            <a:r>
              <a:rPr lang="de-DE" dirty="0">
                <a:latin typeface="Helvetica" pitchFamily="1" charset="0"/>
              </a:rPr>
              <a:t>?</a:t>
            </a:r>
          </a:p>
        </p:txBody>
      </p:sp>
    </p:spTree>
    <p:extLst>
      <p:ext uri="{BB962C8B-B14F-4D97-AF65-F5344CB8AC3E}">
        <p14:creationId xmlns:p14="http://schemas.microsoft.com/office/powerpoint/2010/main" val="287444984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6F410F57-8B07-4AFD-B1BE-195A0A2FBC9B}" type="slidenum">
              <a:rPr lang="en-US" smtClean="0">
                <a:latin typeface="Helvetica" pitchFamily="1" charset="0"/>
              </a:rPr>
              <a:pPr/>
              <a:t>94</a:t>
            </a:fld>
            <a:endParaRPr lang="en-US" dirty="0">
              <a:latin typeface="Helvetica" pitchFamily="1" charset="0"/>
            </a:endParaRPr>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Why</a:t>
            </a:r>
            <a:r>
              <a:rPr lang="de-DE" dirty="0">
                <a:latin typeface="Helvetica" pitchFamily="1" charset="0"/>
              </a:rPr>
              <a:t> do </a:t>
            </a:r>
            <a:r>
              <a:rPr lang="de-DE" dirty="0" err="1">
                <a:latin typeface="Helvetica" pitchFamily="1" charset="0"/>
              </a:rPr>
              <a:t>we</a:t>
            </a:r>
            <a:r>
              <a:rPr lang="de-DE" dirty="0">
                <a:latin typeface="Helvetica" pitchFamily="1" charset="0"/>
              </a:rPr>
              <a:t> </a:t>
            </a:r>
            <a:r>
              <a:rPr lang="de-DE" dirty="0" err="1">
                <a:latin typeface="Helvetica" pitchFamily="1" charset="0"/>
              </a:rPr>
              <a:t>talk</a:t>
            </a:r>
            <a:r>
              <a:rPr lang="de-DE" dirty="0">
                <a:latin typeface="Helvetica" pitchFamily="1" charset="0"/>
              </a:rPr>
              <a:t> </a:t>
            </a:r>
            <a:r>
              <a:rPr lang="de-DE" dirty="0" err="1">
                <a:latin typeface="Helvetica" pitchFamily="1" charset="0"/>
              </a:rPr>
              <a:t>only</a:t>
            </a:r>
            <a:r>
              <a:rPr lang="de-DE" dirty="0">
                <a:latin typeface="Helvetica" pitchFamily="1" charset="0"/>
              </a:rPr>
              <a:t> </a:t>
            </a:r>
            <a:r>
              <a:rPr lang="de-DE" dirty="0" err="1">
                <a:latin typeface="Helvetica" pitchFamily="1" charset="0"/>
              </a:rPr>
              <a:t>about</a:t>
            </a:r>
            <a:r>
              <a:rPr lang="de-DE" dirty="0">
                <a:latin typeface="Helvetica" pitchFamily="1" charset="0"/>
              </a:rPr>
              <a:t> Q ext </a:t>
            </a:r>
            <a:r>
              <a:rPr lang="de-DE" dirty="0" err="1">
                <a:latin typeface="Helvetica" pitchFamily="1" charset="0"/>
              </a:rPr>
              <a:t>here</a:t>
            </a:r>
            <a:r>
              <a:rPr lang="de-DE" dirty="0">
                <a:latin typeface="Helvetica" pitchFamily="1" charset="0"/>
              </a:rPr>
              <a:t>? The </a:t>
            </a:r>
            <a:r>
              <a:rPr lang="de-DE" dirty="0" err="1">
                <a:latin typeface="Helvetica" pitchFamily="1" charset="0"/>
              </a:rPr>
              <a:t>actucal</a:t>
            </a:r>
            <a:r>
              <a:rPr lang="de-DE" dirty="0">
                <a:latin typeface="Helvetica" pitchFamily="1" charset="0"/>
              </a:rPr>
              <a:t> </a:t>
            </a:r>
            <a:r>
              <a:rPr lang="de-DE" dirty="0" err="1">
                <a:latin typeface="Helvetica" pitchFamily="1" charset="0"/>
              </a:rPr>
              <a:t>cavity</a:t>
            </a:r>
            <a:r>
              <a:rPr lang="de-DE" dirty="0">
                <a:latin typeface="Helvetica" pitchFamily="1" charset="0"/>
              </a:rPr>
              <a:t> </a:t>
            </a:r>
            <a:r>
              <a:rPr lang="de-DE" dirty="0" err="1">
                <a:latin typeface="Helvetica" pitchFamily="1" charset="0"/>
              </a:rPr>
              <a:t>has</a:t>
            </a:r>
            <a:r>
              <a:rPr lang="de-DE" dirty="0">
                <a:latin typeface="Helvetica" pitchFamily="1" charset="0"/>
              </a:rPr>
              <a:t> a quasi infinite Q and </a:t>
            </a:r>
            <a:r>
              <a:rPr lang="de-DE" dirty="0" err="1">
                <a:latin typeface="Helvetica" pitchFamily="1" charset="0"/>
              </a:rPr>
              <a:t>the</a:t>
            </a:r>
            <a:r>
              <a:rPr lang="de-DE" dirty="0">
                <a:latin typeface="Helvetica" pitchFamily="1" charset="0"/>
              </a:rPr>
              <a:t> total Q </a:t>
            </a:r>
            <a:r>
              <a:rPr lang="de-DE" dirty="0" err="1">
                <a:latin typeface="Helvetica" pitchFamily="1" charset="0"/>
              </a:rPr>
              <a:t>is</a:t>
            </a:r>
            <a:r>
              <a:rPr lang="de-DE" dirty="0">
                <a:latin typeface="Helvetica" pitchFamily="1" charset="0"/>
              </a:rPr>
              <a:t> </a:t>
            </a:r>
            <a:r>
              <a:rPr lang="de-DE" dirty="0" err="1">
                <a:latin typeface="Helvetica" pitchFamily="1" charset="0"/>
              </a:rPr>
              <a:t>given</a:t>
            </a:r>
            <a:r>
              <a:rPr lang="de-DE" dirty="0">
                <a:latin typeface="Helvetica" pitchFamily="1" charset="0"/>
              </a:rPr>
              <a:t> </a:t>
            </a:r>
            <a:r>
              <a:rPr lang="de-DE" dirty="0" err="1">
                <a:latin typeface="Helvetica" pitchFamily="1" charset="0"/>
              </a:rPr>
              <a:t>basically</a:t>
            </a:r>
            <a:r>
              <a:rPr lang="de-DE" dirty="0">
                <a:latin typeface="Helvetica" pitchFamily="1" charset="0"/>
              </a:rPr>
              <a:t> by </a:t>
            </a:r>
            <a:r>
              <a:rPr lang="de-DE" dirty="0" err="1">
                <a:latin typeface="Helvetica" pitchFamily="1" charset="0"/>
              </a:rPr>
              <a:t>the</a:t>
            </a:r>
            <a:r>
              <a:rPr lang="de-DE" dirty="0">
                <a:latin typeface="Helvetica" pitchFamily="1" charset="0"/>
              </a:rPr>
              <a:t> external Q.</a:t>
            </a:r>
          </a:p>
        </p:txBody>
      </p:sp>
    </p:spTree>
    <p:extLst>
      <p:ext uri="{BB962C8B-B14F-4D97-AF65-F5344CB8AC3E}">
        <p14:creationId xmlns:p14="http://schemas.microsoft.com/office/powerpoint/2010/main" val="132937295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312843E7-C57F-4393-8FA8-0D9CA2626308}" type="slidenum">
              <a:rPr lang="en-US" smtClean="0">
                <a:latin typeface="Helvetica" pitchFamily="1" charset="0"/>
              </a:rPr>
              <a:pPr/>
              <a:t>95</a:t>
            </a:fld>
            <a:endParaRPr lang="en-US" dirty="0">
              <a:latin typeface="Helvetica" pitchFamily="1" charset="0"/>
            </a:endParaRPr>
          </a:p>
        </p:txBody>
      </p:sp>
      <p:sp>
        <p:nvSpPr>
          <p:cNvPr id="37891" name="Rectangle 2"/>
          <p:cNvSpPr>
            <a:spLocks noGrp="1" noRot="1" noChangeAspect="1" noChangeArrowheads="1" noTextEdit="1"/>
          </p:cNvSpPr>
          <p:nvPr>
            <p:ph type="sldImg"/>
          </p:nvPr>
        </p:nvSpPr>
        <p:spPr>
          <a:solidFill>
            <a:srgbClr val="FFFFFF"/>
          </a:solidFill>
          <a:ln/>
        </p:spPr>
      </p:sp>
      <p:sp>
        <p:nvSpPr>
          <p:cNvPr id="3789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DE" dirty="0" err="1">
                <a:latin typeface="Helvetica" pitchFamily="1" charset="0"/>
              </a:rPr>
              <a:t>Some</a:t>
            </a:r>
            <a:r>
              <a:rPr lang="de-DE" dirty="0">
                <a:latin typeface="Helvetica" pitchFamily="1" charset="0"/>
              </a:rPr>
              <a:t> </a:t>
            </a:r>
            <a:r>
              <a:rPr lang="de-DE" dirty="0" err="1">
                <a:latin typeface="Helvetica" pitchFamily="1" charset="0"/>
              </a:rPr>
              <a:t>examples</a:t>
            </a:r>
            <a:r>
              <a:rPr lang="de-DE" dirty="0">
                <a:latin typeface="Helvetica" pitchFamily="1" charset="0"/>
              </a:rPr>
              <a:t> for </a:t>
            </a:r>
            <a:r>
              <a:rPr lang="de-DE" dirty="0" err="1">
                <a:latin typeface="Helvetica" pitchFamily="1" charset="0"/>
              </a:rPr>
              <a:t>the</a:t>
            </a:r>
            <a:r>
              <a:rPr lang="de-DE" dirty="0">
                <a:latin typeface="Helvetica" pitchFamily="1" charset="0"/>
              </a:rPr>
              <a:t> </a:t>
            </a:r>
            <a:r>
              <a:rPr lang="de-DE" dirty="0" err="1">
                <a:latin typeface="Helvetica" pitchFamily="1" charset="0"/>
              </a:rPr>
              <a:t>transition</a:t>
            </a:r>
            <a:r>
              <a:rPr lang="de-DE" dirty="0">
                <a:latin typeface="Helvetica" pitchFamily="1" charset="0"/>
              </a:rPr>
              <a:t> </a:t>
            </a:r>
            <a:r>
              <a:rPr lang="de-DE" dirty="0" err="1">
                <a:latin typeface="Helvetica" pitchFamily="1" charset="0"/>
              </a:rPr>
              <a:t>from</a:t>
            </a:r>
            <a:r>
              <a:rPr lang="de-DE" dirty="0">
                <a:latin typeface="Helvetica" pitchFamily="1" charset="0"/>
              </a:rPr>
              <a:t> a </a:t>
            </a:r>
            <a:r>
              <a:rPr lang="de-DE" dirty="0" err="1">
                <a:latin typeface="Helvetica" pitchFamily="1" charset="0"/>
              </a:rPr>
              <a:t>cavity</a:t>
            </a:r>
            <a:r>
              <a:rPr lang="de-DE" dirty="0">
                <a:latin typeface="Helvetica" pitchFamily="1" charset="0"/>
              </a:rPr>
              <a:t> to a </a:t>
            </a:r>
            <a:r>
              <a:rPr lang="de-DE" dirty="0" err="1">
                <a:latin typeface="Helvetica" pitchFamily="1" charset="0"/>
              </a:rPr>
              <a:t>trapped</a:t>
            </a:r>
            <a:r>
              <a:rPr lang="de-DE" dirty="0">
                <a:latin typeface="Helvetica" pitchFamily="1" charset="0"/>
              </a:rPr>
              <a:t> </a:t>
            </a:r>
            <a:r>
              <a:rPr lang="de-DE" dirty="0" err="1">
                <a:latin typeface="Helvetica" pitchFamily="1" charset="0"/>
              </a:rPr>
              <a:t>mode</a:t>
            </a:r>
            <a:r>
              <a:rPr lang="de-DE" dirty="0">
                <a:latin typeface="Helvetica" pitchFamily="1" charset="0"/>
              </a:rPr>
              <a:t>..</a:t>
            </a:r>
            <a:r>
              <a:rPr lang="de-DE" dirty="0" err="1">
                <a:latin typeface="Helvetica" pitchFamily="1" charset="0"/>
              </a:rPr>
              <a:t>if</a:t>
            </a:r>
            <a:r>
              <a:rPr lang="de-DE" dirty="0">
                <a:latin typeface="Helvetica" pitchFamily="1" charset="0"/>
              </a:rPr>
              <a:t> </a:t>
            </a:r>
            <a:r>
              <a:rPr lang="de-DE" dirty="0" err="1">
                <a:latin typeface="Helvetica" pitchFamily="1" charset="0"/>
              </a:rPr>
              <a:t>the</a:t>
            </a:r>
            <a:r>
              <a:rPr lang="de-DE" dirty="0">
                <a:latin typeface="Helvetica" pitchFamily="1" charset="0"/>
              </a:rPr>
              <a:t> </a:t>
            </a:r>
            <a:r>
              <a:rPr lang="de-DE" dirty="0" err="1">
                <a:latin typeface="Helvetica" pitchFamily="1" charset="0"/>
              </a:rPr>
              <a:t>cavity</a:t>
            </a:r>
            <a:r>
              <a:rPr lang="de-DE" dirty="0">
                <a:latin typeface="Helvetica" pitchFamily="1" charset="0"/>
              </a:rPr>
              <a:t> </a:t>
            </a:r>
            <a:r>
              <a:rPr lang="de-DE" dirty="0" err="1">
                <a:latin typeface="Helvetica" pitchFamily="1" charset="0"/>
              </a:rPr>
              <a:t>is</a:t>
            </a:r>
            <a:r>
              <a:rPr lang="de-DE" dirty="0">
                <a:latin typeface="Helvetica" pitchFamily="1" charset="0"/>
              </a:rPr>
              <a:t> </a:t>
            </a:r>
            <a:r>
              <a:rPr lang="de-DE" dirty="0" err="1">
                <a:latin typeface="Helvetica" pitchFamily="1" charset="0"/>
              </a:rPr>
              <a:t>small</a:t>
            </a:r>
            <a:r>
              <a:rPr lang="de-DE" dirty="0">
                <a:latin typeface="Helvetica" pitchFamily="1" charset="0"/>
              </a:rPr>
              <a:t> (just a „</a:t>
            </a:r>
            <a:r>
              <a:rPr lang="de-DE" dirty="0" err="1">
                <a:latin typeface="Helvetica" pitchFamily="1" charset="0"/>
              </a:rPr>
              <a:t>dent</a:t>
            </a:r>
            <a:r>
              <a:rPr lang="de-DE" dirty="0">
                <a:latin typeface="Helvetica" pitchFamily="1" charset="0"/>
              </a:rPr>
              <a:t>“) </a:t>
            </a:r>
            <a:r>
              <a:rPr lang="de-DE" dirty="0" err="1">
                <a:latin typeface="Helvetica" pitchFamily="1" charset="0"/>
              </a:rPr>
              <a:t>enough</a:t>
            </a:r>
            <a:r>
              <a:rPr lang="de-DE" dirty="0">
                <a:latin typeface="Helvetica" pitchFamily="1" charset="0"/>
              </a:rPr>
              <a:t> </a:t>
            </a:r>
            <a:r>
              <a:rPr lang="de-DE" dirty="0" err="1">
                <a:latin typeface="Helvetica" pitchFamily="1" charset="0"/>
              </a:rPr>
              <a:t>we</a:t>
            </a:r>
            <a:r>
              <a:rPr lang="de-DE" dirty="0">
                <a:latin typeface="Helvetica" pitchFamily="1" charset="0"/>
              </a:rPr>
              <a:t> like to </a:t>
            </a:r>
            <a:r>
              <a:rPr lang="de-DE" dirty="0" err="1">
                <a:latin typeface="Helvetica" pitchFamily="1" charset="0"/>
              </a:rPr>
              <a:t>call</a:t>
            </a:r>
            <a:r>
              <a:rPr lang="de-DE" dirty="0">
                <a:latin typeface="Helvetica" pitchFamily="1" charset="0"/>
              </a:rPr>
              <a:t> </a:t>
            </a:r>
            <a:r>
              <a:rPr lang="de-DE" dirty="0" err="1">
                <a:latin typeface="Helvetica" pitchFamily="1" charset="0"/>
              </a:rPr>
              <a:t>it</a:t>
            </a:r>
            <a:r>
              <a:rPr lang="de-DE" dirty="0">
                <a:latin typeface="Helvetica" pitchFamily="1" charset="0"/>
              </a:rPr>
              <a:t> a </a:t>
            </a:r>
            <a:r>
              <a:rPr lang="de-DE" dirty="0" err="1">
                <a:latin typeface="Helvetica" pitchFamily="1" charset="0"/>
              </a:rPr>
              <a:t>trapped</a:t>
            </a:r>
            <a:r>
              <a:rPr lang="de-DE" dirty="0">
                <a:latin typeface="Helvetica" pitchFamily="1" charset="0"/>
              </a:rPr>
              <a:t> </a:t>
            </a:r>
            <a:r>
              <a:rPr lang="de-DE" dirty="0" err="1">
                <a:latin typeface="Helvetica" pitchFamily="1" charset="0"/>
              </a:rPr>
              <a:t>mode</a:t>
            </a:r>
            <a:endParaRPr lang="de-DE" dirty="0">
              <a:latin typeface="Helvetica" pitchFamily="1" charset="0"/>
            </a:endParaRPr>
          </a:p>
        </p:txBody>
      </p:sp>
    </p:spTree>
    <p:extLst>
      <p:ext uri="{BB962C8B-B14F-4D97-AF65-F5344CB8AC3E}">
        <p14:creationId xmlns:p14="http://schemas.microsoft.com/office/powerpoint/2010/main" val="398119934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5B122CF-3BCE-4D82-B738-D66695D03F4C}" type="slidenum">
              <a:rPr lang="en-US"/>
              <a:pPr/>
              <a:t>96</a:t>
            </a:fld>
            <a:endParaRPr lang="en-US" dirty="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dirty="0"/>
              <a:t>HOMs are always present and a BIG hassle and there are hundreds of paper how to fight them  by lowering their Q values…this is also valid for non intended cavities  like the housing of a wire scanner</a:t>
            </a:r>
          </a:p>
        </p:txBody>
      </p:sp>
    </p:spTree>
    <p:extLst>
      <p:ext uri="{BB962C8B-B14F-4D97-AF65-F5344CB8AC3E}">
        <p14:creationId xmlns:p14="http://schemas.microsoft.com/office/powerpoint/2010/main" val="142408981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C1F6E4BE-64CC-4D17-B50E-C923899EF654}" type="slidenum">
              <a:rPr lang="en-US"/>
              <a:pPr/>
              <a:t>97</a:t>
            </a:fld>
            <a:endParaRPr lang="en-US"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a:t>What  really means “deconfine…</a:t>
            </a:r>
            <a:r>
              <a:rPr lang="en-US" dirty="0" err="1"/>
              <a:t>basically..lets</a:t>
            </a:r>
            <a:r>
              <a:rPr lang="en-US" dirty="0"/>
              <a:t> the HOMs travel away from the cavity if the cutoff frequency of the beampipe is in the right range and have them absorbed  </a:t>
            </a:r>
            <a:r>
              <a:rPr lang="en-US" dirty="0" err="1"/>
              <a:t>there..but</a:t>
            </a:r>
            <a:r>
              <a:rPr lang="en-US" dirty="0"/>
              <a:t> caveat  not all modes can be deconfined an travel away even if the beampipe is large enough to let them </a:t>
            </a:r>
            <a:r>
              <a:rPr lang="en-US" dirty="0" err="1"/>
              <a:t>pass..we</a:t>
            </a:r>
            <a:r>
              <a:rPr lang="en-US" dirty="0"/>
              <a:t> also have the coupling between the waveguide modes and HOM mode in the cavity and sometimes this does not fit together</a:t>
            </a:r>
          </a:p>
        </p:txBody>
      </p:sp>
    </p:spTree>
    <p:extLst>
      <p:ext uri="{BB962C8B-B14F-4D97-AF65-F5344CB8AC3E}">
        <p14:creationId xmlns:p14="http://schemas.microsoft.com/office/powerpoint/2010/main" val="3111371570"/>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9E362F4E-45F2-45B7-BC42-919832260819}" type="slidenum">
              <a:rPr lang="en-US"/>
              <a:pPr/>
              <a:t>98</a:t>
            </a:fld>
            <a:endParaRPr lang="en-US" dirty="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dirty="0"/>
              <a:t>In this design a careful trading has to be done with ferrite losses from the beam and HOM </a:t>
            </a:r>
            <a:r>
              <a:rPr lang="en-US" dirty="0" err="1"/>
              <a:t>losses..and</a:t>
            </a:r>
            <a:r>
              <a:rPr lang="en-US" dirty="0"/>
              <a:t> warm ferrites tend to have bad outgassing</a:t>
            </a:r>
          </a:p>
        </p:txBody>
      </p:sp>
    </p:spTree>
    <p:extLst>
      <p:ext uri="{BB962C8B-B14F-4D97-AF65-F5344CB8AC3E}">
        <p14:creationId xmlns:p14="http://schemas.microsoft.com/office/powerpoint/2010/main" val="1218140717"/>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23972EDE-5D2A-4B1D-A6FA-B4707C45EC25}" type="slidenum">
              <a:rPr lang="en-US"/>
              <a:pPr/>
              <a:t>99</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dirty="0"/>
              <a:t>HOMs are a royal </a:t>
            </a:r>
            <a:r>
              <a:rPr lang="en-US" dirty="0" err="1"/>
              <a:t>mess..but</a:t>
            </a:r>
            <a:r>
              <a:rPr lang="en-US" dirty="0"/>
              <a:t> </a:t>
            </a:r>
            <a:r>
              <a:rPr lang="en-US" dirty="0" err="1"/>
              <a:t>unavoidable..where</a:t>
            </a:r>
            <a:r>
              <a:rPr lang="en-US" dirty="0"/>
              <a:t> even the beam as a current source finds an impedance it wants to deposit some energy..</a:t>
            </a:r>
          </a:p>
        </p:txBody>
      </p:sp>
    </p:spTree>
    <p:extLst>
      <p:ext uri="{BB962C8B-B14F-4D97-AF65-F5344CB8AC3E}">
        <p14:creationId xmlns:p14="http://schemas.microsoft.com/office/powerpoint/2010/main" val="286362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3" name="Rounded Rectangle 12"/>
          <p:cNvSpPr/>
          <p:nvPr/>
        </p:nvSpPr>
        <p:spPr>
          <a:xfrm>
            <a:off x="65313" y="69755"/>
            <a:ext cx="9013372" cy="6692201"/>
          </a:xfrm>
          <a:prstGeom prst="roundRect">
            <a:avLst>
              <a:gd name="adj" fmla="val 4929"/>
            </a:avLst>
          </a:prstGeom>
          <a:solidFill>
            <a:srgbClr val="FFFFAA">
              <a:alpha val="51000"/>
            </a:srgbClr>
          </a:solidFill>
          <a:ln w="6350" cap="sq" cmpd="sng" algn="ctr">
            <a:no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9" name="Slide Number Placeholder 28"/>
          <p:cNvSpPr>
            <a:spLocks noGrp="1"/>
          </p:cNvSpPr>
          <p:nvPr>
            <p:ph type="sldNum" sz="quarter" idx="12"/>
          </p:nvPr>
        </p:nvSpPr>
        <p:spPr>
          <a:xfrm>
            <a:off x="195944" y="6278543"/>
            <a:ext cx="457200" cy="457200"/>
          </a:xfrm>
        </p:spPr>
        <p:txBody>
          <a:bodyPr lIns="0" tIns="0" rIns="0" bIns="0">
            <a:noAutofit/>
          </a:bodyPr>
          <a:lstStyle>
            <a:lvl1pPr>
              <a:defRPr sz="1400">
                <a:solidFill>
                  <a:srgbClr val="FFFFFF"/>
                </a:solidFill>
              </a:defRPr>
            </a:lvl1pPr>
          </a:lstStyle>
          <a:p>
            <a:fld id="{6ECABC72-D80C-4584-B325-A0C029A8E655}" type="slidenum">
              <a:rPr lang="en-GB" smtClean="0"/>
              <a:pPr/>
              <a:t>‹#›</a:t>
            </a:fld>
            <a:endParaRPr lang="en-GB"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
        <p:nvSpPr>
          <p:cNvPr id="14" name="Footer Placeholder 2"/>
          <p:cNvSpPr>
            <a:spLocks noGrp="1"/>
          </p:cNvSpPr>
          <p:nvPr>
            <p:ph type="ftr" sz="quarter" idx="11"/>
          </p:nvPr>
        </p:nvSpPr>
        <p:spPr>
          <a:xfrm>
            <a:off x="914400" y="6359686"/>
            <a:ext cx="4038600" cy="307814"/>
          </a:xfrm>
          <a:prstGeom prst="rect">
            <a:avLst/>
          </a:prstGeom>
        </p:spPr>
        <p:txBody>
          <a:bodyPr/>
          <a:lstStyle>
            <a:lvl1pPr>
              <a:defRPr sz="1400"/>
            </a:lvl1pPr>
          </a:lstStyle>
          <a:p>
            <a:r>
              <a:rPr lang="en-GB" dirty="0"/>
              <a:t>JUAS  2021: SC RF  - Caspers/Wendt/Bozzolan/Calatroni</a:t>
            </a:r>
            <a:endParaRPr lang="en-GB" sz="1400" dirty="0"/>
          </a:p>
        </p:txBody>
      </p:sp>
      <p:sp>
        <p:nvSpPr>
          <p:cNvPr id="15" name="Date Placeholder 1"/>
          <p:cNvSpPr>
            <a:spLocks noGrp="1"/>
          </p:cNvSpPr>
          <p:nvPr>
            <p:ph type="dt" sz="half" idx="10"/>
          </p:nvPr>
        </p:nvSpPr>
        <p:spPr>
          <a:xfrm>
            <a:off x="7848600" y="6346860"/>
            <a:ext cx="838200" cy="320640"/>
          </a:xfrm>
          <a:prstGeom prst="rect">
            <a:avLst/>
          </a:prstGeom>
        </p:spPr>
        <p:txBody>
          <a:bodyPr/>
          <a:lstStyle>
            <a:lvl1pPr algn="r">
              <a:defRPr sz="1400"/>
            </a:lvl1pPr>
          </a:lstStyle>
          <a:p>
            <a:r>
              <a:rPr lang="en-US"/>
              <a:t>Feb 2021</a:t>
            </a:r>
            <a:endParaRPr lang="en-GB" sz="1400"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Slide Number Placeholder 5"/>
          <p:cNvSpPr>
            <a:spLocks noGrp="1"/>
          </p:cNvSpPr>
          <p:nvPr>
            <p:ph type="sldNum" sz="quarter" idx="12"/>
          </p:nvPr>
        </p:nvSpPr>
        <p:spPr/>
        <p:txBody>
          <a:bodyPr/>
          <a:lstStyle/>
          <a:p>
            <a:fld id="{6ECABC72-D80C-4584-B325-A0C029A8E655}" type="slidenum">
              <a:rPr lang="en-GB" smtClean="0"/>
              <a:pPr/>
              <a:t>‹#›</a:t>
            </a:fld>
            <a:endParaRPr lang="en-GB" dirty="0"/>
          </a:p>
        </p:txBody>
      </p:sp>
      <p:sp>
        <p:nvSpPr>
          <p:cNvPr id="7"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8"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Slide Number Placeholder 5"/>
          <p:cNvSpPr>
            <a:spLocks noGrp="1"/>
          </p:cNvSpPr>
          <p:nvPr>
            <p:ph type="sldNum" sz="quarter" idx="12"/>
          </p:nvPr>
        </p:nvSpPr>
        <p:spPr/>
        <p:txBody>
          <a:bodyPr/>
          <a:lstStyle/>
          <a:p>
            <a:fld id="{6ECABC72-D80C-4584-B325-A0C029A8E655}" type="slidenum">
              <a:rPr lang="en-GB" smtClean="0"/>
              <a:pPr/>
              <a:t>‹#›</a:t>
            </a:fld>
            <a:endParaRPr lang="en-GB" dirty="0"/>
          </a:p>
        </p:txBody>
      </p:sp>
      <p:sp>
        <p:nvSpPr>
          <p:cNvPr id="7"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8"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143000" y="152400"/>
            <a:ext cx="7848600" cy="457200"/>
          </a:xfrm>
        </p:spPr>
        <p:txBody>
          <a:bodyPr/>
          <a:lstStyle/>
          <a:p>
            <a:r>
              <a:rPr lang="en-US"/>
              <a:t>Click to edit Master title style</a:t>
            </a:r>
            <a:endParaRPr lang="en-GB"/>
          </a:p>
        </p:txBody>
      </p:sp>
      <p:sp>
        <p:nvSpPr>
          <p:cNvPr id="3" name="Content Placeholder 2"/>
          <p:cNvSpPr>
            <a:spLocks noGrp="1"/>
          </p:cNvSpPr>
          <p:nvPr>
            <p:ph sz="quarter" idx="1"/>
          </p:nvPr>
        </p:nvSpPr>
        <p:spPr>
          <a:xfrm>
            <a:off x="1143000" y="838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5143500" y="838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1143000" y="3505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p:cNvSpPr>
            <a:spLocks noGrp="1"/>
          </p:cNvSpPr>
          <p:nvPr>
            <p:ph sz="quarter" idx="4"/>
          </p:nvPr>
        </p:nvSpPr>
        <p:spPr>
          <a:xfrm>
            <a:off x="5143500" y="3505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Rectangle 8"/>
          <p:cNvSpPr>
            <a:spLocks noGrp="1" noChangeArrowheads="1"/>
          </p:cNvSpPr>
          <p:nvPr>
            <p:ph type="sldNum" sz="quarter" idx="12"/>
          </p:nvPr>
        </p:nvSpPr>
        <p:spPr>
          <a:xfrm>
            <a:off x="228600" y="6213348"/>
            <a:ext cx="457200" cy="457200"/>
          </a:xfrm>
          <a:ln/>
        </p:spPr>
        <p:txBody>
          <a:bodyPr/>
          <a:lstStyle>
            <a:lvl1pPr>
              <a:defRPr/>
            </a:lvl1pPr>
          </a:lstStyle>
          <a:p>
            <a:pPr>
              <a:defRPr/>
            </a:pPr>
            <a:fld id="{FD8347A1-1BFF-407D-A42C-16E0B1CCCA80}" type="slidenum">
              <a:rPr lang="en-US"/>
              <a:pPr>
                <a:defRPr/>
              </a:pPr>
              <a:t>‹#›</a:t>
            </a:fld>
            <a:endParaRPr lang="en-US" dirty="0"/>
          </a:p>
        </p:txBody>
      </p:sp>
      <p:sp>
        <p:nvSpPr>
          <p:cNvPr id="10"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1"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848600" cy="4572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143000" y="838200"/>
            <a:ext cx="38481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5143500" y="838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5143500" y="3505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8"/>
          <p:cNvSpPr>
            <a:spLocks noGrp="1" noChangeArrowheads="1"/>
          </p:cNvSpPr>
          <p:nvPr>
            <p:ph type="sldNum" sz="quarter" idx="12"/>
          </p:nvPr>
        </p:nvSpPr>
        <p:spPr>
          <a:xfrm>
            <a:off x="228600" y="6278580"/>
            <a:ext cx="457200" cy="457200"/>
          </a:xfrm>
          <a:ln/>
        </p:spPr>
        <p:txBody>
          <a:bodyPr/>
          <a:lstStyle>
            <a:lvl1pPr>
              <a:defRPr/>
            </a:lvl1pPr>
          </a:lstStyle>
          <a:p>
            <a:pPr>
              <a:defRPr/>
            </a:pPr>
            <a:fld id="{DDA4FCF5-FB70-4693-B11C-1CF167F4EC29}" type="slidenum">
              <a:rPr lang="en-US"/>
              <a:pPr>
                <a:defRPr/>
              </a:pPr>
              <a:t>‹#›</a:t>
            </a:fld>
            <a:endParaRPr lang="en-US" dirty="0"/>
          </a:p>
        </p:txBody>
      </p:sp>
      <p:sp>
        <p:nvSpPr>
          <p:cNvPr id="9"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0"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ECABC72-D80C-4584-B325-A0C029A8E655}" type="slidenum">
              <a:rPr lang="en-GB" smtClean="0"/>
              <a:pPr/>
              <a:t>‹#›</a:t>
            </a:fld>
            <a:endParaRPr lang="en-GB"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
        <p:nvSpPr>
          <p:cNvPr id="14"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5"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extLst>
      <p:ext uri="{BB962C8B-B14F-4D97-AF65-F5344CB8AC3E}">
        <p14:creationId xmlns:p14="http://schemas.microsoft.com/office/powerpoint/2010/main" val="2874099689"/>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78098"/>
          </a:xfrm>
        </p:spPr>
        <p:txBody>
          <a:bodyPr anchor="t">
            <a:normAutofit/>
          </a:bodyPr>
          <a:lstStyle>
            <a:lvl1pPr>
              <a:defRPr sz="3600"/>
            </a:lvl1pPr>
          </a:lstStyle>
          <a:p>
            <a:r>
              <a:rPr kumimoji="0" lang="en-US"/>
              <a:t>Click to edit Master title style</a:t>
            </a:r>
          </a:p>
        </p:txBody>
      </p:sp>
      <p:sp>
        <p:nvSpPr>
          <p:cNvPr id="6" name="Slide Number Placeholder 5"/>
          <p:cNvSpPr>
            <a:spLocks noGrp="1"/>
          </p:cNvSpPr>
          <p:nvPr>
            <p:ph type="sldNum" sz="quarter" idx="12"/>
          </p:nvPr>
        </p:nvSpPr>
        <p:spPr/>
        <p:txBody>
          <a:bodyPr/>
          <a:lstStyle/>
          <a:p>
            <a:fld id="{6ECABC72-D80C-4584-B325-A0C029A8E655}" type="slidenum">
              <a:rPr lang="en-GB" smtClean="0"/>
              <a:pPr/>
              <a:t>‹#›</a:t>
            </a:fld>
            <a:endParaRPr lang="en-GB" dirty="0"/>
          </a:p>
        </p:txBody>
      </p:sp>
      <p:sp>
        <p:nvSpPr>
          <p:cNvPr id="8" name="Content Placeholder 7"/>
          <p:cNvSpPr>
            <a:spLocks noGrp="1"/>
          </p:cNvSpPr>
          <p:nvPr>
            <p:ph sz="quarter" idx="1"/>
          </p:nvPr>
        </p:nvSpPr>
        <p:spPr>
          <a:xfrm>
            <a:off x="914400" y="1268760"/>
            <a:ext cx="7772400" cy="475104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Footer Placeholder 2"/>
          <p:cNvSpPr>
            <a:spLocks noGrp="1"/>
          </p:cNvSpPr>
          <p:nvPr>
            <p:ph type="ftr" sz="quarter" idx="11"/>
          </p:nvPr>
        </p:nvSpPr>
        <p:spPr>
          <a:xfrm>
            <a:off x="914400" y="6359686"/>
            <a:ext cx="4191000" cy="307814"/>
          </a:xfrm>
          <a:prstGeom prst="rect">
            <a:avLst/>
          </a:prstGeom>
        </p:spPr>
        <p:txBody>
          <a:bodyPr/>
          <a:lstStyle>
            <a:lvl1pPr>
              <a:defRPr sz="1400"/>
            </a:lvl1pPr>
          </a:lstStyle>
          <a:p>
            <a:r>
              <a:rPr lang="en-GB" dirty="0"/>
              <a:t>JUAS  2021: SC RF  -Caspers/Wendt/Bozzolan/Calatroni</a:t>
            </a:r>
            <a:endParaRPr lang="en-GB" sz="1400" dirty="0"/>
          </a:p>
        </p:txBody>
      </p:sp>
      <p:sp>
        <p:nvSpPr>
          <p:cNvPr id="9" name="Date Placeholder 1"/>
          <p:cNvSpPr>
            <a:spLocks noGrp="1"/>
          </p:cNvSpPr>
          <p:nvPr>
            <p:ph type="dt" sz="half" idx="10"/>
          </p:nvPr>
        </p:nvSpPr>
        <p:spPr>
          <a:xfrm>
            <a:off x="7848600" y="6346860"/>
            <a:ext cx="838200" cy="320640"/>
          </a:xfrm>
          <a:prstGeom prst="rect">
            <a:avLst/>
          </a:prstGeom>
        </p:spPr>
        <p:txBody>
          <a:bodyPr/>
          <a:lstStyle>
            <a:lvl1pPr algn="r">
              <a:defRPr sz="1400"/>
            </a:lvl1pPr>
          </a:lstStyle>
          <a:p>
            <a:r>
              <a:rPr lang="en-US" dirty="0"/>
              <a:t>Feb 2021</a:t>
            </a:r>
            <a:endParaRPr lang="en-GB" sz="1400" dirty="0"/>
          </a:p>
        </p:txBody>
      </p:sp>
    </p:spTree>
    <p:extLst>
      <p:ext uri="{BB962C8B-B14F-4D97-AF65-F5344CB8AC3E}">
        <p14:creationId xmlns:p14="http://schemas.microsoft.com/office/powerpoint/2010/main" val="22628223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6" name="Slide Number Placeholder 5"/>
          <p:cNvSpPr>
            <a:spLocks noGrp="1"/>
          </p:cNvSpPr>
          <p:nvPr>
            <p:ph type="sldNum" sz="quarter" idx="12"/>
          </p:nvPr>
        </p:nvSpPr>
        <p:spPr>
          <a:xfrm>
            <a:off x="146304" y="6208776"/>
            <a:ext cx="457200" cy="457200"/>
          </a:xfrm>
        </p:spPr>
        <p:txBody>
          <a:bodyPr/>
          <a:lstStyle/>
          <a:p>
            <a:fld id="{6ECABC72-D80C-4584-B325-A0C029A8E655}" type="slidenum">
              <a:rPr lang="en-GB" smtClean="0"/>
              <a:pPr/>
              <a:t>‹#›</a:t>
            </a:fld>
            <a:endParaRPr lang="en-GB" dirty="0"/>
          </a:p>
        </p:txBody>
      </p:sp>
      <p:sp>
        <p:nvSpPr>
          <p:cNvPr id="12"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3"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extLst>
      <p:ext uri="{BB962C8B-B14F-4D97-AF65-F5344CB8AC3E}">
        <p14:creationId xmlns:p14="http://schemas.microsoft.com/office/powerpoint/2010/main" val="2173387941"/>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7" name="Slide Number Placeholder 6"/>
          <p:cNvSpPr>
            <a:spLocks noGrp="1"/>
          </p:cNvSpPr>
          <p:nvPr>
            <p:ph type="sldNum" sz="quarter" idx="12"/>
          </p:nvPr>
        </p:nvSpPr>
        <p:spPr/>
        <p:txBody>
          <a:bodyPr/>
          <a:lstStyle/>
          <a:p>
            <a:fld id="{6ECABC72-D80C-4584-B325-A0C029A8E655}" type="slidenum">
              <a:rPr lang="en-GB" smtClean="0"/>
              <a:pPr/>
              <a:t>‹#›</a:t>
            </a:fld>
            <a:endParaRPr lang="en-GB"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Footer Placeholder 2"/>
          <p:cNvSpPr>
            <a:spLocks noGrp="1"/>
          </p:cNvSpPr>
          <p:nvPr>
            <p:ph type="ftr" sz="quarter" idx="11"/>
          </p:nvPr>
        </p:nvSpPr>
        <p:spPr>
          <a:xfrm>
            <a:off x="762000" y="6320647"/>
            <a:ext cx="4267200" cy="307814"/>
          </a:xfrm>
          <a:prstGeom prst="rect">
            <a:avLst/>
          </a:prstGeom>
        </p:spPr>
        <p:txBody>
          <a:bodyPr/>
          <a:lstStyle>
            <a:lvl1pPr>
              <a:defRPr sz="1400"/>
            </a:lvl1pPr>
          </a:lstStyle>
          <a:p>
            <a:r>
              <a:rPr lang="en-GB" dirty="0"/>
              <a:t>JUAS  2021: SC RF  - Caspers/Wendt/Bozzolan/Calatroni</a:t>
            </a:r>
            <a:endParaRPr lang="en-GB" sz="1400" dirty="0"/>
          </a:p>
        </p:txBody>
      </p:sp>
      <p:sp>
        <p:nvSpPr>
          <p:cNvPr id="10" name="Date Placeholder 1"/>
          <p:cNvSpPr>
            <a:spLocks noGrp="1"/>
          </p:cNvSpPr>
          <p:nvPr>
            <p:ph type="dt" sz="half" idx="10"/>
          </p:nvPr>
        </p:nvSpPr>
        <p:spPr>
          <a:xfrm>
            <a:off x="7772400" y="6346860"/>
            <a:ext cx="914400" cy="320640"/>
          </a:xfrm>
          <a:prstGeom prst="rect">
            <a:avLst/>
          </a:prstGeom>
        </p:spPr>
        <p:txBody>
          <a:bodyPr/>
          <a:lstStyle>
            <a:lvl1pPr algn="r">
              <a:defRPr sz="1400"/>
            </a:lvl1pPr>
          </a:lstStyle>
          <a:p>
            <a:r>
              <a:rPr lang="en-US" dirty="0"/>
              <a:t>Feb 2021</a:t>
            </a:r>
            <a:endParaRPr lang="en-GB" sz="1400" dirty="0"/>
          </a:p>
        </p:txBody>
      </p:sp>
    </p:spTree>
    <p:extLst>
      <p:ext uri="{BB962C8B-B14F-4D97-AF65-F5344CB8AC3E}">
        <p14:creationId xmlns:p14="http://schemas.microsoft.com/office/powerpoint/2010/main" val="5702798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9" name="Slide Number Placeholder 8"/>
          <p:cNvSpPr>
            <a:spLocks noGrp="1"/>
          </p:cNvSpPr>
          <p:nvPr>
            <p:ph type="sldNum" sz="quarter" idx="12"/>
          </p:nvPr>
        </p:nvSpPr>
        <p:spPr/>
        <p:txBody>
          <a:bodyPr/>
          <a:lstStyle/>
          <a:p>
            <a:fld id="{6ECABC72-D80C-4584-B325-A0C029A8E655}" type="slidenum">
              <a:rPr lang="en-GB" smtClean="0"/>
              <a:pPr/>
              <a:t>‹#›</a:t>
            </a:fld>
            <a:endParaRPr lang="en-GB"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Footer Placeholder 2"/>
          <p:cNvSpPr>
            <a:spLocks noGrp="1"/>
          </p:cNvSpPr>
          <p:nvPr>
            <p:ph type="ftr" sz="quarter" idx="11"/>
          </p:nvPr>
        </p:nvSpPr>
        <p:spPr>
          <a:xfrm>
            <a:off x="914400" y="6359686"/>
            <a:ext cx="4114800" cy="307814"/>
          </a:xfrm>
          <a:prstGeom prst="rect">
            <a:avLst/>
          </a:prstGeom>
        </p:spPr>
        <p:txBody>
          <a:bodyPr/>
          <a:lstStyle>
            <a:lvl1pPr>
              <a:defRPr sz="1400"/>
            </a:lvl1pPr>
          </a:lstStyle>
          <a:p>
            <a:r>
              <a:rPr lang="en-GB" dirty="0"/>
              <a:t>JUAS  2021: SC RF  - Caspers/Wendt/Bozzolan/Calatroni</a:t>
            </a:r>
            <a:endParaRPr lang="en-GB" sz="1400" dirty="0"/>
          </a:p>
        </p:txBody>
      </p:sp>
      <p:sp>
        <p:nvSpPr>
          <p:cNvPr id="12" name="Date Placeholder 1"/>
          <p:cNvSpPr>
            <a:spLocks noGrp="1"/>
          </p:cNvSpPr>
          <p:nvPr>
            <p:ph type="dt" sz="half" idx="10"/>
          </p:nvPr>
        </p:nvSpPr>
        <p:spPr>
          <a:xfrm>
            <a:off x="8153399" y="6359686"/>
            <a:ext cx="829361" cy="320640"/>
          </a:xfrm>
          <a:prstGeom prst="rect">
            <a:avLst/>
          </a:prstGeom>
        </p:spPr>
        <p:txBody>
          <a:bodyPr/>
          <a:lstStyle>
            <a:lvl1pPr algn="r">
              <a:defRPr sz="1400"/>
            </a:lvl1pPr>
          </a:lstStyle>
          <a:p>
            <a:r>
              <a:rPr lang="en-US" dirty="0"/>
              <a:t>Feb 2021</a:t>
            </a:r>
            <a:endParaRPr lang="en-GB" sz="1400" dirty="0"/>
          </a:p>
        </p:txBody>
      </p:sp>
    </p:spTree>
    <p:extLst>
      <p:ext uri="{BB962C8B-B14F-4D97-AF65-F5344CB8AC3E}">
        <p14:creationId xmlns:p14="http://schemas.microsoft.com/office/powerpoint/2010/main" val="40909732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Slide Number Placeholder 4"/>
          <p:cNvSpPr>
            <a:spLocks noGrp="1"/>
          </p:cNvSpPr>
          <p:nvPr>
            <p:ph type="sldNum" sz="quarter" idx="12"/>
          </p:nvPr>
        </p:nvSpPr>
        <p:spPr/>
        <p:txBody>
          <a:bodyPr/>
          <a:lstStyle/>
          <a:p>
            <a:fld id="{6ECABC72-D80C-4584-B325-A0C029A8E655}" type="slidenum">
              <a:rPr lang="en-GB" smtClean="0"/>
              <a:pPr/>
              <a:t>‹#›</a:t>
            </a:fld>
            <a:endParaRPr lang="en-GB" dirty="0"/>
          </a:p>
        </p:txBody>
      </p:sp>
      <p:sp>
        <p:nvSpPr>
          <p:cNvPr id="6" name="Footer Placeholder 2"/>
          <p:cNvSpPr>
            <a:spLocks noGrp="1"/>
          </p:cNvSpPr>
          <p:nvPr>
            <p:ph type="ftr" sz="quarter" idx="11"/>
          </p:nvPr>
        </p:nvSpPr>
        <p:spPr>
          <a:xfrm>
            <a:off x="914400" y="6359686"/>
            <a:ext cx="4038600" cy="307814"/>
          </a:xfrm>
          <a:prstGeom prst="rect">
            <a:avLst/>
          </a:prstGeom>
        </p:spPr>
        <p:txBody>
          <a:bodyPr/>
          <a:lstStyle>
            <a:lvl1pPr>
              <a:defRPr sz="1400"/>
            </a:lvl1pPr>
          </a:lstStyle>
          <a:p>
            <a:r>
              <a:rPr lang="en-GB" dirty="0"/>
              <a:t>JUAS  2021: SC RF  - Caspers/Wendt/Bozzolan/Calatroni</a:t>
            </a:r>
            <a:endParaRPr lang="en-GB" sz="1400" dirty="0"/>
          </a:p>
        </p:txBody>
      </p:sp>
      <p:sp>
        <p:nvSpPr>
          <p:cNvPr id="7" name="Date Placeholder 1"/>
          <p:cNvSpPr>
            <a:spLocks noGrp="1"/>
          </p:cNvSpPr>
          <p:nvPr>
            <p:ph type="dt" sz="half" idx="10"/>
          </p:nvPr>
        </p:nvSpPr>
        <p:spPr>
          <a:xfrm>
            <a:off x="7848600" y="6346860"/>
            <a:ext cx="838200" cy="320640"/>
          </a:xfrm>
          <a:prstGeom prst="rect">
            <a:avLst/>
          </a:prstGeom>
        </p:spPr>
        <p:txBody>
          <a:bodyPr/>
          <a:lstStyle>
            <a:lvl1pPr algn="r">
              <a:defRPr sz="1400"/>
            </a:lvl1pPr>
          </a:lstStyle>
          <a:p>
            <a:r>
              <a:rPr lang="en-US" dirty="0"/>
              <a:t>Feb 2021</a:t>
            </a:r>
            <a:endParaRPr lang="en-GB" sz="1400" dirty="0"/>
          </a:p>
        </p:txBody>
      </p:sp>
    </p:spTree>
    <p:extLst>
      <p:ext uri="{BB962C8B-B14F-4D97-AF65-F5344CB8AC3E}">
        <p14:creationId xmlns:p14="http://schemas.microsoft.com/office/powerpoint/2010/main" val="1793926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Slide Number Placeholder 5"/>
          <p:cNvSpPr>
            <a:spLocks noGrp="1"/>
          </p:cNvSpPr>
          <p:nvPr>
            <p:ph type="sldNum" sz="quarter" idx="12"/>
          </p:nvPr>
        </p:nvSpPr>
        <p:spPr>
          <a:xfrm>
            <a:off x="304800" y="6284993"/>
            <a:ext cx="457200" cy="457200"/>
          </a:xfrm>
        </p:spPr>
        <p:txBody>
          <a:bodyPr/>
          <a:lstStyle/>
          <a:p>
            <a:fld id="{6ECABC72-D80C-4584-B325-A0C029A8E655}" type="slidenum">
              <a:rPr lang="en-GB" smtClean="0"/>
              <a:pPr/>
              <a:t>‹#›</a:t>
            </a:fld>
            <a:endParaRPr lang="en-GB"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Footer Placeholder 2"/>
          <p:cNvSpPr>
            <a:spLocks noGrp="1"/>
          </p:cNvSpPr>
          <p:nvPr>
            <p:ph type="ftr" sz="quarter" idx="11"/>
          </p:nvPr>
        </p:nvSpPr>
        <p:spPr>
          <a:xfrm>
            <a:off x="990600" y="6359686"/>
            <a:ext cx="4038600" cy="307814"/>
          </a:xfrm>
          <a:prstGeom prst="rect">
            <a:avLst/>
          </a:prstGeom>
        </p:spPr>
        <p:txBody>
          <a:bodyPr/>
          <a:lstStyle>
            <a:lvl1pPr>
              <a:defRPr sz="1400"/>
            </a:lvl1pPr>
          </a:lstStyle>
          <a:p>
            <a:r>
              <a:rPr lang="en-GB" dirty="0"/>
              <a:t>JUAS  2021: SC RF  - Caspers/Wendt/Bozzolan/Calatroni</a:t>
            </a:r>
            <a:endParaRPr lang="en-GB" sz="1400" dirty="0"/>
          </a:p>
        </p:txBody>
      </p:sp>
      <p:sp>
        <p:nvSpPr>
          <p:cNvPr id="9" name="Date Placeholder 1"/>
          <p:cNvSpPr>
            <a:spLocks noGrp="1"/>
          </p:cNvSpPr>
          <p:nvPr>
            <p:ph type="dt" sz="half" idx="10"/>
          </p:nvPr>
        </p:nvSpPr>
        <p:spPr>
          <a:xfrm>
            <a:off x="7696200" y="6346860"/>
            <a:ext cx="990600" cy="320640"/>
          </a:xfrm>
          <a:prstGeom prst="rect">
            <a:avLst/>
          </a:prstGeom>
        </p:spPr>
        <p:txBody>
          <a:bodyPr/>
          <a:lstStyle>
            <a:lvl1pPr algn="r">
              <a:defRPr sz="1400"/>
            </a:lvl1pPr>
          </a:lstStyle>
          <a:p>
            <a:r>
              <a:rPr lang="en-US"/>
              <a:t>Feb 2021</a:t>
            </a:r>
            <a:endParaRPr lang="en-GB" sz="1400"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ECABC72-D80C-4584-B325-A0C029A8E655}" type="slidenum">
              <a:rPr lang="en-GB" smtClean="0"/>
              <a:pPr/>
              <a:t>‹#›</a:t>
            </a:fld>
            <a:endParaRPr lang="en-GB" dirty="0"/>
          </a:p>
        </p:txBody>
      </p:sp>
      <p:sp>
        <p:nvSpPr>
          <p:cNvPr id="5"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6"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extLst>
      <p:ext uri="{BB962C8B-B14F-4D97-AF65-F5344CB8AC3E}">
        <p14:creationId xmlns:p14="http://schemas.microsoft.com/office/powerpoint/2010/main" val="4380279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7" name="Slide Number Placeholder 6"/>
          <p:cNvSpPr>
            <a:spLocks noGrp="1"/>
          </p:cNvSpPr>
          <p:nvPr>
            <p:ph type="sldNum" sz="quarter" idx="12"/>
          </p:nvPr>
        </p:nvSpPr>
        <p:spPr/>
        <p:txBody>
          <a:bodyPr/>
          <a:lstStyle/>
          <a:p>
            <a:fld id="{6ECABC72-D80C-4584-B325-A0C029A8E655}" type="slidenum">
              <a:rPr lang="en-GB" smtClean="0"/>
              <a:pPr/>
              <a:t>‹#›</a:t>
            </a:fld>
            <a:endParaRPr lang="en-GB"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2"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extLst>
      <p:ext uri="{BB962C8B-B14F-4D97-AF65-F5344CB8AC3E}">
        <p14:creationId xmlns:p14="http://schemas.microsoft.com/office/powerpoint/2010/main" val="36107953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7" name="Slide Number Placeholder 6"/>
          <p:cNvSpPr>
            <a:spLocks noGrp="1"/>
          </p:cNvSpPr>
          <p:nvPr>
            <p:ph type="sldNum" sz="quarter" idx="12"/>
          </p:nvPr>
        </p:nvSpPr>
        <p:spPr>
          <a:xfrm>
            <a:off x="146304" y="6208776"/>
            <a:ext cx="457200" cy="457200"/>
          </a:xfrm>
        </p:spPr>
        <p:txBody>
          <a:bodyPr/>
          <a:lstStyle/>
          <a:p>
            <a:fld id="{6ECABC72-D80C-4584-B325-A0C029A8E655}" type="slidenum">
              <a:rPr lang="en-GB" smtClean="0"/>
              <a:pPr/>
              <a:t>‹#›</a:t>
            </a:fld>
            <a:endParaRPr lang="en-GB"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a:t>Click icon to add picture</a:t>
            </a:r>
          </a:p>
        </p:txBody>
      </p:sp>
      <p:sp>
        <p:nvSpPr>
          <p:cNvPr id="14"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5"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extLst>
      <p:ext uri="{BB962C8B-B14F-4D97-AF65-F5344CB8AC3E}">
        <p14:creationId xmlns:p14="http://schemas.microsoft.com/office/powerpoint/2010/main" val="7661798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Slide Number Placeholder 5"/>
          <p:cNvSpPr>
            <a:spLocks noGrp="1"/>
          </p:cNvSpPr>
          <p:nvPr>
            <p:ph type="sldNum" sz="quarter" idx="12"/>
          </p:nvPr>
        </p:nvSpPr>
        <p:spPr/>
        <p:txBody>
          <a:bodyPr/>
          <a:lstStyle/>
          <a:p>
            <a:fld id="{6ECABC72-D80C-4584-B325-A0C029A8E655}" type="slidenum">
              <a:rPr lang="en-GB" smtClean="0"/>
              <a:pPr/>
              <a:t>‹#›</a:t>
            </a:fld>
            <a:endParaRPr lang="en-GB" dirty="0"/>
          </a:p>
        </p:txBody>
      </p:sp>
      <p:sp>
        <p:nvSpPr>
          <p:cNvPr id="7"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8"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extLst>
      <p:ext uri="{BB962C8B-B14F-4D97-AF65-F5344CB8AC3E}">
        <p14:creationId xmlns:p14="http://schemas.microsoft.com/office/powerpoint/2010/main" val="175207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Slide Number Placeholder 5"/>
          <p:cNvSpPr>
            <a:spLocks noGrp="1"/>
          </p:cNvSpPr>
          <p:nvPr>
            <p:ph type="sldNum" sz="quarter" idx="12"/>
          </p:nvPr>
        </p:nvSpPr>
        <p:spPr/>
        <p:txBody>
          <a:bodyPr/>
          <a:lstStyle/>
          <a:p>
            <a:fld id="{6ECABC72-D80C-4584-B325-A0C029A8E655}" type="slidenum">
              <a:rPr lang="en-GB" smtClean="0"/>
              <a:pPr/>
              <a:t>‹#›</a:t>
            </a:fld>
            <a:endParaRPr lang="en-GB" dirty="0"/>
          </a:p>
        </p:txBody>
      </p:sp>
      <p:sp>
        <p:nvSpPr>
          <p:cNvPr id="7"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8"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extLst>
      <p:ext uri="{BB962C8B-B14F-4D97-AF65-F5344CB8AC3E}">
        <p14:creationId xmlns:p14="http://schemas.microsoft.com/office/powerpoint/2010/main" val="21079265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143000" y="152400"/>
            <a:ext cx="7848600" cy="457200"/>
          </a:xfrm>
        </p:spPr>
        <p:txBody>
          <a:bodyPr/>
          <a:lstStyle/>
          <a:p>
            <a:r>
              <a:rPr lang="en-US"/>
              <a:t>Click to edit Master title style</a:t>
            </a:r>
            <a:endParaRPr lang="en-GB"/>
          </a:p>
        </p:txBody>
      </p:sp>
      <p:sp>
        <p:nvSpPr>
          <p:cNvPr id="3" name="Content Placeholder 2"/>
          <p:cNvSpPr>
            <a:spLocks noGrp="1"/>
          </p:cNvSpPr>
          <p:nvPr>
            <p:ph sz="quarter" idx="1"/>
          </p:nvPr>
        </p:nvSpPr>
        <p:spPr>
          <a:xfrm>
            <a:off x="1143000" y="838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5143500" y="838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1143000" y="3505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p:cNvSpPr>
            <a:spLocks noGrp="1"/>
          </p:cNvSpPr>
          <p:nvPr>
            <p:ph sz="quarter" idx="4"/>
          </p:nvPr>
        </p:nvSpPr>
        <p:spPr>
          <a:xfrm>
            <a:off x="5143500" y="3505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Rectangle 8"/>
          <p:cNvSpPr>
            <a:spLocks noGrp="1" noChangeArrowheads="1"/>
          </p:cNvSpPr>
          <p:nvPr>
            <p:ph type="sldNum" sz="quarter" idx="12"/>
          </p:nvPr>
        </p:nvSpPr>
        <p:spPr>
          <a:ln/>
        </p:spPr>
        <p:txBody>
          <a:bodyPr/>
          <a:lstStyle>
            <a:lvl1pPr>
              <a:defRPr/>
            </a:lvl1pPr>
          </a:lstStyle>
          <a:p>
            <a:pPr>
              <a:defRPr/>
            </a:pPr>
            <a:fld id="{FD8347A1-1BFF-407D-A42C-16E0B1CCCA80}" type="slidenum">
              <a:rPr lang="en-US"/>
              <a:pPr>
                <a:defRPr/>
              </a:pPr>
              <a:t>‹#›</a:t>
            </a:fld>
            <a:endParaRPr lang="en-US" dirty="0"/>
          </a:p>
        </p:txBody>
      </p:sp>
      <p:sp>
        <p:nvSpPr>
          <p:cNvPr id="10" name="Footer Placeholder 2"/>
          <p:cNvSpPr>
            <a:spLocks noGrp="1"/>
          </p:cNvSpPr>
          <p:nvPr>
            <p:ph type="ftr" sz="quarter" idx="11"/>
          </p:nvPr>
        </p:nvSpPr>
        <p:spPr>
          <a:xfrm>
            <a:off x="1134466" y="6346860"/>
            <a:ext cx="4123334" cy="307814"/>
          </a:xfrm>
          <a:prstGeom prst="rect">
            <a:avLst/>
          </a:prstGeom>
        </p:spPr>
        <p:txBody>
          <a:bodyPr/>
          <a:lstStyle>
            <a:lvl1pPr>
              <a:defRPr sz="1400"/>
            </a:lvl1pPr>
          </a:lstStyle>
          <a:p>
            <a:r>
              <a:rPr lang="en-GB" dirty="0"/>
              <a:t>JUAS  2021: SC RF  - Caspers/Wendt/Bozzolan/Calatroni</a:t>
            </a:r>
            <a:endParaRPr lang="en-GB" sz="1400" dirty="0"/>
          </a:p>
        </p:txBody>
      </p:sp>
      <p:sp>
        <p:nvSpPr>
          <p:cNvPr id="11" name="Date Placeholder 1"/>
          <p:cNvSpPr>
            <a:spLocks noGrp="1"/>
          </p:cNvSpPr>
          <p:nvPr>
            <p:ph type="dt" sz="half" idx="10"/>
          </p:nvPr>
        </p:nvSpPr>
        <p:spPr>
          <a:xfrm>
            <a:off x="7848600" y="6346860"/>
            <a:ext cx="838200" cy="320640"/>
          </a:xfrm>
          <a:prstGeom prst="rect">
            <a:avLst/>
          </a:prstGeom>
        </p:spPr>
        <p:txBody>
          <a:bodyPr/>
          <a:lstStyle>
            <a:lvl1pPr algn="r">
              <a:defRPr sz="1400"/>
            </a:lvl1pPr>
          </a:lstStyle>
          <a:p>
            <a:r>
              <a:rPr lang="en-US" dirty="0"/>
              <a:t>Feb 2021</a:t>
            </a:r>
            <a:endParaRPr lang="en-GB" sz="1400" dirty="0"/>
          </a:p>
        </p:txBody>
      </p:sp>
    </p:spTree>
    <p:extLst>
      <p:ext uri="{BB962C8B-B14F-4D97-AF65-F5344CB8AC3E}">
        <p14:creationId xmlns:p14="http://schemas.microsoft.com/office/powerpoint/2010/main" val="37042244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848600" cy="457200"/>
          </a:xfrm>
        </p:spPr>
        <p:txBody>
          <a:bodyPr/>
          <a:lstStyle/>
          <a:p>
            <a:r>
              <a:rPr lang="en-US"/>
              <a:t>Click to edit Master title style</a:t>
            </a:r>
            <a:endParaRPr lang="en-GB"/>
          </a:p>
        </p:txBody>
      </p:sp>
      <p:sp>
        <p:nvSpPr>
          <p:cNvPr id="3" name="Content Placeholder 2"/>
          <p:cNvSpPr>
            <a:spLocks noGrp="1"/>
          </p:cNvSpPr>
          <p:nvPr>
            <p:ph sz="half" idx="1"/>
          </p:nvPr>
        </p:nvSpPr>
        <p:spPr>
          <a:xfrm>
            <a:off x="1143000" y="838200"/>
            <a:ext cx="38481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5143500" y="838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5143500" y="3505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8"/>
          <p:cNvSpPr>
            <a:spLocks noGrp="1" noChangeArrowheads="1"/>
          </p:cNvSpPr>
          <p:nvPr>
            <p:ph type="sldNum" sz="quarter" idx="12"/>
          </p:nvPr>
        </p:nvSpPr>
        <p:spPr>
          <a:ln/>
        </p:spPr>
        <p:txBody>
          <a:bodyPr/>
          <a:lstStyle>
            <a:lvl1pPr>
              <a:defRPr/>
            </a:lvl1pPr>
          </a:lstStyle>
          <a:p>
            <a:pPr>
              <a:defRPr/>
            </a:pPr>
            <a:fld id="{DB118C69-3E29-43A5-BA44-F2FC75E9A13B}" type="slidenum">
              <a:rPr lang="en-US"/>
              <a:pPr>
                <a:defRPr/>
              </a:pPr>
              <a:t>‹#›</a:t>
            </a:fld>
            <a:endParaRPr lang="en-US" dirty="0"/>
          </a:p>
        </p:txBody>
      </p:sp>
      <p:sp>
        <p:nvSpPr>
          <p:cNvPr id="9"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0"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extLst>
      <p:ext uri="{BB962C8B-B14F-4D97-AF65-F5344CB8AC3E}">
        <p14:creationId xmlns:p14="http://schemas.microsoft.com/office/powerpoint/2010/main" val="21322431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848600" cy="4572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143000" y="838200"/>
            <a:ext cx="38481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5143500" y="838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5143500" y="3505200"/>
            <a:ext cx="38481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8"/>
          <p:cNvSpPr>
            <a:spLocks noGrp="1" noChangeArrowheads="1"/>
          </p:cNvSpPr>
          <p:nvPr>
            <p:ph type="sldNum" sz="quarter" idx="12"/>
          </p:nvPr>
        </p:nvSpPr>
        <p:spPr>
          <a:ln/>
        </p:spPr>
        <p:txBody>
          <a:bodyPr/>
          <a:lstStyle>
            <a:lvl1pPr>
              <a:defRPr/>
            </a:lvl1pPr>
          </a:lstStyle>
          <a:p>
            <a:pPr>
              <a:defRPr/>
            </a:pPr>
            <a:fld id="{DDA4FCF5-FB70-4693-B11C-1CF167F4EC29}" type="slidenum">
              <a:rPr lang="en-US"/>
              <a:pPr>
                <a:defRPr/>
              </a:pPr>
              <a:t>‹#›</a:t>
            </a:fld>
            <a:endParaRPr lang="en-US" dirty="0"/>
          </a:p>
        </p:txBody>
      </p:sp>
      <p:sp>
        <p:nvSpPr>
          <p:cNvPr id="9"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0"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extLst>
      <p:ext uri="{BB962C8B-B14F-4D97-AF65-F5344CB8AC3E}">
        <p14:creationId xmlns:p14="http://schemas.microsoft.com/office/powerpoint/2010/main" val="3695497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dirty="0"/>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6ECABC72-D80C-4584-B325-A0C029A8E655}" type="slidenum">
              <a:rPr lang="en-GB" smtClean="0"/>
              <a:pPr/>
              <a:t>‹#›</a:t>
            </a:fld>
            <a:endParaRPr lang="en-GB" dirty="0"/>
          </a:p>
        </p:txBody>
      </p:sp>
      <p:sp>
        <p:nvSpPr>
          <p:cNvPr id="12"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3"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7" name="Slide Number Placeholder 6"/>
          <p:cNvSpPr>
            <a:spLocks noGrp="1"/>
          </p:cNvSpPr>
          <p:nvPr>
            <p:ph type="sldNum" sz="quarter" idx="12"/>
          </p:nvPr>
        </p:nvSpPr>
        <p:spPr>
          <a:xfrm>
            <a:off x="228600" y="6284993"/>
            <a:ext cx="457200" cy="457200"/>
          </a:xfrm>
        </p:spPr>
        <p:txBody>
          <a:bodyPr/>
          <a:lstStyle/>
          <a:p>
            <a:fld id="{6ECABC72-D80C-4584-B325-A0C029A8E655}" type="slidenum">
              <a:rPr lang="en-GB" smtClean="0"/>
              <a:pPr/>
              <a:t>‹#›</a:t>
            </a:fld>
            <a:endParaRPr lang="en-GB"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Footer Placeholder 2"/>
          <p:cNvSpPr>
            <a:spLocks noGrp="1"/>
          </p:cNvSpPr>
          <p:nvPr>
            <p:ph type="ftr" sz="quarter" idx="11"/>
          </p:nvPr>
        </p:nvSpPr>
        <p:spPr>
          <a:xfrm>
            <a:off x="917448" y="6353273"/>
            <a:ext cx="4724400" cy="307814"/>
          </a:xfrm>
          <a:prstGeom prst="rect">
            <a:avLst/>
          </a:prstGeom>
        </p:spPr>
        <p:txBody>
          <a:bodyPr/>
          <a:lstStyle/>
          <a:p>
            <a:r>
              <a:rPr lang="en-GB" dirty="0"/>
              <a:t>JUAS  2021: SC RF  - Caspers/Wendt/Bozzolan/Calatroni</a:t>
            </a:r>
          </a:p>
        </p:txBody>
      </p:sp>
      <p:sp>
        <p:nvSpPr>
          <p:cNvPr id="10" name="Date Placeholder 1"/>
          <p:cNvSpPr>
            <a:spLocks noGrp="1"/>
          </p:cNvSpPr>
          <p:nvPr>
            <p:ph type="dt" sz="half" idx="10"/>
          </p:nvPr>
        </p:nvSpPr>
        <p:spPr>
          <a:xfrm>
            <a:off x="6467856" y="6371871"/>
            <a:ext cx="2476500" cy="320640"/>
          </a:xfrm>
          <a:prstGeom prst="rect">
            <a:avLst/>
          </a:prstGeom>
        </p:spPr>
        <p:txBody>
          <a:bodyPr/>
          <a:lstStyle>
            <a:lvl1pPr algn="r">
              <a:defRPr/>
            </a:lvl1pPr>
          </a:lstStyle>
          <a:p>
            <a:r>
              <a:rPr lang="en-US"/>
              <a:t>Feb 2021</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9" name="Slide Number Placeholder 8"/>
          <p:cNvSpPr>
            <a:spLocks noGrp="1"/>
          </p:cNvSpPr>
          <p:nvPr>
            <p:ph type="sldNum" sz="quarter" idx="12"/>
          </p:nvPr>
        </p:nvSpPr>
        <p:spPr/>
        <p:txBody>
          <a:bodyPr/>
          <a:lstStyle/>
          <a:p>
            <a:fld id="{6ECABC72-D80C-4584-B325-A0C029A8E655}" type="slidenum">
              <a:rPr lang="en-GB" smtClean="0"/>
              <a:pPr/>
              <a:t>‹#›</a:t>
            </a:fld>
            <a:endParaRPr lang="en-GB"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2"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dirty="0"/>
              <a:t>Click to edit Master title style</a:t>
            </a:r>
          </a:p>
        </p:txBody>
      </p:sp>
      <p:sp>
        <p:nvSpPr>
          <p:cNvPr id="5" name="Slide Number Placeholder 4"/>
          <p:cNvSpPr>
            <a:spLocks noGrp="1"/>
          </p:cNvSpPr>
          <p:nvPr>
            <p:ph type="sldNum" sz="quarter" idx="12"/>
          </p:nvPr>
        </p:nvSpPr>
        <p:spPr>
          <a:xfrm>
            <a:off x="228600" y="6272167"/>
            <a:ext cx="457200" cy="457200"/>
          </a:xfrm>
        </p:spPr>
        <p:txBody>
          <a:bodyPr/>
          <a:lstStyle/>
          <a:p>
            <a:fld id="{6ECABC72-D80C-4584-B325-A0C029A8E655}" type="slidenum">
              <a:rPr lang="en-GB" smtClean="0"/>
              <a:pPr/>
              <a:t>‹#›</a:t>
            </a:fld>
            <a:endParaRPr lang="en-GB" dirty="0"/>
          </a:p>
        </p:txBody>
      </p:sp>
      <p:sp>
        <p:nvSpPr>
          <p:cNvPr id="6" name="Footer Placeholder 2"/>
          <p:cNvSpPr>
            <a:spLocks noGrp="1"/>
          </p:cNvSpPr>
          <p:nvPr>
            <p:ph type="ftr" sz="quarter" idx="11"/>
          </p:nvPr>
        </p:nvSpPr>
        <p:spPr>
          <a:xfrm>
            <a:off x="914400" y="6346860"/>
            <a:ext cx="4267200" cy="307814"/>
          </a:xfrm>
          <a:prstGeom prst="rect">
            <a:avLst/>
          </a:prstGeom>
        </p:spPr>
        <p:txBody>
          <a:bodyPr/>
          <a:lstStyle>
            <a:lvl1pPr>
              <a:defRPr sz="1400"/>
            </a:lvl1pPr>
          </a:lstStyle>
          <a:p>
            <a:r>
              <a:rPr lang="en-GB" dirty="0"/>
              <a:t>JUAS  2021: SC RF  - Caspers/Wendt/Bozzolan/Calatroni</a:t>
            </a:r>
            <a:endParaRPr lang="en-GB" sz="1400" dirty="0"/>
          </a:p>
        </p:txBody>
      </p:sp>
      <p:sp>
        <p:nvSpPr>
          <p:cNvPr id="7" name="Date Placeholder 1"/>
          <p:cNvSpPr>
            <a:spLocks noGrp="1"/>
          </p:cNvSpPr>
          <p:nvPr>
            <p:ph type="dt" sz="half" idx="10"/>
          </p:nvPr>
        </p:nvSpPr>
        <p:spPr>
          <a:xfrm>
            <a:off x="7696200" y="6346860"/>
            <a:ext cx="990600" cy="320640"/>
          </a:xfrm>
          <a:prstGeom prst="rect">
            <a:avLst/>
          </a:prstGeom>
        </p:spPr>
        <p:txBody>
          <a:bodyPr/>
          <a:lstStyle>
            <a:lvl1pPr algn="r">
              <a:defRPr sz="1400"/>
            </a:lvl1pPr>
          </a:lstStyle>
          <a:p>
            <a:r>
              <a:rPr lang="en-US"/>
              <a:t>Feb 2021</a:t>
            </a:r>
            <a:endParaRPr lang="en-GB" sz="1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46304" y="6265754"/>
            <a:ext cx="457200" cy="457200"/>
          </a:xfrm>
        </p:spPr>
        <p:txBody>
          <a:bodyPr/>
          <a:lstStyle/>
          <a:p>
            <a:fld id="{6ECABC72-D80C-4584-B325-A0C029A8E655}" type="slidenum">
              <a:rPr lang="en-GB" smtClean="0"/>
              <a:pPr/>
              <a:t>‹#›</a:t>
            </a:fld>
            <a:endParaRPr lang="en-GB" dirty="0"/>
          </a:p>
        </p:txBody>
      </p:sp>
      <p:sp>
        <p:nvSpPr>
          <p:cNvPr id="5" name="Footer Placeholder 2"/>
          <p:cNvSpPr>
            <a:spLocks noGrp="1"/>
          </p:cNvSpPr>
          <p:nvPr>
            <p:ph type="ftr" sz="quarter" idx="11"/>
          </p:nvPr>
        </p:nvSpPr>
        <p:spPr>
          <a:xfrm>
            <a:off x="762000" y="6346860"/>
            <a:ext cx="4114800" cy="307814"/>
          </a:xfrm>
          <a:prstGeom prst="rect">
            <a:avLst/>
          </a:prstGeom>
        </p:spPr>
        <p:txBody>
          <a:bodyPr/>
          <a:lstStyle>
            <a:lvl1pPr>
              <a:defRPr sz="1400"/>
            </a:lvl1pPr>
          </a:lstStyle>
          <a:p>
            <a:r>
              <a:rPr lang="en-GB" dirty="0"/>
              <a:t>JUAS  2021: SC RF  - Caspers/Wendt/Bozzolan/Calatroni</a:t>
            </a:r>
            <a:endParaRPr lang="en-GB" sz="1400" dirty="0"/>
          </a:p>
        </p:txBody>
      </p:sp>
      <p:sp>
        <p:nvSpPr>
          <p:cNvPr id="6" name="Date Placeholder 1"/>
          <p:cNvSpPr>
            <a:spLocks noGrp="1"/>
          </p:cNvSpPr>
          <p:nvPr>
            <p:ph type="dt" sz="half" idx="10"/>
          </p:nvPr>
        </p:nvSpPr>
        <p:spPr>
          <a:xfrm>
            <a:off x="8083296" y="6334034"/>
            <a:ext cx="914400" cy="320640"/>
          </a:xfrm>
          <a:prstGeom prst="rect">
            <a:avLst/>
          </a:prstGeom>
        </p:spPr>
        <p:txBody>
          <a:bodyPr/>
          <a:lstStyle>
            <a:lvl1pPr algn="r">
              <a:defRPr sz="1400"/>
            </a:lvl1pPr>
          </a:lstStyle>
          <a:p>
            <a:pPr algn="l"/>
            <a:r>
              <a:rPr lang="en-US"/>
              <a:t>Feb 2021</a:t>
            </a:r>
            <a:endParaRPr lang="en-GB" sz="1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sp>
        <p:nvSpPr>
          <p:cNvPr id="7" name="Slide Number Placeholder 6"/>
          <p:cNvSpPr>
            <a:spLocks noGrp="1"/>
          </p:cNvSpPr>
          <p:nvPr>
            <p:ph type="sldNum" sz="quarter" idx="12"/>
          </p:nvPr>
        </p:nvSpPr>
        <p:spPr>
          <a:xfrm>
            <a:off x="152400" y="6223126"/>
            <a:ext cx="457200" cy="457200"/>
          </a:xfrm>
        </p:spPr>
        <p:txBody>
          <a:bodyPr/>
          <a:lstStyle/>
          <a:p>
            <a:fld id="{6ECABC72-D80C-4584-B325-A0C029A8E655}" type="slidenum">
              <a:rPr lang="en-GB" smtClean="0"/>
              <a:pPr/>
              <a:t>‹#›</a:t>
            </a:fld>
            <a:endParaRPr lang="en-GB"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Footer Placeholder 2"/>
          <p:cNvSpPr>
            <a:spLocks noGrp="1"/>
          </p:cNvSpPr>
          <p:nvPr>
            <p:ph type="ftr" sz="quarter" idx="11"/>
          </p:nvPr>
        </p:nvSpPr>
        <p:spPr>
          <a:xfrm>
            <a:off x="914400" y="6359686"/>
            <a:ext cx="3962400" cy="307814"/>
          </a:xfrm>
          <a:prstGeom prst="rect">
            <a:avLst/>
          </a:prstGeom>
        </p:spPr>
        <p:txBody>
          <a:bodyPr/>
          <a:lstStyle>
            <a:lvl1pPr>
              <a:defRPr sz="1400"/>
            </a:lvl1pPr>
          </a:lstStyle>
          <a:p>
            <a:r>
              <a:rPr lang="en-GB"/>
              <a:t>JUAS  2021: SC RF  - Caspers/Wendt/Bozzolan/Calatroni</a:t>
            </a:r>
            <a:endParaRPr lang="en-GB" sz="1400" dirty="0"/>
          </a:p>
        </p:txBody>
      </p:sp>
      <p:sp>
        <p:nvSpPr>
          <p:cNvPr id="12" name="Date Placeholder 1"/>
          <p:cNvSpPr>
            <a:spLocks noGrp="1"/>
          </p:cNvSpPr>
          <p:nvPr>
            <p:ph type="dt" sz="half" idx="10"/>
          </p:nvPr>
        </p:nvSpPr>
        <p:spPr>
          <a:xfrm>
            <a:off x="7620000" y="6359686"/>
            <a:ext cx="836066" cy="320640"/>
          </a:xfrm>
          <a:prstGeom prst="rect">
            <a:avLst/>
          </a:prstGeom>
        </p:spPr>
        <p:txBody>
          <a:bodyPr/>
          <a:lstStyle>
            <a:lvl1pPr algn="r">
              <a:defRPr sz="1400"/>
            </a:lvl1pPr>
          </a:lstStyle>
          <a:p>
            <a:r>
              <a:rPr lang="en-US"/>
              <a:t>Feb 2021</a:t>
            </a:r>
            <a:endParaRPr lang="en-GB" sz="1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7" name="Slide Number Placeholder 6"/>
          <p:cNvSpPr>
            <a:spLocks noGrp="1"/>
          </p:cNvSpPr>
          <p:nvPr>
            <p:ph type="sldNum" sz="quarter" idx="12"/>
          </p:nvPr>
        </p:nvSpPr>
        <p:spPr>
          <a:xfrm>
            <a:off x="146304" y="6208776"/>
            <a:ext cx="457200" cy="457200"/>
          </a:xfrm>
        </p:spPr>
        <p:txBody>
          <a:bodyPr/>
          <a:lstStyle/>
          <a:p>
            <a:fld id="{6ECABC72-D80C-4584-B325-A0C029A8E655}" type="slidenum">
              <a:rPr lang="en-GB" smtClean="0"/>
              <a:pPr/>
              <a:t>‹#›</a:t>
            </a:fld>
            <a:endParaRPr lang="en-GB"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a:t>Click icon to add picture</a:t>
            </a:r>
          </a:p>
        </p:txBody>
      </p:sp>
      <p:sp>
        <p:nvSpPr>
          <p:cNvPr id="14" name="Footer Placeholder 2"/>
          <p:cNvSpPr>
            <a:spLocks noGrp="1"/>
          </p:cNvSpPr>
          <p:nvPr>
            <p:ph type="ftr" sz="quarter" idx="11"/>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5" name="Date Placeholder 1"/>
          <p:cNvSpPr>
            <a:spLocks noGrp="1"/>
          </p:cNvSpPr>
          <p:nvPr>
            <p:ph type="dt" sz="half" idx="10"/>
          </p:nvPr>
        </p:nvSpPr>
        <p:spPr>
          <a:xfrm>
            <a:off x="6210300" y="6346860"/>
            <a:ext cx="2476500" cy="320640"/>
          </a:xfrm>
          <a:prstGeom prst="rect">
            <a:avLst/>
          </a:prstGeom>
        </p:spPr>
        <p:txBody>
          <a:bodyPr/>
          <a:lstStyle>
            <a:lvl1pPr algn="r">
              <a:defRPr/>
            </a:lvl1pPr>
          </a:lstStyle>
          <a:p>
            <a:r>
              <a:rPr lang="en-US"/>
              <a:t>Feb 2021</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ounded Rectangle 7"/>
          <p:cNvSpPr/>
          <p:nvPr/>
        </p:nvSpPr>
        <p:spPr>
          <a:xfrm>
            <a:off x="146304" y="82296"/>
            <a:ext cx="9013372" cy="6693408"/>
          </a:xfrm>
          <a:prstGeom prst="roundRect">
            <a:avLst>
              <a:gd name="adj" fmla="val 0"/>
            </a:avLst>
          </a:prstGeom>
          <a:solidFill>
            <a:srgbClr val="FFFFAA">
              <a:alpha val="50000"/>
            </a:srgbClr>
          </a:solidFill>
          <a:ln w="6350" cap="sq" cmpd="sng" algn="ctr">
            <a:no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dirty="0"/>
              <a:t>Click to edit Master title style</a:t>
            </a:r>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3" name="Slide Number Placeholder 22"/>
          <p:cNvSpPr>
            <a:spLocks noGrp="1"/>
          </p:cNvSpPr>
          <p:nvPr>
            <p:ph type="sldNum" sz="quarter" idx="4"/>
          </p:nvPr>
        </p:nvSpPr>
        <p:spPr>
          <a:xfrm>
            <a:off x="8481714" y="6272332"/>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r>
              <a:rPr lang="en-GB" dirty="0"/>
              <a:t>W. Weingarten CERN</a:t>
            </a:r>
          </a:p>
        </p:txBody>
      </p:sp>
      <p:sp>
        <p:nvSpPr>
          <p:cNvPr id="10" name="Footer Placeholder 2"/>
          <p:cNvSpPr>
            <a:spLocks noGrp="1"/>
          </p:cNvSpPr>
          <p:nvPr>
            <p:ph type="ftr" sz="quarter" idx="3"/>
          </p:nvPr>
        </p:nvSpPr>
        <p:spPr>
          <a:xfrm>
            <a:off x="920496" y="6344579"/>
            <a:ext cx="4108704" cy="307814"/>
          </a:xfrm>
          <a:prstGeom prst="rect">
            <a:avLst/>
          </a:prstGeom>
        </p:spPr>
        <p:txBody>
          <a:bodyPr/>
          <a:lstStyle>
            <a:lvl1pPr>
              <a:defRPr sz="1400"/>
            </a:lvl1pPr>
          </a:lstStyle>
          <a:p>
            <a:r>
              <a:rPr lang="en-GB" dirty="0"/>
              <a:t>JUAS  2021: SC RF  - Caspers/Wendt/Bozzolan/Calatroni</a:t>
            </a:r>
            <a:endParaRPr lang="en-GB" sz="1400" dirty="0"/>
          </a:p>
        </p:txBody>
      </p:sp>
      <p:sp>
        <p:nvSpPr>
          <p:cNvPr id="11" name="Date Placeholder 1"/>
          <p:cNvSpPr>
            <a:spLocks noGrp="1"/>
          </p:cNvSpPr>
          <p:nvPr>
            <p:ph type="dt" sz="half" idx="2"/>
          </p:nvPr>
        </p:nvSpPr>
        <p:spPr>
          <a:xfrm>
            <a:off x="7467600" y="6346860"/>
            <a:ext cx="838200" cy="320640"/>
          </a:xfrm>
          <a:prstGeom prst="rect">
            <a:avLst/>
          </a:prstGeom>
        </p:spPr>
        <p:txBody>
          <a:bodyPr/>
          <a:lstStyle>
            <a:lvl1pPr algn="r">
              <a:defRPr sz="1400"/>
            </a:lvl1pPr>
          </a:lstStyle>
          <a:p>
            <a:r>
              <a:rPr lang="en-US"/>
              <a:t>Feb 2021</a:t>
            </a:r>
            <a:endParaRPr lang="en-GB" sz="1400" dirty="0"/>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7" r:id="rId13"/>
  </p:sldLayoutIdLst>
  <p:hf hdr="0"/>
  <p:txStyles>
    <p:title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Title Placeholder 21"/>
          <p:cNvSpPr>
            <a:spLocks noGrp="1"/>
          </p:cNvSpPr>
          <p:nvPr>
            <p:ph type="title"/>
          </p:nvPr>
        </p:nvSpPr>
        <p:spPr>
          <a:xfrm>
            <a:off x="914400" y="274638"/>
            <a:ext cx="7772400" cy="778098"/>
          </a:xfrm>
          <a:prstGeom prst="rect">
            <a:avLst/>
          </a:prstGeom>
        </p:spPr>
        <p:txBody>
          <a:bodyPr bIns="91440" anchor="t" anchorCtr="0">
            <a:normAutofit/>
          </a:bodyPr>
          <a:lstStyle/>
          <a:p>
            <a:r>
              <a:rPr kumimoji="0" lang="en-US" dirty="0"/>
              <a:t>Click to edit Master title style</a:t>
            </a:r>
          </a:p>
        </p:txBody>
      </p:sp>
      <p:sp>
        <p:nvSpPr>
          <p:cNvPr id="13" name="Text Placeholder 12"/>
          <p:cNvSpPr>
            <a:spLocks noGrp="1"/>
          </p:cNvSpPr>
          <p:nvPr>
            <p:ph type="body" idx="1"/>
          </p:nvPr>
        </p:nvSpPr>
        <p:spPr>
          <a:xfrm>
            <a:off x="914400" y="1340768"/>
            <a:ext cx="7772400" cy="4679032"/>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endParaRPr lang="en-GB" dirty="0"/>
          </a:p>
        </p:txBody>
      </p:sp>
      <p:sp>
        <p:nvSpPr>
          <p:cNvPr id="10" name="Footer Placeholder 2"/>
          <p:cNvSpPr>
            <a:spLocks noGrp="1"/>
          </p:cNvSpPr>
          <p:nvPr>
            <p:ph type="ftr" sz="quarter" idx="3"/>
          </p:nvPr>
        </p:nvSpPr>
        <p:spPr>
          <a:xfrm>
            <a:off x="914400" y="6359686"/>
            <a:ext cx="4724400" cy="307814"/>
          </a:xfrm>
          <a:prstGeom prst="rect">
            <a:avLst/>
          </a:prstGeom>
        </p:spPr>
        <p:txBody>
          <a:bodyPr/>
          <a:lstStyle/>
          <a:p>
            <a:r>
              <a:rPr lang="en-GB"/>
              <a:t>JUAS  2021: SC RF  - Caspers/Wendt/Bozzolan/Calatroni</a:t>
            </a:r>
            <a:endParaRPr lang="en-GB" dirty="0"/>
          </a:p>
        </p:txBody>
      </p:sp>
      <p:sp>
        <p:nvSpPr>
          <p:cNvPr id="11" name="Date Placeholder 1"/>
          <p:cNvSpPr>
            <a:spLocks noGrp="1"/>
          </p:cNvSpPr>
          <p:nvPr>
            <p:ph type="dt" sz="half" idx="2"/>
          </p:nvPr>
        </p:nvSpPr>
        <p:spPr>
          <a:xfrm>
            <a:off x="6210300" y="6346860"/>
            <a:ext cx="2476500" cy="320640"/>
          </a:xfrm>
          <a:prstGeom prst="rect">
            <a:avLst/>
          </a:prstGeom>
        </p:spPr>
        <p:txBody>
          <a:bodyPr/>
          <a:lstStyle>
            <a:lvl1pPr algn="r">
              <a:defRPr/>
            </a:lvl1pPr>
          </a:lstStyle>
          <a:p>
            <a:r>
              <a:rPr lang="en-US"/>
              <a:t>Feb 2021</a:t>
            </a:r>
            <a:endParaRPr lang="en-GB" dirty="0"/>
          </a:p>
        </p:txBody>
      </p:sp>
    </p:spTree>
    <p:extLst>
      <p:ext uri="{BB962C8B-B14F-4D97-AF65-F5344CB8AC3E}">
        <p14:creationId xmlns:p14="http://schemas.microsoft.com/office/powerpoint/2010/main" val="61731610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Lst>
  <p:hf hdr="0"/>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00.xml.rels><?xml version="1.0" encoding="UTF-8" standalone="yes"?>
<Relationships xmlns="http://schemas.openxmlformats.org/package/2006/relationships"><Relationship Id="rId3" Type="http://schemas.openxmlformats.org/officeDocument/2006/relationships/image" Target="../media/image182.jpe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notesSlide" Target="../notesSlides/notesSlide102.xml"/><Relationship Id="rId1" Type="http://schemas.openxmlformats.org/officeDocument/2006/relationships/slideLayout" Target="../slideLayouts/slideLayout7.xml"/><Relationship Id="rId5" Type="http://schemas.openxmlformats.org/officeDocument/2006/relationships/image" Target="../media/image185.png"/><Relationship Id="rId4" Type="http://schemas.openxmlformats.org/officeDocument/2006/relationships/image" Target="../media/image184.wmf"/></Relationships>
</file>

<file path=ppt/slides/_rels/slide103.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notesSlide" Target="../notesSlides/notesSlide103.xml"/><Relationship Id="rId1" Type="http://schemas.openxmlformats.org/officeDocument/2006/relationships/slideLayout" Target="../slideLayouts/slideLayout7.xml"/><Relationship Id="rId5" Type="http://schemas.openxmlformats.org/officeDocument/2006/relationships/image" Target="../media/image188.png"/><Relationship Id="rId4" Type="http://schemas.openxmlformats.org/officeDocument/2006/relationships/image" Target="../media/image187.png"/></Relationships>
</file>

<file path=ppt/slides/_rels/slide104.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191.emf"/><Relationship Id="rId2" Type="http://schemas.openxmlformats.org/officeDocument/2006/relationships/notesSlide" Target="../notesSlides/notesSlide106.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3" Type="http://schemas.openxmlformats.org/officeDocument/2006/relationships/image" Target="../media/image192.png"/><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93.jpeg"/><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notesSlide" Target="../notesSlides/notesSlide111.xml"/><Relationship Id="rId1" Type="http://schemas.openxmlformats.org/officeDocument/2006/relationships/slideLayout" Target="../slideLayouts/slideLayout12.xml"/><Relationship Id="rId4" Type="http://schemas.openxmlformats.org/officeDocument/2006/relationships/image" Target="../media/image195.png"/></Relationships>
</file>

<file path=ppt/slides/_rels/slide112.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notesSlide" Target="../notesSlides/notesSlide112.xml"/><Relationship Id="rId1" Type="http://schemas.openxmlformats.org/officeDocument/2006/relationships/slideLayout" Target="../slideLayouts/slideLayout12.xml"/><Relationship Id="rId4" Type="http://schemas.openxmlformats.org/officeDocument/2006/relationships/image" Target="../media/image197.png"/></Relationships>
</file>

<file path=ppt/slides/_rels/slide113.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notesSlide" Target="../notesSlides/notesSlide113.xml"/><Relationship Id="rId1" Type="http://schemas.openxmlformats.org/officeDocument/2006/relationships/slideLayout" Target="../slideLayouts/slideLayout12.xml"/><Relationship Id="rId5" Type="http://schemas.openxmlformats.org/officeDocument/2006/relationships/comments" Target="../comments/comment1.xml"/><Relationship Id="rId4" Type="http://schemas.openxmlformats.org/officeDocument/2006/relationships/image" Target="../media/image199.png"/></Relationships>
</file>

<file path=ppt/slides/_rels/slide114.xml.rels><?xml version="1.0" encoding="UTF-8" standalone="yes"?>
<Relationships xmlns="http://schemas.openxmlformats.org/package/2006/relationships"><Relationship Id="rId3" Type="http://schemas.openxmlformats.org/officeDocument/2006/relationships/image" Target="../media/image200.emf"/><Relationship Id="rId2" Type="http://schemas.openxmlformats.org/officeDocument/2006/relationships/notesSlide" Target="../notesSlides/notesSlide114.xml"/><Relationship Id="rId1" Type="http://schemas.openxmlformats.org/officeDocument/2006/relationships/slideLayout" Target="../slideLayouts/slideLayout12.xml"/><Relationship Id="rId5" Type="http://schemas.openxmlformats.org/officeDocument/2006/relationships/image" Target="../media/image202.emf"/><Relationship Id="rId4" Type="http://schemas.openxmlformats.org/officeDocument/2006/relationships/image" Target="../media/image201.emf"/></Relationships>
</file>

<file path=ppt/slides/_rels/slide115.xml.rels><?xml version="1.0" encoding="UTF-8" standalone="yes"?>
<Relationships xmlns="http://schemas.openxmlformats.org/package/2006/relationships"><Relationship Id="rId3" Type="http://schemas.openxmlformats.org/officeDocument/2006/relationships/image" Target="../media/image203.emf"/><Relationship Id="rId2" Type="http://schemas.openxmlformats.org/officeDocument/2006/relationships/notesSlide" Target="../notesSlides/notesSlide115.xml"/><Relationship Id="rId1" Type="http://schemas.openxmlformats.org/officeDocument/2006/relationships/slideLayout" Target="../slideLayouts/slideLayout12.xml"/></Relationships>
</file>

<file path=ppt/slides/_rels/slide116.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notesSlide" Target="../notesSlides/notesSlide116.xml"/><Relationship Id="rId1" Type="http://schemas.openxmlformats.org/officeDocument/2006/relationships/slideLayout" Target="../slideLayouts/slideLayout4.xml"/><Relationship Id="rId6" Type="http://schemas.openxmlformats.org/officeDocument/2006/relationships/image" Target="../media/image206.png"/><Relationship Id="rId5" Type="http://schemas.openxmlformats.org/officeDocument/2006/relationships/image" Target="../media/image205.png"/><Relationship Id="rId4" Type="http://schemas.openxmlformats.org/officeDocument/2006/relationships/image" Target="../media/image204.wmf"/></Relationships>
</file>

<file path=ppt/slides/_rels/slide117.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notesSlide" Target="../notesSlides/notesSlide119.xml"/><Relationship Id="rId1" Type="http://schemas.openxmlformats.org/officeDocument/2006/relationships/slideLayout" Target="../slideLayouts/slideLayout2.xml"/><Relationship Id="rId4" Type="http://schemas.openxmlformats.org/officeDocument/2006/relationships/image" Target="../media/image21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120.xml.rels><?xml version="1.0" encoding="UTF-8" standalone="yes"?>
<Relationships xmlns="http://schemas.openxmlformats.org/package/2006/relationships"><Relationship Id="rId8" Type="http://schemas.openxmlformats.org/officeDocument/2006/relationships/image" Target="../media/image216.png"/><Relationship Id="rId3" Type="http://schemas.openxmlformats.org/officeDocument/2006/relationships/image" Target="../media/image211.png"/><Relationship Id="rId7" Type="http://schemas.openxmlformats.org/officeDocument/2006/relationships/image" Target="../media/image215.png"/><Relationship Id="rId2" Type="http://schemas.openxmlformats.org/officeDocument/2006/relationships/notesSlide" Target="../notesSlides/notesSlide120.xml"/><Relationship Id="rId1" Type="http://schemas.openxmlformats.org/officeDocument/2006/relationships/slideLayout" Target="../slideLayouts/slideLayout13.xml"/><Relationship Id="rId6" Type="http://schemas.openxmlformats.org/officeDocument/2006/relationships/image" Target="../media/image214.png"/><Relationship Id="rId5" Type="http://schemas.openxmlformats.org/officeDocument/2006/relationships/image" Target="../media/image213.png"/><Relationship Id="rId4" Type="http://schemas.openxmlformats.org/officeDocument/2006/relationships/image" Target="../media/image212.png"/></Relationships>
</file>

<file path=ppt/slides/_rels/slide121.xml.rels><?xml version="1.0" encoding="UTF-8" standalone="yes"?>
<Relationships xmlns="http://schemas.openxmlformats.org/package/2006/relationships"><Relationship Id="rId3" Type="http://schemas.openxmlformats.org/officeDocument/2006/relationships/image" Target="../media/image217.png"/><Relationship Id="rId2" Type="http://schemas.openxmlformats.org/officeDocument/2006/relationships/notesSlide" Target="../notesSlides/notesSlide121.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4.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notesSlide" Target="../notesSlides/notesSlide123.xml"/><Relationship Id="rId1" Type="http://schemas.openxmlformats.org/officeDocument/2006/relationships/slideLayout" Target="../slideLayouts/slideLayout7.xml"/><Relationship Id="rId4" Type="http://schemas.openxmlformats.org/officeDocument/2006/relationships/image" Target="../media/image219.png"/></Relationships>
</file>

<file path=ppt/slides/_rels/slide125.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notesSlide" Target="../notesSlides/notesSlide124.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notesSlide" Target="../notesSlides/notesSlide125.xml"/><Relationship Id="rId1" Type="http://schemas.openxmlformats.org/officeDocument/2006/relationships/slideLayout" Target="../slideLayouts/slideLayout7.xml"/><Relationship Id="rId5" Type="http://schemas.openxmlformats.org/officeDocument/2006/relationships/image" Target="../media/image223.png"/><Relationship Id="rId4" Type="http://schemas.openxmlformats.org/officeDocument/2006/relationships/image" Target="../media/image222.png"/></Relationships>
</file>

<file path=ppt/slides/_rels/slide127.xml.rels><?xml version="1.0" encoding="UTF-8" standalone="yes"?>
<Relationships xmlns="http://schemas.openxmlformats.org/package/2006/relationships"><Relationship Id="rId3" Type="http://schemas.openxmlformats.org/officeDocument/2006/relationships/image" Target="../media/image224.png"/><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225.emf"/><Relationship Id="rId7" Type="http://schemas.openxmlformats.org/officeDocument/2006/relationships/image" Target="../media/image229.emf"/><Relationship Id="rId2" Type="http://schemas.openxmlformats.org/officeDocument/2006/relationships/notesSlide" Target="../notesSlides/notesSlide127.xml"/><Relationship Id="rId1" Type="http://schemas.openxmlformats.org/officeDocument/2006/relationships/slideLayout" Target="../slideLayouts/slideLayout6.xml"/><Relationship Id="rId6" Type="http://schemas.openxmlformats.org/officeDocument/2006/relationships/image" Target="../media/image228.emf"/><Relationship Id="rId5" Type="http://schemas.openxmlformats.org/officeDocument/2006/relationships/image" Target="../media/image227.emf"/><Relationship Id="rId4" Type="http://schemas.openxmlformats.org/officeDocument/2006/relationships/image" Target="../media/image226.emf"/></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30.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231.png"/><Relationship Id="rId2" Type="http://schemas.openxmlformats.org/officeDocument/2006/relationships/notesSlide" Target="../notesSlides/notesSlide130.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3" Type="http://schemas.openxmlformats.org/officeDocument/2006/relationships/image" Target="../media/image231.png"/><Relationship Id="rId2" Type="http://schemas.openxmlformats.org/officeDocument/2006/relationships/notesSlide" Target="../notesSlides/notesSlide131.xml"/><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232.png"/><Relationship Id="rId2" Type="http://schemas.openxmlformats.org/officeDocument/2006/relationships/notesSlide" Target="../notesSlides/notesSlide133.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openxmlformats.org/officeDocument/2006/relationships/image" Target="../media/image233.png"/><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234.png"/><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image" Target="../media/image235.png"/><Relationship Id="rId2" Type="http://schemas.openxmlformats.org/officeDocument/2006/relationships/notesSlide" Target="../notesSlides/notesSlide136.xml"/><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notesSlide" Target="../notesSlides/notesSlide137.xml"/><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8" Type="http://schemas.openxmlformats.org/officeDocument/2006/relationships/hyperlink" Target="https://accelconf.web.cern.ch/SRF2011/posters/thpo026_poster.pdf" TargetMode="External"/><Relationship Id="rId3" Type="http://schemas.openxmlformats.org/officeDocument/2006/relationships/image" Target="../media/image237.jpeg"/><Relationship Id="rId7" Type="http://schemas.openxmlformats.org/officeDocument/2006/relationships/image" Target="../media/image241.tiff"/><Relationship Id="rId2" Type="http://schemas.openxmlformats.org/officeDocument/2006/relationships/notesSlide" Target="../notesSlides/notesSlide138.xml"/><Relationship Id="rId1" Type="http://schemas.openxmlformats.org/officeDocument/2006/relationships/slideLayout" Target="../slideLayouts/slideLayout7.xml"/><Relationship Id="rId6" Type="http://schemas.openxmlformats.org/officeDocument/2006/relationships/image" Target="../media/image240.jpeg"/><Relationship Id="rId5" Type="http://schemas.openxmlformats.org/officeDocument/2006/relationships/image" Target="../media/image239.png"/><Relationship Id="rId4" Type="http://schemas.openxmlformats.org/officeDocument/2006/relationships/image" Target="../media/image238.jpe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7.wmf"/></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0.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3" Type="http://schemas.openxmlformats.org/officeDocument/2006/relationships/image" Target="../media/image242.png"/><Relationship Id="rId7" Type="http://schemas.openxmlformats.org/officeDocument/2006/relationships/image" Target="../media/image246.png"/><Relationship Id="rId2" Type="http://schemas.openxmlformats.org/officeDocument/2006/relationships/notesSlide" Target="../notesSlides/notesSlide142.xml"/><Relationship Id="rId1" Type="http://schemas.openxmlformats.org/officeDocument/2006/relationships/slideLayout" Target="../slideLayouts/slideLayout2.xml"/><Relationship Id="rId6" Type="http://schemas.openxmlformats.org/officeDocument/2006/relationships/image" Target="../media/image245.png"/><Relationship Id="rId5" Type="http://schemas.openxmlformats.org/officeDocument/2006/relationships/image" Target="../media/image244.png"/><Relationship Id="rId4" Type="http://schemas.openxmlformats.org/officeDocument/2006/relationships/image" Target="../media/image243.png"/></Relationships>
</file>

<file path=ppt/slides/_rels/slide144.xml.rels><?xml version="1.0" encoding="UTF-8" standalone="yes"?>
<Relationships xmlns="http://schemas.openxmlformats.org/package/2006/relationships"><Relationship Id="rId3" Type="http://schemas.openxmlformats.org/officeDocument/2006/relationships/image" Target="../media/image247.png"/><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248.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3" Type="http://schemas.openxmlformats.org/officeDocument/2006/relationships/image" Target="../media/image249.png"/><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3" Type="http://schemas.openxmlformats.org/officeDocument/2006/relationships/image" Target="../media/image252.png"/><Relationship Id="rId2" Type="http://schemas.openxmlformats.org/officeDocument/2006/relationships/image" Target="../media/image251.png"/><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0.wmf"/><Relationship Id="rId13" Type="http://schemas.openxmlformats.org/officeDocument/2006/relationships/image" Target="../media/image33.png"/><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32.w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9.wmf"/><Relationship Id="rId11" Type="http://schemas.openxmlformats.org/officeDocument/2006/relationships/oleObject" Target="../embeddings/oleObject6.bin"/><Relationship Id="rId5" Type="http://schemas.openxmlformats.org/officeDocument/2006/relationships/oleObject" Target="../embeddings/oleObject3.bin"/><Relationship Id="rId10" Type="http://schemas.openxmlformats.org/officeDocument/2006/relationships/image" Target="../media/image31.wmf"/><Relationship Id="rId4" Type="http://schemas.openxmlformats.org/officeDocument/2006/relationships/image" Target="../media/image28.wmf"/><Relationship Id="rId9" Type="http://schemas.openxmlformats.org/officeDocument/2006/relationships/oleObject" Target="../embeddings/oleObject5.bin"/><Relationship Id="rId14" Type="http://schemas.openxmlformats.org/officeDocument/2006/relationships/image" Target="../media/image34.png"/></Relationships>
</file>

<file path=ppt/slides/_rels/slide150.xml.rels><?xml version="1.0" encoding="UTF-8" standalone="yes"?>
<Relationships xmlns="http://schemas.openxmlformats.org/package/2006/relationships"><Relationship Id="rId3" Type="http://schemas.openxmlformats.org/officeDocument/2006/relationships/image" Target="../media/image253.png"/><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259.pn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3" Type="http://schemas.openxmlformats.org/officeDocument/2006/relationships/image" Target="../media/image254.png"/><Relationship Id="rId2" Type="http://schemas.openxmlformats.org/officeDocument/2006/relationships/notesSlide" Target="../notesSlides/notesSlide146.xml"/><Relationship Id="rId1" Type="http://schemas.openxmlformats.org/officeDocument/2006/relationships/slideLayout" Target="../slideLayouts/slideLayout2.xml"/><Relationship Id="rId5" Type="http://schemas.openxmlformats.org/officeDocument/2006/relationships/image" Target="../media/image256.png"/><Relationship Id="rId4" Type="http://schemas.openxmlformats.org/officeDocument/2006/relationships/image" Target="../media/image255.png"/></Relationships>
</file>

<file path=ppt/slides/_rels/slide154.xml.rels><?xml version="1.0" encoding="UTF-8" standalone="yes"?>
<Relationships xmlns="http://schemas.openxmlformats.org/package/2006/relationships"><Relationship Id="rId3" Type="http://schemas.openxmlformats.org/officeDocument/2006/relationships/image" Target="../media/image257.png"/><Relationship Id="rId2" Type="http://schemas.openxmlformats.org/officeDocument/2006/relationships/notesSlide" Target="../notesSlides/notesSlide147.xml"/><Relationship Id="rId1" Type="http://schemas.openxmlformats.org/officeDocument/2006/relationships/slideLayout" Target="../slideLayouts/slideLayout2.xml"/><Relationship Id="rId4" Type="http://schemas.openxmlformats.org/officeDocument/2006/relationships/image" Target="../media/image258.png"/></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3" Type="http://schemas.openxmlformats.org/officeDocument/2006/relationships/hyperlink" Target="http://cdsweb.cern.ch/collection/CERN%20Yellow%20Reports" TargetMode="External"/><Relationship Id="rId2" Type="http://schemas.openxmlformats.org/officeDocument/2006/relationships/notesSlide" Target="../notesSlides/notesSlide149.xml"/><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notesSlide" Target="../notesSlides/notesSlide150.xml"/><Relationship Id="rId1" Type="http://schemas.openxmlformats.org/officeDocument/2006/relationships/slideLayout" Target="../slideLayouts/slideLayout7.xml"/><Relationship Id="rId4" Type="http://schemas.openxmlformats.org/officeDocument/2006/relationships/image" Target="../media/image259.wmf"/></Relationships>
</file>

<file path=ppt/slides/_rels/slide159.xml.rels><?xml version="1.0" encoding="UTF-8" standalone="yes"?>
<Relationships xmlns="http://schemas.openxmlformats.org/package/2006/relationships"><Relationship Id="rId3" Type="http://schemas.openxmlformats.org/officeDocument/2006/relationships/image" Target="../media/image260.wmf"/><Relationship Id="rId2" Type="http://schemas.openxmlformats.org/officeDocument/2006/relationships/notesSlide" Target="../notesSlides/notesSlide15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oleObject" Target="../embeddings/oleObject12.bin"/><Relationship Id="rId18" Type="http://schemas.openxmlformats.org/officeDocument/2006/relationships/image" Target="../media/image42.wmf"/><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39.wmf"/><Relationship Id="rId17" Type="http://schemas.openxmlformats.org/officeDocument/2006/relationships/oleObject" Target="../embeddings/oleObject14.bin"/><Relationship Id="rId2" Type="http://schemas.openxmlformats.org/officeDocument/2006/relationships/notesSlide" Target="../notesSlides/notesSlide16.xml"/><Relationship Id="rId16" Type="http://schemas.openxmlformats.org/officeDocument/2006/relationships/image" Target="../media/image41.wmf"/><Relationship Id="rId1" Type="http://schemas.openxmlformats.org/officeDocument/2006/relationships/slideLayout" Target="../slideLayouts/slideLayout7.xml"/><Relationship Id="rId6" Type="http://schemas.openxmlformats.org/officeDocument/2006/relationships/image" Target="../media/image36.wmf"/><Relationship Id="rId11" Type="http://schemas.openxmlformats.org/officeDocument/2006/relationships/oleObject" Target="../embeddings/oleObject11.bin"/><Relationship Id="rId5" Type="http://schemas.openxmlformats.org/officeDocument/2006/relationships/oleObject" Target="../embeddings/oleObject8.bin"/><Relationship Id="rId15" Type="http://schemas.openxmlformats.org/officeDocument/2006/relationships/oleObject" Target="../embeddings/oleObject13.bin"/><Relationship Id="rId10" Type="http://schemas.openxmlformats.org/officeDocument/2006/relationships/image" Target="../media/image38.wmf"/><Relationship Id="rId19" Type="http://schemas.openxmlformats.org/officeDocument/2006/relationships/image" Target="../media/image33.png"/><Relationship Id="rId4" Type="http://schemas.openxmlformats.org/officeDocument/2006/relationships/image" Target="../media/image35.wmf"/><Relationship Id="rId9" Type="http://schemas.openxmlformats.org/officeDocument/2006/relationships/oleObject" Target="../embeddings/oleObject10.bin"/><Relationship Id="rId14" Type="http://schemas.openxmlformats.org/officeDocument/2006/relationships/image" Target="../media/image40.wmf"/></Relationships>
</file>

<file path=ppt/slides/_rels/slide160.xml.rels><?xml version="1.0" encoding="UTF-8" standalone="yes"?>
<Relationships xmlns="http://schemas.openxmlformats.org/package/2006/relationships"><Relationship Id="rId3" Type="http://schemas.openxmlformats.org/officeDocument/2006/relationships/image" Target="../media/image261.png"/><Relationship Id="rId2" Type="http://schemas.openxmlformats.org/officeDocument/2006/relationships/notesSlide" Target="../notesSlides/notesSlide152.xml"/><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3" Type="http://schemas.openxmlformats.org/officeDocument/2006/relationships/image" Target="../media/image262.png"/><Relationship Id="rId2" Type="http://schemas.openxmlformats.org/officeDocument/2006/relationships/notesSlide" Target="../notesSlides/notesSlide153.xml"/><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notesSlide" Target="../notesSlides/notesSlide154.xml"/><Relationship Id="rId1" Type="http://schemas.openxmlformats.org/officeDocument/2006/relationships/slideLayout" Target="../slideLayouts/slideLayout2.xml"/><Relationship Id="rId4" Type="http://schemas.openxmlformats.org/officeDocument/2006/relationships/image" Target="../media/image263.wmf"/></Relationships>
</file>

<file path=ppt/slides/_rels/slide163.xml.rels><?xml version="1.0" encoding="UTF-8" standalone="yes"?>
<Relationships xmlns="http://schemas.openxmlformats.org/package/2006/relationships"><Relationship Id="rId8" Type="http://schemas.openxmlformats.org/officeDocument/2006/relationships/image" Target="../media/image266.wmf"/><Relationship Id="rId3" Type="http://schemas.openxmlformats.org/officeDocument/2006/relationships/oleObject" Target="../embeddings/oleObject81.bin"/><Relationship Id="rId7" Type="http://schemas.openxmlformats.org/officeDocument/2006/relationships/oleObject" Target="../embeddings/oleObject83.bin"/><Relationship Id="rId2" Type="http://schemas.openxmlformats.org/officeDocument/2006/relationships/notesSlide" Target="../notesSlides/notesSlide155.xml"/><Relationship Id="rId1" Type="http://schemas.openxmlformats.org/officeDocument/2006/relationships/slideLayout" Target="../slideLayouts/slideLayout7.xml"/><Relationship Id="rId6" Type="http://schemas.openxmlformats.org/officeDocument/2006/relationships/image" Target="../media/image265.wmf"/><Relationship Id="rId5" Type="http://schemas.openxmlformats.org/officeDocument/2006/relationships/oleObject" Target="../embeddings/oleObject82.bin"/><Relationship Id="rId10" Type="http://schemas.openxmlformats.org/officeDocument/2006/relationships/image" Target="../media/image267.wmf"/><Relationship Id="rId4" Type="http://schemas.openxmlformats.org/officeDocument/2006/relationships/image" Target="../media/image264.wmf"/><Relationship Id="rId9" Type="http://schemas.openxmlformats.org/officeDocument/2006/relationships/oleObject" Target="../embeddings/oleObject84.bin"/></Relationships>
</file>

<file path=ppt/slides/_rels/slide164.xml.rels><?xml version="1.0" encoding="UTF-8" standalone="yes"?>
<Relationships xmlns="http://schemas.openxmlformats.org/package/2006/relationships"><Relationship Id="rId8" Type="http://schemas.openxmlformats.org/officeDocument/2006/relationships/image" Target="../media/image270.wmf"/><Relationship Id="rId13" Type="http://schemas.openxmlformats.org/officeDocument/2006/relationships/oleObject" Target="../embeddings/oleObject90.bin"/><Relationship Id="rId18" Type="http://schemas.openxmlformats.org/officeDocument/2006/relationships/image" Target="../media/image275.wmf"/><Relationship Id="rId3" Type="http://schemas.openxmlformats.org/officeDocument/2006/relationships/oleObject" Target="../embeddings/oleObject85.bin"/><Relationship Id="rId7" Type="http://schemas.openxmlformats.org/officeDocument/2006/relationships/oleObject" Target="../embeddings/oleObject87.bin"/><Relationship Id="rId12" Type="http://schemas.openxmlformats.org/officeDocument/2006/relationships/image" Target="../media/image272.wmf"/><Relationship Id="rId17" Type="http://schemas.openxmlformats.org/officeDocument/2006/relationships/oleObject" Target="../embeddings/oleObject92.bin"/><Relationship Id="rId2" Type="http://schemas.openxmlformats.org/officeDocument/2006/relationships/notesSlide" Target="../notesSlides/notesSlide156.xml"/><Relationship Id="rId16" Type="http://schemas.openxmlformats.org/officeDocument/2006/relationships/image" Target="../media/image274.wmf"/><Relationship Id="rId20" Type="http://schemas.openxmlformats.org/officeDocument/2006/relationships/image" Target="../media/image276.wmf"/><Relationship Id="rId1" Type="http://schemas.openxmlformats.org/officeDocument/2006/relationships/slideLayout" Target="../slideLayouts/slideLayout12.xml"/><Relationship Id="rId6" Type="http://schemas.openxmlformats.org/officeDocument/2006/relationships/image" Target="../media/image269.wmf"/><Relationship Id="rId11" Type="http://schemas.openxmlformats.org/officeDocument/2006/relationships/oleObject" Target="../embeddings/oleObject89.bin"/><Relationship Id="rId5" Type="http://schemas.openxmlformats.org/officeDocument/2006/relationships/oleObject" Target="../embeddings/oleObject86.bin"/><Relationship Id="rId15" Type="http://schemas.openxmlformats.org/officeDocument/2006/relationships/oleObject" Target="../embeddings/oleObject91.bin"/><Relationship Id="rId10" Type="http://schemas.openxmlformats.org/officeDocument/2006/relationships/image" Target="../media/image271.wmf"/><Relationship Id="rId19" Type="http://schemas.openxmlformats.org/officeDocument/2006/relationships/oleObject" Target="../embeddings/oleObject93.bin"/><Relationship Id="rId4" Type="http://schemas.openxmlformats.org/officeDocument/2006/relationships/image" Target="../media/image268.wmf"/><Relationship Id="rId9" Type="http://schemas.openxmlformats.org/officeDocument/2006/relationships/oleObject" Target="../embeddings/oleObject88.bin"/><Relationship Id="rId14" Type="http://schemas.openxmlformats.org/officeDocument/2006/relationships/image" Target="../media/image273.wmf"/></Relationships>
</file>

<file path=ppt/slides/_rels/slide165.xml.rels><?xml version="1.0" encoding="UTF-8" standalone="yes"?>
<Relationships xmlns="http://schemas.openxmlformats.org/package/2006/relationships"><Relationship Id="rId8" Type="http://schemas.openxmlformats.org/officeDocument/2006/relationships/image" Target="../media/image279.wmf"/><Relationship Id="rId3" Type="http://schemas.openxmlformats.org/officeDocument/2006/relationships/oleObject" Target="../embeddings/oleObject94.bin"/><Relationship Id="rId7" Type="http://schemas.openxmlformats.org/officeDocument/2006/relationships/oleObject" Target="../embeddings/oleObject96.bin"/><Relationship Id="rId12" Type="http://schemas.openxmlformats.org/officeDocument/2006/relationships/image" Target="../media/image281.wmf"/><Relationship Id="rId2" Type="http://schemas.openxmlformats.org/officeDocument/2006/relationships/notesSlide" Target="../notesSlides/notesSlide157.xml"/><Relationship Id="rId1" Type="http://schemas.openxmlformats.org/officeDocument/2006/relationships/slideLayout" Target="../slideLayouts/slideLayout4.xml"/><Relationship Id="rId6" Type="http://schemas.openxmlformats.org/officeDocument/2006/relationships/image" Target="../media/image278.wmf"/><Relationship Id="rId11" Type="http://schemas.openxmlformats.org/officeDocument/2006/relationships/oleObject" Target="../embeddings/oleObject98.bin"/><Relationship Id="rId5" Type="http://schemas.openxmlformats.org/officeDocument/2006/relationships/oleObject" Target="../embeddings/oleObject95.bin"/><Relationship Id="rId10" Type="http://schemas.openxmlformats.org/officeDocument/2006/relationships/image" Target="../media/image280.wmf"/><Relationship Id="rId4" Type="http://schemas.openxmlformats.org/officeDocument/2006/relationships/image" Target="../media/image277.wmf"/><Relationship Id="rId9" Type="http://schemas.openxmlformats.org/officeDocument/2006/relationships/oleObject" Target="../embeddings/oleObject97.bin"/></Relationships>
</file>

<file path=ppt/slides/_rels/slide166.xml.rels><?xml version="1.0" encoding="UTF-8" standalone="yes"?>
<Relationships xmlns="http://schemas.openxmlformats.org/package/2006/relationships"><Relationship Id="rId8" Type="http://schemas.openxmlformats.org/officeDocument/2006/relationships/image" Target="../media/image284.wmf"/><Relationship Id="rId13" Type="http://schemas.openxmlformats.org/officeDocument/2006/relationships/oleObject" Target="../embeddings/oleObject104.bin"/><Relationship Id="rId3" Type="http://schemas.openxmlformats.org/officeDocument/2006/relationships/oleObject" Target="../embeddings/oleObject99.bin"/><Relationship Id="rId7" Type="http://schemas.openxmlformats.org/officeDocument/2006/relationships/oleObject" Target="../embeddings/oleObject101.bin"/><Relationship Id="rId12" Type="http://schemas.openxmlformats.org/officeDocument/2006/relationships/image" Target="../media/image286.wmf"/><Relationship Id="rId2" Type="http://schemas.openxmlformats.org/officeDocument/2006/relationships/notesSlide" Target="../notesSlides/notesSlide158.xml"/><Relationship Id="rId1" Type="http://schemas.openxmlformats.org/officeDocument/2006/relationships/slideLayout" Target="../slideLayouts/slideLayout12.xml"/><Relationship Id="rId6" Type="http://schemas.openxmlformats.org/officeDocument/2006/relationships/image" Target="../media/image283.wmf"/><Relationship Id="rId11" Type="http://schemas.openxmlformats.org/officeDocument/2006/relationships/oleObject" Target="../embeddings/oleObject103.bin"/><Relationship Id="rId5" Type="http://schemas.openxmlformats.org/officeDocument/2006/relationships/oleObject" Target="../embeddings/oleObject100.bin"/><Relationship Id="rId15" Type="http://schemas.openxmlformats.org/officeDocument/2006/relationships/image" Target="../media/image288.png"/><Relationship Id="rId10" Type="http://schemas.openxmlformats.org/officeDocument/2006/relationships/image" Target="../media/image285.wmf"/><Relationship Id="rId4" Type="http://schemas.openxmlformats.org/officeDocument/2006/relationships/image" Target="../media/image282.wmf"/><Relationship Id="rId9" Type="http://schemas.openxmlformats.org/officeDocument/2006/relationships/oleObject" Target="../embeddings/oleObject102.bin"/><Relationship Id="rId14" Type="http://schemas.openxmlformats.org/officeDocument/2006/relationships/image" Target="../media/image287.wmf"/></Relationships>
</file>

<file path=ppt/slides/_rels/slide167.xml.rels><?xml version="1.0" encoding="UTF-8" standalone="yes"?>
<Relationships xmlns="http://schemas.openxmlformats.org/package/2006/relationships"><Relationship Id="rId3" Type="http://schemas.openxmlformats.org/officeDocument/2006/relationships/image" Target="../media/image289.wmf"/><Relationship Id="rId7" Type="http://schemas.openxmlformats.org/officeDocument/2006/relationships/image" Target="../media/image291.wmf"/><Relationship Id="rId2" Type="http://schemas.openxmlformats.org/officeDocument/2006/relationships/oleObject" Target="../embeddings/oleObject105.bin"/><Relationship Id="rId1" Type="http://schemas.openxmlformats.org/officeDocument/2006/relationships/slideLayout" Target="../slideLayouts/slideLayout7.xml"/><Relationship Id="rId6" Type="http://schemas.openxmlformats.org/officeDocument/2006/relationships/oleObject" Target="../embeddings/oleObject107.bin"/><Relationship Id="rId5" Type="http://schemas.openxmlformats.org/officeDocument/2006/relationships/image" Target="../media/image290.wmf"/><Relationship Id="rId4" Type="http://schemas.openxmlformats.org/officeDocument/2006/relationships/oleObject" Target="../embeddings/oleObject106.bin"/></Relationships>
</file>

<file path=ppt/slides/_rels/slide168.xml.rels><?xml version="1.0" encoding="UTF-8" standalone="yes"?>
<Relationships xmlns="http://schemas.openxmlformats.org/package/2006/relationships"><Relationship Id="rId8" Type="http://schemas.openxmlformats.org/officeDocument/2006/relationships/oleObject" Target="../embeddings/oleObject111.bin"/><Relationship Id="rId13" Type="http://schemas.openxmlformats.org/officeDocument/2006/relationships/image" Target="../media/image296.wmf"/><Relationship Id="rId3" Type="http://schemas.openxmlformats.org/officeDocument/2006/relationships/image" Target="../media/image292.wmf"/><Relationship Id="rId7" Type="http://schemas.openxmlformats.org/officeDocument/2006/relationships/image" Target="../media/image294.wmf"/><Relationship Id="rId12" Type="http://schemas.openxmlformats.org/officeDocument/2006/relationships/oleObject" Target="../embeddings/oleObject113.bin"/><Relationship Id="rId2" Type="http://schemas.openxmlformats.org/officeDocument/2006/relationships/oleObject" Target="../embeddings/oleObject108.bin"/><Relationship Id="rId1" Type="http://schemas.openxmlformats.org/officeDocument/2006/relationships/slideLayout" Target="../slideLayouts/slideLayout7.xml"/><Relationship Id="rId6" Type="http://schemas.openxmlformats.org/officeDocument/2006/relationships/oleObject" Target="../embeddings/oleObject110.bin"/><Relationship Id="rId11" Type="http://schemas.openxmlformats.org/officeDocument/2006/relationships/image" Target="../media/image286.wmf"/><Relationship Id="rId5" Type="http://schemas.openxmlformats.org/officeDocument/2006/relationships/image" Target="../media/image293.wmf"/><Relationship Id="rId15" Type="http://schemas.openxmlformats.org/officeDocument/2006/relationships/image" Target="../media/image297.wmf"/><Relationship Id="rId10" Type="http://schemas.openxmlformats.org/officeDocument/2006/relationships/oleObject" Target="../embeddings/oleObject112.bin"/><Relationship Id="rId4" Type="http://schemas.openxmlformats.org/officeDocument/2006/relationships/oleObject" Target="../embeddings/oleObject109.bin"/><Relationship Id="rId9" Type="http://schemas.openxmlformats.org/officeDocument/2006/relationships/image" Target="../media/image295.wmf"/><Relationship Id="rId14" Type="http://schemas.openxmlformats.org/officeDocument/2006/relationships/oleObject" Target="../embeddings/oleObject114.bin"/></Relationships>
</file>

<file path=ppt/slides/_rels/slide169.xml.rels><?xml version="1.0" encoding="UTF-8" standalone="yes"?>
<Relationships xmlns="http://schemas.openxmlformats.org/package/2006/relationships"><Relationship Id="rId8" Type="http://schemas.openxmlformats.org/officeDocument/2006/relationships/oleObject" Target="../embeddings/oleObject117.bin"/><Relationship Id="rId3" Type="http://schemas.openxmlformats.org/officeDocument/2006/relationships/image" Target="../media/image298.png"/><Relationship Id="rId7" Type="http://schemas.openxmlformats.org/officeDocument/2006/relationships/image" Target="../media/image300.wmf"/><Relationship Id="rId2" Type="http://schemas.openxmlformats.org/officeDocument/2006/relationships/notesSlide" Target="../notesSlides/notesSlide159.xml"/><Relationship Id="rId1" Type="http://schemas.openxmlformats.org/officeDocument/2006/relationships/slideLayout" Target="../slideLayouts/slideLayout7.xml"/><Relationship Id="rId6" Type="http://schemas.openxmlformats.org/officeDocument/2006/relationships/oleObject" Target="../embeddings/oleObject116.bin"/><Relationship Id="rId11" Type="http://schemas.openxmlformats.org/officeDocument/2006/relationships/image" Target="../media/image302.wmf"/><Relationship Id="rId5" Type="http://schemas.openxmlformats.org/officeDocument/2006/relationships/image" Target="../media/image299.wmf"/><Relationship Id="rId10" Type="http://schemas.openxmlformats.org/officeDocument/2006/relationships/oleObject" Target="../embeddings/oleObject118.bin"/><Relationship Id="rId4" Type="http://schemas.openxmlformats.org/officeDocument/2006/relationships/oleObject" Target="../embeddings/oleObject115.bin"/><Relationship Id="rId9" Type="http://schemas.openxmlformats.org/officeDocument/2006/relationships/image" Target="../media/image301.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3.wmf"/></Relationships>
</file>

<file path=ppt/slides/_rels/slide170.xml.rels><?xml version="1.0" encoding="UTF-8" standalone="yes"?>
<Relationships xmlns="http://schemas.openxmlformats.org/package/2006/relationships"><Relationship Id="rId8" Type="http://schemas.openxmlformats.org/officeDocument/2006/relationships/oleObject" Target="../embeddings/oleObject121.bin"/><Relationship Id="rId13" Type="http://schemas.openxmlformats.org/officeDocument/2006/relationships/image" Target="../media/image309.wmf"/><Relationship Id="rId3" Type="http://schemas.openxmlformats.org/officeDocument/2006/relationships/image" Target="../media/image303.png"/><Relationship Id="rId7" Type="http://schemas.openxmlformats.org/officeDocument/2006/relationships/image" Target="../media/image305.wmf"/><Relationship Id="rId12" Type="http://schemas.openxmlformats.org/officeDocument/2006/relationships/oleObject" Target="../embeddings/oleObject122.bin"/><Relationship Id="rId2" Type="http://schemas.openxmlformats.org/officeDocument/2006/relationships/notesSlide" Target="../notesSlides/notesSlide160.xml"/><Relationship Id="rId1" Type="http://schemas.openxmlformats.org/officeDocument/2006/relationships/slideLayout" Target="../slideLayouts/slideLayout12.xml"/><Relationship Id="rId6" Type="http://schemas.openxmlformats.org/officeDocument/2006/relationships/oleObject" Target="../embeddings/oleObject120.bin"/><Relationship Id="rId11" Type="http://schemas.openxmlformats.org/officeDocument/2006/relationships/image" Target="../media/image308.png"/><Relationship Id="rId5" Type="http://schemas.openxmlformats.org/officeDocument/2006/relationships/image" Target="../media/image304.wmf"/><Relationship Id="rId10" Type="http://schemas.openxmlformats.org/officeDocument/2006/relationships/image" Target="../media/image307.png"/><Relationship Id="rId4" Type="http://schemas.openxmlformats.org/officeDocument/2006/relationships/oleObject" Target="../embeddings/oleObject119.bin"/><Relationship Id="rId9" Type="http://schemas.openxmlformats.org/officeDocument/2006/relationships/image" Target="../media/image306.wmf"/></Relationships>
</file>

<file path=ppt/slides/_rels/slide171.xml.rels><?xml version="1.0" encoding="UTF-8" standalone="yes"?>
<Relationships xmlns="http://schemas.openxmlformats.org/package/2006/relationships"><Relationship Id="rId8" Type="http://schemas.openxmlformats.org/officeDocument/2006/relationships/image" Target="../media/image312.wmf"/><Relationship Id="rId3" Type="http://schemas.openxmlformats.org/officeDocument/2006/relationships/oleObject" Target="../embeddings/oleObject123.bin"/><Relationship Id="rId7" Type="http://schemas.openxmlformats.org/officeDocument/2006/relationships/oleObject" Target="../embeddings/oleObject125.bin"/><Relationship Id="rId2" Type="http://schemas.openxmlformats.org/officeDocument/2006/relationships/notesSlide" Target="../notesSlides/notesSlide161.xml"/><Relationship Id="rId1" Type="http://schemas.openxmlformats.org/officeDocument/2006/relationships/slideLayout" Target="../slideLayouts/slideLayout7.xml"/><Relationship Id="rId6" Type="http://schemas.openxmlformats.org/officeDocument/2006/relationships/image" Target="../media/image311.wmf"/><Relationship Id="rId5" Type="http://schemas.openxmlformats.org/officeDocument/2006/relationships/oleObject" Target="../embeddings/oleObject124.bin"/><Relationship Id="rId10" Type="http://schemas.openxmlformats.org/officeDocument/2006/relationships/image" Target="../media/image313.wmf"/><Relationship Id="rId4" Type="http://schemas.openxmlformats.org/officeDocument/2006/relationships/image" Target="../media/image310.wmf"/><Relationship Id="rId9" Type="http://schemas.openxmlformats.org/officeDocument/2006/relationships/oleObject" Target="../embeddings/oleObject126.bin"/></Relationships>
</file>

<file path=ppt/slides/_rels/slide172.xml.rels><?xml version="1.0" encoding="UTF-8" standalone="yes"?>
<Relationships xmlns="http://schemas.openxmlformats.org/package/2006/relationships"><Relationship Id="rId3" Type="http://schemas.openxmlformats.org/officeDocument/2006/relationships/image" Target="../media/image314.png"/><Relationship Id="rId2" Type="http://schemas.openxmlformats.org/officeDocument/2006/relationships/notesSlide" Target="../notesSlides/notesSlide162.xml"/><Relationship Id="rId1" Type="http://schemas.openxmlformats.org/officeDocument/2006/relationships/slideLayout" Target="../slideLayouts/slideLayout7.xml"/><Relationship Id="rId4" Type="http://schemas.openxmlformats.org/officeDocument/2006/relationships/image" Target="../media/image315.png"/></Relationships>
</file>

<file path=ppt/slides/_rels/slide173.xml.rels><?xml version="1.0" encoding="UTF-8" standalone="yes"?>
<Relationships xmlns="http://schemas.openxmlformats.org/package/2006/relationships"><Relationship Id="rId3" Type="http://schemas.openxmlformats.org/officeDocument/2006/relationships/image" Target="../media/image316.png"/><Relationship Id="rId2" Type="http://schemas.openxmlformats.org/officeDocument/2006/relationships/notesSlide" Target="../notesSlides/notesSlide163.xml"/><Relationship Id="rId1" Type="http://schemas.openxmlformats.org/officeDocument/2006/relationships/slideLayout" Target="../slideLayouts/slideLayout7.xml"/><Relationship Id="rId5" Type="http://schemas.openxmlformats.org/officeDocument/2006/relationships/image" Target="../media/image318.png"/><Relationship Id="rId4" Type="http://schemas.openxmlformats.org/officeDocument/2006/relationships/image" Target="../media/image317.png"/></Relationships>
</file>

<file path=ppt/slides/_rels/slide174.xml.rels><?xml version="1.0" encoding="UTF-8" standalone="yes"?>
<Relationships xmlns="http://schemas.openxmlformats.org/package/2006/relationships"><Relationship Id="rId8" Type="http://schemas.openxmlformats.org/officeDocument/2006/relationships/image" Target="../media/image321.wmf"/><Relationship Id="rId3" Type="http://schemas.openxmlformats.org/officeDocument/2006/relationships/oleObject" Target="../embeddings/oleObject127.bin"/><Relationship Id="rId7" Type="http://schemas.openxmlformats.org/officeDocument/2006/relationships/oleObject" Target="../embeddings/oleObject129.bin"/><Relationship Id="rId12" Type="http://schemas.openxmlformats.org/officeDocument/2006/relationships/image" Target="../media/image323.wmf"/><Relationship Id="rId2" Type="http://schemas.openxmlformats.org/officeDocument/2006/relationships/notesSlide" Target="../notesSlides/notesSlide164.xml"/><Relationship Id="rId1" Type="http://schemas.openxmlformats.org/officeDocument/2006/relationships/slideLayout" Target="../slideLayouts/slideLayout12.xml"/><Relationship Id="rId6" Type="http://schemas.openxmlformats.org/officeDocument/2006/relationships/image" Target="../media/image320.wmf"/><Relationship Id="rId11" Type="http://schemas.openxmlformats.org/officeDocument/2006/relationships/oleObject" Target="../embeddings/oleObject131.bin"/><Relationship Id="rId5" Type="http://schemas.openxmlformats.org/officeDocument/2006/relationships/oleObject" Target="../embeddings/oleObject128.bin"/><Relationship Id="rId10" Type="http://schemas.openxmlformats.org/officeDocument/2006/relationships/image" Target="../media/image322.wmf"/><Relationship Id="rId4" Type="http://schemas.openxmlformats.org/officeDocument/2006/relationships/image" Target="../media/image319.wmf"/><Relationship Id="rId9" Type="http://schemas.openxmlformats.org/officeDocument/2006/relationships/oleObject" Target="../embeddings/oleObject130.bin"/></Relationships>
</file>

<file path=ppt/slides/_rels/slide175.xml.rels><?xml version="1.0" encoding="UTF-8" standalone="yes"?>
<Relationships xmlns="http://schemas.openxmlformats.org/package/2006/relationships"><Relationship Id="rId3" Type="http://schemas.openxmlformats.org/officeDocument/2006/relationships/oleObject" Target="../embeddings/oleObject132.bin"/><Relationship Id="rId2" Type="http://schemas.openxmlformats.org/officeDocument/2006/relationships/notesSlide" Target="../notesSlides/notesSlide165.xml"/><Relationship Id="rId1" Type="http://schemas.openxmlformats.org/officeDocument/2006/relationships/slideLayout" Target="../slideLayouts/slideLayout4.xml"/><Relationship Id="rId6" Type="http://schemas.openxmlformats.org/officeDocument/2006/relationships/image" Target="../media/image324.wmf"/><Relationship Id="rId5" Type="http://schemas.openxmlformats.org/officeDocument/2006/relationships/oleObject" Target="../embeddings/oleObject133.bin"/><Relationship Id="rId4" Type="http://schemas.openxmlformats.org/officeDocument/2006/relationships/image" Target="../media/image172.wmf"/></Relationships>
</file>

<file path=ppt/slides/_rels/slide176.xml.rels><?xml version="1.0" encoding="UTF-8" standalone="yes"?>
<Relationships xmlns="http://schemas.openxmlformats.org/package/2006/relationships"><Relationship Id="rId8" Type="http://schemas.openxmlformats.org/officeDocument/2006/relationships/image" Target="../media/image327.wmf"/><Relationship Id="rId13" Type="http://schemas.openxmlformats.org/officeDocument/2006/relationships/oleObject" Target="../embeddings/oleObject139.bin"/><Relationship Id="rId18" Type="http://schemas.openxmlformats.org/officeDocument/2006/relationships/image" Target="../media/image332.wmf"/><Relationship Id="rId3" Type="http://schemas.openxmlformats.org/officeDocument/2006/relationships/oleObject" Target="../embeddings/oleObject134.bin"/><Relationship Id="rId7" Type="http://schemas.openxmlformats.org/officeDocument/2006/relationships/oleObject" Target="../embeddings/oleObject136.bin"/><Relationship Id="rId12" Type="http://schemas.openxmlformats.org/officeDocument/2006/relationships/image" Target="../media/image329.wmf"/><Relationship Id="rId17" Type="http://schemas.openxmlformats.org/officeDocument/2006/relationships/oleObject" Target="../embeddings/oleObject141.bin"/><Relationship Id="rId2" Type="http://schemas.openxmlformats.org/officeDocument/2006/relationships/notesSlide" Target="../notesSlides/notesSlide166.xml"/><Relationship Id="rId16" Type="http://schemas.openxmlformats.org/officeDocument/2006/relationships/image" Target="../media/image331.wmf"/><Relationship Id="rId1" Type="http://schemas.openxmlformats.org/officeDocument/2006/relationships/slideLayout" Target="../slideLayouts/slideLayout12.xml"/><Relationship Id="rId6" Type="http://schemas.openxmlformats.org/officeDocument/2006/relationships/image" Target="../media/image326.wmf"/><Relationship Id="rId11" Type="http://schemas.openxmlformats.org/officeDocument/2006/relationships/oleObject" Target="../embeddings/oleObject138.bin"/><Relationship Id="rId5" Type="http://schemas.openxmlformats.org/officeDocument/2006/relationships/oleObject" Target="../embeddings/oleObject135.bin"/><Relationship Id="rId15" Type="http://schemas.openxmlformats.org/officeDocument/2006/relationships/oleObject" Target="../embeddings/oleObject140.bin"/><Relationship Id="rId10" Type="http://schemas.openxmlformats.org/officeDocument/2006/relationships/image" Target="../media/image328.wmf"/><Relationship Id="rId4" Type="http://schemas.openxmlformats.org/officeDocument/2006/relationships/image" Target="../media/image325.wmf"/><Relationship Id="rId9" Type="http://schemas.openxmlformats.org/officeDocument/2006/relationships/oleObject" Target="../embeddings/oleObject137.bin"/><Relationship Id="rId14" Type="http://schemas.openxmlformats.org/officeDocument/2006/relationships/image" Target="../media/image330.wmf"/></Relationships>
</file>

<file path=ppt/slides/_rels/slide177.xml.rels><?xml version="1.0" encoding="UTF-8" standalone="yes"?>
<Relationships xmlns="http://schemas.openxmlformats.org/package/2006/relationships"><Relationship Id="rId8" Type="http://schemas.openxmlformats.org/officeDocument/2006/relationships/image" Target="../media/image335.wmf"/><Relationship Id="rId13" Type="http://schemas.openxmlformats.org/officeDocument/2006/relationships/oleObject" Target="../embeddings/oleObject147.bin"/><Relationship Id="rId18" Type="http://schemas.openxmlformats.org/officeDocument/2006/relationships/image" Target="../media/image340.wmf"/><Relationship Id="rId3" Type="http://schemas.openxmlformats.org/officeDocument/2006/relationships/oleObject" Target="../embeddings/oleObject142.bin"/><Relationship Id="rId7" Type="http://schemas.openxmlformats.org/officeDocument/2006/relationships/oleObject" Target="../embeddings/oleObject144.bin"/><Relationship Id="rId12" Type="http://schemas.openxmlformats.org/officeDocument/2006/relationships/image" Target="../media/image337.wmf"/><Relationship Id="rId17" Type="http://schemas.openxmlformats.org/officeDocument/2006/relationships/oleObject" Target="../embeddings/oleObject149.bin"/><Relationship Id="rId2" Type="http://schemas.openxmlformats.org/officeDocument/2006/relationships/notesSlide" Target="../notesSlides/notesSlide167.xml"/><Relationship Id="rId16" Type="http://schemas.openxmlformats.org/officeDocument/2006/relationships/image" Target="../media/image339.wmf"/><Relationship Id="rId20" Type="http://schemas.openxmlformats.org/officeDocument/2006/relationships/image" Target="../media/image341.wmf"/><Relationship Id="rId1" Type="http://schemas.openxmlformats.org/officeDocument/2006/relationships/slideLayout" Target="../slideLayouts/slideLayout7.xml"/><Relationship Id="rId6" Type="http://schemas.openxmlformats.org/officeDocument/2006/relationships/image" Target="../media/image334.wmf"/><Relationship Id="rId11" Type="http://schemas.openxmlformats.org/officeDocument/2006/relationships/oleObject" Target="../embeddings/oleObject146.bin"/><Relationship Id="rId5" Type="http://schemas.openxmlformats.org/officeDocument/2006/relationships/oleObject" Target="../embeddings/oleObject143.bin"/><Relationship Id="rId15" Type="http://schemas.openxmlformats.org/officeDocument/2006/relationships/oleObject" Target="../embeddings/oleObject148.bin"/><Relationship Id="rId10" Type="http://schemas.openxmlformats.org/officeDocument/2006/relationships/image" Target="../media/image336.wmf"/><Relationship Id="rId19" Type="http://schemas.openxmlformats.org/officeDocument/2006/relationships/oleObject" Target="../embeddings/oleObject150.bin"/><Relationship Id="rId4" Type="http://schemas.openxmlformats.org/officeDocument/2006/relationships/image" Target="../media/image333.wmf"/><Relationship Id="rId9" Type="http://schemas.openxmlformats.org/officeDocument/2006/relationships/oleObject" Target="../embeddings/oleObject145.bin"/><Relationship Id="rId14" Type="http://schemas.openxmlformats.org/officeDocument/2006/relationships/image" Target="../media/image338.wmf"/></Relationships>
</file>

<file path=ppt/slides/_rels/slide18.x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5.wmf"/><Relationship Id="rId5" Type="http://schemas.openxmlformats.org/officeDocument/2006/relationships/oleObject" Target="../embeddings/oleObject17.bin"/><Relationship Id="rId4" Type="http://schemas.openxmlformats.org/officeDocument/2006/relationships/image" Target="../media/image44.wmf"/></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0.emf"/></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56.wmf"/><Relationship Id="rId3" Type="http://schemas.openxmlformats.org/officeDocument/2006/relationships/oleObject" Target="../embeddings/oleObject19.bin"/><Relationship Id="rId7" Type="http://schemas.openxmlformats.org/officeDocument/2006/relationships/image" Target="../media/image53.wmf"/><Relationship Id="rId12" Type="http://schemas.openxmlformats.org/officeDocument/2006/relationships/oleObject" Target="../embeddings/oleObject23.bin"/><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oleObject" Target="../embeddings/oleObject20.bin"/><Relationship Id="rId11" Type="http://schemas.openxmlformats.org/officeDocument/2006/relationships/image" Target="../media/image55.wmf"/><Relationship Id="rId5" Type="http://schemas.openxmlformats.org/officeDocument/2006/relationships/image" Target="../media/image52.png"/><Relationship Id="rId10" Type="http://schemas.openxmlformats.org/officeDocument/2006/relationships/oleObject" Target="../embeddings/oleObject22.bin"/><Relationship Id="rId4" Type="http://schemas.openxmlformats.org/officeDocument/2006/relationships/image" Target="../media/image51.wmf"/><Relationship Id="rId9" Type="http://schemas.openxmlformats.org/officeDocument/2006/relationships/image" Target="../media/image54.w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7.png"/><Relationship Id="rId7" Type="http://schemas.openxmlformats.org/officeDocument/2006/relationships/image" Target="../media/image60.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9.wmf"/><Relationship Id="rId5" Type="http://schemas.openxmlformats.org/officeDocument/2006/relationships/oleObject" Target="../embeddings/oleObject24.bin"/><Relationship Id="rId4" Type="http://schemas.openxmlformats.org/officeDocument/2006/relationships/image" Target="../media/image58.png"/><Relationship Id="rId9" Type="http://schemas.openxmlformats.org/officeDocument/2006/relationships/image" Target="../media/image62.png"/></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9.wmf"/><Relationship Id="rId5" Type="http://schemas.openxmlformats.org/officeDocument/2006/relationships/oleObject" Target="../embeddings/oleObject25.bin"/><Relationship Id="rId4" Type="http://schemas.openxmlformats.org/officeDocument/2006/relationships/image" Target="../media/image63.png"/></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69.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72.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71.wmf"/><Relationship Id="rId5" Type="http://schemas.openxmlformats.org/officeDocument/2006/relationships/oleObject" Target="../embeddings/oleObject28.bin"/><Relationship Id="rId10" Type="http://schemas.openxmlformats.org/officeDocument/2006/relationships/image" Target="../media/image73.wmf"/><Relationship Id="rId4" Type="http://schemas.openxmlformats.org/officeDocument/2006/relationships/image" Target="../media/image70.wmf"/><Relationship Id="rId9" Type="http://schemas.openxmlformats.org/officeDocument/2006/relationships/oleObject" Target="../embeddings/oleObject30.bin"/></Relationships>
</file>

<file path=ppt/slides/_rels/slide31.xml.rels><?xml version="1.0" encoding="UTF-8" standalone="yes"?>
<Relationships xmlns="http://schemas.openxmlformats.org/package/2006/relationships"><Relationship Id="rId8" Type="http://schemas.openxmlformats.org/officeDocument/2006/relationships/image" Target="../media/image76.wmf"/><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image" Target="../media/image760.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75.wmf"/><Relationship Id="rId11" Type="http://schemas.openxmlformats.org/officeDocument/2006/relationships/image" Target="../media/image78.png"/><Relationship Id="rId5" Type="http://schemas.openxmlformats.org/officeDocument/2006/relationships/oleObject" Target="../embeddings/oleObject32.bin"/><Relationship Id="rId10" Type="http://schemas.openxmlformats.org/officeDocument/2006/relationships/image" Target="../media/image77.wmf"/><Relationship Id="rId4" Type="http://schemas.openxmlformats.org/officeDocument/2006/relationships/image" Target="../media/image74.wmf"/><Relationship Id="rId9" Type="http://schemas.openxmlformats.org/officeDocument/2006/relationships/oleObject" Target="../embeddings/oleObject34.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79.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81.wmf"/><Relationship Id="rId5" Type="http://schemas.openxmlformats.org/officeDocument/2006/relationships/oleObject" Target="../embeddings/oleObject37.bin"/><Relationship Id="rId4" Type="http://schemas.openxmlformats.org/officeDocument/2006/relationships/image" Target="../media/image80.wmf"/></Relationships>
</file>

<file path=ppt/slides/_rels/slide34.xml.rels><?xml version="1.0" encoding="UTF-8" standalone="yes"?>
<Relationships xmlns="http://schemas.openxmlformats.org/package/2006/relationships"><Relationship Id="rId8" Type="http://schemas.openxmlformats.org/officeDocument/2006/relationships/image" Target="../media/image84.wmf"/><Relationship Id="rId3" Type="http://schemas.openxmlformats.org/officeDocument/2006/relationships/oleObject" Target="../embeddings/oleObject38.bin"/><Relationship Id="rId7" Type="http://schemas.openxmlformats.org/officeDocument/2006/relationships/oleObject" Target="../embeddings/oleObject40.bin"/><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83.wmf"/><Relationship Id="rId5" Type="http://schemas.openxmlformats.org/officeDocument/2006/relationships/oleObject" Target="../embeddings/oleObject39.bin"/><Relationship Id="rId4" Type="http://schemas.openxmlformats.org/officeDocument/2006/relationships/image" Target="../media/image82.wmf"/></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oleObject" Target="../embeddings/oleObject41.bin"/><Relationship Id="rId7" Type="http://schemas.openxmlformats.org/officeDocument/2006/relationships/image" Target="../media/image87.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86.wmf"/><Relationship Id="rId5" Type="http://schemas.openxmlformats.org/officeDocument/2006/relationships/oleObject" Target="../embeddings/oleObject42.bin"/><Relationship Id="rId4" Type="http://schemas.openxmlformats.org/officeDocument/2006/relationships/image" Target="../media/image85.wmf"/><Relationship Id="rId9" Type="http://schemas.openxmlformats.org/officeDocument/2006/relationships/image" Target="../media/image88.wmf"/></Relationships>
</file>

<file path=ppt/slides/_rels/slide36.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90.wmf"/><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oleObject" Target="../embeddings/oleObject45.bin"/><Relationship Id="rId5" Type="http://schemas.openxmlformats.org/officeDocument/2006/relationships/image" Target="../media/image89.wmf"/><Relationship Id="rId4" Type="http://schemas.openxmlformats.org/officeDocument/2006/relationships/oleObject" Target="../embeddings/oleObject44.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91.wmf"/></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image" Target="../media/image92.png"/><Relationship Id="rId7" Type="http://schemas.openxmlformats.org/officeDocument/2006/relationships/image" Target="../media/image94.wmf"/><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oleObject" Target="../embeddings/oleObject48.bin"/><Relationship Id="rId11" Type="http://schemas.openxmlformats.org/officeDocument/2006/relationships/image" Target="../media/image96.wmf"/><Relationship Id="rId5" Type="http://schemas.openxmlformats.org/officeDocument/2006/relationships/image" Target="../media/image93.wmf"/><Relationship Id="rId10" Type="http://schemas.openxmlformats.org/officeDocument/2006/relationships/oleObject" Target="../embeddings/oleObject50.bin"/><Relationship Id="rId4" Type="http://schemas.openxmlformats.org/officeDocument/2006/relationships/oleObject" Target="../embeddings/oleObject47.bin"/><Relationship Id="rId9" Type="http://schemas.openxmlformats.org/officeDocument/2006/relationships/image" Target="../media/image95.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notesSlide" Target="../notesSlides/notesSlide39.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97.wm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99.emf"/><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100.emf"/></Relationships>
</file>

<file path=ppt/slides/_rels/slide43.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02.jpg"/></Relationships>
</file>

<file path=ppt/slides/_rels/slide44.xml.rels><?xml version="1.0" encoding="UTF-8" standalone="yes"?>
<Relationships xmlns="http://schemas.openxmlformats.org/package/2006/relationships"><Relationship Id="rId3" Type="http://schemas.openxmlformats.org/officeDocument/2006/relationships/image" Target="../media/image103.emf"/><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107.png"/></Relationships>
</file>

<file path=ppt/slides/_rels/slide49.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109.png"/></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PowerPoint_Presentation.pptx"/><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5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120.jpg"/></Relationships>
</file>

<file path=ppt/slides/_rels/slide64.xml.rels><?xml version="1.0" encoding="UTF-8" standalone="yes"?>
<Relationships xmlns="http://schemas.openxmlformats.org/package/2006/relationships"><Relationship Id="rId3" Type="http://schemas.openxmlformats.org/officeDocument/2006/relationships/image" Target="../media/image121.png"/><Relationship Id="rId7" Type="http://schemas.openxmlformats.org/officeDocument/2006/relationships/image" Target="../media/image125.png"/><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22.png"/></Relationships>
</file>

<file path=ppt/slides/_rels/slide65.xml.rels><?xml version="1.0" encoding="UTF-8" standalone="yes"?>
<Relationships xmlns="http://schemas.openxmlformats.org/package/2006/relationships"><Relationship Id="rId8" Type="http://schemas.openxmlformats.org/officeDocument/2006/relationships/image" Target="../media/image128.wmf"/><Relationship Id="rId13" Type="http://schemas.openxmlformats.org/officeDocument/2006/relationships/oleObject" Target="../embeddings/oleObject57.bin"/><Relationship Id="rId18" Type="http://schemas.openxmlformats.org/officeDocument/2006/relationships/image" Target="../media/image133.wmf"/><Relationship Id="rId26" Type="http://schemas.openxmlformats.org/officeDocument/2006/relationships/oleObject" Target="../embeddings/oleObject63.bin"/><Relationship Id="rId3" Type="http://schemas.openxmlformats.org/officeDocument/2006/relationships/oleObject" Target="../embeddings/oleObject52.bin"/><Relationship Id="rId21" Type="http://schemas.openxmlformats.org/officeDocument/2006/relationships/oleObject" Target="../embeddings/oleObject61.bin"/><Relationship Id="rId7" Type="http://schemas.openxmlformats.org/officeDocument/2006/relationships/oleObject" Target="../embeddings/oleObject54.bin"/><Relationship Id="rId12" Type="http://schemas.openxmlformats.org/officeDocument/2006/relationships/image" Target="../media/image130.wmf"/><Relationship Id="rId17" Type="http://schemas.openxmlformats.org/officeDocument/2006/relationships/oleObject" Target="../embeddings/oleObject59.bin"/><Relationship Id="rId25" Type="http://schemas.openxmlformats.org/officeDocument/2006/relationships/image" Target="../media/image136.wmf"/><Relationship Id="rId2" Type="http://schemas.openxmlformats.org/officeDocument/2006/relationships/notesSlide" Target="../notesSlides/notesSlide65.xml"/><Relationship Id="rId16" Type="http://schemas.openxmlformats.org/officeDocument/2006/relationships/image" Target="../media/image132.wmf"/><Relationship Id="rId20" Type="http://schemas.openxmlformats.org/officeDocument/2006/relationships/image" Target="../media/image134.wmf"/><Relationship Id="rId29" Type="http://schemas.openxmlformats.org/officeDocument/2006/relationships/image" Target="../media/image138.wmf"/><Relationship Id="rId1" Type="http://schemas.openxmlformats.org/officeDocument/2006/relationships/slideLayout" Target="../slideLayouts/slideLayout6.xml"/><Relationship Id="rId6" Type="http://schemas.openxmlformats.org/officeDocument/2006/relationships/image" Target="../media/image127.wmf"/><Relationship Id="rId11" Type="http://schemas.openxmlformats.org/officeDocument/2006/relationships/oleObject" Target="../embeddings/oleObject56.bin"/><Relationship Id="rId24" Type="http://schemas.openxmlformats.org/officeDocument/2006/relationships/oleObject" Target="../embeddings/oleObject62.bin"/><Relationship Id="rId5" Type="http://schemas.openxmlformats.org/officeDocument/2006/relationships/oleObject" Target="../embeddings/oleObject53.bin"/><Relationship Id="rId15" Type="http://schemas.openxmlformats.org/officeDocument/2006/relationships/oleObject" Target="../embeddings/oleObject58.bin"/><Relationship Id="rId23" Type="http://schemas.openxmlformats.org/officeDocument/2006/relationships/image" Target="../media/image130.png"/><Relationship Id="rId28" Type="http://schemas.openxmlformats.org/officeDocument/2006/relationships/oleObject" Target="../embeddings/oleObject64.bin"/><Relationship Id="rId10" Type="http://schemas.openxmlformats.org/officeDocument/2006/relationships/image" Target="../media/image129.wmf"/><Relationship Id="rId19" Type="http://schemas.openxmlformats.org/officeDocument/2006/relationships/oleObject" Target="../embeddings/oleObject60.bin"/><Relationship Id="rId4" Type="http://schemas.openxmlformats.org/officeDocument/2006/relationships/image" Target="../media/image126.wmf"/><Relationship Id="rId9" Type="http://schemas.openxmlformats.org/officeDocument/2006/relationships/oleObject" Target="../embeddings/oleObject55.bin"/><Relationship Id="rId14" Type="http://schemas.openxmlformats.org/officeDocument/2006/relationships/image" Target="../media/image131.wmf"/><Relationship Id="rId22" Type="http://schemas.openxmlformats.org/officeDocument/2006/relationships/image" Target="../media/image135.wmf"/><Relationship Id="rId27" Type="http://schemas.openxmlformats.org/officeDocument/2006/relationships/image" Target="../media/image137.wmf"/></Relationships>
</file>

<file path=ppt/slides/_rels/slide66.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66.xml"/><Relationship Id="rId1" Type="http://schemas.openxmlformats.org/officeDocument/2006/relationships/slideLayout" Target="../slideLayouts/slideLayout7.xml"/><Relationship Id="rId6" Type="http://schemas.openxmlformats.org/officeDocument/2006/relationships/image" Target="../media/image141.png"/><Relationship Id="rId5" Type="http://schemas.openxmlformats.org/officeDocument/2006/relationships/image" Target="../media/image140.wmf"/><Relationship Id="rId4" Type="http://schemas.openxmlformats.org/officeDocument/2006/relationships/oleObject" Target="../embeddings/oleObject65.bin"/></Relationships>
</file>

<file path=ppt/slides/_rels/slide67.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69.xml"/><Relationship Id="rId1" Type="http://schemas.openxmlformats.org/officeDocument/2006/relationships/slideLayout" Target="../slideLayouts/slideLayout7.xml"/><Relationship Id="rId5" Type="http://schemas.openxmlformats.org/officeDocument/2006/relationships/image" Target="../media/image145.png"/><Relationship Id="rId4" Type="http://schemas.openxmlformats.org/officeDocument/2006/relationships/image" Target="../media/image14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46.jpeg"/><Relationship Id="rId2" Type="http://schemas.openxmlformats.org/officeDocument/2006/relationships/notesSlide" Target="../notesSlides/notesSlide70.xml"/><Relationship Id="rId1" Type="http://schemas.openxmlformats.org/officeDocument/2006/relationships/slideLayout" Target="../slideLayouts/slideLayout7.xml"/><Relationship Id="rId4" Type="http://schemas.openxmlformats.org/officeDocument/2006/relationships/image" Target="../media/image147.jpeg"/></Relationships>
</file>

<file path=ppt/slides/_rels/slide71.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71.xml"/><Relationship Id="rId1" Type="http://schemas.openxmlformats.org/officeDocument/2006/relationships/slideLayout" Target="../slideLayouts/slideLayout7.xml"/><Relationship Id="rId5" Type="http://schemas.openxmlformats.org/officeDocument/2006/relationships/image" Target="../media/image1390.png"/><Relationship Id="rId4" Type="http://schemas.openxmlformats.org/officeDocument/2006/relationships/image" Target="../media/image1380.png"/></Relationships>
</file>

<file path=ppt/slides/_rels/slide72.xml.rels><?xml version="1.0" encoding="UTF-8" standalone="yes"?>
<Relationships xmlns="http://schemas.openxmlformats.org/package/2006/relationships"><Relationship Id="rId3" Type="http://schemas.openxmlformats.org/officeDocument/2006/relationships/image" Target="../media/image1400.png"/><Relationship Id="rId2" Type="http://schemas.openxmlformats.org/officeDocument/2006/relationships/notesSlide" Target="../notesSlides/notesSlide72.xml"/><Relationship Id="rId1" Type="http://schemas.openxmlformats.org/officeDocument/2006/relationships/slideLayout" Target="../slideLayouts/slideLayout7.xml"/><Relationship Id="rId5" Type="http://schemas.openxmlformats.org/officeDocument/2006/relationships/image" Target="../media/image1430.png"/><Relationship Id="rId4" Type="http://schemas.openxmlformats.org/officeDocument/2006/relationships/image" Target="../media/image1420.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8" Type="http://schemas.openxmlformats.org/officeDocument/2006/relationships/image" Target="../media/image152.wmf"/><Relationship Id="rId3" Type="http://schemas.openxmlformats.org/officeDocument/2006/relationships/oleObject" Target="../embeddings/oleObject66.bin"/><Relationship Id="rId7" Type="http://schemas.openxmlformats.org/officeDocument/2006/relationships/oleObject" Target="../embeddings/oleObject68.bin"/><Relationship Id="rId2" Type="http://schemas.openxmlformats.org/officeDocument/2006/relationships/notesSlide" Target="../notesSlides/notesSlide75.xml"/><Relationship Id="rId1" Type="http://schemas.openxmlformats.org/officeDocument/2006/relationships/slideLayout" Target="../slideLayouts/slideLayout7.xml"/><Relationship Id="rId6" Type="http://schemas.openxmlformats.org/officeDocument/2006/relationships/image" Target="../media/image151.wmf"/><Relationship Id="rId11" Type="http://schemas.openxmlformats.org/officeDocument/2006/relationships/image" Target="../media/image1480.png"/><Relationship Id="rId5" Type="http://schemas.openxmlformats.org/officeDocument/2006/relationships/oleObject" Target="../embeddings/oleObject67.bin"/><Relationship Id="rId10" Type="http://schemas.openxmlformats.org/officeDocument/2006/relationships/image" Target="../media/image153.wmf"/><Relationship Id="rId4" Type="http://schemas.openxmlformats.org/officeDocument/2006/relationships/image" Target="../media/image150.wmf"/><Relationship Id="rId9" Type="http://schemas.openxmlformats.org/officeDocument/2006/relationships/oleObject" Target="../embeddings/oleObject69.bin"/></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79.xml"/><Relationship Id="rId1" Type="http://schemas.openxmlformats.org/officeDocument/2006/relationships/slideLayout" Target="../slideLayouts/slideLayout4.xml"/><Relationship Id="rId4" Type="http://schemas.openxmlformats.org/officeDocument/2006/relationships/image" Target="../media/image15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157.emf"/><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82.xml"/><Relationship Id="rId1" Type="http://schemas.openxmlformats.org/officeDocument/2006/relationships/slideLayout" Target="../slideLayouts/slideLayout2.xml"/><Relationship Id="rId5" Type="http://schemas.openxmlformats.org/officeDocument/2006/relationships/image" Target="../media/image160.png"/><Relationship Id="rId4" Type="http://schemas.openxmlformats.org/officeDocument/2006/relationships/image" Target="../media/image159.png"/></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61.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hyperlink" Target="https://www.youtube.com/watch?v=IAPWpViY19A" TargetMode="External"/><Relationship Id="rId5" Type="http://schemas.openxmlformats.org/officeDocument/2006/relationships/hyperlink" Target="http://www.youtube.com/watch?v=IAPWpViY19A" TargetMode="External"/><Relationship Id="rId4"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 Id="rId9" Type="http://schemas.openxmlformats.org/officeDocument/2006/relationships/image" Target="../media/image14.jpeg"/></Relationships>
</file>

<file path=ppt/slides/_rels/slide90.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65.png"/><Relationship Id="rId7" Type="http://schemas.openxmlformats.org/officeDocument/2006/relationships/image" Target="../media/image169.png"/><Relationship Id="rId2" Type="http://schemas.openxmlformats.org/officeDocument/2006/relationships/notesSlide" Target="../notesSlides/notesSlide91.xml"/><Relationship Id="rId1" Type="http://schemas.openxmlformats.org/officeDocument/2006/relationships/slideLayout" Target="../slideLayouts/slideLayout2.xml"/><Relationship Id="rId6" Type="http://schemas.openxmlformats.org/officeDocument/2006/relationships/image" Target="../media/image168.png"/><Relationship Id="rId5" Type="http://schemas.openxmlformats.org/officeDocument/2006/relationships/image" Target="../media/image167.png"/><Relationship Id="rId4" Type="http://schemas.openxmlformats.org/officeDocument/2006/relationships/image" Target="../media/image166.png"/></Relationships>
</file>

<file path=ppt/slides/_rels/slide92.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8" Type="http://schemas.openxmlformats.org/officeDocument/2006/relationships/image" Target="../media/image174.wmf"/><Relationship Id="rId13" Type="http://schemas.openxmlformats.org/officeDocument/2006/relationships/oleObject" Target="../embeddings/oleObject75.bin"/><Relationship Id="rId3" Type="http://schemas.openxmlformats.org/officeDocument/2006/relationships/oleObject" Target="../embeddings/oleObject70.bin"/><Relationship Id="rId7" Type="http://schemas.openxmlformats.org/officeDocument/2006/relationships/oleObject" Target="../embeddings/oleObject72.bin"/><Relationship Id="rId12" Type="http://schemas.openxmlformats.org/officeDocument/2006/relationships/image" Target="../media/image176.wmf"/><Relationship Id="rId2" Type="http://schemas.openxmlformats.org/officeDocument/2006/relationships/notesSlide" Target="../notesSlides/notesSlide94.xml"/><Relationship Id="rId1" Type="http://schemas.openxmlformats.org/officeDocument/2006/relationships/slideLayout" Target="../slideLayouts/slideLayout12.xml"/><Relationship Id="rId6" Type="http://schemas.openxmlformats.org/officeDocument/2006/relationships/image" Target="../media/image173.wmf"/><Relationship Id="rId11" Type="http://schemas.openxmlformats.org/officeDocument/2006/relationships/oleObject" Target="../embeddings/oleObject74.bin"/><Relationship Id="rId5" Type="http://schemas.openxmlformats.org/officeDocument/2006/relationships/oleObject" Target="../embeddings/oleObject71.bin"/><Relationship Id="rId10" Type="http://schemas.openxmlformats.org/officeDocument/2006/relationships/image" Target="../media/image175.wmf"/><Relationship Id="rId4" Type="http://schemas.openxmlformats.org/officeDocument/2006/relationships/image" Target="../media/image172.wmf"/><Relationship Id="rId9" Type="http://schemas.openxmlformats.org/officeDocument/2006/relationships/oleObject" Target="../embeddings/oleObject73.bin"/><Relationship Id="rId14" Type="http://schemas.openxmlformats.org/officeDocument/2006/relationships/image" Target="../media/image177.wmf"/></Relationships>
</file>

<file path=ppt/slides/_rels/slide95.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notesSlide" Target="../notesSlides/notesSlide95.xml"/><Relationship Id="rId1" Type="http://schemas.openxmlformats.org/officeDocument/2006/relationships/slideLayout" Target="../slideLayouts/slideLayout2.xml"/><Relationship Id="rId4" Type="http://schemas.openxmlformats.org/officeDocument/2006/relationships/hyperlink" Target="https://cds.cern.ch/record/306421/files/CERN-96-03.pdf" TargetMode="External"/></Relationships>
</file>

<file path=ppt/slides/_rels/slide96.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notesSlide" Target="../notesSlides/notesSlide96.xml"/><Relationship Id="rId1" Type="http://schemas.openxmlformats.org/officeDocument/2006/relationships/slideLayout" Target="../slideLayouts/slideLayout2.xml"/><Relationship Id="rId4" Type="http://schemas.openxmlformats.org/officeDocument/2006/relationships/image" Target="../media/image179.emf"/></Relationships>
</file>

<file path=ppt/slides/_rels/slide97.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200400"/>
            <a:ext cx="8077200" cy="1905000"/>
          </a:xfrm>
        </p:spPr>
        <p:txBody>
          <a:bodyPr>
            <a:normAutofit fontScale="85000" lnSpcReduction="20000"/>
          </a:bodyPr>
          <a:lstStyle/>
          <a:p>
            <a:r>
              <a:rPr lang="en-US" dirty="0"/>
              <a:t>Fritz Caspers/Manfred Wendt/ Michele Bozzolan/Sergio Calatroni</a:t>
            </a:r>
          </a:p>
          <a:p>
            <a:r>
              <a:rPr lang="en-US" sz="2900" dirty="0"/>
              <a:t>with many slides by: Wolfgang Weingarten, Tobias Junginger, Sarah Aull, Benedikt Peters, </a:t>
            </a:r>
            <a:r>
              <a:rPr lang="en-US" dirty="0"/>
              <a:t>Michael Bartel and others </a:t>
            </a:r>
          </a:p>
          <a:p>
            <a:endParaRPr lang="en-US" dirty="0"/>
          </a:p>
          <a:p>
            <a:r>
              <a:rPr lang="en-US" dirty="0"/>
              <a:t>JUAS lecture 2021</a:t>
            </a:r>
          </a:p>
          <a:p>
            <a:endParaRPr lang="en-US" dirty="0"/>
          </a:p>
        </p:txBody>
      </p:sp>
      <p:sp>
        <p:nvSpPr>
          <p:cNvPr id="2" name="Title 1"/>
          <p:cNvSpPr>
            <a:spLocks noGrp="1"/>
          </p:cNvSpPr>
          <p:nvPr>
            <p:ph type="ctrTitle"/>
          </p:nvPr>
        </p:nvSpPr>
        <p:spPr/>
        <p:txBody>
          <a:bodyPr/>
          <a:lstStyle/>
          <a:p>
            <a:r>
              <a:rPr lang="en-US" dirty="0"/>
              <a:t>Superconducting RF cavities for accelerators</a:t>
            </a:r>
            <a:endParaRPr lang="en-GB" dirty="0"/>
          </a:p>
        </p:txBody>
      </p:sp>
      <p:sp>
        <p:nvSpPr>
          <p:cNvPr id="7" name="Date Placeholder 6">
            <a:extLst>
              <a:ext uri="{FF2B5EF4-FFF2-40B4-BE49-F238E27FC236}">
                <a16:creationId xmlns:a16="http://schemas.microsoft.com/office/drawing/2014/main" id="{88D65CFB-9879-41D1-85A2-935F707DA6BE}"/>
              </a:ext>
            </a:extLst>
          </p:cNvPr>
          <p:cNvSpPr>
            <a:spLocks noGrp="1"/>
          </p:cNvSpPr>
          <p:nvPr>
            <p:ph type="dt" sz="half" idx="10"/>
          </p:nvPr>
        </p:nvSpPr>
        <p:spPr/>
        <p:txBody>
          <a:bodyPr/>
          <a:lstStyle/>
          <a:p>
            <a:r>
              <a:rPr lang="en-US"/>
              <a:t>Feb 2021</a:t>
            </a:r>
            <a:endParaRPr lang="en-GB" sz="1400" dirty="0"/>
          </a:p>
        </p:txBody>
      </p:sp>
      <p:sp>
        <p:nvSpPr>
          <p:cNvPr id="8" name="Footer Placeholder 7">
            <a:extLst>
              <a:ext uri="{FF2B5EF4-FFF2-40B4-BE49-F238E27FC236}">
                <a16:creationId xmlns:a16="http://schemas.microsoft.com/office/drawing/2014/main" id="{DCAD693F-AEAC-4E3B-9CF8-D35F26E3373E}"/>
              </a:ext>
            </a:extLst>
          </p:cNvPr>
          <p:cNvSpPr>
            <a:spLocks noGrp="1"/>
          </p:cNvSpPr>
          <p:nvPr>
            <p:ph type="ftr" sz="quarter" idx="11"/>
          </p:nvPr>
        </p:nvSpPr>
        <p:spPr/>
        <p:txBody>
          <a:bodyPr/>
          <a:lstStyle/>
          <a:p>
            <a:r>
              <a:rPr lang="en-GB"/>
              <a:t>JUAS  2021: SC RF  - Caspers/Wendt/Bozzolan/Calatroni</a:t>
            </a:r>
            <a:endParaRPr lang="en-GB" sz="1400" dirty="0"/>
          </a:p>
        </p:txBody>
      </p:sp>
      <p:sp>
        <p:nvSpPr>
          <p:cNvPr id="9" name="Slide Number Placeholder 8">
            <a:extLst>
              <a:ext uri="{FF2B5EF4-FFF2-40B4-BE49-F238E27FC236}">
                <a16:creationId xmlns:a16="http://schemas.microsoft.com/office/drawing/2014/main" id="{8E18A873-FE86-4D65-99DF-541BB143689F}"/>
              </a:ext>
            </a:extLst>
          </p:cNvPr>
          <p:cNvSpPr>
            <a:spLocks noGrp="1"/>
          </p:cNvSpPr>
          <p:nvPr>
            <p:ph type="sldNum" sz="quarter" idx="12"/>
          </p:nvPr>
        </p:nvSpPr>
        <p:spPr/>
        <p:txBody>
          <a:bodyPr/>
          <a:lstStyle/>
          <a:p>
            <a:fld id="{6ECABC72-D80C-4584-B325-A0C029A8E655}" type="slidenum">
              <a:rPr lang="en-GB" smtClean="0"/>
              <a:pPr/>
              <a:t>1</a:t>
            </a:fld>
            <a:endParaRPr lang="en-GB" dirty="0"/>
          </a:p>
        </p:txBody>
      </p:sp>
    </p:spTree>
    <p:extLst>
      <p:ext uri="{BB962C8B-B14F-4D97-AF65-F5344CB8AC3E}">
        <p14:creationId xmlns:p14="http://schemas.microsoft.com/office/powerpoint/2010/main" val="3908822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p:cNvSpPr>
            <a:spLocks noGrp="1"/>
          </p:cNvSpPr>
          <p:nvPr>
            <p:ph type="sldNum" sz="quarter" idx="12"/>
          </p:nvPr>
        </p:nvSpPr>
        <p:spPr/>
        <p:txBody>
          <a:bodyPr/>
          <a:lstStyle/>
          <a:p>
            <a:fld id="{6ECABC72-D80C-4584-B325-A0C029A8E655}" type="slidenum">
              <a:rPr lang="en-GB" smtClean="0"/>
              <a:pPr/>
              <a:t>10</a:t>
            </a:fld>
            <a:endParaRPr lang="en-GB" dirty="0"/>
          </a:p>
        </p:txBody>
      </p:sp>
      <p:sp>
        <p:nvSpPr>
          <p:cNvPr id="16390" name="Rectangle 2"/>
          <p:cNvSpPr>
            <a:spLocks noGrp="1" noChangeArrowheads="1"/>
          </p:cNvSpPr>
          <p:nvPr>
            <p:ph type="title" idx="4294967295"/>
          </p:nvPr>
        </p:nvSpPr>
        <p:spPr>
          <a:xfrm>
            <a:off x="2133600" y="0"/>
            <a:ext cx="6192838" cy="762000"/>
          </a:xfrm>
        </p:spPr>
        <p:txBody>
          <a:bodyPr/>
          <a:lstStyle/>
          <a:p>
            <a:r>
              <a:rPr lang="en-GB" dirty="0"/>
              <a:t>Historical remarks </a:t>
            </a:r>
            <a:r>
              <a:rPr lang="en-GB" sz="2000" dirty="0"/>
              <a:t>2/4</a:t>
            </a:r>
            <a:endParaRPr lang="en-GB" dirty="0"/>
          </a:p>
        </p:txBody>
      </p:sp>
      <p:sp>
        <p:nvSpPr>
          <p:cNvPr id="16391" name="Rectangle 3"/>
          <p:cNvSpPr>
            <a:spLocks noGrp="1" noChangeArrowheads="1"/>
          </p:cNvSpPr>
          <p:nvPr>
            <p:ph type="body" sz="half" idx="4294967295"/>
          </p:nvPr>
        </p:nvSpPr>
        <p:spPr>
          <a:xfrm>
            <a:off x="0" y="838200"/>
            <a:ext cx="3862388" cy="1566863"/>
          </a:xfrm>
        </p:spPr>
        <p:txBody>
          <a:bodyPr>
            <a:normAutofit/>
          </a:bodyPr>
          <a:lstStyle/>
          <a:p>
            <a:pPr marL="571500" indent="-571500" eaLnBrk="1" hangingPunct="1">
              <a:lnSpc>
                <a:spcPct val="90000"/>
              </a:lnSpc>
              <a:buFont typeface="Wingdings" pitchFamily="2" charset="2"/>
              <a:buNone/>
            </a:pPr>
            <a:r>
              <a:rPr lang="en-GB" sz="2000" dirty="0"/>
              <a:t>	Nobel prize for « his investigations on the properties of matter at low temperatures which led, inter alia, to the production of liquid helium »</a:t>
            </a:r>
          </a:p>
        </p:txBody>
      </p:sp>
      <p:pic>
        <p:nvPicPr>
          <p:cNvPr id="16392" name="Picture 4"/>
          <p:cNvPicPr>
            <a:picLocks noGrp="1" noChangeAspect="1" noChangeArrowheads="1"/>
          </p:cNvPicPr>
          <p:nvPr>
            <p:ph sz="quarter" idx="4294967295"/>
          </p:nvPr>
        </p:nvPicPr>
        <p:blipFill>
          <a:blip r:embed="rId3" cstate="print"/>
          <a:srcRect/>
          <a:stretch>
            <a:fillRect/>
          </a:stretch>
        </p:blipFill>
        <p:spPr>
          <a:xfrm>
            <a:off x="6112320" y="1143000"/>
            <a:ext cx="2432050" cy="3675063"/>
          </a:xfrm>
        </p:spPr>
      </p:pic>
      <p:pic>
        <p:nvPicPr>
          <p:cNvPr id="16395" name="Picture 7"/>
          <p:cNvPicPr>
            <a:picLocks noChangeAspect="1" noChangeArrowheads="1"/>
          </p:cNvPicPr>
          <p:nvPr/>
        </p:nvPicPr>
        <p:blipFill>
          <a:blip r:embed="rId4" cstate="print"/>
          <a:srcRect/>
          <a:stretch>
            <a:fillRect/>
          </a:stretch>
        </p:blipFill>
        <p:spPr bwMode="auto">
          <a:xfrm>
            <a:off x="146304" y="2445340"/>
            <a:ext cx="4126085" cy="3277710"/>
          </a:xfrm>
          <a:prstGeom prst="rect">
            <a:avLst/>
          </a:prstGeom>
          <a:noFill/>
          <a:ln w="9525">
            <a:noFill/>
            <a:miter lim="800000"/>
            <a:headEnd/>
            <a:tailEnd/>
          </a:ln>
        </p:spPr>
      </p:pic>
      <p:pic>
        <p:nvPicPr>
          <p:cNvPr id="16394" name="Picture 6"/>
          <p:cNvPicPr>
            <a:picLocks noGrp="1" noChangeAspect="1" noChangeArrowheads="1"/>
          </p:cNvPicPr>
          <p:nvPr>
            <p:ph sz="quarter" idx="4294967295"/>
          </p:nvPr>
        </p:nvPicPr>
        <p:blipFill>
          <a:blip r:embed="rId5" cstate="print"/>
          <a:srcRect/>
          <a:stretch>
            <a:fillRect/>
          </a:stretch>
        </p:blipFill>
        <p:spPr>
          <a:xfrm>
            <a:off x="3422662" y="1716314"/>
            <a:ext cx="2662596" cy="3276600"/>
          </a:xfrm>
        </p:spPr>
      </p:pic>
      <p:sp>
        <p:nvSpPr>
          <p:cNvPr id="2" name="TextBox 1"/>
          <p:cNvSpPr txBox="1"/>
          <p:nvPr/>
        </p:nvSpPr>
        <p:spPr>
          <a:xfrm>
            <a:off x="5804624" y="4953000"/>
            <a:ext cx="3339376" cy="646331"/>
          </a:xfrm>
          <a:prstGeom prst="rect">
            <a:avLst/>
          </a:prstGeom>
          <a:noFill/>
        </p:spPr>
        <p:txBody>
          <a:bodyPr wrap="none" rtlCol="0">
            <a:spAutoFit/>
          </a:bodyPr>
          <a:lstStyle/>
          <a:p>
            <a:r>
              <a:rPr lang="fr-CH" dirty="0">
                <a:solidFill>
                  <a:srgbClr val="767676"/>
                </a:solidFill>
                <a:latin typeface="Arial" charset="0"/>
              </a:rPr>
              <a:t>H. </a:t>
            </a:r>
            <a:r>
              <a:rPr lang="fr-CH" dirty="0" err="1">
                <a:solidFill>
                  <a:srgbClr val="767676"/>
                </a:solidFill>
                <a:latin typeface="Arial" charset="0"/>
              </a:rPr>
              <a:t>Kamerlingh</a:t>
            </a:r>
            <a:r>
              <a:rPr lang="fr-CH" dirty="0">
                <a:solidFill>
                  <a:srgbClr val="767676"/>
                </a:solidFill>
                <a:latin typeface="Arial" charset="0"/>
              </a:rPr>
              <a:t> – </a:t>
            </a:r>
            <a:r>
              <a:rPr lang="fr-CH" dirty="0" err="1">
                <a:solidFill>
                  <a:srgbClr val="767676"/>
                </a:solidFill>
                <a:latin typeface="Arial" charset="0"/>
              </a:rPr>
              <a:t>Onnes</a:t>
            </a:r>
            <a:r>
              <a:rPr lang="fr-CH" dirty="0">
                <a:solidFill>
                  <a:srgbClr val="767676"/>
                </a:solidFill>
                <a:latin typeface="Arial" charset="0"/>
              </a:rPr>
              <a:t> </a:t>
            </a:r>
            <a:br>
              <a:rPr lang="fr-CH" dirty="0">
                <a:solidFill>
                  <a:srgbClr val="767676"/>
                </a:solidFill>
                <a:latin typeface="Arial" charset="0"/>
              </a:rPr>
            </a:br>
            <a:r>
              <a:rPr lang="fr-CH" dirty="0">
                <a:solidFill>
                  <a:srgbClr val="767676"/>
                </a:solidFill>
                <a:latin typeface="Arial" charset="0"/>
              </a:rPr>
              <a:t>in </a:t>
            </a:r>
            <a:r>
              <a:rPr lang="fr-CH" dirty="0" err="1">
                <a:solidFill>
                  <a:srgbClr val="767676"/>
                </a:solidFill>
                <a:latin typeface="Arial" charset="0"/>
              </a:rPr>
              <a:t>his</a:t>
            </a:r>
            <a:r>
              <a:rPr lang="fr-CH" dirty="0">
                <a:solidFill>
                  <a:srgbClr val="767676"/>
                </a:solidFill>
                <a:latin typeface="Arial" charset="0"/>
              </a:rPr>
              <a:t> </a:t>
            </a:r>
            <a:r>
              <a:rPr lang="fr-CH" dirty="0" err="1">
                <a:solidFill>
                  <a:srgbClr val="767676"/>
                </a:solidFill>
                <a:latin typeface="Arial" charset="0"/>
              </a:rPr>
              <a:t>laboratory</a:t>
            </a:r>
            <a:r>
              <a:rPr lang="fr-CH" dirty="0">
                <a:solidFill>
                  <a:srgbClr val="767676"/>
                </a:solidFill>
                <a:latin typeface="Arial" charset="0"/>
              </a:rPr>
              <a:t> at Leiden (NL)</a:t>
            </a:r>
            <a:endParaRPr lang="en-GB" dirty="0"/>
          </a:p>
        </p:txBody>
      </p:sp>
      <p:sp>
        <p:nvSpPr>
          <p:cNvPr id="4" name="TextBox 3"/>
          <p:cNvSpPr txBox="1"/>
          <p:nvPr/>
        </p:nvSpPr>
        <p:spPr>
          <a:xfrm rot="16200000">
            <a:off x="58150" y="4079843"/>
            <a:ext cx="633507" cy="246221"/>
          </a:xfrm>
          <a:prstGeom prst="rect">
            <a:avLst/>
          </a:prstGeom>
          <a:noFill/>
        </p:spPr>
        <p:txBody>
          <a:bodyPr wrap="none" rtlCol="0">
            <a:spAutoFit/>
          </a:bodyPr>
          <a:lstStyle/>
          <a:p>
            <a:r>
              <a:rPr lang="en-GB" sz="1000" dirty="0"/>
              <a:t>resistance</a:t>
            </a:r>
          </a:p>
        </p:txBody>
      </p:sp>
      <p:sp>
        <p:nvSpPr>
          <p:cNvPr id="12" name="TextBox 11"/>
          <p:cNvSpPr txBox="1"/>
          <p:nvPr/>
        </p:nvSpPr>
        <p:spPr>
          <a:xfrm rot="16200000">
            <a:off x="3311557" y="3231503"/>
            <a:ext cx="633507" cy="246221"/>
          </a:xfrm>
          <a:prstGeom prst="rect">
            <a:avLst/>
          </a:prstGeom>
          <a:noFill/>
        </p:spPr>
        <p:txBody>
          <a:bodyPr wrap="none" rtlCol="0">
            <a:spAutoFit/>
          </a:bodyPr>
          <a:lstStyle/>
          <a:p>
            <a:r>
              <a:rPr lang="en-GB" sz="1000" dirty="0"/>
              <a:t>resistance</a:t>
            </a:r>
          </a:p>
        </p:txBody>
      </p:sp>
      <p:sp>
        <p:nvSpPr>
          <p:cNvPr id="5" name="Footer Placeholder 4">
            <a:extLst>
              <a:ext uri="{FF2B5EF4-FFF2-40B4-BE49-F238E27FC236}">
                <a16:creationId xmlns:a16="http://schemas.microsoft.com/office/drawing/2014/main" id="{023A6BA6-03A2-4526-A2F4-73A78AE780A9}"/>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493C1016-D49B-4F9C-BA81-9B3D1722CA72}"/>
              </a:ext>
            </a:extLst>
          </p:cNvPr>
          <p:cNvSpPr>
            <a:spLocks noGrp="1"/>
          </p:cNvSpPr>
          <p:nvPr>
            <p:ph type="dt" sz="half" idx="10"/>
          </p:nvPr>
        </p:nvSpPr>
        <p:spPr>
          <a:xfrm>
            <a:off x="7772400" y="6331313"/>
            <a:ext cx="914400" cy="320640"/>
          </a:xfrm>
        </p:spPr>
        <p:txBody>
          <a:bodyPr/>
          <a:lstStyle/>
          <a:p>
            <a:r>
              <a:rPr lang="en-US"/>
              <a:t>Feb 2021</a:t>
            </a:r>
            <a:endParaRPr lang="en-GB" dirty="0"/>
          </a:p>
        </p:txBody>
      </p:sp>
      <p:sp>
        <p:nvSpPr>
          <p:cNvPr id="6" name="TextBox 5">
            <a:extLst>
              <a:ext uri="{FF2B5EF4-FFF2-40B4-BE49-F238E27FC236}">
                <a16:creationId xmlns:a16="http://schemas.microsoft.com/office/drawing/2014/main" id="{65055919-AD76-459D-A451-EF5F18265B82}"/>
              </a:ext>
            </a:extLst>
          </p:cNvPr>
          <p:cNvSpPr txBox="1"/>
          <p:nvPr/>
        </p:nvSpPr>
        <p:spPr>
          <a:xfrm>
            <a:off x="478553" y="5763327"/>
            <a:ext cx="8208247" cy="584775"/>
          </a:xfrm>
          <a:prstGeom prst="rect">
            <a:avLst/>
          </a:prstGeom>
          <a:noFill/>
        </p:spPr>
        <p:txBody>
          <a:bodyPr wrap="square" rtlCol="0">
            <a:spAutoFit/>
          </a:bodyPr>
          <a:lstStyle/>
          <a:p>
            <a:r>
              <a:rPr lang="en-US" sz="1600" dirty="0"/>
              <a:t>What is the meaning of those 3 traces (1,2,3) in the Figure?  Those were the predictions for the resistance characteristic towards low temperatures according to different theories at the time of SC discovery</a:t>
            </a:r>
            <a:endParaRPr lang="en-GB" sz="1600" dirty="0"/>
          </a:p>
        </p:txBody>
      </p:sp>
      <p:sp>
        <p:nvSpPr>
          <p:cNvPr id="7" name="TextBox 6">
            <a:extLst>
              <a:ext uri="{FF2B5EF4-FFF2-40B4-BE49-F238E27FC236}">
                <a16:creationId xmlns:a16="http://schemas.microsoft.com/office/drawing/2014/main" id="{76034C97-E633-4020-A4A6-C935EE4B51BD}"/>
              </a:ext>
            </a:extLst>
          </p:cNvPr>
          <p:cNvSpPr txBox="1"/>
          <p:nvPr/>
        </p:nvSpPr>
        <p:spPr>
          <a:xfrm>
            <a:off x="987812" y="2553582"/>
            <a:ext cx="2048702" cy="830997"/>
          </a:xfrm>
          <a:prstGeom prst="rect">
            <a:avLst/>
          </a:prstGeom>
          <a:noFill/>
        </p:spPr>
        <p:txBody>
          <a:bodyPr wrap="none" rtlCol="0">
            <a:spAutoFit/>
          </a:bodyPr>
          <a:lstStyle/>
          <a:p>
            <a:r>
              <a:rPr lang="en-US" sz="1600" dirty="0"/>
              <a:t>Trace1:Dewar 1904</a:t>
            </a:r>
          </a:p>
          <a:p>
            <a:r>
              <a:rPr lang="en-US" sz="1600" dirty="0"/>
              <a:t>Trace2:Matthiessen 1864</a:t>
            </a:r>
          </a:p>
          <a:p>
            <a:r>
              <a:rPr lang="en-US" sz="1600" dirty="0"/>
              <a:t>Trace3:Lord Kelvin 1902</a:t>
            </a:r>
            <a:endParaRPr lang="en-GB" sz="1600" dirty="0"/>
          </a:p>
        </p:txBody>
      </p:sp>
      <p:sp>
        <p:nvSpPr>
          <p:cNvPr id="8" name="TextBox 7">
            <a:extLst>
              <a:ext uri="{FF2B5EF4-FFF2-40B4-BE49-F238E27FC236}">
                <a16:creationId xmlns:a16="http://schemas.microsoft.com/office/drawing/2014/main" id="{60AEEEEA-4A3B-4D0A-AD62-2506D9F12233}"/>
              </a:ext>
            </a:extLst>
          </p:cNvPr>
          <p:cNvSpPr txBox="1"/>
          <p:nvPr/>
        </p:nvSpPr>
        <p:spPr>
          <a:xfrm>
            <a:off x="1971667" y="4401700"/>
            <a:ext cx="1876219" cy="738664"/>
          </a:xfrm>
          <a:prstGeom prst="rect">
            <a:avLst/>
          </a:prstGeom>
          <a:noFill/>
        </p:spPr>
        <p:txBody>
          <a:bodyPr wrap="none" rtlCol="0">
            <a:spAutoFit/>
          </a:bodyPr>
          <a:lstStyle/>
          <a:p>
            <a:r>
              <a:rPr lang="en-US" sz="1400" dirty="0"/>
              <a:t>From: Scientific American</a:t>
            </a:r>
          </a:p>
          <a:p>
            <a:r>
              <a:rPr lang="en-US" sz="1400" dirty="0"/>
              <a:t>March 1997 Page 98; </a:t>
            </a:r>
          </a:p>
          <a:p>
            <a:r>
              <a:rPr lang="en-US" sz="1400" dirty="0"/>
              <a:t>article on </a:t>
            </a:r>
            <a:r>
              <a:rPr lang="en-US" sz="1400" dirty="0" err="1"/>
              <a:t>K.Onnes</a:t>
            </a:r>
            <a:r>
              <a:rPr lang="en-US" sz="1400" dirty="0"/>
              <a:t> </a:t>
            </a:r>
            <a:endParaRPr lang="en-GB" sz="1400" dirty="0"/>
          </a:p>
        </p:txBody>
      </p:sp>
    </p:spTree>
    <p:extLst>
      <p:ext uri="{BB962C8B-B14F-4D97-AF65-F5344CB8AC3E}">
        <p14:creationId xmlns:p14="http://schemas.microsoft.com/office/powerpoint/2010/main" val="227230362"/>
      </p:ext>
    </p:extLst>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B7FBBBF3-BED3-4CAD-9B9B-DDC4014F0DD6}" type="slidenum">
              <a:rPr lang="en-US"/>
              <a:pPr>
                <a:defRPr/>
              </a:pPr>
              <a:t>100</a:t>
            </a:fld>
            <a:endParaRPr lang="en-US" dirty="0"/>
          </a:p>
        </p:txBody>
      </p:sp>
      <p:sp>
        <p:nvSpPr>
          <p:cNvPr id="15365" name="Rectangle 2"/>
          <p:cNvSpPr>
            <a:spLocks noGrp="1" noChangeArrowheads="1"/>
          </p:cNvSpPr>
          <p:nvPr>
            <p:ph type="title"/>
          </p:nvPr>
        </p:nvSpPr>
        <p:spPr>
          <a:xfrm>
            <a:off x="574675" y="304800"/>
            <a:ext cx="8001000" cy="914400"/>
          </a:xfrm>
        </p:spPr>
        <p:txBody>
          <a:bodyPr>
            <a:normAutofit fontScale="90000"/>
          </a:bodyPr>
          <a:lstStyle/>
          <a:p>
            <a:pPr eaLnBrk="1" hangingPunct="1"/>
            <a:r>
              <a:rPr lang="en-US" sz="3400" dirty="0"/>
              <a:t>Resonant coaxial transmission line type HOM dampers: Technical solutions</a:t>
            </a:r>
            <a:endParaRPr lang="en-US" dirty="0"/>
          </a:p>
        </p:txBody>
      </p:sp>
      <p:sp>
        <p:nvSpPr>
          <p:cNvPr id="15366" name="Rectangle 4"/>
          <p:cNvSpPr>
            <a:spLocks noChangeArrowheads="1"/>
          </p:cNvSpPr>
          <p:nvPr/>
        </p:nvSpPr>
        <p:spPr bwMode="auto">
          <a:xfrm>
            <a:off x="-163513" y="6003925"/>
            <a:ext cx="184151" cy="366713"/>
          </a:xfrm>
          <a:prstGeom prst="rect">
            <a:avLst/>
          </a:prstGeom>
          <a:noFill/>
          <a:ln w="9525">
            <a:noFill/>
            <a:miter lim="800000"/>
            <a:headEnd/>
            <a:tailEnd/>
          </a:ln>
        </p:spPr>
        <p:txBody>
          <a:bodyPr wrap="none">
            <a:spAutoFit/>
          </a:bodyPr>
          <a:lstStyle/>
          <a:p>
            <a:endParaRPr lang="en-US" dirty="0"/>
          </a:p>
        </p:txBody>
      </p:sp>
      <p:sp>
        <p:nvSpPr>
          <p:cNvPr id="15367" name="Rectangle 5"/>
          <p:cNvSpPr>
            <a:spLocks noGrp="1" noChangeArrowheads="1"/>
          </p:cNvSpPr>
          <p:nvPr>
            <p:ph type="body" idx="1"/>
          </p:nvPr>
        </p:nvSpPr>
        <p:spPr>
          <a:xfrm>
            <a:off x="0" y="5486400"/>
            <a:ext cx="2133600" cy="457200"/>
          </a:xfrm>
        </p:spPr>
        <p:txBody>
          <a:bodyPr/>
          <a:lstStyle/>
          <a:p>
            <a:pPr eaLnBrk="1" hangingPunct="1">
              <a:buFont typeface="Wingdings" pitchFamily="1" charset="2"/>
              <a:buNone/>
            </a:pPr>
            <a:r>
              <a:rPr lang="en-US" sz="1800" dirty="0"/>
              <a:t>LHC HOM coupler</a:t>
            </a:r>
          </a:p>
        </p:txBody>
      </p:sp>
      <p:pic>
        <p:nvPicPr>
          <p:cNvPr id="15368" name="Picture 6" descr="9903016_05-A5-at-72-dpi"/>
          <p:cNvPicPr>
            <a:picLocks noChangeAspect="1" noChangeArrowheads="1"/>
          </p:cNvPicPr>
          <p:nvPr/>
        </p:nvPicPr>
        <p:blipFill>
          <a:blip r:embed="rId3" cstate="print"/>
          <a:srcRect/>
          <a:stretch>
            <a:fillRect/>
          </a:stretch>
        </p:blipFill>
        <p:spPr bwMode="auto">
          <a:xfrm>
            <a:off x="2495900" y="1812779"/>
            <a:ext cx="6610350" cy="4264025"/>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43BB9FE8-B84A-44DE-8E36-FAA136809CE4}"/>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06CB5D68-2F95-4CF4-A4D0-DA613CABDB84}"/>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FA3097A6-5882-4E3D-9A6F-74EAD016DE5A}"/>
              </a:ext>
            </a:extLst>
          </p:cNvPr>
          <p:cNvSpPr txBox="1"/>
          <p:nvPr/>
        </p:nvSpPr>
        <p:spPr>
          <a:xfrm>
            <a:off x="107779" y="1651640"/>
            <a:ext cx="2322752" cy="3693319"/>
          </a:xfrm>
          <a:prstGeom prst="rect">
            <a:avLst/>
          </a:prstGeom>
          <a:noFill/>
        </p:spPr>
        <p:txBody>
          <a:bodyPr wrap="none" rtlCol="0">
            <a:spAutoFit/>
          </a:bodyPr>
          <a:lstStyle/>
          <a:p>
            <a:r>
              <a:rPr lang="en-US" dirty="0"/>
              <a:t>Note that for the big</a:t>
            </a:r>
          </a:p>
          <a:p>
            <a:r>
              <a:rPr lang="en-US" dirty="0"/>
              <a:t>coupler (left) we have</a:t>
            </a:r>
          </a:p>
          <a:p>
            <a:r>
              <a:rPr lang="en-US" dirty="0"/>
              <a:t>a mixture of magnetic</a:t>
            </a:r>
          </a:p>
          <a:p>
            <a:r>
              <a:rPr lang="en-US" dirty="0"/>
              <a:t>and electric coupling, </a:t>
            </a:r>
          </a:p>
          <a:p>
            <a:r>
              <a:rPr lang="en-US" dirty="0"/>
              <a:t>while the small button</a:t>
            </a:r>
          </a:p>
          <a:p>
            <a:r>
              <a:rPr lang="en-US" dirty="0"/>
              <a:t>type unit on the right is </a:t>
            </a:r>
          </a:p>
          <a:p>
            <a:r>
              <a:rPr lang="en-US" dirty="0"/>
              <a:t>essentially only electric</a:t>
            </a:r>
          </a:p>
          <a:p>
            <a:r>
              <a:rPr lang="en-US" dirty="0"/>
              <a:t>Note, that the external</a:t>
            </a:r>
          </a:p>
          <a:p>
            <a:r>
              <a:rPr lang="en-US" dirty="0"/>
              <a:t>resonant coax lines</a:t>
            </a:r>
          </a:p>
          <a:p>
            <a:r>
              <a:rPr lang="en-US" dirty="0"/>
              <a:t>are not shown here which</a:t>
            </a:r>
          </a:p>
          <a:p>
            <a:r>
              <a:rPr lang="en-US" dirty="0"/>
              <a:t>are essential for the</a:t>
            </a:r>
          </a:p>
          <a:p>
            <a:r>
              <a:rPr lang="en-US" dirty="0"/>
              <a:t>proper functionality of </a:t>
            </a:r>
          </a:p>
          <a:p>
            <a:r>
              <a:rPr lang="en-US" dirty="0"/>
              <a:t>this concept</a:t>
            </a:r>
            <a:endParaRPr lang="en-GB"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pPr>
              <a:defRPr/>
            </a:pPr>
            <a:fld id="{89D4E04C-3B61-4A85-A066-D3022A1B309F}" type="slidenum">
              <a:rPr lang="en-US"/>
              <a:pPr>
                <a:defRPr/>
              </a:pPr>
              <a:t>101</a:t>
            </a:fld>
            <a:endParaRPr lang="en-US" dirty="0"/>
          </a:p>
        </p:txBody>
      </p:sp>
      <p:sp>
        <p:nvSpPr>
          <p:cNvPr id="17413" name="Rectangle 2"/>
          <p:cNvSpPr>
            <a:spLocks noGrp="1" noChangeArrowheads="1"/>
          </p:cNvSpPr>
          <p:nvPr>
            <p:ph type="title"/>
          </p:nvPr>
        </p:nvSpPr>
        <p:spPr>
          <a:xfrm>
            <a:off x="479902" y="219514"/>
            <a:ext cx="8001000" cy="533400"/>
          </a:xfrm>
        </p:spPr>
        <p:txBody>
          <a:bodyPr>
            <a:normAutofit fontScale="90000"/>
          </a:bodyPr>
          <a:lstStyle/>
          <a:p>
            <a:r>
              <a:rPr lang="en-US" sz="3400" dirty="0"/>
              <a:t>Resonant coaxial transmission line dampers </a:t>
            </a:r>
          </a:p>
        </p:txBody>
      </p:sp>
      <p:sp>
        <p:nvSpPr>
          <p:cNvPr id="17414" name="Rectangle 3"/>
          <p:cNvSpPr>
            <a:spLocks noChangeArrowheads="1"/>
          </p:cNvSpPr>
          <p:nvPr/>
        </p:nvSpPr>
        <p:spPr bwMode="auto">
          <a:xfrm>
            <a:off x="-163513" y="6003925"/>
            <a:ext cx="184151" cy="366713"/>
          </a:xfrm>
          <a:prstGeom prst="rect">
            <a:avLst/>
          </a:prstGeom>
          <a:noFill/>
          <a:ln w="9525">
            <a:noFill/>
            <a:miter lim="800000"/>
            <a:headEnd/>
            <a:tailEnd/>
          </a:ln>
        </p:spPr>
        <p:txBody>
          <a:bodyPr wrap="none">
            <a:spAutoFit/>
          </a:bodyPr>
          <a:lstStyle/>
          <a:p>
            <a:endParaRPr lang="en-US" dirty="0"/>
          </a:p>
        </p:txBody>
      </p:sp>
      <p:sp>
        <p:nvSpPr>
          <p:cNvPr id="3" name="Footer Placeholder 2">
            <a:extLst>
              <a:ext uri="{FF2B5EF4-FFF2-40B4-BE49-F238E27FC236}">
                <a16:creationId xmlns:a16="http://schemas.microsoft.com/office/drawing/2014/main" id="{AA6A3970-A7B7-4FBA-9D04-51B2FCB4997C}"/>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FB94A152-2EF1-4EC5-8BAA-00FAEFA340DC}"/>
              </a:ext>
            </a:extLst>
          </p:cNvPr>
          <p:cNvSpPr>
            <a:spLocks noGrp="1"/>
          </p:cNvSpPr>
          <p:nvPr>
            <p:ph type="dt" sz="half" idx="10"/>
          </p:nvPr>
        </p:nvSpPr>
        <p:spPr/>
        <p:txBody>
          <a:bodyPr/>
          <a:lstStyle/>
          <a:p>
            <a:r>
              <a:rPr lang="en-US"/>
              <a:t>Feb 2021</a:t>
            </a:r>
            <a:endParaRPr lang="en-GB" dirty="0"/>
          </a:p>
        </p:txBody>
      </p:sp>
      <p:pic>
        <p:nvPicPr>
          <p:cNvPr id="6" name="Picture 5">
            <a:extLst>
              <a:ext uri="{FF2B5EF4-FFF2-40B4-BE49-F238E27FC236}">
                <a16:creationId xmlns:a16="http://schemas.microsoft.com/office/drawing/2014/main" id="{78170DA1-3A3A-4D00-A56C-AA47F084893D}"/>
              </a:ext>
            </a:extLst>
          </p:cNvPr>
          <p:cNvPicPr>
            <a:picLocks noChangeAspect="1"/>
          </p:cNvPicPr>
          <p:nvPr/>
        </p:nvPicPr>
        <p:blipFill rotWithShape="1">
          <a:blip r:embed="rId3"/>
          <a:srcRect r="6498"/>
          <a:stretch/>
        </p:blipFill>
        <p:spPr>
          <a:xfrm>
            <a:off x="381000" y="752914"/>
            <a:ext cx="6803531" cy="5501433"/>
          </a:xfrm>
          <a:prstGeom prst="rect">
            <a:avLst/>
          </a:prstGeom>
        </p:spPr>
      </p:pic>
      <p:sp>
        <p:nvSpPr>
          <p:cNvPr id="7" name="TextBox 6">
            <a:extLst>
              <a:ext uri="{FF2B5EF4-FFF2-40B4-BE49-F238E27FC236}">
                <a16:creationId xmlns:a16="http://schemas.microsoft.com/office/drawing/2014/main" id="{CD9C0484-5282-4918-9721-E5F839971F0D}"/>
              </a:ext>
            </a:extLst>
          </p:cNvPr>
          <p:cNvSpPr txBox="1"/>
          <p:nvPr/>
        </p:nvSpPr>
        <p:spPr>
          <a:xfrm>
            <a:off x="7239000" y="990600"/>
            <a:ext cx="1764597" cy="3970318"/>
          </a:xfrm>
          <a:prstGeom prst="rect">
            <a:avLst/>
          </a:prstGeom>
          <a:noFill/>
        </p:spPr>
        <p:txBody>
          <a:bodyPr wrap="square" rtlCol="0">
            <a:spAutoFit/>
          </a:bodyPr>
          <a:lstStyle/>
          <a:p>
            <a:r>
              <a:rPr lang="en-US" dirty="0"/>
              <a:t>An example</a:t>
            </a:r>
          </a:p>
          <a:p>
            <a:r>
              <a:rPr lang="en-US" dirty="0"/>
              <a:t>from  DESY, XFEL</a:t>
            </a:r>
          </a:p>
          <a:p>
            <a:r>
              <a:rPr lang="en-US" dirty="0"/>
              <a:t>Many thanks</a:t>
            </a:r>
          </a:p>
          <a:p>
            <a:r>
              <a:rPr lang="en-US" dirty="0"/>
              <a:t>to Hans Weise</a:t>
            </a:r>
          </a:p>
          <a:p>
            <a:r>
              <a:rPr lang="en-GB" dirty="0"/>
              <a:t>For more details on the functional concept of the resonant coax transmission line damper , see</a:t>
            </a:r>
          </a:p>
          <a:p>
            <a:r>
              <a:rPr lang="en-GB" sz="1200" dirty="0"/>
              <a:t>Strong Damping of single cell accelerator cavities by resonant loops; W. </a:t>
            </a:r>
            <a:r>
              <a:rPr lang="en-GB" sz="1200" dirty="0" err="1"/>
              <a:t>Schminke</a:t>
            </a:r>
            <a:endParaRPr lang="en-GB" sz="1200" dirty="0"/>
          </a:p>
          <a:p>
            <a:r>
              <a:rPr lang="en-GB" sz="1200" dirty="0"/>
              <a:t>CERN-SPS-ARF- WS-GS 81-68; </a:t>
            </a:r>
            <a:r>
              <a:rPr lang="en-GB" sz="1200" dirty="0" err="1"/>
              <a:t>cern</a:t>
            </a:r>
            <a:r>
              <a:rPr lang="en-GB" sz="1200" dirty="0"/>
              <a:t> SPS 81-86-ARF 1981 available via CDS </a:t>
            </a:r>
            <a:r>
              <a:rPr lang="en-GB" sz="1200" dirty="0" err="1"/>
              <a:t>cern</a:t>
            </a:r>
            <a:endParaRPr lang="en-GB" sz="1200" dirty="0"/>
          </a:p>
        </p:txBody>
      </p:sp>
    </p:spTree>
    <p:extLst>
      <p:ext uri="{BB962C8B-B14F-4D97-AF65-F5344CB8AC3E}">
        <p14:creationId xmlns:p14="http://schemas.microsoft.com/office/powerpoint/2010/main" val="291033972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pPr>
              <a:defRPr/>
            </a:pPr>
            <a:fld id="{DE9E8703-BFAE-44C2-AFBF-BAD6E2A41FC8}" type="slidenum">
              <a:rPr lang="en-US" smtClean="0"/>
              <a:pPr>
                <a:defRPr/>
              </a:pPr>
              <a:t>102</a:t>
            </a:fld>
            <a:endParaRPr lang="en-US" dirty="0"/>
          </a:p>
        </p:txBody>
      </p:sp>
      <p:sp>
        <p:nvSpPr>
          <p:cNvPr id="6147" name="Rectangle 2"/>
          <p:cNvSpPr>
            <a:spLocks noGrp="1" noChangeArrowheads="1"/>
          </p:cNvSpPr>
          <p:nvPr>
            <p:ph type="title" idx="4294967295"/>
          </p:nvPr>
        </p:nvSpPr>
        <p:spPr>
          <a:xfrm>
            <a:off x="2543175" y="381000"/>
            <a:ext cx="7848600" cy="457200"/>
          </a:xfrm>
        </p:spPr>
        <p:txBody>
          <a:bodyPr>
            <a:normAutofit fontScale="90000"/>
          </a:bodyPr>
          <a:lstStyle/>
          <a:p>
            <a:pPr eaLnBrk="1" hangingPunct="1"/>
            <a:r>
              <a:rPr lang="en-GB" dirty="0"/>
              <a:t>The frequency tuner</a:t>
            </a:r>
          </a:p>
        </p:txBody>
      </p:sp>
      <p:sp>
        <p:nvSpPr>
          <p:cNvPr id="6148" name="Rectangle 9"/>
          <p:cNvSpPr>
            <a:spLocks noGrp="1" noChangeArrowheads="1"/>
          </p:cNvSpPr>
          <p:nvPr>
            <p:ph type="body" idx="4294967295"/>
          </p:nvPr>
        </p:nvSpPr>
        <p:spPr>
          <a:xfrm>
            <a:off x="1524000" y="1066800"/>
            <a:ext cx="7620000" cy="1066800"/>
          </a:xfrm>
        </p:spPr>
        <p:txBody>
          <a:bodyPr/>
          <a:lstStyle/>
          <a:p>
            <a:pPr eaLnBrk="1" hangingPunct="1">
              <a:buFont typeface="Wingdings" pitchFamily="2" charset="2"/>
              <a:buNone/>
            </a:pPr>
            <a:r>
              <a:rPr lang="en-GB" sz="2000" dirty="0"/>
              <a:t>The frequency of the cavity must be tuned to the harmonic spectral line of the bunched beam =&gt; need to develop a frequency tuner. Slater’s theorem states that</a:t>
            </a:r>
          </a:p>
        </p:txBody>
      </p:sp>
      <p:graphicFrame>
        <p:nvGraphicFramePr>
          <p:cNvPr id="6146" name="Object 10"/>
          <p:cNvGraphicFramePr>
            <a:graphicFrameLocks noChangeAspect="1"/>
          </p:cNvGraphicFramePr>
          <p:nvPr>
            <p:extLst>
              <p:ext uri="{D42A27DB-BD31-4B8C-83A1-F6EECF244321}">
                <p14:modId xmlns:p14="http://schemas.microsoft.com/office/powerpoint/2010/main" val="3781393934"/>
              </p:ext>
            </p:extLst>
          </p:nvPr>
        </p:nvGraphicFramePr>
        <p:xfrm>
          <a:off x="2971800" y="1902878"/>
          <a:ext cx="2819400" cy="1544638"/>
        </p:xfrm>
        <a:graphic>
          <a:graphicData uri="http://schemas.openxmlformats.org/presentationml/2006/ole">
            <mc:AlternateContent xmlns:mc="http://schemas.openxmlformats.org/markup-compatibility/2006">
              <mc:Choice xmlns:v="urn:schemas-microsoft-com:vml" Requires="v">
                <p:oleObj name="Equation" r:id="rId3" imgW="1333500" imgH="711200" progId="Equation.3">
                  <p:embed/>
                </p:oleObj>
              </mc:Choice>
              <mc:Fallback>
                <p:oleObj name="Equation" r:id="rId3" imgW="1333500" imgH="7112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1902878"/>
                        <a:ext cx="2819400" cy="1544638"/>
                      </a:xfrm>
                      <a:prstGeom prst="rect">
                        <a:avLst/>
                      </a:prstGeom>
                      <a:noFill/>
                      <a:ln>
                        <a:noFill/>
                      </a:ln>
                      <a:effectLst/>
                    </p:spPr>
                  </p:pic>
                </p:oleObj>
              </mc:Fallback>
            </mc:AlternateContent>
          </a:graphicData>
        </a:graphic>
      </p:graphicFrame>
      <p:pic>
        <p:nvPicPr>
          <p:cNvPr id="6149" name="Picture 3"/>
          <p:cNvPicPr>
            <a:picLocks noChangeAspect="1" noChangeArrowheads="1"/>
          </p:cNvPicPr>
          <p:nvPr/>
        </p:nvPicPr>
        <p:blipFill>
          <a:blip r:embed="rId5" cstate="print"/>
          <a:srcRect/>
          <a:stretch>
            <a:fillRect/>
          </a:stretch>
        </p:blipFill>
        <p:spPr bwMode="auto">
          <a:xfrm>
            <a:off x="2743200" y="3657600"/>
            <a:ext cx="3724275" cy="2354263"/>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409E04A5-792A-4704-B9F3-882E1D8C3592}"/>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75B93514-18CB-4851-A995-0BAF0A18D196}"/>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6BC09A66-DCBE-48D9-8D61-ABCEFE5ED413}"/>
              </a:ext>
            </a:extLst>
          </p:cNvPr>
          <p:cNvSpPr txBox="1"/>
          <p:nvPr/>
        </p:nvSpPr>
        <p:spPr>
          <a:xfrm>
            <a:off x="6691993" y="3640065"/>
            <a:ext cx="2292096" cy="1200329"/>
          </a:xfrm>
          <a:prstGeom prst="rect">
            <a:avLst/>
          </a:prstGeom>
          <a:noFill/>
        </p:spPr>
        <p:txBody>
          <a:bodyPr wrap="square" rtlCol="0">
            <a:spAutoFit/>
          </a:bodyPr>
          <a:lstStyle/>
          <a:p>
            <a:r>
              <a:rPr lang="en-US" dirty="0"/>
              <a:t>The plunger is maybe good for slow tuning say 0.1 Hz) but not easy to operate at say 30 Hz</a:t>
            </a:r>
            <a:endParaRPr lang="en-GB" dirty="0"/>
          </a:p>
        </p:txBody>
      </p:sp>
      <p:sp>
        <p:nvSpPr>
          <p:cNvPr id="5" name="TextBox 4">
            <a:extLst>
              <a:ext uri="{FF2B5EF4-FFF2-40B4-BE49-F238E27FC236}">
                <a16:creationId xmlns:a16="http://schemas.microsoft.com/office/drawing/2014/main" id="{DE4B4FD5-B6A5-4E15-8554-D8706BD5F927}"/>
              </a:ext>
            </a:extLst>
          </p:cNvPr>
          <p:cNvSpPr txBox="1"/>
          <p:nvPr/>
        </p:nvSpPr>
        <p:spPr>
          <a:xfrm>
            <a:off x="2895600" y="2785012"/>
            <a:ext cx="396262" cy="369332"/>
          </a:xfrm>
          <a:prstGeom prst="rect">
            <a:avLst/>
          </a:prstGeom>
          <a:solidFill>
            <a:srgbClr val="FFFFAA"/>
          </a:solidFill>
        </p:spPr>
        <p:txBody>
          <a:bodyPr wrap="none" rtlCol="0">
            <a:spAutoFit/>
          </a:bodyPr>
          <a:lstStyle/>
          <a:p>
            <a:r>
              <a:rPr lang="en-US" dirty="0"/>
              <a:t>W</a:t>
            </a:r>
            <a:endParaRPr lang="en-GB" dirty="0"/>
          </a:p>
        </p:txBody>
      </p:sp>
      <p:sp>
        <p:nvSpPr>
          <p:cNvPr id="6" name="TextBox 5">
            <a:extLst>
              <a:ext uri="{FF2B5EF4-FFF2-40B4-BE49-F238E27FC236}">
                <a16:creationId xmlns:a16="http://schemas.microsoft.com/office/drawing/2014/main" id="{6EAF414E-03B7-47FD-A412-4B95B360D9BA}"/>
              </a:ext>
            </a:extLst>
          </p:cNvPr>
          <p:cNvSpPr txBox="1"/>
          <p:nvPr/>
        </p:nvSpPr>
        <p:spPr>
          <a:xfrm>
            <a:off x="3352800" y="2221468"/>
            <a:ext cx="502061" cy="369332"/>
          </a:xfrm>
          <a:prstGeom prst="rect">
            <a:avLst/>
          </a:prstGeom>
          <a:solidFill>
            <a:srgbClr val="FFFFD2"/>
          </a:solidFill>
        </p:spPr>
        <p:txBody>
          <a:bodyPr wrap="square" rtlCol="0">
            <a:spAutoFit/>
          </a:bodyPr>
          <a:lstStyle/>
          <a:p>
            <a:r>
              <a:rPr lang="en-US" dirty="0"/>
              <a:t>4W</a:t>
            </a:r>
            <a:endParaRPr lang="en-GB" dirty="0"/>
          </a:p>
        </p:txBody>
      </p:sp>
      <p:sp>
        <p:nvSpPr>
          <p:cNvPr id="7" name="TextBox 6">
            <a:extLst>
              <a:ext uri="{FF2B5EF4-FFF2-40B4-BE49-F238E27FC236}">
                <a16:creationId xmlns:a16="http://schemas.microsoft.com/office/drawing/2014/main" id="{D38C980B-46A8-48B5-90BF-60814533CC18}"/>
              </a:ext>
            </a:extLst>
          </p:cNvPr>
          <p:cNvSpPr txBox="1"/>
          <p:nvPr/>
        </p:nvSpPr>
        <p:spPr>
          <a:xfrm>
            <a:off x="3798339" y="2362200"/>
            <a:ext cx="322524" cy="369332"/>
          </a:xfrm>
          <a:prstGeom prst="rect">
            <a:avLst/>
          </a:prstGeom>
          <a:solidFill>
            <a:srgbClr val="FFFFD2"/>
          </a:solidFill>
        </p:spPr>
        <p:txBody>
          <a:bodyPr wrap="none" rtlCol="0">
            <a:spAutoFit/>
          </a:bodyPr>
          <a:lstStyle/>
          <a:p>
            <a:r>
              <a:rPr lang="en-US" dirty="0"/>
              <a:t>V</a:t>
            </a:r>
            <a:endParaRPr lang="en-GB" dirty="0"/>
          </a:p>
        </p:txBody>
      </p:sp>
    </p:spTree>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pPr>
              <a:defRPr/>
            </a:pPr>
            <a:fld id="{4B870E8F-4B2B-4ECF-B930-DFF913902E24}" type="slidenum">
              <a:rPr lang="en-US" smtClean="0"/>
              <a:pPr>
                <a:defRPr/>
              </a:pPr>
              <a:t>103</a:t>
            </a:fld>
            <a:endParaRPr lang="en-US" dirty="0"/>
          </a:p>
        </p:txBody>
      </p:sp>
      <p:sp>
        <p:nvSpPr>
          <p:cNvPr id="18434" name="Rectangle 2"/>
          <p:cNvSpPr>
            <a:spLocks noGrp="1" noChangeArrowheads="1"/>
          </p:cNvSpPr>
          <p:nvPr>
            <p:ph type="title" idx="4294967295"/>
          </p:nvPr>
        </p:nvSpPr>
        <p:spPr>
          <a:xfrm>
            <a:off x="1295400" y="0"/>
            <a:ext cx="7848600" cy="762000"/>
          </a:xfrm>
        </p:spPr>
        <p:txBody>
          <a:bodyPr/>
          <a:lstStyle/>
          <a:p>
            <a:pPr eaLnBrk="1" hangingPunct="1"/>
            <a:r>
              <a:rPr lang="en-GB" dirty="0"/>
              <a:t>Mechanical oscillations</a:t>
            </a:r>
          </a:p>
        </p:txBody>
      </p:sp>
      <p:pic>
        <p:nvPicPr>
          <p:cNvPr id="18435" name="Picture 3"/>
          <p:cNvPicPr>
            <a:picLocks noGrp="1" noChangeAspect="1" noChangeArrowheads="1"/>
          </p:cNvPicPr>
          <p:nvPr>
            <p:ph sz="half" idx="4294967295"/>
          </p:nvPr>
        </p:nvPicPr>
        <p:blipFill>
          <a:blip r:embed="rId3" cstate="print"/>
          <a:srcRect/>
          <a:stretch>
            <a:fillRect/>
          </a:stretch>
        </p:blipFill>
        <p:spPr>
          <a:xfrm>
            <a:off x="1295400" y="1524000"/>
            <a:ext cx="3859213" cy="2424113"/>
          </a:xfrm>
        </p:spPr>
      </p:pic>
      <p:pic>
        <p:nvPicPr>
          <p:cNvPr id="18436" name="Picture 4"/>
          <p:cNvPicPr>
            <a:picLocks noGrp="1" noChangeAspect="1" noChangeArrowheads="1"/>
          </p:cNvPicPr>
          <p:nvPr>
            <p:ph sz="quarter" idx="4294967295"/>
          </p:nvPr>
        </p:nvPicPr>
        <p:blipFill>
          <a:blip r:embed="rId4" cstate="print"/>
          <a:srcRect/>
          <a:stretch>
            <a:fillRect/>
          </a:stretch>
        </p:blipFill>
        <p:spPr>
          <a:xfrm>
            <a:off x="533400" y="4495800"/>
            <a:ext cx="7718425" cy="531812"/>
          </a:xfrm>
        </p:spPr>
      </p:pic>
      <p:pic>
        <p:nvPicPr>
          <p:cNvPr id="18437" name="Picture 5"/>
          <p:cNvPicPr>
            <a:picLocks noGrp="1" noChangeAspect="1" noChangeArrowheads="1"/>
          </p:cNvPicPr>
          <p:nvPr>
            <p:ph sz="quarter" idx="4294967295"/>
          </p:nvPr>
        </p:nvPicPr>
        <p:blipFill>
          <a:blip r:embed="rId5" cstate="print"/>
          <a:srcRect/>
          <a:stretch>
            <a:fillRect/>
          </a:stretch>
        </p:blipFill>
        <p:spPr>
          <a:xfrm>
            <a:off x="4724400" y="1447800"/>
            <a:ext cx="3810000" cy="2517775"/>
          </a:xfrm>
        </p:spPr>
      </p:pic>
      <p:sp>
        <p:nvSpPr>
          <p:cNvPr id="2" name="TextBox 1"/>
          <p:cNvSpPr txBox="1"/>
          <p:nvPr/>
        </p:nvSpPr>
        <p:spPr>
          <a:xfrm>
            <a:off x="443246" y="5027612"/>
            <a:ext cx="8867107" cy="923330"/>
          </a:xfrm>
          <a:prstGeom prst="rect">
            <a:avLst/>
          </a:prstGeom>
          <a:noFill/>
        </p:spPr>
        <p:txBody>
          <a:bodyPr wrap="none" rtlCol="0">
            <a:spAutoFit/>
          </a:bodyPr>
          <a:lstStyle/>
          <a:p>
            <a:r>
              <a:rPr lang="en-US" dirty="0"/>
              <a:t>For example: at LEP, radiation pressure on the cavity walls of about 1000N in total possible</a:t>
            </a:r>
          </a:p>
          <a:p>
            <a:r>
              <a:rPr lang="en-US" dirty="0"/>
              <a:t>Its essentially the batch pattern that reduces periodically the </a:t>
            </a:r>
            <a:r>
              <a:rPr lang="en-US" dirty="0" err="1"/>
              <a:t>fieldstrength</a:t>
            </a:r>
            <a:r>
              <a:rPr lang="en-US" dirty="0"/>
              <a:t> (</a:t>
            </a:r>
            <a:r>
              <a:rPr lang="en-US" dirty="0" err="1"/>
              <a:t>beamloading</a:t>
            </a:r>
            <a:r>
              <a:rPr lang="en-US" dirty="0"/>
              <a:t>) and if this hits</a:t>
            </a:r>
          </a:p>
          <a:p>
            <a:r>
              <a:rPr lang="en-US" dirty="0"/>
              <a:t>a mechanical resonance we may get a problem .. frequencies are usually a few 10Hz to serval hundred Hz</a:t>
            </a:r>
          </a:p>
        </p:txBody>
      </p:sp>
      <p:sp>
        <p:nvSpPr>
          <p:cNvPr id="4" name="Footer Placeholder 3">
            <a:extLst>
              <a:ext uri="{FF2B5EF4-FFF2-40B4-BE49-F238E27FC236}">
                <a16:creationId xmlns:a16="http://schemas.microsoft.com/office/drawing/2014/main" id="{89B060D4-25F0-463E-BDB8-35A06C7B6101}"/>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48A0E9CA-8F3F-4578-8451-4921D3C2E4FF}"/>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532C5916-6BE2-4EE0-AA1D-350D50DBB6CF}" type="slidenum">
              <a:rPr lang="en-US" smtClean="0"/>
              <a:pPr>
                <a:defRPr/>
              </a:pPr>
              <a:t>104</a:t>
            </a:fld>
            <a:endParaRPr lang="en-US" dirty="0"/>
          </a:p>
        </p:txBody>
      </p:sp>
      <p:sp>
        <p:nvSpPr>
          <p:cNvPr id="19458" name="Rectangle 2"/>
          <p:cNvSpPr>
            <a:spLocks noGrp="1" noChangeArrowheads="1"/>
          </p:cNvSpPr>
          <p:nvPr>
            <p:ph type="title" idx="4294967295"/>
          </p:nvPr>
        </p:nvSpPr>
        <p:spPr>
          <a:xfrm>
            <a:off x="2438400" y="152400"/>
            <a:ext cx="7772400" cy="762000"/>
          </a:xfrm>
        </p:spPr>
        <p:txBody>
          <a:bodyPr/>
          <a:lstStyle/>
          <a:p>
            <a:pPr eaLnBrk="1" hangingPunct="1"/>
            <a:r>
              <a:rPr lang="en-GB" dirty="0"/>
              <a:t>The LEP solution</a:t>
            </a:r>
          </a:p>
        </p:txBody>
      </p:sp>
      <p:pic>
        <p:nvPicPr>
          <p:cNvPr id="19459" name="Picture 3"/>
          <p:cNvPicPr>
            <a:picLocks noChangeAspect="1" noChangeArrowheads="1"/>
          </p:cNvPicPr>
          <p:nvPr/>
        </p:nvPicPr>
        <p:blipFill>
          <a:blip r:embed="rId3" cstate="print"/>
          <a:srcRect/>
          <a:stretch>
            <a:fillRect/>
          </a:stretch>
        </p:blipFill>
        <p:spPr bwMode="auto">
          <a:xfrm>
            <a:off x="381000" y="1219200"/>
            <a:ext cx="7810500" cy="4943475"/>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E41C46F1-3AC7-4E6C-B14B-584B81F8559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C4CFB6B-A398-4FC6-A549-95486FA89C54}"/>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A4E2CBEA-B63D-404B-905A-EC0364E2FEFB}"/>
              </a:ext>
            </a:extLst>
          </p:cNvPr>
          <p:cNvSpPr txBox="1"/>
          <p:nvPr/>
        </p:nvSpPr>
        <p:spPr>
          <a:xfrm>
            <a:off x="4976771" y="4953000"/>
            <a:ext cx="3786229" cy="369332"/>
          </a:xfrm>
          <a:prstGeom prst="rect">
            <a:avLst/>
          </a:prstGeom>
          <a:noFill/>
        </p:spPr>
        <p:txBody>
          <a:bodyPr wrap="none" rtlCol="0">
            <a:spAutoFit/>
          </a:bodyPr>
          <a:lstStyle/>
          <a:p>
            <a:r>
              <a:rPr lang="en-US" dirty="0"/>
              <a:t>Why do we need a heater for A </a:t>
            </a:r>
            <a:r>
              <a:rPr lang="en-US" dirty="0" err="1"/>
              <a:t>cryo</a:t>
            </a:r>
            <a:r>
              <a:rPr lang="en-US" dirty="0"/>
              <a:t> cavity?</a:t>
            </a:r>
          </a:p>
        </p:txBody>
      </p:sp>
    </p:spTree>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0F319F6F-FA39-451F-9F92-CE5CB45600E9}" type="slidenum">
              <a:rPr lang="en-US" smtClean="0"/>
              <a:pPr>
                <a:defRPr/>
              </a:pPr>
              <a:t>105</a:t>
            </a:fld>
            <a:endParaRPr lang="en-US" dirty="0"/>
          </a:p>
        </p:txBody>
      </p:sp>
      <p:sp>
        <p:nvSpPr>
          <p:cNvPr id="20482" name="Rectangle 2"/>
          <p:cNvSpPr>
            <a:spLocks noGrp="1" noChangeArrowheads="1"/>
          </p:cNvSpPr>
          <p:nvPr>
            <p:ph type="title" idx="4294967295"/>
          </p:nvPr>
        </p:nvSpPr>
        <p:spPr>
          <a:xfrm>
            <a:off x="1371600" y="0"/>
            <a:ext cx="7772400" cy="762000"/>
          </a:xfrm>
        </p:spPr>
        <p:txBody>
          <a:bodyPr/>
          <a:lstStyle/>
          <a:p>
            <a:pPr eaLnBrk="1" hangingPunct="1"/>
            <a:r>
              <a:rPr lang="en-GB" dirty="0"/>
              <a:t>Integration into LEP cryostat </a:t>
            </a:r>
            <a:r>
              <a:rPr lang="en-GB" sz="2000" dirty="0"/>
              <a:t>1/2</a:t>
            </a:r>
            <a:endParaRPr lang="en-GB" dirty="0"/>
          </a:p>
        </p:txBody>
      </p:sp>
      <p:pic>
        <p:nvPicPr>
          <p:cNvPr id="20483" name="Picture 3"/>
          <p:cNvPicPr>
            <a:picLocks noChangeAspect="1" noChangeArrowheads="1"/>
          </p:cNvPicPr>
          <p:nvPr/>
        </p:nvPicPr>
        <p:blipFill>
          <a:blip r:embed="rId3" cstate="print"/>
          <a:srcRect/>
          <a:stretch>
            <a:fillRect/>
          </a:stretch>
        </p:blipFill>
        <p:spPr bwMode="auto">
          <a:xfrm>
            <a:off x="1500188" y="1357313"/>
            <a:ext cx="7086600" cy="3978275"/>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321B990D-0D7B-4F48-8DAA-0570C372EB0E}"/>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4753284B-D0D4-4A89-8802-F054294F5933}"/>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000125" y="214313"/>
            <a:ext cx="7305675" cy="500062"/>
          </a:xfrm>
        </p:spPr>
        <p:txBody>
          <a:bodyPr>
            <a:normAutofit fontScale="90000"/>
          </a:bodyPr>
          <a:lstStyle/>
          <a:p>
            <a:pPr eaLnBrk="1" hangingPunct="1"/>
            <a:r>
              <a:rPr lang="en-GB" dirty="0"/>
              <a:t>Integration into LEP cryostat </a:t>
            </a:r>
            <a:r>
              <a:rPr lang="en-GB" sz="2000" dirty="0"/>
              <a:t>2/2</a:t>
            </a:r>
            <a:endParaRPr lang="en-GB" dirty="0"/>
          </a:p>
        </p:txBody>
      </p:sp>
      <p:sp>
        <p:nvSpPr>
          <p:cNvPr id="8" name="Slide Number Placeholder 7"/>
          <p:cNvSpPr>
            <a:spLocks noGrp="1"/>
          </p:cNvSpPr>
          <p:nvPr>
            <p:ph type="sldNum" sz="quarter" idx="12"/>
          </p:nvPr>
        </p:nvSpPr>
        <p:spPr/>
        <p:txBody>
          <a:bodyPr/>
          <a:lstStyle/>
          <a:p>
            <a:pPr>
              <a:defRPr/>
            </a:pPr>
            <a:fld id="{6132F734-48E2-4D9F-AB3F-86B7AD249698}" type="slidenum">
              <a:rPr lang="en-US" smtClean="0"/>
              <a:pPr>
                <a:defRPr/>
              </a:pPr>
              <a:t>106</a:t>
            </a:fld>
            <a:endParaRPr lang="en-US" dirty="0"/>
          </a:p>
        </p:txBody>
      </p:sp>
      <p:sp>
        <p:nvSpPr>
          <p:cNvPr id="21507" name="Rectangle 14"/>
          <p:cNvSpPr>
            <a:spLocks noChangeArrowheads="1"/>
          </p:cNvSpPr>
          <p:nvPr/>
        </p:nvSpPr>
        <p:spPr bwMode="auto">
          <a:xfrm>
            <a:off x="4456113" y="3244850"/>
            <a:ext cx="231775" cy="368300"/>
          </a:xfrm>
          <a:prstGeom prst="rect">
            <a:avLst/>
          </a:prstGeom>
          <a:noFill/>
          <a:ln w="9525">
            <a:noFill/>
            <a:miter lim="800000"/>
            <a:headEnd/>
            <a:tailEnd/>
          </a:ln>
        </p:spPr>
        <p:txBody>
          <a:bodyPr wrap="none">
            <a:spAutoFit/>
          </a:bodyPr>
          <a:lstStyle/>
          <a:p>
            <a:r>
              <a:rPr lang="en-US" dirty="0">
                <a:latin typeface="Corbel" pitchFamily="34" charset="0"/>
              </a:rPr>
              <a:t> </a:t>
            </a:r>
          </a:p>
        </p:txBody>
      </p:sp>
      <p:pic>
        <p:nvPicPr>
          <p:cNvPr id="21508" name="Picture 1"/>
          <p:cNvPicPr>
            <a:picLocks noChangeAspect="1" noChangeArrowheads="1"/>
          </p:cNvPicPr>
          <p:nvPr/>
        </p:nvPicPr>
        <p:blipFill>
          <a:blip r:embed="rId3" cstate="print"/>
          <a:srcRect/>
          <a:stretch>
            <a:fillRect/>
          </a:stretch>
        </p:blipFill>
        <p:spPr bwMode="auto">
          <a:xfrm>
            <a:off x="0" y="762000"/>
            <a:ext cx="6858000" cy="4875213"/>
          </a:xfrm>
          <a:prstGeom prst="rect">
            <a:avLst/>
          </a:prstGeom>
          <a:noFill/>
          <a:ln w="9525">
            <a:noFill/>
            <a:miter lim="800000"/>
            <a:headEnd/>
            <a:tailEnd/>
          </a:ln>
        </p:spPr>
      </p:pic>
      <p:sp>
        <p:nvSpPr>
          <p:cNvPr id="16" name="Text Placeholder 12"/>
          <p:cNvSpPr txBox="1">
            <a:spLocks/>
          </p:cNvSpPr>
          <p:nvPr/>
        </p:nvSpPr>
        <p:spPr>
          <a:xfrm>
            <a:off x="6791587" y="762000"/>
            <a:ext cx="2362200" cy="4800600"/>
          </a:xfrm>
          <a:prstGeom prst="rect">
            <a:avLst/>
          </a:prstGeom>
        </p:spPr>
        <p:txBody>
          <a:bodyPr lIns="54864" tIns="91440">
            <a:normAutofit fontScale="92500" lnSpcReduction="10000"/>
          </a:bodyPr>
          <a:lstStyle/>
          <a:p>
            <a:pPr marL="119063" indent="-119063" fontAlgn="auto">
              <a:spcBef>
                <a:spcPts val="0"/>
              </a:spcBef>
              <a:spcAft>
                <a:spcPts val="0"/>
              </a:spcAft>
              <a:buClr>
                <a:schemeClr val="accent1"/>
              </a:buClr>
              <a:buSzPct val="80000"/>
              <a:buFont typeface="Wingdings 2"/>
              <a:buNone/>
              <a:defRPr/>
            </a:pPr>
            <a:r>
              <a:rPr lang="en-US" sz="1400" b="1" dirty="0">
                <a:latin typeface="+mn-lt"/>
              </a:rPr>
              <a:t>Comments:</a:t>
            </a:r>
          </a:p>
          <a:p>
            <a:pPr marL="119063" indent="-119063" fontAlgn="auto">
              <a:spcBef>
                <a:spcPts val="0"/>
              </a:spcBef>
              <a:spcAft>
                <a:spcPts val="0"/>
              </a:spcAft>
              <a:buClr>
                <a:schemeClr val="accent1"/>
              </a:buClr>
              <a:buSzPct val="80000"/>
              <a:buFont typeface="Wingdings 2"/>
              <a:buNone/>
              <a:defRPr/>
            </a:pPr>
            <a:endParaRPr lang="en-US" sz="1400" b="1" dirty="0">
              <a:latin typeface="+mn-lt"/>
            </a:endParaRPr>
          </a:p>
          <a:p>
            <a:pPr marL="119063" indent="-119063" fontAlgn="auto">
              <a:spcBef>
                <a:spcPts val="0"/>
              </a:spcBef>
              <a:spcAft>
                <a:spcPts val="0"/>
              </a:spcAft>
              <a:buClr>
                <a:schemeClr val="accent1"/>
              </a:buClr>
              <a:buSzPct val="80000"/>
              <a:defRPr/>
            </a:pPr>
            <a:r>
              <a:rPr lang="en-US" sz="1400" b="1" dirty="0">
                <a:latin typeface="+mn-lt"/>
              </a:rPr>
              <a:t>The LEP cryostat </a:t>
            </a:r>
            <a:r>
              <a:rPr lang="en-US" sz="1400" dirty="0">
                <a:latin typeface="+mn-lt"/>
              </a:rPr>
              <a:t>could reliably be operated under CW conditions with beam and in pulsed conditions without beam in the present LHC tunnel environment (1.4 % slope).</a:t>
            </a:r>
          </a:p>
          <a:p>
            <a:pPr marL="119063" indent="-119063" fontAlgn="auto">
              <a:spcBef>
                <a:spcPts val="0"/>
              </a:spcBef>
              <a:spcAft>
                <a:spcPts val="0"/>
              </a:spcAft>
              <a:buClr>
                <a:schemeClr val="accent1"/>
              </a:buClr>
              <a:buSzPct val="80000"/>
              <a:buFont typeface="Wingdings 2"/>
              <a:buNone/>
              <a:defRPr/>
            </a:pPr>
            <a:endParaRPr lang="en-US" sz="1400" dirty="0">
              <a:latin typeface="+mn-lt"/>
            </a:endParaRPr>
          </a:p>
          <a:p>
            <a:pPr marL="119063" indent="-119063" fontAlgn="auto">
              <a:spcBef>
                <a:spcPts val="0"/>
              </a:spcBef>
              <a:spcAft>
                <a:spcPts val="0"/>
              </a:spcAft>
              <a:buClr>
                <a:schemeClr val="accent1"/>
              </a:buClr>
              <a:buSzPct val="80000"/>
              <a:buFont typeface="Wingdings 2"/>
              <a:buNone/>
              <a:defRPr/>
            </a:pPr>
            <a:r>
              <a:rPr lang="en-US" sz="1400" dirty="0">
                <a:latin typeface="+mn-lt"/>
              </a:rPr>
              <a:t>It is worth noting that the lHe tank, the gas openings, and gHe collector were relatively small.</a:t>
            </a:r>
          </a:p>
          <a:p>
            <a:pPr marL="119063" indent="-119063" fontAlgn="auto">
              <a:spcBef>
                <a:spcPts val="0"/>
              </a:spcBef>
              <a:spcAft>
                <a:spcPts val="0"/>
              </a:spcAft>
              <a:buClr>
                <a:schemeClr val="accent1"/>
              </a:buClr>
              <a:buSzPct val="80000"/>
              <a:buFont typeface="Wingdings 2"/>
              <a:buNone/>
              <a:defRPr/>
            </a:pPr>
            <a:endParaRPr lang="en-US" sz="1400" dirty="0">
              <a:latin typeface="+mn-lt"/>
            </a:endParaRPr>
          </a:p>
          <a:p>
            <a:pPr marL="119063" indent="-119063" fontAlgn="auto">
              <a:spcBef>
                <a:spcPts val="0"/>
              </a:spcBef>
              <a:spcAft>
                <a:spcPts val="0"/>
              </a:spcAft>
              <a:buClr>
                <a:schemeClr val="accent1"/>
              </a:buClr>
              <a:buSzPct val="80000"/>
              <a:buFont typeface="Wingdings 2"/>
              <a:buNone/>
              <a:defRPr/>
            </a:pPr>
            <a:r>
              <a:rPr lang="en-US" sz="1400" b="1" dirty="0">
                <a:latin typeface="+mn-lt"/>
              </a:rPr>
              <a:t>Pulsed operation</a:t>
            </a:r>
            <a:r>
              <a:rPr lang="en-US" sz="1400" dirty="0">
                <a:latin typeface="+mn-lt"/>
              </a:rPr>
              <a:t>: The thermal diffusivity </a:t>
            </a:r>
            <a:r>
              <a:rPr lang="en-US" sz="1400" i="1" dirty="0">
                <a:latin typeface="Symbol" pitchFamily="18" charset="2"/>
              </a:rPr>
              <a:t>k</a:t>
            </a:r>
            <a:r>
              <a:rPr lang="en-US" sz="1400" dirty="0">
                <a:latin typeface="+mn-lt"/>
              </a:rPr>
              <a:t>=</a:t>
            </a:r>
            <a:r>
              <a:rPr lang="en-US" sz="1400" i="1" dirty="0">
                <a:latin typeface="Symbol" pitchFamily="18" charset="2"/>
              </a:rPr>
              <a:t>l</a:t>
            </a:r>
            <a:r>
              <a:rPr lang="en-US" sz="1400" dirty="0">
                <a:latin typeface="+mn-lt"/>
              </a:rPr>
              <a:t>/(</a:t>
            </a:r>
            <a:r>
              <a:rPr lang="en-US" sz="1400" i="1" dirty="0">
                <a:latin typeface="+mn-lt"/>
              </a:rPr>
              <a:t>c∙</a:t>
            </a:r>
            <a:r>
              <a:rPr lang="en-US" sz="1400" i="1" dirty="0">
                <a:latin typeface="Symbol" pitchFamily="18" charset="2"/>
              </a:rPr>
              <a:t>r</a:t>
            </a:r>
            <a:r>
              <a:rPr lang="en-US" sz="1400" dirty="0">
                <a:latin typeface="+mn-lt"/>
              </a:rPr>
              <a:t>) is such that it takes ~1 ms before the temperature pulse arrives at the niobium helium interface =&gt; advantage compared to CW operation.</a:t>
            </a:r>
          </a:p>
          <a:p>
            <a:pPr marL="119063" indent="-119063" fontAlgn="auto">
              <a:spcBef>
                <a:spcPts val="0"/>
              </a:spcBef>
              <a:spcAft>
                <a:spcPts val="0"/>
              </a:spcAft>
              <a:buClr>
                <a:schemeClr val="accent1"/>
              </a:buClr>
              <a:buSzPct val="80000"/>
              <a:defRPr/>
            </a:pPr>
            <a:endParaRPr lang="en-US" sz="1400" b="1" dirty="0">
              <a:latin typeface="+mn-lt"/>
            </a:endParaRPr>
          </a:p>
          <a:p>
            <a:pPr marL="119063" indent="-119063" fontAlgn="auto">
              <a:spcBef>
                <a:spcPts val="0"/>
              </a:spcBef>
              <a:spcAft>
                <a:spcPts val="0"/>
              </a:spcAft>
              <a:buClr>
                <a:schemeClr val="accent1"/>
              </a:buClr>
              <a:buSzPct val="80000"/>
              <a:defRPr/>
            </a:pPr>
            <a:r>
              <a:rPr lang="en-US" sz="1400" b="1" dirty="0">
                <a:latin typeface="+mn-lt"/>
              </a:rPr>
              <a:t>This cryostat was tested under pulsed conditions with beam in the CERN SPS. </a:t>
            </a:r>
          </a:p>
          <a:p>
            <a:pPr marL="119063" indent="-119063" fontAlgn="auto">
              <a:spcBef>
                <a:spcPts val="0"/>
              </a:spcBef>
              <a:spcAft>
                <a:spcPts val="0"/>
              </a:spcAft>
              <a:buClr>
                <a:schemeClr val="accent1"/>
              </a:buClr>
              <a:buSzPct val="80000"/>
              <a:buFont typeface="Wingdings 2"/>
              <a:buNone/>
              <a:defRPr/>
            </a:pPr>
            <a:endParaRPr lang="en-US" sz="1400" dirty="0">
              <a:latin typeface="+mn-lt"/>
            </a:endParaRPr>
          </a:p>
        </p:txBody>
      </p:sp>
      <p:sp>
        <p:nvSpPr>
          <p:cNvPr id="3" name="Footer Placeholder 2">
            <a:extLst>
              <a:ext uri="{FF2B5EF4-FFF2-40B4-BE49-F238E27FC236}">
                <a16:creationId xmlns:a16="http://schemas.microsoft.com/office/drawing/2014/main" id="{7F71AC1B-13AF-44BB-AD0F-D83E5CE72C45}"/>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88207276-D083-4840-8BC0-DAA0C0F85CB3}"/>
              </a:ext>
            </a:extLst>
          </p:cNvPr>
          <p:cNvSpPr>
            <a:spLocks noGrp="1"/>
          </p:cNvSpPr>
          <p:nvPr>
            <p:ph type="dt" sz="half" idx="10"/>
          </p:nvPr>
        </p:nvSpPr>
        <p:spPr/>
        <p:txBody>
          <a:bodyPr/>
          <a:lstStyle/>
          <a:p>
            <a:r>
              <a:rPr lang="en-US"/>
              <a:t>Feb 2021</a:t>
            </a:r>
            <a:endParaRPr lang="en-GB"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324100" y="205582"/>
            <a:ext cx="4495800" cy="457200"/>
          </a:xfrm>
        </p:spPr>
        <p:txBody>
          <a:bodyPr>
            <a:normAutofit fontScale="90000"/>
          </a:bodyPr>
          <a:lstStyle/>
          <a:p>
            <a:pPr eaLnBrk="1" hangingPunct="1"/>
            <a:r>
              <a:rPr lang="en-GB" dirty="0"/>
              <a:t> LEP Cryomodules </a:t>
            </a:r>
            <a:r>
              <a:rPr lang="en-GB" sz="2000" dirty="0"/>
              <a:t>1/2</a:t>
            </a:r>
            <a:endParaRPr lang="en-GB" dirty="0"/>
          </a:p>
        </p:txBody>
      </p:sp>
      <p:sp>
        <p:nvSpPr>
          <p:cNvPr id="9" name="Slide Number Placeholder 8"/>
          <p:cNvSpPr>
            <a:spLocks noGrp="1"/>
          </p:cNvSpPr>
          <p:nvPr>
            <p:ph type="sldNum" sz="quarter" idx="12"/>
          </p:nvPr>
        </p:nvSpPr>
        <p:spPr/>
        <p:txBody>
          <a:bodyPr/>
          <a:lstStyle/>
          <a:p>
            <a:pPr>
              <a:defRPr/>
            </a:pPr>
            <a:fld id="{F00D8880-504D-426C-BCD3-370F2AF3A669}" type="slidenum">
              <a:rPr lang="en-US" smtClean="0"/>
              <a:pPr>
                <a:defRPr/>
              </a:pPr>
              <a:t>107</a:t>
            </a:fld>
            <a:endParaRPr lang="en-US" dirty="0"/>
          </a:p>
        </p:txBody>
      </p:sp>
      <p:pic>
        <p:nvPicPr>
          <p:cNvPr id="28675" name="Picture 3"/>
          <p:cNvPicPr>
            <a:picLocks noChangeAspect="1" noChangeArrowheads="1"/>
          </p:cNvPicPr>
          <p:nvPr/>
        </p:nvPicPr>
        <p:blipFill>
          <a:blip r:embed="rId3" cstate="print"/>
          <a:srcRect/>
          <a:stretch>
            <a:fillRect/>
          </a:stretch>
        </p:blipFill>
        <p:spPr bwMode="auto">
          <a:xfrm>
            <a:off x="1219200" y="762000"/>
            <a:ext cx="6934200" cy="4602163"/>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3CB47B13-56CA-44B4-A4B8-BCAE7328F168}"/>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F06004DE-141D-4018-A5ED-C3A4736AB355}"/>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8FF3AB18-CB4B-4C7E-BBB1-0FD30606C9F0}"/>
              </a:ext>
            </a:extLst>
          </p:cNvPr>
          <p:cNvSpPr txBox="1"/>
          <p:nvPr/>
        </p:nvSpPr>
        <p:spPr>
          <a:xfrm>
            <a:off x="990600" y="5562600"/>
            <a:ext cx="7966348" cy="646331"/>
          </a:xfrm>
          <a:prstGeom prst="rect">
            <a:avLst/>
          </a:prstGeom>
          <a:noFill/>
        </p:spPr>
        <p:txBody>
          <a:bodyPr wrap="none" rtlCol="0">
            <a:spAutoFit/>
          </a:bodyPr>
          <a:lstStyle/>
          <a:p>
            <a:r>
              <a:rPr lang="en-US" dirty="0"/>
              <a:t>Mass production of the RF </a:t>
            </a:r>
            <a:r>
              <a:rPr lang="en-US" dirty="0" err="1"/>
              <a:t>Cryo</a:t>
            </a:r>
            <a:r>
              <a:rPr lang="en-US" dirty="0"/>
              <a:t> </a:t>
            </a:r>
            <a:r>
              <a:rPr lang="en-US" dirty="0" err="1"/>
              <a:t>modules..basically</a:t>
            </a:r>
            <a:r>
              <a:rPr lang="en-US" dirty="0"/>
              <a:t> they all look very similar ..some BIG tube</a:t>
            </a:r>
          </a:p>
          <a:p>
            <a:r>
              <a:rPr lang="en-US" dirty="0"/>
              <a:t>and then some more or less big cavity inside..</a:t>
            </a:r>
            <a:endParaRPr lang="en-GB" dirty="0"/>
          </a:p>
        </p:txBody>
      </p:sp>
    </p:spTree>
    <p:extLst>
      <p:ext uri="{BB962C8B-B14F-4D97-AF65-F5344CB8AC3E}">
        <p14:creationId xmlns:p14="http://schemas.microsoft.com/office/powerpoint/2010/main" val="242596911"/>
      </p:ext>
    </p:extLst>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743200" y="304800"/>
            <a:ext cx="8682038" cy="457200"/>
          </a:xfrm>
        </p:spPr>
        <p:txBody>
          <a:bodyPr>
            <a:normAutofit fontScale="90000"/>
          </a:bodyPr>
          <a:lstStyle/>
          <a:p>
            <a:pPr eaLnBrk="1" hangingPunct="1"/>
            <a:r>
              <a:rPr lang="en-GB" dirty="0"/>
              <a:t>Cryomodules  </a:t>
            </a:r>
            <a:r>
              <a:rPr lang="en-GB" sz="2000" dirty="0"/>
              <a:t>2/2</a:t>
            </a:r>
            <a:endParaRPr lang="en-GB" dirty="0"/>
          </a:p>
        </p:txBody>
      </p:sp>
      <p:sp>
        <p:nvSpPr>
          <p:cNvPr id="9" name="Slide Number Placeholder 8"/>
          <p:cNvSpPr>
            <a:spLocks noGrp="1"/>
          </p:cNvSpPr>
          <p:nvPr>
            <p:ph type="sldNum" sz="quarter" idx="12"/>
          </p:nvPr>
        </p:nvSpPr>
        <p:spPr/>
        <p:txBody>
          <a:bodyPr/>
          <a:lstStyle/>
          <a:p>
            <a:pPr>
              <a:defRPr/>
            </a:pPr>
            <a:fld id="{276B15AA-926D-42FA-A88A-5EEC48805BA5}" type="slidenum">
              <a:rPr lang="en-US" smtClean="0"/>
              <a:pPr>
                <a:defRPr/>
              </a:pPr>
              <a:t>108</a:t>
            </a:fld>
            <a:endParaRPr lang="en-US" dirty="0"/>
          </a:p>
        </p:txBody>
      </p:sp>
      <p:pic>
        <p:nvPicPr>
          <p:cNvPr id="29700" name="Picture 8"/>
          <p:cNvPicPr>
            <a:picLocks noChangeAspect="1" noChangeArrowheads="1"/>
          </p:cNvPicPr>
          <p:nvPr/>
        </p:nvPicPr>
        <p:blipFill>
          <a:blip r:embed="rId3" cstate="print"/>
          <a:srcRect/>
          <a:stretch>
            <a:fillRect/>
          </a:stretch>
        </p:blipFill>
        <p:spPr bwMode="auto">
          <a:xfrm>
            <a:off x="931223" y="1140903"/>
            <a:ext cx="7233013" cy="4619625"/>
          </a:xfrm>
          <a:prstGeom prst="rect">
            <a:avLst/>
          </a:prstGeom>
          <a:noFill/>
          <a:ln w="9525">
            <a:noFill/>
            <a:miter lim="800000"/>
            <a:headEnd/>
            <a:tailEnd/>
          </a:ln>
        </p:spPr>
      </p:pic>
      <p:sp>
        <p:nvSpPr>
          <p:cNvPr id="7" name="Content Placeholder 6"/>
          <p:cNvSpPr>
            <a:spLocks noGrp="1"/>
          </p:cNvSpPr>
          <p:nvPr>
            <p:ph sz="quarter" idx="1"/>
          </p:nvPr>
        </p:nvSpPr>
        <p:spPr>
          <a:xfrm>
            <a:off x="381000" y="685800"/>
            <a:ext cx="4572000" cy="609600"/>
          </a:xfrm>
        </p:spPr>
        <p:txBody>
          <a:bodyPr/>
          <a:lstStyle/>
          <a:p>
            <a:pPr lvl="0"/>
            <a:r>
              <a:rPr lang="en-GB" dirty="0"/>
              <a:t>installed in LEP tunnel</a:t>
            </a:r>
          </a:p>
        </p:txBody>
      </p:sp>
      <p:sp>
        <p:nvSpPr>
          <p:cNvPr id="3" name="Footer Placeholder 2">
            <a:extLst>
              <a:ext uri="{FF2B5EF4-FFF2-40B4-BE49-F238E27FC236}">
                <a16:creationId xmlns:a16="http://schemas.microsoft.com/office/drawing/2014/main" id="{BEC2D8F6-7065-4D9D-80F7-BD3BAF8836A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1D680644-79B6-4D38-A7FD-20F20CC392AE}"/>
              </a:ext>
            </a:extLst>
          </p:cNvPr>
          <p:cNvSpPr>
            <a:spLocks noGrp="1"/>
          </p:cNvSpPr>
          <p:nvPr>
            <p:ph type="dt" sz="half" idx="10"/>
          </p:nvPr>
        </p:nvSpPr>
        <p:spPr/>
        <p:txBody>
          <a:bodyPr/>
          <a:lstStyle/>
          <a:p>
            <a:r>
              <a:rPr lang="en-US"/>
              <a:t>Feb 2021</a:t>
            </a:r>
            <a:endParaRPr lang="en-GB" dirty="0"/>
          </a:p>
        </p:txBody>
      </p:sp>
      <p:sp>
        <p:nvSpPr>
          <p:cNvPr id="5" name="TextBox 4">
            <a:extLst>
              <a:ext uri="{FF2B5EF4-FFF2-40B4-BE49-F238E27FC236}">
                <a16:creationId xmlns:a16="http://schemas.microsoft.com/office/drawing/2014/main" id="{3DB0EA8A-F3DE-40E3-9A21-7208E9EAEA25}"/>
              </a:ext>
            </a:extLst>
          </p:cNvPr>
          <p:cNvSpPr txBox="1"/>
          <p:nvPr/>
        </p:nvSpPr>
        <p:spPr>
          <a:xfrm>
            <a:off x="756407" y="5800748"/>
            <a:ext cx="7930393" cy="646331"/>
          </a:xfrm>
          <a:prstGeom prst="rect">
            <a:avLst/>
          </a:prstGeom>
          <a:noFill/>
        </p:spPr>
        <p:txBody>
          <a:bodyPr wrap="square" rtlCol="0">
            <a:spAutoFit/>
          </a:bodyPr>
          <a:lstStyle/>
          <a:p>
            <a:r>
              <a:rPr lang="en-US" dirty="0"/>
              <a:t>Notice the rather flat waveguides for about 350 MHz; there would have simply been no space for the normal aspect ratio (around 1 to2); can you guess the larger side? (how many cm)</a:t>
            </a:r>
            <a:endParaRPr lang="en-GB" dirty="0"/>
          </a:p>
        </p:txBody>
      </p:sp>
    </p:spTree>
    <p:extLst>
      <p:ext uri="{BB962C8B-B14F-4D97-AF65-F5344CB8AC3E}">
        <p14:creationId xmlns:p14="http://schemas.microsoft.com/office/powerpoint/2010/main" val="1729208644"/>
      </p:ext>
    </p:extLst>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371600" y="87086"/>
            <a:ext cx="6948488" cy="762000"/>
          </a:xfrm>
        </p:spPr>
        <p:txBody>
          <a:bodyPr/>
          <a:lstStyle/>
          <a:p>
            <a:pPr eaLnBrk="1" hangingPunct="1"/>
            <a:r>
              <a:rPr lang="en-GB" dirty="0"/>
              <a:t>Summary and learning targets</a:t>
            </a:r>
          </a:p>
        </p:txBody>
      </p:sp>
      <p:sp>
        <p:nvSpPr>
          <p:cNvPr id="22531" name="Rectangle 3"/>
          <p:cNvSpPr>
            <a:spLocks noGrp="1" noChangeArrowheads="1"/>
          </p:cNvSpPr>
          <p:nvPr>
            <p:ph type="body" sz="half" idx="1"/>
          </p:nvPr>
        </p:nvSpPr>
        <p:spPr>
          <a:xfrm>
            <a:off x="457200" y="838200"/>
            <a:ext cx="8686800" cy="4629150"/>
          </a:xfrm>
        </p:spPr>
        <p:txBody>
          <a:bodyPr>
            <a:noAutofit/>
          </a:bodyPr>
          <a:lstStyle/>
          <a:p>
            <a:pPr marL="571500" indent="-571500" eaLnBrk="1" hangingPunct="1">
              <a:lnSpc>
                <a:spcPct val="90000"/>
              </a:lnSpc>
            </a:pPr>
            <a:r>
              <a:rPr lang="en-GB" sz="2400" dirty="0"/>
              <a:t>A lumped network circuit diagram allows an analytical description of the interaction of the RF cavity with the beam</a:t>
            </a:r>
          </a:p>
          <a:p>
            <a:pPr marL="571500" indent="-571500" eaLnBrk="1" hangingPunct="1">
              <a:lnSpc>
                <a:spcPct val="90000"/>
              </a:lnSpc>
            </a:pPr>
            <a:r>
              <a:rPr lang="en-GB" sz="2400" dirty="0"/>
              <a:t>The cavity is designed to minimize the reflected RF power (which would be wasted anyhow in a load) by eliminating the « reactive beam loading » through tuning the frequency of the cavity and by matching the external Q to the nominal beam current.</a:t>
            </a:r>
          </a:p>
          <a:p>
            <a:pPr marL="571500" indent="-571500" eaLnBrk="1" hangingPunct="1">
              <a:lnSpc>
                <a:spcPct val="90000"/>
              </a:lnSpc>
            </a:pPr>
            <a:r>
              <a:rPr lang="en-GB" sz="2400" dirty="0"/>
              <a:t>The beam consists of bunches passing the cavity in batches of milliseconds</a:t>
            </a:r>
            <a:r>
              <a:rPr lang="en-GB" sz="2400" baseline="30000" dirty="0"/>
              <a:t>1</a:t>
            </a:r>
            <a:r>
              <a:rPr lang="en-GB" sz="2400" dirty="0"/>
              <a:t> that may excite higher order modes (HOMs) of the cavity to high voltages, if not sufficiently damped by HOM couplers.</a:t>
            </a:r>
          </a:p>
          <a:p>
            <a:pPr marL="571500" indent="-571500" eaLnBrk="1" hangingPunct="1">
              <a:lnSpc>
                <a:spcPct val="90000"/>
              </a:lnSpc>
            </a:pPr>
            <a:r>
              <a:rPr lang="en-GB" sz="2400" dirty="0"/>
              <a:t>Frequency tuners are in addition needed to damp frequency shifts from mechanical resonances excited by external noise sources (microphonics) or the interaction of the electromagnetic pressure with the cavity wall (Lorentz force detuning). </a:t>
            </a:r>
          </a:p>
          <a:p>
            <a:pPr marL="571500" indent="-571500" eaLnBrk="1" hangingPunct="1">
              <a:lnSpc>
                <a:spcPct val="90000"/>
              </a:lnSpc>
              <a:buFont typeface="Wingdings" pitchFamily="2" charset="2"/>
              <a:buNone/>
            </a:pPr>
            <a:endParaRPr lang="en-GB" sz="2400" dirty="0"/>
          </a:p>
          <a:p>
            <a:pPr marL="571500" indent="-571500" eaLnBrk="1" hangingPunct="1">
              <a:lnSpc>
                <a:spcPct val="90000"/>
              </a:lnSpc>
              <a:buFont typeface="Wingdings" pitchFamily="2" charset="2"/>
              <a:buNone/>
            </a:pPr>
            <a:r>
              <a:rPr lang="en-GB" sz="1800" baseline="30000" dirty="0"/>
              <a:t>1 </a:t>
            </a:r>
            <a:r>
              <a:rPr lang="en-GB" sz="1800" dirty="0"/>
              <a:t>for large storage rings such as LEP</a:t>
            </a:r>
            <a:endParaRPr lang="en-GB" sz="2400" dirty="0"/>
          </a:p>
        </p:txBody>
      </p:sp>
      <p:sp>
        <p:nvSpPr>
          <p:cNvPr id="7" name="Slide Number Placeholder 6"/>
          <p:cNvSpPr>
            <a:spLocks noGrp="1"/>
          </p:cNvSpPr>
          <p:nvPr>
            <p:ph type="sldNum" sz="quarter" idx="12"/>
          </p:nvPr>
        </p:nvSpPr>
        <p:spPr/>
        <p:txBody>
          <a:bodyPr/>
          <a:lstStyle/>
          <a:p>
            <a:pPr>
              <a:defRPr/>
            </a:pPr>
            <a:fld id="{8296E514-9B07-486A-B5B7-A2737723E50F}" type="slidenum">
              <a:rPr lang="en-US" smtClean="0"/>
              <a:pPr>
                <a:defRPr/>
              </a:pPr>
              <a:t>109</a:t>
            </a:fld>
            <a:endParaRPr lang="en-US" dirty="0"/>
          </a:p>
        </p:txBody>
      </p:sp>
      <p:sp>
        <p:nvSpPr>
          <p:cNvPr id="3" name="Footer Placeholder 2">
            <a:extLst>
              <a:ext uri="{FF2B5EF4-FFF2-40B4-BE49-F238E27FC236}">
                <a16:creationId xmlns:a16="http://schemas.microsoft.com/office/drawing/2014/main" id="{7E251D98-D485-4C6E-A961-3957728D67BE}"/>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8D200E76-E62C-472F-8CE5-F43357C3A0AF}"/>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12"/>
          </p:nvPr>
        </p:nvSpPr>
        <p:spPr/>
        <p:txBody>
          <a:bodyPr/>
          <a:lstStyle/>
          <a:p>
            <a:pPr>
              <a:defRPr/>
            </a:pPr>
            <a:fld id="{CA31A4EA-113C-489F-8E3E-256FCA8EC8BF}" type="slidenum">
              <a:rPr lang="en-US"/>
              <a:pPr>
                <a:defRPr/>
              </a:pPr>
              <a:t>11</a:t>
            </a:fld>
            <a:endParaRPr lang="en-US" dirty="0"/>
          </a:p>
        </p:txBody>
      </p:sp>
      <p:sp>
        <p:nvSpPr>
          <p:cNvPr id="18438" name="Rectangle 2"/>
          <p:cNvSpPr>
            <a:spLocks noGrp="1" noChangeArrowheads="1"/>
          </p:cNvSpPr>
          <p:nvPr>
            <p:ph type="title" idx="4294967295"/>
          </p:nvPr>
        </p:nvSpPr>
        <p:spPr>
          <a:xfrm>
            <a:off x="2484438" y="0"/>
            <a:ext cx="6659562" cy="762000"/>
          </a:xfrm>
        </p:spPr>
        <p:txBody>
          <a:bodyPr/>
          <a:lstStyle/>
          <a:p>
            <a:pPr eaLnBrk="1" hangingPunct="1"/>
            <a:r>
              <a:rPr lang="en-GB" dirty="0"/>
              <a:t>Historical remarks </a:t>
            </a:r>
            <a:r>
              <a:rPr lang="en-GB" sz="2000" dirty="0"/>
              <a:t>3/4</a:t>
            </a:r>
            <a:endParaRPr lang="en-GB" dirty="0"/>
          </a:p>
        </p:txBody>
      </p:sp>
      <p:sp>
        <p:nvSpPr>
          <p:cNvPr id="18439" name="Rectangle 3"/>
          <p:cNvSpPr>
            <a:spLocks noGrp="1" noChangeArrowheads="1"/>
          </p:cNvSpPr>
          <p:nvPr>
            <p:ph type="body" sz="half" idx="4294967295"/>
          </p:nvPr>
        </p:nvSpPr>
        <p:spPr>
          <a:xfrm>
            <a:off x="457200" y="1066800"/>
            <a:ext cx="2971800" cy="1105039"/>
          </a:xfrm>
        </p:spPr>
        <p:txBody>
          <a:bodyPr/>
          <a:lstStyle/>
          <a:p>
            <a:pPr eaLnBrk="1" hangingPunct="1"/>
            <a:r>
              <a:rPr lang="en-GB" sz="2600" dirty="0"/>
              <a:t>Zero resistivity</a:t>
            </a:r>
          </a:p>
          <a:p>
            <a:pPr eaLnBrk="1" hangingPunct="1"/>
            <a:r>
              <a:rPr lang="en-GB" sz="2600" dirty="0"/>
              <a:t>Meissner effect</a:t>
            </a:r>
          </a:p>
        </p:txBody>
      </p:sp>
      <p:pic>
        <p:nvPicPr>
          <p:cNvPr id="18440" name="Picture 4"/>
          <p:cNvPicPr>
            <a:picLocks noGrp="1" noChangeAspect="1" noChangeArrowheads="1"/>
          </p:cNvPicPr>
          <p:nvPr>
            <p:ph sz="quarter" idx="4294967295"/>
          </p:nvPr>
        </p:nvPicPr>
        <p:blipFill>
          <a:blip r:embed="rId3" cstate="print"/>
          <a:srcRect/>
          <a:stretch>
            <a:fillRect/>
          </a:stretch>
        </p:blipFill>
        <p:spPr>
          <a:xfrm>
            <a:off x="3581400" y="1752600"/>
            <a:ext cx="1751013" cy="2401887"/>
          </a:xfrm>
        </p:spPr>
      </p:pic>
      <p:pic>
        <p:nvPicPr>
          <p:cNvPr id="18441" name="Picture 5"/>
          <p:cNvPicPr>
            <a:picLocks noGrp="1" noChangeAspect="1" noChangeArrowheads="1"/>
          </p:cNvPicPr>
          <p:nvPr>
            <p:ph sz="quarter" idx="4294967295"/>
          </p:nvPr>
        </p:nvPicPr>
        <p:blipFill>
          <a:blip r:embed="rId4" cstate="print"/>
          <a:srcRect/>
          <a:stretch>
            <a:fillRect/>
          </a:stretch>
        </p:blipFill>
        <p:spPr>
          <a:xfrm>
            <a:off x="6240463" y="976313"/>
            <a:ext cx="2903537" cy="3063875"/>
          </a:xfrm>
        </p:spPr>
      </p:pic>
      <p:pic>
        <p:nvPicPr>
          <p:cNvPr id="18442" name="Picture 6"/>
          <p:cNvPicPr>
            <a:picLocks noChangeAspect="1" noChangeArrowheads="1"/>
          </p:cNvPicPr>
          <p:nvPr/>
        </p:nvPicPr>
        <p:blipFill>
          <a:blip r:embed="rId5" cstate="print"/>
          <a:srcRect/>
          <a:stretch>
            <a:fillRect/>
          </a:stretch>
        </p:blipFill>
        <p:spPr bwMode="auto">
          <a:xfrm>
            <a:off x="5786438" y="4857750"/>
            <a:ext cx="2933700" cy="800100"/>
          </a:xfrm>
          <a:prstGeom prst="rect">
            <a:avLst/>
          </a:prstGeom>
          <a:noFill/>
          <a:ln w="9525">
            <a:noFill/>
            <a:miter lim="800000"/>
            <a:headEnd/>
            <a:tailEnd/>
          </a:ln>
        </p:spPr>
      </p:pic>
      <p:pic>
        <p:nvPicPr>
          <p:cNvPr id="18443" name="Picture 7"/>
          <p:cNvPicPr>
            <a:picLocks noChangeAspect="1" noChangeArrowheads="1"/>
          </p:cNvPicPr>
          <p:nvPr/>
        </p:nvPicPr>
        <p:blipFill>
          <a:blip r:embed="rId6" cstate="print"/>
          <a:srcRect/>
          <a:stretch>
            <a:fillRect/>
          </a:stretch>
        </p:blipFill>
        <p:spPr bwMode="auto">
          <a:xfrm>
            <a:off x="762000" y="4191000"/>
            <a:ext cx="4010025" cy="1343025"/>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37C0D985-8CB8-4DC7-8702-10AE30B43CC6}"/>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7534DA9-8B08-4BAB-BA6A-F1917929E01B}"/>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21364B07-C74A-43DF-9F22-12ED4A420574}"/>
              </a:ext>
            </a:extLst>
          </p:cNvPr>
          <p:cNvSpPr txBox="1"/>
          <p:nvPr/>
        </p:nvSpPr>
        <p:spPr>
          <a:xfrm>
            <a:off x="685800" y="2286000"/>
            <a:ext cx="2655279" cy="1754326"/>
          </a:xfrm>
          <a:prstGeom prst="rect">
            <a:avLst/>
          </a:prstGeom>
          <a:noFill/>
        </p:spPr>
        <p:txBody>
          <a:bodyPr wrap="none" rtlCol="0">
            <a:spAutoFit/>
          </a:bodyPr>
          <a:lstStyle/>
          <a:p>
            <a:r>
              <a:rPr lang="en-US" dirty="0"/>
              <a:t>Left side: normal conducting</a:t>
            </a:r>
          </a:p>
          <a:p>
            <a:r>
              <a:rPr lang="en-US" dirty="0"/>
              <a:t>no field expulsion</a:t>
            </a:r>
          </a:p>
          <a:p>
            <a:r>
              <a:rPr lang="en-US" dirty="0"/>
              <a:t>Right side: superconducting</a:t>
            </a:r>
          </a:p>
          <a:p>
            <a:r>
              <a:rPr lang="en-US" dirty="0"/>
              <a:t>with field expulsion</a:t>
            </a:r>
          </a:p>
          <a:p>
            <a:r>
              <a:rPr lang="en-US" dirty="0"/>
              <a:t>T</a:t>
            </a:r>
            <a:r>
              <a:rPr lang="en-US" baseline="-25000" dirty="0"/>
              <a:t>c</a:t>
            </a:r>
            <a:r>
              <a:rPr lang="en-US" dirty="0"/>
              <a:t>= critical temperature</a:t>
            </a:r>
          </a:p>
          <a:p>
            <a:r>
              <a:rPr lang="en-US" dirty="0" err="1"/>
              <a:t>H</a:t>
            </a:r>
            <a:r>
              <a:rPr lang="en-US" baseline="-25000" dirty="0" err="1"/>
              <a:t>c</a:t>
            </a:r>
            <a:r>
              <a:rPr lang="en-US" dirty="0"/>
              <a:t>=critical magnetic field</a:t>
            </a:r>
            <a:endParaRPr lang="en-GB" dirty="0"/>
          </a:p>
        </p:txBody>
      </p:sp>
      <p:sp>
        <p:nvSpPr>
          <p:cNvPr id="5" name="TextBox 4">
            <a:extLst>
              <a:ext uri="{FF2B5EF4-FFF2-40B4-BE49-F238E27FC236}">
                <a16:creationId xmlns:a16="http://schemas.microsoft.com/office/drawing/2014/main" id="{3BD228DF-0007-4B52-9B84-999E78F246FB}"/>
              </a:ext>
            </a:extLst>
          </p:cNvPr>
          <p:cNvSpPr txBox="1"/>
          <p:nvPr/>
        </p:nvSpPr>
        <p:spPr>
          <a:xfrm>
            <a:off x="669634" y="5657850"/>
            <a:ext cx="8245766" cy="646331"/>
          </a:xfrm>
          <a:prstGeom prst="rect">
            <a:avLst/>
          </a:prstGeom>
          <a:noFill/>
        </p:spPr>
        <p:txBody>
          <a:bodyPr wrap="square" rtlCol="0">
            <a:spAutoFit/>
          </a:bodyPr>
          <a:lstStyle/>
          <a:p>
            <a:r>
              <a:rPr lang="en-US" dirty="0"/>
              <a:t>There is a certain confusion about the use of B and H for the (external) magnetic  field;</a:t>
            </a:r>
          </a:p>
          <a:p>
            <a:r>
              <a:rPr lang="en-US" dirty="0"/>
              <a:t>Some authors prefer B others H….thus one can find the H-T diagram but also the B-T one </a:t>
            </a:r>
            <a:endParaRPr lang="en-GB" dirty="0"/>
          </a:p>
        </p:txBody>
      </p:sp>
    </p:spTree>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71712" y="152400"/>
            <a:ext cx="6872288" cy="762000"/>
          </a:xfrm>
        </p:spPr>
        <p:txBody>
          <a:bodyPr/>
          <a:lstStyle/>
          <a:p>
            <a:pPr eaLnBrk="1" hangingPunct="1"/>
            <a:r>
              <a:rPr lang="en-GB" dirty="0"/>
              <a:t>Technological issues</a:t>
            </a:r>
          </a:p>
        </p:txBody>
      </p:sp>
      <p:sp>
        <p:nvSpPr>
          <p:cNvPr id="9219" name="Rectangle 3"/>
          <p:cNvSpPr>
            <a:spLocks noGrp="1" noChangeArrowheads="1"/>
          </p:cNvSpPr>
          <p:nvPr>
            <p:ph type="body" sz="half" idx="1"/>
          </p:nvPr>
        </p:nvSpPr>
        <p:spPr>
          <a:xfrm>
            <a:off x="304800" y="1219200"/>
            <a:ext cx="8305800" cy="5029200"/>
          </a:xfrm>
        </p:spPr>
        <p:txBody>
          <a:bodyPr>
            <a:noAutofit/>
          </a:bodyPr>
          <a:lstStyle/>
          <a:p>
            <a:pPr marL="571500" indent="-571500" eaLnBrk="1" hangingPunct="1">
              <a:lnSpc>
                <a:spcPct val="90000"/>
              </a:lnSpc>
            </a:pPr>
            <a:r>
              <a:rPr lang="en-GB" sz="2000" dirty="0"/>
              <a:t>Cryogenics</a:t>
            </a:r>
          </a:p>
          <a:p>
            <a:pPr marL="571500" indent="-571500" eaLnBrk="1" hangingPunct="1">
              <a:lnSpc>
                <a:spcPct val="90000"/>
              </a:lnSpc>
            </a:pPr>
            <a:r>
              <a:rPr lang="en-GB" sz="2000" b="1" u="sng" dirty="0"/>
              <a:t>Anomalous losses:</a:t>
            </a:r>
          </a:p>
          <a:p>
            <a:pPr marL="845820" lvl="1" indent="-571500">
              <a:lnSpc>
                <a:spcPct val="90000"/>
              </a:lnSpc>
            </a:pPr>
            <a:r>
              <a:rPr lang="en-GB" sz="1800" dirty="0"/>
              <a:t>Residual losses\magnetic shielding</a:t>
            </a:r>
          </a:p>
          <a:p>
            <a:pPr marL="845820" lvl="1" indent="-571500">
              <a:lnSpc>
                <a:spcPct val="90000"/>
              </a:lnSpc>
            </a:pPr>
            <a:r>
              <a:rPr lang="en-GB" sz="1800" dirty="0"/>
              <a:t>Electron field emission</a:t>
            </a:r>
          </a:p>
          <a:p>
            <a:pPr marL="845820" lvl="1" indent="-571500">
              <a:lnSpc>
                <a:spcPct val="90000"/>
              </a:lnSpc>
            </a:pPr>
            <a:r>
              <a:rPr lang="en-GB" sz="1800" dirty="0"/>
              <a:t>Electro polishing</a:t>
            </a:r>
          </a:p>
          <a:p>
            <a:pPr marL="845820" lvl="1" indent="-571500">
              <a:lnSpc>
                <a:spcPct val="90000"/>
              </a:lnSpc>
            </a:pPr>
            <a:r>
              <a:rPr lang="en-GB" sz="1800" dirty="0"/>
              <a:t>Electron </a:t>
            </a:r>
            <a:r>
              <a:rPr lang="en-GB" sz="1600" dirty="0"/>
              <a:t>Multipacting (dust free assembly)</a:t>
            </a:r>
          </a:p>
          <a:p>
            <a:pPr marL="845820" lvl="1" indent="-571500">
              <a:lnSpc>
                <a:spcPct val="90000"/>
              </a:lnSpc>
            </a:pPr>
            <a:r>
              <a:rPr lang="en-GB" sz="1800" dirty="0"/>
              <a:t>Heat removal (Quench - the role of large thermal conductivity, Coating a copper cavity with a thin niobium film)</a:t>
            </a:r>
          </a:p>
          <a:p>
            <a:pPr marL="845820" lvl="1" indent="-571500">
              <a:lnSpc>
                <a:spcPct val="90000"/>
              </a:lnSpc>
            </a:pPr>
            <a:r>
              <a:rPr lang="en-GB" sz="1800" dirty="0"/>
              <a:t>Quality assurance and stochastic parameters</a:t>
            </a:r>
          </a:p>
          <a:p>
            <a:pPr marL="571500" indent="-571500" eaLnBrk="1" hangingPunct="1">
              <a:lnSpc>
                <a:spcPct val="90000"/>
              </a:lnSpc>
            </a:pPr>
            <a:r>
              <a:rPr lang="en-GB" sz="2000" dirty="0"/>
              <a:t>Cavity production</a:t>
            </a:r>
          </a:p>
          <a:p>
            <a:pPr marL="571500" indent="-571500" eaLnBrk="1" hangingPunct="1">
              <a:lnSpc>
                <a:spcPct val="90000"/>
              </a:lnSpc>
            </a:pPr>
            <a:r>
              <a:rPr lang="en-GB" sz="2000" dirty="0"/>
              <a:t>Improvement of cavity performance</a:t>
            </a:r>
          </a:p>
          <a:p>
            <a:pPr marL="571500" indent="-571500" eaLnBrk="1" hangingPunct="1">
              <a:lnSpc>
                <a:spcPct val="90000"/>
              </a:lnSpc>
            </a:pPr>
            <a:r>
              <a:rPr lang="en-GB" sz="2000" dirty="0"/>
              <a:t>Summary</a:t>
            </a:r>
          </a:p>
        </p:txBody>
      </p:sp>
      <p:sp>
        <p:nvSpPr>
          <p:cNvPr id="10" name="Slide Number Placeholder 9"/>
          <p:cNvSpPr>
            <a:spLocks noGrp="1"/>
          </p:cNvSpPr>
          <p:nvPr>
            <p:ph type="sldNum" sz="quarter" idx="12"/>
          </p:nvPr>
        </p:nvSpPr>
        <p:spPr/>
        <p:txBody>
          <a:bodyPr/>
          <a:lstStyle/>
          <a:p>
            <a:pPr>
              <a:defRPr/>
            </a:pPr>
            <a:fld id="{D94F77B0-C1C4-4A94-AB40-6D48EAEAA0F6}" type="slidenum">
              <a:rPr lang="en-US" smtClean="0"/>
              <a:pPr>
                <a:defRPr/>
              </a:pPr>
              <a:t>110</a:t>
            </a:fld>
            <a:endParaRPr lang="en-US" dirty="0"/>
          </a:p>
        </p:txBody>
      </p:sp>
      <p:sp>
        <p:nvSpPr>
          <p:cNvPr id="3" name="Footer Placeholder 2">
            <a:extLst>
              <a:ext uri="{FF2B5EF4-FFF2-40B4-BE49-F238E27FC236}">
                <a16:creationId xmlns:a16="http://schemas.microsoft.com/office/drawing/2014/main" id="{3FF11666-1AB4-4661-BC07-C04CB64FD245}"/>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FD0EBB47-C25C-4240-B2D4-7D3ECA37DF48}"/>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2"/>
          <p:cNvSpPr>
            <a:spLocks noGrp="1" noChangeArrowheads="1"/>
          </p:cNvSpPr>
          <p:nvPr>
            <p:ph type="title" sz="quarter"/>
          </p:nvPr>
        </p:nvSpPr>
        <p:spPr>
          <a:xfrm>
            <a:off x="2895600" y="0"/>
            <a:ext cx="5867400" cy="762000"/>
          </a:xfrm>
        </p:spPr>
        <p:txBody>
          <a:bodyPr>
            <a:normAutofit/>
          </a:bodyPr>
          <a:lstStyle/>
          <a:p>
            <a:pPr eaLnBrk="1" hangingPunct="1"/>
            <a:r>
              <a:rPr lang="en-GB" sz="3600" dirty="0"/>
              <a:t>Basic Cryogenics</a:t>
            </a:r>
            <a:endParaRPr lang="en-GB" sz="2000" dirty="0"/>
          </a:p>
        </p:txBody>
      </p:sp>
      <p:sp>
        <p:nvSpPr>
          <p:cNvPr id="17" name="Slide Number Placeholder 16"/>
          <p:cNvSpPr>
            <a:spLocks noGrp="1"/>
          </p:cNvSpPr>
          <p:nvPr>
            <p:ph type="sldNum" sz="quarter" idx="12"/>
          </p:nvPr>
        </p:nvSpPr>
        <p:spPr/>
        <p:txBody>
          <a:bodyPr/>
          <a:lstStyle/>
          <a:p>
            <a:pPr>
              <a:defRPr/>
            </a:pPr>
            <a:fld id="{17413CCF-B9CF-4417-9AA9-9979135F3929}" type="slidenum">
              <a:rPr lang="en-GB" smtClean="0"/>
              <a:pPr>
                <a:defRPr/>
              </a:pPr>
              <a:t>111</a:t>
            </a:fld>
            <a:endParaRPr lang="en-GB" dirty="0"/>
          </a:p>
        </p:txBody>
      </p:sp>
      <p:sp>
        <p:nvSpPr>
          <p:cNvPr id="3" name="Footer Placeholder 2">
            <a:extLst>
              <a:ext uri="{FF2B5EF4-FFF2-40B4-BE49-F238E27FC236}">
                <a16:creationId xmlns:a16="http://schemas.microsoft.com/office/drawing/2014/main" id="{D95312EB-88D8-4C75-ADA6-6CFA7AC32386}"/>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26254685-1D95-45C2-BF41-F7E5ACFBBA0E}"/>
              </a:ext>
            </a:extLst>
          </p:cNvPr>
          <p:cNvSpPr>
            <a:spLocks noGrp="1"/>
          </p:cNvSpPr>
          <p:nvPr>
            <p:ph type="dt" sz="half" idx="10"/>
          </p:nvPr>
        </p:nvSpPr>
        <p:spPr/>
        <p:txBody>
          <a:bodyPr/>
          <a:lstStyle/>
          <a:p>
            <a:r>
              <a:rPr lang="en-US"/>
              <a:t>Feb 2021</a:t>
            </a:r>
            <a:endParaRPr lang="en-GB" dirty="0"/>
          </a:p>
        </p:txBody>
      </p:sp>
      <p:pic>
        <p:nvPicPr>
          <p:cNvPr id="7" name="Picture 6">
            <a:extLst>
              <a:ext uri="{FF2B5EF4-FFF2-40B4-BE49-F238E27FC236}">
                <a16:creationId xmlns:a16="http://schemas.microsoft.com/office/drawing/2014/main" id="{BBD3A610-6C4C-4E41-B9BE-89A08FFF6637}"/>
              </a:ext>
            </a:extLst>
          </p:cNvPr>
          <p:cNvPicPr>
            <a:picLocks noChangeAspect="1"/>
          </p:cNvPicPr>
          <p:nvPr/>
        </p:nvPicPr>
        <p:blipFill>
          <a:blip r:embed="rId3"/>
          <a:stretch>
            <a:fillRect/>
          </a:stretch>
        </p:blipFill>
        <p:spPr>
          <a:xfrm>
            <a:off x="1853690" y="769454"/>
            <a:ext cx="6909310" cy="4885665"/>
          </a:xfrm>
          <a:prstGeom prst="rect">
            <a:avLst/>
          </a:prstGeom>
        </p:spPr>
      </p:pic>
      <p:pic>
        <p:nvPicPr>
          <p:cNvPr id="10" name="Picture 9">
            <a:extLst>
              <a:ext uri="{FF2B5EF4-FFF2-40B4-BE49-F238E27FC236}">
                <a16:creationId xmlns:a16="http://schemas.microsoft.com/office/drawing/2014/main" id="{F3C58E11-EEDE-4A44-815C-9837F67030FD}"/>
              </a:ext>
            </a:extLst>
          </p:cNvPr>
          <p:cNvPicPr>
            <a:picLocks noChangeAspect="1"/>
          </p:cNvPicPr>
          <p:nvPr/>
        </p:nvPicPr>
        <p:blipFill>
          <a:blip r:embed="rId4"/>
          <a:stretch>
            <a:fillRect/>
          </a:stretch>
        </p:blipFill>
        <p:spPr>
          <a:xfrm>
            <a:off x="263979" y="5699679"/>
            <a:ext cx="8758246" cy="437912"/>
          </a:xfrm>
          <a:prstGeom prst="rect">
            <a:avLst/>
          </a:prstGeom>
        </p:spPr>
      </p:pic>
      <p:sp>
        <p:nvSpPr>
          <p:cNvPr id="12" name="TextBox 11">
            <a:extLst>
              <a:ext uri="{FF2B5EF4-FFF2-40B4-BE49-F238E27FC236}">
                <a16:creationId xmlns:a16="http://schemas.microsoft.com/office/drawing/2014/main" id="{12510209-B60D-4692-8304-667B40FAD3A3}"/>
              </a:ext>
            </a:extLst>
          </p:cNvPr>
          <p:cNvSpPr txBox="1"/>
          <p:nvPr/>
        </p:nvSpPr>
        <p:spPr>
          <a:xfrm>
            <a:off x="4953000" y="5715535"/>
            <a:ext cx="516488" cy="369332"/>
          </a:xfrm>
          <a:prstGeom prst="rect">
            <a:avLst/>
          </a:prstGeom>
          <a:noFill/>
        </p:spPr>
        <p:txBody>
          <a:bodyPr wrap="none" rtlCol="0">
            <a:spAutoFit/>
          </a:bodyPr>
          <a:lstStyle/>
          <a:p>
            <a:r>
              <a:rPr lang="en-US" dirty="0"/>
              <a:t>KIT</a:t>
            </a:r>
            <a:endParaRPr lang="en-GB" dirty="0"/>
          </a:p>
        </p:txBody>
      </p:sp>
      <p:sp>
        <p:nvSpPr>
          <p:cNvPr id="13" name="TextBox 12">
            <a:extLst>
              <a:ext uri="{FF2B5EF4-FFF2-40B4-BE49-F238E27FC236}">
                <a16:creationId xmlns:a16="http://schemas.microsoft.com/office/drawing/2014/main" id="{98A5630F-F173-4F35-8663-B3DE702E0705}"/>
              </a:ext>
            </a:extLst>
          </p:cNvPr>
          <p:cNvSpPr txBox="1"/>
          <p:nvPr/>
        </p:nvSpPr>
        <p:spPr>
          <a:xfrm>
            <a:off x="223157" y="990600"/>
            <a:ext cx="1717221" cy="1569660"/>
          </a:xfrm>
          <a:prstGeom prst="rect">
            <a:avLst/>
          </a:prstGeom>
          <a:noFill/>
        </p:spPr>
        <p:txBody>
          <a:bodyPr wrap="square" rtlCol="0">
            <a:spAutoFit/>
          </a:bodyPr>
          <a:lstStyle/>
          <a:p>
            <a:r>
              <a:rPr lang="en-US" sz="1600" dirty="0"/>
              <a:t>Caveat: (Vert axis)</a:t>
            </a:r>
          </a:p>
          <a:p>
            <a:r>
              <a:rPr lang="en-US" sz="1600" dirty="0" err="1"/>
              <a:t>Theor</a:t>
            </a:r>
            <a:r>
              <a:rPr lang="en-US" sz="1600" dirty="0"/>
              <a:t>. min power</a:t>
            </a:r>
          </a:p>
          <a:p>
            <a:r>
              <a:rPr lang="en-US" sz="1600" dirty="0"/>
              <a:t>from Carnot cycle;</a:t>
            </a:r>
          </a:p>
          <a:p>
            <a:r>
              <a:rPr lang="en-US" sz="1600" dirty="0"/>
              <a:t>Power demand in a real world may be 4..20 times higher</a:t>
            </a:r>
            <a:endParaRPr lang="en-GB" sz="1600" dirty="0"/>
          </a:p>
        </p:txBody>
      </p:sp>
    </p:spTree>
    <p:extLst>
      <p:ext uri="{BB962C8B-B14F-4D97-AF65-F5344CB8AC3E}">
        <p14:creationId xmlns:p14="http://schemas.microsoft.com/office/powerpoint/2010/main" val="2954792327"/>
      </p:ext>
    </p:extLst>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2"/>
          <p:cNvSpPr>
            <a:spLocks noGrp="1" noChangeArrowheads="1"/>
          </p:cNvSpPr>
          <p:nvPr>
            <p:ph type="title" sz="quarter"/>
          </p:nvPr>
        </p:nvSpPr>
        <p:spPr>
          <a:xfrm>
            <a:off x="2895600" y="0"/>
            <a:ext cx="5867400" cy="762000"/>
          </a:xfrm>
        </p:spPr>
        <p:txBody>
          <a:bodyPr>
            <a:normAutofit/>
          </a:bodyPr>
          <a:lstStyle/>
          <a:p>
            <a:pPr eaLnBrk="1" hangingPunct="1"/>
            <a:r>
              <a:rPr lang="en-GB" sz="3600" dirty="0"/>
              <a:t>Basic Cryogenics </a:t>
            </a:r>
            <a:r>
              <a:rPr lang="en-GB" sz="2000" dirty="0"/>
              <a:t>(cont.)</a:t>
            </a:r>
          </a:p>
        </p:txBody>
      </p:sp>
      <p:sp>
        <p:nvSpPr>
          <p:cNvPr id="17" name="Slide Number Placeholder 16"/>
          <p:cNvSpPr>
            <a:spLocks noGrp="1"/>
          </p:cNvSpPr>
          <p:nvPr>
            <p:ph type="sldNum" sz="quarter" idx="12"/>
          </p:nvPr>
        </p:nvSpPr>
        <p:spPr/>
        <p:txBody>
          <a:bodyPr/>
          <a:lstStyle/>
          <a:p>
            <a:pPr>
              <a:defRPr/>
            </a:pPr>
            <a:fld id="{17413CCF-B9CF-4417-9AA9-9979135F3929}" type="slidenum">
              <a:rPr lang="en-GB" smtClean="0"/>
              <a:pPr>
                <a:defRPr/>
              </a:pPr>
              <a:t>112</a:t>
            </a:fld>
            <a:endParaRPr lang="en-GB" dirty="0"/>
          </a:p>
        </p:txBody>
      </p:sp>
      <p:sp>
        <p:nvSpPr>
          <p:cNvPr id="3" name="Footer Placeholder 2">
            <a:extLst>
              <a:ext uri="{FF2B5EF4-FFF2-40B4-BE49-F238E27FC236}">
                <a16:creationId xmlns:a16="http://schemas.microsoft.com/office/drawing/2014/main" id="{D95312EB-88D8-4C75-ADA6-6CFA7AC32386}"/>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26254685-1D95-45C2-BF41-F7E5ACFBBA0E}"/>
              </a:ext>
            </a:extLst>
          </p:cNvPr>
          <p:cNvSpPr>
            <a:spLocks noGrp="1"/>
          </p:cNvSpPr>
          <p:nvPr>
            <p:ph type="dt" sz="half" idx="10"/>
          </p:nvPr>
        </p:nvSpPr>
        <p:spPr/>
        <p:txBody>
          <a:bodyPr/>
          <a:lstStyle/>
          <a:p>
            <a:r>
              <a:rPr lang="en-US"/>
              <a:t>Feb 2021</a:t>
            </a:r>
            <a:endParaRPr lang="en-GB" dirty="0"/>
          </a:p>
        </p:txBody>
      </p:sp>
      <p:pic>
        <p:nvPicPr>
          <p:cNvPr id="50" name="Picture 49">
            <a:extLst>
              <a:ext uri="{FF2B5EF4-FFF2-40B4-BE49-F238E27FC236}">
                <a16:creationId xmlns:a16="http://schemas.microsoft.com/office/drawing/2014/main" id="{15874A9E-9811-451F-83AC-3FF5EA77D880}"/>
              </a:ext>
            </a:extLst>
          </p:cNvPr>
          <p:cNvPicPr>
            <a:picLocks noChangeAspect="1"/>
          </p:cNvPicPr>
          <p:nvPr/>
        </p:nvPicPr>
        <p:blipFill rotWithShape="1">
          <a:blip r:embed="rId3"/>
          <a:srcRect l="-2252" t="18256" r="2252" b="-18256"/>
          <a:stretch/>
        </p:blipFill>
        <p:spPr>
          <a:xfrm>
            <a:off x="658586" y="990600"/>
            <a:ext cx="7437456" cy="2921857"/>
          </a:xfrm>
          <a:prstGeom prst="rect">
            <a:avLst/>
          </a:prstGeom>
        </p:spPr>
      </p:pic>
      <p:pic>
        <p:nvPicPr>
          <p:cNvPr id="52" name="Picture 51">
            <a:extLst>
              <a:ext uri="{FF2B5EF4-FFF2-40B4-BE49-F238E27FC236}">
                <a16:creationId xmlns:a16="http://schemas.microsoft.com/office/drawing/2014/main" id="{B23595AE-CFAB-4532-B149-ED5B472BA7D9}"/>
              </a:ext>
            </a:extLst>
          </p:cNvPr>
          <p:cNvPicPr>
            <a:picLocks noChangeAspect="1"/>
          </p:cNvPicPr>
          <p:nvPr/>
        </p:nvPicPr>
        <p:blipFill rotWithShape="1">
          <a:blip r:embed="rId4"/>
          <a:srcRect b="9002"/>
          <a:stretch/>
        </p:blipFill>
        <p:spPr>
          <a:xfrm>
            <a:off x="838200" y="3361921"/>
            <a:ext cx="6692643" cy="2530988"/>
          </a:xfrm>
          <a:prstGeom prst="rect">
            <a:avLst/>
          </a:prstGeom>
        </p:spPr>
      </p:pic>
      <p:sp>
        <p:nvSpPr>
          <p:cNvPr id="53" name="TextBox 52">
            <a:extLst>
              <a:ext uri="{FF2B5EF4-FFF2-40B4-BE49-F238E27FC236}">
                <a16:creationId xmlns:a16="http://schemas.microsoft.com/office/drawing/2014/main" id="{E2C26A0A-2CAB-4E80-BF1F-2AB24D662D79}"/>
              </a:ext>
            </a:extLst>
          </p:cNvPr>
          <p:cNvSpPr txBox="1"/>
          <p:nvPr/>
        </p:nvSpPr>
        <p:spPr>
          <a:xfrm>
            <a:off x="6634915" y="4967814"/>
            <a:ext cx="2357056" cy="923330"/>
          </a:xfrm>
          <a:prstGeom prst="rect">
            <a:avLst/>
          </a:prstGeom>
          <a:solidFill>
            <a:schemeClr val="bg1"/>
          </a:solidFill>
        </p:spPr>
        <p:txBody>
          <a:bodyPr wrap="none" rtlCol="0">
            <a:spAutoFit/>
          </a:bodyPr>
          <a:lstStyle/>
          <a:p>
            <a:r>
              <a:rPr lang="en-US" dirty="0"/>
              <a:t>Some simple relations and</a:t>
            </a:r>
          </a:p>
          <a:p>
            <a:r>
              <a:rPr lang="en-US" dirty="0"/>
              <a:t>definitions of symbols</a:t>
            </a:r>
          </a:p>
          <a:p>
            <a:r>
              <a:rPr lang="en-US" dirty="0"/>
              <a:t>(from Wikipedia)</a:t>
            </a:r>
            <a:endParaRPr lang="en-GB" dirty="0"/>
          </a:p>
        </p:txBody>
      </p:sp>
    </p:spTree>
    <p:extLst>
      <p:ext uri="{BB962C8B-B14F-4D97-AF65-F5344CB8AC3E}">
        <p14:creationId xmlns:p14="http://schemas.microsoft.com/office/powerpoint/2010/main" val="3840478634"/>
      </p:ext>
    </p:extLst>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2"/>
          <p:cNvSpPr>
            <a:spLocks noGrp="1" noChangeArrowheads="1"/>
          </p:cNvSpPr>
          <p:nvPr>
            <p:ph type="title" sz="quarter"/>
          </p:nvPr>
        </p:nvSpPr>
        <p:spPr>
          <a:xfrm>
            <a:off x="2808450" y="0"/>
            <a:ext cx="5867400" cy="762000"/>
          </a:xfrm>
        </p:spPr>
        <p:txBody>
          <a:bodyPr>
            <a:normAutofit/>
          </a:bodyPr>
          <a:lstStyle/>
          <a:p>
            <a:pPr eaLnBrk="1" hangingPunct="1"/>
            <a:r>
              <a:rPr lang="en-GB" sz="3600" dirty="0"/>
              <a:t>Basic Cryogenics </a:t>
            </a:r>
            <a:r>
              <a:rPr lang="en-GB" sz="2000" dirty="0"/>
              <a:t>cont.</a:t>
            </a:r>
          </a:p>
        </p:txBody>
      </p:sp>
      <p:sp>
        <p:nvSpPr>
          <p:cNvPr id="17" name="Slide Number Placeholder 16"/>
          <p:cNvSpPr>
            <a:spLocks noGrp="1"/>
          </p:cNvSpPr>
          <p:nvPr>
            <p:ph type="sldNum" sz="quarter" idx="12"/>
          </p:nvPr>
        </p:nvSpPr>
        <p:spPr/>
        <p:txBody>
          <a:bodyPr/>
          <a:lstStyle/>
          <a:p>
            <a:pPr>
              <a:defRPr/>
            </a:pPr>
            <a:fld id="{17413CCF-B9CF-4417-9AA9-9979135F3929}" type="slidenum">
              <a:rPr lang="en-GB" smtClean="0"/>
              <a:pPr>
                <a:defRPr/>
              </a:pPr>
              <a:t>113</a:t>
            </a:fld>
            <a:endParaRPr lang="en-GB" dirty="0"/>
          </a:p>
        </p:txBody>
      </p:sp>
      <p:sp>
        <p:nvSpPr>
          <p:cNvPr id="15" name="Text Box 7"/>
          <p:cNvSpPr txBox="1">
            <a:spLocks noChangeArrowheads="1"/>
          </p:cNvSpPr>
          <p:nvPr/>
        </p:nvSpPr>
        <p:spPr bwMode="auto">
          <a:xfrm>
            <a:off x="914400" y="725269"/>
            <a:ext cx="7467600" cy="369332"/>
          </a:xfrm>
          <a:prstGeom prst="rect">
            <a:avLst/>
          </a:prstGeom>
          <a:noFill/>
          <a:ln w="9525">
            <a:noFill/>
            <a:miter lim="800000"/>
            <a:headEnd/>
            <a:tailEnd/>
          </a:ln>
        </p:spPr>
        <p:txBody>
          <a:bodyPr>
            <a:spAutoFit/>
          </a:bodyPr>
          <a:lstStyle/>
          <a:p>
            <a:pPr eaLnBrk="0" hangingPunct="0"/>
            <a:r>
              <a:rPr lang="en-GB" b="1" dirty="0">
                <a:solidFill>
                  <a:srgbClr val="767676"/>
                </a:solidFill>
                <a:latin typeface="Arial" pitchFamily="34" charset="0"/>
                <a:ea typeface="ＭＳ Ｐゴシック" pitchFamily="1" charset="-128"/>
              </a:rPr>
              <a:t>pT-curve, Material properties</a:t>
            </a:r>
            <a:endParaRPr lang="en-GB" dirty="0">
              <a:solidFill>
                <a:srgbClr val="767676"/>
              </a:solidFill>
              <a:latin typeface="Arial" pitchFamily="34" charset="0"/>
              <a:ea typeface="ＭＳ Ｐゴシック" pitchFamily="1" charset="-128"/>
            </a:endParaRPr>
          </a:p>
        </p:txBody>
      </p:sp>
      <p:pic>
        <p:nvPicPr>
          <p:cNvPr id="9758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5469" y="725269"/>
            <a:ext cx="3962400" cy="51856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75876" name="Picture 4" descr="p-T-Diagramm Wass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447800"/>
            <a:ext cx="3810000" cy="41052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486400" y="5730925"/>
            <a:ext cx="2331279" cy="584775"/>
          </a:xfrm>
          <a:prstGeom prst="rect">
            <a:avLst/>
          </a:prstGeom>
          <a:noFill/>
        </p:spPr>
        <p:txBody>
          <a:bodyPr wrap="none" rtlCol="0">
            <a:spAutoFit/>
          </a:bodyPr>
          <a:lstStyle/>
          <a:p>
            <a:r>
              <a:rPr lang="en-GB" dirty="0">
                <a:solidFill>
                  <a:prstClr val="black"/>
                </a:solidFill>
              </a:rPr>
              <a:t>Phase diagram of helium, </a:t>
            </a:r>
          </a:p>
          <a:p>
            <a:r>
              <a:rPr lang="en-GB" sz="1400" dirty="0">
                <a:solidFill>
                  <a:prstClr val="black">
                    <a:lumMod val="65000"/>
                    <a:lumOff val="35000"/>
                  </a:prstClr>
                </a:solidFill>
              </a:rPr>
              <a:t>CAS 2002, G. Vandoni</a:t>
            </a:r>
            <a:endParaRPr lang="de-DE" sz="1400" dirty="0">
              <a:solidFill>
                <a:prstClr val="black">
                  <a:lumMod val="65000"/>
                  <a:lumOff val="35000"/>
                </a:prstClr>
              </a:solidFill>
            </a:endParaRPr>
          </a:p>
        </p:txBody>
      </p:sp>
      <p:sp>
        <p:nvSpPr>
          <p:cNvPr id="12" name="TextBox 11"/>
          <p:cNvSpPr txBox="1"/>
          <p:nvPr/>
        </p:nvSpPr>
        <p:spPr>
          <a:xfrm>
            <a:off x="381000" y="5584070"/>
            <a:ext cx="4740208" cy="584775"/>
          </a:xfrm>
          <a:prstGeom prst="rect">
            <a:avLst/>
          </a:prstGeom>
          <a:noFill/>
        </p:spPr>
        <p:txBody>
          <a:bodyPr wrap="none" rtlCol="0">
            <a:spAutoFit/>
          </a:bodyPr>
          <a:lstStyle/>
          <a:p>
            <a:r>
              <a:rPr lang="en-GB" dirty="0">
                <a:solidFill>
                  <a:prstClr val="black"/>
                </a:solidFill>
              </a:rPr>
              <a:t>Schematic of a phase diagram, </a:t>
            </a:r>
          </a:p>
          <a:p>
            <a:r>
              <a:rPr lang="en-GB" sz="1400" dirty="0">
                <a:solidFill>
                  <a:prstClr val="black">
                    <a:lumMod val="65000"/>
                    <a:lumOff val="35000"/>
                  </a:prstClr>
                </a:solidFill>
              </a:rPr>
              <a:t>http://moodle.zhaw.ch/mod/book/tool/print/index.php?id=63256</a:t>
            </a:r>
            <a:endParaRPr lang="de-DE" sz="1400" dirty="0">
              <a:solidFill>
                <a:prstClr val="black">
                  <a:lumMod val="65000"/>
                  <a:lumOff val="35000"/>
                </a:prstClr>
              </a:solidFill>
            </a:endParaRPr>
          </a:p>
        </p:txBody>
      </p:sp>
      <p:sp>
        <p:nvSpPr>
          <p:cNvPr id="4" name="Footer Placeholder 3">
            <a:extLst>
              <a:ext uri="{FF2B5EF4-FFF2-40B4-BE49-F238E27FC236}">
                <a16:creationId xmlns:a16="http://schemas.microsoft.com/office/drawing/2014/main" id="{AA612143-9E33-4B0E-B1F0-2680CF61E045}"/>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4B309361-7FBF-43E5-B124-C833C923BCD9}"/>
              </a:ext>
            </a:extLst>
          </p:cNvPr>
          <p:cNvSpPr>
            <a:spLocks noGrp="1"/>
          </p:cNvSpPr>
          <p:nvPr>
            <p:ph type="dt" sz="half" idx="10"/>
          </p:nvPr>
        </p:nvSpPr>
        <p:spPr/>
        <p:txBody>
          <a:bodyPr/>
          <a:lstStyle/>
          <a:p>
            <a:r>
              <a:rPr lang="en-US"/>
              <a:t>Feb 2021</a:t>
            </a:r>
            <a:endParaRPr lang="en-GB" dirty="0"/>
          </a:p>
        </p:txBody>
      </p:sp>
      <p:sp>
        <p:nvSpPr>
          <p:cNvPr id="5" name="TextBox 4">
            <a:extLst>
              <a:ext uri="{FF2B5EF4-FFF2-40B4-BE49-F238E27FC236}">
                <a16:creationId xmlns:a16="http://schemas.microsoft.com/office/drawing/2014/main" id="{6A2D16C2-1370-4500-BB05-6D42D7C4C9CA}"/>
              </a:ext>
            </a:extLst>
          </p:cNvPr>
          <p:cNvSpPr txBox="1"/>
          <p:nvPr/>
        </p:nvSpPr>
        <p:spPr>
          <a:xfrm>
            <a:off x="2133600" y="1752600"/>
            <a:ext cx="989373" cy="923330"/>
          </a:xfrm>
          <a:prstGeom prst="rect">
            <a:avLst/>
          </a:prstGeom>
          <a:solidFill>
            <a:srgbClr val="FF0000"/>
          </a:solidFill>
        </p:spPr>
        <p:txBody>
          <a:bodyPr wrap="none" rtlCol="0">
            <a:spAutoFit/>
          </a:bodyPr>
          <a:lstStyle/>
          <a:p>
            <a:r>
              <a:rPr lang="en-US" dirty="0"/>
              <a:t>S= Solid</a:t>
            </a:r>
          </a:p>
          <a:p>
            <a:r>
              <a:rPr lang="en-US" dirty="0"/>
              <a:t>V=Vapor</a:t>
            </a:r>
          </a:p>
          <a:p>
            <a:r>
              <a:rPr lang="en-US" dirty="0"/>
              <a:t>L=Liquid</a:t>
            </a:r>
            <a:endParaRPr lang="en-GB" dirty="0"/>
          </a:p>
        </p:txBody>
      </p:sp>
    </p:spTree>
    <p:extLst>
      <p:ext uri="{BB962C8B-B14F-4D97-AF65-F5344CB8AC3E}">
        <p14:creationId xmlns:p14="http://schemas.microsoft.com/office/powerpoint/2010/main" val="1800343564"/>
      </p:ext>
    </p:extLst>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48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 y="3505200"/>
            <a:ext cx="4752975" cy="256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55" name="Rectangle 2"/>
          <p:cNvSpPr>
            <a:spLocks noGrp="1" noChangeArrowheads="1"/>
          </p:cNvSpPr>
          <p:nvPr>
            <p:ph type="title" sz="quarter"/>
          </p:nvPr>
        </p:nvSpPr>
        <p:spPr>
          <a:xfrm>
            <a:off x="1295400" y="0"/>
            <a:ext cx="5867400" cy="762000"/>
          </a:xfrm>
        </p:spPr>
        <p:txBody>
          <a:bodyPr>
            <a:normAutofit/>
          </a:bodyPr>
          <a:lstStyle/>
          <a:p>
            <a:r>
              <a:rPr lang="en-GB" sz="3600" dirty="0"/>
              <a:t>Basic Cryogenics </a:t>
            </a:r>
            <a:r>
              <a:rPr lang="en-GB" sz="2000" dirty="0"/>
              <a:t>cont.</a:t>
            </a:r>
          </a:p>
        </p:txBody>
      </p:sp>
      <p:sp>
        <p:nvSpPr>
          <p:cNvPr id="17" name="Slide Number Placeholder 16"/>
          <p:cNvSpPr>
            <a:spLocks noGrp="1"/>
          </p:cNvSpPr>
          <p:nvPr>
            <p:ph type="sldNum" sz="quarter" idx="12"/>
          </p:nvPr>
        </p:nvSpPr>
        <p:spPr/>
        <p:txBody>
          <a:bodyPr/>
          <a:lstStyle/>
          <a:p>
            <a:pPr>
              <a:defRPr/>
            </a:pPr>
            <a:fld id="{17413CCF-B9CF-4417-9AA9-9979135F3929}" type="slidenum">
              <a:rPr lang="en-GB" smtClean="0"/>
              <a:pPr>
                <a:defRPr/>
              </a:pPr>
              <a:t>114</a:t>
            </a:fld>
            <a:endParaRPr lang="en-GB" dirty="0"/>
          </a:p>
        </p:txBody>
      </p:sp>
      <p:sp>
        <p:nvSpPr>
          <p:cNvPr id="10" name="Inhaltsplatzhalter 9"/>
          <p:cNvSpPr>
            <a:spLocks noGrp="1"/>
          </p:cNvSpPr>
          <p:nvPr>
            <p:ph sz="quarter" idx="2"/>
          </p:nvPr>
        </p:nvSpPr>
        <p:spPr>
          <a:xfrm>
            <a:off x="3505200" y="685800"/>
            <a:ext cx="5334000" cy="5257800"/>
          </a:xfrm>
        </p:spPr>
        <p:txBody>
          <a:bodyPr>
            <a:normAutofit/>
          </a:bodyPr>
          <a:lstStyle/>
          <a:p>
            <a:r>
              <a:rPr lang="en-GB" dirty="0"/>
              <a:t>One of the few macroscopic quantum phenomena</a:t>
            </a:r>
          </a:p>
          <a:p>
            <a:r>
              <a:rPr lang="en-GB" dirty="0"/>
              <a:t>Special effects</a:t>
            </a:r>
          </a:p>
          <a:p>
            <a:r>
              <a:rPr lang="en-GB" dirty="0"/>
              <a:t>Extremely low viscosity in thin channels</a:t>
            </a:r>
          </a:p>
          <a:p>
            <a:r>
              <a:rPr lang="en-GB" dirty="0"/>
              <a:t>Very high heat transport capability</a:t>
            </a:r>
          </a:p>
          <a:p>
            <a:r>
              <a:rPr lang="en-GB" dirty="0"/>
              <a:t>Can be described by two-fluid theory</a:t>
            </a:r>
            <a:endParaRPr lang="de-DE" dirty="0"/>
          </a:p>
        </p:txBody>
      </p:sp>
      <p:pic>
        <p:nvPicPr>
          <p:cNvPr id="9748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874" y="889153"/>
            <a:ext cx="2733675" cy="29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48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3429000"/>
            <a:ext cx="3343275" cy="250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 Box 7"/>
          <p:cNvSpPr txBox="1">
            <a:spLocks noChangeArrowheads="1"/>
          </p:cNvSpPr>
          <p:nvPr/>
        </p:nvSpPr>
        <p:spPr bwMode="auto">
          <a:xfrm>
            <a:off x="914400" y="725269"/>
            <a:ext cx="7467600" cy="369332"/>
          </a:xfrm>
          <a:prstGeom prst="rect">
            <a:avLst/>
          </a:prstGeom>
          <a:noFill/>
          <a:ln w="9525">
            <a:noFill/>
            <a:miter lim="800000"/>
            <a:headEnd/>
            <a:tailEnd/>
          </a:ln>
        </p:spPr>
        <p:txBody>
          <a:bodyPr>
            <a:spAutoFit/>
          </a:bodyPr>
          <a:lstStyle/>
          <a:p>
            <a:pPr eaLnBrk="0" hangingPunct="0"/>
            <a:r>
              <a:rPr lang="en-GB" b="1" dirty="0">
                <a:solidFill>
                  <a:srgbClr val="767676"/>
                </a:solidFill>
                <a:latin typeface="Arial" pitchFamily="34" charset="0"/>
                <a:ea typeface="ＭＳ Ｐゴシック" pitchFamily="1" charset="-128"/>
              </a:rPr>
              <a:t>He II and superfluidity</a:t>
            </a:r>
            <a:endParaRPr lang="en-GB" dirty="0">
              <a:solidFill>
                <a:srgbClr val="767676"/>
              </a:solidFill>
              <a:latin typeface="Arial" pitchFamily="34" charset="0"/>
              <a:ea typeface="ＭＳ Ｐゴシック" pitchFamily="1" charset="-128"/>
            </a:endParaRPr>
          </a:p>
        </p:txBody>
      </p:sp>
      <p:sp>
        <p:nvSpPr>
          <p:cNvPr id="11" name="TextBox 10"/>
          <p:cNvSpPr txBox="1"/>
          <p:nvPr/>
        </p:nvSpPr>
        <p:spPr>
          <a:xfrm>
            <a:off x="4819557" y="6098202"/>
            <a:ext cx="4282070" cy="307777"/>
          </a:xfrm>
          <a:prstGeom prst="rect">
            <a:avLst/>
          </a:prstGeom>
          <a:noFill/>
        </p:spPr>
        <p:txBody>
          <a:bodyPr wrap="none" rtlCol="0">
            <a:spAutoFit/>
          </a:bodyPr>
          <a:lstStyle/>
          <a:p>
            <a:r>
              <a:rPr lang="en-GB" sz="1400" dirty="0">
                <a:solidFill>
                  <a:prstClr val="black">
                    <a:lumMod val="65000"/>
                    <a:lumOff val="35000"/>
                  </a:prstClr>
                </a:solidFill>
              </a:rPr>
              <a:t>All pictures on this slide by: S.V. Van Sciver, Helium Cryogenics</a:t>
            </a:r>
            <a:endParaRPr lang="de-DE" sz="1400" dirty="0">
              <a:solidFill>
                <a:prstClr val="black">
                  <a:lumMod val="65000"/>
                  <a:lumOff val="35000"/>
                </a:prstClr>
              </a:solidFill>
            </a:endParaRPr>
          </a:p>
        </p:txBody>
      </p:sp>
      <p:sp>
        <p:nvSpPr>
          <p:cNvPr id="12" name="TextBox 11"/>
          <p:cNvSpPr txBox="1"/>
          <p:nvPr/>
        </p:nvSpPr>
        <p:spPr>
          <a:xfrm>
            <a:off x="4909646" y="5802868"/>
            <a:ext cx="4191981" cy="369332"/>
          </a:xfrm>
          <a:prstGeom prst="rect">
            <a:avLst/>
          </a:prstGeom>
          <a:noFill/>
        </p:spPr>
        <p:txBody>
          <a:bodyPr wrap="none" rtlCol="0">
            <a:spAutoFit/>
          </a:bodyPr>
          <a:lstStyle/>
          <a:p>
            <a:r>
              <a:rPr lang="en-GB" dirty="0">
                <a:solidFill>
                  <a:prstClr val="black"/>
                </a:solidFill>
              </a:rPr>
              <a:t>Ratio of normal and superfluid densities of He II</a:t>
            </a:r>
          </a:p>
        </p:txBody>
      </p:sp>
      <p:sp>
        <p:nvSpPr>
          <p:cNvPr id="13" name="TextBox 12"/>
          <p:cNvSpPr txBox="1"/>
          <p:nvPr/>
        </p:nvSpPr>
        <p:spPr>
          <a:xfrm>
            <a:off x="304800" y="5913536"/>
            <a:ext cx="3066993" cy="369332"/>
          </a:xfrm>
          <a:prstGeom prst="rect">
            <a:avLst/>
          </a:prstGeom>
          <a:noFill/>
        </p:spPr>
        <p:txBody>
          <a:bodyPr wrap="none" rtlCol="0">
            <a:spAutoFit/>
          </a:bodyPr>
          <a:lstStyle/>
          <a:p>
            <a:r>
              <a:rPr lang="en-GB" dirty="0">
                <a:solidFill>
                  <a:prstClr val="black"/>
                </a:solidFill>
              </a:rPr>
              <a:t>Schematic of film flow experiment</a:t>
            </a:r>
          </a:p>
        </p:txBody>
      </p:sp>
      <p:sp>
        <p:nvSpPr>
          <p:cNvPr id="14" name="TextBox 13"/>
          <p:cNvSpPr txBox="1"/>
          <p:nvPr/>
        </p:nvSpPr>
        <p:spPr>
          <a:xfrm>
            <a:off x="2286000" y="1295400"/>
            <a:ext cx="1241815" cy="1200329"/>
          </a:xfrm>
          <a:prstGeom prst="rect">
            <a:avLst/>
          </a:prstGeom>
          <a:noFill/>
        </p:spPr>
        <p:txBody>
          <a:bodyPr wrap="none" rtlCol="0">
            <a:spAutoFit/>
          </a:bodyPr>
          <a:lstStyle/>
          <a:p>
            <a:r>
              <a:rPr lang="en-GB" dirty="0">
                <a:solidFill>
                  <a:prstClr val="black"/>
                </a:solidFill>
              </a:rPr>
              <a:t>Schematic of</a:t>
            </a:r>
          </a:p>
          <a:p>
            <a:r>
              <a:rPr lang="en-GB" dirty="0">
                <a:solidFill>
                  <a:prstClr val="black"/>
                </a:solidFill>
              </a:rPr>
              <a:t> fountain</a:t>
            </a:r>
          </a:p>
          <a:p>
            <a:r>
              <a:rPr lang="en-GB" dirty="0">
                <a:solidFill>
                  <a:prstClr val="black"/>
                </a:solidFill>
              </a:rPr>
              <a:t> effect </a:t>
            </a:r>
          </a:p>
          <a:p>
            <a:r>
              <a:rPr lang="en-GB" dirty="0">
                <a:solidFill>
                  <a:prstClr val="black"/>
                </a:solidFill>
              </a:rPr>
              <a:t>experiment</a:t>
            </a:r>
          </a:p>
        </p:txBody>
      </p:sp>
      <p:sp>
        <p:nvSpPr>
          <p:cNvPr id="3" name="Footer Placeholder 2">
            <a:extLst>
              <a:ext uri="{FF2B5EF4-FFF2-40B4-BE49-F238E27FC236}">
                <a16:creationId xmlns:a16="http://schemas.microsoft.com/office/drawing/2014/main" id="{1B575849-B9CB-4636-A9AF-C3063C7F9481}"/>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2EE0F81C-6E24-44ED-A44A-74FC23ABF8FC}"/>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2975866007"/>
      </p:ext>
    </p:extLst>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68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477619"/>
            <a:ext cx="5653487" cy="5694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55" name="Rectangle 2"/>
          <p:cNvSpPr>
            <a:spLocks noGrp="1" noChangeArrowheads="1"/>
          </p:cNvSpPr>
          <p:nvPr>
            <p:ph type="title" sz="quarter"/>
          </p:nvPr>
        </p:nvSpPr>
        <p:spPr>
          <a:xfrm>
            <a:off x="2514600" y="-28875"/>
            <a:ext cx="5867400" cy="762000"/>
          </a:xfrm>
        </p:spPr>
        <p:txBody>
          <a:bodyPr>
            <a:normAutofit/>
          </a:bodyPr>
          <a:lstStyle/>
          <a:p>
            <a:r>
              <a:rPr lang="en-GB" sz="3600" dirty="0"/>
              <a:t>Basic Cryogenics </a:t>
            </a:r>
            <a:r>
              <a:rPr lang="en-GB" sz="2000" dirty="0"/>
              <a:t>cont.</a:t>
            </a:r>
          </a:p>
        </p:txBody>
      </p:sp>
      <p:sp>
        <p:nvSpPr>
          <p:cNvPr id="17" name="Slide Number Placeholder 16"/>
          <p:cNvSpPr>
            <a:spLocks noGrp="1"/>
          </p:cNvSpPr>
          <p:nvPr>
            <p:ph type="sldNum" sz="quarter" idx="12"/>
          </p:nvPr>
        </p:nvSpPr>
        <p:spPr/>
        <p:txBody>
          <a:bodyPr/>
          <a:lstStyle/>
          <a:p>
            <a:pPr>
              <a:defRPr/>
            </a:pPr>
            <a:fld id="{17413CCF-B9CF-4417-9AA9-9979135F3929}" type="slidenum">
              <a:rPr lang="en-GB" smtClean="0"/>
              <a:pPr>
                <a:defRPr/>
              </a:pPr>
              <a:t>115</a:t>
            </a:fld>
            <a:endParaRPr lang="en-GB" dirty="0"/>
          </a:p>
        </p:txBody>
      </p:sp>
      <p:sp>
        <p:nvSpPr>
          <p:cNvPr id="15" name="Text Box 7"/>
          <p:cNvSpPr txBox="1">
            <a:spLocks noChangeArrowheads="1"/>
          </p:cNvSpPr>
          <p:nvPr/>
        </p:nvSpPr>
        <p:spPr bwMode="auto">
          <a:xfrm>
            <a:off x="1100051" y="725269"/>
            <a:ext cx="7467600" cy="369332"/>
          </a:xfrm>
          <a:prstGeom prst="rect">
            <a:avLst/>
          </a:prstGeom>
          <a:noFill/>
          <a:ln w="9525">
            <a:noFill/>
            <a:miter lim="800000"/>
            <a:headEnd/>
            <a:tailEnd/>
          </a:ln>
        </p:spPr>
        <p:txBody>
          <a:bodyPr>
            <a:spAutoFit/>
          </a:bodyPr>
          <a:lstStyle/>
          <a:p>
            <a:pPr eaLnBrk="0" hangingPunct="0"/>
            <a:r>
              <a:rPr lang="en-GB" b="1" dirty="0">
                <a:solidFill>
                  <a:srgbClr val="767676"/>
                </a:solidFill>
                <a:latin typeface="Arial" pitchFamily="34" charset="0"/>
                <a:ea typeface="ＭＳ Ｐゴシック" pitchFamily="1" charset="-128"/>
              </a:rPr>
              <a:t>Thermal conductivity</a:t>
            </a:r>
            <a:endParaRPr lang="en-GB" dirty="0">
              <a:solidFill>
                <a:srgbClr val="767676"/>
              </a:solidFill>
              <a:latin typeface="Arial" pitchFamily="34" charset="0"/>
              <a:ea typeface="ＭＳ Ｐゴシック" pitchFamily="1" charset="-128"/>
            </a:endParaRPr>
          </a:p>
        </p:txBody>
      </p:sp>
      <p:sp>
        <p:nvSpPr>
          <p:cNvPr id="24" name="Inhaltsplatzhalter 23"/>
          <p:cNvSpPr>
            <a:spLocks noGrp="1"/>
          </p:cNvSpPr>
          <p:nvPr>
            <p:ph sz="quarter" idx="4"/>
          </p:nvPr>
        </p:nvSpPr>
        <p:spPr>
          <a:xfrm>
            <a:off x="5643629" y="3642348"/>
            <a:ext cx="3429000" cy="2514600"/>
          </a:xfrm>
        </p:spPr>
        <p:txBody>
          <a:bodyPr>
            <a:normAutofit fontScale="92500" lnSpcReduction="10000"/>
          </a:bodyPr>
          <a:lstStyle/>
          <a:p>
            <a:r>
              <a:rPr lang="en-GB" dirty="0"/>
              <a:t>At low temperatures many material properties can change very rapidly with temperature .</a:t>
            </a:r>
          </a:p>
          <a:p>
            <a:r>
              <a:rPr lang="en-GB" dirty="0"/>
              <a:t>e.g. heat capacity, electrical conductivity, vapour pressure</a:t>
            </a:r>
          </a:p>
        </p:txBody>
      </p:sp>
      <p:sp>
        <p:nvSpPr>
          <p:cNvPr id="10" name="Inhaltsplatzhalter 9"/>
          <p:cNvSpPr>
            <a:spLocks noGrp="1"/>
          </p:cNvSpPr>
          <p:nvPr>
            <p:ph sz="quarter" idx="2"/>
          </p:nvPr>
        </p:nvSpPr>
        <p:spPr>
          <a:xfrm>
            <a:off x="5643629" y="755873"/>
            <a:ext cx="3429000" cy="2723345"/>
          </a:xfrm>
        </p:spPr>
        <p:txBody>
          <a:bodyPr>
            <a:normAutofit fontScale="85000" lnSpcReduction="10000"/>
          </a:bodyPr>
          <a:lstStyle/>
          <a:p>
            <a:r>
              <a:rPr lang="en-GB" dirty="0"/>
              <a:t>The change in thermal conductivity in helium increases seven orders of magnitude at the lambda point (the </a:t>
            </a:r>
            <a:r>
              <a:rPr lang="el-GR" dirty="0">
                <a:latin typeface="Cambria" panose="02040503050406030204" pitchFamily="18" charset="0"/>
                <a:ea typeface="Cambria" panose="02040503050406030204" pitchFamily="18" charset="0"/>
              </a:rPr>
              <a:t>λ</a:t>
            </a:r>
            <a:r>
              <a:rPr lang="en-US" dirty="0">
                <a:latin typeface="Cambria" panose="02040503050406030204" pitchFamily="18" charset="0"/>
                <a:ea typeface="Cambria" panose="02040503050406030204" pitchFamily="18" charset="0"/>
              </a:rPr>
              <a:t> </a:t>
            </a:r>
            <a:r>
              <a:rPr lang="en-US" dirty="0">
                <a:latin typeface="Perpetua" panose="02020502060401020303" pitchFamily="18" charset="0"/>
                <a:ea typeface="Cambria" panose="02040503050406030204" pitchFamily="18" charset="0"/>
              </a:rPr>
              <a:t>point is defined as the temperature and pressure when helium becomes </a:t>
            </a:r>
            <a:r>
              <a:rPr lang="en-US" dirty="0" err="1">
                <a:latin typeface="Perpetua" panose="02020502060401020303" pitchFamily="18" charset="0"/>
                <a:ea typeface="Cambria" panose="02040503050406030204" pitchFamily="18" charset="0"/>
              </a:rPr>
              <a:t>superfluide</a:t>
            </a:r>
            <a:r>
              <a:rPr lang="en-US">
                <a:latin typeface="Perpetua" panose="02020502060401020303" pitchFamily="18" charset="0"/>
                <a:ea typeface="Cambria" panose="02040503050406030204" pitchFamily="18" charset="0"/>
              </a:rPr>
              <a:t>= He II</a:t>
            </a:r>
            <a:r>
              <a:rPr lang="en-US" dirty="0">
                <a:latin typeface="Perpetua" panose="02020502060401020303" pitchFamily="18" charset="0"/>
                <a:ea typeface="Cambria" panose="02040503050406030204" pitchFamily="18" charset="0"/>
              </a:rPr>
              <a:t>)</a:t>
            </a:r>
            <a:endParaRPr lang="de-DE" dirty="0">
              <a:latin typeface="Perpetua" panose="02020502060401020303" pitchFamily="18" charset="0"/>
            </a:endParaRPr>
          </a:p>
        </p:txBody>
      </p:sp>
      <p:sp>
        <p:nvSpPr>
          <p:cNvPr id="11" name="TextBox 10"/>
          <p:cNvSpPr txBox="1"/>
          <p:nvPr/>
        </p:nvSpPr>
        <p:spPr>
          <a:xfrm>
            <a:off x="685800" y="6027553"/>
            <a:ext cx="4386329" cy="307777"/>
          </a:xfrm>
          <a:prstGeom prst="rect">
            <a:avLst/>
          </a:prstGeom>
          <a:noFill/>
        </p:spPr>
        <p:txBody>
          <a:bodyPr wrap="none" rtlCol="0">
            <a:spAutoFit/>
          </a:bodyPr>
          <a:lstStyle/>
          <a:p>
            <a:r>
              <a:rPr lang="en-GB" sz="1400" dirty="0">
                <a:solidFill>
                  <a:prstClr val="black">
                    <a:lumMod val="65000"/>
                    <a:lumOff val="35000"/>
                  </a:prstClr>
                </a:solidFill>
              </a:rPr>
              <a:t>M. Murakami, Cryogenics, Volume 52, Issue 11, November 2012</a:t>
            </a:r>
            <a:endParaRPr lang="de-DE" sz="1400" dirty="0">
              <a:solidFill>
                <a:prstClr val="black">
                  <a:lumMod val="65000"/>
                  <a:lumOff val="35000"/>
                </a:prstClr>
              </a:solidFill>
            </a:endParaRPr>
          </a:p>
        </p:txBody>
      </p:sp>
      <p:sp>
        <p:nvSpPr>
          <p:cNvPr id="3" name="Footer Placeholder 2">
            <a:extLst>
              <a:ext uri="{FF2B5EF4-FFF2-40B4-BE49-F238E27FC236}">
                <a16:creationId xmlns:a16="http://schemas.microsoft.com/office/drawing/2014/main" id="{3564EB29-DB90-4D29-BE05-6CA63C34A306}"/>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CD309E90-CDEE-4E11-8B5F-25EC8A6F630C}"/>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2830948502"/>
      </p:ext>
    </p:extLst>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1447800" y="344407"/>
            <a:ext cx="6557962" cy="457200"/>
          </a:xfrm>
        </p:spPr>
        <p:txBody>
          <a:bodyPr>
            <a:normAutofit fontScale="90000"/>
          </a:bodyPr>
          <a:lstStyle/>
          <a:p>
            <a:pPr algn="ctr" eaLnBrk="1" hangingPunct="1"/>
            <a:r>
              <a:rPr lang="en-GB" sz="3600" dirty="0"/>
              <a:t>SC vs.NC   the different efficiencies</a:t>
            </a:r>
          </a:p>
        </p:txBody>
      </p:sp>
      <p:sp>
        <p:nvSpPr>
          <p:cNvPr id="10" name="Slide Number Placeholder 9"/>
          <p:cNvSpPr>
            <a:spLocks noGrp="1"/>
          </p:cNvSpPr>
          <p:nvPr>
            <p:ph type="sldNum" sz="quarter" idx="12"/>
          </p:nvPr>
        </p:nvSpPr>
        <p:spPr/>
        <p:txBody>
          <a:bodyPr/>
          <a:lstStyle/>
          <a:p>
            <a:pPr>
              <a:defRPr/>
            </a:pPr>
            <a:fld id="{8E9BBBC6-F3F1-4087-9A63-DFED96C543ED}" type="slidenum">
              <a:rPr lang="en-US" smtClean="0"/>
              <a:pPr>
                <a:defRPr/>
              </a:pPr>
              <a:t>116</a:t>
            </a:fld>
            <a:endParaRPr lang="en-US" dirty="0"/>
          </a:p>
        </p:txBody>
      </p:sp>
      <p:graphicFrame>
        <p:nvGraphicFramePr>
          <p:cNvPr id="4098" name="Object 3"/>
          <p:cNvGraphicFramePr>
            <a:graphicFrameLocks noGrp="1" noChangeAspect="1"/>
          </p:cNvGraphicFramePr>
          <p:nvPr>
            <p:ph sz="quarter" idx="1"/>
          </p:nvPr>
        </p:nvGraphicFramePr>
        <p:xfrm>
          <a:off x="3024188" y="3336925"/>
          <a:ext cx="96837" cy="18256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4188" y="3336925"/>
                        <a:ext cx="96837" cy="182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100" name="Picture 4"/>
          <p:cNvPicPr>
            <a:picLocks noGrp="1" noChangeAspect="1" noChangeArrowheads="1"/>
          </p:cNvPicPr>
          <p:nvPr>
            <p:ph sz="quarter" idx="2"/>
          </p:nvPr>
        </p:nvPicPr>
        <p:blipFill>
          <a:blip r:embed="rId5" cstate="print"/>
          <a:srcRect/>
          <a:stretch>
            <a:fillRect/>
          </a:stretch>
        </p:blipFill>
        <p:spPr>
          <a:xfrm>
            <a:off x="472647" y="2057399"/>
            <a:ext cx="7833153" cy="3753607"/>
          </a:xfrm>
        </p:spPr>
      </p:pic>
      <p:pic>
        <p:nvPicPr>
          <p:cNvPr id="34826" name="Picture 10"/>
          <p:cNvPicPr>
            <a:picLocks noChangeAspect="1" noChangeArrowheads="1"/>
          </p:cNvPicPr>
          <p:nvPr/>
        </p:nvPicPr>
        <p:blipFill rotWithShape="1">
          <a:blip r:embed="rId6">
            <a:extLst>
              <a:ext uri="{28A0092B-C50C-407E-A947-70E740481C1C}">
                <a14:useLocalDpi xmlns:a14="http://schemas.microsoft.com/office/drawing/2010/main" val="0"/>
              </a:ext>
            </a:extLst>
          </a:blip>
          <a:srcRect t="65158" b="3432"/>
          <a:stretch/>
        </p:blipFill>
        <p:spPr bwMode="auto">
          <a:xfrm>
            <a:off x="541123" y="827840"/>
            <a:ext cx="7696200" cy="72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a:extLst>
              <a:ext uri="{FF2B5EF4-FFF2-40B4-BE49-F238E27FC236}">
                <a16:creationId xmlns:a16="http://schemas.microsoft.com/office/drawing/2014/main" id="{E895AA60-5CAA-4784-9696-3AFC4C854694}"/>
              </a:ext>
            </a:extLst>
          </p:cNvPr>
          <p:cNvSpPr>
            <a:spLocks noGrp="1"/>
          </p:cNvSpPr>
          <p:nvPr>
            <p:ph type="ftr" sz="quarter" idx="11"/>
          </p:nvPr>
        </p:nvSpPr>
        <p:spPr/>
        <p:txBody>
          <a:bodyPr/>
          <a:lstStyle/>
          <a:p>
            <a:r>
              <a:rPr lang="en-GB" dirty="0"/>
              <a:t>JUAS  2021: SC RF  - Caspers/Wendt/Bozzolan/Calatroni</a:t>
            </a:r>
          </a:p>
        </p:txBody>
      </p:sp>
      <p:sp>
        <p:nvSpPr>
          <p:cNvPr id="2" name="Date Placeholder 1">
            <a:extLst>
              <a:ext uri="{FF2B5EF4-FFF2-40B4-BE49-F238E27FC236}">
                <a16:creationId xmlns:a16="http://schemas.microsoft.com/office/drawing/2014/main" id="{D2ECB105-EA8B-4638-AC97-452BB5A8F393}"/>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8B76529E-A9D2-48CC-9334-68D11C22B288}"/>
              </a:ext>
            </a:extLst>
          </p:cNvPr>
          <p:cNvSpPr txBox="1"/>
          <p:nvPr/>
        </p:nvSpPr>
        <p:spPr>
          <a:xfrm>
            <a:off x="2015290" y="5811007"/>
            <a:ext cx="4452566" cy="369332"/>
          </a:xfrm>
          <a:prstGeom prst="rect">
            <a:avLst/>
          </a:prstGeom>
          <a:noFill/>
        </p:spPr>
        <p:txBody>
          <a:bodyPr wrap="none" rtlCol="0">
            <a:spAutoFit/>
          </a:bodyPr>
          <a:lstStyle/>
          <a:p>
            <a:r>
              <a:rPr lang="en-US" dirty="0"/>
              <a:t>From Weingarten lecture CERN SC-RF CAS 96-03</a:t>
            </a:r>
            <a:endParaRPr lang="en-GB" dirty="0"/>
          </a:p>
        </p:txBody>
      </p:sp>
      <p:sp>
        <p:nvSpPr>
          <p:cNvPr id="5" name="Rectangle 4">
            <a:extLst>
              <a:ext uri="{FF2B5EF4-FFF2-40B4-BE49-F238E27FC236}">
                <a16:creationId xmlns:a16="http://schemas.microsoft.com/office/drawing/2014/main" id="{B6CD089C-A0F4-4FCB-B0AD-39C0A001042E}"/>
              </a:ext>
            </a:extLst>
          </p:cNvPr>
          <p:cNvSpPr/>
          <p:nvPr/>
        </p:nvSpPr>
        <p:spPr>
          <a:xfrm>
            <a:off x="3810000" y="1300215"/>
            <a:ext cx="381000" cy="293037"/>
          </a:xfrm>
          <a:prstGeom prst="rect">
            <a:avLst/>
          </a:prstGeom>
          <a:solidFill>
            <a:srgbClr val="D34817">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0E72072-8B08-4611-BCE2-EF51CD236A86}"/>
              </a:ext>
            </a:extLst>
          </p:cNvPr>
          <p:cNvSpPr/>
          <p:nvPr/>
        </p:nvSpPr>
        <p:spPr>
          <a:xfrm>
            <a:off x="4410994" y="929869"/>
            <a:ext cx="2240177" cy="293037"/>
          </a:xfrm>
          <a:prstGeom prst="rect">
            <a:avLst/>
          </a:prstGeom>
          <a:solidFill>
            <a:srgbClr val="D34817">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72CB9E9D-81D6-4716-B7BA-2E70B66AC85A}"/>
              </a:ext>
            </a:extLst>
          </p:cNvPr>
          <p:cNvSpPr txBox="1"/>
          <p:nvPr/>
        </p:nvSpPr>
        <p:spPr>
          <a:xfrm>
            <a:off x="495851" y="1602448"/>
            <a:ext cx="7561685" cy="369332"/>
          </a:xfrm>
          <a:prstGeom prst="rect">
            <a:avLst/>
          </a:prstGeom>
          <a:noFill/>
        </p:spPr>
        <p:txBody>
          <a:bodyPr wrap="none" rtlCol="0">
            <a:spAutoFit/>
          </a:bodyPr>
          <a:lstStyle/>
          <a:p>
            <a:r>
              <a:rPr lang="en-US" dirty="0"/>
              <a:t>What is </a:t>
            </a:r>
            <a:r>
              <a:rPr lang="en-US" dirty="0">
                <a:latin typeface="Cambria" panose="02040503050406030204" pitchFamily="18" charset="0"/>
                <a:ea typeface="Cambria" panose="02040503050406030204" pitchFamily="18" charset="0"/>
              </a:rPr>
              <a:t>Ẇ ?...answer: W= work over time or </a:t>
            </a:r>
            <a:r>
              <a:rPr lang="en-US" dirty="0" err="1">
                <a:latin typeface="Cambria" panose="02040503050406030204" pitchFamily="18" charset="0"/>
                <a:ea typeface="Cambria" panose="02040503050406030204" pitchFamily="18" charset="0"/>
              </a:rPr>
              <a:t>dW</a:t>
            </a:r>
            <a:r>
              <a:rPr lang="en-US" dirty="0">
                <a:latin typeface="Cambria" panose="02040503050406030204" pitchFamily="18" charset="0"/>
                <a:ea typeface="Cambria" panose="02040503050406030204" pitchFamily="18" charset="0"/>
              </a:rPr>
              <a:t>/dt = power  [Joule/second]</a:t>
            </a:r>
            <a:endParaRPr lang="en-GB" dirty="0"/>
          </a:p>
        </p:txBody>
      </p:sp>
      <p:sp>
        <p:nvSpPr>
          <p:cNvPr id="13" name="Rectangle 12">
            <a:extLst>
              <a:ext uri="{FF2B5EF4-FFF2-40B4-BE49-F238E27FC236}">
                <a16:creationId xmlns:a16="http://schemas.microsoft.com/office/drawing/2014/main" id="{4C812899-8785-4C35-BE93-1429BCD3FD20}"/>
              </a:ext>
            </a:extLst>
          </p:cNvPr>
          <p:cNvSpPr/>
          <p:nvPr/>
        </p:nvSpPr>
        <p:spPr>
          <a:xfrm>
            <a:off x="3180556" y="2367528"/>
            <a:ext cx="1639888" cy="293037"/>
          </a:xfrm>
          <a:prstGeom prst="rect">
            <a:avLst/>
          </a:prstGeom>
          <a:solidFill>
            <a:srgbClr val="00B0F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2DB94AFB-DD9E-48AC-8AB2-3F63F7F2FCA1}"/>
              </a:ext>
            </a:extLst>
          </p:cNvPr>
          <p:cNvSpPr/>
          <p:nvPr/>
        </p:nvSpPr>
        <p:spPr>
          <a:xfrm>
            <a:off x="2590800" y="2797558"/>
            <a:ext cx="304800" cy="293037"/>
          </a:xfrm>
          <a:prstGeom prst="rect">
            <a:avLst/>
          </a:prstGeom>
          <a:solidFill>
            <a:srgbClr val="00B0F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248E0B0-F9D0-472B-B107-AC1375D15FEB}"/>
              </a:ext>
            </a:extLst>
          </p:cNvPr>
          <p:cNvSpPr/>
          <p:nvPr/>
        </p:nvSpPr>
        <p:spPr>
          <a:xfrm>
            <a:off x="5029200" y="3886200"/>
            <a:ext cx="3124200" cy="293037"/>
          </a:xfrm>
          <a:prstGeom prst="rect">
            <a:avLst/>
          </a:prstGeom>
          <a:solidFill>
            <a:srgbClr val="03AD1F">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865F47E2-4D6C-4E37-A7FA-398DCEC1959B}"/>
              </a:ext>
            </a:extLst>
          </p:cNvPr>
          <p:cNvSpPr/>
          <p:nvPr/>
        </p:nvSpPr>
        <p:spPr>
          <a:xfrm>
            <a:off x="3024188" y="4572000"/>
            <a:ext cx="252412" cy="293037"/>
          </a:xfrm>
          <a:prstGeom prst="rect">
            <a:avLst/>
          </a:prstGeom>
          <a:solidFill>
            <a:srgbClr val="03AD1F">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D41CA21-2D21-4729-975A-C0D21ED2FACA}"/>
              </a:ext>
            </a:extLst>
          </p:cNvPr>
          <p:cNvSpPr txBox="1"/>
          <p:nvPr/>
        </p:nvSpPr>
        <p:spPr>
          <a:xfrm>
            <a:off x="578825" y="1145800"/>
            <a:ext cx="2164375" cy="369332"/>
          </a:xfrm>
          <a:prstGeom prst="rect">
            <a:avLst/>
          </a:prstGeom>
          <a:noFill/>
        </p:spPr>
        <p:txBody>
          <a:bodyPr wrap="none" rtlCol="0">
            <a:spAutoFit/>
          </a:bodyPr>
          <a:lstStyle/>
          <a:p>
            <a:r>
              <a:rPr lang="el-GR" dirty="0">
                <a:solidFill>
                  <a:srgbClr val="FF0000"/>
                </a:solidFill>
                <a:latin typeface="Cambria" panose="02040503050406030204" pitchFamily="18" charset="0"/>
                <a:ea typeface="Cambria" panose="02040503050406030204" pitchFamily="18" charset="0"/>
              </a:rPr>
              <a:t>η</a:t>
            </a:r>
            <a:r>
              <a:rPr lang="en-US" baseline="-25000" dirty="0">
                <a:solidFill>
                  <a:srgbClr val="FF0000"/>
                </a:solidFill>
                <a:latin typeface="Cambria" panose="02040503050406030204" pitchFamily="18" charset="0"/>
                <a:ea typeface="Cambria" panose="02040503050406030204" pitchFamily="18" charset="0"/>
              </a:rPr>
              <a:t>c</a:t>
            </a:r>
            <a:r>
              <a:rPr lang="en-US" dirty="0">
                <a:solidFill>
                  <a:srgbClr val="FF0000"/>
                </a:solidFill>
                <a:latin typeface="Cambria" panose="02040503050406030204" pitchFamily="18" charset="0"/>
                <a:ea typeface="Cambria" panose="02040503050406030204" pitchFamily="18" charset="0"/>
              </a:rPr>
              <a:t>=Carnot efficiency</a:t>
            </a:r>
            <a:endParaRPr lang="en-GB" dirty="0">
              <a:solidFill>
                <a:srgbClr val="FF0000"/>
              </a:solidFill>
            </a:endParaRPr>
          </a:p>
        </p:txBody>
      </p:sp>
    </p:spTree>
    <p:extLst>
      <p:ext uri="{BB962C8B-B14F-4D97-AF65-F5344CB8AC3E}">
        <p14:creationId xmlns:p14="http://schemas.microsoft.com/office/powerpoint/2010/main" val="2177382850"/>
      </p:ext>
    </p:extLst>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667000" y="228600"/>
            <a:ext cx="7696200" cy="762000"/>
          </a:xfrm>
        </p:spPr>
        <p:txBody>
          <a:bodyPr/>
          <a:lstStyle/>
          <a:p>
            <a:pPr eaLnBrk="1" hangingPunct="1"/>
            <a:r>
              <a:rPr lang="en-GB" dirty="0"/>
              <a:t>Anomalous losses</a:t>
            </a:r>
          </a:p>
        </p:txBody>
      </p:sp>
      <p:sp>
        <p:nvSpPr>
          <p:cNvPr id="10" name="Slide Number Placeholder 9"/>
          <p:cNvSpPr>
            <a:spLocks noGrp="1"/>
          </p:cNvSpPr>
          <p:nvPr>
            <p:ph type="sldNum" sz="quarter" idx="12"/>
          </p:nvPr>
        </p:nvSpPr>
        <p:spPr/>
        <p:txBody>
          <a:bodyPr/>
          <a:lstStyle/>
          <a:p>
            <a:pPr>
              <a:defRPr/>
            </a:pPr>
            <a:fld id="{FBF8C132-ADB5-427B-992A-289290248A34}" type="slidenum">
              <a:rPr lang="en-US" smtClean="0"/>
              <a:pPr>
                <a:defRPr/>
              </a:pPr>
              <a:t>117</a:t>
            </a:fld>
            <a:endParaRPr lang="en-US" dirty="0"/>
          </a:p>
        </p:txBody>
      </p:sp>
      <p:pic>
        <p:nvPicPr>
          <p:cNvPr id="10243" name="Picture 3"/>
          <p:cNvPicPr>
            <a:picLocks noGrp="1" noChangeAspect="1" noChangeArrowheads="1"/>
          </p:cNvPicPr>
          <p:nvPr>
            <p:ph sz="quarter" idx="1"/>
          </p:nvPr>
        </p:nvPicPr>
        <p:blipFill>
          <a:blip r:embed="rId3" cstate="print"/>
          <a:srcRect/>
          <a:stretch>
            <a:fillRect/>
          </a:stretch>
        </p:blipFill>
        <p:spPr>
          <a:xfrm>
            <a:off x="1371600" y="872933"/>
            <a:ext cx="2714625" cy="5446713"/>
          </a:xfrm>
        </p:spPr>
      </p:pic>
      <p:sp>
        <p:nvSpPr>
          <p:cNvPr id="201732" name="Text Box 4"/>
          <p:cNvSpPr txBox="1">
            <a:spLocks noChangeArrowheads="1"/>
          </p:cNvSpPr>
          <p:nvPr/>
        </p:nvSpPr>
        <p:spPr bwMode="auto">
          <a:xfrm>
            <a:off x="4372995" y="1104223"/>
            <a:ext cx="4495800" cy="2886075"/>
          </a:xfrm>
          <a:prstGeom prst="rect">
            <a:avLst/>
          </a:prstGeom>
          <a:noFill/>
          <a:ln w="9525" algn="ctr">
            <a:noFill/>
            <a:miter lim="800000"/>
            <a:headEnd/>
            <a:tailEnd/>
          </a:ln>
          <a:effectLst/>
        </p:spPr>
        <p:txBody>
          <a:bodyPr>
            <a:spAutoFit/>
          </a:bodyPr>
          <a:lstStyle/>
          <a:p>
            <a:pPr eaLnBrk="0" hangingPunct="0">
              <a:lnSpc>
                <a:spcPct val="125000"/>
              </a:lnSpc>
              <a:defRPr/>
            </a:pPr>
            <a:r>
              <a:rPr lang="fr-CH" sz="1600" dirty="0">
                <a:solidFill>
                  <a:schemeClr val="bg1">
                    <a:lumMod val="50000"/>
                  </a:schemeClr>
                </a:solidFill>
                <a:latin typeface="Arial" charset="0"/>
                <a:ea typeface="ＭＳ Ｐゴシック" pitchFamily="-48" charset="-128"/>
              </a:rPr>
              <a:t>So-called « anomalous losses » account for all contributions to the RF losses that are not described by the intrinsic parameters of the superconducting material (critical temperature, critical field, BCS (or two fluid ) surface resistance R</a:t>
            </a:r>
            <a:r>
              <a:rPr lang="fr-CH" sz="1600" baseline="-25000" dirty="0">
                <a:solidFill>
                  <a:schemeClr val="bg1">
                    <a:lumMod val="50000"/>
                  </a:schemeClr>
                </a:solidFill>
                <a:latin typeface="Arial" charset="0"/>
                <a:ea typeface="ＭＳ Ｐゴシック" pitchFamily="-48" charset="-128"/>
              </a:rPr>
              <a:t>s</a:t>
            </a:r>
            <a:r>
              <a:rPr lang="fr-CH" sz="1600" dirty="0">
                <a:solidFill>
                  <a:schemeClr val="bg1">
                    <a:lumMod val="50000"/>
                  </a:schemeClr>
                </a:solidFill>
                <a:latin typeface="Arial" charset="0"/>
                <a:ea typeface="ＭＳ Ｐゴシック" pitchFamily="-48" charset="-128"/>
              </a:rPr>
              <a:t>, etc.).</a:t>
            </a:r>
          </a:p>
          <a:p>
            <a:pPr eaLnBrk="0" hangingPunct="0">
              <a:lnSpc>
                <a:spcPct val="125000"/>
              </a:lnSpc>
              <a:defRPr/>
            </a:pPr>
            <a:r>
              <a:rPr lang="fr-CH" sz="1600" dirty="0">
                <a:solidFill>
                  <a:schemeClr val="bg1">
                    <a:lumMod val="50000"/>
                  </a:schemeClr>
                </a:solidFill>
                <a:latin typeface="Arial" charset="0"/>
                <a:ea typeface="ＭＳ Ｐゴシック" pitchFamily="-48" charset="-128"/>
              </a:rPr>
              <a:t>These anomalous losses show up as heat and are visible in the </a:t>
            </a:r>
            <a:r>
              <a:rPr lang="fr-CH" dirty="0">
                <a:solidFill>
                  <a:schemeClr val="bg1">
                    <a:lumMod val="50000"/>
                  </a:schemeClr>
                </a:solidFill>
                <a:latin typeface="Arial" charset="0"/>
                <a:ea typeface="ＭＳ Ｐゴシック" pitchFamily="-48" charset="-128"/>
              </a:rPr>
              <a:t>R</a:t>
            </a:r>
            <a:r>
              <a:rPr lang="fr-CH" baseline="-25000" dirty="0">
                <a:solidFill>
                  <a:schemeClr val="bg1">
                    <a:lumMod val="50000"/>
                  </a:schemeClr>
                </a:solidFill>
                <a:latin typeface="Arial" charset="0"/>
                <a:ea typeface="ＭＳ Ｐゴシック" pitchFamily="-48" charset="-128"/>
              </a:rPr>
              <a:t>s</a:t>
            </a:r>
            <a:r>
              <a:rPr lang="fr-CH" sz="1600" dirty="0">
                <a:solidFill>
                  <a:schemeClr val="bg1">
                    <a:lumMod val="50000"/>
                  </a:schemeClr>
                </a:solidFill>
                <a:latin typeface="Arial" charset="0"/>
                <a:ea typeface="ＭＳ Ｐゴシック" pitchFamily="-48" charset="-128"/>
              </a:rPr>
              <a:t> (T) and Q</a:t>
            </a:r>
            <a:r>
              <a:rPr lang="fr-CH" sz="1600" baseline="-25000" dirty="0">
                <a:solidFill>
                  <a:schemeClr val="bg1">
                    <a:lumMod val="50000"/>
                  </a:schemeClr>
                </a:solidFill>
                <a:latin typeface="Arial" charset="0"/>
                <a:ea typeface="ＭＳ Ｐゴシック" pitchFamily="-48" charset="-128"/>
              </a:rPr>
              <a:t>0</a:t>
            </a:r>
            <a:r>
              <a:rPr lang="fr-CH" sz="1600" dirty="0">
                <a:solidFill>
                  <a:schemeClr val="bg1">
                    <a:lumMod val="50000"/>
                  </a:schemeClr>
                </a:solidFill>
                <a:latin typeface="Arial" charset="0"/>
                <a:ea typeface="ＭＳ Ｐゴシック" pitchFamily="-48" charset="-128"/>
              </a:rPr>
              <a:t>(E</a:t>
            </a:r>
            <a:r>
              <a:rPr lang="fr-CH" sz="1600" baseline="-25000" dirty="0">
                <a:solidFill>
                  <a:schemeClr val="bg1">
                    <a:lumMod val="50000"/>
                  </a:schemeClr>
                </a:solidFill>
                <a:latin typeface="Arial" charset="0"/>
                <a:ea typeface="ＭＳ Ｐゴシック" pitchFamily="-48" charset="-128"/>
              </a:rPr>
              <a:t>a</a:t>
            </a:r>
            <a:r>
              <a:rPr lang="fr-CH" sz="1600" dirty="0">
                <a:solidFill>
                  <a:schemeClr val="bg1">
                    <a:lumMod val="50000"/>
                  </a:schemeClr>
                </a:solidFill>
                <a:latin typeface="Arial" charset="0"/>
                <a:ea typeface="ＭＳ Ｐゴシック" pitchFamily="-48" charset="-128"/>
              </a:rPr>
              <a:t>) plots, as well as in the « temperature maps ».</a:t>
            </a:r>
            <a:endParaRPr lang="en-US" sz="1600" dirty="0">
              <a:solidFill>
                <a:schemeClr val="bg1">
                  <a:lumMod val="50000"/>
                </a:schemeClr>
              </a:solidFill>
              <a:latin typeface="Arial" charset="0"/>
              <a:ea typeface="ＭＳ Ｐゴシック" pitchFamily="-48" charset="-128"/>
            </a:endParaRPr>
          </a:p>
        </p:txBody>
      </p:sp>
      <p:sp>
        <p:nvSpPr>
          <p:cNvPr id="3" name="Footer Placeholder 2">
            <a:extLst>
              <a:ext uri="{FF2B5EF4-FFF2-40B4-BE49-F238E27FC236}">
                <a16:creationId xmlns:a16="http://schemas.microsoft.com/office/drawing/2014/main" id="{6168CDA7-9676-452A-9746-2E5669ABC0FC}"/>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36FE71EF-ADCD-4AC9-921C-D56B2D5162FB}"/>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BD0BF549-D3B6-4F87-B15B-76B61390059E}"/>
              </a:ext>
            </a:extLst>
          </p:cNvPr>
          <p:cNvSpPr txBox="1"/>
          <p:nvPr/>
        </p:nvSpPr>
        <p:spPr>
          <a:xfrm>
            <a:off x="4800600" y="4724400"/>
            <a:ext cx="3962816" cy="369332"/>
          </a:xfrm>
          <a:prstGeom prst="rect">
            <a:avLst/>
          </a:prstGeom>
          <a:noFill/>
        </p:spPr>
        <p:txBody>
          <a:bodyPr wrap="none" rtlCol="0">
            <a:spAutoFit/>
          </a:bodyPr>
          <a:lstStyle/>
          <a:p>
            <a:r>
              <a:rPr lang="en-US" dirty="0"/>
              <a:t>From: CERN CAS 96-03; Weingarten lecture</a:t>
            </a:r>
            <a:endParaRPr lang="en-GB" dirty="0"/>
          </a:p>
        </p:txBody>
      </p:sp>
      <p:sp>
        <p:nvSpPr>
          <p:cNvPr id="11" name="TextBox 10">
            <a:extLst>
              <a:ext uri="{FF2B5EF4-FFF2-40B4-BE49-F238E27FC236}">
                <a16:creationId xmlns:a16="http://schemas.microsoft.com/office/drawing/2014/main" id="{4CFADE9E-2C99-4358-9D2C-25AF4C62A02C}"/>
              </a:ext>
            </a:extLst>
          </p:cNvPr>
          <p:cNvSpPr txBox="1"/>
          <p:nvPr/>
        </p:nvSpPr>
        <p:spPr>
          <a:xfrm>
            <a:off x="4811486" y="5180141"/>
            <a:ext cx="3618819" cy="646331"/>
          </a:xfrm>
          <a:prstGeom prst="rect">
            <a:avLst/>
          </a:prstGeom>
          <a:noFill/>
        </p:spPr>
        <p:txBody>
          <a:bodyPr wrap="square">
            <a:spAutoFit/>
          </a:bodyPr>
          <a:lstStyle/>
          <a:p>
            <a:r>
              <a:rPr lang="en-GB" dirty="0"/>
              <a:t>Fig. 12  Rs (Tc/T) and Q(</a:t>
            </a:r>
            <a:r>
              <a:rPr lang="en-GB" dirty="0" err="1"/>
              <a:t>Ea</a:t>
            </a:r>
            <a:r>
              <a:rPr lang="en-GB" dirty="0"/>
              <a:t>) curves that show typical performance limits</a:t>
            </a:r>
          </a:p>
        </p:txBody>
      </p:sp>
    </p:spTree>
    <p:extLst>
      <p:ext uri="{BB962C8B-B14F-4D97-AF65-F5344CB8AC3E}">
        <p14:creationId xmlns:p14="http://schemas.microsoft.com/office/powerpoint/2010/main" val="1875969562"/>
      </p:ext>
    </p:extLst>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228600"/>
            <a:ext cx="7772400" cy="639762"/>
          </a:xfrm>
        </p:spPr>
        <p:txBody>
          <a:bodyPr>
            <a:normAutofit fontScale="90000"/>
          </a:bodyPr>
          <a:lstStyle/>
          <a:p>
            <a:pPr lvl="0"/>
            <a:r>
              <a:rPr lang="en-US" dirty="0"/>
              <a:t>Magnetic</a:t>
            </a:r>
            <a:r>
              <a:rPr lang="en-US" baseline="0" dirty="0"/>
              <a:t> shielding </a:t>
            </a:r>
            <a:endParaRPr lang="en-GB"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118</a:t>
            </a:fld>
            <a:endParaRPr lang="en-GB" dirty="0"/>
          </a:p>
        </p:txBody>
      </p:sp>
      <p:pic>
        <p:nvPicPr>
          <p:cNvPr id="630786" name="Picture 2"/>
          <p:cNvPicPr>
            <a:picLocks noChangeAspect="1" noChangeArrowheads="1"/>
          </p:cNvPicPr>
          <p:nvPr/>
        </p:nvPicPr>
        <p:blipFill>
          <a:blip r:embed="rId3" cstate="print"/>
          <a:srcRect/>
          <a:stretch>
            <a:fillRect/>
          </a:stretch>
        </p:blipFill>
        <p:spPr bwMode="auto">
          <a:xfrm>
            <a:off x="527957" y="1694736"/>
            <a:ext cx="5171466" cy="3770330"/>
          </a:xfrm>
          <a:prstGeom prst="rect">
            <a:avLst/>
          </a:prstGeom>
          <a:noFill/>
          <a:ln w="9525">
            <a:noFill/>
            <a:miter lim="800000"/>
            <a:headEnd/>
            <a:tailEnd/>
          </a:ln>
        </p:spPr>
      </p:pic>
      <p:sp>
        <p:nvSpPr>
          <p:cNvPr id="8" name="Content Placeholder 7"/>
          <p:cNvSpPr>
            <a:spLocks noGrp="1"/>
          </p:cNvSpPr>
          <p:nvPr>
            <p:ph sz="quarter" idx="1"/>
          </p:nvPr>
        </p:nvSpPr>
        <p:spPr>
          <a:xfrm>
            <a:off x="762000" y="914400"/>
            <a:ext cx="7772400" cy="609600"/>
          </a:xfrm>
        </p:spPr>
        <p:txBody>
          <a:bodyPr/>
          <a:lstStyle/>
          <a:p>
            <a:r>
              <a:rPr lang="en-US" dirty="0"/>
              <a:t>Why do we need a magnetic shielding?</a:t>
            </a:r>
            <a:endParaRPr lang="en-GB" dirty="0"/>
          </a:p>
        </p:txBody>
      </p:sp>
      <p:sp>
        <p:nvSpPr>
          <p:cNvPr id="4" name="Footer Placeholder 3">
            <a:extLst>
              <a:ext uri="{FF2B5EF4-FFF2-40B4-BE49-F238E27FC236}">
                <a16:creationId xmlns:a16="http://schemas.microsoft.com/office/drawing/2014/main" id="{E886D721-24B3-432E-B349-5AF9DDDC6EAE}"/>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1D654F17-5C1A-41B3-BFD5-811399E7A159}"/>
              </a:ext>
            </a:extLst>
          </p:cNvPr>
          <p:cNvSpPr>
            <a:spLocks noGrp="1"/>
          </p:cNvSpPr>
          <p:nvPr>
            <p:ph type="dt" sz="half" idx="10"/>
          </p:nvPr>
        </p:nvSpPr>
        <p:spPr/>
        <p:txBody>
          <a:bodyPr/>
          <a:lstStyle/>
          <a:p>
            <a:r>
              <a:rPr lang="en-US"/>
              <a:t>Feb 2021</a:t>
            </a:r>
            <a:endParaRPr lang="en-GB" dirty="0"/>
          </a:p>
        </p:txBody>
      </p:sp>
      <p:sp>
        <p:nvSpPr>
          <p:cNvPr id="6" name="TextBox 5">
            <a:extLst>
              <a:ext uri="{FF2B5EF4-FFF2-40B4-BE49-F238E27FC236}">
                <a16:creationId xmlns:a16="http://schemas.microsoft.com/office/drawing/2014/main" id="{997FFADD-328C-43E3-91A4-235A44C1CDCA}"/>
              </a:ext>
            </a:extLst>
          </p:cNvPr>
          <p:cNvSpPr txBox="1"/>
          <p:nvPr/>
        </p:nvSpPr>
        <p:spPr>
          <a:xfrm>
            <a:off x="3276600" y="3750764"/>
            <a:ext cx="2402581" cy="369332"/>
          </a:xfrm>
          <a:prstGeom prst="rect">
            <a:avLst/>
          </a:prstGeom>
          <a:noFill/>
        </p:spPr>
        <p:txBody>
          <a:bodyPr wrap="none" rtlCol="0">
            <a:spAutoFit/>
          </a:bodyPr>
          <a:lstStyle/>
          <a:p>
            <a:r>
              <a:rPr lang="en-US" dirty="0" err="1"/>
              <a:t>R</a:t>
            </a:r>
            <a:r>
              <a:rPr lang="en-US" baseline="-25000" dirty="0" err="1"/>
              <a:t>mag</a:t>
            </a:r>
            <a:r>
              <a:rPr lang="en-US" baseline="-25000" dirty="0"/>
              <a:t>  </a:t>
            </a:r>
            <a:r>
              <a:rPr lang="en-US" dirty="0">
                <a:latin typeface="Cambria" panose="02040503050406030204" pitchFamily="18" charset="0"/>
                <a:ea typeface="Cambria" panose="02040503050406030204" pitchFamily="18" charset="0"/>
              </a:rPr>
              <a:t>= </a:t>
            </a:r>
            <a:r>
              <a:rPr lang="en-US" dirty="0"/>
              <a:t>magneto-resistance</a:t>
            </a:r>
            <a:endParaRPr lang="en-GB" dirty="0"/>
          </a:p>
        </p:txBody>
      </p:sp>
      <p:sp>
        <p:nvSpPr>
          <p:cNvPr id="7" name="TextBox 6">
            <a:extLst>
              <a:ext uri="{FF2B5EF4-FFF2-40B4-BE49-F238E27FC236}">
                <a16:creationId xmlns:a16="http://schemas.microsoft.com/office/drawing/2014/main" id="{E1833B8B-6357-408A-89C6-6CAA1A4F64DE}"/>
              </a:ext>
            </a:extLst>
          </p:cNvPr>
          <p:cNvSpPr txBox="1"/>
          <p:nvPr/>
        </p:nvSpPr>
        <p:spPr>
          <a:xfrm>
            <a:off x="5730601" y="1570038"/>
            <a:ext cx="3392082" cy="3139321"/>
          </a:xfrm>
          <a:prstGeom prst="rect">
            <a:avLst/>
          </a:prstGeom>
          <a:noFill/>
        </p:spPr>
        <p:txBody>
          <a:bodyPr wrap="none" rtlCol="0">
            <a:spAutoFit/>
          </a:bodyPr>
          <a:lstStyle/>
          <a:p>
            <a:r>
              <a:rPr lang="en-US" dirty="0" err="1"/>
              <a:t>R</a:t>
            </a:r>
            <a:r>
              <a:rPr lang="en-US" baseline="-25000" dirty="0" err="1"/>
              <a:t>mag</a:t>
            </a:r>
            <a:r>
              <a:rPr lang="en-US" baseline="-25000" dirty="0"/>
              <a:t> </a:t>
            </a:r>
            <a:r>
              <a:rPr lang="en-US" dirty="0"/>
              <a:t>is the additional surface resistance</a:t>
            </a:r>
          </a:p>
          <a:p>
            <a:r>
              <a:rPr lang="en-US" dirty="0"/>
              <a:t>due to trapped flux</a:t>
            </a:r>
            <a:r>
              <a:rPr lang="en-US" baseline="-25000" dirty="0"/>
              <a:t> </a:t>
            </a:r>
            <a:r>
              <a:rPr lang="en-US" dirty="0"/>
              <a:t> </a:t>
            </a:r>
          </a:p>
          <a:p>
            <a:r>
              <a:rPr lang="en-US" dirty="0"/>
              <a:t>R</a:t>
            </a:r>
            <a:r>
              <a:rPr lang="en-US" baseline="-25000" dirty="0"/>
              <a:t>N</a:t>
            </a:r>
            <a:r>
              <a:rPr lang="en-US" dirty="0"/>
              <a:t> is the normal  SC state surface </a:t>
            </a:r>
          </a:p>
          <a:p>
            <a:r>
              <a:rPr lang="en-US" dirty="0"/>
              <a:t>Resistance</a:t>
            </a:r>
          </a:p>
          <a:p>
            <a:r>
              <a:rPr lang="en-US" dirty="0"/>
              <a:t>Good ref:  The Book by </a:t>
            </a:r>
            <a:r>
              <a:rPr lang="en-US" dirty="0" err="1"/>
              <a:t>Padamse</a:t>
            </a:r>
            <a:endParaRPr lang="en-US" dirty="0"/>
          </a:p>
          <a:p>
            <a:endParaRPr lang="en-US" dirty="0"/>
          </a:p>
          <a:p>
            <a:r>
              <a:rPr lang="en-US" dirty="0"/>
              <a:t>Basically the magnetic flux is dragged</a:t>
            </a:r>
          </a:p>
          <a:p>
            <a:r>
              <a:rPr lang="en-US" dirty="0"/>
              <a:t>by RF currents (via Lorentz force) and</a:t>
            </a:r>
          </a:p>
          <a:p>
            <a:r>
              <a:rPr lang="en-US" dirty="0"/>
              <a:t>the normal conducting core dissipates </a:t>
            </a:r>
          </a:p>
          <a:p>
            <a:r>
              <a:rPr lang="en-US" dirty="0"/>
              <a:t>due to electrical resistivity because its</a:t>
            </a:r>
          </a:p>
          <a:p>
            <a:r>
              <a:rPr lang="en-US" dirty="0"/>
              <a:t>dragged</a:t>
            </a:r>
          </a:p>
        </p:txBody>
      </p:sp>
    </p:spTree>
    <p:extLst>
      <p:ext uri="{BB962C8B-B14F-4D97-AF65-F5344CB8AC3E}">
        <p14:creationId xmlns:p14="http://schemas.microsoft.com/office/powerpoint/2010/main" val="319682695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76400" y="65398"/>
            <a:ext cx="7620000" cy="762000"/>
          </a:xfrm>
        </p:spPr>
        <p:txBody>
          <a:bodyPr/>
          <a:lstStyle/>
          <a:p>
            <a:pPr eaLnBrk="1" hangingPunct="1"/>
            <a:r>
              <a:rPr lang="en-GB" dirty="0"/>
              <a:t>Electron field emission </a:t>
            </a:r>
            <a:r>
              <a:rPr lang="en-GB" sz="2000" dirty="0"/>
              <a:t>1/3</a:t>
            </a:r>
            <a:endParaRPr lang="en-GB" dirty="0"/>
          </a:p>
        </p:txBody>
      </p:sp>
      <p:sp>
        <p:nvSpPr>
          <p:cNvPr id="10" name="Slide Number Placeholder 9"/>
          <p:cNvSpPr>
            <a:spLocks noGrp="1"/>
          </p:cNvSpPr>
          <p:nvPr>
            <p:ph type="sldNum" sz="quarter" idx="12"/>
          </p:nvPr>
        </p:nvSpPr>
        <p:spPr/>
        <p:txBody>
          <a:bodyPr/>
          <a:lstStyle/>
          <a:p>
            <a:pPr>
              <a:defRPr/>
            </a:pPr>
            <a:fld id="{3AE2621F-F965-417D-83BA-70802B21A770}" type="slidenum">
              <a:rPr lang="en-US" smtClean="0"/>
              <a:pPr>
                <a:defRPr/>
              </a:pPr>
              <a:t>119</a:t>
            </a:fld>
            <a:endParaRPr lang="en-US" dirty="0"/>
          </a:p>
        </p:txBody>
      </p:sp>
      <p:pic>
        <p:nvPicPr>
          <p:cNvPr id="16387" name="Picture 3"/>
          <p:cNvPicPr>
            <a:picLocks noChangeAspect="1" noChangeArrowheads="1"/>
          </p:cNvPicPr>
          <p:nvPr/>
        </p:nvPicPr>
        <p:blipFill>
          <a:blip r:embed="rId3" cstate="print"/>
          <a:srcRect/>
          <a:stretch>
            <a:fillRect/>
          </a:stretch>
        </p:blipFill>
        <p:spPr bwMode="auto">
          <a:xfrm>
            <a:off x="1500188" y="857250"/>
            <a:ext cx="2928937" cy="5124450"/>
          </a:xfrm>
          <a:prstGeom prst="rect">
            <a:avLst/>
          </a:prstGeom>
          <a:noFill/>
          <a:ln w="9525">
            <a:noFill/>
            <a:miter lim="800000"/>
            <a:headEnd/>
            <a:tailEnd/>
          </a:ln>
        </p:spPr>
      </p:pic>
      <p:pic>
        <p:nvPicPr>
          <p:cNvPr id="16388" name="Picture 4"/>
          <p:cNvPicPr>
            <a:picLocks noChangeAspect="1" noChangeArrowheads="1"/>
          </p:cNvPicPr>
          <p:nvPr/>
        </p:nvPicPr>
        <p:blipFill>
          <a:blip r:embed="rId4" cstate="print"/>
          <a:srcRect/>
          <a:stretch>
            <a:fillRect/>
          </a:stretch>
        </p:blipFill>
        <p:spPr bwMode="auto">
          <a:xfrm>
            <a:off x="4429125" y="2000250"/>
            <a:ext cx="4532313" cy="3143250"/>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1920707A-3BEF-41D6-9FF8-241C1B10B188}"/>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74B3794B-C5B0-40D0-B723-8717AC32294B}"/>
              </a:ext>
            </a:extLst>
          </p:cNvPr>
          <p:cNvSpPr>
            <a:spLocks noGrp="1"/>
          </p:cNvSpPr>
          <p:nvPr>
            <p:ph type="dt" sz="half" idx="10"/>
          </p:nvPr>
        </p:nvSpPr>
        <p:spPr/>
        <p:txBody>
          <a:bodyPr/>
          <a:lstStyle/>
          <a:p>
            <a:r>
              <a:rPr lang="en-US"/>
              <a:t>Feb 2021</a:t>
            </a:r>
            <a:endParaRPr lang="en-GB" dirty="0"/>
          </a:p>
        </p:txBody>
      </p:sp>
      <p:sp>
        <p:nvSpPr>
          <p:cNvPr id="9" name="TextBox 8">
            <a:extLst>
              <a:ext uri="{FF2B5EF4-FFF2-40B4-BE49-F238E27FC236}">
                <a16:creationId xmlns:a16="http://schemas.microsoft.com/office/drawing/2014/main" id="{9C92D053-9C52-4183-951A-4B67A92CF66A}"/>
              </a:ext>
            </a:extLst>
          </p:cNvPr>
          <p:cNvSpPr txBox="1"/>
          <p:nvPr/>
        </p:nvSpPr>
        <p:spPr>
          <a:xfrm>
            <a:off x="1012371" y="5990354"/>
            <a:ext cx="6477000" cy="369332"/>
          </a:xfrm>
          <a:prstGeom prst="rect">
            <a:avLst/>
          </a:prstGeom>
          <a:noFill/>
        </p:spPr>
        <p:txBody>
          <a:bodyPr wrap="square">
            <a:spAutoFit/>
          </a:bodyPr>
          <a:lstStyle/>
          <a:p>
            <a:r>
              <a:rPr lang="en-GB" dirty="0"/>
              <a:t>https://cds.cern.ch/record/306421/files/CERN-96-03.pdf</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a:spLocks noGrp="1"/>
          </p:cNvSpPr>
          <p:nvPr>
            <p:ph type="sldNum" sz="quarter" idx="12"/>
          </p:nvPr>
        </p:nvSpPr>
        <p:spPr/>
        <p:txBody>
          <a:bodyPr/>
          <a:lstStyle/>
          <a:p>
            <a:pPr>
              <a:defRPr/>
            </a:pPr>
            <a:fld id="{DB53ACC3-E0A7-4739-8964-C09F9DCF4F47}" type="slidenum">
              <a:rPr lang="en-US"/>
              <a:pPr>
                <a:defRPr/>
              </a:pPr>
              <a:t>12</a:t>
            </a:fld>
            <a:endParaRPr lang="en-US" dirty="0"/>
          </a:p>
        </p:txBody>
      </p:sp>
      <p:sp>
        <p:nvSpPr>
          <p:cNvPr id="19462" name="Rectangle 2"/>
          <p:cNvSpPr>
            <a:spLocks noGrp="1" noChangeArrowheads="1"/>
          </p:cNvSpPr>
          <p:nvPr>
            <p:ph type="title" idx="4294967295"/>
          </p:nvPr>
        </p:nvSpPr>
        <p:spPr>
          <a:xfrm>
            <a:off x="2303463" y="0"/>
            <a:ext cx="6840537" cy="762000"/>
          </a:xfrm>
        </p:spPr>
        <p:txBody>
          <a:bodyPr/>
          <a:lstStyle/>
          <a:p>
            <a:pPr eaLnBrk="1" hangingPunct="1"/>
            <a:r>
              <a:rPr lang="en-GB" dirty="0"/>
              <a:t>Historical remarks </a:t>
            </a:r>
            <a:r>
              <a:rPr lang="en-GB" sz="2000" dirty="0"/>
              <a:t>4/4</a:t>
            </a:r>
            <a:endParaRPr lang="en-GB" dirty="0"/>
          </a:p>
        </p:txBody>
      </p:sp>
      <p:pic>
        <p:nvPicPr>
          <p:cNvPr id="19463" name="Picture 3"/>
          <p:cNvPicPr>
            <a:picLocks noGrp="1" noChangeAspect="1" noChangeArrowheads="1"/>
          </p:cNvPicPr>
          <p:nvPr>
            <p:ph sz="half" idx="4294967295"/>
          </p:nvPr>
        </p:nvPicPr>
        <p:blipFill>
          <a:blip r:embed="rId3" cstate="print"/>
          <a:srcRect/>
          <a:stretch>
            <a:fillRect/>
          </a:stretch>
        </p:blipFill>
        <p:spPr>
          <a:xfrm>
            <a:off x="5486400" y="762000"/>
            <a:ext cx="2924175" cy="4279900"/>
          </a:xfrm>
        </p:spPr>
      </p:pic>
      <p:pic>
        <p:nvPicPr>
          <p:cNvPr id="19464" name="Picture 4"/>
          <p:cNvPicPr>
            <a:picLocks noGrp="1" noChangeAspect="1" noChangeArrowheads="1"/>
          </p:cNvPicPr>
          <p:nvPr>
            <p:ph type="body" idx="4294967295"/>
          </p:nvPr>
        </p:nvPicPr>
        <p:blipFill>
          <a:blip r:embed="rId4" cstate="print"/>
          <a:srcRect/>
          <a:stretch>
            <a:fillRect/>
          </a:stretch>
        </p:blipFill>
        <p:spPr>
          <a:xfrm>
            <a:off x="1295400" y="990600"/>
            <a:ext cx="3616325" cy="2389187"/>
          </a:xfrm>
        </p:spPr>
      </p:pic>
      <p:pic>
        <p:nvPicPr>
          <p:cNvPr id="19465" name="Picture 5"/>
          <p:cNvPicPr>
            <a:picLocks noGrp="1" noChangeAspect="1" noChangeArrowheads="1"/>
          </p:cNvPicPr>
          <p:nvPr>
            <p:ph sz="half" idx="4294967295"/>
          </p:nvPr>
        </p:nvPicPr>
        <p:blipFill>
          <a:blip r:embed="rId5" cstate="print"/>
          <a:srcRect/>
          <a:stretch>
            <a:fillRect/>
          </a:stretch>
        </p:blipFill>
        <p:spPr>
          <a:xfrm>
            <a:off x="304800" y="5143500"/>
            <a:ext cx="8458200" cy="881063"/>
          </a:xfrm>
        </p:spPr>
      </p:pic>
      <p:sp>
        <p:nvSpPr>
          <p:cNvPr id="19466" name="Text Box 7"/>
          <p:cNvSpPr txBox="1">
            <a:spLocks noChangeArrowheads="1"/>
          </p:cNvSpPr>
          <p:nvPr/>
        </p:nvSpPr>
        <p:spPr bwMode="auto">
          <a:xfrm>
            <a:off x="1285875" y="3714750"/>
            <a:ext cx="4319588" cy="1600438"/>
          </a:xfrm>
          <a:prstGeom prst="rect">
            <a:avLst/>
          </a:prstGeom>
          <a:noFill/>
          <a:ln w="9525">
            <a:noFill/>
            <a:miter lim="800000"/>
            <a:headEnd/>
            <a:tailEnd/>
          </a:ln>
        </p:spPr>
        <p:txBody>
          <a:bodyPr>
            <a:spAutoFit/>
          </a:bodyPr>
          <a:lstStyle/>
          <a:p>
            <a:pPr eaLnBrk="0" hangingPunct="0"/>
            <a:r>
              <a:rPr lang="en-US" sz="1400" dirty="0">
                <a:latin typeface="Arial" charset="0"/>
                <a:ea typeface="ＭＳ Ｐゴシック" pitchFamily="1" charset="-128"/>
              </a:rPr>
              <a:t>Development of the superconducting transition temperatures after the discovery of the</a:t>
            </a:r>
          </a:p>
          <a:p>
            <a:pPr eaLnBrk="0" hangingPunct="0"/>
            <a:r>
              <a:rPr lang="en-US" sz="1400" dirty="0">
                <a:latin typeface="Arial" charset="0"/>
                <a:ea typeface="ＭＳ Ｐゴシック" pitchFamily="1" charset="-128"/>
              </a:rPr>
              <a:t>phenomenon in 1911. The materials listed are metals or inter-metallic compounds and reflect the</a:t>
            </a:r>
          </a:p>
          <a:p>
            <a:pPr eaLnBrk="0" hangingPunct="0"/>
            <a:r>
              <a:rPr lang="en-US" sz="1400" dirty="0">
                <a:latin typeface="Arial" charset="0"/>
                <a:ea typeface="ＭＳ Ｐゴシック" pitchFamily="1" charset="-128"/>
              </a:rPr>
              <a:t>respective highest T</a:t>
            </a:r>
            <a:r>
              <a:rPr lang="en-US" sz="1400" baseline="-25000" dirty="0">
                <a:latin typeface="Arial" charset="0"/>
                <a:ea typeface="ＭＳ Ｐゴシック" pitchFamily="1" charset="-128"/>
              </a:rPr>
              <a:t>c</a:t>
            </a:r>
            <a:r>
              <a:rPr lang="en-US" sz="1400" dirty="0">
                <a:latin typeface="Arial" charset="0"/>
                <a:ea typeface="ＭＳ Ｐゴシック" pitchFamily="1" charset="-128"/>
              </a:rPr>
              <a:t>’s - </a:t>
            </a:r>
            <a:r>
              <a:rPr lang="fr-CH" sz="1400" dirty="0">
                <a:latin typeface="Arial" charset="0"/>
                <a:ea typeface="ＭＳ Ｐゴシック" pitchFamily="1" charset="-128"/>
              </a:rPr>
              <a:t>Adapted from G. Bednorz – Nobel lecture</a:t>
            </a:r>
            <a:endParaRPr lang="en-US" sz="1400" dirty="0">
              <a:latin typeface="Arial" charset="0"/>
              <a:ea typeface="ＭＳ Ｐゴシック" pitchFamily="1" charset="-128"/>
            </a:endParaRPr>
          </a:p>
          <a:p>
            <a:pPr eaLnBrk="0" hangingPunct="0"/>
            <a:endParaRPr lang="en-US" sz="1400" dirty="0">
              <a:latin typeface="Arial" charset="0"/>
              <a:ea typeface="ＭＳ Ｐゴシック" pitchFamily="1" charset="-128"/>
            </a:endParaRPr>
          </a:p>
        </p:txBody>
      </p:sp>
      <p:sp>
        <p:nvSpPr>
          <p:cNvPr id="11" name="TextBox 10"/>
          <p:cNvSpPr txBox="1"/>
          <p:nvPr/>
        </p:nvSpPr>
        <p:spPr>
          <a:xfrm>
            <a:off x="2286000" y="2057400"/>
            <a:ext cx="473206" cy="292388"/>
          </a:xfrm>
          <a:prstGeom prst="rect">
            <a:avLst/>
          </a:prstGeom>
          <a:solidFill>
            <a:schemeClr val="bg1"/>
          </a:solidFill>
        </p:spPr>
        <p:txBody>
          <a:bodyPr wrap="none" rtlCol="0">
            <a:spAutoFit/>
          </a:bodyPr>
          <a:lstStyle/>
          <a:p>
            <a:r>
              <a:rPr lang="en-US" sz="1300" b="1" dirty="0">
                <a:latin typeface="Calibri" pitchFamily="34" charset="0"/>
              </a:rPr>
              <a:t>NbC</a:t>
            </a:r>
            <a:endParaRPr lang="de-DE" sz="1300" b="1" dirty="0">
              <a:latin typeface="Calibri" pitchFamily="34" charset="0"/>
            </a:endParaRPr>
          </a:p>
        </p:txBody>
      </p:sp>
      <p:sp>
        <p:nvSpPr>
          <p:cNvPr id="14" name="TextBox 13"/>
          <p:cNvSpPr txBox="1"/>
          <p:nvPr/>
        </p:nvSpPr>
        <p:spPr>
          <a:xfrm>
            <a:off x="5867400" y="4191000"/>
            <a:ext cx="457200" cy="246221"/>
          </a:xfrm>
          <a:prstGeom prst="rect">
            <a:avLst/>
          </a:prstGeom>
          <a:solidFill>
            <a:schemeClr val="bg1"/>
          </a:solidFill>
        </p:spPr>
        <p:txBody>
          <a:bodyPr wrap="square" rtlCol="0">
            <a:spAutoFit/>
          </a:bodyPr>
          <a:lstStyle/>
          <a:p>
            <a:r>
              <a:rPr lang="en-US" sz="1000" b="1" dirty="0">
                <a:latin typeface="Calibri" pitchFamily="34" charset="0"/>
              </a:rPr>
              <a:t>NbC</a:t>
            </a:r>
            <a:endParaRPr lang="de-DE" sz="1000" b="1" dirty="0">
              <a:latin typeface="Calibri" pitchFamily="34" charset="0"/>
            </a:endParaRPr>
          </a:p>
        </p:txBody>
      </p:sp>
      <p:sp>
        <p:nvSpPr>
          <p:cNvPr id="3" name="Footer Placeholder 2">
            <a:extLst>
              <a:ext uri="{FF2B5EF4-FFF2-40B4-BE49-F238E27FC236}">
                <a16:creationId xmlns:a16="http://schemas.microsoft.com/office/drawing/2014/main" id="{BCF7C75A-B526-4C1D-B0B8-2238751B4D08}"/>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BB6EFE67-240E-41FF-B8B0-C7505583A8A6}"/>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1C2DCF2E-E472-4DD6-A6DA-6223072680D7}"/>
              </a:ext>
            </a:extLst>
          </p:cNvPr>
          <p:cNvSpPr txBox="1"/>
          <p:nvPr/>
        </p:nvSpPr>
        <p:spPr>
          <a:xfrm>
            <a:off x="6248400" y="1138339"/>
            <a:ext cx="1301703" cy="738664"/>
          </a:xfrm>
          <a:prstGeom prst="rect">
            <a:avLst/>
          </a:prstGeom>
          <a:noFill/>
        </p:spPr>
        <p:txBody>
          <a:bodyPr wrap="none" rtlCol="0">
            <a:spAutoFit/>
          </a:bodyPr>
          <a:lstStyle/>
          <a:p>
            <a:r>
              <a:rPr lang="en-US" sz="1400" dirty="0">
                <a:solidFill>
                  <a:srgbClr val="FF0000"/>
                </a:solidFill>
              </a:rPr>
              <a:t>jargon: YBCO</a:t>
            </a:r>
          </a:p>
          <a:p>
            <a:r>
              <a:rPr lang="en-US" sz="1400" dirty="0">
                <a:solidFill>
                  <a:srgbClr val="FF0000"/>
                </a:solidFill>
              </a:rPr>
              <a:t>Yttrium–Barium</a:t>
            </a:r>
          </a:p>
          <a:p>
            <a:r>
              <a:rPr lang="en-US" sz="1400" dirty="0" err="1">
                <a:solidFill>
                  <a:srgbClr val="FF0000"/>
                </a:solidFill>
              </a:rPr>
              <a:t>Cuprate</a:t>
            </a:r>
            <a:r>
              <a:rPr lang="en-US" sz="1400" dirty="0">
                <a:solidFill>
                  <a:srgbClr val="FF0000"/>
                </a:solidFill>
              </a:rPr>
              <a:t> </a:t>
            </a:r>
            <a:endParaRPr lang="en-GB" sz="1400" dirty="0">
              <a:solidFill>
                <a:srgbClr val="FF0000"/>
              </a:solidFill>
            </a:endParaRPr>
          </a:p>
        </p:txBody>
      </p:sp>
    </p:spTree>
  </p:cSld>
  <p:clrMapOvr>
    <a:masterClrMapping/>
  </p:clrMapOvr>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571625" y="3071813"/>
            <a:ext cx="2214563" cy="517525"/>
          </a:xfrm>
          <a:prstGeom prst="rect">
            <a:avLst/>
          </a:prstGeom>
          <a:noFill/>
          <a:ln w="9525">
            <a:noFill/>
            <a:miter lim="800000"/>
            <a:headEnd/>
            <a:tailEnd/>
          </a:ln>
        </p:spPr>
        <p:txBody>
          <a:bodyPr>
            <a:spAutoFit/>
          </a:bodyPr>
          <a:lstStyle/>
          <a:p>
            <a:r>
              <a:rPr lang="en-US" sz="1400" dirty="0">
                <a:latin typeface="Arial" pitchFamily="34" charset="0"/>
                <a:ea typeface="ＭＳ Ｐゴシック" pitchFamily="1" charset="-128"/>
              </a:rPr>
              <a:t>E</a:t>
            </a:r>
            <a:r>
              <a:rPr lang="en-US" sz="1400" baseline="-25000" dirty="0">
                <a:latin typeface="Arial" pitchFamily="34" charset="0"/>
                <a:ea typeface="ＭＳ Ｐゴシック" pitchFamily="1" charset="-128"/>
              </a:rPr>
              <a:t>on</a:t>
            </a:r>
            <a:r>
              <a:rPr lang="en-US" sz="1400" dirty="0">
                <a:latin typeface="Arial" pitchFamily="34" charset="0"/>
                <a:ea typeface="ＭＳ Ｐゴシック" pitchFamily="1" charset="-128"/>
              </a:rPr>
              <a:t>(2nA) =140 MV/m</a:t>
            </a:r>
          </a:p>
          <a:p>
            <a:pPr>
              <a:buFont typeface="Symbol" pitchFamily="18" charset="2"/>
              <a:buChar char="b"/>
            </a:pPr>
            <a:r>
              <a:rPr lang="en-US" sz="1400" dirty="0">
                <a:latin typeface="Arial" pitchFamily="34" charset="0"/>
                <a:ea typeface="ＭＳ Ｐゴシック" pitchFamily="1" charset="-128"/>
                <a:sym typeface="Symbol" pitchFamily="18" charset="2"/>
              </a:rPr>
              <a:t>= 31, S = 6.8·10</a:t>
            </a:r>
            <a:r>
              <a:rPr lang="en-US" sz="1400" baseline="30000" dirty="0">
                <a:latin typeface="Arial" pitchFamily="34" charset="0"/>
                <a:ea typeface="ＭＳ Ｐゴシック" pitchFamily="1" charset="-128"/>
                <a:sym typeface="Symbol" pitchFamily="18" charset="2"/>
              </a:rPr>
              <a:t>-6 </a:t>
            </a:r>
            <a:r>
              <a:rPr lang="el-GR" sz="1400">
                <a:latin typeface="Arial" pitchFamily="34" charset="0"/>
                <a:cs typeface="Times New Roman" pitchFamily="18" charset="0"/>
                <a:sym typeface="Symbol" pitchFamily="18" charset="2"/>
              </a:rPr>
              <a:t>µ</a:t>
            </a:r>
            <a:r>
              <a:rPr lang="en-US" sz="1400" dirty="0">
                <a:latin typeface="Arial" pitchFamily="34" charset="0"/>
                <a:ea typeface="ＭＳ Ｐゴシック" pitchFamily="1" charset="-128"/>
                <a:sym typeface="Symbol" pitchFamily="18" charset="2"/>
              </a:rPr>
              <a:t>m</a:t>
            </a:r>
            <a:r>
              <a:rPr lang="en-US" sz="1400" baseline="30000" dirty="0">
                <a:latin typeface="Arial" pitchFamily="34" charset="0"/>
                <a:ea typeface="ＭＳ Ｐゴシック" pitchFamily="1" charset="-128"/>
                <a:sym typeface="Symbol" pitchFamily="18" charset="2"/>
              </a:rPr>
              <a:t>2</a:t>
            </a:r>
            <a:r>
              <a:rPr lang="en-US" sz="1400" dirty="0">
                <a:latin typeface="Arial" pitchFamily="34" charset="0"/>
                <a:ea typeface="ＭＳ Ｐゴシック" pitchFamily="1" charset="-128"/>
                <a:sym typeface="Symbol" pitchFamily="18" charset="2"/>
              </a:rPr>
              <a:t> </a:t>
            </a:r>
          </a:p>
        </p:txBody>
      </p:sp>
      <p:grpSp>
        <p:nvGrpSpPr>
          <p:cNvPr id="2" name="Group 3"/>
          <p:cNvGrpSpPr>
            <a:grpSpLocks/>
          </p:cNvGrpSpPr>
          <p:nvPr/>
        </p:nvGrpSpPr>
        <p:grpSpPr bwMode="auto">
          <a:xfrm>
            <a:off x="852516" y="4327302"/>
            <a:ext cx="2647950" cy="1604963"/>
            <a:chOff x="48" y="2160"/>
            <a:chExt cx="2112" cy="1557"/>
          </a:xfrm>
        </p:grpSpPr>
        <p:pic>
          <p:nvPicPr>
            <p:cNvPr id="17434" name="Picture 4" descr="CRNB2_16"/>
            <p:cNvPicPr>
              <a:picLocks noChangeAspect="1" noChangeArrowheads="1"/>
            </p:cNvPicPr>
            <p:nvPr/>
          </p:nvPicPr>
          <p:blipFill>
            <a:blip r:embed="rId3" cstate="print">
              <a:lum contrast="6000"/>
            </a:blip>
            <a:srcRect l="8247" t="23441" r="24611"/>
            <a:stretch>
              <a:fillRect/>
            </a:stretch>
          </p:blipFill>
          <p:spPr bwMode="auto">
            <a:xfrm>
              <a:off x="48" y="2160"/>
              <a:ext cx="2112" cy="1557"/>
            </a:xfrm>
            <a:prstGeom prst="rect">
              <a:avLst/>
            </a:prstGeom>
            <a:noFill/>
            <a:ln w="9525">
              <a:noFill/>
              <a:miter lim="800000"/>
              <a:headEnd/>
              <a:tailEnd/>
            </a:ln>
          </p:spPr>
        </p:pic>
        <p:sp>
          <p:nvSpPr>
            <p:cNvPr id="17435" name="Text Box 5"/>
            <p:cNvSpPr txBox="1">
              <a:spLocks noChangeArrowheads="1"/>
            </p:cNvSpPr>
            <p:nvPr/>
          </p:nvSpPr>
          <p:spPr bwMode="auto">
            <a:xfrm>
              <a:off x="768" y="2580"/>
              <a:ext cx="864" cy="267"/>
            </a:xfrm>
            <a:prstGeom prst="rect">
              <a:avLst/>
            </a:prstGeom>
            <a:noFill/>
            <a:ln w="12700" cap="sq">
              <a:noFill/>
              <a:miter lim="800000"/>
              <a:headEnd type="none" w="sm" len="sm"/>
              <a:tailEnd type="none" w="sm" len="sm"/>
            </a:ln>
          </p:spPr>
          <p:txBody>
            <a:bodyPr>
              <a:spAutoFit/>
            </a:bodyPr>
            <a:lstStyle/>
            <a:p>
              <a:pPr>
                <a:spcBef>
                  <a:spcPct val="50000"/>
                </a:spcBef>
              </a:pPr>
              <a:r>
                <a:rPr lang="de-DE" sz="1200" dirty="0">
                  <a:solidFill>
                    <a:srgbClr val="0000FF"/>
                  </a:solidFill>
                  <a:latin typeface="Arial" pitchFamily="34" charset="0"/>
                  <a:ea typeface="ＭＳ Ｐゴシック" pitchFamily="1" charset="-128"/>
                </a:rPr>
                <a:t>   Al Mg Nb</a:t>
              </a:r>
              <a:endParaRPr lang="de-DE" sz="1200" dirty="0">
                <a:latin typeface="Arial" pitchFamily="34" charset="0"/>
                <a:ea typeface="ＭＳ Ｐゴシック" pitchFamily="1" charset="-128"/>
              </a:endParaRPr>
            </a:p>
          </p:txBody>
        </p:sp>
      </p:grpSp>
      <p:sp>
        <p:nvSpPr>
          <p:cNvPr id="17412" name="Rectangle 6"/>
          <p:cNvSpPr>
            <a:spLocks noChangeArrowheads="1"/>
          </p:cNvSpPr>
          <p:nvPr/>
        </p:nvSpPr>
        <p:spPr bwMode="auto">
          <a:xfrm>
            <a:off x="4071938" y="3000375"/>
            <a:ext cx="2000250" cy="517525"/>
          </a:xfrm>
          <a:prstGeom prst="rect">
            <a:avLst/>
          </a:prstGeom>
          <a:noFill/>
          <a:ln w="9525">
            <a:noFill/>
            <a:miter lim="800000"/>
            <a:headEnd/>
            <a:tailEnd/>
          </a:ln>
        </p:spPr>
        <p:txBody>
          <a:bodyPr>
            <a:spAutoFit/>
          </a:bodyPr>
          <a:lstStyle/>
          <a:p>
            <a:r>
              <a:rPr lang="en-US" sz="1400" dirty="0">
                <a:latin typeface="Arial" pitchFamily="34" charset="0"/>
                <a:ea typeface="ＭＳ Ｐゴシック" pitchFamily="1" charset="-128"/>
              </a:rPr>
              <a:t>E</a:t>
            </a:r>
            <a:r>
              <a:rPr lang="en-US" sz="1400" baseline="-25000" dirty="0">
                <a:latin typeface="Arial" pitchFamily="34" charset="0"/>
                <a:ea typeface="ＭＳ Ｐゴシック" pitchFamily="1" charset="-128"/>
              </a:rPr>
              <a:t>on</a:t>
            </a:r>
            <a:r>
              <a:rPr lang="en-US" sz="1400" dirty="0">
                <a:latin typeface="Arial" pitchFamily="34" charset="0"/>
                <a:ea typeface="ＭＳ Ｐゴシック" pitchFamily="1" charset="-128"/>
              </a:rPr>
              <a:t>(2nA) = 132 MV/m</a:t>
            </a:r>
          </a:p>
          <a:p>
            <a:r>
              <a:rPr lang="en-US" sz="1400" dirty="0">
                <a:latin typeface="Arial" pitchFamily="34" charset="0"/>
                <a:ea typeface="ＭＳ Ｐゴシック" pitchFamily="1" charset="-128"/>
                <a:sym typeface="Symbol" pitchFamily="18" charset="2"/>
              </a:rPr>
              <a:t> = 27, S = 7·10</a:t>
            </a:r>
            <a:r>
              <a:rPr lang="en-US" sz="1400" baseline="30000" dirty="0">
                <a:latin typeface="Arial" pitchFamily="34" charset="0"/>
                <a:ea typeface="ＭＳ Ｐゴシック" pitchFamily="1" charset="-128"/>
                <a:sym typeface="Symbol" pitchFamily="18" charset="2"/>
              </a:rPr>
              <a:t>-5 </a:t>
            </a:r>
            <a:r>
              <a:rPr lang="el-GR" sz="1400">
                <a:latin typeface="Arial" pitchFamily="34" charset="0"/>
                <a:cs typeface="Times New Roman" pitchFamily="18" charset="0"/>
                <a:sym typeface="Symbol" pitchFamily="18" charset="2"/>
              </a:rPr>
              <a:t>µ</a:t>
            </a:r>
            <a:r>
              <a:rPr lang="en-US" sz="1400" dirty="0">
                <a:latin typeface="Arial" pitchFamily="34" charset="0"/>
                <a:ea typeface="ＭＳ Ｐゴシック" pitchFamily="1" charset="-128"/>
                <a:sym typeface="Symbol" pitchFamily="18" charset="2"/>
              </a:rPr>
              <a:t>m</a:t>
            </a:r>
            <a:r>
              <a:rPr lang="en-US" sz="1400" baseline="30000" dirty="0">
                <a:latin typeface="Arial" pitchFamily="34" charset="0"/>
                <a:ea typeface="ＭＳ Ｐゴシック" pitchFamily="1" charset="-128"/>
                <a:sym typeface="Symbol" pitchFamily="18" charset="2"/>
              </a:rPr>
              <a:t>2</a:t>
            </a:r>
            <a:r>
              <a:rPr lang="en-US" sz="1400" dirty="0">
                <a:latin typeface="Arial" pitchFamily="34" charset="0"/>
                <a:ea typeface="ＭＳ Ｐゴシック" pitchFamily="1" charset="-128"/>
                <a:sym typeface="Symbol" pitchFamily="18" charset="2"/>
              </a:rPr>
              <a:t> </a:t>
            </a:r>
          </a:p>
        </p:txBody>
      </p:sp>
      <p:sp>
        <p:nvSpPr>
          <p:cNvPr id="17413" name="Text Box 7"/>
          <p:cNvSpPr txBox="1">
            <a:spLocks noChangeArrowheads="1"/>
          </p:cNvSpPr>
          <p:nvPr/>
        </p:nvSpPr>
        <p:spPr bwMode="auto">
          <a:xfrm>
            <a:off x="6357938" y="3000375"/>
            <a:ext cx="1944687" cy="517525"/>
          </a:xfrm>
          <a:prstGeom prst="rect">
            <a:avLst/>
          </a:prstGeom>
          <a:noFill/>
          <a:ln w="9525">
            <a:noFill/>
            <a:miter lim="800000"/>
            <a:headEnd/>
            <a:tailEnd/>
          </a:ln>
        </p:spPr>
        <p:txBody>
          <a:bodyPr wrap="none">
            <a:spAutoFit/>
          </a:bodyPr>
          <a:lstStyle/>
          <a:p>
            <a:r>
              <a:rPr lang="en-US" sz="1400" dirty="0">
                <a:latin typeface="Arial" pitchFamily="34" charset="0"/>
                <a:ea typeface="ＭＳ Ｐゴシック" pitchFamily="1" charset="-128"/>
              </a:rPr>
              <a:t>E</a:t>
            </a:r>
            <a:r>
              <a:rPr lang="en-US" sz="1400" baseline="-25000" dirty="0">
                <a:latin typeface="Arial" pitchFamily="34" charset="0"/>
                <a:ea typeface="ＭＳ Ｐゴシック" pitchFamily="1" charset="-128"/>
              </a:rPr>
              <a:t>on</a:t>
            </a:r>
            <a:r>
              <a:rPr lang="en-US" sz="1400" dirty="0">
                <a:latin typeface="Arial" pitchFamily="34" charset="0"/>
                <a:ea typeface="ＭＳ Ｐゴシック" pitchFamily="1" charset="-128"/>
              </a:rPr>
              <a:t>(2nA) &gt; 120 MV/m</a:t>
            </a:r>
          </a:p>
          <a:p>
            <a:pPr>
              <a:buFont typeface="Symbol" pitchFamily="18" charset="2"/>
              <a:buChar char="b"/>
            </a:pPr>
            <a:r>
              <a:rPr lang="en-US" sz="1400" dirty="0">
                <a:latin typeface="Arial" pitchFamily="34" charset="0"/>
                <a:ea typeface="ＭＳ Ｐゴシック" pitchFamily="1" charset="-128"/>
                <a:sym typeface="Symbol" pitchFamily="18" charset="2"/>
              </a:rPr>
              <a:t> = 46, </a:t>
            </a:r>
            <a:r>
              <a:rPr lang="de-DE" sz="1400" dirty="0">
                <a:latin typeface="Arial" pitchFamily="34" charset="0"/>
                <a:ea typeface="ＭＳ Ｐゴシック" pitchFamily="1" charset="-128"/>
                <a:sym typeface="Symbol" pitchFamily="18" charset="2"/>
              </a:rPr>
              <a:t>S = 6·</a:t>
            </a:r>
            <a:r>
              <a:rPr lang="en-US" sz="1400" dirty="0">
                <a:latin typeface="Arial" pitchFamily="34" charset="0"/>
                <a:ea typeface="ＭＳ Ｐゴシック" pitchFamily="1" charset="-128"/>
                <a:sym typeface="Symbol" pitchFamily="18" charset="2"/>
              </a:rPr>
              <a:t>10</a:t>
            </a:r>
            <a:r>
              <a:rPr lang="en-US" sz="1400" baseline="30000" dirty="0">
                <a:latin typeface="Arial" pitchFamily="34" charset="0"/>
                <a:ea typeface="ＭＳ Ｐゴシック" pitchFamily="1" charset="-128"/>
                <a:sym typeface="Symbol" pitchFamily="18" charset="2"/>
              </a:rPr>
              <a:t>-7 </a:t>
            </a:r>
            <a:r>
              <a:rPr lang="el-GR" sz="1400">
                <a:latin typeface="Arial" pitchFamily="34" charset="0"/>
                <a:cs typeface="Times New Roman" pitchFamily="18" charset="0"/>
                <a:sym typeface="Symbol" pitchFamily="18" charset="2"/>
              </a:rPr>
              <a:t>µ</a:t>
            </a:r>
            <a:r>
              <a:rPr lang="en-US" sz="1400" dirty="0">
                <a:latin typeface="Arial" pitchFamily="34" charset="0"/>
                <a:ea typeface="ＭＳ Ｐゴシック" pitchFamily="1" charset="-128"/>
                <a:sym typeface="Symbol" pitchFamily="18" charset="2"/>
              </a:rPr>
              <a:t>m</a:t>
            </a:r>
            <a:r>
              <a:rPr lang="en-US" sz="1400" baseline="30000" dirty="0">
                <a:latin typeface="Arial" pitchFamily="34" charset="0"/>
                <a:ea typeface="ＭＳ Ｐゴシック" pitchFamily="1" charset="-128"/>
                <a:sym typeface="Symbol" pitchFamily="18" charset="2"/>
              </a:rPr>
              <a:t>2</a:t>
            </a:r>
            <a:r>
              <a:rPr lang="en-US" sz="1400" dirty="0">
                <a:latin typeface="Arial" pitchFamily="34" charset="0"/>
                <a:ea typeface="ＭＳ Ｐゴシック" pitchFamily="1" charset="-128"/>
                <a:sym typeface="Symbol" pitchFamily="18" charset="2"/>
              </a:rPr>
              <a:t> </a:t>
            </a:r>
            <a:endParaRPr lang="de-DE" sz="1400" dirty="0">
              <a:latin typeface="Arial" pitchFamily="34" charset="0"/>
              <a:ea typeface="ＭＳ Ｐゴシック" pitchFamily="1" charset="-128"/>
              <a:sym typeface="Symbol" pitchFamily="18" charset="2"/>
            </a:endParaRPr>
          </a:p>
        </p:txBody>
      </p:sp>
      <p:grpSp>
        <p:nvGrpSpPr>
          <p:cNvPr id="3" name="Group 8"/>
          <p:cNvGrpSpPr>
            <a:grpSpLocks/>
          </p:cNvGrpSpPr>
          <p:nvPr/>
        </p:nvGrpSpPr>
        <p:grpSpPr bwMode="auto">
          <a:xfrm>
            <a:off x="3642051" y="4265390"/>
            <a:ext cx="2641898" cy="1566862"/>
            <a:chOff x="2064" y="2544"/>
            <a:chExt cx="2208" cy="1517"/>
          </a:xfrm>
        </p:grpSpPr>
        <p:pic>
          <p:nvPicPr>
            <p:cNvPr id="17432" name="Picture 9" descr="CRNB2_25"/>
            <p:cNvPicPr>
              <a:picLocks noChangeAspect="1" noChangeArrowheads="1"/>
            </p:cNvPicPr>
            <p:nvPr/>
          </p:nvPicPr>
          <p:blipFill>
            <a:blip r:embed="rId4" cstate="print">
              <a:lum contrast="6000"/>
            </a:blip>
            <a:srcRect l="7114" t="25381" r="8861"/>
            <a:stretch>
              <a:fillRect/>
            </a:stretch>
          </p:blipFill>
          <p:spPr bwMode="auto">
            <a:xfrm>
              <a:off x="2064" y="2544"/>
              <a:ext cx="2208" cy="1517"/>
            </a:xfrm>
            <a:prstGeom prst="rect">
              <a:avLst/>
            </a:prstGeom>
            <a:noFill/>
            <a:ln w="9525">
              <a:noFill/>
              <a:miter lim="800000"/>
              <a:headEnd/>
              <a:tailEnd/>
            </a:ln>
          </p:spPr>
        </p:pic>
        <p:sp>
          <p:nvSpPr>
            <p:cNvPr id="17433" name="Text Box 10"/>
            <p:cNvSpPr txBox="1">
              <a:spLocks noChangeArrowheads="1"/>
            </p:cNvSpPr>
            <p:nvPr/>
          </p:nvSpPr>
          <p:spPr bwMode="auto">
            <a:xfrm>
              <a:off x="2880" y="2793"/>
              <a:ext cx="336" cy="324"/>
            </a:xfrm>
            <a:prstGeom prst="rect">
              <a:avLst/>
            </a:prstGeom>
            <a:noFill/>
            <a:ln w="12700" cap="sq">
              <a:noFill/>
              <a:miter lim="800000"/>
              <a:headEnd type="none" w="sm" len="sm"/>
              <a:tailEnd type="none" w="sm" len="sm"/>
            </a:ln>
          </p:spPr>
          <p:txBody>
            <a:bodyPr>
              <a:spAutoFit/>
            </a:bodyPr>
            <a:lstStyle/>
            <a:p>
              <a:pPr>
                <a:spcBef>
                  <a:spcPct val="50000"/>
                </a:spcBef>
              </a:pPr>
              <a:r>
                <a:rPr lang="de-DE" sz="1400" dirty="0">
                  <a:solidFill>
                    <a:srgbClr val="0000FF"/>
                  </a:solidFill>
                  <a:latin typeface="Arial" pitchFamily="34" charset="0"/>
                  <a:ea typeface="ＭＳ Ｐゴシック" pitchFamily="1" charset="-128"/>
                </a:rPr>
                <a:t>Al</a:t>
              </a:r>
              <a:endParaRPr lang="de-DE" sz="1600" dirty="0">
                <a:latin typeface="Arial" pitchFamily="34" charset="0"/>
                <a:ea typeface="ＭＳ Ｐゴシック" pitchFamily="1" charset="-128"/>
              </a:endParaRPr>
            </a:p>
          </p:txBody>
        </p:sp>
      </p:grpSp>
      <p:grpSp>
        <p:nvGrpSpPr>
          <p:cNvPr id="4" name="Group 11"/>
          <p:cNvGrpSpPr>
            <a:grpSpLocks/>
          </p:cNvGrpSpPr>
          <p:nvPr/>
        </p:nvGrpSpPr>
        <p:grpSpPr bwMode="auto">
          <a:xfrm>
            <a:off x="6283949" y="4297963"/>
            <a:ext cx="2643188" cy="1566862"/>
            <a:chOff x="3840" y="2368"/>
            <a:chExt cx="2160" cy="1392"/>
          </a:xfrm>
        </p:grpSpPr>
        <p:pic>
          <p:nvPicPr>
            <p:cNvPr id="17430" name="Picture 12" descr="CRNB2_33"/>
            <p:cNvPicPr>
              <a:picLocks noChangeAspect="1" noChangeArrowheads="1"/>
            </p:cNvPicPr>
            <p:nvPr/>
          </p:nvPicPr>
          <p:blipFill>
            <a:blip r:embed="rId5" cstate="print">
              <a:lum contrast="6000"/>
            </a:blip>
            <a:srcRect t="28848" r="36507" b="3375"/>
            <a:stretch>
              <a:fillRect/>
            </a:stretch>
          </p:blipFill>
          <p:spPr bwMode="auto">
            <a:xfrm>
              <a:off x="3840" y="2368"/>
              <a:ext cx="2160" cy="1392"/>
            </a:xfrm>
            <a:prstGeom prst="rect">
              <a:avLst/>
            </a:prstGeom>
            <a:noFill/>
            <a:ln w="9525">
              <a:noFill/>
              <a:miter lim="800000"/>
              <a:headEnd/>
              <a:tailEnd/>
            </a:ln>
          </p:spPr>
        </p:pic>
        <p:sp>
          <p:nvSpPr>
            <p:cNvPr id="17431" name="Text Box 13"/>
            <p:cNvSpPr txBox="1">
              <a:spLocks noChangeArrowheads="1"/>
            </p:cNvSpPr>
            <p:nvPr/>
          </p:nvSpPr>
          <p:spPr bwMode="auto">
            <a:xfrm>
              <a:off x="4777" y="2592"/>
              <a:ext cx="647" cy="244"/>
            </a:xfrm>
            <a:prstGeom prst="rect">
              <a:avLst/>
            </a:prstGeom>
            <a:noFill/>
            <a:ln w="12700" cap="sq">
              <a:noFill/>
              <a:miter lim="800000"/>
              <a:headEnd type="none" w="sm" len="sm"/>
              <a:tailEnd type="none" w="sm" len="sm"/>
            </a:ln>
          </p:spPr>
          <p:txBody>
            <a:bodyPr>
              <a:spAutoFit/>
            </a:bodyPr>
            <a:lstStyle/>
            <a:p>
              <a:pPr>
                <a:spcBef>
                  <a:spcPct val="50000"/>
                </a:spcBef>
              </a:pPr>
              <a:r>
                <a:rPr lang="de-DE" sz="1200" dirty="0">
                  <a:solidFill>
                    <a:srgbClr val="0000FF"/>
                  </a:solidFill>
                  <a:latin typeface="Arial" pitchFamily="34" charset="0"/>
                  <a:ea typeface="ＭＳ Ｐゴシック" pitchFamily="1" charset="-128"/>
                </a:rPr>
                <a:t>Si Nb</a:t>
              </a:r>
              <a:endParaRPr lang="de-DE" sz="2400" dirty="0">
                <a:latin typeface="Arial" pitchFamily="34" charset="0"/>
                <a:ea typeface="ＭＳ Ｐゴシック" pitchFamily="1" charset="-128"/>
              </a:endParaRPr>
            </a:p>
          </p:txBody>
        </p:sp>
      </p:grpSp>
      <p:grpSp>
        <p:nvGrpSpPr>
          <p:cNvPr id="5" name="Group 14"/>
          <p:cNvGrpSpPr>
            <a:grpSpLocks/>
          </p:cNvGrpSpPr>
          <p:nvPr/>
        </p:nvGrpSpPr>
        <p:grpSpPr bwMode="auto">
          <a:xfrm>
            <a:off x="6324600" y="1143000"/>
            <a:ext cx="2214562" cy="1857375"/>
            <a:chOff x="3840" y="432"/>
            <a:chExt cx="1882" cy="1536"/>
          </a:xfrm>
        </p:grpSpPr>
        <p:pic>
          <p:nvPicPr>
            <p:cNvPr id="17428" name="Picture 15" descr="CRNB2_36"/>
            <p:cNvPicPr>
              <a:picLocks noChangeAspect="1" noChangeArrowheads="1"/>
            </p:cNvPicPr>
            <p:nvPr/>
          </p:nvPicPr>
          <p:blipFill>
            <a:blip r:embed="rId6" cstate="print"/>
            <a:srcRect l="4651" t="9279" r="11627" b="1031"/>
            <a:stretch>
              <a:fillRect/>
            </a:stretch>
          </p:blipFill>
          <p:spPr bwMode="auto">
            <a:xfrm>
              <a:off x="3840" y="432"/>
              <a:ext cx="1882" cy="1536"/>
            </a:xfrm>
            <a:prstGeom prst="rect">
              <a:avLst/>
            </a:prstGeom>
            <a:noFill/>
            <a:ln w="9525">
              <a:noFill/>
              <a:miter lim="800000"/>
              <a:headEnd/>
              <a:tailEnd/>
            </a:ln>
          </p:spPr>
        </p:pic>
        <p:sp>
          <p:nvSpPr>
            <p:cNvPr id="17429" name="Text Box 16"/>
            <p:cNvSpPr txBox="1">
              <a:spLocks noChangeArrowheads="1"/>
            </p:cNvSpPr>
            <p:nvPr/>
          </p:nvSpPr>
          <p:spPr bwMode="auto">
            <a:xfrm>
              <a:off x="4703" y="1536"/>
              <a:ext cx="912" cy="328"/>
            </a:xfrm>
            <a:prstGeom prst="rect">
              <a:avLst/>
            </a:prstGeom>
            <a:noFill/>
            <a:ln w="12700" cap="sq">
              <a:noFill/>
              <a:miter lim="800000"/>
              <a:headEnd type="none" w="sm" len="sm"/>
              <a:tailEnd type="none" w="sm" len="sm"/>
            </a:ln>
          </p:spPr>
          <p:txBody>
            <a:bodyPr>
              <a:spAutoFit/>
            </a:bodyPr>
            <a:lstStyle/>
            <a:p>
              <a:pPr>
                <a:spcBef>
                  <a:spcPct val="50000"/>
                </a:spcBef>
              </a:pPr>
              <a:r>
                <a:rPr lang="de-DE" sz="2000" dirty="0">
                  <a:solidFill>
                    <a:schemeClr val="bg1"/>
                  </a:solidFill>
                  <a:latin typeface="Arial" pitchFamily="34" charset="0"/>
                  <a:ea typeface="ＭＳ Ｐゴシック" pitchFamily="1" charset="-128"/>
                </a:rPr>
                <a:t>500 nm</a:t>
              </a:r>
              <a:endParaRPr lang="de-DE" sz="2000" dirty="0">
                <a:latin typeface="Symbol" pitchFamily="18" charset="2"/>
                <a:ea typeface="ＭＳ Ｐゴシック" pitchFamily="1" charset="-128"/>
              </a:endParaRPr>
            </a:p>
          </p:txBody>
        </p:sp>
      </p:grpSp>
      <p:grpSp>
        <p:nvGrpSpPr>
          <p:cNvPr id="6" name="Group 17"/>
          <p:cNvGrpSpPr>
            <a:grpSpLocks/>
          </p:cNvGrpSpPr>
          <p:nvPr/>
        </p:nvGrpSpPr>
        <p:grpSpPr bwMode="auto">
          <a:xfrm>
            <a:off x="4343400" y="1143000"/>
            <a:ext cx="1714500" cy="1992312"/>
            <a:chOff x="2208" y="432"/>
            <a:chExt cx="1584" cy="1854"/>
          </a:xfrm>
        </p:grpSpPr>
        <p:pic>
          <p:nvPicPr>
            <p:cNvPr id="17426" name="Picture 18" descr="CRNB2_26"/>
            <p:cNvPicPr>
              <a:picLocks noChangeAspect="1" noChangeArrowheads="1"/>
            </p:cNvPicPr>
            <p:nvPr/>
          </p:nvPicPr>
          <p:blipFill>
            <a:blip r:embed="rId7" cstate="print">
              <a:lum contrast="6000"/>
            </a:blip>
            <a:srcRect l="18645" t="14110" r="17134"/>
            <a:stretch>
              <a:fillRect/>
            </a:stretch>
          </p:blipFill>
          <p:spPr bwMode="auto">
            <a:xfrm>
              <a:off x="2208" y="432"/>
              <a:ext cx="1584" cy="1728"/>
            </a:xfrm>
            <a:prstGeom prst="rect">
              <a:avLst/>
            </a:prstGeom>
            <a:noFill/>
            <a:ln w="9525">
              <a:noFill/>
              <a:miter lim="800000"/>
              <a:headEnd/>
              <a:tailEnd/>
            </a:ln>
          </p:spPr>
        </p:pic>
        <p:sp>
          <p:nvSpPr>
            <p:cNvPr id="17427" name="Text Box 19"/>
            <p:cNvSpPr txBox="1">
              <a:spLocks noChangeArrowheads="1"/>
            </p:cNvSpPr>
            <p:nvPr/>
          </p:nvSpPr>
          <p:spPr bwMode="auto">
            <a:xfrm>
              <a:off x="2784" y="1633"/>
              <a:ext cx="528" cy="653"/>
            </a:xfrm>
            <a:prstGeom prst="rect">
              <a:avLst/>
            </a:prstGeom>
            <a:noFill/>
            <a:ln w="12700" cap="sq">
              <a:noFill/>
              <a:miter lim="800000"/>
              <a:headEnd type="none" w="sm" len="sm"/>
              <a:tailEnd type="none" w="sm" len="sm"/>
            </a:ln>
          </p:spPr>
          <p:txBody>
            <a:bodyPr>
              <a:spAutoFit/>
            </a:bodyPr>
            <a:lstStyle/>
            <a:p>
              <a:pPr>
                <a:spcBef>
                  <a:spcPct val="50000"/>
                </a:spcBef>
              </a:pPr>
              <a:r>
                <a:rPr lang="de-DE" sz="2000" dirty="0">
                  <a:solidFill>
                    <a:schemeClr val="bg1"/>
                  </a:solidFill>
                  <a:latin typeface="Arial" pitchFamily="34" charset="0"/>
                  <a:ea typeface="ＭＳ Ｐゴシック" pitchFamily="1" charset="-128"/>
                </a:rPr>
                <a:t>2 µm</a:t>
              </a:r>
            </a:p>
          </p:txBody>
        </p:sp>
      </p:grpSp>
      <p:grpSp>
        <p:nvGrpSpPr>
          <p:cNvPr id="7" name="Group 20"/>
          <p:cNvGrpSpPr>
            <a:grpSpLocks/>
          </p:cNvGrpSpPr>
          <p:nvPr/>
        </p:nvGrpSpPr>
        <p:grpSpPr bwMode="auto">
          <a:xfrm>
            <a:off x="1524000" y="1066800"/>
            <a:ext cx="2295525" cy="2090737"/>
            <a:chOff x="48" y="432"/>
            <a:chExt cx="2112" cy="1916"/>
          </a:xfrm>
        </p:grpSpPr>
        <p:pic>
          <p:nvPicPr>
            <p:cNvPr id="17424" name="Picture 21" descr="CRNB2_16"/>
            <p:cNvPicPr>
              <a:picLocks noChangeAspect="1" noChangeArrowheads="1"/>
            </p:cNvPicPr>
            <p:nvPr/>
          </p:nvPicPr>
          <p:blipFill>
            <a:blip r:embed="rId8" cstate="print"/>
            <a:srcRect/>
            <a:stretch>
              <a:fillRect/>
            </a:stretch>
          </p:blipFill>
          <p:spPr bwMode="auto">
            <a:xfrm>
              <a:off x="48" y="432"/>
              <a:ext cx="2112" cy="1728"/>
            </a:xfrm>
            <a:prstGeom prst="rect">
              <a:avLst/>
            </a:prstGeom>
            <a:noFill/>
            <a:ln w="9525">
              <a:noFill/>
              <a:miter lim="800000"/>
              <a:headEnd/>
              <a:tailEnd/>
            </a:ln>
          </p:spPr>
        </p:pic>
        <p:sp>
          <p:nvSpPr>
            <p:cNvPr id="17425" name="Text Box 22"/>
            <p:cNvSpPr txBox="1">
              <a:spLocks noChangeArrowheads="1"/>
            </p:cNvSpPr>
            <p:nvPr/>
          </p:nvSpPr>
          <p:spPr bwMode="auto">
            <a:xfrm>
              <a:off x="904" y="1705"/>
              <a:ext cx="529" cy="643"/>
            </a:xfrm>
            <a:prstGeom prst="rect">
              <a:avLst/>
            </a:prstGeom>
            <a:noFill/>
            <a:ln w="12700" cap="sq">
              <a:noFill/>
              <a:miter lim="800000"/>
              <a:headEnd type="none" w="sm" len="sm"/>
              <a:tailEnd type="none" w="sm" len="sm"/>
            </a:ln>
          </p:spPr>
          <p:txBody>
            <a:bodyPr>
              <a:spAutoFit/>
            </a:bodyPr>
            <a:lstStyle/>
            <a:p>
              <a:pPr>
                <a:spcBef>
                  <a:spcPct val="50000"/>
                </a:spcBef>
              </a:pPr>
              <a:r>
                <a:rPr lang="de-DE" sz="2000" dirty="0">
                  <a:solidFill>
                    <a:schemeClr val="bg1"/>
                  </a:solidFill>
                  <a:latin typeface="Arial" pitchFamily="34" charset="0"/>
                  <a:ea typeface="ＭＳ Ｐゴシック" pitchFamily="1" charset="-128"/>
                </a:rPr>
                <a:t>2 µm</a:t>
              </a:r>
            </a:p>
          </p:txBody>
        </p:sp>
      </p:grpSp>
      <p:sp>
        <p:nvSpPr>
          <p:cNvPr id="17419" name="Rectangle 23"/>
          <p:cNvSpPr>
            <a:spLocks noGrp="1" noChangeArrowheads="1"/>
          </p:cNvSpPr>
          <p:nvPr>
            <p:ph type="title"/>
          </p:nvPr>
        </p:nvSpPr>
        <p:spPr>
          <a:xfrm>
            <a:off x="2133600" y="152400"/>
            <a:ext cx="7086600" cy="533400"/>
          </a:xfrm>
        </p:spPr>
        <p:txBody>
          <a:bodyPr>
            <a:noAutofit/>
          </a:bodyPr>
          <a:lstStyle/>
          <a:p>
            <a:pPr eaLnBrk="1" hangingPunct="1"/>
            <a:r>
              <a:rPr lang="en-GB" sz="3200" dirty="0"/>
              <a:t>Electron field emission </a:t>
            </a:r>
            <a:r>
              <a:rPr lang="en-GB" sz="1600" dirty="0"/>
              <a:t>2/3</a:t>
            </a:r>
            <a:endParaRPr lang="en-GB" sz="3200" dirty="0"/>
          </a:p>
        </p:txBody>
      </p:sp>
      <p:sp>
        <p:nvSpPr>
          <p:cNvPr id="29" name="Slide Number Placeholder 28"/>
          <p:cNvSpPr>
            <a:spLocks noGrp="1"/>
          </p:cNvSpPr>
          <p:nvPr>
            <p:ph type="sldNum" sz="quarter" idx="12"/>
          </p:nvPr>
        </p:nvSpPr>
        <p:spPr/>
        <p:txBody>
          <a:bodyPr/>
          <a:lstStyle/>
          <a:p>
            <a:pPr>
              <a:defRPr/>
            </a:pPr>
            <a:fld id="{0B1B2402-54C0-4481-99F4-868A20F7126A}" type="slidenum">
              <a:rPr lang="en-US" smtClean="0"/>
              <a:pPr>
                <a:defRPr/>
              </a:pPr>
              <a:t>120</a:t>
            </a:fld>
            <a:endParaRPr lang="en-US" dirty="0"/>
          </a:p>
        </p:txBody>
      </p:sp>
      <p:sp>
        <p:nvSpPr>
          <p:cNvPr id="27" name="Text Placeholder 26"/>
          <p:cNvSpPr>
            <a:spLocks noGrp="1"/>
          </p:cNvSpPr>
          <p:nvPr>
            <p:ph type="body" sz="half" idx="1"/>
          </p:nvPr>
        </p:nvSpPr>
        <p:spPr>
          <a:xfrm>
            <a:off x="381000" y="533400"/>
            <a:ext cx="5410200" cy="533400"/>
          </a:xfrm>
        </p:spPr>
        <p:txBody>
          <a:bodyPr>
            <a:noAutofit/>
          </a:bodyPr>
          <a:lstStyle/>
          <a:p>
            <a:pPr lvl="0"/>
            <a:r>
              <a:rPr lang="en-GB" sz="2000" dirty="0"/>
              <a:t>Typical particulate emitters containing impurities</a:t>
            </a:r>
            <a:endParaRPr lang="en-GB" sz="2400" dirty="0"/>
          </a:p>
        </p:txBody>
      </p:sp>
      <p:sp>
        <p:nvSpPr>
          <p:cNvPr id="9" name="Footer Placeholder 8">
            <a:extLst>
              <a:ext uri="{FF2B5EF4-FFF2-40B4-BE49-F238E27FC236}">
                <a16:creationId xmlns:a16="http://schemas.microsoft.com/office/drawing/2014/main" id="{C0A14609-5341-4ACF-98C0-767DEDD24B0E}"/>
              </a:ext>
            </a:extLst>
          </p:cNvPr>
          <p:cNvSpPr>
            <a:spLocks noGrp="1"/>
          </p:cNvSpPr>
          <p:nvPr>
            <p:ph type="ftr" sz="quarter" idx="11"/>
          </p:nvPr>
        </p:nvSpPr>
        <p:spPr/>
        <p:txBody>
          <a:bodyPr/>
          <a:lstStyle/>
          <a:p>
            <a:r>
              <a:rPr lang="en-GB"/>
              <a:t>JUAS  2021: SC RF  - Caspers/Wendt/Bozzolan/Calatroni</a:t>
            </a:r>
            <a:endParaRPr lang="en-GB" dirty="0"/>
          </a:p>
        </p:txBody>
      </p:sp>
      <p:sp>
        <p:nvSpPr>
          <p:cNvPr id="8" name="Date Placeholder 7">
            <a:extLst>
              <a:ext uri="{FF2B5EF4-FFF2-40B4-BE49-F238E27FC236}">
                <a16:creationId xmlns:a16="http://schemas.microsoft.com/office/drawing/2014/main" id="{4F13CF6B-E875-49F5-9D96-A875BF3300E8}"/>
              </a:ext>
            </a:extLst>
          </p:cNvPr>
          <p:cNvSpPr>
            <a:spLocks noGrp="1"/>
          </p:cNvSpPr>
          <p:nvPr>
            <p:ph type="dt" sz="half" idx="10"/>
          </p:nvPr>
        </p:nvSpPr>
        <p:spPr/>
        <p:txBody>
          <a:bodyPr/>
          <a:lstStyle/>
          <a:p>
            <a:r>
              <a:rPr lang="en-US" dirty="0"/>
              <a:t>Feb 2021</a:t>
            </a:r>
            <a:endParaRPr lang="en-GB" dirty="0"/>
          </a:p>
        </p:txBody>
      </p:sp>
      <p:sp>
        <p:nvSpPr>
          <p:cNvPr id="10" name="TextBox 9">
            <a:extLst>
              <a:ext uri="{FF2B5EF4-FFF2-40B4-BE49-F238E27FC236}">
                <a16:creationId xmlns:a16="http://schemas.microsoft.com/office/drawing/2014/main" id="{8127A95B-4327-49E9-882A-7438FEE45D89}"/>
              </a:ext>
            </a:extLst>
          </p:cNvPr>
          <p:cNvSpPr txBox="1"/>
          <p:nvPr/>
        </p:nvSpPr>
        <p:spPr>
          <a:xfrm>
            <a:off x="601392" y="3533815"/>
            <a:ext cx="8522269" cy="646331"/>
          </a:xfrm>
          <a:prstGeom prst="rect">
            <a:avLst/>
          </a:prstGeom>
          <a:noFill/>
        </p:spPr>
        <p:txBody>
          <a:bodyPr wrap="none" rtlCol="0">
            <a:spAutoFit/>
          </a:bodyPr>
          <a:lstStyle/>
          <a:p>
            <a:r>
              <a:rPr lang="en-US" dirty="0"/>
              <a:t>E</a:t>
            </a:r>
            <a:r>
              <a:rPr lang="en-US" baseline="-25000" dirty="0"/>
              <a:t>on</a:t>
            </a:r>
            <a:r>
              <a:rPr lang="en-US" dirty="0"/>
              <a:t>=onset field i.e. when the field emission starts; </a:t>
            </a:r>
            <a:r>
              <a:rPr lang="el-GR" dirty="0">
                <a:latin typeface="Cambria" panose="02040503050406030204" pitchFamily="18" charset="0"/>
                <a:ea typeface="Cambria" panose="02040503050406030204" pitchFamily="18" charset="0"/>
              </a:rPr>
              <a:t>β</a:t>
            </a:r>
            <a:r>
              <a:rPr lang="en-US" dirty="0">
                <a:latin typeface="Cambria" panose="02040503050406030204" pitchFamily="18" charset="0"/>
                <a:ea typeface="Cambria" panose="02040503050406030204" pitchFamily="18" charset="0"/>
              </a:rPr>
              <a:t> = </a:t>
            </a:r>
            <a:r>
              <a:rPr lang="en-US" dirty="0">
                <a:latin typeface="Perpetua" panose="02020502060401020303" pitchFamily="18" charset="0"/>
                <a:ea typeface="Cambria" panose="02040503050406030204" pitchFamily="18" charset="0"/>
              </a:rPr>
              <a:t>field enhancement factor; S= equivalent area </a:t>
            </a:r>
          </a:p>
          <a:p>
            <a:r>
              <a:rPr lang="en-US" dirty="0">
                <a:latin typeface="Perpetua" panose="02020502060401020303" pitchFamily="18" charset="0"/>
                <a:ea typeface="Cambria" panose="02040503050406030204" pitchFamily="18" charset="0"/>
              </a:rPr>
              <a:t>for the field emission of electrons</a:t>
            </a:r>
            <a:endParaRPr lang="en-GB" dirty="0">
              <a:latin typeface="Perpetua" panose="02020502060401020303" pitchFamily="18" charset="0"/>
            </a:endParaRPr>
          </a:p>
        </p:txBody>
      </p:sp>
      <p:sp>
        <p:nvSpPr>
          <p:cNvPr id="11" name="TextBox 10">
            <a:extLst>
              <a:ext uri="{FF2B5EF4-FFF2-40B4-BE49-F238E27FC236}">
                <a16:creationId xmlns:a16="http://schemas.microsoft.com/office/drawing/2014/main" id="{19131449-E48C-4C04-9004-625802AF02E3}"/>
              </a:ext>
            </a:extLst>
          </p:cNvPr>
          <p:cNvSpPr txBox="1"/>
          <p:nvPr/>
        </p:nvSpPr>
        <p:spPr>
          <a:xfrm>
            <a:off x="283715" y="5904268"/>
            <a:ext cx="8936485" cy="276999"/>
          </a:xfrm>
          <a:prstGeom prst="rect">
            <a:avLst/>
          </a:prstGeom>
          <a:noFill/>
        </p:spPr>
        <p:txBody>
          <a:bodyPr wrap="none" rtlCol="0">
            <a:spAutoFit/>
          </a:bodyPr>
          <a:lstStyle/>
          <a:p>
            <a:r>
              <a:rPr lang="en-US" sz="1200" dirty="0"/>
              <a:t>The analysis method applied for the picture above was EDX (scanning electron microscope) sending electrons in and getting X-rays out like X-ray </a:t>
            </a:r>
            <a:r>
              <a:rPr lang="en-US" sz="1200" dirty="0" err="1"/>
              <a:t>fluorescenz</a:t>
            </a:r>
            <a:endParaRPr lang="en-GB" sz="1200"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12"/>
          </p:nvPr>
        </p:nvSpPr>
        <p:spPr/>
        <p:txBody>
          <a:bodyPr/>
          <a:lstStyle/>
          <a:p>
            <a:pPr>
              <a:defRPr/>
            </a:pPr>
            <a:fld id="{36789682-8516-440E-A28C-A0AC1C9847AD}" type="slidenum">
              <a:rPr lang="en-US" smtClean="0"/>
              <a:pPr>
                <a:defRPr/>
              </a:pPr>
              <a:t>121</a:t>
            </a:fld>
            <a:endParaRPr lang="en-US" dirty="0"/>
          </a:p>
        </p:txBody>
      </p:sp>
      <p:sp>
        <p:nvSpPr>
          <p:cNvPr id="18434" name="Rectangle 10"/>
          <p:cNvSpPr>
            <a:spLocks noGrp="1" noChangeArrowheads="1"/>
          </p:cNvSpPr>
          <p:nvPr>
            <p:ph type="title" idx="4294967295"/>
          </p:nvPr>
        </p:nvSpPr>
        <p:spPr>
          <a:xfrm>
            <a:off x="2438400" y="76200"/>
            <a:ext cx="6858000" cy="533400"/>
          </a:xfrm>
        </p:spPr>
        <p:txBody>
          <a:bodyPr>
            <a:noAutofit/>
          </a:bodyPr>
          <a:lstStyle/>
          <a:p>
            <a:pPr eaLnBrk="1" hangingPunct="1"/>
            <a:r>
              <a:rPr lang="en-GB" sz="3200" dirty="0"/>
              <a:t>Electron field emission </a:t>
            </a:r>
            <a:r>
              <a:rPr lang="en-GB" sz="1800" dirty="0"/>
              <a:t>3/3</a:t>
            </a:r>
            <a:endParaRPr lang="en-GB" sz="3200" dirty="0"/>
          </a:p>
        </p:txBody>
      </p:sp>
      <p:pic>
        <p:nvPicPr>
          <p:cNvPr id="18436" name="Picture 8"/>
          <p:cNvPicPr>
            <a:picLocks noChangeAspect="1" noChangeArrowheads="1"/>
          </p:cNvPicPr>
          <p:nvPr/>
        </p:nvPicPr>
        <p:blipFill>
          <a:blip r:embed="rId3" cstate="print"/>
          <a:srcRect/>
          <a:stretch>
            <a:fillRect/>
          </a:stretch>
        </p:blipFill>
        <p:spPr bwMode="auto">
          <a:xfrm>
            <a:off x="1295400" y="881460"/>
            <a:ext cx="7162800" cy="5360590"/>
          </a:xfrm>
          <a:prstGeom prst="rect">
            <a:avLst/>
          </a:prstGeom>
          <a:noFill/>
          <a:ln w="9525">
            <a:noFill/>
            <a:miter lim="800000"/>
            <a:headEnd/>
            <a:tailEnd/>
          </a:ln>
        </p:spPr>
      </p:pic>
      <p:sp>
        <p:nvSpPr>
          <p:cNvPr id="7" name="Text Placeholder 6"/>
          <p:cNvSpPr>
            <a:spLocks noGrp="1"/>
          </p:cNvSpPr>
          <p:nvPr>
            <p:ph type="body" idx="4294967295"/>
          </p:nvPr>
        </p:nvSpPr>
        <p:spPr>
          <a:xfrm>
            <a:off x="685800" y="457200"/>
            <a:ext cx="7772400" cy="533400"/>
          </a:xfrm>
        </p:spPr>
        <p:txBody>
          <a:bodyPr/>
          <a:lstStyle/>
          <a:p>
            <a:r>
              <a:rPr lang="en-US" dirty="0"/>
              <a:t>Fowler Nordheim theory</a:t>
            </a:r>
            <a:endParaRPr lang="en-GB" dirty="0"/>
          </a:p>
        </p:txBody>
      </p:sp>
      <p:sp>
        <p:nvSpPr>
          <p:cNvPr id="3" name="Footer Placeholder 2">
            <a:extLst>
              <a:ext uri="{FF2B5EF4-FFF2-40B4-BE49-F238E27FC236}">
                <a16:creationId xmlns:a16="http://schemas.microsoft.com/office/drawing/2014/main" id="{221A211D-FCD8-4036-80CB-311C1A292900}"/>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EF9D4584-9285-4057-8475-7374903C5A36}"/>
              </a:ext>
            </a:extLst>
          </p:cNvPr>
          <p:cNvSpPr>
            <a:spLocks noGrp="1"/>
          </p:cNvSpPr>
          <p:nvPr>
            <p:ph type="dt" sz="half" idx="10"/>
          </p:nvPr>
        </p:nvSpPr>
        <p:spPr/>
        <p:txBody>
          <a:bodyPr/>
          <a:lstStyle/>
          <a:p>
            <a:r>
              <a:rPr lang="en-US"/>
              <a:t>Feb 2021</a:t>
            </a:r>
            <a:endParaRPr lang="en-GB"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3531" y="177664"/>
            <a:ext cx="7772400" cy="622064"/>
          </a:xfrm>
        </p:spPr>
        <p:txBody>
          <a:bodyPr>
            <a:normAutofit fontScale="90000"/>
          </a:bodyPr>
          <a:lstStyle/>
          <a:p>
            <a:pPr algn="ctr"/>
            <a:r>
              <a:rPr lang="en-US" sz="3200" dirty="0"/>
              <a:t>Electropolishing: How it works</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122</a:t>
            </a:fld>
            <a:endParaRPr lang="en-GB" dirty="0"/>
          </a:p>
        </p:txBody>
      </p:sp>
      <p:sp>
        <p:nvSpPr>
          <p:cNvPr id="6" name="Content Placeholder 5"/>
          <p:cNvSpPr>
            <a:spLocks noGrp="1"/>
          </p:cNvSpPr>
          <p:nvPr>
            <p:ph sz="quarter" idx="1"/>
          </p:nvPr>
        </p:nvSpPr>
        <p:spPr>
          <a:xfrm>
            <a:off x="914400" y="1050578"/>
            <a:ext cx="7772400" cy="4969222"/>
          </a:xfrm>
        </p:spPr>
        <p:txBody>
          <a:bodyPr>
            <a:normAutofit/>
          </a:bodyPr>
          <a:lstStyle/>
          <a:p>
            <a:r>
              <a:rPr lang="en-US" sz="2000" dirty="0"/>
              <a:t>The metal is immersed in an electrolyte and subjected to direct current. The metal part to be treated is made anodic and under certain conditions, a controlled dissolution of the metal is achieved.</a:t>
            </a:r>
          </a:p>
          <a:p>
            <a:endParaRPr lang="de-DE" sz="2000" dirty="0"/>
          </a:p>
        </p:txBody>
      </p:sp>
      <p:sp>
        <p:nvSpPr>
          <p:cNvPr id="4" name="Footer Placeholder 3">
            <a:extLst>
              <a:ext uri="{FF2B5EF4-FFF2-40B4-BE49-F238E27FC236}">
                <a16:creationId xmlns:a16="http://schemas.microsoft.com/office/drawing/2014/main" id="{09216E53-EE53-4FD6-9D91-D30122681C2A}"/>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2BE30E26-50C2-4286-AEFB-971D6DA845AF}"/>
              </a:ext>
            </a:extLst>
          </p:cNvPr>
          <p:cNvSpPr>
            <a:spLocks noGrp="1"/>
          </p:cNvSpPr>
          <p:nvPr>
            <p:ph type="dt" sz="half" idx="10"/>
          </p:nvPr>
        </p:nvSpPr>
        <p:spPr/>
        <p:txBody>
          <a:bodyPr/>
          <a:lstStyle/>
          <a:p>
            <a:r>
              <a:rPr lang="en-US"/>
              <a:t>Feb 2021</a:t>
            </a:r>
            <a:endParaRPr lang="en-GB" dirty="0"/>
          </a:p>
        </p:txBody>
      </p:sp>
      <p:sp>
        <p:nvSpPr>
          <p:cNvPr id="8" name="Rectangle 7"/>
          <p:cNvSpPr/>
          <p:nvPr/>
        </p:nvSpPr>
        <p:spPr>
          <a:xfrm>
            <a:off x="811698" y="3933056"/>
            <a:ext cx="6592620" cy="2175780"/>
          </a:xfrm>
          <a:prstGeom prst="rect">
            <a:avLst/>
          </a:prstGeom>
          <a:solidFill>
            <a:srgbClr val="FFFFCC"/>
          </a:solidFill>
          <a:ln w="19050" cap="flat" cmpd="sng" algn="ctr">
            <a:noFill/>
            <a:prstDash val="solid"/>
          </a:ln>
          <a:effectLst/>
        </p:spPr>
        <p:txBody>
          <a:bodyPr rtlCol="0" anchor="ctr"/>
          <a:lstStyle/>
          <a:p>
            <a:pPr algn="ctr">
              <a:defRPr/>
            </a:pPr>
            <a:endParaRPr lang="en-GB" sz="1600" kern="0" dirty="0">
              <a:solidFill>
                <a:prstClr val="white"/>
              </a:solidFill>
              <a:latin typeface="Franklin Gothic Medium"/>
              <a:cs typeface="Arial" pitchFamily="34" charset="0"/>
            </a:endParaRPr>
          </a:p>
          <a:p>
            <a:pPr algn="ctr">
              <a:defRPr/>
            </a:pPr>
            <a:endParaRPr lang="en-GB" sz="1600" kern="0" dirty="0">
              <a:solidFill>
                <a:prstClr val="white"/>
              </a:solidFill>
              <a:latin typeface="Franklin Gothic Medium"/>
              <a:cs typeface="Arial" pitchFamily="34" charset="0"/>
            </a:endParaRPr>
          </a:p>
          <a:p>
            <a:pPr algn="ctr">
              <a:defRPr/>
            </a:pPr>
            <a:endParaRPr lang="en-GB" sz="1600" kern="0" dirty="0">
              <a:solidFill>
                <a:prstClr val="white"/>
              </a:solidFill>
              <a:latin typeface="Franklin Gothic Medium"/>
              <a:cs typeface="Arial" pitchFamily="34" charset="0"/>
            </a:endParaRPr>
          </a:p>
          <a:p>
            <a:pPr algn="ctr">
              <a:defRPr/>
            </a:pPr>
            <a:endParaRPr lang="en-GB" sz="1600" kern="0" dirty="0">
              <a:solidFill>
                <a:prstClr val="white"/>
              </a:solidFill>
              <a:latin typeface="Franklin Gothic Medium"/>
              <a:cs typeface="Arial" pitchFamily="34" charset="0"/>
            </a:endParaRPr>
          </a:p>
          <a:p>
            <a:pPr algn="ctr">
              <a:defRPr/>
            </a:pPr>
            <a:endParaRPr lang="en-GB" sz="1600" kern="0" dirty="0">
              <a:solidFill>
                <a:prstClr val="black"/>
              </a:solidFill>
              <a:latin typeface="Franklin Gothic Medium"/>
              <a:cs typeface="Arial" pitchFamily="34" charset="0"/>
            </a:endParaRPr>
          </a:p>
          <a:p>
            <a:pPr algn="ctr">
              <a:defRPr/>
            </a:pPr>
            <a:r>
              <a:rPr lang="en-GB" sz="1600" kern="0" dirty="0">
                <a:solidFill>
                  <a:prstClr val="black"/>
                </a:solidFill>
                <a:latin typeface="Franklin Gothic Medium"/>
                <a:cs typeface="Arial" pitchFamily="34" charset="0"/>
              </a:rPr>
              <a:t>  </a:t>
            </a:r>
            <a:r>
              <a:rPr lang="en-GB" sz="1600" kern="0" dirty="0">
                <a:solidFill>
                  <a:prstClr val="black"/>
                </a:solidFill>
                <a:latin typeface="Verdana" panose="020B0604030504040204" pitchFamily="34" charset="0"/>
                <a:ea typeface="Verdana" panose="020B0604030504040204" pitchFamily="34" charset="0"/>
                <a:cs typeface="Verdana" panose="020B0604030504040204" pitchFamily="34" charset="0"/>
              </a:rPr>
              <a:t>Usually highly corrosive</a:t>
            </a:r>
          </a:p>
          <a:p>
            <a:pPr algn="ctr">
              <a:defRPr/>
            </a:pPr>
            <a:r>
              <a:rPr lang="en-GB" sz="1600" kern="0" dirty="0">
                <a:solidFill>
                  <a:prstClr val="black"/>
                </a:solidFill>
                <a:latin typeface="Verdana" panose="020B0604030504040204" pitchFamily="34" charset="0"/>
                <a:ea typeface="Verdana" panose="020B0604030504040204" pitchFamily="34" charset="0"/>
                <a:cs typeface="Verdana" panose="020B0604030504040204" pitchFamily="34" charset="0"/>
              </a:rPr>
              <a:t> and toxic </a:t>
            </a:r>
          </a:p>
          <a:p>
            <a:pPr algn="ctr">
              <a:defRPr/>
            </a:pPr>
            <a:r>
              <a:rPr lang="en-GB" sz="1600" kern="0" dirty="0">
                <a:solidFill>
                  <a:prstClr val="black"/>
                </a:solidFill>
                <a:latin typeface="Verdana" panose="020B0604030504040204" pitchFamily="34" charset="0"/>
                <a:ea typeface="Verdana" panose="020B0604030504040204" pitchFamily="34" charset="0"/>
                <a:cs typeface="Verdana" panose="020B0604030504040204" pitchFamily="34" charset="0"/>
              </a:rPr>
              <a:t>chemical solutions</a:t>
            </a:r>
          </a:p>
        </p:txBody>
      </p:sp>
      <p:sp>
        <p:nvSpPr>
          <p:cNvPr id="9" name="Rectangle 8"/>
          <p:cNvSpPr/>
          <p:nvPr/>
        </p:nvSpPr>
        <p:spPr>
          <a:xfrm>
            <a:off x="1931710" y="2230491"/>
            <a:ext cx="1368152" cy="747345"/>
          </a:xfrm>
          <a:prstGeom prst="rect">
            <a:avLst/>
          </a:prstGeom>
          <a:solidFill>
            <a:srgbClr val="730E00">
              <a:lumMod val="75000"/>
            </a:srgbClr>
          </a:solidFill>
          <a:ln w="19050" cap="flat" cmpd="sng" algn="ctr">
            <a:solidFill>
              <a:srgbClr val="730E00">
                <a:lumMod val="75000"/>
              </a:srgbClr>
            </a:solidFill>
            <a:prstDash val="solid"/>
          </a:ln>
          <a:effectLst/>
        </p:spPr>
        <p:txBody>
          <a:bodyPr rtlCol="0" anchor="ctr"/>
          <a:lstStyle/>
          <a:p>
            <a:pPr algn="ctr">
              <a:defRPr/>
            </a:pPr>
            <a:r>
              <a:rPr lang="en-GB" sz="1600" kern="0" dirty="0">
                <a:solidFill>
                  <a:prstClr val="white"/>
                </a:solidFill>
                <a:latin typeface="Verdana" panose="020B0604030504040204" pitchFamily="34" charset="0"/>
                <a:ea typeface="Verdana" panose="020B0604030504040204" pitchFamily="34" charset="0"/>
                <a:cs typeface="Verdana" panose="020B0604030504040204" pitchFamily="34" charset="0"/>
              </a:rPr>
              <a:t>DC Power supply</a:t>
            </a:r>
          </a:p>
        </p:txBody>
      </p:sp>
      <p:sp>
        <p:nvSpPr>
          <p:cNvPr id="10" name="Rectangle 9"/>
          <p:cNvSpPr/>
          <p:nvPr/>
        </p:nvSpPr>
        <p:spPr>
          <a:xfrm>
            <a:off x="2063257" y="4293096"/>
            <a:ext cx="792088" cy="1663722"/>
          </a:xfrm>
          <a:prstGeom prst="rect">
            <a:avLst/>
          </a:prstGeom>
          <a:solidFill>
            <a:srgbClr val="002060"/>
          </a:solidFill>
          <a:ln w="19050" cap="flat" cmpd="sng" algn="ctr">
            <a:noFill/>
            <a:prstDash val="solid"/>
          </a:ln>
          <a:effectLst/>
        </p:spPr>
        <p:txBody>
          <a:bodyPr vert="vert270" rtlCol="0" anchor="ctr"/>
          <a:lstStyle/>
          <a:p>
            <a:pPr algn="ctr">
              <a:defRPr/>
            </a:pPr>
            <a:r>
              <a:rPr lang="en-GB" kern="0" dirty="0">
                <a:solidFill>
                  <a:prstClr val="white"/>
                </a:solidFill>
                <a:latin typeface="Verdana" panose="020B0604030504040204" pitchFamily="34" charset="0"/>
                <a:ea typeface="Verdana" panose="020B0604030504040204" pitchFamily="34" charset="0"/>
                <a:cs typeface="Verdana" panose="020B0604030504040204" pitchFamily="34" charset="0"/>
              </a:rPr>
              <a:t>Cathode</a:t>
            </a:r>
          </a:p>
        </p:txBody>
      </p:sp>
      <p:sp>
        <p:nvSpPr>
          <p:cNvPr id="11" name="Rectangle 10"/>
          <p:cNvSpPr/>
          <p:nvPr/>
        </p:nvSpPr>
        <p:spPr>
          <a:xfrm>
            <a:off x="5459257" y="4662946"/>
            <a:ext cx="1416999" cy="1245703"/>
          </a:xfrm>
          <a:prstGeom prst="rect">
            <a:avLst/>
          </a:prstGeom>
          <a:pattFill prst="pct90">
            <a:fgClr>
              <a:srgbClr val="AD0101"/>
            </a:fgClr>
            <a:bgClr>
              <a:sysClr val="windowText" lastClr="000000"/>
            </a:bgClr>
          </a:pattFill>
          <a:ln w="19050" cap="flat" cmpd="sng" algn="ctr">
            <a:noFill/>
            <a:prstDash val="solid"/>
          </a:ln>
          <a:effectLst/>
        </p:spPr>
        <p:txBody>
          <a:bodyPr rtlCol="0" anchor="ctr"/>
          <a:lstStyle/>
          <a:p>
            <a:pPr algn="ctr">
              <a:defRPr/>
            </a:pPr>
            <a:r>
              <a:rPr lang="en-GB" b="1" kern="0" dirty="0">
                <a:solidFill>
                  <a:prstClr val="white"/>
                </a:solidFill>
                <a:latin typeface="Verdana" panose="020B0604030504040204" pitchFamily="34" charset="0"/>
                <a:ea typeface="Verdana" panose="020B0604030504040204" pitchFamily="34" charset="0"/>
                <a:cs typeface="Verdana" panose="020B0604030504040204" pitchFamily="34" charset="0"/>
              </a:rPr>
              <a:t>Anode</a:t>
            </a:r>
          </a:p>
          <a:p>
            <a:pPr algn="ctr">
              <a:defRPr/>
            </a:pPr>
            <a:r>
              <a:rPr lang="en-GB" sz="1200" kern="0" dirty="0">
                <a:solidFill>
                  <a:prstClr val="white"/>
                </a:solidFill>
                <a:latin typeface="Verdana" panose="020B0604030504040204" pitchFamily="34" charset="0"/>
                <a:ea typeface="Verdana" panose="020B0604030504040204" pitchFamily="34" charset="0"/>
                <a:cs typeface="Verdana" panose="020B0604030504040204" pitchFamily="34" charset="0"/>
              </a:rPr>
              <a:t>(Part to be electropolished)</a:t>
            </a:r>
          </a:p>
        </p:txBody>
      </p:sp>
      <p:cxnSp>
        <p:nvCxnSpPr>
          <p:cNvPr id="12" name="Straight Connector 11"/>
          <p:cNvCxnSpPr/>
          <p:nvPr/>
        </p:nvCxnSpPr>
        <p:spPr>
          <a:xfrm>
            <a:off x="3299862" y="2329764"/>
            <a:ext cx="2952328" cy="0"/>
          </a:xfrm>
          <a:prstGeom prst="line">
            <a:avLst/>
          </a:prstGeom>
          <a:noFill/>
          <a:ln w="25400" cap="flat" cmpd="sng" algn="ctr">
            <a:solidFill>
              <a:srgbClr val="FF0000"/>
            </a:solidFill>
            <a:prstDash val="solid"/>
          </a:ln>
          <a:effectLst/>
        </p:spPr>
      </p:cxnSp>
      <p:cxnSp>
        <p:nvCxnSpPr>
          <p:cNvPr id="13" name="Straight Connector 12"/>
          <p:cNvCxnSpPr/>
          <p:nvPr/>
        </p:nvCxnSpPr>
        <p:spPr>
          <a:xfrm>
            <a:off x="6252190" y="2329764"/>
            <a:ext cx="0" cy="2333182"/>
          </a:xfrm>
          <a:prstGeom prst="line">
            <a:avLst/>
          </a:prstGeom>
          <a:noFill/>
          <a:ln w="25400" cap="flat" cmpd="sng" algn="ctr">
            <a:solidFill>
              <a:srgbClr val="FF0000"/>
            </a:solidFill>
            <a:prstDash val="solid"/>
          </a:ln>
          <a:effectLst/>
        </p:spPr>
      </p:cxnSp>
      <p:cxnSp>
        <p:nvCxnSpPr>
          <p:cNvPr id="14" name="Straight Connector 13"/>
          <p:cNvCxnSpPr/>
          <p:nvPr/>
        </p:nvCxnSpPr>
        <p:spPr>
          <a:xfrm flipH="1">
            <a:off x="2471770" y="3625908"/>
            <a:ext cx="3780420" cy="0"/>
          </a:xfrm>
          <a:prstGeom prst="line">
            <a:avLst/>
          </a:prstGeom>
          <a:noFill/>
          <a:ln w="19050" cap="flat" cmpd="sng" algn="ctr">
            <a:solidFill>
              <a:sysClr val="windowText" lastClr="000000"/>
            </a:solidFill>
            <a:prstDash val="solid"/>
          </a:ln>
          <a:effectLst/>
        </p:spPr>
      </p:cxnSp>
      <p:cxnSp>
        <p:nvCxnSpPr>
          <p:cNvPr id="15" name="Straight Connector 14"/>
          <p:cNvCxnSpPr>
            <a:endCxn id="10" idx="0"/>
          </p:cNvCxnSpPr>
          <p:nvPr/>
        </p:nvCxnSpPr>
        <p:spPr>
          <a:xfrm>
            <a:off x="2459301" y="2977836"/>
            <a:ext cx="0" cy="1315260"/>
          </a:xfrm>
          <a:prstGeom prst="line">
            <a:avLst/>
          </a:prstGeom>
          <a:noFill/>
          <a:ln w="19050" cap="flat" cmpd="sng" algn="ctr">
            <a:solidFill>
              <a:srgbClr val="002060"/>
            </a:solidFill>
            <a:prstDash val="solid"/>
          </a:ln>
          <a:effectLst/>
        </p:spPr>
      </p:cxnSp>
      <p:sp>
        <p:nvSpPr>
          <p:cNvPr id="16" name="Oval 15"/>
          <p:cNvSpPr/>
          <p:nvPr/>
        </p:nvSpPr>
        <p:spPr>
          <a:xfrm>
            <a:off x="2291750" y="3157856"/>
            <a:ext cx="360040" cy="360040"/>
          </a:xfrm>
          <a:prstGeom prst="ellipse">
            <a:avLst/>
          </a:prstGeom>
          <a:solidFill>
            <a:srgbClr val="AD0101"/>
          </a:solidFill>
          <a:ln w="19050" cap="flat" cmpd="sng" algn="ctr">
            <a:solidFill>
              <a:srgbClr val="AD0101">
                <a:shade val="50000"/>
              </a:srgbClr>
            </a:solidFill>
            <a:prstDash val="solid"/>
          </a:ln>
          <a:effectLst/>
        </p:spPr>
        <p:txBody>
          <a:bodyPr rtlCol="0" anchor="ctr"/>
          <a:lstStyle/>
          <a:p>
            <a:pPr algn="ctr">
              <a:defRPr/>
            </a:pPr>
            <a:r>
              <a:rPr lang="en-GB" kern="0" dirty="0">
                <a:solidFill>
                  <a:prstClr val="white"/>
                </a:solidFill>
                <a:latin typeface="Verdana" panose="020B0604030504040204" pitchFamily="34" charset="0"/>
                <a:ea typeface="Verdana" panose="020B0604030504040204" pitchFamily="34" charset="0"/>
                <a:cs typeface="Verdana" panose="020B0604030504040204" pitchFamily="34" charset="0"/>
              </a:rPr>
              <a:t>A</a:t>
            </a:r>
          </a:p>
        </p:txBody>
      </p:sp>
      <p:sp>
        <p:nvSpPr>
          <p:cNvPr id="17" name="Oval 16"/>
          <p:cNvSpPr/>
          <p:nvPr/>
        </p:nvSpPr>
        <p:spPr>
          <a:xfrm>
            <a:off x="4348038" y="3445888"/>
            <a:ext cx="360040" cy="360040"/>
          </a:xfrm>
          <a:prstGeom prst="ellipse">
            <a:avLst/>
          </a:prstGeom>
          <a:solidFill>
            <a:srgbClr val="AD0101"/>
          </a:solidFill>
          <a:ln w="19050" cap="flat" cmpd="sng" algn="ctr">
            <a:solidFill>
              <a:srgbClr val="AD0101">
                <a:shade val="50000"/>
              </a:srgbClr>
            </a:solidFill>
            <a:prstDash val="solid"/>
          </a:ln>
          <a:effectLst/>
        </p:spPr>
        <p:txBody>
          <a:bodyPr rtlCol="0" anchor="ctr"/>
          <a:lstStyle/>
          <a:p>
            <a:pPr algn="ctr">
              <a:defRPr/>
            </a:pPr>
            <a:r>
              <a:rPr lang="en-GB" kern="0" dirty="0">
                <a:solidFill>
                  <a:prstClr val="white"/>
                </a:solidFill>
                <a:latin typeface="Verdana" panose="020B0604030504040204" pitchFamily="34" charset="0"/>
                <a:ea typeface="Verdana" panose="020B0604030504040204" pitchFamily="34" charset="0"/>
                <a:cs typeface="Verdana" panose="020B0604030504040204" pitchFamily="34" charset="0"/>
              </a:rPr>
              <a:t>V</a:t>
            </a:r>
          </a:p>
        </p:txBody>
      </p:sp>
      <p:sp>
        <p:nvSpPr>
          <p:cNvPr id="18" name="TextBox 17"/>
          <p:cNvSpPr txBox="1"/>
          <p:nvPr/>
        </p:nvSpPr>
        <p:spPr>
          <a:xfrm>
            <a:off x="3419407" y="2179534"/>
            <a:ext cx="496367" cy="584775"/>
          </a:xfrm>
          <a:prstGeom prst="rect">
            <a:avLst/>
          </a:prstGeom>
          <a:noFill/>
        </p:spPr>
        <p:txBody>
          <a:bodyPr wrap="square" rtlCol="0">
            <a:spAutoFit/>
          </a:bodyPr>
          <a:lstStyle/>
          <a:p>
            <a:r>
              <a:rPr lang="en-GB" sz="3200" b="1" dirty="0">
                <a:solidFill>
                  <a:srgbClr val="FF0000"/>
                </a:solidFill>
                <a:latin typeface="Franklin Gothic Medium"/>
              </a:rPr>
              <a:t>+</a:t>
            </a:r>
          </a:p>
        </p:txBody>
      </p:sp>
      <p:sp>
        <p:nvSpPr>
          <p:cNvPr id="19" name="TextBox 18"/>
          <p:cNvSpPr txBox="1"/>
          <p:nvPr/>
        </p:nvSpPr>
        <p:spPr>
          <a:xfrm>
            <a:off x="2607161" y="2764309"/>
            <a:ext cx="496367" cy="646331"/>
          </a:xfrm>
          <a:prstGeom prst="rect">
            <a:avLst/>
          </a:prstGeom>
          <a:noFill/>
        </p:spPr>
        <p:txBody>
          <a:bodyPr wrap="square" rtlCol="0">
            <a:spAutoFit/>
          </a:bodyPr>
          <a:lstStyle/>
          <a:p>
            <a:pPr algn="ctr"/>
            <a:r>
              <a:rPr lang="en-GB" sz="3600" b="1" dirty="0">
                <a:solidFill>
                  <a:srgbClr val="002060"/>
                </a:solidFill>
                <a:latin typeface="Franklin Gothic Medium"/>
              </a:rPr>
              <a:t>-</a:t>
            </a:r>
          </a:p>
        </p:txBody>
      </p:sp>
      <p:sp>
        <p:nvSpPr>
          <p:cNvPr id="28" name="TextBox 27"/>
          <p:cNvSpPr txBox="1"/>
          <p:nvPr/>
        </p:nvSpPr>
        <p:spPr>
          <a:xfrm>
            <a:off x="5467421" y="6027808"/>
            <a:ext cx="3325590" cy="307777"/>
          </a:xfrm>
          <a:prstGeom prst="rect">
            <a:avLst/>
          </a:prstGeom>
          <a:noFill/>
        </p:spPr>
        <p:txBody>
          <a:bodyPr wrap="none" rtlCol="0">
            <a:spAutoFit/>
          </a:bodyPr>
          <a:lstStyle/>
          <a:p>
            <a:r>
              <a:rPr lang="en-US" sz="1400" dirty="0">
                <a:solidFill>
                  <a:prstClr val="black"/>
                </a:solidFill>
              </a:rPr>
              <a:t>from: L. Ferreira, B2FiftyTwo Seminar, Jan 2014</a:t>
            </a:r>
            <a:endParaRPr lang="de-DE" sz="1400" dirty="0">
              <a:solidFill>
                <a:prstClr val="black"/>
              </a:solidFill>
            </a:endParaRPr>
          </a:p>
        </p:txBody>
      </p:sp>
    </p:spTree>
    <p:extLst>
      <p:ext uri="{BB962C8B-B14F-4D97-AF65-F5344CB8AC3E}">
        <p14:creationId xmlns:p14="http://schemas.microsoft.com/office/powerpoint/2010/main" val="92985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down)">
                                      <p:cBhvr>
                                        <p:cTn id="28" dur="500"/>
                                        <p:tgtEl>
                                          <p:spTgt spid="18"/>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down)">
                                      <p:cBhvr>
                                        <p:cTn id="40" dur="50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6" grpId="0" animBg="1"/>
      <p:bldP spid="17" grpId="0" animBg="1"/>
      <p:bldP spid="18" grpId="0"/>
      <p:bldP spid="19"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sz="3100" dirty="0"/>
              <a:t>Electropolishing vs Mechanical based polishing</a:t>
            </a:r>
            <a:br>
              <a:rPr lang="en-GB" dirty="0">
                <a:solidFill>
                  <a:srgbClr val="0070C0"/>
                </a:solidFill>
                <a:effectLst/>
                <a:latin typeface="Verdana" pitchFamily="34" charset="0"/>
              </a:rPr>
            </a:br>
            <a:endParaRPr lang="de-DE" dirty="0"/>
          </a:p>
        </p:txBody>
      </p:sp>
      <p:sp>
        <p:nvSpPr>
          <p:cNvPr id="5"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6ECABC72-D80C-4584-B325-A0C029A8E655}" type="slidenum">
              <a:rPr kumimoji="0" lang="en-GB"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123</a:t>
            </a:fld>
            <a:endParaRPr kumimoji="0" lang="en-GB" sz="1400" b="0" i="0" u="none" strike="noStrike" kern="1200" cap="none" spc="0" normalizeH="0" baseline="0" noProof="0" dirty="0">
              <a:ln>
                <a:noFill/>
              </a:ln>
              <a:solidFill>
                <a:srgbClr val="FFFFFF"/>
              </a:solidFill>
              <a:effectLst/>
              <a:uLnTx/>
              <a:uFillTx/>
              <a:latin typeface="Franklin Gothic Book"/>
              <a:ea typeface="+mj-ea"/>
              <a:cs typeface="+mj-cs"/>
            </a:endParaRPr>
          </a:p>
        </p:txBody>
      </p:sp>
      <p:sp>
        <p:nvSpPr>
          <p:cNvPr id="27" name="Content Placeholder 26"/>
          <p:cNvSpPr>
            <a:spLocks noGrp="1"/>
          </p:cNvSpPr>
          <p:nvPr>
            <p:ph sz="quarter" idx="2"/>
          </p:nvPr>
        </p:nvSpPr>
        <p:spPr>
          <a:xfrm>
            <a:off x="1115616" y="4238981"/>
            <a:ext cx="7639382" cy="1800200"/>
          </a:xfrm>
        </p:spPr>
        <p:txBody>
          <a:bodyPr>
            <a:normAutofit fontScale="92500" lnSpcReduction="20000"/>
          </a:bodyPr>
          <a:lstStyle/>
          <a:p>
            <a:r>
              <a:rPr lang="en-US" dirty="0"/>
              <a:t> Usually highly corrosive and/or toxic </a:t>
            </a:r>
            <a:r>
              <a:rPr lang="en-US" dirty="0" err="1"/>
              <a:t>solutions..disadvantages</a:t>
            </a:r>
            <a:r>
              <a:rPr lang="en-US" dirty="0"/>
              <a:t> !</a:t>
            </a:r>
          </a:p>
          <a:p>
            <a:pPr lvl="1"/>
            <a:r>
              <a:rPr lang="en-US" dirty="0"/>
              <a:t>Handling;</a:t>
            </a:r>
          </a:p>
          <a:p>
            <a:pPr lvl="1"/>
            <a:r>
              <a:rPr lang="en-US" dirty="0"/>
              <a:t>Process equipment;</a:t>
            </a:r>
          </a:p>
          <a:p>
            <a:pPr lvl="1"/>
            <a:r>
              <a:rPr lang="en-US" dirty="0"/>
              <a:t>Installation to process extracted fumes;</a:t>
            </a:r>
          </a:p>
          <a:p>
            <a:pPr lvl="1"/>
            <a:r>
              <a:rPr lang="en-US" dirty="0"/>
              <a:t>Installation to process waste water. </a:t>
            </a:r>
          </a:p>
          <a:p>
            <a:endParaRPr lang="de-DE" dirty="0"/>
          </a:p>
        </p:txBody>
      </p:sp>
      <p:grpSp>
        <p:nvGrpSpPr>
          <p:cNvPr id="7" name="Group 6"/>
          <p:cNvGrpSpPr/>
          <p:nvPr/>
        </p:nvGrpSpPr>
        <p:grpSpPr>
          <a:xfrm>
            <a:off x="3131840" y="2278702"/>
            <a:ext cx="1872208" cy="1872208"/>
            <a:chOff x="3131840" y="2568294"/>
            <a:chExt cx="1872208" cy="1872208"/>
          </a:xfrm>
        </p:grpSpPr>
        <p:sp>
          <p:nvSpPr>
            <p:cNvPr id="8" name="Rectangle 1"/>
            <p:cNvSpPr/>
            <p:nvPr/>
          </p:nvSpPr>
          <p:spPr>
            <a:xfrm>
              <a:off x="3131840" y="2568294"/>
              <a:ext cx="1872208" cy="1872208"/>
            </a:xfrm>
            <a:custGeom>
              <a:avLst/>
              <a:gdLst>
                <a:gd name="connsiteX0" fmla="*/ 0 w 1872208"/>
                <a:gd name="connsiteY0" fmla="*/ 0 h 1872208"/>
                <a:gd name="connsiteX1" fmla="*/ 1872208 w 1872208"/>
                <a:gd name="connsiteY1" fmla="*/ 0 h 1872208"/>
                <a:gd name="connsiteX2" fmla="*/ 1872208 w 1872208"/>
                <a:gd name="connsiteY2" fmla="*/ 1872208 h 1872208"/>
                <a:gd name="connsiteX3" fmla="*/ 0 w 1872208"/>
                <a:gd name="connsiteY3" fmla="*/ 1872208 h 1872208"/>
                <a:gd name="connsiteX4" fmla="*/ 0 w 1872208"/>
                <a:gd name="connsiteY4"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208" h="1872208">
                  <a:moveTo>
                    <a:pt x="0" y="0"/>
                  </a:moveTo>
                  <a:cubicBezTo>
                    <a:pt x="307760" y="80805"/>
                    <a:pt x="677664" y="933968"/>
                    <a:pt x="1003179" y="934874"/>
                  </a:cubicBezTo>
                  <a:cubicBezTo>
                    <a:pt x="1354998" y="889579"/>
                    <a:pt x="1582532" y="311625"/>
                    <a:pt x="1872208" y="0"/>
                  </a:cubicBezTo>
                  <a:lnTo>
                    <a:pt x="1872208" y="1872208"/>
                  </a:lnTo>
                  <a:lnTo>
                    <a:pt x="0" y="1872208"/>
                  </a:lnTo>
                  <a:lnTo>
                    <a:pt x="0" y="0"/>
                  </a:lnTo>
                  <a:close/>
                </a:path>
              </a:pathLst>
            </a:cu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Perpetua"/>
                <a:ea typeface="+mn-ea"/>
                <a:cs typeface="+mn-cs"/>
              </a:endParaRPr>
            </a:p>
          </p:txBody>
        </p:sp>
        <p:sp>
          <p:nvSpPr>
            <p:cNvPr id="9" name="TextBox 8"/>
            <p:cNvSpPr txBox="1"/>
            <p:nvPr/>
          </p:nvSpPr>
          <p:spPr>
            <a:xfrm>
              <a:off x="3311930" y="3852838"/>
              <a:ext cx="151202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Perpetua"/>
                  <a:ea typeface="+mn-ea"/>
                  <a:cs typeface="+mn-cs"/>
                </a:rPr>
                <a:t>Mechanical polishing</a:t>
              </a:r>
            </a:p>
          </p:txBody>
        </p:sp>
      </p:grpSp>
      <p:sp>
        <p:nvSpPr>
          <p:cNvPr id="13" name="Rectangle 1"/>
          <p:cNvSpPr/>
          <p:nvPr/>
        </p:nvSpPr>
        <p:spPr>
          <a:xfrm>
            <a:off x="5364088" y="2975583"/>
            <a:ext cx="1872208" cy="1175327"/>
          </a:xfrm>
          <a:custGeom>
            <a:avLst/>
            <a:gdLst>
              <a:gd name="connsiteX0" fmla="*/ 0 w 1872208"/>
              <a:gd name="connsiteY0" fmla="*/ 0 h 1872208"/>
              <a:gd name="connsiteX1" fmla="*/ 1872208 w 1872208"/>
              <a:gd name="connsiteY1" fmla="*/ 0 h 1872208"/>
              <a:gd name="connsiteX2" fmla="*/ 1872208 w 1872208"/>
              <a:gd name="connsiteY2" fmla="*/ 1872208 h 1872208"/>
              <a:gd name="connsiteX3" fmla="*/ 0 w 1872208"/>
              <a:gd name="connsiteY3" fmla="*/ 1872208 h 1872208"/>
              <a:gd name="connsiteX4" fmla="*/ 0 w 1872208"/>
              <a:gd name="connsiteY4"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85569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790746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71938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94301 w 1872208"/>
              <a:gd name="connsiteY1" fmla="*/ 59211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208" h="1872208">
                <a:moveTo>
                  <a:pt x="0" y="0"/>
                </a:moveTo>
                <a:cubicBezTo>
                  <a:pt x="307760" y="80805"/>
                  <a:pt x="668786" y="591208"/>
                  <a:pt x="994301" y="592114"/>
                </a:cubicBezTo>
                <a:cubicBezTo>
                  <a:pt x="1346120" y="546819"/>
                  <a:pt x="1582532" y="311625"/>
                  <a:pt x="1872208" y="0"/>
                </a:cubicBezTo>
                <a:lnTo>
                  <a:pt x="1872208" y="1872208"/>
                </a:lnTo>
                <a:lnTo>
                  <a:pt x="0" y="1872208"/>
                </a:lnTo>
                <a:lnTo>
                  <a:pt x="0" y="0"/>
                </a:lnTo>
                <a:close/>
              </a:path>
            </a:pathLst>
          </a:cu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Perpetua"/>
              <a:ea typeface="+mn-ea"/>
              <a:cs typeface="+mn-cs"/>
            </a:endParaRPr>
          </a:p>
        </p:txBody>
      </p:sp>
      <p:sp>
        <p:nvSpPr>
          <p:cNvPr id="14" name="Rectangle 1"/>
          <p:cNvSpPr/>
          <p:nvPr/>
        </p:nvSpPr>
        <p:spPr>
          <a:xfrm>
            <a:off x="5364088" y="2240868"/>
            <a:ext cx="1872208" cy="1872208"/>
          </a:xfrm>
          <a:custGeom>
            <a:avLst/>
            <a:gdLst>
              <a:gd name="connsiteX0" fmla="*/ 0 w 1872208"/>
              <a:gd name="connsiteY0" fmla="*/ 0 h 1872208"/>
              <a:gd name="connsiteX1" fmla="*/ 1872208 w 1872208"/>
              <a:gd name="connsiteY1" fmla="*/ 0 h 1872208"/>
              <a:gd name="connsiteX2" fmla="*/ 1872208 w 1872208"/>
              <a:gd name="connsiteY2" fmla="*/ 1872208 h 1872208"/>
              <a:gd name="connsiteX3" fmla="*/ 0 w 1872208"/>
              <a:gd name="connsiteY3" fmla="*/ 1872208 h 1872208"/>
              <a:gd name="connsiteX4" fmla="*/ 0 w 1872208"/>
              <a:gd name="connsiteY4"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208" h="1872208">
                <a:moveTo>
                  <a:pt x="0" y="0"/>
                </a:moveTo>
                <a:cubicBezTo>
                  <a:pt x="307760" y="80805"/>
                  <a:pt x="677664" y="933968"/>
                  <a:pt x="1003179" y="934874"/>
                </a:cubicBezTo>
                <a:cubicBezTo>
                  <a:pt x="1354998" y="889579"/>
                  <a:pt x="1582532" y="311625"/>
                  <a:pt x="1872208" y="0"/>
                </a:cubicBezTo>
                <a:lnTo>
                  <a:pt x="1872208" y="1872208"/>
                </a:lnTo>
                <a:lnTo>
                  <a:pt x="0" y="1872208"/>
                </a:lnTo>
                <a:lnTo>
                  <a:pt x="0" y="0"/>
                </a:lnTo>
                <a:close/>
              </a:path>
            </a:pathLst>
          </a:cu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Perpetua"/>
              <a:ea typeface="+mn-ea"/>
              <a:cs typeface="+mn-cs"/>
            </a:endParaRPr>
          </a:p>
        </p:txBody>
      </p:sp>
      <p:sp>
        <p:nvSpPr>
          <p:cNvPr id="15" name="Rectangle 1"/>
          <p:cNvSpPr/>
          <p:nvPr/>
        </p:nvSpPr>
        <p:spPr>
          <a:xfrm>
            <a:off x="5364088" y="2471527"/>
            <a:ext cx="1872208" cy="1679383"/>
          </a:xfrm>
          <a:custGeom>
            <a:avLst/>
            <a:gdLst>
              <a:gd name="connsiteX0" fmla="*/ 0 w 1872208"/>
              <a:gd name="connsiteY0" fmla="*/ 0 h 1872208"/>
              <a:gd name="connsiteX1" fmla="*/ 1872208 w 1872208"/>
              <a:gd name="connsiteY1" fmla="*/ 0 h 1872208"/>
              <a:gd name="connsiteX2" fmla="*/ 1872208 w 1872208"/>
              <a:gd name="connsiteY2" fmla="*/ 1872208 h 1872208"/>
              <a:gd name="connsiteX3" fmla="*/ 0 w 1872208"/>
              <a:gd name="connsiteY3" fmla="*/ 1872208 h 1872208"/>
              <a:gd name="connsiteX4" fmla="*/ 0 w 1872208"/>
              <a:gd name="connsiteY4"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85569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208" h="1872208">
                <a:moveTo>
                  <a:pt x="0" y="0"/>
                </a:moveTo>
                <a:cubicBezTo>
                  <a:pt x="307760" y="80805"/>
                  <a:pt x="677664" y="854792"/>
                  <a:pt x="1003179" y="855698"/>
                </a:cubicBezTo>
                <a:cubicBezTo>
                  <a:pt x="1354998" y="810403"/>
                  <a:pt x="1582532" y="311625"/>
                  <a:pt x="1872208" y="0"/>
                </a:cubicBezTo>
                <a:lnTo>
                  <a:pt x="1872208" y="1872208"/>
                </a:lnTo>
                <a:lnTo>
                  <a:pt x="0" y="1872208"/>
                </a:lnTo>
                <a:lnTo>
                  <a:pt x="0" y="0"/>
                </a:lnTo>
                <a:close/>
              </a:path>
            </a:pathLst>
          </a:cu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Perpetua"/>
              <a:ea typeface="+mn-ea"/>
              <a:cs typeface="+mn-cs"/>
            </a:endParaRPr>
          </a:p>
        </p:txBody>
      </p:sp>
      <p:sp>
        <p:nvSpPr>
          <p:cNvPr id="16" name="Rectangle 1"/>
          <p:cNvSpPr/>
          <p:nvPr/>
        </p:nvSpPr>
        <p:spPr>
          <a:xfrm>
            <a:off x="5364088" y="2615543"/>
            <a:ext cx="1872208" cy="1535367"/>
          </a:xfrm>
          <a:custGeom>
            <a:avLst/>
            <a:gdLst>
              <a:gd name="connsiteX0" fmla="*/ 0 w 1872208"/>
              <a:gd name="connsiteY0" fmla="*/ 0 h 1872208"/>
              <a:gd name="connsiteX1" fmla="*/ 1872208 w 1872208"/>
              <a:gd name="connsiteY1" fmla="*/ 0 h 1872208"/>
              <a:gd name="connsiteX2" fmla="*/ 1872208 w 1872208"/>
              <a:gd name="connsiteY2" fmla="*/ 1872208 h 1872208"/>
              <a:gd name="connsiteX3" fmla="*/ 0 w 1872208"/>
              <a:gd name="connsiteY3" fmla="*/ 1872208 h 1872208"/>
              <a:gd name="connsiteX4" fmla="*/ 0 w 1872208"/>
              <a:gd name="connsiteY4"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85569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790746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208" h="1872208">
                <a:moveTo>
                  <a:pt x="0" y="0"/>
                </a:moveTo>
                <a:cubicBezTo>
                  <a:pt x="307760" y="80805"/>
                  <a:pt x="677664" y="789840"/>
                  <a:pt x="1003179" y="790746"/>
                </a:cubicBezTo>
                <a:cubicBezTo>
                  <a:pt x="1354998" y="745451"/>
                  <a:pt x="1582532" y="311625"/>
                  <a:pt x="1872208" y="0"/>
                </a:cubicBezTo>
                <a:lnTo>
                  <a:pt x="1872208" y="1872208"/>
                </a:lnTo>
                <a:lnTo>
                  <a:pt x="0" y="1872208"/>
                </a:lnTo>
                <a:lnTo>
                  <a:pt x="0" y="0"/>
                </a:lnTo>
                <a:close/>
              </a:path>
            </a:pathLst>
          </a:cu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Perpetua"/>
              <a:ea typeface="+mn-ea"/>
              <a:cs typeface="+mn-cs"/>
            </a:endParaRPr>
          </a:p>
        </p:txBody>
      </p:sp>
      <p:sp>
        <p:nvSpPr>
          <p:cNvPr id="17" name="Rectangle 1"/>
          <p:cNvSpPr/>
          <p:nvPr/>
        </p:nvSpPr>
        <p:spPr>
          <a:xfrm>
            <a:off x="5364088" y="3059311"/>
            <a:ext cx="1872208" cy="1091599"/>
          </a:xfrm>
          <a:custGeom>
            <a:avLst/>
            <a:gdLst>
              <a:gd name="connsiteX0" fmla="*/ 0 w 1872208"/>
              <a:gd name="connsiteY0" fmla="*/ 0 h 1872208"/>
              <a:gd name="connsiteX1" fmla="*/ 1872208 w 1872208"/>
              <a:gd name="connsiteY1" fmla="*/ 0 h 1872208"/>
              <a:gd name="connsiteX2" fmla="*/ 1872208 w 1872208"/>
              <a:gd name="connsiteY2" fmla="*/ 1872208 h 1872208"/>
              <a:gd name="connsiteX3" fmla="*/ 0 w 1872208"/>
              <a:gd name="connsiteY3" fmla="*/ 1872208 h 1872208"/>
              <a:gd name="connsiteX4" fmla="*/ 0 w 1872208"/>
              <a:gd name="connsiteY4"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85569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790746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71938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94301 w 1872208"/>
              <a:gd name="connsiteY1" fmla="*/ 638679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94301 w 1872208"/>
              <a:gd name="connsiteY1" fmla="*/ 56254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208" h="1872208">
                <a:moveTo>
                  <a:pt x="0" y="0"/>
                </a:moveTo>
                <a:cubicBezTo>
                  <a:pt x="307760" y="80805"/>
                  <a:pt x="668786" y="561642"/>
                  <a:pt x="994301" y="562548"/>
                </a:cubicBezTo>
                <a:cubicBezTo>
                  <a:pt x="1346120" y="517253"/>
                  <a:pt x="1582532" y="311625"/>
                  <a:pt x="1872208" y="0"/>
                </a:cubicBezTo>
                <a:lnTo>
                  <a:pt x="1872208" y="1872208"/>
                </a:lnTo>
                <a:lnTo>
                  <a:pt x="0" y="1872208"/>
                </a:lnTo>
                <a:lnTo>
                  <a:pt x="0" y="0"/>
                </a:lnTo>
                <a:close/>
              </a:path>
            </a:pathLst>
          </a:cu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Perpetua"/>
              <a:ea typeface="+mn-ea"/>
              <a:cs typeface="+mn-cs"/>
            </a:endParaRPr>
          </a:p>
        </p:txBody>
      </p:sp>
      <p:sp>
        <p:nvSpPr>
          <p:cNvPr id="18" name="Rectangle 1"/>
          <p:cNvSpPr/>
          <p:nvPr/>
        </p:nvSpPr>
        <p:spPr>
          <a:xfrm>
            <a:off x="1115616" y="2278702"/>
            <a:ext cx="1872208" cy="1872208"/>
          </a:xfrm>
          <a:custGeom>
            <a:avLst/>
            <a:gdLst>
              <a:gd name="connsiteX0" fmla="*/ 0 w 1872208"/>
              <a:gd name="connsiteY0" fmla="*/ 0 h 1872208"/>
              <a:gd name="connsiteX1" fmla="*/ 1872208 w 1872208"/>
              <a:gd name="connsiteY1" fmla="*/ 0 h 1872208"/>
              <a:gd name="connsiteX2" fmla="*/ 1872208 w 1872208"/>
              <a:gd name="connsiteY2" fmla="*/ 1872208 h 1872208"/>
              <a:gd name="connsiteX3" fmla="*/ 0 w 1872208"/>
              <a:gd name="connsiteY3" fmla="*/ 1872208 h 1872208"/>
              <a:gd name="connsiteX4" fmla="*/ 0 w 1872208"/>
              <a:gd name="connsiteY4"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208" h="1872208">
                <a:moveTo>
                  <a:pt x="0" y="0"/>
                </a:moveTo>
                <a:cubicBezTo>
                  <a:pt x="307760" y="80805"/>
                  <a:pt x="677664" y="933968"/>
                  <a:pt x="1003179" y="934874"/>
                </a:cubicBezTo>
                <a:cubicBezTo>
                  <a:pt x="1354998" y="889579"/>
                  <a:pt x="1582532" y="311625"/>
                  <a:pt x="1872208" y="0"/>
                </a:cubicBezTo>
                <a:lnTo>
                  <a:pt x="1872208" y="1872208"/>
                </a:lnTo>
                <a:lnTo>
                  <a:pt x="0" y="1872208"/>
                </a:lnTo>
                <a:lnTo>
                  <a:pt x="0" y="0"/>
                </a:lnTo>
                <a:close/>
              </a:path>
            </a:pathLst>
          </a:cu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Perpetua"/>
              <a:ea typeface="+mn-ea"/>
              <a:cs typeface="+mn-cs"/>
            </a:endParaRPr>
          </a:p>
        </p:txBody>
      </p:sp>
      <p:sp>
        <p:nvSpPr>
          <p:cNvPr id="19" name="Rectangle 18"/>
          <p:cNvSpPr/>
          <p:nvPr/>
        </p:nvSpPr>
        <p:spPr>
          <a:xfrm>
            <a:off x="3131840" y="1412776"/>
            <a:ext cx="1872208" cy="16561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Perpetua"/>
              <a:ea typeface="+mn-ea"/>
              <a:cs typeface="+mn-cs"/>
            </a:endParaRPr>
          </a:p>
        </p:txBody>
      </p:sp>
      <p:sp>
        <p:nvSpPr>
          <p:cNvPr id="20" name="Rectangle 1"/>
          <p:cNvSpPr/>
          <p:nvPr/>
        </p:nvSpPr>
        <p:spPr>
          <a:xfrm rot="10800000">
            <a:off x="3131840" y="2996952"/>
            <a:ext cx="1872208" cy="360040"/>
          </a:xfrm>
          <a:custGeom>
            <a:avLst/>
            <a:gdLst>
              <a:gd name="connsiteX0" fmla="*/ 0 w 1872208"/>
              <a:gd name="connsiteY0" fmla="*/ 0 h 1872208"/>
              <a:gd name="connsiteX1" fmla="*/ 1872208 w 1872208"/>
              <a:gd name="connsiteY1" fmla="*/ 0 h 1872208"/>
              <a:gd name="connsiteX2" fmla="*/ 1872208 w 1872208"/>
              <a:gd name="connsiteY2" fmla="*/ 1872208 h 1872208"/>
              <a:gd name="connsiteX3" fmla="*/ 0 w 1872208"/>
              <a:gd name="connsiteY3" fmla="*/ 1872208 h 1872208"/>
              <a:gd name="connsiteX4" fmla="*/ 0 w 1872208"/>
              <a:gd name="connsiteY4"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14402 w 1872208"/>
              <a:gd name="connsiteY1" fmla="*/ 2718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923280 w 1872208"/>
              <a:gd name="connsiteY1" fmla="*/ 242415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0 h 1872208"/>
              <a:gd name="connsiteX1" fmla="*/ 1003179 w 1872208"/>
              <a:gd name="connsiteY1" fmla="*/ 934874 h 1872208"/>
              <a:gd name="connsiteX2" fmla="*/ 1872208 w 1872208"/>
              <a:gd name="connsiteY2" fmla="*/ 0 h 1872208"/>
              <a:gd name="connsiteX3" fmla="*/ 1872208 w 1872208"/>
              <a:gd name="connsiteY3" fmla="*/ 1872208 h 1872208"/>
              <a:gd name="connsiteX4" fmla="*/ 0 w 1872208"/>
              <a:gd name="connsiteY4" fmla="*/ 1872208 h 1872208"/>
              <a:gd name="connsiteX5" fmla="*/ 0 w 1872208"/>
              <a:gd name="connsiteY5" fmla="*/ 0 h 1872208"/>
              <a:gd name="connsiteX0" fmla="*/ 0 w 1872208"/>
              <a:gd name="connsiteY0" fmla="*/ 10135 h 1882343"/>
              <a:gd name="connsiteX1" fmla="*/ 878892 w 1872208"/>
              <a:gd name="connsiteY1" fmla="*/ 3976 h 1882343"/>
              <a:gd name="connsiteX2" fmla="*/ 1872208 w 1872208"/>
              <a:gd name="connsiteY2" fmla="*/ 10135 h 1882343"/>
              <a:gd name="connsiteX3" fmla="*/ 1872208 w 1872208"/>
              <a:gd name="connsiteY3" fmla="*/ 1882343 h 1882343"/>
              <a:gd name="connsiteX4" fmla="*/ 0 w 1872208"/>
              <a:gd name="connsiteY4" fmla="*/ 1882343 h 1882343"/>
              <a:gd name="connsiteX5" fmla="*/ 0 w 1872208"/>
              <a:gd name="connsiteY5" fmla="*/ 10135 h 1882343"/>
              <a:gd name="connsiteX0" fmla="*/ 0 w 1872208"/>
              <a:gd name="connsiteY0" fmla="*/ 10135 h 1882343"/>
              <a:gd name="connsiteX1" fmla="*/ 878892 w 1872208"/>
              <a:gd name="connsiteY1" fmla="*/ 3976 h 1882343"/>
              <a:gd name="connsiteX2" fmla="*/ 1872208 w 1872208"/>
              <a:gd name="connsiteY2" fmla="*/ 10135 h 1882343"/>
              <a:gd name="connsiteX3" fmla="*/ 1872208 w 1872208"/>
              <a:gd name="connsiteY3" fmla="*/ 1882343 h 1882343"/>
              <a:gd name="connsiteX4" fmla="*/ 0 w 1872208"/>
              <a:gd name="connsiteY4" fmla="*/ 1882343 h 1882343"/>
              <a:gd name="connsiteX5" fmla="*/ 0 w 1872208"/>
              <a:gd name="connsiteY5" fmla="*/ 10135 h 1882343"/>
              <a:gd name="connsiteX0" fmla="*/ 0 w 1872208"/>
              <a:gd name="connsiteY0" fmla="*/ 13351 h 1885559"/>
              <a:gd name="connsiteX1" fmla="*/ 878892 w 1872208"/>
              <a:gd name="connsiteY1" fmla="*/ 7192 h 1885559"/>
              <a:gd name="connsiteX2" fmla="*/ 1872208 w 1872208"/>
              <a:gd name="connsiteY2" fmla="*/ 13351 h 1885559"/>
              <a:gd name="connsiteX3" fmla="*/ 1872208 w 1872208"/>
              <a:gd name="connsiteY3" fmla="*/ 1885559 h 1885559"/>
              <a:gd name="connsiteX4" fmla="*/ 0 w 1872208"/>
              <a:gd name="connsiteY4" fmla="*/ 1885559 h 1885559"/>
              <a:gd name="connsiteX5" fmla="*/ 0 w 1872208"/>
              <a:gd name="connsiteY5" fmla="*/ 13351 h 1885559"/>
              <a:gd name="connsiteX0" fmla="*/ 0 w 1872208"/>
              <a:gd name="connsiteY0" fmla="*/ 30804 h 1903012"/>
              <a:gd name="connsiteX1" fmla="*/ 949914 w 1872208"/>
              <a:gd name="connsiteY1" fmla="*/ 6890 h 1903012"/>
              <a:gd name="connsiteX2" fmla="*/ 1872208 w 1872208"/>
              <a:gd name="connsiteY2" fmla="*/ 30804 h 1903012"/>
              <a:gd name="connsiteX3" fmla="*/ 1872208 w 1872208"/>
              <a:gd name="connsiteY3" fmla="*/ 1903012 h 1903012"/>
              <a:gd name="connsiteX4" fmla="*/ 0 w 1872208"/>
              <a:gd name="connsiteY4" fmla="*/ 1903012 h 1903012"/>
              <a:gd name="connsiteX5" fmla="*/ 0 w 1872208"/>
              <a:gd name="connsiteY5" fmla="*/ 30804 h 1903012"/>
              <a:gd name="connsiteX0" fmla="*/ 0 w 1872208"/>
              <a:gd name="connsiteY0" fmla="*/ 30804 h 1903012"/>
              <a:gd name="connsiteX1" fmla="*/ 949914 w 1872208"/>
              <a:gd name="connsiteY1" fmla="*/ 6890 h 1903012"/>
              <a:gd name="connsiteX2" fmla="*/ 1872208 w 1872208"/>
              <a:gd name="connsiteY2" fmla="*/ 30804 h 1903012"/>
              <a:gd name="connsiteX3" fmla="*/ 1872208 w 1872208"/>
              <a:gd name="connsiteY3" fmla="*/ 1903012 h 1903012"/>
              <a:gd name="connsiteX4" fmla="*/ 0 w 1872208"/>
              <a:gd name="connsiteY4" fmla="*/ 1903012 h 1903012"/>
              <a:gd name="connsiteX5" fmla="*/ 0 w 1872208"/>
              <a:gd name="connsiteY5" fmla="*/ 30804 h 1903012"/>
              <a:gd name="connsiteX0" fmla="*/ 0 w 1872208"/>
              <a:gd name="connsiteY0" fmla="*/ 23914 h 1896122"/>
              <a:gd name="connsiteX1" fmla="*/ 949914 w 1872208"/>
              <a:gd name="connsiteY1" fmla="*/ 0 h 1896122"/>
              <a:gd name="connsiteX2" fmla="*/ 1872208 w 1872208"/>
              <a:gd name="connsiteY2" fmla="*/ 23914 h 1896122"/>
              <a:gd name="connsiteX3" fmla="*/ 1872208 w 1872208"/>
              <a:gd name="connsiteY3" fmla="*/ 1896122 h 1896122"/>
              <a:gd name="connsiteX4" fmla="*/ 0 w 1872208"/>
              <a:gd name="connsiteY4" fmla="*/ 1896122 h 1896122"/>
              <a:gd name="connsiteX5" fmla="*/ 0 w 1872208"/>
              <a:gd name="connsiteY5" fmla="*/ 23914 h 1896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208" h="1896122">
                <a:moveTo>
                  <a:pt x="0" y="23914"/>
                </a:moveTo>
                <a:cubicBezTo>
                  <a:pt x="307760" y="104719"/>
                  <a:pt x="11839" y="43482"/>
                  <a:pt x="949914" y="0"/>
                </a:cubicBezTo>
                <a:cubicBezTo>
                  <a:pt x="1887659" y="16849"/>
                  <a:pt x="1582532" y="335539"/>
                  <a:pt x="1872208" y="23914"/>
                </a:cubicBezTo>
                <a:lnTo>
                  <a:pt x="1872208" y="1896122"/>
                </a:lnTo>
                <a:lnTo>
                  <a:pt x="0" y="1896122"/>
                </a:lnTo>
                <a:lnTo>
                  <a:pt x="0" y="23914"/>
                </a:lnTo>
                <a:close/>
              </a:path>
            </a:pathLst>
          </a:custGeom>
          <a:solidFill>
            <a:srgbClr val="C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Perpetua"/>
              <a:ea typeface="+mn-ea"/>
              <a:cs typeface="+mn-cs"/>
            </a:endParaRPr>
          </a:p>
        </p:txBody>
      </p:sp>
      <p:cxnSp>
        <p:nvCxnSpPr>
          <p:cNvPr id="21" name="Straight Connector 20"/>
          <p:cNvCxnSpPr/>
          <p:nvPr/>
        </p:nvCxnSpPr>
        <p:spPr>
          <a:xfrm flipV="1">
            <a:off x="1115616" y="3213576"/>
            <a:ext cx="6120680" cy="123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827584" y="2278702"/>
            <a:ext cx="0" cy="935489"/>
          </a:xfrm>
          <a:prstGeom prst="straightConnector1">
            <a:avLst/>
          </a:prstGeom>
          <a:ln w="22225">
            <a:solidFill>
              <a:srgbClr val="323232"/>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rot="16200000">
            <a:off x="-28047" y="2538629"/>
            <a:ext cx="141219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23232"/>
                </a:solidFill>
                <a:effectLst/>
                <a:uLnTx/>
                <a:uFillTx/>
                <a:latin typeface="Perpetua"/>
                <a:ea typeface="+mn-ea"/>
                <a:cs typeface="+mn-cs"/>
              </a:rPr>
              <a:t>hundreds </a:t>
            </a:r>
            <a:r>
              <a:rPr kumimoji="0" lang="en-GB" sz="1200" b="0" i="0" u="none" strike="noStrike" kern="1200" cap="none" spc="0" normalizeH="0" baseline="0" noProof="0" dirty="0">
                <a:ln>
                  <a:noFill/>
                </a:ln>
                <a:solidFill>
                  <a:srgbClr val="323232"/>
                </a:solidFill>
                <a:effectLst/>
                <a:uLnTx/>
                <a:uFillTx/>
                <a:latin typeface="Arial"/>
                <a:ea typeface="+mn-ea"/>
                <a:cs typeface="Arial"/>
              </a:rPr>
              <a:t>µm</a:t>
            </a:r>
            <a:endParaRPr kumimoji="0" lang="en-GB" sz="1200" b="0" i="0" u="none" strike="noStrike" kern="1200" cap="none" spc="0" normalizeH="0" baseline="0" noProof="0" dirty="0">
              <a:ln>
                <a:noFill/>
              </a:ln>
              <a:solidFill>
                <a:srgbClr val="323232"/>
              </a:solidFill>
              <a:effectLst/>
              <a:uLnTx/>
              <a:uFillTx/>
              <a:latin typeface="Perpetua"/>
              <a:ea typeface="+mn-ea"/>
              <a:cs typeface="+mn-cs"/>
            </a:endParaRPr>
          </a:p>
        </p:txBody>
      </p:sp>
      <p:sp>
        <p:nvSpPr>
          <p:cNvPr id="25" name="TextBox 24"/>
          <p:cNvSpPr txBox="1"/>
          <p:nvPr/>
        </p:nvSpPr>
        <p:spPr>
          <a:xfrm>
            <a:off x="5544178" y="3563246"/>
            <a:ext cx="151202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Perpetua"/>
                <a:ea typeface="+mn-ea"/>
                <a:cs typeface="+mn-cs"/>
              </a:rPr>
              <a:t>Electropolishing</a:t>
            </a:r>
          </a:p>
        </p:txBody>
      </p:sp>
      <p:sp>
        <p:nvSpPr>
          <p:cNvPr id="26" name="Content Placeholder 25"/>
          <p:cNvSpPr>
            <a:spLocks noGrp="1"/>
          </p:cNvSpPr>
          <p:nvPr>
            <p:ph sz="quarter" idx="1"/>
          </p:nvPr>
        </p:nvSpPr>
        <p:spPr>
          <a:xfrm>
            <a:off x="914400" y="1052736"/>
            <a:ext cx="7113984" cy="864096"/>
          </a:xfrm>
        </p:spPr>
        <p:txBody>
          <a:bodyPr>
            <a:normAutofit fontScale="92500" lnSpcReduction="20000"/>
          </a:bodyPr>
          <a:lstStyle/>
          <a:p>
            <a:pPr marL="274320" lvl="7" indent="-274320">
              <a:spcBef>
                <a:spcPts val="580"/>
              </a:spcBef>
              <a:buClr>
                <a:schemeClr val="accent1"/>
              </a:buClr>
              <a:buSzPct val="85000"/>
              <a:buFont typeface="Wingdings 2"/>
              <a:buChar char=""/>
            </a:pPr>
            <a:r>
              <a:rPr lang="en-GB" sz="2600" dirty="0"/>
              <a:t>Final roughness is function of initial surface finishing and removed thickness </a:t>
            </a:r>
          </a:p>
          <a:p>
            <a:endParaRPr lang="de-DE" dirty="0"/>
          </a:p>
        </p:txBody>
      </p:sp>
      <p:sp>
        <p:nvSpPr>
          <p:cNvPr id="28" name="TextBox 27"/>
          <p:cNvSpPr txBox="1"/>
          <p:nvPr/>
        </p:nvSpPr>
        <p:spPr>
          <a:xfrm>
            <a:off x="5524914" y="6000015"/>
            <a:ext cx="332559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Perpetua"/>
                <a:ea typeface="+mn-ea"/>
                <a:cs typeface="+mn-cs"/>
              </a:rPr>
              <a:t>from: L. Ferreira, B2FiftyTwo Seminar, Jan 2014</a:t>
            </a:r>
            <a:endParaRPr kumimoji="0" lang="de-DE" sz="1400" b="0" i="0" u="none" strike="noStrike" kern="1200" cap="none" spc="0" normalizeH="0" baseline="0" noProof="0" dirty="0">
              <a:ln>
                <a:noFill/>
              </a:ln>
              <a:solidFill>
                <a:prstClr val="black"/>
              </a:solidFill>
              <a:effectLst/>
              <a:uLnTx/>
              <a:uFillTx/>
              <a:latin typeface="Perpetua"/>
              <a:ea typeface="+mn-ea"/>
              <a:cs typeface="+mn-cs"/>
            </a:endParaRPr>
          </a:p>
        </p:txBody>
      </p:sp>
      <p:sp>
        <p:nvSpPr>
          <p:cNvPr id="4" name="Footer Placeholder 3">
            <a:extLst>
              <a:ext uri="{FF2B5EF4-FFF2-40B4-BE49-F238E27FC236}">
                <a16:creationId xmlns:a16="http://schemas.microsoft.com/office/drawing/2014/main" id="{73CDE579-983A-4131-9F85-32B23E73877D}"/>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Perpetua"/>
                <a:ea typeface="+mn-ea"/>
                <a:cs typeface="+mn-cs"/>
              </a:rPr>
              <a:t>JUAS  2021: SC RF  - Caspers/Wendt/Bozzolan/Calatroni</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
        <p:nvSpPr>
          <p:cNvPr id="3" name="Date Placeholder 2">
            <a:extLst>
              <a:ext uri="{FF2B5EF4-FFF2-40B4-BE49-F238E27FC236}">
                <a16:creationId xmlns:a16="http://schemas.microsoft.com/office/drawing/2014/main" id="{9C175B72-E25A-41E8-AB2A-5CA76A269891}"/>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Perpetua"/>
                <a:ea typeface="+mn-ea"/>
                <a:cs typeface="+mn-cs"/>
              </a:rPr>
              <a:t>Feb 2021</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Tree>
    <p:extLst>
      <p:ext uri="{BB962C8B-B14F-4D97-AF65-F5344CB8AC3E}">
        <p14:creationId xmlns:p14="http://schemas.microsoft.com/office/powerpoint/2010/main" val="637453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22" presetClass="entr" presetSubtype="1" fill="hold" grpId="0" nodeType="after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5000"/>
                                        <p:tgtEl>
                                          <p:spTgt spid="19"/>
                                        </p:tgtEl>
                                      </p:cBhvr>
                                    </p:animEffect>
                                  </p:childTnLst>
                                </p:cTn>
                              </p:par>
                              <p:par>
                                <p:cTn id="11" presetID="10" presetClass="entr" presetSubtype="0" fill="hold" grpId="0" nodeType="withEffect">
                                  <p:stCondLst>
                                    <p:cond delay="450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20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000"/>
                                        <p:tgtEl>
                                          <p:spTgt spid="15"/>
                                        </p:tgtEl>
                                      </p:cBhvr>
                                    </p:animEffect>
                                  </p:childTnLst>
                                </p:cTn>
                              </p:par>
                              <p:par>
                                <p:cTn id="23" presetID="10" presetClass="exit" presetSubtype="0" fill="hold" grpId="1" nodeType="withEffect">
                                  <p:stCondLst>
                                    <p:cond delay="0"/>
                                  </p:stCondLst>
                                  <p:childTnLst>
                                    <p:animEffect transition="out" filter="fade">
                                      <p:cBhvr>
                                        <p:cTn id="24" dur="2000"/>
                                        <p:tgtEl>
                                          <p:spTgt spid="14"/>
                                        </p:tgtEl>
                                      </p:cBhvr>
                                    </p:animEffect>
                                    <p:set>
                                      <p:cBhvr>
                                        <p:cTn id="25" dur="1" fill="hold">
                                          <p:stCondLst>
                                            <p:cond delay="1999"/>
                                          </p:stCondLst>
                                        </p:cTn>
                                        <p:tgtEl>
                                          <p:spTgt spid="14"/>
                                        </p:tgtEl>
                                        <p:attrNameLst>
                                          <p:attrName>style.visibility</p:attrName>
                                        </p:attrNameLst>
                                      </p:cBhvr>
                                      <p:to>
                                        <p:strVal val="hidden"/>
                                      </p:to>
                                    </p:se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2000"/>
                                        <p:tgtEl>
                                          <p:spTgt spid="16"/>
                                        </p:tgtEl>
                                      </p:cBhvr>
                                    </p:animEffect>
                                  </p:childTnLst>
                                </p:cTn>
                              </p:par>
                              <p:par>
                                <p:cTn id="30" presetID="10" presetClass="exit" presetSubtype="0" fill="hold" grpId="1" nodeType="withEffect">
                                  <p:stCondLst>
                                    <p:cond delay="0"/>
                                  </p:stCondLst>
                                  <p:childTnLst>
                                    <p:animEffect transition="out" filter="fade">
                                      <p:cBhvr>
                                        <p:cTn id="31" dur="2000"/>
                                        <p:tgtEl>
                                          <p:spTgt spid="15"/>
                                        </p:tgtEl>
                                      </p:cBhvr>
                                    </p:animEffect>
                                    <p:set>
                                      <p:cBhvr>
                                        <p:cTn id="32" dur="1" fill="hold">
                                          <p:stCondLst>
                                            <p:cond delay="1999"/>
                                          </p:stCondLst>
                                        </p:cTn>
                                        <p:tgtEl>
                                          <p:spTgt spid="15"/>
                                        </p:tgtEl>
                                        <p:attrNameLst>
                                          <p:attrName>style.visibility</p:attrName>
                                        </p:attrNameLst>
                                      </p:cBhvr>
                                      <p:to>
                                        <p:strVal val="hidden"/>
                                      </p:to>
                                    </p:set>
                                  </p:childTnLst>
                                </p:cTn>
                              </p:par>
                            </p:childTnLst>
                          </p:cTn>
                        </p:par>
                        <p:par>
                          <p:cTn id="33" fill="hold">
                            <p:stCondLst>
                              <p:cond delay="6000"/>
                            </p:stCondLst>
                            <p:childTnLst>
                              <p:par>
                                <p:cTn id="34" presetID="10"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2000"/>
                                        <p:tgtEl>
                                          <p:spTgt spid="13"/>
                                        </p:tgtEl>
                                      </p:cBhvr>
                                    </p:animEffect>
                                  </p:childTnLst>
                                </p:cTn>
                              </p:par>
                              <p:par>
                                <p:cTn id="37" presetID="10" presetClass="exit" presetSubtype="0" fill="hold" grpId="1" nodeType="withEffect">
                                  <p:stCondLst>
                                    <p:cond delay="0"/>
                                  </p:stCondLst>
                                  <p:childTnLst>
                                    <p:animEffect transition="out" filter="fade">
                                      <p:cBhvr>
                                        <p:cTn id="38" dur="2000"/>
                                        <p:tgtEl>
                                          <p:spTgt spid="16"/>
                                        </p:tgtEl>
                                      </p:cBhvr>
                                    </p:animEffect>
                                    <p:set>
                                      <p:cBhvr>
                                        <p:cTn id="39" dur="1" fill="hold">
                                          <p:stCondLst>
                                            <p:cond delay="1999"/>
                                          </p:stCondLst>
                                        </p:cTn>
                                        <p:tgtEl>
                                          <p:spTgt spid="16"/>
                                        </p:tgtEl>
                                        <p:attrNameLst>
                                          <p:attrName>style.visibility</p:attrName>
                                        </p:attrNameLst>
                                      </p:cBhvr>
                                      <p:to>
                                        <p:strVal val="hidden"/>
                                      </p:to>
                                    </p:set>
                                  </p:childTnLst>
                                </p:cTn>
                              </p:par>
                            </p:childTnLst>
                          </p:cTn>
                        </p:par>
                        <p:par>
                          <p:cTn id="40" fill="hold">
                            <p:stCondLst>
                              <p:cond delay="80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2000"/>
                                        <p:tgtEl>
                                          <p:spTgt spid="17"/>
                                        </p:tgtEl>
                                      </p:cBhvr>
                                    </p:animEffect>
                                  </p:childTnLst>
                                </p:cTn>
                              </p:par>
                              <p:par>
                                <p:cTn id="44" presetID="10" presetClass="exit" presetSubtype="0" fill="hold" grpId="1" nodeType="withEffect">
                                  <p:stCondLst>
                                    <p:cond delay="0"/>
                                  </p:stCondLst>
                                  <p:childTnLst>
                                    <p:animEffect transition="out" filter="fade">
                                      <p:cBhvr>
                                        <p:cTn id="45" dur="2000"/>
                                        <p:tgtEl>
                                          <p:spTgt spid="13"/>
                                        </p:tgtEl>
                                      </p:cBhvr>
                                    </p:animEffect>
                                    <p:set>
                                      <p:cBhvr>
                                        <p:cTn id="46" dur="1" fill="hold">
                                          <p:stCondLst>
                                            <p:cond delay="1999"/>
                                          </p:stCondLst>
                                        </p:cTn>
                                        <p:tgtEl>
                                          <p:spTgt spid="13"/>
                                        </p:tgtEl>
                                        <p:attrNameLst>
                                          <p:attrName>style.visibility</p:attrName>
                                        </p:attrNameLst>
                                      </p:cBhvr>
                                      <p:to>
                                        <p:strVal val="hidden"/>
                                      </p:to>
                                    </p:set>
                                  </p:childTnLst>
                                </p:cTn>
                              </p:par>
                            </p:childTnLst>
                          </p:cTn>
                        </p:par>
                        <p:par>
                          <p:cTn id="47" fill="hold">
                            <p:stCondLst>
                              <p:cond delay="10000"/>
                            </p:stCondLst>
                            <p:childTnLst>
                              <p:par>
                                <p:cTn id="48" presetID="1" presetClass="entr" presetSubtype="0" fill="hold" nodeType="afterEffect">
                                  <p:stCondLst>
                                    <p:cond delay="0"/>
                                  </p:stCondLst>
                                  <p:childTnLst>
                                    <p:set>
                                      <p:cBhvr>
                                        <p:cTn id="49"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P spid="15" grpId="1" animBg="1"/>
      <p:bldP spid="16" grpId="0" animBg="1"/>
      <p:bldP spid="16" grpId="1" animBg="1"/>
      <p:bldP spid="17" grpId="0" animBg="1"/>
      <p:bldP spid="19" grpId="0" animBg="1"/>
      <p:bldP spid="20" grpId="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p:cNvSpPr>
            <a:spLocks noGrp="1"/>
          </p:cNvSpPr>
          <p:nvPr>
            <p:ph type="sldNum" sz="quarter" idx="12"/>
          </p:nvPr>
        </p:nvSpPr>
        <p:spPr/>
        <p:txBody>
          <a:bodyPr/>
          <a:lstStyle/>
          <a:p>
            <a:pPr>
              <a:defRPr/>
            </a:pPr>
            <a:fld id="{92DAC582-2532-44B9-93D4-7CCE61331D05}" type="slidenum">
              <a:rPr lang="en-US" smtClean="0"/>
              <a:pPr>
                <a:defRPr/>
              </a:pPr>
              <a:t>124</a:t>
            </a:fld>
            <a:endParaRPr lang="en-US" dirty="0"/>
          </a:p>
        </p:txBody>
      </p:sp>
      <p:sp>
        <p:nvSpPr>
          <p:cNvPr id="20482" name="Rectangle 23"/>
          <p:cNvSpPr>
            <a:spLocks noGrp="1" noChangeArrowheads="1"/>
          </p:cNvSpPr>
          <p:nvPr>
            <p:ph type="title" idx="4294967295"/>
          </p:nvPr>
        </p:nvSpPr>
        <p:spPr>
          <a:xfrm>
            <a:off x="791395" y="9142"/>
            <a:ext cx="7086600" cy="552117"/>
          </a:xfrm>
        </p:spPr>
        <p:txBody>
          <a:bodyPr>
            <a:normAutofit fontScale="90000"/>
          </a:bodyPr>
          <a:lstStyle/>
          <a:p>
            <a:pPr algn="ctr" eaLnBrk="1" hangingPunct="1"/>
            <a:r>
              <a:rPr lang="en-GB" sz="2800" dirty="0"/>
              <a:t>Electron multipacting</a:t>
            </a:r>
          </a:p>
        </p:txBody>
      </p:sp>
      <p:sp>
        <p:nvSpPr>
          <p:cNvPr id="20484" name="Rectangle 9"/>
          <p:cNvSpPr>
            <a:spLocks noGrp="1" noChangeArrowheads="1"/>
          </p:cNvSpPr>
          <p:nvPr>
            <p:ph type="body" idx="4294967295"/>
          </p:nvPr>
        </p:nvSpPr>
        <p:spPr>
          <a:xfrm>
            <a:off x="353133" y="527571"/>
            <a:ext cx="8644563" cy="1768297"/>
          </a:xfrm>
        </p:spPr>
        <p:txBody>
          <a:bodyPr>
            <a:noAutofit/>
          </a:bodyPr>
          <a:lstStyle/>
          <a:p>
            <a:pPr eaLnBrk="1" hangingPunct="1">
              <a:lnSpc>
                <a:spcPct val="90000"/>
              </a:lnSpc>
              <a:buFont typeface="Wingdings" pitchFamily="2" charset="2"/>
              <a:buNone/>
            </a:pPr>
            <a:r>
              <a:rPr lang="en-GB" sz="2000" dirty="0"/>
              <a:t>Localized heating by </a:t>
            </a:r>
            <a:r>
              <a:rPr lang="en-GB" sz="2000" dirty="0" err="1"/>
              <a:t>multipactor</a:t>
            </a:r>
            <a:r>
              <a:rPr lang="en-GB" sz="2000" dirty="0"/>
              <a:t> impact from electron currents due to secondary emission</a:t>
            </a:r>
          </a:p>
          <a:p>
            <a:pPr eaLnBrk="1" hangingPunct="1">
              <a:lnSpc>
                <a:spcPct val="90000"/>
              </a:lnSpc>
              <a:buFont typeface="Wingdings" pitchFamily="2" charset="2"/>
              <a:buNone/>
            </a:pPr>
            <a:r>
              <a:rPr lang="en-GB" sz="2000" dirty="0"/>
              <a:t>in resonance with the RF field.</a:t>
            </a:r>
          </a:p>
          <a:p>
            <a:pPr marL="0" indent="0">
              <a:buNone/>
            </a:pPr>
            <a:r>
              <a:rPr lang="en-GB" sz="2000" dirty="0"/>
              <a:t>Historically this phenomenon was a severe limitation for the performance of sc cavities.</a:t>
            </a:r>
          </a:p>
          <a:p>
            <a:pPr marL="0" indent="0">
              <a:buNone/>
            </a:pPr>
            <a:r>
              <a:rPr lang="en-GB" sz="1800" dirty="0">
                <a:effectLst/>
                <a:latin typeface="Calibri" panose="020F0502020204030204" pitchFamily="34" charset="0"/>
                <a:ea typeface="Calibri" panose="020F0502020204030204" pitchFamily="34" charset="0"/>
              </a:rPr>
              <a:t>That is the standard design like for example LHC or LEP cavities.</a:t>
            </a:r>
          </a:p>
          <a:p>
            <a:pPr marL="0" indent="0">
              <a:buNone/>
            </a:pPr>
            <a:r>
              <a:rPr lang="en-GB" sz="1800" dirty="0">
                <a:effectLst/>
                <a:latin typeface="Calibri" panose="020F0502020204030204" pitchFamily="34" charset="0"/>
                <a:ea typeface="Calibri" panose="020F0502020204030204" pitchFamily="34" charset="0"/>
              </a:rPr>
              <a:t>TESLA-XFEL-ILC cavities are elliptical (</a:t>
            </a:r>
            <a:r>
              <a:rPr lang="en-GB" sz="1800" dirty="0">
                <a:solidFill>
                  <a:srgbClr val="FF0000"/>
                </a:solidFill>
                <a:effectLst/>
                <a:latin typeface="Calibri" panose="020F0502020204030204" pitchFamily="34" charset="0"/>
                <a:ea typeface="Calibri" panose="020F0502020204030204" pitchFamily="34" charset="0"/>
              </a:rPr>
              <a:t>longitudinal cut</a:t>
            </a:r>
            <a:r>
              <a:rPr lang="en-GB" sz="1800" dirty="0">
                <a:effectLst/>
                <a:latin typeface="Calibri" panose="020F0502020204030204" pitchFamily="34" charset="0"/>
                <a:ea typeface="Calibri" panose="020F0502020204030204" pitchFamily="34" charset="0"/>
              </a:rPr>
              <a:t>) in that region</a:t>
            </a:r>
          </a:p>
          <a:p>
            <a:endParaRPr lang="en-GB" sz="1800" dirty="0">
              <a:effectLst/>
              <a:latin typeface="Calibri" panose="020F0502020204030204" pitchFamily="34" charset="0"/>
              <a:ea typeface="Calibri" panose="020F0502020204030204" pitchFamily="34" charset="0"/>
            </a:endParaRPr>
          </a:p>
          <a:p>
            <a:pPr eaLnBrk="1" hangingPunct="1">
              <a:lnSpc>
                <a:spcPct val="90000"/>
              </a:lnSpc>
              <a:buFont typeface="Wingdings" pitchFamily="2" charset="2"/>
              <a:buNone/>
            </a:pPr>
            <a:endParaRPr lang="en-GB" sz="2000" dirty="0"/>
          </a:p>
          <a:p>
            <a:pPr eaLnBrk="1" hangingPunct="1">
              <a:lnSpc>
                <a:spcPct val="90000"/>
              </a:lnSpc>
              <a:buFont typeface="Wingdings" pitchFamily="2" charset="2"/>
              <a:buNone/>
            </a:pPr>
            <a:r>
              <a:rPr lang="en-GB" sz="2000" dirty="0"/>
              <a:t>The invention of the “circular” shape opened up the avenue for higher gradients. </a:t>
            </a:r>
          </a:p>
        </p:txBody>
      </p:sp>
      <p:pic>
        <p:nvPicPr>
          <p:cNvPr id="20485" name="Picture 11"/>
          <p:cNvPicPr>
            <a:picLocks noChangeAspect="1" noChangeArrowheads="1"/>
          </p:cNvPicPr>
          <p:nvPr/>
        </p:nvPicPr>
        <p:blipFill>
          <a:blip r:embed="rId3" cstate="print"/>
          <a:srcRect/>
          <a:stretch>
            <a:fillRect/>
          </a:stretch>
        </p:blipFill>
        <p:spPr bwMode="auto">
          <a:xfrm>
            <a:off x="404840" y="2419683"/>
            <a:ext cx="3143250" cy="2762250"/>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47942F86-15BA-447C-9433-B07F3195EAF4}"/>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4EB07F4D-3FD6-4C41-BC18-D3C8D0755F30}"/>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5BB4548D-4879-4B0D-AAE7-C725DA12B21F}"/>
              </a:ext>
            </a:extLst>
          </p:cNvPr>
          <p:cNvSpPr txBox="1"/>
          <p:nvPr/>
        </p:nvSpPr>
        <p:spPr>
          <a:xfrm>
            <a:off x="2057400" y="5636954"/>
            <a:ext cx="5407891" cy="338554"/>
          </a:xfrm>
          <a:prstGeom prst="rect">
            <a:avLst/>
          </a:prstGeom>
          <a:noFill/>
        </p:spPr>
        <p:txBody>
          <a:bodyPr wrap="none" rtlCol="0">
            <a:spAutoFit/>
          </a:bodyPr>
          <a:lstStyle/>
          <a:p>
            <a:r>
              <a:rPr lang="en-US" sz="1600" dirty="0"/>
              <a:t>CAS SRF CERN 96-03, </a:t>
            </a:r>
            <a:r>
              <a:rPr lang="en-US" sz="1600" dirty="0" err="1"/>
              <a:t>Proch</a:t>
            </a:r>
            <a:r>
              <a:rPr lang="en-US" sz="1600" dirty="0"/>
              <a:t>: quest for high gradients (both pictures)</a:t>
            </a:r>
            <a:endParaRPr lang="en-GB" sz="1600" dirty="0"/>
          </a:p>
        </p:txBody>
      </p:sp>
      <p:sp>
        <p:nvSpPr>
          <p:cNvPr id="5" name="TextBox 4">
            <a:extLst>
              <a:ext uri="{FF2B5EF4-FFF2-40B4-BE49-F238E27FC236}">
                <a16:creationId xmlns:a16="http://schemas.microsoft.com/office/drawing/2014/main" id="{ADEDC577-D28D-4BA4-9A15-69976E82BB3F}"/>
              </a:ext>
            </a:extLst>
          </p:cNvPr>
          <p:cNvSpPr txBox="1"/>
          <p:nvPr/>
        </p:nvSpPr>
        <p:spPr>
          <a:xfrm>
            <a:off x="791395" y="5189316"/>
            <a:ext cx="2038891" cy="369332"/>
          </a:xfrm>
          <a:prstGeom prst="rect">
            <a:avLst/>
          </a:prstGeom>
          <a:noFill/>
        </p:spPr>
        <p:txBody>
          <a:bodyPr wrap="none" rtlCol="0">
            <a:spAutoFit/>
          </a:bodyPr>
          <a:lstStyle/>
          <a:p>
            <a:r>
              <a:rPr lang="en-US" dirty="0"/>
              <a:t>the good TESLA shape</a:t>
            </a:r>
            <a:endParaRPr lang="en-GB" dirty="0"/>
          </a:p>
        </p:txBody>
      </p:sp>
      <p:pic>
        <p:nvPicPr>
          <p:cNvPr id="7" name="Picture 6">
            <a:extLst>
              <a:ext uri="{FF2B5EF4-FFF2-40B4-BE49-F238E27FC236}">
                <a16:creationId xmlns:a16="http://schemas.microsoft.com/office/drawing/2014/main" id="{1474BBB5-63FA-480F-93B0-877BE11ADE64}"/>
              </a:ext>
            </a:extLst>
          </p:cNvPr>
          <p:cNvPicPr>
            <a:picLocks noChangeAspect="1"/>
          </p:cNvPicPr>
          <p:nvPr/>
        </p:nvPicPr>
        <p:blipFill>
          <a:blip r:embed="rId4"/>
          <a:stretch>
            <a:fillRect/>
          </a:stretch>
        </p:blipFill>
        <p:spPr>
          <a:xfrm>
            <a:off x="3885919" y="2500371"/>
            <a:ext cx="4197377" cy="2600874"/>
          </a:xfrm>
          <a:prstGeom prst="rect">
            <a:avLst/>
          </a:prstGeom>
        </p:spPr>
      </p:pic>
      <p:sp>
        <p:nvSpPr>
          <p:cNvPr id="8" name="TextBox 7">
            <a:extLst>
              <a:ext uri="{FF2B5EF4-FFF2-40B4-BE49-F238E27FC236}">
                <a16:creationId xmlns:a16="http://schemas.microsoft.com/office/drawing/2014/main" id="{66A41B4B-6BD6-4F66-8F07-047BDE28D51F}"/>
              </a:ext>
            </a:extLst>
          </p:cNvPr>
          <p:cNvSpPr txBox="1"/>
          <p:nvPr/>
        </p:nvSpPr>
        <p:spPr>
          <a:xfrm>
            <a:off x="3909759" y="5205363"/>
            <a:ext cx="5017912" cy="307777"/>
          </a:xfrm>
          <a:prstGeom prst="rect">
            <a:avLst/>
          </a:prstGeom>
          <a:noFill/>
        </p:spPr>
        <p:txBody>
          <a:bodyPr wrap="none" rtlCol="0">
            <a:spAutoFit/>
          </a:bodyPr>
          <a:lstStyle/>
          <a:p>
            <a:r>
              <a:rPr lang="en-US" sz="1400" dirty="0"/>
              <a:t>And here an early shape with lots of </a:t>
            </a:r>
            <a:r>
              <a:rPr lang="en-US" sz="1400" dirty="0" err="1"/>
              <a:t>multipactor</a:t>
            </a:r>
            <a:r>
              <a:rPr lang="en-US" sz="1400" dirty="0"/>
              <a:t> and a bad geometry factor</a:t>
            </a:r>
            <a:endParaRPr lang="en-GB" sz="1400" dirty="0"/>
          </a:p>
        </p:txBody>
      </p:sp>
      <p:cxnSp>
        <p:nvCxnSpPr>
          <p:cNvPr id="9" name="Straight Arrow Connector 8">
            <a:extLst>
              <a:ext uri="{FF2B5EF4-FFF2-40B4-BE49-F238E27FC236}">
                <a16:creationId xmlns:a16="http://schemas.microsoft.com/office/drawing/2014/main" id="{867AC3B8-4E23-49B5-9980-B27B526E922F}"/>
              </a:ext>
            </a:extLst>
          </p:cNvPr>
          <p:cNvCxnSpPr>
            <a:cxnSpLocks/>
          </p:cNvCxnSpPr>
          <p:nvPr/>
        </p:nvCxnSpPr>
        <p:spPr>
          <a:xfrm flipH="1">
            <a:off x="1976465" y="2295868"/>
            <a:ext cx="1288541" cy="5997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ECABC72-D80C-4584-B325-A0C029A8E655}" type="slidenum">
              <a:rPr lang="en-GB" smtClean="0"/>
              <a:pPr/>
              <a:t>125</a:t>
            </a:fld>
            <a:endParaRPr lang="en-GB" dirty="0"/>
          </a:p>
        </p:txBody>
      </p:sp>
      <p:sp>
        <p:nvSpPr>
          <p:cNvPr id="6" name="Rectangle 2"/>
          <p:cNvSpPr txBox="1">
            <a:spLocks noChangeArrowheads="1"/>
          </p:cNvSpPr>
          <p:nvPr/>
        </p:nvSpPr>
        <p:spPr>
          <a:xfrm>
            <a:off x="762000" y="152400"/>
            <a:ext cx="7772400" cy="762000"/>
          </a:xfrm>
          <a:prstGeom prst="rect">
            <a:avLst/>
          </a:prstGeom>
        </p:spPr>
        <p:txBody>
          <a:bodyPr bIns="91440" anchor="b" anchorCtr="0">
            <a:normAutofit/>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r>
              <a:rPr lang="en-GB" sz="3600" dirty="0"/>
              <a:t>Field limitations – thermal breakdown</a:t>
            </a:r>
          </a:p>
        </p:txBody>
      </p:sp>
      <p:sp>
        <p:nvSpPr>
          <p:cNvPr id="7" name="Text Box 4"/>
          <p:cNvSpPr txBox="1">
            <a:spLocks noChangeArrowheads="1"/>
          </p:cNvSpPr>
          <p:nvPr/>
        </p:nvSpPr>
        <p:spPr bwMode="auto">
          <a:xfrm>
            <a:off x="554401" y="948965"/>
            <a:ext cx="8042400" cy="18073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58415" rIns="81631" bIns="40816"/>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MS Gothic"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MS Gothic"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MS Gothic"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MS Gothic"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MS Gothic" charset="-128"/>
              </a:defRPr>
            </a:lvl9pPr>
          </a:lstStyle>
          <a:p>
            <a:pPr marL="342900" indent="-342900" defTabSz="407484" fontAlgn="base" hangingPunct="0">
              <a:lnSpc>
                <a:spcPct val="93000"/>
              </a:lnSpc>
              <a:spcBef>
                <a:spcPct val="0"/>
              </a:spcBef>
              <a:spcAft>
                <a:spcPct val="0"/>
              </a:spcAft>
              <a:buClr>
                <a:srgbClr val="000000"/>
              </a:buClr>
              <a:buSzPct val="100000"/>
              <a:buFont typeface="Arial" panose="020B0604020202020204" pitchFamily="34" charset="0"/>
              <a:buChar char="•"/>
            </a:pPr>
            <a:r>
              <a:rPr lang="en-GB" altLang="en-US" sz="2000" dirty="0">
                <a:latin typeface="+mn-lt"/>
              </a:rPr>
              <a:t>Occurs at sub mm size defects with high resistance</a:t>
            </a:r>
          </a:p>
          <a:p>
            <a:pPr marL="342900" indent="-342900" defTabSz="407484" fontAlgn="base" hangingPunct="0">
              <a:lnSpc>
                <a:spcPct val="93000"/>
              </a:lnSpc>
              <a:spcBef>
                <a:spcPct val="0"/>
              </a:spcBef>
              <a:spcAft>
                <a:spcPct val="0"/>
              </a:spcAft>
              <a:buClr>
                <a:srgbClr val="000000"/>
              </a:buClr>
              <a:buSzPct val="100000"/>
              <a:buFont typeface="Arial" panose="020B0604020202020204" pitchFamily="34" charset="0"/>
              <a:buChar char="•"/>
            </a:pPr>
            <a:r>
              <a:rPr lang="en-GB" altLang="en-US" sz="2000" dirty="0">
                <a:latin typeface="+mn-lt"/>
              </a:rPr>
              <a:t>RF currents flow through the defects</a:t>
            </a:r>
          </a:p>
          <a:p>
            <a:pPr marL="342900" indent="-342900" defTabSz="407484" fontAlgn="base" hangingPunct="0">
              <a:lnSpc>
                <a:spcPct val="93000"/>
              </a:lnSpc>
              <a:spcBef>
                <a:spcPct val="0"/>
              </a:spcBef>
              <a:spcAft>
                <a:spcPct val="0"/>
              </a:spcAft>
              <a:buClr>
                <a:srgbClr val="000000"/>
              </a:buClr>
              <a:buSzPct val="100000"/>
              <a:buFont typeface="Arial" panose="020B0604020202020204" pitchFamily="34" charset="0"/>
              <a:buChar char="•"/>
            </a:pPr>
            <a:r>
              <a:rPr lang="en-GB" altLang="en-US" sz="2000" dirty="0">
                <a:latin typeface="+mn-lt"/>
              </a:rPr>
              <a:t>Defects heat up due to ohmic losses</a:t>
            </a:r>
          </a:p>
          <a:p>
            <a:pPr marL="342900" indent="-342900" defTabSz="407484" fontAlgn="base" hangingPunct="0">
              <a:lnSpc>
                <a:spcPct val="93000"/>
              </a:lnSpc>
              <a:spcBef>
                <a:spcPct val="0"/>
              </a:spcBef>
              <a:spcAft>
                <a:spcPct val="0"/>
              </a:spcAft>
              <a:buClr>
                <a:srgbClr val="000000"/>
              </a:buClr>
              <a:buSzPct val="100000"/>
              <a:buFont typeface="Arial" panose="020B0604020202020204" pitchFamily="34" charset="0"/>
              <a:buChar char="•"/>
            </a:pPr>
            <a:r>
              <a:rPr lang="en-GB" altLang="en-US" sz="2000" dirty="0">
                <a:latin typeface="+mn-lt"/>
              </a:rPr>
              <a:t>Area surrounding the defect is heated as well</a:t>
            </a:r>
          </a:p>
          <a:p>
            <a:pPr marL="342900" indent="-342900" defTabSz="407484" fontAlgn="base" hangingPunct="0">
              <a:lnSpc>
                <a:spcPct val="93000"/>
              </a:lnSpc>
              <a:spcBef>
                <a:spcPct val="0"/>
              </a:spcBef>
              <a:spcAft>
                <a:spcPct val="0"/>
              </a:spcAft>
              <a:buClr>
                <a:srgbClr val="000000"/>
              </a:buClr>
              <a:buSzPct val="100000"/>
              <a:buFont typeface="Arial" panose="020B0604020202020204" pitchFamily="34" charset="0"/>
              <a:buChar char="•"/>
            </a:pPr>
            <a:r>
              <a:rPr lang="en-GB" altLang="en-US" sz="2000" dirty="0">
                <a:latin typeface="+mn-lt"/>
              </a:rPr>
              <a:t>Thermal breakdown occurs if the surrounding area is heated above T</a:t>
            </a:r>
            <a:r>
              <a:rPr lang="en-GB" altLang="en-US" sz="2000" baseline="-33000" dirty="0">
                <a:latin typeface="+mn-lt"/>
              </a:rPr>
              <a:t>c</a:t>
            </a:r>
          </a:p>
          <a:p>
            <a:pPr defTabSz="407484" fontAlgn="base" hangingPunct="0">
              <a:lnSpc>
                <a:spcPct val="93000"/>
              </a:lnSpc>
              <a:spcBef>
                <a:spcPct val="0"/>
              </a:spcBef>
              <a:spcAft>
                <a:spcPct val="0"/>
              </a:spcAft>
              <a:buClr>
                <a:srgbClr val="000000"/>
              </a:buClr>
              <a:buSzPct val="100000"/>
            </a:pPr>
            <a:endParaRPr lang="en-GB" altLang="en-US" dirty="0"/>
          </a:p>
        </p:txBody>
      </p:sp>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756354"/>
            <a:ext cx="6530400" cy="327202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Text Box 4"/>
          <p:cNvSpPr txBox="1">
            <a:spLocks noChangeArrowheads="1"/>
          </p:cNvSpPr>
          <p:nvPr/>
        </p:nvSpPr>
        <p:spPr bwMode="auto">
          <a:xfrm>
            <a:off x="5774013" y="6028378"/>
            <a:ext cx="2864887" cy="276999"/>
          </a:xfrm>
          <a:prstGeom prst="rect">
            <a:avLst/>
          </a:prstGeom>
          <a:noFill/>
          <a:ln w="9525" algn="ctr">
            <a:noFill/>
            <a:miter lim="800000"/>
            <a:headEnd/>
            <a:tailEnd/>
          </a:ln>
        </p:spPr>
        <p:txBody>
          <a:bodyPr wrap="none">
            <a:spAutoFit/>
          </a:bodyPr>
          <a:lstStyle/>
          <a:p>
            <a:pPr algn="ctr" eaLnBrk="0" hangingPunct="0"/>
            <a:r>
              <a:rPr lang="fr-CH" sz="1200" dirty="0">
                <a:solidFill>
                  <a:prstClr val="black"/>
                </a:solidFill>
                <a:latin typeface="Arial" pitchFamily="34" charset="0"/>
                <a:ea typeface="ＭＳ Ｐゴシック" pitchFamily="1" charset="-128"/>
              </a:rPr>
              <a:t>From H. Padamsee: CERN -2004 - 008</a:t>
            </a:r>
            <a:endParaRPr lang="en-US" sz="1200" dirty="0">
              <a:solidFill>
                <a:prstClr val="black"/>
              </a:solidFill>
              <a:latin typeface="Arial" pitchFamily="34" charset="0"/>
              <a:ea typeface="ＭＳ Ｐゴシック" pitchFamily="1" charset="-128"/>
            </a:endParaRPr>
          </a:p>
        </p:txBody>
      </p:sp>
      <p:sp>
        <p:nvSpPr>
          <p:cNvPr id="3" name="Footer Placeholder 2">
            <a:extLst>
              <a:ext uri="{FF2B5EF4-FFF2-40B4-BE49-F238E27FC236}">
                <a16:creationId xmlns:a16="http://schemas.microsoft.com/office/drawing/2014/main" id="{9EB1182C-FC77-4FC7-B425-F35E07F96D29}"/>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E8C8BE3-580A-46C0-8AC3-7933CD7CF59B}"/>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25788043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p:txBody>
          <a:bodyPr/>
          <a:lstStyle/>
          <a:p>
            <a:pPr>
              <a:defRPr/>
            </a:pPr>
            <a:fld id="{EFA6AE69-57D7-43AF-A5BE-35048D944435}" type="slidenum">
              <a:rPr lang="en-US" smtClean="0"/>
              <a:pPr>
                <a:defRPr/>
              </a:pPr>
              <a:t>126</a:t>
            </a:fld>
            <a:endParaRPr lang="en-US" dirty="0"/>
          </a:p>
        </p:txBody>
      </p:sp>
      <p:sp>
        <p:nvSpPr>
          <p:cNvPr id="21506" name="Rectangle 2"/>
          <p:cNvSpPr>
            <a:spLocks noGrp="1" noChangeArrowheads="1"/>
          </p:cNvSpPr>
          <p:nvPr>
            <p:ph type="title" idx="4294967295"/>
          </p:nvPr>
        </p:nvSpPr>
        <p:spPr>
          <a:xfrm>
            <a:off x="2768600" y="0"/>
            <a:ext cx="7772400" cy="762000"/>
          </a:xfrm>
        </p:spPr>
        <p:txBody>
          <a:bodyPr>
            <a:normAutofit/>
          </a:bodyPr>
          <a:lstStyle/>
          <a:p>
            <a:pPr eaLnBrk="1" hangingPunct="1"/>
            <a:r>
              <a:rPr lang="en-GB" sz="3600" dirty="0"/>
              <a:t>Heat removal</a:t>
            </a:r>
          </a:p>
        </p:txBody>
      </p:sp>
      <p:sp>
        <p:nvSpPr>
          <p:cNvPr id="21508" name="Text Box 9"/>
          <p:cNvSpPr txBox="1">
            <a:spLocks noChangeArrowheads="1"/>
          </p:cNvSpPr>
          <p:nvPr/>
        </p:nvSpPr>
        <p:spPr bwMode="auto">
          <a:xfrm>
            <a:off x="5294312" y="1229646"/>
            <a:ext cx="2720975" cy="400110"/>
          </a:xfrm>
          <a:prstGeom prst="rect">
            <a:avLst/>
          </a:prstGeom>
          <a:noFill/>
          <a:ln w="9525">
            <a:noFill/>
            <a:miter lim="800000"/>
            <a:headEnd/>
            <a:tailEnd/>
          </a:ln>
        </p:spPr>
        <p:txBody>
          <a:bodyPr>
            <a:spAutoFit/>
          </a:bodyPr>
          <a:lstStyle/>
          <a:p>
            <a:pPr>
              <a:spcBef>
                <a:spcPct val="50000"/>
              </a:spcBef>
            </a:pPr>
            <a:r>
              <a:rPr lang="en-US" sz="2000" dirty="0"/>
              <a:t>Cause for “quench”:</a:t>
            </a:r>
          </a:p>
        </p:txBody>
      </p:sp>
      <p:pic>
        <p:nvPicPr>
          <p:cNvPr id="21509" name="Picture 4"/>
          <p:cNvPicPr>
            <a:picLocks noChangeAspect="1" noChangeArrowheads="1"/>
          </p:cNvPicPr>
          <p:nvPr/>
        </p:nvPicPr>
        <p:blipFill>
          <a:blip r:embed="rId3" cstate="print"/>
          <a:srcRect/>
          <a:stretch>
            <a:fillRect/>
          </a:stretch>
        </p:blipFill>
        <p:spPr bwMode="auto">
          <a:xfrm>
            <a:off x="4555671" y="1597714"/>
            <a:ext cx="3886200" cy="2146300"/>
          </a:xfrm>
          <a:prstGeom prst="rect">
            <a:avLst/>
          </a:prstGeom>
          <a:noFill/>
          <a:ln w="12700" cap="sq">
            <a:noFill/>
            <a:miter lim="800000"/>
            <a:headEnd type="none" w="sm" len="sm"/>
            <a:tailEnd type="none" w="sm" len="sm"/>
          </a:ln>
        </p:spPr>
      </p:pic>
      <p:pic>
        <p:nvPicPr>
          <p:cNvPr id="21510" name="Picture 7"/>
          <p:cNvPicPr>
            <a:picLocks noGrp="1" noChangeAspect="1" noChangeArrowheads="1"/>
          </p:cNvPicPr>
          <p:nvPr/>
        </p:nvPicPr>
        <p:blipFill rotWithShape="1">
          <a:blip r:embed="rId4" cstate="print"/>
          <a:srcRect l="-1" t="14994" r="7061" b="6242"/>
          <a:stretch/>
        </p:blipFill>
        <p:spPr bwMode="auto">
          <a:xfrm>
            <a:off x="4915807" y="3927021"/>
            <a:ext cx="3008993" cy="416379"/>
          </a:xfrm>
          <a:prstGeom prst="rect">
            <a:avLst/>
          </a:prstGeom>
          <a:noFill/>
          <a:ln w="9525">
            <a:noFill/>
            <a:miter lim="800000"/>
            <a:headEnd/>
            <a:tailEnd/>
          </a:ln>
        </p:spPr>
      </p:pic>
      <p:pic>
        <p:nvPicPr>
          <p:cNvPr id="21511" name="Picture 11"/>
          <p:cNvPicPr>
            <a:picLocks noChangeAspect="1" noChangeArrowheads="1"/>
          </p:cNvPicPr>
          <p:nvPr/>
        </p:nvPicPr>
        <p:blipFill>
          <a:blip r:embed="rId5" cstate="print"/>
          <a:srcRect/>
          <a:stretch>
            <a:fillRect/>
          </a:stretch>
        </p:blipFill>
        <p:spPr bwMode="auto">
          <a:xfrm>
            <a:off x="603504" y="1447800"/>
            <a:ext cx="3689350" cy="4424362"/>
          </a:xfrm>
          <a:prstGeom prst="rect">
            <a:avLst/>
          </a:prstGeom>
          <a:noFill/>
          <a:ln w="9525">
            <a:noFill/>
            <a:miter lim="800000"/>
            <a:headEnd/>
            <a:tailEnd/>
          </a:ln>
        </p:spPr>
      </p:pic>
      <p:sp>
        <p:nvSpPr>
          <p:cNvPr id="10" name="Text Placeholder 9"/>
          <p:cNvSpPr>
            <a:spLocks noGrp="1"/>
          </p:cNvSpPr>
          <p:nvPr>
            <p:ph type="body" idx="4294967295"/>
          </p:nvPr>
        </p:nvSpPr>
        <p:spPr>
          <a:xfrm>
            <a:off x="381000" y="685800"/>
            <a:ext cx="7772400" cy="457200"/>
          </a:xfrm>
        </p:spPr>
        <p:txBody>
          <a:bodyPr>
            <a:normAutofit/>
          </a:bodyPr>
          <a:lstStyle/>
          <a:p>
            <a:pPr marL="0" lvl="0" indent="0" algn="ctr">
              <a:buNone/>
            </a:pPr>
            <a:r>
              <a:rPr lang="en-GB" sz="2400" dirty="0"/>
              <a:t>Thermal Improvement of thermal conductivity for Niobium sheets</a:t>
            </a:r>
            <a:endParaRPr lang="en-GB" dirty="0"/>
          </a:p>
        </p:txBody>
      </p:sp>
      <p:sp>
        <p:nvSpPr>
          <p:cNvPr id="2" name="TextBox 1"/>
          <p:cNvSpPr txBox="1"/>
          <p:nvPr/>
        </p:nvSpPr>
        <p:spPr>
          <a:xfrm>
            <a:off x="1089031" y="5924845"/>
            <a:ext cx="2998641" cy="369332"/>
          </a:xfrm>
          <a:prstGeom prst="rect">
            <a:avLst/>
          </a:prstGeom>
          <a:noFill/>
        </p:spPr>
        <p:txBody>
          <a:bodyPr wrap="none" rtlCol="0">
            <a:spAutoFit/>
          </a:bodyPr>
          <a:lstStyle/>
          <a:p>
            <a:r>
              <a:rPr lang="en-US" dirty="0"/>
              <a:t>RRR…. residual resistance ratio</a:t>
            </a:r>
          </a:p>
        </p:txBody>
      </p:sp>
      <p:sp>
        <p:nvSpPr>
          <p:cNvPr id="4" name="Footer Placeholder 3">
            <a:extLst>
              <a:ext uri="{FF2B5EF4-FFF2-40B4-BE49-F238E27FC236}">
                <a16:creationId xmlns:a16="http://schemas.microsoft.com/office/drawing/2014/main" id="{C20A5EDD-92D6-489B-BEE0-BFC093D2EF02}"/>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B6ACC0CA-68BB-40AB-98A9-C95AC3508F58}"/>
              </a:ext>
            </a:extLst>
          </p:cNvPr>
          <p:cNvSpPr>
            <a:spLocks noGrp="1"/>
          </p:cNvSpPr>
          <p:nvPr>
            <p:ph type="dt" sz="half" idx="10"/>
          </p:nvPr>
        </p:nvSpPr>
        <p:spPr/>
        <p:txBody>
          <a:bodyPr/>
          <a:lstStyle/>
          <a:p>
            <a:r>
              <a:rPr lang="en-US"/>
              <a:t>Feb 2021</a:t>
            </a:r>
            <a:endParaRPr lang="en-GB" dirty="0"/>
          </a:p>
        </p:txBody>
      </p:sp>
      <p:sp>
        <p:nvSpPr>
          <p:cNvPr id="5" name="TextBox 4">
            <a:extLst>
              <a:ext uri="{FF2B5EF4-FFF2-40B4-BE49-F238E27FC236}">
                <a16:creationId xmlns:a16="http://schemas.microsoft.com/office/drawing/2014/main" id="{C8712C93-DCAD-4AC3-A6DB-D1C07FC522D0}"/>
              </a:ext>
            </a:extLst>
          </p:cNvPr>
          <p:cNvSpPr txBox="1"/>
          <p:nvPr/>
        </p:nvSpPr>
        <p:spPr>
          <a:xfrm>
            <a:off x="1913417" y="2101334"/>
            <a:ext cx="1069524" cy="369332"/>
          </a:xfrm>
          <a:prstGeom prst="rect">
            <a:avLst/>
          </a:prstGeom>
          <a:noFill/>
        </p:spPr>
        <p:txBody>
          <a:bodyPr wrap="none" rtlCol="0">
            <a:spAutoFit/>
          </a:bodyPr>
          <a:lstStyle/>
          <a:p>
            <a:r>
              <a:rPr lang="en-US" dirty="0"/>
              <a:t>RRR=113</a:t>
            </a:r>
            <a:endParaRPr lang="en-GB" dirty="0"/>
          </a:p>
        </p:txBody>
      </p:sp>
      <p:sp>
        <p:nvSpPr>
          <p:cNvPr id="6" name="TextBox 5">
            <a:extLst>
              <a:ext uri="{FF2B5EF4-FFF2-40B4-BE49-F238E27FC236}">
                <a16:creationId xmlns:a16="http://schemas.microsoft.com/office/drawing/2014/main" id="{25DAF06E-4431-4561-A76A-E7B86A36D799}"/>
              </a:ext>
            </a:extLst>
          </p:cNvPr>
          <p:cNvSpPr txBox="1"/>
          <p:nvPr/>
        </p:nvSpPr>
        <p:spPr>
          <a:xfrm>
            <a:off x="3123947" y="2893797"/>
            <a:ext cx="963725" cy="369332"/>
          </a:xfrm>
          <a:prstGeom prst="rect">
            <a:avLst/>
          </a:prstGeom>
          <a:noFill/>
        </p:spPr>
        <p:txBody>
          <a:bodyPr wrap="none" rtlCol="0">
            <a:spAutoFit/>
          </a:bodyPr>
          <a:lstStyle/>
          <a:p>
            <a:r>
              <a:rPr lang="en-US" dirty="0"/>
              <a:t>RRR=40</a:t>
            </a:r>
            <a:endParaRPr lang="en-GB" dirty="0"/>
          </a:p>
        </p:txBody>
      </p:sp>
      <p:sp>
        <p:nvSpPr>
          <p:cNvPr id="7" name="TextBox 6">
            <a:extLst>
              <a:ext uri="{FF2B5EF4-FFF2-40B4-BE49-F238E27FC236}">
                <a16:creationId xmlns:a16="http://schemas.microsoft.com/office/drawing/2014/main" id="{DAF79AFF-D630-477C-B933-F087F748299E}"/>
              </a:ext>
            </a:extLst>
          </p:cNvPr>
          <p:cNvSpPr txBox="1"/>
          <p:nvPr/>
        </p:nvSpPr>
        <p:spPr>
          <a:xfrm>
            <a:off x="1139885" y="4592914"/>
            <a:ext cx="2763705" cy="584775"/>
          </a:xfrm>
          <a:prstGeom prst="rect">
            <a:avLst/>
          </a:prstGeom>
          <a:noFill/>
        </p:spPr>
        <p:txBody>
          <a:bodyPr wrap="none" rtlCol="0">
            <a:spAutoFit/>
          </a:bodyPr>
          <a:lstStyle/>
          <a:p>
            <a:r>
              <a:rPr lang="en-US" sz="1600" dirty="0">
                <a:solidFill>
                  <a:srgbClr val="FF0000"/>
                </a:solidFill>
              </a:rPr>
              <a:t>The better(=higher) the RRR, the</a:t>
            </a:r>
          </a:p>
          <a:p>
            <a:r>
              <a:rPr lang="en-US" sz="1600" dirty="0">
                <a:solidFill>
                  <a:srgbClr val="FF0000"/>
                </a:solidFill>
              </a:rPr>
              <a:t> better the heat conductivity</a:t>
            </a:r>
            <a:endParaRPr lang="en-GB" sz="1600" dirty="0">
              <a:solidFill>
                <a:srgbClr val="FF0000"/>
              </a:solidFill>
            </a:endParaRPr>
          </a:p>
        </p:txBody>
      </p:sp>
      <p:sp>
        <p:nvSpPr>
          <p:cNvPr id="8" name="TextBox 7">
            <a:extLst>
              <a:ext uri="{FF2B5EF4-FFF2-40B4-BE49-F238E27FC236}">
                <a16:creationId xmlns:a16="http://schemas.microsoft.com/office/drawing/2014/main" id="{DCB3A94C-2C28-4E8F-8EBC-8092E5C23820}"/>
              </a:ext>
            </a:extLst>
          </p:cNvPr>
          <p:cNvSpPr txBox="1"/>
          <p:nvPr/>
        </p:nvSpPr>
        <p:spPr>
          <a:xfrm>
            <a:off x="1139885" y="1611868"/>
            <a:ext cx="2126864" cy="369332"/>
          </a:xfrm>
          <a:prstGeom prst="rect">
            <a:avLst/>
          </a:prstGeom>
          <a:noFill/>
        </p:spPr>
        <p:txBody>
          <a:bodyPr wrap="none" rtlCol="0">
            <a:spAutoFit/>
          </a:bodyPr>
          <a:lstStyle/>
          <a:p>
            <a:r>
              <a:rPr lang="en-US" dirty="0"/>
              <a:t>[Watt/(</a:t>
            </a:r>
            <a:r>
              <a:rPr lang="en-US" dirty="0" err="1"/>
              <a:t>meter</a:t>
            </a:r>
            <a:r>
              <a:rPr lang="en-US" dirty="0" err="1">
                <a:latin typeface="Cambria" panose="02040503050406030204" pitchFamily="18" charset="0"/>
                <a:ea typeface="Cambria" panose="02040503050406030204" pitchFamily="18" charset="0"/>
              </a:rPr>
              <a:t>·</a:t>
            </a:r>
            <a:r>
              <a:rPr lang="en-US" dirty="0" err="1"/>
              <a:t>Kelvin</a:t>
            </a:r>
            <a:r>
              <a:rPr lang="en-US" dirty="0"/>
              <a:t>)] </a:t>
            </a:r>
            <a:endParaRPr lang="en-GB" dirty="0"/>
          </a:p>
        </p:txBody>
      </p:sp>
      <p:sp>
        <p:nvSpPr>
          <p:cNvPr id="9" name="TextBox 8">
            <a:extLst>
              <a:ext uri="{FF2B5EF4-FFF2-40B4-BE49-F238E27FC236}">
                <a16:creationId xmlns:a16="http://schemas.microsoft.com/office/drawing/2014/main" id="{D087B7E2-2779-4CFE-8B71-975C1E0735E6}"/>
              </a:ext>
            </a:extLst>
          </p:cNvPr>
          <p:cNvSpPr txBox="1"/>
          <p:nvPr/>
        </p:nvSpPr>
        <p:spPr>
          <a:xfrm>
            <a:off x="5207295" y="4394834"/>
            <a:ext cx="3940118" cy="2031325"/>
          </a:xfrm>
          <a:prstGeom prst="rect">
            <a:avLst/>
          </a:prstGeom>
          <a:noFill/>
        </p:spPr>
        <p:txBody>
          <a:bodyPr wrap="none" rtlCol="0">
            <a:spAutoFit/>
          </a:bodyPr>
          <a:lstStyle/>
          <a:p>
            <a:r>
              <a:rPr lang="en-US" dirty="0"/>
              <a:t>T</a:t>
            </a:r>
            <a:r>
              <a:rPr lang="en-US" baseline="-25000" dirty="0"/>
              <a:t>c</a:t>
            </a:r>
            <a:r>
              <a:rPr lang="en-US" dirty="0"/>
              <a:t>= critical temperature</a:t>
            </a:r>
          </a:p>
          <a:p>
            <a:r>
              <a:rPr lang="en-US" dirty="0"/>
              <a:t>T</a:t>
            </a:r>
            <a:r>
              <a:rPr lang="en-US" baseline="-25000" dirty="0"/>
              <a:t>B</a:t>
            </a:r>
            <a:r>
              <a:rPr lang="en-US" dirty="0"/>
              <a:t> =temperature of helium bath</a:t>
            </a:r>
          </a:p>
          <a:p>
            <a:r>
              <a:rPr lang="el-GR" dirty="0">
                <a:latin typeface="Cambria" panose="02040503050406030204" pitchFamily="18" charset="0"/>
                <a:ea typeface="Cambria" panose="02040503050406030204" pitchFamily="18" charset="0"/>
              </a:rPr>
              <a:t>λ</a:t>
            </a:r>
            <a:r>
              <a:rPr lang="en-US" dirty="0">
                <a:latin typeface="Cambria" panose="02040503050406030204" pitchFamily="18" charset="0"/>
                <a:ea typeface="Cambria" panose="02040503050406030204" pitchFamily="18" charset="0"/>
              </a:rPr>
              <a:t> = thermal conductivity</a:t>
            </a:r>
          </a:p>
          <a:p>
            <a:r>
              <a:rPr lang="en-US" dirty="0">
                <a:latin typeface="Cambria" panose="02040503050406030204" pitchFamily="18" charset="0"/>
                <a:ea typeface="Cambria" panose="02040503050406030204" pitchFamily="18" charset="0"/>
              </a:rPr>
              <a:t>R</a:t>
            </a:r>
            <a:r>
              <a:rPr lang="en-US" baseline="-25000" dirty="0">
                <a:latin typeface="Cambria" panose="02040503050406030204" pitchFamily="18" charset="0"/>
                <a:ea typeface="Cambria" panose="02040503050406030204" pitchFamily="18" charset="0"/>
              </a:rPr>
              <a:t>n</a:t>
            </a:r>
            <a:r>
              <a:rPr lang="en-US" dirty="0">
                <a:latin typeface="Cambria" panose="02040503050406030204" pitchFamily="18" charset="0"/>
                <a:ea typeface="Cambria" panose="02040503050406030204" pitchFamily="18" charset="0"/>
              </a:rPr>
              <a:t>=surface resistance of the normal</a:t>
            </a:r>
          </a:p>
          <a:p>
            <a:r>
              <a:rPr lang="en-US" dirty="0">
                <a:latin typeface="Cambria" panose="02040503050406030204" pitchFamily="18" charset="0"/>
                <a:ea typeface="Cambria" panose="02040503050406030204" pitchFamily="18" charset="0"/>
              </a:rPr>
              <a:t>conducting defect</a:t>
            </a:r>
          </a:p>
          <a:p>
            <a:r>
              <a:rPr lang="en-US" dirty="0">
                <a:latin typeface="Cambria" panose="02040503050406030204" pitchFamily="18" charset="0"/>
                <a:ea typeface="Cambria" panose="02040503050406030204" pitchFamily="18" charset="0"/>
              </a:rPr>
              <a:t>r  =radius of normal conducting defect</a:t>
            </a:r>
          </a:p>
          <a:p>
            <a:endParaRPr lang="en-GB" dirty="0"/>
          </a:p>
        </p:txBody>
      </p:sp>
      <p:sp>
        <p:nvSpPr>
          <p:cNvPr id="11" name="TextBox 10">
            <a:extLst>
              <a:ext uri="{FF2B5EF4-FFF2-40B4-BE49-F238E27FC236}">
                <a16:creationId xmlns:a16="http://schemas.microsoft.com/office/drawing/2014/main" id="{6B8DBB04-2D8E-4D33-8FD0-B6081BD5F443}"/>
              </a:ext>
            </a:extLst>
          </p:cNvPr>
          <p:cNvSpPr txBox="1"/>
          <p:nvPr/>
        </p:nvSpPr>
        <p:spPr>
          <a:xfrm>
            <a:off x="586936" y="1078468"/>
            <a:ext cx="3791744" cy="369332"/>
          </a:xfrm>
          <a:prstGeom prst="rect">
            <a:avLst/>
          </a:prstGeom>
          <a:noFill/>
        </p:spPr>
        <p:txBody>
          <a:bodyPr wrap="none" rtlCol="0">
            <a:spAutoFit/>
          </a:bodyPr>
          <a:lstStyle/>
          <a:p>
            <a:r>
              <a:rPr lang="en-US" dirty="0"/>
              <a:t>Pure copper at ambient=400 W/(meter K)</a:t>
            </a:r>
            <a:endParaRPr lang="en-GB" dirty="0"/>
          </a:p>
        </p:txBody>
      </p:sp>
    </p:spTree>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057400" y="0"/>
            <a:ext cx="8763000" cy="762000"/>
          </a:xfrm>
        </p:spPr>
        <p:txBody>
          <a:bodyPr>
            <a:normAutofit/>
          </a:bodyPr>
          <a:lstStyle/>
          <a:p>
            <a:pPr eaLnBrk="1" hangingPunct="1"/>
            <a:r>
              <a:rPr lang="en-GB" dirty="0"/>
              <a:t>Thin film Nb coating</a:t>
            </a:r>
          </a:p>
        </p:txBody>
      </p:sp>
      <p:sp>
        <p:nvSpPr>
          <p:cNvPr id="9" name="Slide Number Placeholder 8"/>
          <p:cNvSpPr>
            <a:spLocks noGrp="1"/>
          </p:cNvSpPr>
          <p:nvPr>
            <p:ph type="sldNum" sz="quarter" idx="12"/>
          </p:nvPr>
        </p:nvSpPr>
        <p:spPr/>
        <p:txBody>
          <a:bodyPr/>
          <a:lstStyle/>
          <a:p>
            <a:pPr>
              <a:defRPr/>
            </a:pPr>
            <a:fld id="{A7BEA9DA-4FEB-4084-8EB6-DBC228F592C5}" type="slidenum">
              <a:rPr lang="en-US" smtClean="0"/>
              <a:pPr>
                <a:defRPr/>
              </a:pPr>
              <a:t>127</a:t>
            </a:fld>
            <a:endParaRPr lang="en-US" dirty="0"/>
          </a:p>
        </p:txBody>
      </p:sp>
      <p:pic>
        <p:nvPicPr>
          <p:cNvPr id="26627" name="Picture 3"/>
          <p:cNvPicPr>
            <a:picLocks noChangeAspect="1" noChangeArrowheads="1"/>
          </p:cNvPicPr>
          <p:nvPr/>
        </p:nvPicPr>
        <p:blipFill>
          <a:blip r:embed="rId3" cstate="print"/>
          <a:srcRect/>
          <a:stretch>
            <a:fillRect/>
          </a:stretch>
        </p:blipFill>
        <p:spPr bwMode="auto">
          <a:xfrm>
            <a:off x="1347595" y="2967655"/>
            <a:ext cx="5129406" cy="3317338"/>
          </a:xfrm>
          <a:prstGeom prst="rect">
            <a:avLst/>
          </a:prstGeom>
          <a:noFill/>
          <a:ln w="9525">
            <a:noFill/>
            <a:miter lim="800000"/>
            <a:headEnd/>
            <a:tailEnd/>
          </a:ln>
        </p:spPr>
      </p:pic>
      <p:sp>
        <p:nvSpPr>
          <p:cNvPr id="7" name="Content Placeholder 6"/>
          <p:cNvSpPr>
            <a:spLocks noGrp="1"/>
          </p:cNvSpPr>
          <p:nvPr>
            <p:ph sz="quarter" idx="1"/>
          </p:nvPr>
        </p:nvSpPr>
        <p:spPr>
          <a:xfrm>
            <a:off x="533400" y="762000"/>
            <a:ext cx="7772400" cy="838200"/>
          </a:xfrm>
        </p:spPr>
        <p:txBody>
          <a:bodyPr>
            <a:normAutofit fontScale="85000" lnSpcReduction="10000"/>
          </a:bodyPr>
          <a:lstStyle/>
          <a:p>
            <a:pPr lvl="0"/>
            <a:r>
              <a:rPr lang="en-GB" dirty="0"/>
              <a:t>Coating a copper cavity with a thin Nb film via Magnetron sputtering</a:t>
            </a:r>
          </a:p>
          <a:p>
            <a:pPr lvl="0"/>
            <a:r>
              <a:rPr lang="en-GB" dirty="0"/>
              <a:t>Important role of high thermal conductivity substrate (Nb/Cu cavity)</a:t>
            </a:r>
          </a:p>
        </p:txBody>
      </p:sp>
      <p:sp>
        <p:nvSpPr>
          <p:cNvPr id="3" name="Footer Placeholder 2">
            <a:extLst>
              <a:ext uri="{FF2B5EF4-FFF2-40B4-BE49-F238E27FC236}">
                <a16:creationId xmlns:a16="http://schemas.microsoft.com/office/drawing/2014/main" id="{92D9F440-02B4-4ABF-97CE-B50811CB5275}"/>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8274C3A-6D5E-41BD-8491-CF919A14123E}"/>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41204920-3C22-4B95-B70A-46012EFC5E35}"/>
              </a:ext>
            </a:extLst>
          </p:cNvPr>
          <p:cNvSpPr txBox="1"/>
          <p:nvPr/>
        </p:nvSpPr>
        <p:spPr>
          <a:xfrm>
            <a:off x="292731" y="1473280"/>
            <a:ext cx="8763001" cy="1815882"/>
          </a:xfrm>
          <a:prstGeom prst="rect">
            <a:avLst/>
          </a:prstGeom>
          <a:noFill/>
        </p:spPr>
        <p:txBody>
          <a:bodyPr wrap="square" rtlCol="0">
            <a:spAutoFit/>
          </a:bodyPr>
          <a:lstStyle/>
          <a:p>
            <a:r>
              <a:rPr lang="en-GB" sz="1400" dirty="0">
                <a:effectLst/>
                <a:latin typeface="Calibri" panose="020F0502020204030204" pitchFamily="34" charset="0"/>
                <a:ea typeface="Calibri" panose="020F0502020204030204" pitchFamily="34" charset="0"/>
              </a:rPr>
              <a:t>How does magnetron sputtering work? A central electrode (cathode, the large tube seen in the picture) made of solid niobium is inserted in the cavity to be coated. The cavity is evacuated and then some noble gas (</a:t>
            </a:r>
            <a:r>
              <a:rPr lang="en-GB" sz="1400" dirty="0" err="1">
                <a:effectLst/>
                <a:latin typeface="Calibri" panose="020F0502020204030204" pitchFamily="34" charset="0"/>
                <a:ea typeface="Calibri" panose="020F0502020204030204" pitchFamily="34" charset="0"/>
              </a:rPr>
              <a:t>Ar</a:t>
            </a:r>
            <a:r>
              <a:rPr lang="en-GB" sz="1400" dirty="0">
                <a:effectLst/>
                <a:latin typeface="Calibri" panose="020F0502020204030204" pitchFamily="34" charset="0"/>
                <a:ea typeface="Calibri" panose="020F0502020204030204" pitchFamily="34" charset="0"/>
              </a:rPr>
              <a:t> or Kr) is admitted at low pressure (1e-3 mbar). A plasma is created between the cathode and the cavity itself (anode) with a special-purpose DC power supply of a few kW, and an external magnetic field enhances the ionization process (magnetron effect). The positive ions of the plasma bombard the cathode and erode it, sputtering away niobium atoms that are “sprayed” onto the cavity surface making up the film. Typical thickness achieved is of 1-2 microns.</a:t>
            </a:r>
          </a:p>
          <a:p>
            <a:r>
              <a:rPr lang="en-GB" sz="1400" dirty="0">
                <a:effectLst/>
                <a:latin typeface="Calibri" panose="020F0502020204030204" pitchFamily="34" charset="0"/>
                <a:ea typeface="Calibri" panose="020F0502020204030204" pitchFamily="34" charset="0"/>
              </a:rPr>
              <a:t> </a:t>
            </a:r>
          </a:p>
          <a:p>
            <a:endParaRPr lang="en-GB" sz="1400" dirty="0"/>
          </a:p>
        </p:txBody>
      </p:sp>
    </p:spTree>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219200" y="-152400"/>
            <a:ext cx="7519988" cy="1247775"/>
          </a:xfrm>
        </p:spPr>
        <p:txBody>
          <a:bodyPr>
            <a:noAutofit/>
          </a:bodyPr>
          <a:lstStyle/>
          <a:p>
            <a:pPr eaLnBrk="1" hangingPunct="1">
              <a:lnSpc>
                <a:spcPct val="120000"/>
              </a:lnSpc>
            </a:pPr>
            <a:r>
              <a:rPr lang="en-US" sz="2800" dirty="0">
                <a:solidFill>
                  <a:schemeClr val="tx1"/>
                </a:solidFill>
              </a:rPr>
              <a:t>Improvement of quality assurance efforts:</a:t>
            </a:r>
            <a:br>
              <a:rPr lang="en-US" sz="2800" dirty="0">
                <a:solidFill>
                  <a:schemeClr val="tx1"/>
                </a:solidFill>
              </a:rPr>
            </a:br>
            <a:r>
              <a:rPr lang="en-US" sz="2800" dirty="0">
                <a:solidFill>
                  <a:schemeClr val="tx1"/>
                </a:solidFill>
              </a:rPr>
              <a:t>		 ORNL/JLAB results</a:t>
            </a:r>
            <a:endParaRPr lang="en-US" sz="1400" dirty="0">
              <a:solidFill>
                <a:schemeClr val="tx1"/>
              </a:solidFill>
            </a:endParaRPr>
          </a:p>
        </p:txBody>
      </p:sp>
      <p:sp>
        <p:nvSpPr>
          <p:cNvPr id="21" name="Slide Number Placeholder 20"/>
          <p:cNvSpPr>
            <a:spLocks noGrp="1"/>
          </p:cNvSpPr>
          <p:nvPr>
            <p:ph type="sldNum" sz="quarter" idx="12"/>
          </p:nvPr>
        </p:nvSpPr>
        <p:spPr/>
        <p:txBody>
          <a:bodyPr/>
          <a:lstStyle/>
          <a:p>
            <a:pPr>
              <a:defRPr/>
            </a:pPr>
            <a:fld id="{1AC358AB-6729-4498-AC63-7568501E6E19}" type="slidenum">
              <a:rPr lang="en-US" smtClean="0"/>
              <a:pPr>
                <a:defRPr/>
              </a:pPr>
              <a:t>128</a:t>
            </a:fld>
            <a:endParaRPr lang="en-US" dirty="0"/>
          </a:p>
        </p:txBody>
      </p:sp>
      <p:sp>
        <p:nvSpPr>
          <p:cNvPr id="23555" name="Text Placeholder 2"/>
          <p:cNvSpPr>
            <a:spLocks noGrp="1"/>
          </p:cNvSpPr>
          <p:nvPr>
            <p:ph type="body" idx="4294967295"/>
          </p:nvPr>
        </p:nvSpPr>
        <p:spPr>
          <a:xfrm>
            <a:off x="323736" y="4952223"/>
            <a:ext cx="4038600" cy="1219200"/>
          </a:xfrm>
        </p:spPr>
        <p:txBody>
          <a:bodyPr>
            <a:normAutofit lnSpcReduction="10000"/>
          </a:bodyPr>
          <a:lstStyle/>
          <a:p>
            <a:pPr eaLnBrk="1" hangingPunct="1">
              <a:buFont typeface="Wingdings 2" pitchFamily="18" charset="2"/>
              <a:buNone/>
            </a:pPr>
            <a:r>
              <a:rPr lang="en-US" altLang="ko-KR" sz="1100" dirty="0">
                <a:ea typeface="Gulim"/>
                <a:cs typeface="Gulim"/>
              </a:rPr>
              <a:t>Source: </a:t>
            </a:r>
            <a:r>
              <a:rPr lang="en-US" sz="1100" dirty="0"/>
              <a:t>I. E. Campisi and S.–H. Kim,</a:t>
            </a:r>
            <a:r>
              <a:rPr lang="en-US" altLang="ko-KR" sz="1100" dirty="0">
                <a:ea typeface="Gulim"/>
                <a:cs typeface="Gulim"/>
              </a:rPr>
              <a:t> </a:t>
            </a:r>
            <a:r>
              <a:rPr lang="en-US" altLang="ko-KR" sz="1100" b="1" dirty="0">
                <a:ea typeface="Gulim"/>
                <a:cs typeface="Gulim"/>
              </a:rPr>
              <a:t>SNS Superconducting Linac operating experience and issues</a:t>
            </a:r>
            <a:r>
              <a:rPr lang="en-US" altLang="ko-KR" sz="1100" dirty="0">
                <a:ea typeface="Gulim"/>
                <a:cs typeface="Gulim"/>
              </a:rPr>
              <a:t>,</a:t>
            </a:r>
            <a:endParaRPr lang="en-US" altLang="ko-KR" sz="1000" dirty="0">
              <a:ea typeface="Gulim"/>
              <a:cs typeface="Gulim"/>
            </a:endParaRPr>
          </a:p>
          <a:p>
            <a:pPr eaLnBrk="1" hangingPunct="1">
              <a:buFont typeface="Wingdings 2" pitchFamily="18" charset="2"/>
              <a:buNone/>
            </a:pPr>
            <a:r>
              <a:rPr lang="en-US" sz="1100" dirty="0"/>
              <a:t>Accelerator Physics and Technology Workshop for Project X, November 12-13, 2007</a:t>
            </a:r>
          </a:p>
          <a:p>
            <a:pPr eaLnBrk="1" hangingPunct="1">
              <a:buFont typeface="Wingdings 2" pitchFamily="18" charset="2"/>
              <a:buNone/>
            </a:pPr>
            <a:r>
              <a:rPr lang="en-US" sz="1100" dirty="0"/>
              <a:t>http://projectx.fnal.gov/Workshop/Breakouts/HighEnergyLinac/agenda.html</a:t>
            </a:r>
          </a:p>
        </p:txBody>
      </p:sp>
      <p:sp>
        <p:nvSpPr>
          <p:cNvPr id="10" name="Text Placeholder 9"/>
          <p:cNvSpPr txBox="1">
            <a:spLocks/>
          </p:cNvSpPr>
          <p:nvPr/>
        </p:nvSpPr>
        <p:spPr>
          <a:xfrm>
            <a:off x="6781800" y="1905000"/>
            <a:ext cx="1981200" cy="457200"/>
          </a:xfrm>
          <a:prstGeom prst="rect">
            <a:avLst/>
          </a:prstGeom>
        </p:spPr>
        <p:txBody>
          <a:bodyPr lIns="54864" tIns="91440">
            <a:normAutofit fontScale="77500" lnSpcReduction="20000"/>
          </a:bodyPr>
          <a:lstStyle/>
          <a:p>
            <a:pPr marL="438912" indent="-320040" fontAlgn="auto">
              <a:spcBef>
                <a:spcPts val="0"/>
              </a:spcBef>
              <a:spcAft>
                <a:spcPts val="0"/>
              </a:spcAft>
              <a:buClr>
                <a:schemeClr val="accent1"/>
              </a:buClr>
              <a:buSzPct val="80000"/>
              <a:buFont typeface="Wingdings 2"/>
              <a:buNone/>
              <a:defRPr/>
            </a:pPr>
            <a:r>
              <a:rPr lang="en-US" sz="1600" i="1" dirty="0">
                <a:latin typeface="+mn-lt"/>
              </a:rPr>
              <a:t>high </a:t>
            </a:r>
            <a:r>
              <a:rPr lang="en-US" sz="1600" i="1" dirty="0">
                <a:latin typeface="Symbol" pitchFamily="18" charset="2"/>
              </a:rPr>
              <a:t>b</a:t>
            </a:r>
          </a:p>
          <a:p>
            <a:pPr marL="438912" indent="-320040" fontAlgn="auto">
              <a:spcBef>
                <a:spcPts val="0"/>
              </a:spcBef>
              <a:spcAft>
                <a:spcPts val="0"/>
              </a:spcAft>
              <a:buClr>
                <a:schemeClr val="accent1"/>
              </a:buClr>
              <a:buSzPct val="80000"/>
              <a:buFont typeface="Wingdings 2"/>
              <a:buNone/>
              <a:defRPr/>
            </a:pPr>
            <a:r>
              <a:rPr lang="en-US" sz="1600" i="1" dirty="0">
                <a:latin typeface="+mn-lt"/>
              </a:rPr>
              <a:t>E</a:t>
            </a:r>
            <a:r>
              <a:rPr lang="en-US" sz="1600" baseline="-25000" dirty="0">
                <a:latin typeface="+mn-lt"/>
              </a:rPr>
              <a:t>a</a:t>
            </a:r>
            <a:r>
              <a:rPr lang="en-US" sz="1600" dirty="0">
                <a:latin typeface="+mn-lt"/>
              </a:rPr>
              <a:t>= 18.2 ± 2.6 MV/m</a:t>
            </a:r>
          </a:p>
        </p:txBody>
      </p:sp>
      <p:pic>
        <p:nvPicPr>
          <p:cNvPr id="23557" name="Picture 1"/>
          <p:cNvPicPr>
            <a:picLocks noChangeAspect="1" noChangeArrowheads="1"/>
          </p:cNvPicPr>
          <p:nvPr/>
        </p:nvPicPr>
        <p:blipFill>
          <a:blip r:embed="rId3" cstate="print"/>
          <a:srcRect/>
          <a:stretch>
            <a:fillRect/>
          </a:stretch>
        </p:blipFill>
        <p:spPr bwMode="auto">
          <a:xfrm>
            <a:off x="6464935" y="990600"/>
            <a:ext cx="2614929" cy="1532277"/>
          </a:xfrm>
          <a:prstGeom prst="rect">
            <a:avLst/>
          </a:prstGeom>
          <a:noFill/>
          <a:ln w="9525">
            <a:noFill/>
            <a:miter lim="800000"/>
            <a:headEnd/>
            <a:tailEnd/>
          </a:ln>
        </p:spPr>
      </p:pic>
      <p:pic>
        <p:nvPicPr>
          <p:cNvPr id="23558"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806950" y="1535113"/>
            <a:ext cx="4043362" cy="2527300"/>
          </a:xfrm>
          <a:prstGeom prst="rect">
            <a:avLst/>
          </a:prstGeom>
          <a:noFill/>
          <a:ln w="9525">
            <a:noFill/>
            <a:miter lim="800000"/>
            <a:headEnd/>
            <a:tailEnd/>
          </a:ln>
        </p:spPr>
      </p:pic>
      <p:pic>
        <p:nvPicPr>
          <p:cNvPr id="23559" name="Picture 12"/>
          <p:cNvPicPr>
            <a:picLocks noChangeAspect="1" noChangeArrowheads="1"/>
          </p:cNvPicPr>
          <p:nvPr/>
        </p:nvPicPr>
        <p:blipFill>
          <a:blip r:embed="rId5" cstate="print"/>
          <a:srcRect/>
          <a:stretch>
            <a:fillRect/>
          </a:stretch>
        </p:blipFill>
        <p:spPr bwMode="auto">
          <a:xfrm>
            <a:off x="152400" y="1633538"/>
            <a:ext cx="4567238" cy="2786062"/>
          </a:xfrm>
          <a:prstGeom prst="rect">
            <a:avLst/>
          </a:prstGeom>
          <a:noFill/>
          <a:ln w="9525">
            <a:noFill/>
            <a:miter lim="800000"/>
            <a:headEnd/>
            <a:tailEnd/>
          </a:ln>
        </p:spPr>
      </p:pic>
      <p:pic>
        <p:nvPicPr>
          <p:cNvPr id="23560" name="Picture 3"/>
          <p:cNvPicPr>
            <a:picLocks noChangeAspect="1" noChangeArrowheads="1"/>
          </p:cNvPicPr>
          <p:nvPr/>
        </p:nvPicPr>
        <p:blipFill>
          <a:blip r:embed="rId6" cstate="print"/>
          <a:srcRect/>
          <a:stretch>
            <a:fillRect/>
          </a:stretch>
        </p:blipFill>
        <p:spPr bwMode="auto">
          <a:xfrm>
            <a:off x="6629400" y="4062413"/>
            <a:ext cx="2465180" cy="1444184"/>
          </a:xfrm>
          <a:prstGeom prst="rect">
            <a:avLst/>
          </a:prstGeom>
          <a:noFill/>
          <a:ln w="9525">
            <a:noFill/>
            <a:miter lim="800000"/>
            <a:headEnd/>
            <a:tailEnd/>
          </a:ln>
        </p:spPr>
      </p:pic>
      <p:sp>
        <p:nvSpPr>
          <p:cNvPr id="15" name="Text Placeholder 9"/>
          <p:cNvSpPr txBox="1">
            <a:spLocks/>
          </p:cNvSpPr>
          <p:nvPr/>
        </p:nvSpPr>
        <p:spPr>
          <a:xfrm>
            <a:off x="7000875" y="5500688"/>
            <a:ext cx="1981200" cy="457200"/>
          </a:xfrm>
          <a:prstGeom prst="rect">
            <a:avLst/>
          </a:prstGeom>
        </p:spPr>
        <p:txBody>
          <a:bodyPr lIns="54864" tIns="91440">
            <a:normAutofit fontScale="77500" lnSpcReduction="20000"/>
          </a:bodyPr>
          <a:lstStyle/>
          <a:p>
            <a:pPr marL="438912" indent="-320040" fontAlgn="auto">
              <a:spcBef>
                <a:spcPts val="0"/>
              </a:spcBef>
              <a:spcAft>
                <a:spcPts val="0"/>
              </a:spcAft>
              <a:buClr>
                <a:schemeClr val="accent1"/>
              </a:buClr>
              <a:buSzPct val="80000"/>
              <a:buFont typeface="Wingdings 2"/>
              <a:buNone/>
              <a:defRPr/>
            </a:pPr>
            <a:r>
              <a:rPr lang="en-US" sz="1600" i="1" dirty="0">
                <a:latin typeface="+mn-lt"/>
              </a:rPr>
              <a:t>low </a:t>
            </a:r>
            <a:r>
              <a:rPr lang="en-US" sz="1600" i="1" dirty="0">
                <a:latin typeface="Symbol" pitchFamily="18" charset="2"/>
              </a:rPr>
              <a:t>b</a:t>
            </a:r>
          </a:p>
          <a:p>
            <a:pPr marL="438912" indent="-320040" fontAlgn="auto">
              <a:spcBef>
                <a:spcPts val="0"/>
              </a:spcBef>
              <a:spcAft>
                <a:spcPts val="0"/>
              </a:spcAft>
              <a:buClr>
                <a:schemeClr val="accent1"/>
              </a:buClr>
              <a:buSzPct val="80000"/>
              <a:buFont typeface="Wingdings 2"/>
              <a:buNone/>
              <a:defRPr/>
            </a:pPr>
            <a:r>
              <a:rPr lang="en-US" sz="1600" i="1" dirty="0">
                <a:latin typeface="+mn-lt"/>
              </a:rPr>
              <a:t>E</a:t>
            </a:r>
            <a:r>
              <a:rPr lang="en-US" sz="1600" baseline="-25000" dirty="0">
                <a:latin typeface="+mn-lt"/>
              </a:rPr>
              <a:t>a</a:t>
            </a:r>
            <a:r>
              <a:rPr lang="en-US" sz="1600" dirty="0">
                <a:latin typeface="+mn-lt"/>
              </a:rPr>
              <a:t>= 17.1 ± 1.9 MV/m</a:t>
            </a:r>
          </a:p>
        </p:txBody>
      </p:sp>
      <p:pic>
        <p:nvPicPr>
          <p:cNvPr id="23562" name="Picture 4"/>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806950" y="4000500"/>
            <a:ext cx="3932238" cy="2305050"/>
          </a:xfrm>
          <a:prstGeom prst="rect">
            <a:avLst/>
          </a:prstGeom>
          <a:noFill/>
          <a:ln w="9525">
            <a:noFill/>
            <a:miter lim="800000"/>
            <a:headEnd/>
            <a:tailEnd/>
          </a:ln>
        </p:spPr>
      </p:pic>
      <p:sp>
        <p:nvSpPr>
          <p:cNvPr id="14" name="Text Placeholder 9"/>
          <p:cNvSpPr txBox="1">
            <a:spLocks/>
          </p:cNvSpPr>
          <p:nvPr/>
        </p:nvSpPr>
        <p:spPr>
          <a:xfrm>
            <a:off x="7162800" y="2714625"/>
            <a:ext cx="1981200" cy="457200"/>
          </a:xfrm>
          <a:prstGeom prst="rect">
            <a:avLst/>
          </a:prstGeom>
        </p:spPr>
        <p:txBody>
          <a:bodyPr lIns="54864" tIns="91440">
            <a:normAutofit fontScale="77500" lnSpcReduction="20000"/>
          </a:bodyPr>
          <a:lstStyle/>
          <a:p>
            <a:pPr marL="438912" indent="-320040" fontAlgn="auto">
              <a:spcBef>
                <a:spcPts val="0"/>
              </a:spcBef>
              <a:spcAft>
                <a:spcPts val="0"/>
              </a:spcAft>
              <a:buClr>
                <a:schemeClr val="accent1"/>
              </a:buClr>
              <a:buSzPct val="80000"/>
              <a:buFont typeface="Wingdings 2"/>
              <a:buNone/>
              <a:defRPr/>
            </a:pPr>
            <a:r>
              <a:rPr lang="en-US" sz="1600" i="1" dirty="0">
                <a:latin typeface="+mn-lt"/>
              </a:rPr>
              <a:t>high </a:t>
            </a:r>
            <a:r>
              <a:rPr lang="en-US" sz="1600" i="1" dirty="0">
                <a:latin typeface="Symbol" pitchFamily="18" charset="2"/>
              </a:rPr>
              <a:t>b</a:t>
            </a:r>
          </a:p>
          <a:p>
            <a:pPr marL="438912" indent="-320040" fontAlgn="auto">
              <a:spcBef>
                <a:spcPts val="0"/>
              </a:spcBef>
              <a:spcAft>
                <a:spcPts val="0"/>
              </a:spcAft>
              <a:buClr>
                <a:schemeClr val="accent1"/>
              </a:buClr>
              <a:buSzPct val="80000"/>
              <a:buFont typeface="Wingdings 2"/>
              <a:buNone/>
              <a:defRPr/>
            </a:pPr>
            <a:r>
              <a:rPr lang="en-US" sz="1600" i="1" dirty="0">
                <a:latin typeface="+mn-lt"/>
              </a:rPr>
              <a:t>E</a:t>
            </a:r>
            <a:r>
              <a:rPr lang="en-US" sz="1600" baseline="-25000" dirty="0">
                <a:latin typeface="+mn-lt"/>
              </a:rPr>
              <a:t>a</a:t>
            </a:r>
            <a:r>
              <a:rPr lang="en-US" sz="1600" dirty="0">
                <a:latin typeface="+mn-lt"/>
              </a:rPr>
              <a:t>= 18.2 ± 2.6 MV/m</a:t>
            </a:r>
          </a:p>
        </p:txBody>
      </p:sp>
      <p:sp>
        <p:nvSpPr>
          <p:cNvPr id="23564" name="TextBox 15"/>
          <p:cNvSpPr txBox="1">
            <a:spLocks noChangeArrowheads="1"/>
          </p:cNvSpPr>
          <p:nvPr/>
        </p:nvSpPr>
        <p:spPr bwMode="auto">
          <a:xfrm>
            <a:off x="172039" y="990600"/>
            <a:ext cx="5923961" cy="642938"/>
          </a:xfrm>
          <a:prstGeom prst="rect">
            <a:avLst/>
          </a:prstGeom>
          <a:noFill/>
          <a:ln w="9525">
            <a:noFill/>
            <a:miter lim="800000"/>
            <a:headEnd/>
            <a:tailEnd/>
          </a:ln>
        </p:spPr>
        <p:txBody>
          <a:bodyPr wrap="square">
            <a:spAutoFit/>
          </a:bodyPr>
          <a:lstStyle/>
          <a:p>
            <a:r>
              <a:rPr lang="en-US" dirty="0"/>
              <a:t>Nevertheless, in spite of all technological efforts, performance of SC cavities is often stochastic; but much better these days (2021)</a:t>
            </a:r>
            <a:endParaRPr lang="en-GB" dirty="0"/>
          </a:p>
        </p:txBody>
      </p:sp>
      <p:sp>
        <p:nvSpPr>
          <p:cNvPr id="3" name="Footer Placeholder 2">
            <a:extLst>
              <a:ext uri="{FF2B5EF4-FFF2-40B4-BE49-F238E27FC236}">
                <a16:creationId xmlns:a16="http://schemas.microsoft.com/office/drawing/2014/main" id="{DC2659A9-753F-4435-A05B-3CF752CE709D}"/>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E981E78E-510B-4ACF-B2B7-CE694C3F378B}"/>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9ECAECA1-C400-46A6-8707-D74C0482489D}"/>
              </a:ext>
            </a:extLst>
          </p:cNvPr>
          <p:cNvSpPr txBox="1"/>
          <p:nvPr/>
        </p:nvSpPr>
        <p:spPr>
          <a:xfrm>
            <a:off x="310129" y="4281307"/>
            <a:ext cx="4122379" cy="646331"/>
          </a:xfrm>
          <a:prstGeom prst="rect">
            <a:avLst/>
          </a:prstGeom>
          <a:noFill/>
        </p:spPr>
        <p:txBody>
          <a:bodyPr wrap="square" rtlCol="0">
            <a:spAutoFit/>
          </a:bodyPr>
          <a:lstStyle/>
          <a:p>
            <a:r>
              <a:rPr lang="en-GB" sz="1200" dirty="0">
                <a:effectLst/>
                <a:latin typeface="Calibri" panose="020F0502020204030204" pitchFamily="34" charset="0"/>
                <a:ea typeface="Calibri" panose="020F0502020204030204" pitchFamily="34" charset="0"/>
              </a:rPr>
              <a:t>10, 60 Hz is the repetition rate of the machine (SNS); there were indications of inter-cavity coupling by field emission, that depended on the rep rate of the machine</a:t>
            </a:r>
            <a:endParaRPr lang="en-GB" dirty="0"/>
          </a:p>
        </p:txBody>
      </p:sp>
      <p:sp>
        <p:nvSpPr>
          <p:cNvPr id="5" name="TextBox 4">
            <a:extLst>
              <a:ext uri="{FF2B5EF4-FFF2-40B4-BE49-F238E27FC236}">
                <a16:creationId xmlns:a16="http://schemas.microsoft.com/office/drawing/2014/main" id="{A85C7A50-98C3-489A-A666-1178E2732550}"/>
              </a:ext>
            </a:extLst>
          </p:cNvPr>
          <p:cNvSpPr txBox="1"/>
          <p:nvPr/>
        </p:nvSpPr>
        <p:spPr>
          <a:xfrm>
            <a:off x="4979194" y="2389530"/>
            <a:ext cx="1686744" cy="1569660"/>
          </a:xfrm>
          <a:prstGeom prst="rect">
            <a:avLst/>
          </a:prstGeom>
          <a:noFill/>
        </p:spPr>
        <p:txBody>
          <a:bodyPr wrap="square" rtlCol="0">
            <a:spAutoFit/>
          </a:bodyPr>
          <a:lstStyle/>
          <a:p>
            <a:r>
              <a:rPr lang="en-GB" sz="1200" dirty="0">
                <a:effectLst/>
                <a:latin typeface="Calibri" panose="020F0502020204030204" pitchFamily="34" charset="0"/>
                <a:ea typeface="Calibri" panose="020F0502020204030204" pitchFamily="34" charset="0"/>
              </a:rPr>
              <a:t>In these plots, yield</a:t>
            </a:r>
          </a:p>
          <a:p>
            <a:r>
              <a:rPr lang="en-GB" sz="1200" dirty="0">
                <a:effectLst/>
                <a:latin typeface="Calibri" panose="020F0502020204030204" pitchFamily="34" charset="0"/>
                <a:ea typeface="Calibri" panose="020F0502020204030204" pitchFamily="34" charset="0"/>
              </a:rPr>
              <a:t> means “the fraction</a:t>
            </a:r>
          </a:p>
          <a:p>
            <a:r>
              <a:rPr lang="en-GB" sz="1200" dirty="0">
                <a:effectLst/>
                <a:latin typeface="Calibri" panose="020F0502020204030204" pitchFamily="34" charset="0"/>
                <a:ea typeface="Calibri" panose="020F0502020204030204" pitchFamily="34" charset="0"/>
              </a:rPr>
              <a:t>of the produced cavities</a:t>
            </a:r>
          </a:p>
          <a:p>
            <a:r>
              <a:rPr lang="en-GB" sz="1200" dirty="0">
                <a:effectLst/>
                <a:latin typeface="Calibri" panose="020F0502020204030204" pitchFamily="34" charset="0"/>
                <a:ea typeface="Calibri" panose="020F0502020204030204" pitchFamily="34" charset="0"/>
              </a:rPr>
              <a:t>having an operating</a:t>
            </a:r>
          </a:p>
          <a:p>
            <a:r>
              <a:rPr lang="en-GB" sz="1200" dirty="0">
                <a:effectLst/>
                <a:latin typeface="Calibri" panose="020F0502020204030204" pitchFamily="34" charset="0"/>
                <a:ea typeface="Calibri" panose="020F0502020204030204" pitchFamily="34" charset="0"/>
              </a:rPr>
              <a:t>accelerating field higher</a:t>
            </a:r>
          </a:p>
          <a:p>
            <a:r>
              <a:rPr lang="en-GB" sz="1200" dirty="0">
                <a:effectLst/>
                <a:latin typeface="Calibri" panose="020F0502020204030204" pitchFamily="34" charset="0"/>
                <a:ea typeface="Calibri" panose="020F0502020204030204" pitchFamily="34" charset="0"/>
              </a:rPr>
              <a:t>than the  ref-value in </a:t>
            </a:r>
          </a:p>
          <a:p>
            <a:r>
              <a:rPr lang="en-GB" sz="1200" dirty="0">
                <a:effectLst/>
                <a:latin typeface="Calibri" panose="020F0502020204030204" pitchFamily="34" charset="0"/>
                <a:ea typeface="Calibri" panose="020F0502020204030204" pitchFamily="34" charset="0"/>
              </a:rPr>
              <a:t>the x-axis¨</a:t>
            </a:r>
          </a:p>
          <a:p>
            <a:endParaRPr lang="en-GB" sz="1200"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981200" y="76200"/>
            <a:ext cx="9144000" cy="571500"/>
          </a:xfrm>
        </p:spPr>
        <p:txBody>
          <a:bodyPr>
            <a:normAutofit fontScale="90000"/>
          </a:bodyPr>
          <a:lstStyle/>
          <a:p>
            <a:pPr eaLnBrk="1" hangingPunct="1"/>
            <a:r>
              <a:rPr lang="en-US" dirty="0">
                <a:solidFill>
                  <a:schemeClr val="tx1"/>
                </a:solidFill>
              </a:rPr>
              <a:t>Stochastic parameters</a:t>
            </a:r>
          </a:p>
        </p:txBody>
      </p:sp>
      <p:sp>
        <p:nvSpPr>
          <p:cNvPr id="15" name="Slide Number Placeholder 14"/>
          <p:cNvSpPr>
            <a:spLocks noGrp="1"/>
          </p:cNvSpPr>
          <p:nvPr>
            <p:ph type="sldNum" sz="quarter" idx="12"/>
          </p:nvPr>
        </p:nvSpPr>
        <p:spPr/>
        <p:txBody>
          <a:bodyPr/>
          <a:lstStyle/>
          <a:p>
            <a:pPr>
              <a:defRPr/>
            </a:pPr>
            <a:fld id="{516F70C1-130F-4DA8-84F8-AFAAE79E0016}" type="slidenum">
              <a:rPr lang="en-US" smtClean="0"/>
              <a:pPr>
                <a:defRPr/>
              </a:pPr>
              <a:t>129</a:t>
            </a:fld>
            <a:endParaRPr lang="en-US" dirty="0"/>
          </a:p>
        </p:txBody>
      </p:sp>
      <p:sp>
        <p:nvSpPr>
          <p:cNvPr id="24579" name="Rectangle 14"/>
          <p:cNvSpPr>
            <a:spLocks noChangeArrowheads="1"/>
          </p:cNvSpPr>
          <p:nvPr/>
        </p:nvSpPr>
        <p:spPr bwMode="auto">
          <a:xfrm>
            <a:off x="4456113" y="3244850"/>
            <a:ext cx="231775" cy="368300"/>
          </a:xfrm>
          <a:prstGeom prst="rect">
            <a:avLst/>
          </a:prstGeom>
          <a:noFill/>
          <a:ln w="9525">
            <a:noFill/>
            <a:miter lim="800000"/>
            <a:headEnd/>
            <a:tailEnd/>
          </a:ln>
        </p:spPr>
        <p:txBody>
          <a:bodyPr wrap="none">
            <a:spAutoFit/>
          </a:bodyPr>
          <a:lstStyle/>
          <a:p>
            <a:r>
              <a:rPr lang="en-US" dirty="0">
                <a:latin typeface="Corbel" pitchFamily="34" charset="0"/>
              </a:rPr>
              <a:t> </a:t>
            </a:r>
          </a:p>
        </p:txBody>
      </p:sp>
      <p:graphicFrame>
        <p:nvGraphicFramePr>
          <p:cNvPr id="10" name="Table 9"/>
          <p:cNvGraphicFramePr>
            <a:graphicFrameLocks noGrp="1"/>
          </p:cNvGraphicFramePr>
          <p:nvPr>
            <p:extLst>
              <p:ext uri="{D42A27DB-BD31-4B8C-83A1-F6EECF244321}">
                <p14:modId xmlns:p14="http://schemas.microsoft.com/office/powerpoint/2010/main" val="3924962351"/>
              </p:ext>
            </p:extLst>
          </p:nvPr>
        </p:nvGraphicFramePr>
        <p:xfrm>
          <a:off x="76200" y="609600"/>
          <a:ext cx="8991600" cy="5455920"/>
        </p:xfrm>
        <a:graphic>
          <a:graphicData uri="http://schemas.openxmlformats.org/drawingml/2006/table">
            <a:tbl>
              <a:tblPr firstRow="1" bandRow="1">
                <a:tableStyleId>{5940675A-B579-460E-94D1-54222C63F5DA}</a:tableStyleId>
              </a:tblPr>
              <a:tblGrid>
                <a:gridCol w="1813560">
                  <a:extLst>
                    <a:ext uri="{9D8B030D-6E8A-4147-A177-3AD203B41FA5}">
                      <a16:colId xmlns:a16="http://schemas.microsoft.com/office/drawing/2014/main" val="20000"/>
                    </a:ext>
                  </a:extLst>
                </a:gridCol>
                <a:gridCol w="1986281">
                  <a:extLst>
                    <a:ext uri="{9D8B030D-6E8A-4147-A177-3AD203B41FA5}">
                      <a16:colId xmlns:a16="http://schemas.microsoft.com/office/drawing/2014/main" val="20001"/>
                    </a:ext>
                  </a:extLst>
                </a:gridCol>
                <a:gridCol w="1716404">
                  <a:extLst>
                    <a:ext uri="{9D8B030D-6E8A-4147-A177-3AD203B41FA5}">
                      <a16:colId xmlns:a16="http://schemas.microsoft.com/office/drawing/2014/main" val="20002"/>
                    </a:ext>
                  </a:extLst>
                </a:gridCol>
                <a:gridCol w="3475355">
                  <a:extLst>
                    <a:ext uri="{9D8B030D-6E8A-4147-A177-3AD203B41FA5}">
                      <a16:colId xmlns:a16="http://schemas.microsoft.com/office/drawing/2014/main" val="20003"/>
                    </a:ext>
                  </a:extLst>
                </a:gridCol>
              </a:tblGrid>
              <a:tr h="0">
                <a:tc>
                  <a:txBody>
                    <a:bodyPr/>
                    <a:lstStyle/>
                    <a:p>
                      <a:r>
                        <a:rPr lang="en-US" sz="1400" b="1" dirty="0"/>
                        <a:t>Influencing quantity</a:t>
                      </a:r>
                    </a:p>
                  </a:txBody>
                  <a:tcPr/>
                </a:tc>
                <a:tc>
                  <a:txBody>
                    <a:bodyPr/>
                    <a:lstStyle/>
                    <a:p>
                      <a:r>
                        <a:rPr lang="en-US" sz="1400" b="1" dirty="0"/>
                        <a:t>Impact</a:t>
                      </a:r>
                      <a:r>
                        <a:rPr lang="en-US" sz="1400" b="1" baseline="0" dirty="0"/>
                        <a:t> quantity</a:t>
                      </a:r>
                      <a:endParaRPr lang="en-US" sz="1400" b="1" dirty="0"/>
                    </a:p>
                  </a:txBody>
                  <a:tcPr/>
                </a:tc>
                <a:tc>
                  <a:txBody>
                    <a:bodyPr/>
                    <a:lstStyle/>
                    <a:p>
                      <a:r>
                        <a:rPr lang="en-US" sz="1400" b="1" dirty="0"/>
                        <a:t>Physical explanation</a:t>
                      </a:r>
                    </a:p>
                  </a:txBody>
                  <a:tcPr/>
                </a:tc>
                <a:tc>
                  <a:txBody>
                    <a:bodyPr/>
                    <a:lstStyle/>
                    <a:p>
                      <a:r>
                        <a:rPr lang="en-US" sz="1400" b="1" dirty="0"/>
                        <a:t>Cure</a:t>
                      </a:r>
                    </a:p>
                  </a:txBody>
                  <a:tcPr/>
                </a:tc>
                <a:extLst>
                  <a:ext uri="{0D108BD9-81ED-4DB2-BD59-A6C34878D82A}">
                    <a16:rowId xmlns:a16="http://schemas.microsoft.com/office/drawing/2014/main" val="10000"/>
                  </a:ext>
                </a:extLst>
              </a:tr>
              <a:tr h="371475">
                <a:tc>
                  <a:txBody>
                    <a:bodyPr/>
                    <a:lstStyle/>
                    <a:p>
                      <a:r>
                        <a:rPr lang="en-US" sz="1400" dirty="0"/>
                        <a:t>Field emission sites (foreign particles sticking to the surface, size, density)</a:t>
                      </a:r>
                      <a:endParaRPr lang="en-US" sz="1400" baseline="-25000" dirty="0"/>
                    </a:p>
                  </a:txBody>
                  <a:tcPr/>
                </a:tc>
                <a:tc>
                  <a:txBody>
                    <a:bodyPr/>
                    <a:lstStyle/>
                    <a:p>
                      <a:r>
                        <a:rPr lang="en-US" sz="1400" dirty="0"/>
                        <a:t>Q – value</a:t>
                      </a:r>
                      <a:r>
                        <a:rPr lang="en-US" sz="1400" baseline="0" dirty="0"/>
                        <a:t> / </a:t>
                      </a:r>
                      <a:r>
                        <a:rPr lang="en-US" sz="1400" dirty="0"/>
                        <a:t>acc. gradient</a:t>
                      </a:r>
                    </a:p>
                    <a:p>
                      <a:pPr>
                        <a:buFont typeface="Symbol"/>
                        <a:buChar char="g"/>
                      </a:pPr>
                      <a:r>
                        <a:rPr lang="en-US" sz="1400" dirty="0"/>
                        <a:t>  radiation</a:t>
                      </a:r>
                    </a:p>
                    <a:p>
                      <a:pPr>
                        <a:buFont typeface="Symbol"/>
                        <a:buNone/>
                      </a:pPr>
                      <a:r>
                        <a:rPr lang="en-US" sz="1400" baseline="0" dirty="0"/>
                        <a:t>HOM coupler quench </a:t>
                      </a:r>
                      <a:endParaRPr lang="en-US" sz="1400" dirty="0"/>
                    </a:p>
                  </a:txBody>
                  <a:tcPr/>
                </a:tc>
                <a:tc>
                  <a:txBody>
                    <a:bodyPr/>
                    <a:lstStyle/>
                    <a:p>
                      <a:r>
                        <a:rPr lang="en-US" sz="1400" dirty="0"/>
                        <a:t>Modified Fowler-Nordheim-theory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Electro-polishing</a:t>
                      </a:r>
                      <a:endParaRPr lang="en-US" sz="1400" dirty="0"/>
                    </a:p>
                    <a:p>
                      <a:r>
                        <a:rPr lang="en-US" sz="1400" dirty="0"/>
                        <a:t>Assembling in dust-free air</a:t>
                      </a:r>
                    </a:p>
                    <a:p>
                      <a:r>
                        <a:rPr lang="en-US" sz="1400" dirty="0"/>
                        <a:t>Rinsing with ultrapure water (control of resistivity and particulate content  of outlet water) and alcohol</a:t>
                      </a:r>
                    </a:p>
                    <a:p>
                      <a:r>
                        <a:rPr lang="en-US" sz="1400" dirty="0"/>
                        <a:t>High pressure ultrapure</a:t>
                      </a:r>
                      <a:r>
                        <a:rPr lang="en-US" sz="1400" baseline="0" dirty="0"/>
                        <a:t> water rinsing (ditto)</a:t>
                      </a:r>
                    </a:p>
                    <a:p>
                      <a:r>
                        <a:rPr lang="en-US" sz="1400" baseline="0" dirty="0"/>
                        <a:t>“He- processing”</a:t>
                      </a:r>
                    </a:p>
                    <a:p>
                      <a:r>
                        <a:rPr lang="en-US" sz="1400" baseline="0" dirty="0"/>
                        <a:t>Heat treatment @ 800 – 1400 °C</a:t>
                      </a:r>
                    </a:p>
                  </a:txBody>
                  <a:tcPr/>
                </a:tc>
                <a:extLst>
                  <a:ext uri="{0D108BD9-81ED-4DB2-BD59-A6C34878D82A}">
                    <a16:rowId xmlns:a16="http://schemas.microsoft.com/office/drawing/2014/main" val="10001"/>
                  </a:ext>
                </a:extLst>
              </a:tr>
              <a:tr h="198120">
                <a:tc>
                  <a:txBody>
                    <a:bodyPr/>
                    <a:lstStyle/>
                    <a:p>
                      <a:r>
                        <a:rPr lang="en-US" sz="1400" dirty="0"/>
                        <a:t>Secondary emission coefficient  </a:t>
                      </a:r>
                      <a:r>
                        <a:rPr lang="en-US" sz="1400" i="1" dirty="0">
                          <a:latin typeface="Symbol" pitchFamily="18" charset="2"/>
                        </a:rPr>
                        <a:t>d</a:t>
                      </a:r>
                    </a:p>
                  </a:txBody>
                  <a:tcPr/>
                </a:tc>
                <a:tc>
                  <a:txBody>
                    <a:bodyPr/>
                    <a:lstStyle/>
                    <a:p>
                      <a:r>
                        <a:rPr lang="en-US" sz="1400" dirty="0"/>
                        <a:t>Electron-multipacting</a:t>
                      </a:r>
                    </a:p>
                  </a:txBody>
                  <a:tcPr/>
                </a:tc>
                <a:tc>
                  <a:txBody>
                    <a:bodyPr/>
                    <a:lstStyle/>
                    <a:p>
                      <a:r>
                        <a:rPr lang="en-US" sz="1400" dirty="0"/>
                        <a:t>Theory of secondary electron emission</a:t>
                      </a:r>
                    </a:p>
                  </a:txBody>
                  <a:tcPr/>
                </a:tc>
                <a:tc>
                  <a:txBody>
                    <a:bodyPr/>
                    <a:lstStyle/>
                    <a:p>
                      <a:r>
                        <a:rPr lang="en-US" sz="1400" dirty="0"/>
                        <a:t>Rounded shape of cavity</a:t>
                      </a:r>
                    </a:p>
                    <a:p>
                      <a:r>
                        <a:rPr lang="en-US" sz="1400" dirty="0"/>
                        <a:t>Rinsing with ultrapure water</a:t>
                      </a:r>
                    </a:p>
                    <a:p>
                      <a:r>
                        <a:rPr lang="en-US" sz="1400" dirty="0"/>
                        <a:t>Bake-out</a:t>
                      </a:r>
                    </a:p>
                    <a:p>
                      <a:r>
                        <a:rPr lang="en-US" sz="1400" dirty="0"/>
                        <a:t>RF - Processing</a:t>
                      </a:r>
                    </a:p>
                  </a:txBody>
                  <a:tcPr/>
                </a:tc>
                <a:extLst>
                  <a:ext uri="{0D108BD9-81ED-4DB2-BD59-A6C34878D82A}">
                    <a16:rowId xmlns:a16="http://schemas.microsoft.com/office/drawing/2014/main" val="10002"/>
                  </a:ext>
                </a:extLst>
              </a:tr>
              <a:tr h="140335">
                <a:tc>
                  <a:txBody>
                    <a:bodyPr/>
                    <a:lstStyle/>
                    <a:p>
                      <a:r>
                        <a:rPr lang="en-US" sz="1400" b="1" i="1" baseline="0" dirty="0"/>
                        <a:t>Unknown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Q – slope / Q-drop</a:t>
                      </a:r>
                      <a:endParaRPr lang="en-US" sz="1400" baseline="-250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(Q – value</a:t>
                      </a:r>
                      <a:r>
                        <a:rPr lang="en-US" sz="1400" baseline="0" dirty="0"/>
                        <a:t> / </a:t>
                      </a:r>
                      <a:r>
                        <a:rPr lang="en-US" sz="1400" dirty="0"/>
                        <a:t>acc. gradient)</a:t>
                      </a:r>
                    </a:p>
                  </a:txBody>
                  <a:tcPr/>
                </a:tc>
                <a:tc>
                  <a:txBody>
                    <a:bodyPr/>
                    <a:lstStyle/>
                    <a:p>
                      <a:r>
                        <a:rPr lang="en-US" sz="1400" b="1" i="1" baseline="0" dirty="0"/>
                        <a:t>Unknown</a:t>
                      </a:r>
                      <a:endParaRPr lang="en-US" sz="1400" b="1" i="1" dirty="0"/>
                    </a:p>
                  </a:txBody>
                  <a:tcPr/>
                </a:tc>
                <a:tc>
                  <a:txBody>
                    <a:bodyPr/>
                    <a:lstStyle/>
                    <a:p>
                      <a:r>
                        <a:rPr lang="en-US" sz="1400" baseline="0" dirty="0"/>
                        <a:t>Annealing 150 °C</a:t>
                      </a:r>
                    </a:p>
                    <a:p>
                      <a:r>
                        <a:rPr lang="en-US" sz="1400" baseline="0" dirty="0"/>
                        <a:t>Electro-polishing</a:t>
                      </a:r>
                      <a:endParaRPr lang="en-US" sz="1400" dirty="0"/>
                    </a:p>
                  </a:txBody>
                  <a:tcPr/>
                </a:tc>
                <a:extLst>
                  <a:ext uri="{0D108BD9-81ED-4DB2-BD59-A6C34878D82A}">
                    <a16:rowId xmlns:a16="http://schemas.microsoft.com/office/drawing/2014/main" val="10003"/>
                  </a:ext>
                </a:extLst>
              </a:tr>
              <a:tr h="198120">
                <a:tc>
                  <a:txBody>
                    <a:bodyPr/>
                    <a:lstStyle/>
                    <a:p>
                      <a:r>
                        <a:rPr lang="en-US" sz="1400" dirty="0"/>
                        <a:t>Metallic</a:t>
                      </a:r>
                      <a:r>
                        <a:rPr lang="en-US" sz="1400" baseline="0" dirty="0"/>
                        <a:t>  normal-conducting inclusions in Nb</a:t>
                      </a:r>
                      <a:endParaRPr lang="en-US" sz="1400" dirty="0"/>
                    </a:p>
                  </a:txBody>
                  <a:tcPr/>
                </a:tc>
                <a:tc>
                  <a:txBody>
                    <a:bodyPr/>
                    <a:lstStyle/>
                    <a:p>
                      <a:r>
                        <a:rPr lang="en-US" sz="1400" dirty="0"/>
                        <a:t>Acc. gradient</a:t>
                      </a:r>
                    </a:p>
                  </a:txBody>
                  <a:tcPr/>
                </a:tc>
                <a:tc>
                  <a:txBody>
                    <a:bodyPr/>
                    <a:lstStyle/>
                    <a:p>
                      <a:r>
                        <a:rPr lang="en-US" sz="1400" dirty="0"/>
                        <a:t>Local heating up till critical temperature of Nb</a:t>
                      </a:r>
                    </a:p>
                  </a:txBody>
                  <a:tcPr/>
                </a:tc>
                <a:tc>
                  <a:txBody>
                    <a:bodyPr/>
                    <a:lstStyle/>
                    <a:p>
                      <a:r>
                        <a:rPr lang="en-US" sz="1400" dirty="0"/>
                        <a:t>Inspection of Nb sheets (eddy current or</a:t>
                      </a:r>
                      <a:r>
                        <a:rPr lang="en-US" sz="1400" baseline="0" dirty="0"/>
                        <a:t> SQUID scanning)</a:t>
                      </a:r>
                      <a:endParaRPr lang="en-US" sz="1400" dirty="0"/>
                    </a:p>
                    <a:p>
                      <a:r>
                        <a:rPr lang="en-US" sz="1400" dirty="0"/>
                        <a:t>Removal of defects ( ≈ 1 </a:t>
                      </a:r>
                      <a:r>
                        <a:rPr lang="en-US" sz="1400" i="0" dirty="0">
                          <a:latin typeface="Symbol" pitchFamily="18" charset="2"/>
                        </a:rPr>
                        <a:t>m</a:t>
                      </a:r>
                      <a:r>
                        <a:rPr lang="en-US" sz="1400" dirty="0"/>
                        <a:t>m)</a:t>
                      </a:r>
                    </a:p>
                    <a:p>
                      <a:r>
                        <a:rPr lang="en-US" sz="1400" dirty="0"/>
                        <a:t>Sufficiently large thermal conductivity  (30 - 40 [W/(mK)])</a:t>
                      </a:r>
                    </a:p>
                  </a:txBody>
                  <a:tcPr/>
                </a:tc>
                <a:extLst>
                  <a:ext uri="{0D108BD9-81ED-4DB2-BD59-A6C34878D82A}">
                    <a16:rowId xmlns:a16="http://schemas.microsoft.com/office/drawing/2014/main" val="10004"/>
                  </a:ext>
                </a:extLst>
              </a:tr>
              <a:tr h="198120">
                <a:tc>
                  <a:txBody>
                    <a:bodyPr/>
                    <a:lstStyle/>
                    <a:p>
                      <a:r>
                        <a:rPr lang="en-US" sz="1400" dirty="0"/>
                        <a:t>Residual surface resistance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Q – value</a:t>
                      </a:r>
                      <a:r>
                        <a:rPr lang="en-US" sz="1400" baseline="0" dirty="0"/>
                        <a:t> / </a:t>
                      </a:r>
                      <a:r>
                        <a:rPr lang="en-US" sz="1400" dirty="0"/>
                        <a:t>acc. gradient</a:t>
                      </a:r>
                    </a:p>
                    <a:p>
                      <a:endParaRPr lang="en-US" sz="1400" dirty="0"/>
                    </a:p>
                  </a:txBody>
                  <a:tcPr/>
                </a:tc>
                <a:tc>
                  <a:txBody>
                    <a:bodyPr/>
                    <a:lstStyle/>
                    <a:p>
                      <a:r>
                        <a:rPr lang="en-US" sz="1400" b="1" i="1" u="none" dirty="0"/>
                        <a:t>Unknown to large extent</a:t>
                      </a:r>
                    </a:p>
                  </a:txBody>
                  <a:tcPr/>
                </a:tc>
                <a:tc>
                  <a:txBody>
                    <a:bodyPr/>
                    <a:lstStyle/>
                    <a:p>
                      <a:r>
                        <a:rPr lang="en-US" sz="1400" dirty="0"/>
                        <a:t>Quality assurance control of a multitude of parameters</a:t>
                      </a:r>
                    </a:p>
                  </a:txBody>
                  <a:tcPr/>
                </a:tc>
                <a:extLst>
                  <a:ext uri="{0D108BD9-81ED-4DB2-BD59-A6C34878D82A}">
                    <a16:rowId xmlns:a16="http://schemas.microsoft.com/office/drawing/2014/main" val="10005"/>
                  </a:ext>
                </a:extLst>
              </a:tr>
            </a:tbl>
          </a:graphicData>
        </a:graphic>
      </p:graphicFrame>
      <p:sp>
        <p:nvSpPr>
          <p:cNvPr id="3" name="Footer Placeholder 2">
            <a:extLst>
              <a:ext uri="{FF2B5EF4-FFF2-40B4-BE49-F238E27FC236}">
                <a16:creationId xmlns:a16="http://schemas.microsoft.com/office/drawing/2014/main" id="{BF3523BC-1D2D-4943-A3D6-D1FBEF6ECC38}"/>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4AE89E76-ACBA-471D-901F-1CD97B43F596}"/>
              </a:ext>
            </a:extLst>
          </p:cNvPr>
          <p:cNvSpPr>
            <a:spLocks noGrp="1"/>
          </p:cNvSpPr>
          <p:nvPr>
            <p:ph type="dt" sz="half" idx="10"/>
          </p:nvPr>
        </p:nvSpPr>
        <p:spPr/>
        <p:txBody>
          <a:bodyPr/>
          <a:lstStyle/>
          <a:p>
            <a:r>
              <a:rPr lang="en-US"/>
              <a:t>Feb 2021</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a:spLocks noGrp="1"/>
          </p:cNvSpPr>
          <p:nvPr>
            <p:ph type="sldNum" sz="quarter" idx="12"/>
          </p:nvPr>
        </p:nvSpPr>
        <p:spPr/>
        <p:txBody>
          <a:bodyPr/>
          <a:lstStyle/>
          <a:p>
            <a:pPr>
              <a:defRPr/>
            </a:pPr>
            <a:fld id="{DB53ACC3-E0A7-4739-8964-C09F9DCF4F47}" type="slidenum">
              <a:rPr lang="en-US"/>
              <a:pPr>
                <a:defRPr/>
              </a:pPr>
              <a:t>13</a:t>
            </a:fld>
            <a:endParaRPr lang="en-US" dirty="0"/>
          </a:p>
        </p:txBody>
      </p:sp>
      <p:sp>
        <p:nvSpPr>
          <p:cNvPr id="19462" name="Rectangle 2"/>
          <p:cNvSpPr>
            <a:spLocks noGrp="1" noChangeArrowheads="1"/>
          </p:cNvSpPr>
          <p:nvPr>
            <p:ph type="title" idx="4294967295"/>
          </p:nvPr>
        </p:nvSpPr>
        <p:spPr>
          <a:xfrm>
            <a:off x="603504" y="128571"/>
            <a:ext cx="8083296" cy="490261"/>
          </a:xfrm>
        </p:spPr>
        <p:txBody>
          <a:bodyPr>
            <a:normAutofit fontScale="90000"/>
          </a:bodyPr>
          <a:lstStyle/>
          <a:p>
            <a:pPr eaLnBrk="1" hangingPunct="1"/>
            <a:r>
              <a:rPr lang="en-GB" sz="3200" dirty="0"/>
              <a:t>Historical remarks, a very recent  (2021) review</a:t>
            </a:r>
          </a:p>
        </p:txBody>
      </p:sp>
      <p:sp>
        <p:nvSpPr>
          <p:cNvPr id="3" name="Footer Placeholder 2">
            <a:extLst>
              <a:ext uri="{FF2B5EF4-FFF2-40B4-BE49-F238E27FC236}">
                <a16:creationId xmlns:a16="http://schemas.microsoft.com/office/drawing/2014/main" id="{BCF7C75A-B526-4C1D-B0B8-2238751B4D08}"/>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BB6EFE67-240E-41FF-B8B0-C7505583A8A6}"/>
              </a:ext>
            </a:extLst>
          </p:cNvPr>
          <p:cNvSpPr>
            <a:spLocks noGrp="1"/>
          </p:cNvSpPr>
          <p:nvPr>
            <p:ph type="dt" sz="half" idx="10"/>
          </p:nvPr>
        </p:nvSpPr>
        <p:spPr/>
        <p:txBody>
          <a:bodyPr/>
          <a:lstStyle/>
          <a:p>
            <a:r>
              <a:rPr lang="en-US"/>
              <a:t>Feb 2021</a:t>
            </a:r>
            <a:endParaRPr lang="en-GB" dirty="0"/>
          </a:p>
        </p:txBody>
      </p:sp>
      <p:pic>
        <p:nvPicPr>
          <p:cNvPr id="6" name="Picture 5">
            <a:extLst>
              <a:ext uri="{FF2B5EF4-FFF2-40B4-BE49-F238E27FC236}">
                <a16:creationId xmlns:a16="http://schemas.microsoft.com/office/drawing/2014/main" id="{E4E8F752-1066-494E-87B6-7E9497C8EEB5}"/>
              </a:ext>
            </a:extLst>
          </p:cNvPr>
          <p:cNvPicPr>
            <a:picLocks noChangeAspect="1"/>
          </p:cNvPicPr>
          <p:nvPr/>
        </p:nvPicPr>
        <p:blipFill>
          <a:blip r:embed="rId3"/>
          <a:stretch>
            <a:fillRect/>
          </a:stretch>
        </p:blipFill>
        <p:spPr>
          <a:xfrm>
            <a:off x="838201" y="1153456"/>
            <a:ext cx="7124602" cy="4781270"/>
          </a:xfrm>
          <a:prstGeom prst="rect">
            <a:avLst/>
          </a:prstGeom>
        </p:spPr>
      </p:pic>
      <p:pic>
        <p:nvPicPr>
          <p:cNvPr id="8" name="Picture 7">
            <a:extLst>
              <a:ext uri="{FF2B5EF4-FFF2-40B4-BE49-F238E27FC236}">
                <a16:creationId xmlns:a16="http://schemas.microsoft.com/office/drawing/2014/main" id="{FED46410-DE25-4884-9B33-988BF681DA13}"/>
              </a:ext>
            </a:extLst>
          </p:cNvPr>
          <p:cNvPicPr>
            <a:picLocks noChangeAspect="1"/>
          </p:cNvPicPr>
          <p:nvPr/>
        </p:nvPicPr>
        <p:blipFill>
          <a:blip r:embed="rId4"/>
          <a:stretch>
            <a:fillRect/>
          </a:stretch>
        </p:blipFill>
        <p:spPr>
          <a:xfrm>
            <a:off x="3733800" y="779390"/>
            <a:ext cx="3366597" cy="748132"/>
          </a:xfrm>
          <a:prstGeom prst="rect">
            <a:avLst/>
          </a:prstGeom>
        </p:spPr>
      </p:pic>
      <p:sp>
        <p:nvSpPr>
          <p:cNvPr id="9" name="TextBox 8">
            <a:extLst>
              <a:ext uri="{FF2B5EF4-FFF2-40B4-BE49-F238E27FC236}">
                <a16:creationId xmlns:a16="http://schemas.microsoft.com/office/drawing/2014/main" id="{5432D163-293B-4782-9943-50ADC7D12154}"/>
              </a:ext>
            </a:extLst>
          </p:cNvPr>
          <p:cNvSpPr txBox="1"/>
          <p:nvPr/>
        </p:nvSpPr>
        <p:spPr>
          <a:xfrm>
            <a:off x="1372081" y="917988"/>
            <a:ext cx="1486048" cy="276999"/>
          </a:xfrm>
          <a:prstGeom prst="rect">
            <a:avLst/>
          </a:prstGeom>
          <a:noFill/>
        </p:spPr>
        <p:txBody>
          <a:bodyPr wrap="none" rtlCol="0">
            <a:spAutoFit/>
          </a:bodyPr>
          <a:lstStyle/>
          <a:p>
            <a:r>
              <a:rPr lang="en-US" sz="1200" dirty="0"/>
              <a:t>(Vol 1; No 1, Jan 2021)</a:t>
            </a:r>
            <a:endParaRPr lang="en-GB" sz="1200" dirty="0"/>
          </a:p>
        </p:txBody>
      </p:sp>
    </p:spTree>
    <p:extLst>
      <p:ext uri="{BB962C8B-B14F-4D97-AF65-F5344CB8AC3E}">
        <p14:creationId xmlns:p14="http://schemas.microsoft.com/office/powerpoint/2010/main" val="3444634395"/>
      </p:ext>
    </p:extLst>
  </p:cSld>
  <p:clrMapOvr>
    <a:masterClrMapping/>
  </p:clrMapOvr>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409BC71-528A-41F4-AA75-E8AB1552E9F7}"/>
              </a:ext>
            </a:extLst>
          </p:cNvPr>
          <p:cNvSpPr>
            <a:spLocks noGrp="1"/>
          </p:cNvSpPr>
          <p:nvPr>
            <p:ph type="title"/>
          </p:nvPr>
        </p:nvSpPr>
        <p:spPr>
          <a:xfrm>
            <a:off x="900793" y="212271"/>
            <a:ext cx="7772400" cy="444338"/>
          </a:xfrm>
        </p:spPr>
        <p:txBody>
          <a:bodyPr>
            <a:normAutofit fontScale="90000"/>
          </a:bodyPr>
          <a:lstStyle/>
          <a:p>
            <a:r>
              <a:rPr lang="en-US" dirty="0"/>
              <a:t>An example for the production process</a:t>
            </a:r>
            <a:endParaRPr lang="en-GB"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130</a:t>
            </a:fld>
            <a:endParaRPr lang="en-GB" dirty="0"/>
          </a:p>
        </p:txBody>
      </p:sp>
      <p:pic>
        <p:nvPicPr>
          <p:cNvPr id="7" name="Picture 5"/>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tretch>
            <a:fillRect/>
          </a:stretch>
        </p:blipFill>
        <p:spPr bwMode="auto">
          <a:xfrm>
            <a:off x="1600200" y="871998"/>
            <a:ext cx="6553199" cy="5496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a:extLst>
              <a:ext uri="{FF2B5EF4-FFF2-40B4-BE49-F238E27FC236}">
                <a16:creationId xmlns:a16="http://schemas.microsoft.com/office/drawing/2014/main" id="{1CEC29B4-CA67-40F6-AF5A-A4F60C875319}"/>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F2A99117-0DD9-445E-BDF0-3D59A6DFA99A}"/>
              </a:ext>
            </a:extLst>
          </p:cNvPr>
          <p:cNvSpPr>
            <a:spLocks noGrp="1"/>
          </p:cNvSpPr>
          <p:nvPr>
            <p:ph type="dt" sz="half" idx="10"/>
          </p:nvPr>
        </p:nvSpPr>
        <p:spPr/>
        <p:txBody>
          <a:bodyPr/>
          <a:lstStyle/>
          <a:p>
            <a:r>
              <a:rPr lang="en-US"/>
              <a:t>Feb 2021</a:t>
            </a:r>
            <a:endParaRPr lang="en-GB" dirty="0"/>
          </a:p>
        </p:txBody>
      </p:sp>
      <p:sp>
        <p:nvSpPr>
          <p:cNvPr id="8" name="TextBox 7"/>
          <p:cNvSpPr txBox="1"/>
          <p:nvPr/>
        </p:nvSpPr>
        <p:spPr>
          <a:xfrm rot="16200000">
            <a:off x="-1510098" y="3138101"/>
            <a:ext cx="4267202" cy="276999"/>
          </a:xfrm>
          <a:prstGeom prst="rect">
            <a:avLst/>
          </a:prstGeom>
          <a:solidFill>
            <a:srgbClr val="FFC000"/>
          </a:solidFill>
        </p:spPr>
        <p:txBody>
          <a:bodyPr wrap="square" rtlCol="0">
            <a:spAutoFit/>
          </a:bodyPr>
          <a:lstStyle/>
          <a:p>
            <a:r>
              <a:rPr lang="en-US" sz="1200" dirty="0">
                <a:solidFill>
                  <a:prstClr val="black"/>
                </a:solidFill>
              </a:rPr>
              <a:t>From: C. Antoine, </a:t>
            </a:r>
            <a:r>
              <a:rPr lang="en-US" sz="1200" i="1" dirty="0">
                <a:solidFill>
                  <a:prstClr val="black"/>
                </a:solidFill>
              </a:rPr>
              <a:t>(Practical) Limitations &amp; possible solutions</a:t>
            </a:r>
            <a:r>
              <a:rPr lang="en-US" sz="1200" dirty="0">
                <a:solidFill>
                  <a:prstClr val="black"/>
                </a:solidFill>
              </a:rPr>
              <a:t> ,CAS 2013</a:t>
            </a:r>
            <a:endParaRPr lang="de-DE" sz="1200" dirty="0">
              <a:solidFill>
                <a:prstClr val="black"/>
              </a:solidFill>
            </a:endParaRPr>
          </a:p>
        </p:txBody>
      </p:sp>
    </p:spTree>
    <p:extLst>
      <p:ext uri="{BB962C8B-B14F-4D97-AF65-F5344CB8AC3E}">
        <p14:creationId xmlns:p14="http://schemas.microsoft.com/office/powerpoint/2010/main" val="1847490497"/>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p:txBody>
          <a:bodyPr/>
          <a:lstStyle/>
          <a:p>
            <a:pPr>
              <a:defRPr/>
            </a:pPr>
            <a:fld id="{8730C60A-F2B2-4752-B8B2-6F8810DD5BF2}" type="slidenum">
              <a:rPr lang="en-US" smtClean="0"/>
              <a:pPr>
                <a:defRPr/>
              </a:pPr>
              <a:t>131</a:t>
            </a:fld>
            <a:endParaRPr lang="en-US" dirty="0"/>
          </a:p>
        </p:txBody>
      </p:sp>
      <p:sp>
        <p:nvSpPr>
          <p:cNvPr id="27650" name="Rectangle 2"/>
          <p:cNvSpPr>
            <a:spLocks noGrp="1" noChangeArrowheads="1"/>
          </p:cNvSpPr>
          <p:nvPr>
            <p:ph type="title" idx="4294967295"/>
          </p:nvPr>
        </p:nvSpPr>
        <p:spPr>
          <a:xfrm>
            <a:off x="410283" y="16329"/>
            <a:ext cx="7848600" cy="762000"/>
          </a:xfrm>
        </p:spPr>
        <p:txBody>
          <a:bodyPr>
            <a:normAutofit fontScale="90000"/>
          </a:bodyPr>
          <a:lstStyle/>
          <a:p>
            <a:pPr eaLnBrk="1" hangingPunct="1"/>
            <a:r>
              <a:rPr lang="en-GB" dirty="0"/>
              <a:t>Improvement of cavity performance #1</a:t>
            </a:r>
          </a:p>
        </p:txBody>
      </p:sp>
      <p:sp>
        <p:nvSpPr>
          <p:cNvPr id="27652" name="Text Box 9"/>
          <p:cNvSpPr txBox="1">
            <a:spLocks noChangeArrowheads="1"/>
          </p:cNvSpPr>
          <p:nvPr/>
        </p:nvSpPr>
        <p:spPr bwMode="auto">
          <a:xfrm>
            <a:off x="228600" y="762000"/>
            <a:ext cx="8518935" cy="646331"/>
          </a:xfrm>
          <a:prstGeom prst="rect">
            <a:avLst/>
          </a:prstGeom>
          <a:noFill/>
          <a:ln w="9525">
            <a:noFill/>
            <a:miter lim="800000"/>
            <a:headEnd/>
            <a:tailEnd/>
          </a:ln>
        </p:spPr>
        <p:txBody>
          <a:bodyPr wrap="none">
            <a:spAutoFit/>
          </a:bodyPr>
          <a:lstStyle/>
          <a:p>
            <a:r>
              <a:rPr lang="en-GB" sz="1800" dirty="0"/>
              <a:t>P. </a:t>
            </a:r>
            <a:r>
              <a:rPr lang="en-GB" sz="1800" dirty="0" err="1"/>
              <a:t>Schmüser</a:t>
            </a:r>
            <a:r>
              <a:rPr lang="en-GB" sz="1800" dirty="0"/>
              <a:t> et al.; The Superconducting TESLA Cavities; Phys. Rev. Special Topics - AB 3 (9) 092001</a:t>
            </a:r>
          </a:p>
          <a:p>
            <a:r>
              <a:rPr lang="en-US" dirty="0"/>
              <a:t>?</a:t>
            </a:r>
          </a:p>
        </p:txBody>
      </p:sp>
      <p:pic>
        <p:nvPicPr>
          <p:cNvPr id="27653" name="Picture 9"/>
          <p:cNvPicPr>
            <a:picLocks noChangeAspect="1" noChangeArrowheads="1"/>
          </p:cNvPicPr>
          <p:nvPr/>
        </p:nvPicPr>
        <p:blipFill rotWithShape="1">
          <a:blip r:embed="rId3" cstate="print"/>
          <a:srcRect b="60114"/>
          <a:stretch/>
        </p:blipFill>
        <p:spPr bwMode="auto">
          <a:xfrm>
            <a:off x="228600" y="1131332"/>
            <a:ext cx="8628575" cy="2678668"/>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20161C2B-559F-4808-82CC-F7E3B4017E37}"/>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FC36D3A5-D49A-4EDC-AAC6-B23DF9CCD5A3}"/>
              </a:ext>
            </a:extLst>
          </p:cNvPr>
          <p:cNvSpPr>
            <a:spLocks noGrp="1"/>
          </p:cNvSpPr>
          <p:nvPr>
            <p:ph type="dt" sz="half" idx="10"/>
          </p:nvPr>
        </p:nvSpPr>
        <p:spPr/>
        <p:txBody>
          <a:bodyPr/>
          <a:lstStyle/>
          <a:p>
            <a:r>
              <a:rPr lang="en-US"/>
              <a:t>Feb 2021</a:t>
            </a:r>
            <a:endParaRPr lang="en-GB" dirty="0"/>
          </a:p>
        </p:txBody>
      </p:sp>
      <p:pic>
        <p:nvPicPr>
          <p:cNvPr id="8" name="Picture 9">
            <a:extLst>
              <a:ext uri="{FF2B5EF4-FFF2-40B4-BE49-F238E27FC236}">
                <a16:creationId xmlns:a16="http://schemas.microsoft.com/office/drawing/2014/main" id="{F8C4B01E-F1B7-40EB-A466-C42C7A8491F5}"/>
              </a:ext>
            </a:extLst>
          </p:cNvPr>
          <p:cNvPicPr>
            <a:picLocks noChangeAspect="1" noChangeArrowheads="1"/>
          </p:cNvPicPr>
          <p:nvPr/>
        </p:nvPicPr>
        <p:blipFill rotWithShape="1">
          <a:blip r:embed="rId3" cstate="print"/>
          <a:srcRect l="61" t="80818" r="-61" b="-1497"/>
          <a:stretch/>
        </p:blipFill>
        <p:spPr bwMode="auto">
          <a:xfrm>
            <a:off x="146304" y="4610412"/>
            <a:ext cx="8628575" cy="1423468"/>
          </a:xfrm>
          <a:prstGeom prst="rect">
            <a:avLst/>
          </a:prstGeom>
          <a:noFill/>
          <a:ln w="9525">
            <a:noFill/>
            <a:miter lim="800000"/>
            <a:headEnd/>
            <a:tailEnd/>
          </a:ln>
        </p:spPr>
      </p:pic>
      <p:sp>
        <p:nvSpPr>
          <p:cNvPr id="4" name="TextBox 3">
            <a:extLst>
              <a:ext uri="{FF2B5EF4-FFF2-40B4-BE49-F238E27FC236}">
                <a16:creationId xmlns:a16="http://schemas.microsoft.com/office/drawing/2014/main" id="{0AA2F16B-BB81-43F1-B0EC-141225FA1652}"/>
              </a:ext>
            </a:extLst>
          </p:cNvPr>
          <p:cNvSpPr txBox="1"/>
          <p:nvPr/>
        </p:nvSpPr>
        <p:spPr>
          <a:xfrm>
            <a:off x="627997" y="3946832"/>
            <a:ext cx="6944915" cy="923330"/>
          </a:xfrm>
          <a:prstGeom prst="rect">
            <a:avLst/>
          </a:prstGeom>
          <a:noFill/>
        </p:spPr>
        <p:txBody>
          <a:bodyPr wrap="none" rtlCol="0">
            <a:spAutoFit/>
          </a:bodyPr>
          <a:lstStyle/>
          <a:p>
            <a:r>
              <a:rPr lang="en-US" dirty="0"/>
              <a:t>HPR=High pressure water rinsing; HPP=high (microwave) power processing </a:t>
            </a:r>
          </a:p>
          <a:p>
            <a:r>
              <a:rPr lang="en-US" dirty="0"/>
              <a:t>BCP=</a:t>
            </a:r>
            <a:r>
              <a:rPr lang="en-GB" sz="1800" dirty="0">
                <a:effectLst/>
                <a:latin typeface="Calibri" panose="020F0502020204030204" pitchFamily="34" charset="0"/>
                <a:ea typeface="Calibri" panose="020F0502020204030204" pitchFamily="34" charset="0"/>
              </a:rPr>
              <a:t> </a:t>
            </a:r>
            <a:r>
              <a:rPr lang="en-GB" sz="1800" dirty="0">
                <a:effectLst/>
                <a:latin typeface="Perpetua" panose="02020502060401020303" pitchFamily="18" charset="0"/>
                <a:ea typeface="Calibri" panose="020F0502020204030204" pitchFamily="34" charset="0"/>
              </a:rPr>
              <a:t>buffered chemical polishing (standard surface treatment for Nb)</a:t>
            </a:r>
          </a:p>
          <a:p>
            <a:endParaRPr lang="en-GB" dirty="0"/>
          </a:p>
        </p:txBody>
      </p:sp>
    </p:spTree>
  </p:cSld>
  <p:clrMapOvr>
    <a:masterClrMapping/>
  </p:clrMapOv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p:txBody>
          <a:bodyPr/>
          <a:lstStyle/>
          <a:p>
            <a:pPr>
              <a:defRPr/>
            </a:pPr>
            <a:fld id="{8730C60A-F2B2-4752-B8B2-6F8810DD5BF2}" type="slidenum">
              <a:rPr lang="en-US" smtClean="0"/>
              <a:pPr>
                <a:defRPr/>
              </a:pPr>
              <a:t>132</a:t>
            </a:fld>
            <a:endParaRPr lang="en-US" dirty="0"/>
          </a:p>
        </p:txBody>
      </p:sp>
      <p:sp>
        <p:nvSpPr>
          <p:cNvPr id="27650" name="Rectangle 2"/>
          <p:cNvSpPr>
            <a:spLocks noGrp="1" noChangeArrowheads="1"/>
          </p:cNvSpPr>
          <p:nvPr>
            <p:ph type="title" idx="4294967295"/>
          </p:nvPr>
        </p:nvSpPr>
        <p:spPr>
          <a:xfrm>
            <a:off x="862011" y="0"/>
            <a:ext cx="7848600" cy="762000"/>
          </a:xfrm>
        </p:spPr>
        <p:txBody>
          <a:bodyPr>
            <a:normAutofit fontScale="90000"/>
          </a:bodyPr>
          <a:lstStyle/>
          <a:p>
            <a:pPr eaLnBrk="1" hangingPunct="1"/>
            <a:r>
              <a:rPr lang="en-GB" dirty="0"/>
              <a:t>Improvement of cavity performance # 2</a:t>
            </a:r>
          </a:p>
        </p:txBody>
      </p:sp>
      <p:sp>
        <p:nvSpPr>
          <p:cNvPr id="27652" name="Text Box 9"/>
          <p:cNvSpPr txBox="1">
            <a:spLocks noChangeArrowheads="1"/>
          </p:cNvSpPr>
          <p:nvPr/>
        </p:nvSpPr>
        <p:spPr bwMode="auto">
          <a:xfrm>
            <a:off x="228600" y="762000"/>
            <a:ext cx="1698670" cy="369332"/>
          </a:xfrm>
          <a:prstGeom prst="rect">
            <a:avLst/>
          </a:prstGeom>
          <a:noFill/>
          <a:ln w="9525">
            <a:noFill/>
            <a:miter lim="800000"/>
            <a:headEnd/>
            <a:tailEnd/>
          </a:ln>
        </p:spPr>
        <p:txBody>
          <a:bodyPr wrap="none">
            <a:spAutoFit/>
          </a:bodyPr>
          <a:lstStyle/>
          <a:p>
            <a:r>
              <a:rPr lang="en-US" dirty="0"/>
              <a:t>Lilje &amp; Schmueser</a:t>
            </a:r>
          </a:p>
        </p:txBody>
      </p:sp>
      <p:pic>
        <p:nvPicPr>
          <p:cNvPr id="27653" name="Picture 9"/>
          <p:cNvPicPr>
            <a:picLocks noChangeAspect="1" noChangeArrowheads="1"/>
          </p:cNvPicPr>
          <p:nvPr/>
        </p:nvPicPr>
        <p:blipFill rotWithShape="1">
          <a:blip r:embed="rId3" cstate="print"/>
          <a:srcRect t="40127"/>
          <a:stretch/>
        </p:blipFill>
        <p:spPr bwMode="auto">
          <a:xfrm>
            <a:off x="234043" y="1298204"/>
            <a:ext cx="8981724" cy="4290368"/>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20161C2B-559F-4808-82CC-F7E3B4017E37}"/>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FC36D3A5-D49A-4EDC-AAC6-B23DF9CCD5A3}"/>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628706386"/>
      </p:ext>
    </p:extLst>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914400" y="304800"/>
            <a:ext cx="7010400" cy="457200"/>
          </a:xfrm>
        </p:spPr>
        <p:txBody>
          <a:bodyPr>
            <a:normAutofit fontScale="90000"/>
          </a:bodyPr>
          <a:lstStyle/>
          <a:p>
            <a:pPr algn="ctr" eaLnBrk="1" hangingPunct="1"/>
            <a:r>
              <a:rPr lang="en-GB" dirty="0"/>
              <a:t>Summary and learning targets</a:t>
            </a:r>
          </a:p>
        </p:txBody>
      </p:sp>
      <p:sp>
        <p:nvSpPr>
          <p:cNvPr id="9" name="Slide Number Placeholder 8"/>
          <p:cNvSpPr>
            <a:spLocks noGrp="1"/>
          </p:cNvSpPr>
          <p:nvPr>
            <p:ph type="sldNum" sz="quarter" idx="12"/>
          </p:nvPr>
        </p:nvSpPr>
        <p:spPr/>
        <p:txBody>
          <a:bodyPr/>
          <a:lstStyle/>
          <a:p>
            <a:pPr>
              <a:defRPr/>
            </a:pPr>
            <a:fld id="{F0AFEDCA-AB27-47F6-8834-753C6073BA29}" type="slidenum">
              <a:rPr lang="en-US" smtClean="0"/>
              <a:pPr>
                <a:defRPr/>
              </a:pPr>
              <a:t>133</a:t>
            </a:fld>
            <a:endParaRPr lang="en-US" dirty="0"/>
          </a:p>
        </p:txBody>
      </p:sp>
      <p:sp>
        <p:nvSpPr>
          <p:cNvPr id="30723" name="Rectangle 3"/>
          <p:cNvSpPr>
            <a:spLocks noGrp="1" noChangeArrowheads="1"/>
          </p:cNvSpPr>
          <p:nvPr>
            <p:ph sz="quarter" idx="1"/>
          </p:nvPr>
        </p:nvSpPr>
        <p:spPr>
          <a:xfrm>
            <a:off x="152400" y="990600"/>
            <a:ext cx="8534400" cy="4953000"/>
          </a:xfrm>
        </p:spPr>
        <p:txBody>
          <a:bodyPr>
            <a:noAutofit/>
          </a:bodyPr>
          <a:lstStyle/>
          <a:p>
            <a:pPr marL="571500" indent="-571500" eaLnBrk="1" hangingPunct="1">
              <a:lnSpc>
                <a:spcPct val="90000"/>
              </a:lnSpc>
            </a:pPr>
            <a:r>
              <a:rPr lang="en-GB" sz="2000" dirty="0"/>
              <a:t>The choice of the technology (normal conducting vs. superconducting) depends on a variety of parameters: mass of accelerated particle, beam energy, beam current, mains power consumption, etc.</a:t>
            </a:r>
          </a:p>
          <a:p>
            <a:pPr marL="571500" indent="-571500" eaLnBrk="1" hangingPunct="1">
              <a:lnSpc>
                <a:spcPct val="90000"/>
              </a:lnSpc>
            </a:pPr>
            <a:r>
              <a:rPr lang="en-GB" sz="2000" dirty="0"/>
              <a:t>If superconducting, the typical interval of RF frequencies is between 300 MHz and 3 GHz.</a:t>
            </a:r>
          </a:p>
          <a:p>
            <a:pPr marL="571500" indent="-571500" eaLnBrk="1" hangingPunct="1">
              <a:lnSpc>
                <a:spcPct val="90000"/>
              </a:lnSpc>
            </a:pPr>
            <a:r>
              <a:rPr lang="en-GB" sz="2000" dirty="0"/>
              <a:t>The technically most suitable superconducting material being niobium, choosing lower frequencies allows operation at 4.2 – 4.5 K, the boiling temperature of lHe, higher frequencies request operation at 1.8 – 2 K. However, the cryogenic installation is much more demanding.</a:t>
            </a:r>
          </a:p>
          <a:p>
            <a:pPr marL="571500" indent="-571500" eaLnBrk="1" hangingPunct="1">
              <a:lnSpc>
                <a:spcPct val="90000"/>
              </a:lnSpc>
            </a:pPr>
            <a:r>
              <a:rPr lang="en-GB" sz="2000" dirty="0"/>
              <a:t>The production of sc cavities requests careful application of quality control measures during the whole cycle of assembly in order to avoid the degradation of performance by « anomalous losses ».</a:t>
            </a:r>
          </a:p>
          <a:p>
            <a:pPr marL="571500" indent="-571500" eaLnBrk="1" hangingPunct="1">
              <a:lnSpc>
                <a:spcPct val="90000"/>
              </a:lnSpc>
            </a:pPr>
            <a:r>
              <a:rPr lang="en-GB" sz="2000" dirty="0"/>
              <a:t>The « anomalous losses  » contribute to an extra heat load, which is expensive to cool and which may limit the performance.</a:t>
            </a:r>
          </a:p>
        </p:txBody>
      </p:sp>
      <p:sp>
        <p:nvSpPr>
          <p:cNvPr id="3" name="Footer Placeholder 2">
            <a:extLst>
              <a:ext uri="{FF2B5EF4-FFF2-40B4-BE49-F238E27FC236}">
                <a16:creationId xmlns:a16="http://schemas.microsoft.com/office/drawing/2014/main" id="{24667A05-EF34-4955-B1B6-E6C5F298796B}"/>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B471069-E715-4CFF-93CA-AC7B7AEAD430}"/>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p:txBody>
          <a:bodyPr/>
          <a:lstStyle/>
          <a:p>
            <a:pPr>
              <a:defRPr/>
            </a:pPr>
            <a:fld id="{0AD5EAB5-A666-49B4-A448-FBAD5AE5BB02}" type="slidenum">
              <a:rPr lang="en-US" smtClean="0"/>
              <a:pPr>
                <a:defRPr/>
              </a:pPr>
              <a:t>134</a:t>
            </a:fld>
            <a:endParaRPr lang="en-US" dirty="0"/>
          </a:p>
        </p:txBody>
      </p:sp>
      <p:sp>
        <p:nvSpPr>
          <p:cNvPr id="11267" name="Rectangle 2"/>
          <p:cNvSpPr>
            <a:spLocks noGrp="1" noChangeArrowheads="1"/>
          </p:cNvSpPr>
          <p:nvPr>
            <p:ph type="title" idx="4294967295"/>
          </p:nvPr>
        </p:nvSpPr>
        <p:spPr>
          <a:xfrm>
            <a:off x="381000" y="152400"/>
            <a:ext cx="3886200" cy="762000"/>
          </a:xfrm>
        </p:spPr>
        <p:txBody>
          <a:bodyPr>
            <a:normAutofit/>
          </a:bodyPr>
          <a:lstStyle/>
          <a:p>
            <a:pPr eaLnBrk="1" hangingPunct="1"/>
            <a:r>
              <a:rPr lang="en-GB" dirty="0"/>
              <a:t>Diagnostics </a:t>
            </a:r>
            <a:r>
              <a:rPr lang="en-GB" sz="2000" dirty="0"/>
              <a:t>1/8</a:t>
            </a:r>
            <a:endParaRPr lang="en-GB" dirty="0"/>
          </a:p>
        </p:txBody>
      </p:sp>
      <p:pic>
        <p:nvPicPr>
          <p:cNvPr id="11269" name="Picture 9"/>
          <p:cNvPicPr>
            <a:picLocks noChangeAspect="1" noChangeArrowheads="1"/>
          </p:cNvPicPr>
          <p:nvPr/>
        </p:nvPicPr>
        <p:blipFill>
          <a:blip r:embed="rId3" cstate="print"/>
          <a:srcRect/>
          <a:stretch>
            <a:fillRect/>
          </a:stretch>
        </p:blipFill>
        <p:spPr bwMode="auto">
          <a:xfrm>
            <a:off x="4191000" y="228600"/>
            <a:ext cx="4051824" cy="6038850"/>
          </a:xfrm>
          <a:prstGeom prst="rect">
            <a:avLst/>
          </a:prstGeom>
          <a:noFill/>
          <a:ln w="9525">
            <a:noFill/>
            <a:miter lim="800000"/>
            <a:headEnd/>
            <a:tailEnd/>
          </a:ln>
        </p:spPr>
      </p:pic>
      <p:sp>
        <p:nvSpPr>
          <p:cNvPr id="8" name="Content Placeholder 1"/>
          <p:cNvSpPr txBox="1">
            <a:spLocks/>
          </p:cNvSpPr>
          <p:nvPr/>
        </p:nvSpPr>
        <p:spPr>
          <a:xfrm>
            <a:off x="441960" y="1219200"/>
            <a:ext cx="3749040" cy="4876800"/>
          </a:xfrm>
          <a:prstGeom prst="rect">
            <a:avLst/>
          </a:prstGeom>
        </p:spPr>
        <p:txBody>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Clr>
                <a:srgbClr val="D34817"/>
              </a:buClr>
            </a:pPr>
            <a:r>
              <a:rPr lang="en-GB" dirty="0">
                <a:solidFill>
                  <a:prstClr val="black"/>
                </a:solidFill>
              </a:rPr>
              <a:t>Many features of the cavity can be tested by RF-measurements.</a:t>
            </a:r>
          </a:p>
          <a:p>
            <a:pPr>
              <a:buClr>
                <a:srgbClr val="D34817"/>
              </a:buClr>
            </a:pPr>
            <a:r>
              <a:rPr lang="en-GB" dirty="0">
                <a:solidFill>
                  <a:prstClr val="black"/>
                </a:solidFill>
              </a:rPr>
              <a:t>But losses, which occur in the form of localized heat can only be detected by additional diagnostics.</a:t>
            </a:r>
          </a:p>
          <a:p>
            <a:pPr>
              <a:buClr>
                <a:srgbClr val="D34817"/>
              </a:buClr>
            </a:pPr>
            <a:r>
              <a:rPr lang="en-GB" dirty="0">
                <a:solidFill>
                  <a:prstClr val="black"/>
                </a:solidFill>
              </a:rPr>
              <a:t>The classical approach is temperature mapping.</a:t>
            </a:r>
          </a:p>
          <a:p>
            <a:pPr>
              <a:buClr>
                <a:srgbClr val="D34817"/>
              </a:buClr>
            </a:pPr>
            <a:r>
              <a:rPr lang="en-GB" dirty="0">
                <a:solidFill>
                  <a:prstClr val="black"/>
                </a:solidFill>
              </a:rPr>
              <a:t>In the picture:</a:t>
            </a:r>
          </a:p>
          <a:p>
            <a:pPr marL="0" indent="0">
              <a:buClr>
                <a:srgbClr val="D34817"/>
              </a:buClr>
              <a:buNone/>
            </a:pPr>
            <a:r>
              <a:rPr lang="en-GB" dirty="0">
                <a:solidFill>
                  <a:prstClr val="black"/>
                </a:solidFill>
              </a:rPr>
              <a:t>    Herbert </a:t>
            </a:r>
            <a:r>
              <a:rPr lang="en-GB" dirty="0" err="1">
                <a:solidFill>
                  <a:prstClr val="black"/>
                </a:solidFill>
              </a:rPr>
              <a:t>Lengeler</a:t>
            </a:r>
            <a:endParaRPr lang="de-DE" dirty="0">
              <a:solidFill>
                <a:prstClr val="black"/>
              </a:solidFill>
            </a:endParaRPr>
          </a:p>
        </p:txBody>
      </p:sp>
      <p:sp>
        <p:nvSpPr>
          <p:cNvPr id="3" name="Footer Placeholder 2">
            <a:extLst>
              <a:ext uri="{FF2B5EF4-FFF2-40B4-BE49-F238E27FC236}">
                <a16:creationId xmlns:a16="http://schemas.microsoft.com/office/drawing/2014/main" id="{7F091B68-EB81-4D9E-B653-D3F2911583F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53A26AD8-967C-4F48-9801-DDE7B3BF42B4}"/>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331624883"/>
      </p:ext>
    </p:extLst>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895600" y="76200"/>
            <a:ext cx="8915400" cy="762000"/>
          </a:xfrm>
        </p:spPr>
        <p:txBody>
          <a:bodyPr>
            <a:normAutofit/>
          </a:bodyPr>
          <a:lstStyle/>
          <a:p>
            <a:pPr eaLnBrk="1" hangingPunct="1"/>
            <a:r>
              <a:rPr lang="en-GB" dirty="0"/>
              <a:t>Diagnostics </a:t>
            </a:r>
            <a:r>
              <a:rPr lang="en-GB" sz="2000" dirty="0"/>
              <a:t>2/8</a:t>
            </a:r>
            <a:endParaRPr lang="en-GB" dirty="0"/>
          </a:p>
        </p:txBody>
      </p:sp>
      <p:sp>
        <p:nvSpPr>
          <p:cNvPr id="9" name="Slide Number Placeholder 8"/>
          <p:cNvSpPr>
            <a:spLocks noGrp="1"/>
          </p:cNvSpPr>
          <p:nvPr>
            <p:ph type="sldNum" sz="quarter" idx="12"/>
          </p:nvPr>
        </p:nvSpPr>
        <p:spPr/>
        <p:txBody>
          <a:bodyPr/>
          <a:lstStyle/>
          <a:p>
            <a:pPr>
              <a:defRPr/>
            </a:pPr>
            <a:fld id="{B3433890-B2F3-466C-B612-3E30EC447340}" type="slidenum">
              <a:rPr lang="en-US" smtClean="0"/>
              <a:pPr>
                <a:defRPr/>
              </a:pPr>
              <a:t>135</a:t>
            </a:fld>
            <a:endParaRPr lang="en-US" dirty="0"/>
          </a:p>
        </p:txBody>
      </p:sp>
      <p:pic>
        <p:nvPicPr>
          <p:cNvPr id="12291" name="Picture 3"/>
          <p:cNvPicPr>
            <a:picLocks noChangeAspect="1" noChangeArrowheads="1"/>
          </p:cNvPicPr>
          <p:nvPr/>
        </p:nvPicPr>
        <p:blipFill>
          <a:blip r:embed="rId3" cstate="print"/>
          <a:srcRect/>
          <a:stretch>
            <a:fillRect/>
          </a:stretch>
        </p:blipFill>
        <p:spPr bwMode="auto">
          <a:xfrm>
            <a:off x="1524000" y="1270087"/>
            <a:ext cx="3781425" cy="4854575"/>
          </a:xfrm>
          <a:prstGeom prst="rect">
            <a:avLst/>
          </a:prstGeom>
          <a:noFill/>
          <a:ln w="9525">
            <a:noFill/>
            <a:miter lim="800000"/>
            <a:headEnd/>
            <a:tailEnd/>
          </a:ln>
        </p:spPr>
      </p:pic>
      <p:sp>
        <p:nvSpPr>
          <p:cNvPr id="7" name="Content Placeholder 6"/>
          <p:cNvSpPr>
            <a:spLocks noGrp="1"/>
          </p:cNvSpPr>
          <p:nvPr>
            <p:ph sz="quarter" idx="1"/>
          </p:nvPr>
        </p:nvSpPr>
        <p:spPr>
          <a:xfrm>
            <a:off x="533400" y="762000"/>
            <a:ext cx="7772400" cy="533400"/>
          </a:xfrm>
        </p:spPr>
        <p:txBody>
          <a:bodyPr/>
          <a:lstStyle/>
          <a:p>
            <a:pPr lvl="0"/>
            <a:r>
              <a:rPr lang="en-GB" dirty="0"/>
              <a:t>Temperature mapping equipment (~ 1980)</a:t>
            </a:r>
          </a:p>
        </p:txBody>
      </p:sp>
      <p:sp>
        <p:nvSpPr>
          <p:cNvPr id="3" name="Footer Placeholder 2">
            <a:extLst>
              <a:ext uri="{FF2B5EF4-FFF2-40B4-BE49-F238E27FC236}">
                <a16:creationId xmlns:a16="http://schemas.microsoft.com/office/drawing/2014/main" id="{A139F7AE-9FFC-4CDD-BBB7-29872F9CEB22}"/>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9DA01ED6-FBA7-47FB-857C-EFA8638CB19C}"/>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F27F3720-7332-4A45-A63E-EA6514A38517}"/>
              </a:ext>
            </a:extLst>
          </p:cNvPr>
          <p:cNvSpPr txBox="1"/>
          <p:nvPr/>
        </p:nvSpPr>
        <p:spPr>
          <a:xfrm>
            <a:off x="5562600" y="1259601"/>
            <a:ext cx="3301353" cy="2862322"/>
          </a:xfrm>
          <a:prstGeom prst="rect">
            <a:avLst/>
          </a:prstGeom>
          <a:noFill/>
        </p:spPr>
        <p:txBody>
          <a:bodyPr wrap="none" rtlCol="0">
            <a:spAutoFit/>
          </a:bodyPr>
          <a:lstStyle/>
          <a:p>
            <a:r>
              <a:rPr lang="en-US" dirty="0"/>
              <a:t>The temperature sensing elements</a:t>
            </a:r>
          </a:p>
          <a:p>
            <a:r>
              <a:rPr lang="en-US" dirty="0"/>
              <a:t>were Allen Bradley carbon resistors</a:t>
            </a:r>
          </a:p>
          <a:p>
            <a:r>
              <a:rPr lang="en-US" dirty="0"/>
              <a:t>of nominally 100 Ohm at ambient</a:t>
            </a:r>
          </a:p>
          <a:p>
            <a:r>
              <a:rPr lang="en-US" dirty="0"/>
              <a:t>The entire setup is later submerged</a:t>
            </a:r>
          </a:p>
          <a:p>
            <a:r>
              <a:rPr lang="en-US" dirty="0"/>
              <a:t>in liquid helium.</a:t>
            </a:r>
          </a:p>
          <a:p>
            <a:r>
              <a:rPr lang="en-US" dirty="0"/>
              <a:t>Special care had to be taken for the</a:t>
            </a:r>
          </a:p>
          <a:p>
            <a:r>
              <a:rPr lang="en-US" dirty="0"/>
              <a:t>selection of the integrated circuit</a:t>
            </a:r>
          </a:p>
          <a:p>
            <a:r>
              <a:rPr lang="en-US" dirty="0"/>
              <a:t>Elements since normal silicon bipolar</a:t>
            </a:r>
          </a:p>
          <a:p>
            <a:r>
              <a:rPr lang="en-US" dirty="0"/>
              <a:t>transistors “ freeze” out at </a:t>
            </a:r>
            <a:r>
              <a:rPr lang="en-US" dirty="0" err="1"/>
              <a:t>cryo</a:t>
            </a:r>
            <a:r>
              <a:rPr lang="en-US" dirty="0"/>
              <a:t>.</a:t>
            </a:r>
          </a:p>
          <a:p>
            <a:endParaRPr lang="en-GB" dirty="0"/>
          </a:p>
        </p:txBody>
      </p:sp>
    </p:spTree>
    <p:extLst>
      <p:ext uri="{BB962C8B-B14F-4D97-AF65-F5344CB8AC3E}">
        <p14:creationId xmlns:p14="http://schemas.microsoft.com/office/powerpoint/2010/main" val="2617717095"/>
      </p:ext>
    </p:extLst>
  </p:cSld>
  <p:clrMapOvr>
    <a:masterClrMapping/>
  </p:clrMapOvr>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590800" y="76200"/>
            <a:ext cx="8382000" cy="762000"/>
          </a:xfrm>
        </p:spPr>
        <p:txBody>
          <a:bodyPr>
            <a:normAutofit/>
          </a:bodyPr>
          <a:lstStyle/>
          <a:p>
            <a:pPr eaLnBrk="1" hangingPunct="1"/>
            <a:r>
              <a:rPr lang="en-GB" dirty="0"/>
              <a:t>Diagnostics</a:t>
            </a:r>
            <a:r>
              <a:rPr lang="en-GB" sz="3600" dirty="0"/>
              <a:t> </a:t>
            </a:r>
            <a:r>
              <a:rPr lang="en-GB" sz="1800" dirty="0"/>
              <a:t>3/8</a:t>
            </a:r>
            <a:endParaRPr lang="en-GB" sz="3600" dirty="0"/>
          </a:p>
        </p:txBody>
      </p:sp>
      <p:sp>
        <p:nvSpPr>
          <p:cNvPr id="10" name="Slide Number Placeholder 9"/>
          <p:cNvSpPr>
            <a:spLocks noGrp="1"/>
          </p:cNvSpPr>
          <p:nvPr>
            <p:ph type="sldNum" sz="quarter" idx="12"/>
          </p:nvPr>
        </p:nvSpPr>
        <p:spPr/>
        <p:txBody>
          <a:bodyPr/>
          <a:lstStyle/>
          <a:p>
            <a:pPr>
              <a:defRPr/>
            </a:pPr>
            <a:fld id="{2ACDABDD-CC15-4C2E-8442-4D080D2901D6}" type="slidenum">
              <a:rPr lang="en-US" smtClean="0"/>
              <a:pPr>
                <a:defRPr/>
              </a:pPr>
              <a:t>136</a:t>
            </a:fld>
            <a:endParaRPr lang="en-US" dirty="0"/>
          </a:p>
        </p:txBody>
      </p:sp>
      <p:pic>
        <p:nvPicPr>
          <p:cNvPr id="13315" name="Picture 3"/>
          <p:cNvPicPr>
            <a:picLocks noGrp="1" noChangeAspect="1" noChangeArrowheads="1"/>
          </p:cNvPicPr>
          <p:nvPr>
            <p:ph sz="quarter" idx="1"/>
          </p:nvPr>
        </p:nvPicPr>
        <p:blipFill>
          <a:blip r:embed="rId3" cstate="print"/>
          <a:srcRect/>
          <a:stretch>
            <a:fillRect/>
          </a:stretch>
        </p:blipFill>
        <p:spPr>
          <a:xfrm>
            <a:off x="533400" y="2057400"/>
            <a:ext cx="8361981" cy="3657600"/>
          </a:xfrm>
        </p:spPr>
      </p:pic>
      <p:sp>
        <p:nvSpPr>
          <p:cNvPr id="13316" name="Text Box 4"/>
          <p:cNvSpPr txBox="1">
            <a:spLocks noChangeArrowheads="1"/>
          </p:cNvSpPr>
          <p:nvPr/>
        </p:nvSpPr>
        <p:spPr bwMode="auto">
          <a:xfrm>
            <a:off x="425450" y="5700713"/>
            <a:ext cx="3287713" cy="304800"/>
          </a:xfrm>
          <a:prstGeom prst="rect">
            <a:avLst/>
          </a:prstGeom>
          <a:noFill/>
          <a:ln w="9525" algn="ctr">
            <a:noFill/>
            <a:miter lim="800000"/>
            <a:headEnd/>
            <a:tailEnd/>
          </a:ln>
        </p:spPr>
        <p:txBody>
          <a:bodyPr wrap="none">
            <a:spAutoFit/>
          </a:bodyPr>
          <a:lstStyle/>
          <a:p>
            <a:pPr algn="ctr" eaLnBrk="0" hangingPunct="0"/>
            <a:r>
              <a:rPr lang="fr-CH" sz="1400" dirty="0">
                <a:solidFill>
                  <a:prstClr val="black"/>
                </a:solidFill>
                <a:latin typeface="Arial" pitchFamily="34" charset="0"/>
                <a:ea typeface="ＭＳ Ｐゴシック" pitchFamily="1" charset="-128"/>
              </a:rPr>
              <a:t>From H. Padamsee: CERN -2004 - 008</a:t>
            </a:r>
            <a:endParaRPr lang="en-US" sz="1400" dirty="0">
              <a:solidFill>
                <a:prstClr val="black"/>
              </a:solidFill>
              <a:latin typeface="Arial" pitchFamily="34" charset="0"/>
              <a:ea typeface="ＭＳ Ｐゴシック" pitchFamily="1" charset="-128"/>
            </a:endParaRPr>
          </a:p>
        </p:txBody>
      </p:sp>
      <p:sp>
        <p:nvSpPr>
          <p:cNvPr id="8" name="Text Placeholder 7"/>
          <p:cNvSpPr>
            <a:spLocks noGrp="1"/>
          </p:cNvSpPr>
          <p:nvPr>
            <p:ph type="body" idx="4294967295"/>
          </p:nvPr>
        </p:nvSpPr>
        <p:spPr>
          <a:xfrm>
            <a:off x="685800" y="838200"/>
            <a:ext cx="7772400" cy="762000"/>
          </a:xfrm>
        </p:spPr>
        <p:txBody>
          <a:bodyPr>
            <a:normAutofit fontScale="77500" lnSpcReduction="20000"/>
          </a:bodyPr>
          <a:lstStyle/>
          <a:p>
            <a:pPr lvl="0"/>
            <a:r>
              <a:rPr lang="en-GB" sz="2800" dirty="0"/>
              <a:t>Temperature mapping results (today= 2004); a hot spot was detected and later the criminal item(copper particle) got removed..</a:t>
            </a:r>
            <a:endParaRPr lang="en-GB" dirty="0"/>
          </a:p>
        </p:txBody>
      </p:sp>
      <p:sp>
        <p:nvSpPr>
          <p:cNvPr id="3" name="Footer Placeholder 2">
            <a:extLst>
              <a:ext uri="{FF2B5EF4-FFF2-40B4-BE49-F238E27FC236}">
                <a16:creationId xmlns:a16="http://schemas.microsoft.com/office/drawing/2014/main" id="{84A94248-7D8C-4C7E-A945-3BE6E5530BAD}"/>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706009D0-8CDF-4161-909A-70C9DA9B73C7}"/>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136706023"/>
      </p:ext>
    </p:extLst>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ChangeArrowheads="1"/>
          </p:cNvSpPr>
          <p:nvPr/>
        </p:nvSpPr>
        <p:spPr bwMode="auto">
          <a:xfrm>
            <a:off x="1143000" y="0"/>
            <a:ext cx="8001000" cy="762000"/>
          </a:xfrm>
          <a:prstGeom prst="rect">
            <a:avLst/>
          </a:prstGeom>
          <a:noFill/>
          <a:ln w="9525">
            <a:noFill/>
            <a:miter lim="800000"/>
            <a:headEnd/>
            <a:tailEnd/>
          </a:ln>
        </p:spPr>
        <p:txBody>
          <a:bodyPr anchor="b"/>
          <a:lstStyle/>
          <a:p>
            <a:endParaRPr lang="en-GB" sz="2800" dirty="0">
              <a:solidFill>
                <a:srgbClr val="696464"/>
              </a:solidFill>
              <a:latin typeface="Arial" pitchFamily="34" charset="0"/>
            </a:endParaRPr>
          </a:p>
        </p:txBody>
      </p:sp>
      <p:sp>
        <p:nvSpPr>
          <p:cNvPr id="13" name="Slide Number Placeholder 12"/>
          <p:cNvSpPr>
            <a:spLocks noGrp="1"/>
          </p:cNvSpPr>
          <p:nvPr>
            <p:ph type="sldNum" sz="quarter" idx="12"/>
          </p:nvPr>
        </p:nvSpPr>
        <p:spPr/>
        <p:txBody>
          <a:bodyPr/>
          <a:lstStyle/>
          <a:p>
            <a:pPr>
              <a:defRPr/>
            </a:pPr>
            <a:fld id="{DFD441E1-EF65-42B1-A01B-87B30E46119F}" type="slidenum">
              <a:rPr lang="en-US" smtClean="0"/>
              <a:pPr>
                <a:defRPr/>
              </a:pPr>
              <a:t>137</a:t>
            </a:fld>
            <a:endParaRPr lang="en-US" dirty="0"/>
          </a:p>
        </p:txBody>
      </p:sp>
      <p:sp>
        <p:nvSpPr>
          <p:cNvPr id="14340" name="Rectangle 10"/>
          <p:cNvSpPr>
            <a:spLocks noGrp="1" noChangeArrowheads="1"/>
          </p:cNvSpPr>
          <p:nvPr>
            <p:ph type="title" idx="4294967295"/>
          </p:nvPr>
        </p:nvSpPr>
        <p:spPr>
          <a:xfrm>
            <a:off x="2743200" y="152400"/>
            <a:ext cx="8610600" cy="609600"/>
          </a:xfrm>
        </p:spPr>
        <p:txBody>
          <a:bodyPr>
            <a:noAutofit/>
          </a:bodyPr>
          <a:lstStyle/>
          <a:p>
            <a:r>
              <a:rPr lang="en-GB" dirty="0"/>
              <a:t>Diagnostics </a:t>
            </a:r>
            <a:r>
              <a:rPr lang="en-GB" sz="2000" dirty="0"/>
              <a:t>4/8</a:t>
            </a:r>
            <a:endParaRPr lang="en-US" sz="4400" dirty="0"/>
          </a:p>
        </p:txBody>
      </p:sp>
      <p:pic>
        <p:nvPicPr>
          <p:cNvPr id="14341" name="Picture 9"/>
          <p:cNvPicPr>
            <a:picLocks noChangeAspect="1" noChangeArrowheads="1"/>
          </p:cNvPicPr>
          <p:nvPr/>
        </p:nvPicPr>
        <p:blipFill>
          <a:blip r:embed="rId3" cstate="print"/>
          <a:srcRect/>
          <a:stretch>
            <a:fillRect/>
          </a:stretch>
        </p:blipFill>
        <p:spPr bwMode="auto">
          <a:xfrm>
            <a:off x="1371600" y="1143000"/>
            <a:ext cx="5791200" cy="4873580"/>
          </a:xfrm>
          <a:prstGeom prst="rect">
            <a:avLst/>
          </a:prstGeom>
          <a:noFill/>
          <a:ln w="9525">
            <a:noFill/>
            <a:miter lim="800000"/>
            <a:headEnd/>
            <a:tailEnd/>
          </a:ln>
        </p:spPr>
      </p:pic>
      <p:sp>
        <p:nvSpPr>
          <p:cNvPr id="8" name="Text Placeholder 7"/>
          <p:cNvSpPr>
            <a:spLocks noGrp="1"/>
          </p:cNvSpPr>
          <p:nvPr>
            <p:ph type="body" idx="4294967295"/>
          </p:nvPr>
        </p:nvSpPr>
        <p:spPr>
          <a:xfrm>
            <a:off x="685800" y="685800"/>
            <a:ext cx="7772400" cy="533400"/>
          </a:xfrm>
        </p:spPr>
        <p:txBody>
          <a:bodyPr/>
          <a:lstStyle/>
          <a:p>
            <a:pPr lvl="0"/>
            <a:r>
              <a:rPr lang="en-GB" sz="2400" dirty="0"/>
              <a:t>T-mapping for the diagnosis of anomalous losses</a:t>
            </a:r>
            <a:endParaRPr lang="en-GB" dirty="0"/>
          </a:p>
        </p:txBody>
      </p:sp>
      <p:sp>
        <p:nvSpPr>
          <p:cNvPr id="3" name="Footer Placeholder 2">
            <a:extLst>
              <a:ext uri="{FF2B5EF4-FFF2-40B4-BE49-F238E27FC236}">
                <a16:creationId xmlns:a16="http://schemas.microsoft.com/office/drawing/2014/main" id="{5DDFD93C-441D-40EB-9A8F-7F55110931F6}"/>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B793956A-C8A7-43C6-B7E4-A11CFD142F8D}"/>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4094389410"/>
      </p:ext>
    </p:extLst>
  </p:cSld>
  <p:clrMapOvr>
    <a:masterClrMapping/>
  </p:clrMapOvr>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p:txBody>
          <a:bodyPr/>
          <a:lstStyle/>
          <a:p>
            <a:pPr>
              <a:defRPr/>
            </a:pPr>
            <a:fld id="{0345EDD6-8FD7-44FA-8528-A3F3F55A5B22}" type="slidenum">
              <a:rPr lang="en-US" smtClean="0"/>
              <a:pPr>
                <a:defRPr/>
              </a:pPr>
              <a:t>138</a:t>
            </a:fld>
            <a:endParaRPr lang="en-US" dirty="0"/>
          </a:p>
        </p:txBody>
      </p:sp>
      <p:sp>
        <p:nvSpPr>
          <p:cNvPr id="15362" name="Rectangle 2"/>
          <p:cNvSpPr>
            <a:spLocks noGrp="1" noChangeArrowheads="1"/>
          </p:cNvSpPr>
          <p:nvPr>
            <p:ph type="title" idx="4294967295"/>
          </p:nvPr>
        </p:nvSpPr>
        <p:spPr>
          <a:xfrm>
            <a:off x="2514600" y="17282"/>
            <a:ext cx="8001000" cy="762000"/>
          </a:xfrm>
        </p:spPr>
        <p:txBody>
          <a:bodyPr>
            <a:noAutofit/>
          </a:bodyPr>
          <a:lstStyle/>
          <a:p>
            <a:pPr eaLnBrk="1" hangingPunct="1"/>
            <a:r>
              <a:rPr lang="en-GB" dirty="0"/>
              <a:t>Diagnostics </a:t>
            </a:r>
            <a:r>
              <a:rPr lang="en-GB" sz="2000" dirty="0"/>
              <a:t>5/8</a:t>
            </a:r>
            <a:endParaRPr lang="en-GB" dirty="0"/>
          </a:p>
        </p:txBody>
      </p:sp>
      <p:pic>
        <p:nvPicPr>
          <p:cNvPr id="15364" name="Picture 8"/>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1676400" y="1066800"/>
            <a:ext cx="5795963" cy="5405866"/>
          </a:xfrm>
          <a:prstGeom prst="rect">
            <a:avLst/>
          </a:prstGeom>
          <a:noFill/>
          <a:ln w="9525">
            <a:noFill/>
            <a:miter lim="800000"/>
            <a:headEnd/>
            <a:tailEnd/>
          </a:ln>
        </p:spPr>
      </p:pic>
      <p:sp>
        <p:nvSpPr>
          <p:cNvPr id="7" name="Text Placeholder 6"/>
          <p:cNvSpPr>
            <a:spLocks noGrp="1"/>
          </p:cNvSpPr>
          <p:nvPr>
            <p:ph type="body" idx="4294967295"/>
          </p:nvPr>
        </p:nvSpPr>
        <p:spPr>
          <a:xfrm>
            <a:off x="457200" y="685800"/>
            <a:ext cx="7772400" cy="457200"/>
          </a:xfrm>
        </p:spPr>
        <p:txBody>
          <a:bodyPr>
            <a:normAutofit fontScale="85000" lnSpcReduction="10000"/>
          </a:bodyPr>
          <a:lstStyle/>
          <a:p>
            <a:pPr lvl="0"/>
            <a:r>
              <a:rPr lang="en-GB" sz="2800" dirty="0"/>
              <a:t>T-mapping for </a:t>
            </a:r>
            <a:r>
              <a:rPr lang="en-GB" sz="2800" dirty="0">
                <a:solidFill>
                  <a:srgbClr val="FF0000"/>
                </a:solidFill>
              </a:rPr>
              <a:t>electron field emission </a:t>
            </a:r>
            <a:r>
              <a:rPr lang="en-GB" sz="2800" dirty="0"/>
              <a:t>diagnosis not </a:t>
            </a:r>
            <a:r>
              <a:rPr lang="en-US" sz="2800" dirty="0" err="1"/>
              <a:t>Mutipactor</a:t>
            </a:r>
            <a:endParaRPr lang="en-GB" dirty="0"/>
          </a:p>
        </p:txBody>
      </p:sp>
      <p:sp>
        <p:nvSpPr>
          <p:cNvPr id="3" name="Footer Placeholder 2">
            <a:extLst>
              <a:ext uri="{FF2B5EF4-FFF2-40B4-BE49-F238E27FC236}">
                <a16:creationId xmlns:a16="http://schemas.microsoft.com/office/drawing/2014/main" id="{13248D0C-7BEE-46D2-BDDB-484661B0F3A2}"/>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E060FECD-92DC-4CE4-BB72-88027F8C6970}"/>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493812091"/>
      </p:ext>
    </p:extLst>
  </p:cSld>
  <p:clrMapOvr>
    <a:masterClrMapping/>
  </p:clrMapOvr>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p:txBody>
          <a:bodyPr/>
          <a:lstStyle/>
          <a:p>
            <a:pPr>
              <a:defRPr/>
            </a:pPr>
            <a:fld id="{0345EDD6-8FD7-44FA-8528-A3F3F55A5B22}" type="slidenum">
              <a:rPr lang="en-US" smtClean="0"/>
              <a:pPr>
                <a:defRPr/>
              </a:pPr>
              <a:t>139</a:t>
            </a:fld>
            <a:endParaRPr lang="en-US" dirty="0"/>
          </a:p>
        </p:txBody>
      </p:sp>
      <p:sp>
        <p:nvSpPr>
          <p:cNvPr id="15362" name="Rectangle 2"/>
          <p:cNvSpPr>
            <a:spLocks noGrp="1" noChangeArrowheads="1"/>
          </p:cNvSpPr>
          <p:nvPr>
            <p:ph type="title" idx="4294967295"/>
          </p:nvPr>
        </p:nvSpPr>
        <p:spPr>
          <a:xfrm>
            <a:off x="1143000" y="0"/>
            <a:ext cx="8001000" cy="762000"/>
          </a:xfrm>
        </p:spPr>
        <p:txBody>
          <a:bodyPr>
            <a:noAutofit/>
          </a:bodyPr>
          <a:lstStyle/>
          <a:p>
            <a:pPr eaLnBrk="1" hangingPunct="1"/>
            <a:r>
              <a:rPr lang="en-GB" dirty="0"/>
              <a:t>Diagnostics </a:t>
            </a:r>
            <a:r>
              <a:rPr lang="en-GB" sz="2000" dirty="0"/>
              <a:t>6/8 </a:t>
            </a:r>
            <a:r>
              <a:rPr lang="en-GB" sz="2400" dirty="0"/>
              <a:t>an Introduction to OSTs</a:t>
            </a:r>
            <a:endParaRPr lang="en-GB" sz="4400" dirty="0"/>
          </a:p>
        </p:txBody>
      </p:sp>
      <p:pic>
        <p:nvPicPr>
          <p:cNvPr id="8" name="Picture 3" descr="\\cern.ch\dfs\Users\b\bpeters\Documents\server data\Bilder_pictures\019\IMG_015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7816" t="22124" r="40756" b="40186"/>
          <a:stretch/>
        </p:blipFill>
        <p:spPr bwMode="auto">
          <a:xfrm>
            <a:off x="7198721" y="1566520"/>
            <a:ext cx="1411879" cy="186247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ern.ch\dfs\Users\b\bpeters\Documents\server data\Bilder_pictures\019\IMG_015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4357" t="14843" r="28264" b="19502"/>
          <a:stretch/>
        </p:blipFill>
        <p:spPr bwMode="auto">
          <a:xfrm>
            <a:off x="5103053" y="1589642"/>
            <a:ext cx="1836000" cy="1908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91348" y="1505505"/>
            <a:ext cx="3422927" cy="2720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descr="Fig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1915" y="3657699"/>
            <a:ext cx="1970503" cy="230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1487891" y="5611781"/>
            <a:ext cx="1814920" cy="307777"/>
          </a:xfrm>
          <a:prstGeom prst="rect">
            <a:avLst/>
          </a:prstGeom>
          <a:noFill/>
        </p:spPr>
        <p:txBody>
          <a:bodyPr wrap="none" rtlCol="0">
            <a:spAutoFit/>
          </a:bodyPr>
          <a:lstStyle/>
          <a:p>
            <a:r>
              <a:rPr lang="en-GB" sz="1400" dirty="0">
                <a:solidFill>
                  <a:prstClr val="black">
                    <a:lumMod val="65000"/>
                    <a:lumOff val="35000"/>
                  </a:prstClr>
                </a:solidFill>
              </a:rPr>
              <a:t>Mohammed Fouaidy</a:t>
            </a:r>
          </a:p>
        </p:txBody>
      </p:sp>
      <p:sp>
        <p:nvSpPr>
          <p:cNvPr id="17" name="TextBox 16"/>
          <p:cNvSpPr txBox="1"/>
          <p:nvPr/>
        </p:nvSpPr>
        <p:spPr>
          <a:xfrm>
            <a:off x="2284158" y="4176742"/>
            <a:ext cx="1697644" cy="307777"/>
          </a:xfrm>
          <a:prstGeom prst="rect">
            <a:avLst/>
          </a:prstGeom>
          <a:noFill/>
        </p:spPr>
        <p:txBody>
          <a:bodyPr wrap="none" rtlCol="0">
            <a:spAutoFit/>
          </a:bodyPr>
          <a:lstStyle/>
          <a:p>
            <a:r>
              <a:rPr lang="en-GB" sz="1400" dirty="0">
                <a:solidFill>
                  <a:prstClr val="black">
                    <a:lumMod val="65000"/>
                    <a:lumOff val="35000"/>
                  </a:prstClr>
                </a:solidFill>
              </a:rPr>
              <a:t>Hannes Vennekate</a:t>
            </a:r>
          </a:p>
        </p:txBody>
      </p:sp>
      <p:pic>
        <p:nvPicPr>
          <p:cNvPr id="10" name="Picture 9" descr="Aucoating_shinyside_5000x.tif"/>
          <p:cNvPicPr>
            <a:picLocks noChangeAspect="1"/>
          </p:cNvPicPr>
          <p:nvPr/>
        </p:nvPicPr>
        <p:blipFill rotWithShape="1">
          <a:blip r:embed="rId7" cstate="print"/>
          <a:srcRect t="40172" b="442"/>
          <a:stretch/>
        </p:blipFill>
        <p:spPr>
          <a:xfrm>
            <a:off x="3981802" y="3641670"/>
            <a:ext cx="4768800" cy="2124000"/>
          </a:xfrm>
          <a:prstGeom prst="rect">
            <a:avLst/>
          </a:prstGeom>
        </p:spPr>
      </p:pic>
      <p:sp>
        <p:nvSpPr>
          <p:cNvPr id="23" name="Text Placeholder 6"/>
          <p:cNvSpPr txBox="1">
            <a:spLocks/>
          </p:cNvSpPr>
          <p:nvPr/>
        </p:nvSpPr>
        <p:spPr>
          <a:xfrm>
            <a:off x="292402" y="685786"/>
            <a:ext cx="8546798" cy="880734"/>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Clr>
                <a:srgbClr val="D34817"/>
              </a:buClr>
            </a:pPr>
            <a:r>
              <a:rPr lang="en-US" sz="2400" dirty="0">
                <a:solidFill>
                  <a:prstClr val="black"/>
                </a:solidFill>
              </a:rPr>
              <a:t>Second sound in superfluid helium</a:t>
            </a:r>
          </a:p>
          <a:p>
            <a:pPr>
              <a:buClr>
                <a:srgbClr val="D34817"/>
              </a:buClr>
              <a:buFont typeface="Wingdings 2"/>
              <a:buNone/>
            </a:pPr>
            <a:r>
              <a:rPr lang="en-US" sz="1800" dirty="0">
                <a:solidFill>
                  <a:prstClr val="black"/>
                </a:solidFill>
              </a:rPr>
              <a:t>First used by K. Shepard at Argonne NL for detecting the quench location in split ring resonator</a:t>
            </a:r>
            <a:endParaRPr lang="en-GB" sz="2400" dirty="0">
              <a:solidFill>
                <a:prstClr val="black"/>
              </a:solidFill>
            </a:endParaRPr>
          </a:p>
          <a:p>
            <a:pPr>
              <a:buClr>
                <a:srgbClr val="D34817"/>
              </a:buClr>
            </a:pPr>
            <a:endParaRPr lang="en-GB" sz="2400" dirty="0">
              <a:solidFill>
                <a:prstClr val="black"/>
              </a:solidFill>
            </a:endParaRPr>
          </a:p>
        </p:txBody>
      </p:sp>
      <p:sp>
        <p:nvSpPr>
          <p:cNvPr id="3" name="TextBox 2">
            <a:extLst>
              <a:ext uri="{FF2B5EF4-FFF2-40B4-BE49-F238E27FC236}">
                <a16:creationId xmlns:a16="http://schemas.microsoft.com/office/drawing/2014/main" id="{6F81DD92-AE84-40CD-9938-47EBBCF0CEAA}"/>
              </a:ext>
            </a:extLst>
          </p:cNvPr>
          <p:cNvSpPr txBox="1"/>
          <p:nvPr/>
        </p:nvSpPr>
        <p:spPr>
          <a:xfrm>
            <a:off x="179258" y="1502970"/>
            <a:ext cx="1497142" cy="830997"/>
          </a:xfrm>
          <a:prstGeom prst="rect">
            <a:avLst/>
          </a:prstGeom>
          <a:noFill/>
        </p:spPr>
        <p:txBody>
          <a:bodyPr wrap="square" rtlCol="0">
            <a:spAutoFit/>
          </a:bodyPr>
          <a:lstStyle/>
          <a:p>
            <a:r>
              <a:rPr lang="en-US" sz="1600" dirty="0">
                <a:solidFill>
                  <a:srgbClr val="FF0000"/>
                </a:solidFill>
              </a:rPr>
              <a:t>Oscillating</a:t>
            </a:r>
          </a:p>
          <a:p>
            <a:r>
              <a:rPr lang="en-US" sz="1600" dirty="0" err="1">
                <a:solidFill>
                  <a:srgbClr val="FF0000"/>
                </a:solidFill>
              </a:rPr>
              <a:t>superleak</a:t>
            </a:r>
            <a:r>
              <a:rPr lang="en-US" sz="1600" dirty="0">
                <a:solidFill>
                  <a:srgbClr val="FF0000"/>
                </a:solidFill>
              </a:rPr>
              <a:t> </a:t>
            </a:r>
          </a:p>
          <a:p>
            <a:r>
              <a:rPr lang="en-US" sz="1600" dirty="0">
                <a:solidFill>
                  <a:srgbClr val="FF0000"/>
                </a:solidFill>
              </a:rPr>
              <a:t>Transducer=OST</a:t>
            </a:r>
            <a:endParaRPr lang="en-GB" sz="1600" dirty="0">
              <a:solidFill>
                <a:srgbClr val="FF0000"/>
              </a:solidFill>
            </a:endParaRPr>
          </a:p>
        </p:txBody>
      </p:sp>
      <p:sp>
        <p:nvSpPr>
          <p:cNvPr id="4" name="TextBox 3">
            <a:extLst>
              <a:ext uri="{FF2B5EF4-FFF2-40B4-BE49-F238E27FC236}">
                <a16:creationId xmlns:a16="http://schemas.microsoft.com/office/drawing/2014/main" id="{BDC8ABAD-5089-40C1-B0BD-0CD8D2487730}"/>
              </a:ext>
            </a:extLst>
          </p:cNvPr>
          <p:cNvSpPr txBox="1"/>
          <p:nvPr/>
        </p:nvSpPr>
        <p:spPr>
          <a:xfrm>
            <a:off x="5867400" y="6318276"/>
            <a:ext cx="184731" cy="369332"/>
          </a:xfrm>
          <a:prstGeom prst="rect">
            <a:avLst/>
          </a:prstGeom>
          <a:noFill/>
        </p:spPr>
        <p:txBody>
          <a:bodyPr wrap="none" rtlCol="0">
            <a:spAutoFit/>
          </a:bodyPr>
          <a:lstStyle/>
          <a:p>
            <a:endParaRPr lang="en-GB" dirty="0"/>
          </a:p>
        </p:txBody>
      </p:sp>
      <p:sp>
        <p:nvSpPr>
          <p:cNvPr id="5" name="Footer Placeholder 4">
            <a:extLst>
              <a:ext uri="{FF2B5EF4-FFF2-40B4-BE49-F238E27FC236}">
                <a16:creationId xmlns:a16="http://schemas.microsoft.com/office/drawing/2014/main" id="{72FB4405-6FB7-4C1B-9D5F-846045E044B2}"/>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1D20DB55-2E47-465D-A772-67D387162103}"/>
              </a:ext>
            </a:extLst>
          </p:cNvPr>
          <p:cNvSpPr>
            <a:spLocks noGrp="1"/>
          </p:cNvSpPr>
          <p:nvPr>
            <p:ph type="dt" sz="half" idx="10"/>
          </p:nvPr>
        </p:nvSpPr>
        <p:spPr/>
        <p:txBody>
          <a:bodyPr/>
          <a:lstStyle/>
          <a:p>
            <a:r>
              <a:rPr lang="en-US"/>
              <a:t>Feb 2021</a:t>
            </a:r>
            <a:endParaRPr lang="en-GB" dirty="0"/>
          </a:p>
        </p:txBody>
      </p:sp>
      <p:sp>
        <p:nvSpPr>
          <p:cNvPr id="6" name="TextBox 5">
            <a:extLst>
              <a:ext uri="{FF2B5EF4-FFF2-40B4-BE49-F238E27FC236}">
                <a16:creationId xmlns:a16="http://schemas.microsoft.com/office/drawing/2014/main" id="{E3FB4FA0-6A63-4972-9D19-C88A6A01B524}"/>
              </a:ext>
            </a:extLst>
          </p:cNvPr>
          <p:cNvSpPr txBox="1"/>
          <p:nvPr/>
        </p:nvSpPr>
        <p:spPr>
          <a:xfrm>
            <a:off x="4492238" y="706546"/>
            <a:ext cx="5411041" cy="369332"/>
          </a:xfrm>
          <a:prstGeom prst="rect">
            <a:avLst/>
          </a:prstGeom>
          <a:noFill/>
        </p:spPr>
        <p:txBody>
          <a:bodyPr wrap="square" rtlCol="0">
            <a:spAutoFit/>
          </a:bodyPr>
          <a:lstStyle/>
          <a:p>
            <a:r>
              <a:rPr lang="en-GB" sz="1200" u="sng" dirty="0">
                <a:solidFill>
                  <a:srgbClr val="FF0000"/>
                </a:solidFill>
                <a:effectLst/>
                <a:latin typeface="Calibri" panose="020F0502020204030204" pitchFamily="34" charset="0"/>
                <a:ea typeface="Calibri" panose="020F0502020204030204" pitchFamily="34" charset="0"/>
                <a:hlinkClick r:id="rId8">
                  <a:extLst>
                    <a:ext uri="{A12FA001-AC4F-418D-AE19-62706E023703}">
                      <ahyp:hlinkClr xmlns:ahyp="http://schemas.microsoft.com/office/drawing/2018/hyperlinkcolor" val="tx"/>
                    </a:ext>
                  </a:extLst>
                </a:hlinkClick>
              </a:rPr>
              <a:t>https://accelconf.web.cern.ch/SRF2011/posters/thpo026_poster.pdf</a:t>
            </a:r>
            <a:r>
              <a:rPr lang="en-GB" sz="1800" dirty="0">
                <a:effectLst/>
                <a:latin typeface="Calibri" panose="020F0502020204030204" pitchFamily="34" charset="0"/>
                <a:ea typeface="Calibri" panose="020F0502020204030204" pitchFamily="34" charset="0"/>
              </a:rPr>
              <a:t> </a:t>
            </a:r>
          </a:p>
        </p:txBody>
      </p:sp>
      <p:sp>
        <p:nvSpPr>
          <p:cNvPr id="7" name="TextBox 6">
            <a:extLst>
              <a:ext uri="{FF2B5EF4-FFF2-40B4-BE49-F238E27FC236}">
                <a16:creationId xmlns:a16="http://schemas.microsoft.com/office/drawing/2014/main" id="{B9EC4A54-A218-4B32-9966-86A3A6AA59BF}"/>
              </a:ext>
            </a:extLst>
          </p:cNvPr>
          <p:cNvSpPr txBox="1"/>
          <p:nvPr/>
        </p:nvSpPr>
        <p:spPr>
          <a:xfrm>
            <a:off x="762000" y="6096000"/>
            <a:ext cx="8236422" cy="276999"/>
          </a:xfrm>
          <a:prstGeom prst="rect">
            <a:avLst/>
          </a:prstGeom>
          <a:noFill/>
        </p:spPr>
        <p:txBody>
          <a:bodyPr wrap="none" rtlCol="0">
            <a:spAutoFit/>
          </a:bodyPr>
          <a:lstStyle/>
          <a:p>
            <a:r>
              <a:rPr lang="en-US" sz="1200" dirty="0">
                <a:solidFill>
                  <a:srgbClr val="FF0000"/>
                </a:solidFill>
              </a:rPr>
              <a:t>Where does the name second sound come from? The first sound wave propagates as an entropy (temperature) wave and the second is density wave</a:t>
            </a:r>
            <a:endParaRPr lang="en-GB" sz="1200" dirty="0">
              <a:solidFill>
                <a:srgbClr val="FF0000"/>
              </a:solidFill>
            </a:endParaRPr>
          </a:p>
        </p:txBody>
      </p:sp>
      <p:sp>
        <p:nvSpPr>
          <p:cNvPr id="12" name="TextBox 11">
            <a:extLst>
              <a:ext uri="{FF2B5EF4-FFF2-40B4-BE49-F238E27FC236}">
                <a16:creationId xmlns:a16="http://schemas.microsoft.com/office/drawing/2014/main" id="{596B9ED6-F3D5-46E7-8039-994453BF91F0}"/>
              </a:ext>
            </a:extLst>
          </p:cNvPr>
          <p:cNvSpPr txBox="1"/>
          <p:nvPr/>
        </p:nvSpPr>
        <p:spPr>
          <a:xfrm>
            <a:off x="669634" y="997182"/>
            <a:ext cx="7418634" cy="276999"/>
          </a:xfrm>
          <a:prstGeom prst="rect">
            <a:avLst/>
          </a:prstGeom>
          <a:noFill/>
        </p:spPr>
        <p:txBody>
          <a:bodyPr wrap="none" rtlCol="0">
            <a:spAutoFit/>
          </a:bodyPr>
          <a:lstStyle/>
          <a:p>
            <a:r>
              <a:rPr lang="en-US" sz="1200" dirty="0"/>
              <a:t>The second sound  wave is related to the normal fluid fraction of the helium while the superfluid part passes through the membrane</a:t>
            </a:r>
            <a:endParaRPr lang="en-GB" sz="1200" dirty="0"/>
          </a:p>
        </p:txBody>
      </p:sp>
    </p:spTree>
    <p:extLst>
      <p:ext uri="{BB962C8B-B14F-4D97-AF65-F5344CB8AC3E}">
        <p14:creationId xmlns:p14="http://schemas.microsoft.com/office/powerpoint/2010/main" val="34071146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3"/>
          <p:cNvSpPr>
            <a:spLocks noGrp="1"/>
          </p:cNvSpPr>
          <p:nvPr>
            <p:ph type="sldNum" sz="quarter" idx="12"/>
          </p:nvPr>
        </p:nvSpPr>
        <p:spPr/>
        <p:txBody>
          <a:bodyPr/>
          <a:lstStyle/>
          <a:p>
            <a:pPr>
              <a:defRPr/>
            </a:pPr>
            <a:fld id="{DC20C39E-E1F4-466C-8291-ECE6644B71B4}" type="slidenum">
              <a:rPr lang="en-US"/>
              <a:pPr>
                <a:defRPr/>
              </a:pPr>
              <a:t>14</a:t>
            </a:fld>
            <a:endParaRPr lang="en-US" dirty="0"/>
          </a:p>
        </p:txBody>
      </p:sp>
      <p:sp>
        <p:nvSpPr>
          <p:cNvPr id="5127" name="Rectangle 2"/>
          <p:cNvSpPr>
            <a:spLocks noGrp="1" noChangeArrowheads="1"/>
          </p:cNvSpPr>
          <p:nvPr>
            <p:ph type="title" idx="4294967295"/>
          </p:nvPr>
        </p:nvSpPr>
        <p:spPr>
          <a:xfrm>
            <a:off x="146304" y="37707"/>
            <a:ext cx="8845296" cy="762000"/>
          </a:xfrm>
        </p:spPr>
        <p:txBody>
          <a:bodyPr/>
          <a:lstStyle/>
          <a:p>
            <a:pPr algn="ctr" eaLnBrk="1" hangingPunct="1"/>
            <a:r>
              <a:rPr lang="en-GB" dirty="0"/>
              <a:t>Surface Impedance</a:t>
            </a:r>
          </a:p>
        </p:txBody>
      </p:sp>
      <p:sp>
        <p:nvSpPr>
          <p:cNvPr id="74755" name="Rectangle 3"/>
          <p:cNvSpPr>
            <a:spLocks noGrp="1" noChangeArrowheads="1"/>
          </p:cNvSpPr>
          <p:nvPr>
            <p:ph type="body" idx="4294967295"/>
          </p:nvPr>
        </p:nvSpPr>
        <p:spPr>
          <a:xfrm>
            <a:off x="606743" y="2213180"/>
            <a:ext cx="4267200" cy="3120819"/>
          </a:xfrm>
        </p:spPr>
        <p:txBody>
          <a:bodyPr>
            <a:noAutofit/>
          </a:bodyPr>
          <a:lstStyle/>
          <a:p>
            <a:pPr>
              <a:lnSpc>
                <a:spcPct val="80000"/>
              </a:lnSpc>
              <a:defRPr/>
            </a:pPr>
            <a:r>
              <a:rPr lang="en-US" sz="2000" b="1" dirty="0">
                <a:solidFill>
                  <a:schemeClr val="bg1">
                    <a:lumMod val="50000"/>
                  </a:schemeClr>
                </a:solidFill>
              </a:rPr>
              <a:t>E</a:t>
            </a:r>
            <a:r>
              <a:rPr lang="en-US" sz="2000" dirty="0">
                <a:solidFill>
                  <a:schemeClr val="bg1">
                    <a:lumMod val="50000"/>
                  </a:schemeClr>
                </a:solidFill>
              </a:rPr>
              <a:t>, </a:t>
            </a:r>
            <a:r>
              <a:rPr lang="en-US" sz="2000" b="1" i="1" dirty="0">
                <a:solidFill>
                  <a:schemeClr val="bg1">
                    <a:lumMod val="50000"/>
                  </a:schemeClr>
                </a:solidFill>
              </a:rPr>
              <a:t>H</a:t>
            </a:r>
            <a:r>
              <a:rPr lang="en-US" sz="2000" dirty="0">
                <a:solidFill>
                  <a:schemeClr val="bg1">
                    <a:lumMod val="50000"/>
                  </a:schemeClr>
                </a:solidFill>
              </a:rPr>
              <a:t> always in complex notation</a:t>
            </a:r>
          </a:p>
          <a:p>
            <a:pPr>
              <a:lnSpc>
                <a:spcPct val="80000"/>
              </a:lnSpc>
              <a:defRPr/>
            </a:pPr>
            <a:r>
              <a:rPr lang="en-US" sz="2000" b="1" i="1" dirty="0">
                <a:solidFill>
                  <a:schemeClr val="bg1">
                    <a:lumMod val="50000"/>
                  </a:schemeClr>
                </a:solidFill>
              </a:rPr>
              <a:t>E</a:t>
            </a:r>
            <a:r>
              <a:rPr lang="en-US" sz="2000" dirty="0">
                <a:solidFill>
                  <a:schemeClr val="bg1">
                    <a:lumMod val="50000"/>
                  </a:schemeClr>
                </a:solidFill>
              </a:rPr>
              <a:t>, </a:t>
            </a:r>
            <a:r>
              <a:rPr lang="en-US" sz="2000" b="1" i="1" dirty="0">
                <a:solidFill>
                  <a:schemeClr val="bg1">
                    <a:lumMod val="50000"/>
                  </a:schemeClr>
                </a:solidFill>
              </a:rPr>
              <a:t>H</a:t>
            </a:r>
            <a:r>
              <a:rPr lang="en-US" sz="2000" dirty="0">
                <a:solidFill>
                  <a:schemeClr val="bg1">
                    <a:lumMod val="50000"/>
                  </a:schemeClr>
                </a:solidFill>
              </a:rPr>
              <a:t> parallel to the surface</a:t>
            </a:r>
          </a:p>
          <a:p>
            <a:pPr>
              <a:lnSpc>
                <a:spcPct val="80000"/>
              </a:lnSpc>
              <a:defRPr/>
            </a:pPr>
            <a:r>
              <a:rPr lang="en-US" sz="2000" dirty="0">
                <a:solidFill>
                  <a:schemeClr val="bg1">
                    <a:lumMod val="50000"/>
                  </a:schemeClr>
                </a:solidFill>
              </a:rPr>
              <a:t>R</a:t>
            </a:r>
            <a:r>
              <a:rPr lang="en-US" sz="2000" baseline="-25000" dirty="0">
                <a:solidFill>
                  <a:schemeClr val="bg1">
                    <a:lumMod val="50000"/>
                  </a:schemeClr>
                </a:solidFill>
              </a:rPr>
              <a:t>s</a:t>
            </a:r>
            <a:r>
              <a:rPr lang="en-US" sz="2000" dirty="0">
                <a:solidFill>
                  <a:schemeClr val="bg1">
                    <a:lumMod val="50000"/>
                  </a:schemeClr>
                </a:solidFill>
              </a:rPr>
              <a:t> and X</a:t>
            </a:r>
            <a:r>
              <a:rPr lang="en-US" sz="2000" baseline="-25000" dirty="0">
                <a:solidFill>
                  <a:schemeClr val="bg1">
                    <a:lumMod val="50000"/>
                  </a:schemeClr>
                </a:solidFill>
              </a:rPr>
              <a:t>s </a:t>
            </a:r>
            <a:r>
              <a:rPr lang="en-US" sz="2000" dirty="0">
                <a:solidFill>
                  <a:schemeClr val="bg1">
                    <a:lumMod val="50000"/>
                  </a:schemeClr>
                </a:solidFill>
              </a:rPr>
              <a:t> are real and imaginary part of the surface impedance respectively</a:t>
            </a:r>
          </a:p>
          <a:p>
            <a:pPr>
              <a:lnSpc>
                <a:spcPct val="80000"/>
              </a:lnSpc>
              <a:defRPr/>
            </a:pPr>
            <a:r>
              <a:rPr lang="en-US" sz="2000" dirty="0">
                <a:solidFill>
                  <a:schemeClr val="bg1">
                    <a:lumMod val="50000"/>
                  </a:schemeClr>
                </a:solidFill>
              </a:rPr>
              <a:t>The homogeneous plane wave propagates in z-direction i.e. normal incidence</a:t>
            </a:r>
          </a:p>
          <a:p>
            <a:pPr marL="0" indent="0">
              <a:lnSpc>
                <a:spcPct val="80000"/>
              </a:lnSpc>
              <a:buNone/>
              <a:defRPr/>
            </a:pPr>
            <a:r>
              <a:rPr lang="en-US" sz="2000" dirty="0">
                <a:solidFill>
                  <a:schemeClr val="bg1">
                    <a:lumMod val="50000"/>
                  </a:schemeClr>
                </a:solidFill>
              </a:rPr>
              <a:t>Reference frame coordinates:</a:t>
            </a:r>
          </a:p>
          <a:p>
            <a:pPr>
              <a:lnSpc>
                <a:spcPct val="80000"/>
              </a:lnSpc>
              <a:defRPr/>
            </a:pPr>
            <a:r>
              <a:rPr lang="en-US" sz="2000" dirty="0">
                <a:solidFill>
                  <a:schemeClr val="bg1">
                    <a:lumMod val="50000"/>
                  </a:schemeClr>
                </a:solidFill>
              </a:rPr>
              <a:t>x, y parallel to the surface of the metal</a:t>
            </a:r>
          </a:p>
          <a:p>
            <a:pPr>
              <a:lnSpc>
                <a:spcPct val="80000"/>
              </a:lnSpc>
              <a:defRPr/>
            </a:pPr>
            <a:r>
              <a:rPr lang="en-US" sz="2000" dirty="0">
                <a:solidFill>
                  <a:schemeClr val="bg1">
                    <a:lumMod val="50000"/>
                  </a:schemeClr>
                </a:solidFill>
              </a:rPr>
              <a:t>z  perpendicular to the surface</a:t>
            </a:r>
          </a:p>
          <a:p>
            <a:pPr lvl="1">
              <a:lnSpc>
                <a:spcPct val="80000"/>
              </a:lnSpc>
              <a:buFont typeface="Courier New" panose="02070309020205020404" pitchFamily="49" charset="0"/>
              <a:buChar char="o"/>
              <a:defRPr/>
            </a:pPr>
            <a:r>
              <a:rPr lang="en-US" sz="1800" dirty="0">
                <a:solidFill>
                  <a:schemeClr val="bg1">
                    <a:lumMod val="50000"/>
                  </a:schemeClr>
                </a:solidFill>
              </a:rPr>
              <a:t>z=0: on the surface </a:t>
            </a:r>
          </a:p>
        </p:txBody>
      </p:sp>
      <p:sp>
        <p:nvSpPr>
          <p:cNvPr id="74756" name="Text Box 4"/>
          <p:cNvSpPr txBox="1">
            <a:spLocks noChangeArrowheads="1"/>
          </p:cNvSpPr>
          <p:nvPr/>
        </p:nvSpPr>
        <p:spPr bwMode="auto">
          <a:xfrm>
            <a:off x="374904" y="866352"/>
            <a:ext cx="8610600" cy="400110"/>
          </a:xfrm>
          <a:prstGeom prst="rect">
            <a:avLst/>
          </a:prstGeom>
          <a:noFill/>
          <a:ln w="9525">
            <a:noFill/>
            <a:miter lim="800000"/>
            <a:headEnd/>
            <a:tailEnd/>
          </a:ln>
          <a:effectLst/>
        </p:spPr>
        <p:txBody>
          <a:bodyPr wrap="square">
            <a:spAutoFit/>
          </a:bodyPr>
          <a:lstStyle/>
          <a:p>
            <a:pPr eaLnBrk="0" hangingPunct="0">
              <a:defRPr/>
            </a:pPr>
            <a:r>
              <a:rPr lang="en-US" sz="2000" b="1" dirty="0">
                <a:solidFill>
                  <a:schemeClr val="bg1">
                    <a:lumMod val="50000"/>
                  </a:schemeClr>
                </a:solidFill>
                <a:latin typeface="Arial" charset="0"/>
                <a:ea typeface="ＭＳ Ｐゴシック" pitchFamily="-48" charset="-128"/>
              </a:rPr>
              <a:t>For a plane EM wave incident on a semi-infinite flat metallic surface</a:t>
            </a:r>
            <a:r>
              <a:rPr lang="fr-CH" sz="2000" b="1" dirty="0">
                <a:solidFill>
                  <a:schemeClr val="bg1">
                    <a:lumMod val="50000"/>
                  </a:schemeClr>
                </a:solidFill>
                <a:latin typeface="Arial" charset="0"/>
                <a:ea typeface="ＭＳ Ｐゴシック" pitchFamily="-48" charset="-128"/>
              </a:rPr>
              <a:t>:</a:t>
            </a:r>
          </a:p>
        </p:txBody>
      </p:sp>
      <p:graphicFrame>
        <p:nvGraphicFramePr>
          <p:cNvPr id="20" name="Object 4"/>
          <p:cNvGraphicFramePr>
            <a:graphicFrameLocks noChangeAspect="1"/>
          </p:cNvGraphicFramePr>
          <p:nvPr/>
        </p:nvGraphicFramePr>
        <p:xfrm>
          <a:off x="2936875" y="1290638"/>
          <a:ext cx="3003277" cy="977912"/>
        </p:xfrm>
        <a:graphic>
          <a:graphicData uri="http://schemas.openxmlformats.org/presentationml/2006/ole">
            <mc:AlternateContent xmlns:mc="http://schemas.openxmlformats.org/markup-compatibility/2006">
              <mc:Choice xmlns:v="urn:schemas-microsoft-com:vml" Requires="v">
                <p:oleObj name="Equation" r:id="rId3" imgW="1422360" imgH="469800" progId="Equation.3">
                  <p:embed/>
                </p:oleObj>
              </mc:Choice>
              <mc:Fallback>
                <p:oleObj name="Equation" r:id="rId3" imgW="1422360" imgH="469800" progId="Equation.3">
                  <p:embed/>
                  <p:pic>
                    <p:nvPicPr>
                      <p:cNvPr id="20" name="Object 4"/>
                      <p:cNvPicPr>
                        <a:picLocks noChangeAspect="1" noChangeArrowheads="1"/>
                      </p:cNvPicPr>
                      <p:nvPr/>
                    </p:nvPicPr>
                    <p:blipFill>
                      <a:blip r:embed="rId4"/>
                      <a:srcRect/>
                      <a:stretch>
                        <a:fillRect/>
                      </a:stretch>
                    </p:blipFill>
                    <p:spPr bwMode="auto">
                      <a:xfrm>
                        <a:off x="2936875" y="1290638"/>
                        <a:ext cx="3003277" cy="977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Rectangle 13" descr="Light upward diagonal"/>
          <p:cNvSpPr>
            <a:spLocks noChangeArrowheads="1"/>
          </p:cNvSpPr>
          <p:nvPr/>
        </p:nvSpPr>
        <p:spPr bwMode="auto">
          <a:xfrm>
            <a:off x="5940152" y="3730637"/>
            <a:ext cx="2160588" cy="1800225"/>
          </a:xfrm>
          <a:prstGeom prst="rect">
            <a:avLst/>
          </a:prstGeom>
          <a:pattFill prst="ltUpDiag">
            <a:fgClr>
              <a:schemeClr val="tx1"/>
            </a:fgClr>
            <a:bgClr>
              <a:schemeClr val="bg1"/>
            </a:bgClr>
          </a:pattFill>
          <a:ln w="12700">
            <a:noFill/>
            <a:miter lim="800000"/>
            <a:headEnd/>
            <a:tailEnd/>
          </a:ln>
          <a:effectLst/>
        </p:spPr>
        <p:txBody>
          <a:bodyPr wrap="none" anchor="ctr"/>
          <a:lstStyle/>
          <a:p>
            <a:endParaRPr lang="en-GB"/>
          </a:p>
        </p:txBody>
      </p:sp>
      <p:sp>
        <p:nvSpPr>
          <p:cNvPr id="24" name="Line 12"/>
          <p:cNvSpPr>
            <a:spLocks noChangeShapeType="1"/>
          </p:cNvSpPr>
          <p:nvPr/>
        </p:nvSpPr>
        <p:spPr bwMode="auto">
          <a:xfrm>
            <a:off x="5940152" y="3730637"/>
            <a:ext cx="0" cy="1800225"/>
          </a:xfrm>
          <a:prstGeom prst="line">
            <a:avLst/>
          </a:prstGeom>
          <a:noFill/>
          <a:ln w="12700">
            <a:solidFill>
              <a:schemeClr val="tx1"/>
            </a:solidFill>
            <a:round/>
            <a:headEnd/>
            <a:tailEnd/>
          </a:ln>
          <a:effectLst/>
        </p:spPr>
        <p:txBody>
          <a:bodyPr/>
          <a:lstStyle/>
          <a:p>
            <a:endParaRPr lang="en-GB"/>
          </a:p>
        </p:txBody>
      </p:sp>
      <p:sp>
        <p:nvSpPr>
          <p:cNvPr id="25" name="Text Box 14"/>
          <p:cNvSpPr txBox="1">
            <a:spLocks noChangeArrowheads="1"/>
          </p:cNvSpPr>
          <p:nvPr/>
        </p:nvSpPr>
        <p:spPr bwMode="auto">
          <a:xfrm>
            <a:off x="5154340" y="4089412"/>
            <a:ext cx="354012" cy="396875"/>
          </a:xfrm>
          <a:prstGeom prst="rect">
            <a:avLst/>
          </a:prstGeom>
          <a:noFill/>
          <a:ln w="12700">
            <a:noFill/>
            <a:miter lim="800000"/>
            <a:headEnd/>
            <a:tailEnd/>
          </a:ln>
          <a:effectLst/>
        </p:spPr>
        <p:txBody>
          <a:bodyPr wrap="none">
            <a:spAutoFit/>
          </a:bodyPr>
          <a:lstStyle/>
          <a:p>
            <a:r>
              <a:rPr lang="en-US" b="1">
                <a:solidFill>
                  <a:schemeClr val="tx1"/>
                </a:solidFill>
                <a:latin typeface="Times New Roman" pitchFamily="18" charset="0"/>
              </a:rPr>
              <a:t>E</a:t>
            </a:r>
          </a:p>
        </p:txBody>
      </p:sp>
      <p:sp>
        <p:nvSpPr>
          <p:cNvPr id="26" name="Line 15"/>
          <p:cNvSpPr>
            <a:spLocks noChangeShapeType="1"/>
          </p:cNvSpPr>
          <p:nvPr/>
        </p:nvSpPr>
        <p:spPr bwMode="auto">
          <a:xfrm>
            <a:off x="4139927" y="5530862"/>
            <a:ext cx="3960813" cy="0"/>
          </a:xfrm>
          <a:prstGeom prst="line">
            <a:avLst/>
          </a:prstGeom>
          <a:noFill/>
          <a:ln w="12700">
            <a:solidFill>
              <a:schemeClr val="tx1"/>
            </a:solidFill>
            <a:round/>
            <a:headEnd/>
            <a:tailEnd type="triangle" w="med" len="med"/>
          </a:ln>
          <a:effectLst/>
        </p:spPr>
        <p:txBody>
          <a:bodyPr/>
          <a:lstStyle/>
          <a:p>
            <a:endParaRPr lang="en-GB"/>
          </a:p>
        </p:txBody>
      </p:sp>
      <p:sp>
        <p:nvSpPr>
          <p:cNvPr id="27" name="Line 16"/>
          <p:cNvSpPr>
            <a:spLocks noChangeShapeType="1"/>
          </p:cNvSpPr>
          <p:nvPr/>
        </p:nvSpPr>
        <p:spPr bwMode="auto">
          <a:xfrm flipV="1">
            <a:off x="5635352" y="3894150"/>
            <a:ext cx="0" cy="720725"/>
          </a:xfrm>
          <a:prstGeom prst="line">
            <a:avLst/>
          </a:prstGeom>
          <a:noFill/>
          <a:ln w="12700">
            <a:solidFill>
              <a:schemeClr val="tx1"/>
            </a:solidFill>
            <a:round/>
            <a:headEnd/>
            <a:tailEnd type="triangle" w="med" len="med"/>
          </a:ln>
          <a:effectLst/>
        </p:spPr>
        <p:txBody>
          <a:bodyPr/>
          <a:lstStyle/>
          <a:p>
            <a:endParaRPr lang="en-GB"/>
          </a:p>
        </p:txBody>
      </p:sp>
      <p:sp>
        <p:nvSpPr>
          <p:cNvPr id="28" name="Text Box 17"/>
          <p:cNvSpPr txBox="1">
            <a:spLocks noChangeArrowheads="1"/>
          </p:cNvSpPr>
          <p:nvPr/>
        </p:nvSpPr>
        <p:spPr bwMode="auto">
          <a:xfrm>
            <a:off x="5154340" y="4614875"/>
            <a:ext cx="703262" cy="396875"/>
          </a:xfrm>
          <a:prstGeom prst="rect">
            <a:avLst/>
          </a:prstGeom>
          <a:noFill/>
          <a:ln w="12700">
            <a:noFill/>
            <a:miter lim="800000"/>
            <a:headEnd/>
            <a:tailEnd/>
          </a:ln>
          <a:effectLst/>
        </p:spPr>
        <p:txBody>
          <a:bodyPr wrap="none">
            <a:spAutoFit/>
          </a:bodyPr>
          <a:lstStyle/>
          <a:p>
            <a:pPr algn="l"/>
            <a:r>
              <a:rPr lang="en-US" b="1">
                <a:solidFill>
                  <a:schemeClr val="tx1"/>
                </a:solidFill>
                <a:latin typeface="Times New Roman" pitchFamily="18" charset="0"/>
                <a:sym typeface="Symbol" pitchFamily="18" charset="2"/>
              </a:rPr>
              <a:t>H  </a:t>
            </a:r>
            <a:endParaRPr lang="en-US" b="1">
              <a:solidFill>
                <a:schemeClr val="tx1"/>
              </a:solidFill>
              <a:latin typeface="Times New Roman" pitchFamily="18" charset="0"/>
            </a:endParaRPr>
          </a:p>
        </p:txBody>
      </p:sp>
      <p:sp>
        <p:nvSpPr>
          <p:cNvPr id="29" name="Text Box 18"/>
          <p:cNvSpPr txBox="1">
            <a:spLocks noChangeArrowheads="1"/>
          </p:cNvSpPr>
          <p:nvPr/>
        </p:nvSpPr>
        <p:spPr bwMode="auto">
          <a:xfrm>
            <a:off x="5655990" y="5530862"/>
            <a:ext cx="566737" cy="396875"/>
          </a:xfrm>
          <a:prstGeom prst="rect">
            <a:avLst/>
          </a:prstGeom>
          <a:noFill/>
          <a:ln w="12700">
            <a:noFill/>
            <a:miter lim="800000"/>
            <a:headEnd/>
            <a:tailEnd/>
          </a:ln>
          <a:effectLst/>
        </p:spPr>
        <p:txBody>
          <a:bodyPr wrap="none">
            <a:spAutoFit/>
          </a:bodyPr>
          <a:lstStyle/>
          <a:p>
            <a:r>
              <a:rPr lang="en-US">
                <a:solidFill>
                  <a:schemeClr val="tx1"/>
                </a:solidFill>
                <a:latin typeface="Times New Roman" pitchFamily="18" charset="0"/>
              </a:rPr>
              <a:t>z=0</a:t>
            </a:r>
          </a:p>
        </p:txBody>
      </p:sp>
      <p:sp>
        <p:nvSpPr>
          <p:cNvPr id="30" name="Text Box 19"/>
          <p:cNvSpPr txBox="1">
            <a:spLocks noChangeArrowheads="1"/>
          </p:cNvSpPr>
          <p:nvPr/>
        </p:nvSpPr>
        <p:spPr bwMode="auto">
          <a:xfrm>
            <a:off x="6660877" y="4310075"/>
            <a:ext cx="1198563" cy="701675"/>
          </a:xfrm>
          <a:prstGeom prst="rect">
            <a:avLst/>
          </a:prstGeom>
          <a:solidFill>
            <a:schemeClr val="bg2"/>
          </a:solidFill>
          <a:ln w="12700">
            <a:noFill/>
            <a:miter lim="800000"/>
            <a:headEnd/>
            <a:tailEnd/>
          </a:ln>
          <a:effectLst/>
        </p:spPr>
        <p:txBody>
          <a:bodyPr wrap="none">
            <a:spAutoFit/>
          </a:bodyPr>
          <a:lstStyle/>
          <a:p>
            <a:r>
              <a:rPr lang="en-US" dirty="0">
                <a:solidFill>
                  <a:schemeClr val="tx1"/>
                </a:solidFill>
                <a:latin typeface="Times New Roman" pitchFamily="18" charset="0"/>
              </a:rPr>
              <a:t>(super)</a:t>
            </a:r>
          </a:p>
          <a:p>
            <a:r>
              <a:rPr lang="en-US" dirty="0">
                <a:solidFill>
                  <a:schemeClr val="tx1"/>
                </a:solidFill>
                <a:latin typeface="Times New Roman" pitchFamily="18" charset="0"/>
              </a:rPr>
              <a:t>conductor</a:t>
            </a:r>
          </a:p>
        </p:txBody>
      </p:sp>
      <p:sp>
        <p:nvSpPr>
          <p:cNvPr id="31" name="Text Box 20"/>
          <p:cNvSpPr txBox="1">
            <a:spLocks noChangeArrowheads="1"/>
          </p:cNvSpPr>
          <p:nvPr/>
        </p:nvSpPr>
        <p:spPr bwMode="auto">
          <a:xfrm>
            <a:off x="4397390" y="4911744"/>
            <a:ext cx="987425" cy="396875"/>
          </a:xfrm>
          <a:prstGeom prst="rect">
            <a:avLst/>
          </a:prstGeom>
          <a:noFill/>
          <a:ln w="12700">
            <a:noFill/>
            <a:miter lim="800000"/>
            <a:headEnd/>
            <a:tailEnd/>
          </a:ln>
          <a:effectLst/>
        </p:spPr>
        <p:txBody>
          <a:bodyPr wrap="none">
            <a:spAutoFit/>
          </a:bodyPr>
          <a:lstStyle/>
          <a:p>
            <a:r>
              <a:rPr lang="en-US" dirty="0">
                <a:solidFill>
                  <a:schemeClr val="tx1"/>
                </a:solidFill>
                <a:latin typeface="Times New Roman" pitchFamily="18" charset="0"/>
              </a:rPr>
              <a:t>vacuum</a:t>
            </a:r>
          </a:p>
        </p:txBody>
      </p:sp>
      <p:sp>
        <p:nvSpPr>
          <p:cNvPr id="17" name="TextBox 16"/>
          <p:cNvSpPr txBox="1"/>
          <p:nvPr/>
        </p:nvSpPr>
        <p:spPr>
          <a:xfrm>
            <a:off x="4267200" y="1550777"/>
            <a:ext cx="149980" cy="338554"/>
          </a:xfrm>
          <a:prstGeom prst="rect">
            <a:avLst/>
          </a:prstGeom>
          <a:solidFill>
            <a:srgbClr val="FFFFEB"/>
          </a:solidFill>
        </p:spPr>
        <p:txBody>
          <a:bodyPr wrap="square" rtlCol="0">
            <a:spAutoFit/>
          </a:bodyPr>
          <a:lstStyle/>
          <a:p>
            <a:r>
              <a:rPr lang="en-GB" sz="1600" dirty="0"/>
              <a:t>j</a:t>
            </a:r>
          </a:p>
        </p:txBody>
      </p:sp>
      <p:sp>
        <p:nvSpPr>
          <p:cNvPr id="3" name="Footer Placeholder 2">
            <a:extLst>
              <a:ext uri="{FF2B5EF4-FFF2-40B4-BE49-F238E27FC236}">
                <a16:creationId xmlns:a16="http://schemas.microsoft.com/office/drawing/2014/main" id="{5DFEDA68-C1C4-412C-AE2E-A2AE49353346}"/>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2EB8DA82-FBFC-415A-8957-1C8C0B3CA91E}"/>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776802007"/>
      </p:ext>
    </p:extLst>
  </p:cSld>
  <p:clrMapOvr>
    <a:masterClrMapping/>
  </p:clrMapOvr>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p:txBody>
          <a:bodyPr/>
          <a:lstStyle/>
          <a:p>
            <a:pPr>
              <a:defRPr/>
            </a:pPr>
            <a:fld id="{0345EDD6-8FD7-44FA-8528-A3F3F55A5B22}" type="slidenum">
              <a:rPr lang="en-US" smtClean="0"/>
              <a:pPr>
                <a:defRPr/>
              </a:pPr>
              <a:t>140</a:t>
            </a:fld>
            <a:endParaRPr lang="en-US" dirty="0"/>
          </a:p>
        </p:txBody>
      </p:sp>
      <p:sp>
        <p:nvSpPr>
          <p:cNvPr id="15362" name="Rectangle 2"/>
          <p:cNvSpPr>
            <a:spLocks noGrp="1" noChangeArrowheads="1"/>
          </p:cNvSpPr>
          <p:nvPr>
            <p:ph type="title" idx="4294967295"/>
          </p:nvPr>
        </p:nvSpPr>
        <p:spPr>
          <a:xfrm>
            <a:off x="2622584" y="0"/>
            <a:ext cx="8001000" cy="762000"/>
          </a:xfrm>
        </p:spPr>
        <p:txBody>
          <a:bodyPr>
            <a:noAutofit/>
          </a:bodyPr>
          <a:lstStyle/>
          <a:p>
            <a:pPr eaLnBrk="1" hangingPunct="1"/>
            <a:r>
              <a:rPr lang="en-GB" dirty="0"/>
              <a:t>Diagnostics </a:t>
            </a:r>
            <a:r>
              <a:rPr lang="en-GB" sz="2000" dirty="0"/>
              <a:t>7/8</a:t>
            </a:r>
            <a:endParaRPr lang="en-GB" dirty="0"/>
          </a:p>
        </p:txBody>
      </p:sp>
      <p:sp>
        <p:nvSpPr>
          <p:cNvPr id="7" name="Text Placeholder 6"/>
          <p:cNvSpPr>
            <a:spLocks noGrp="1"/>
          </p:cNvSpPr>
          <p:nvPr>
            <p:ph type="body" idx="4294967295"/>
          </p:nvPr>
        </p:nvSpPr>
        <p:spPr>
          <a:xfrm>
            <a:off x="533400" y="685800"/>
            <a:ext cx="7772400" cy="1676400"/>
          </a:xfrm>
        </p:spPr>
        <p:txBody>
          <a:bodyPr>
            <a:noAutofit/>
          </a:bodyPr>
          <a:lstStyle/>
          <a:p>
            <a:r>
              <a:rPr lang="en-GB" sz="2400" dirty="0"/>
              <a:t>Detection and localisation of quenches on superconducting RF cavities by the measurement of the second sound with OSTs</a:t>
            </a:r>
          </a:p>
          <a:p>
            <a:r>
              <a:rPr lang="en-GB" sz="2400" dirty="0"/>
              <a:t>The localisation of a quench can be done with a relatively small number of sensors</a:t>
            </a:r>
            <a:endParaRPr lang="de-DE" sz="2400" dirty="0"/>
          </a:p>
        </p:txBody>
      </p:sp>
      <p:grpSp>
        <p:nvGrpSpPr>
          <p:cNvPr id="8" name="Group 7"/>
          <p:cNvGrpSpPr/>
          <p:nvPr/>
        </p:nvGrpSpPr>
        <p:grpSpPr>
          <a:xfrm>
            <a:off x="1211784" y="2446663"/>
            <a:ext cx="6662708" cy="3520155"/>
            <a:chOff x="1211784" y="2446663"/>
            <a:chExt cx="6662708" cy="3520155"/>
          </a:xfrm>
        </p:grpSpPr>
        <p:grpSp>
          <p:nvGrpSpPr>
            <p:cNvPr id="9" name="Group 8"/>
            <p:cNvGrpSpPr/>
            <p:nvPr/>
          </p:nvGrpSpPr>
          <p:grpSpPr>
            <a:xfrm>
              <a:off x="1211784" y="3461045"/>
              <a:ext cx="1571348" cy="1731146"/>
              <a:chOff x="727952" y="3235903"/>
              <a:chExt cx="1571348" cy="1731146"/>
            </a:xfrm>
          </p:grpSpPr>
          <p:sp>
            <p:nvSpPr>
              <p:cNvPr id="40" name="Oval 39"/>
              <p:cNvSpPr/>
              <p:nvPr/>
            </p:nvSpPr>
            <p:spPr>
              <a:xfrm>
                <a:off x="727952" y="3675348"/>
                <a:ext cx="1571348" cy="85225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41" name="Rectangle 40"/>
              <p:cNvSpPr/>
              <p:nvPr/>
            </p:nvSpPr>
            <p:spPr>
              <a:xfrm>
                <a:off x="1336071" y="3235903"/>
                <a:ext cx="355107" cy="173114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grpSp>
          <p:nvGrpSpPr>
            <p:cNvPr id="10" name="Group 9"/>
            <p:cNvGrpSpPr/>
            <p:nvPr/>
          </p:nvGrpSpPr>
          <p:grpSpPr>
            <a:xfrm rot="1881289">
              <a:off x="3853257" y="4913070"/>
              <a:ext cx="438333" cy="786115"/>
              <a:chOff x="3414547" y="5114426"/>
              <a:chExt cx="438333" cy="786115"/>
            </a:xfrm>
          </p:grpSpPr>
          <p:sp>
            <p:nvSpPr>
              <p:cNvPr id="36" name="Rectangle 35"/>
              <p:cNvSpPr/>
              <p:nvPr/>
            </p:nvSpPr>
            <p:spPr>
              <a:xfrm>
                <a:off x="3414547" y="5114426"/>
                <a:ext cx="142042" cy="78123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7" name="Rectangle 36"/>
              <p:cNvSpPr/>
              <p:nvPr/>
            </p:nvSpPr>
            <p:spPr>
              <a:xfrm>
                <a:off x="3627610" y="5119306"/>
                <a:ext cx="142042" cy="78123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8" name="Rectangle 37"/>
              <p:cNvSpPr/>
              <p:nvPr/>
            </p:nvSpPr>
            <p:spPr>
              <a:xfrm>
                <a:off x="3556589" y="5190625"/>
                <a:ext cx="71021" cy="62883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9" name="Rectangle 38"/>
              <p:cNvSpPr/>
              <p:nvPr/>
            </p:nvSpPr>
            <p:spPr>
              <a:xfrm>
                <a:off x="3769652" y="5442230"/>
                <a:ext cx="83228" cy="13538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grpSp>
          <p:nvGrpSpPr>
            <p:cNvPr id="11" name="Group 10"/>
            <p:cNvGrpSpPr/>
            <p:nvPr/>
          </p:nvGrpSpPr>
          <p:grpSpPr>
            <a:xfrm rot="19666176">
              <a:off x="3646690" y="2778887"/>
              <a:ext cx="438333" cy="786115"/>
              <a:chOff x="3414547" y="5114426"/>
              <a:chExt cx="438333" cy="786115"/>
            </a:xfrm>
          </p:grpSpPr>
          <p:sp>
            <p:nvSpPr>
              <p:cNvPr id="32" name="Rectangle 31"/>
              <p:cNvSpPr/>
              <p:nvPr/>
            </p:nvSpPr>
            <p:spPr>
              <a:xfrm>
                <a:off x="3414547" y="5114426"/>
                <a:ext cx="142042" cy="78123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3" name="Rectangle 32"/>
              <p:cNvSpPr/>
              <p:nvPr/>
            </p:nvSpPr>
            <p:spPr>
              <a:xfrm>
                <a:off x="3627610" y="5119306"/>
                <a:ext cx="142042" cy="78123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4" name="Rectangle 33"/>
              <p:cNvSpPr/>
              <p:nvPr/>
            </p:nvSpPr>
            <p:spPr>
              <a:xfrm>
                <a:off x="3556589" y="5190625"/>
                <a:ext cx="71021" cy="62883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5" name="Rectangle 34"/>
              <p:cNvSpPr/>
              <p:nvPr/>
            </p:nvSpPr>
            <p:spPr>
              <a:xfrm>
                <a:off x="3769652" y="5442230"/>
                <a:ext cx="83228" cy="13538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5" name="Oval 14"/>
            <p:cNvSpPr/>
            <p:nvPr/>
          </p:nvSpPr>
          <p:spPr>
            <a:xfrm>
              <a:off x="2535220" y="4016874"/>
              <a:ext cx="174729" cy="1721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 name="Arc 15"/>
            <p:cNvSpPr/>
            <p:nvPr/>
          </p:nvSpPr>
          <p:spPr>
            <a:xfrm>
              <a:off x="2331092" y="3811457"/>
              <a:ext cx="582984" cy="582984"/>
            </a:xfrm>
            <a:prstGeom prst="arc">
              <a:avLst>
                <a:gd name="adj1" fmla="val 13363035"/>
                <a:gd name="adj2" fmla="val 2126045"/>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solidFill>
                  <a:prstClr val="black"/>
                </a:solidFill>
              </a:endParaRPr>
            </a:p>
          </p:txBody>
        </p:sp>
        <p:sp>
          <p:nvSpPr>
            <p:cNvPr id="17" name="Arc 16"/>
            <p:cNvSpPr/>
            <p:nvPr/>
          </p:nvSpPr>
          <p:spPr>
            <a:xfrm>
              <a:off x="2126905" y="3607270"/>
              <a:ext cx="991358" cy="991358"/>
            </a:xfrm>
            <a:prstGeom prst="arc">
              <a:avLst>
                <a:gd name="adj1" fmla="val 13422855"/>
                <a:gd name="adj2" fmla="val 2727229"/>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solidFill>
                  <a:prstClr val="black"/>
                </a:solidFill>
              </a:endParaRPr>
            </a:p>
          </p:txBody>
        </p:sp>
        <p:sp>
          <p:nvSpPr>
            <p:cNvPr id="18" name="Arc 17"/>
            <p:cNvSpPr/>
            <p:nvPr/>
          </p:nvSpPr>
          <p:spPr>
            <a:xfrm>
              <a:off x="1904964" y="3385329"/>
              <a:ext cx="1435240" cy="1435240"/>
            </a:xfrm>
            <a:prstGeom prst="arc">
              <a:avLst>
                <a:gd name="adj1" fmla="val 14569266"/>
                <a:gd name="adj2" fmla="val 2857236"/>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solidFill>
                  <a:prstClr val="black"/>
                </a:solidFill>
              </a:endParaRPr>
            </a:p>
          </p:txBody>
        </p:sp>
        <p:sp>
          <p:nvSpPr>
            <p:cNvPr id="19" name="Oval 18"/>
            <p:cNvSpPr/>
            <p:nvPr/>
          </p:nvSpPr>
          <p:spPr>
            <a:xfrm>
              <a:off x="1305000" y="3965832"/>
              <a:ext cx="1384916" cy="721572"/>
            </a:xfrm>
            <a:prstGeom prst="ellipse">
              <a:avLst/>
            </a:prstGeom>
            <a:gradFill>
              <a:gsLst>
                <a:gs pos="0">
                  <a:srgbClr val="00B050"/>
                </a:gs>
                <a:gs pos="50000">
                  <a:schemeClr val="accent1">
                    <a:tint val="44500"/>
                    <a:satMod val="160000"/>
                  </a:schemeClr>
                </a:gs>
                <a:gs pos="100000">
                  <a:srgbClr val="C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20" name="Arc 19"/>
            <p:cNvSpPr/>
            <p:nvPr/>
          </p:nvSpPr>
          <p:spPr>
            <a:xfrm>
              <a:off x="1613541" y="3093906"/>
              <a:ext cx="2018086" cy="2018086"/>
            </a:xfrm>
            <a:prstGeom prst="arc">
              <a:avLst>
                <a:gd name="adj1" fmla="val 14569266"/>
                <a:gd name="adj2" fmla="val 2857236"/>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solidFill>
                  <a:prstClr val="black"/>
                </a:solidFill>
              </a:endParaRPr>
            </a:p>
          </p:txBody>
        </p:sp>
        <p:sp>
          <p:nvSpPr>
            <p:cNvPr id="21" name="Arc 20"/>
            <p:cNvSpPr/>
            <p:nvPr/>
          </p:nvSpPr>
          <p:spPr>
            <a:xfrm>
              <a:off x="1299121" y="2779486"/>
              <a:ext cx="2646926" cy="2646926"/>
            </a:xfrm>
            <a:prstGeom prst="arc">
              <a:avLst>
                <a:gd name="adj1" fmla="val 14569266"/>
                <a:gd name="adj2" fmla="val 2857236"/>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solidFill>
                  <a:prstClr val="black"/>
                </a:solidFill>
              </a:endParaRPr>
            </a:p>
          </p:txBody>
        </p:sp>
        <p:cxnSp>
          <p:nvCxnSpPr>
            <p:cNvPr id="22" name="Straight Connector 21"/>
            <p:cNvCxnSpPr/>
            <p:nvPr/>
          </p:nvCxnSpPr>
          <p:spPr>
            <a:xfrm>
              <a:off x="4891594" y="2446663"/>
              <a:ext cx="0" cy="1255320"/>
            </a:xfrm>
            <a:prstGeom prst="line">
              <a:avLst/>
            </a:prstGeom>
            <a:ln w="25400">
              <a:solidFill>
                <a:schemeClr val="tx2"/>
              </a:solidFill>
              <a:head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891594" y="3701983"/>
              <a:ext cx="2858612" cy="0"/>
            </a:xfrm>
            <a:prstGeom prst="line">
              <a:avLst/>
            </a:prstGeom>
            <a:ln w="25400">
              <a:solidFill>
                <a:schemeClr val="tx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25" idx="0"/>
            </p:cNvCxnSpPr>
            <p:nvPr/>
          </p:nvCxnSpPr>
          <p:spPr>
            <a:xfrm flipV="1">
              <a:off x="5078026" y="3071669"/>
              <a:ext cx="1411551" cy="265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6489577" y="2562807"/>
              <a:ext cx="923277" cy="772668"/>
            </a:xfrm>
            <a:custGeom>
              <a:avLst/>
              <a:gdLst>
                <a:gd name="connsiteX0" fmla="*/ 0 w 923277"/>
                <a:gd name="connsiteY0" fmla="*/ 508862 h 772668"/>
                <a:gd name="connsiteX1" fmla="*/ 195308 w 923277"/>
                <a:gd name="connsiteY1" fmla="*/ 508862 h 772668"/>
                <a:gd name="connsiteX2" fmla="*/ 301840 w 923277"/>
                <a:gd name="connsiteY2" fmla="*/ 757436 h 772668"/>
                <a:gd name="connsiteX3" fmla="*/ 435006 w 923277"/>
                <a:gd name="connsiteY3" fmla="*/ 2834 h 772668"/>
                <a:gd name="connsiteX4" fmla="*/ 523782 w 923277"/>
                <a:gd name="connsiteY4" fmla="*/ 499984 h 772668"/>
                <a:gd name="connsiteX5" fmla="*/ 727969 w 923277"/>
                <a:gd name="connsiteY5" fmla="*/ 499984 h 772668"/>
                <a:gd name="connsiteX6" fmla="*/ 923277 w 923277"/>
                <a:gd name="connsiteY6" fmla="*/ 499984 h 77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3277" h="772668">
                  <a:moveTo>
                    <a:pt x="0" y="508862"/>
                  </a:moveTo>
                  <a:cubicBezTo>
                    <a:pt x="72500" y="488147"/>
                    <a:pt x="145001" y="467433"/>
                    <a:pt x="195308" y="508862"/>
                  </a:cubicBezTo>
                  <a:cubicBezTo>
                    <a:pt x="245615" y="550291"/>
                    <a:pt x="261890" y="841774"/>
                    <a:pt x="301840" y="757436"/>
                  </a:cubicBezTo>
                  <a:cubicBezTo>
                    <a:pt x="341790" y="673098"/>
                    <a:pt x="398016" y="45743"/>
                    <a:pt x="435006" y="2834"/>
                  </a:cubicBezTo>
                  <a:cubicBezTo>
                    <a:pt x="471996" y="-40075"/>
                    <a:pt x="474955" y="417126"/>
                    <a:pt x="523782" y="499984"/>
                  </a:cubicBezTo>
                  <a:cubicBezTo>
                    <a:pt x="572609" y="582842"/>
                    <a:pt x="727969" y="499984"/>
                    <a:pt x="727969" y="499984"/>
                  </a:cubicBezTo>
                  <a:lnTo>
                    <a:pt x="923277" y="499984"/>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cxnSp>
          <p:nvCxnSpPr>
            <p:cNvPr id="26" name="Straight Connector 25"/>
            <p:cNvCxnSpPr/>
            <p:nvPr/>
          </p:nvCxnSpPr>
          <p:spPr>
            <a:xfrm>
              <a:off x="4875316" y="4393577"/>
              <a:ext cx="0" cy="1255320"/>
            </a:xfrm>
            <a:prstGeom prst="line">
              <a:avLst/>
            </a:prstGeom>
            <a:ln w="25400">
              <a:solidFill>
                <a:schemeClr val="tx2"/>
              </a:solidFill>
              <a:headEnd type="triangle"/>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875316" y="5648897"/>
              <a:ext cx="2858612" cy="0"/>
            </a:xfrm>
            <a:prstGeom prst="line">
              <a:avLst/>
            </a:prstGeom>
            <a:ln w="25400">
              <a:solidFill>
                <a:schemeClr val="tx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9" idx="0"/>
            </p:cNvCxnSpPr>
            <p:nvPr/>
          </p:nvCxnSpPr>
          <p:spPr>
            <a:xfrm flipV="1">
              <a:off x="5061748" y="5018583"/>
              <a:ext cx="1889467" cy="265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6951215" y="4509721"/>
              <a:ext cx="923277" cy="772668"/>
            </a:xfrm>
            <a:custGeom>
              <a:avLst/>
              <a:gdLst>
                <a:gd name="connsiteX0" fmla="*/ 0 w 923277"/>
                <a:gd name="connsiteY0" fmla="*/ 508862 h 772668"/>
                <a:gd name="connsiteX1" fmla="*/ 195308 w 923277"/>
                <a:gd name="connsiteY1" fmla="*/ 508862 h 772668"/>
                <a:gd name="connsiteX2" fmla="*/ 301840 w 923277"/>
                <a:gd name="connsiteY2" fmla="*/ 757436 h 772668"/>
                <a:gd name="connsiteX3" fmla="*/ 435006 w 923277"/>
                <a:gd name="connsiteY3" fmla="*/ 2834 h 772668"/>
                <a:gd name="connsiteX4" fmla="*/ 523782 w 923277"/>
                <a:gd name="connsiteY4" fmla="*/ 499984 h 772668"/>
                <a:gd name="connsiteX5" fmla="*/ 727969 w 923277"/>
                <a:gd name="connsiteY5" fmla="*/ 499984 h 772668"/>
                <a:gd name="connsiteX6" fmla="*/ 923277 w 923277"/>
                <a:gd name="connsiteY6" fmla="*/ 499984 h 77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3277" h="772668">
                  <a:moveTo>
                    <a:pt x="0" y="508862"/>
                  </a:moveTo>
                  <a:cubicBezTo>
                    <a:pt x="72500" y="488147"/>
                    <a:pt x="145001" y="467433"/>
                    <a:pt x="195308" y="508862"/>
                  </a:cubicBezTo>
                  <a:cubicBezTo>
                    <a:pt x="245615" y="550291"/>
                    <a:pt x="261890" y="841774"/>
                    <a:pt x="301840" y="757436"/>
                  </a:cubicBezTo>
                  <a:cubicBezTo>
                    <a:pt x="341790" y="673098"/>
                    <a:pt x="398016" y="45743"/>
                    <a:pt x="435006" y="2834"/>
                  </a:cubicBezTo>
                  <a:cubicBezTo>
                    <a:pt x="471996" y="-40075"/>
                    <a:pt x="474955" y="417126"/>
                    <a:pt x="523782" y="499984"/>
                  </a:cubicBezTo>
                  <a:cubicBezTo>
                    <a:pt x="572609" y="582842"/>
                    <a:pt x="727969" y="499984"/>
                    <a:pt x="727969" y="499984"/>
                  </a:cubicBezTo>
                  <a:lnTo>
                    <a:pt x="923277" y="499984"/>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0" name="TextBox 29"/>
            <p:cNvSpPr txBox="1"/>
            <p:nvPr/>
          </p:nvSpPr>
          <p:spPr>
            <a:xfrm>
              <a:off x="3947183" y="2562807"/>
              <a:ext cx="847348" cy="369332"/>
            </a:xfrm>
            <a:prstGeom prst="rect">
              <a:avLst/>
            </a:prstGeom>
            <a:noFill/>
          </p:spPr>
          <p:txBody>
            <a:bodyPr wrap="none" rtlCol="0">
              <a:spAutoFit/>
            </a:bodyPr>
            <a:lstStyle/>
            <a:p>
              <a:r>
                <a:rPr lang="en-GB" dirty="0">
                  <a:solidFill>
                    <a:prstClr val="black"/>
                  </a:solidFill>
                </a:rPr>
                <a:t>OST 1</a:t>
              </a:r>
              <a:endParaRPr lang="de-DE" dirty="0">
                <a:solidFill>
                  <a:prstClr val="black"/>
                </a:solidFill>
              </a:endParaRPr>
            </a:p>
          </p:txBody>
        </p:sp>
        <p:sp>
          <p:nvSpPr>
            <p:cNvPr id="31" name="TextBox 30"/>
            <p:cNvSpPr txBox="1"/>
            <p:nvPr/>
          </p:nvSpPr>
          <p:spPr>
            <a:xfrm>
              <a:off x="4017352" y="5597486"/>
              <a:ext cx="847348" cy="369332"/>
            </a:xfrm>
            <a:prstGeom prst="rect">
              <a:avLst/>
            </a:prstGeom>
            <a:noFill/>
          </p:spPr>
          <p:txBody>
            <a:bodyPr wrap="none" rtlCol="0">
              <a:spAutoFit/>
            </a:bodyPr>
            <a:lstStyle/>
            <a:p>
              <a:r>
                <a:rPr lang="en-GB" dirty="0">
                  <a:solidFill>
                    <a:prstClr val="black"/>
                  </a:solidFill>
                </a:rPr>
                <a:t>OST 2</a:t>
              </a:r>
              <a:endParaRPr lang="de-DE" dirty="0">
                <a:solidFill>
                  <a:prstClr val="black"/>
                </a:solidFill>
              </a:endParaRPr>
            </a:p>
          </p:txBody>
        </p:sp>
      </p:grpSp>
      <p:sp>
        <p:nvSpPr>
          <p:cNvPr id="3" name="Footer Placeholder 2">
            <a:extLst>
              <a:ext uri="{FF2B5EF4-FFF2-40B4-BE49-F238E27FC236}">
                <a16:creationId xmlns:a16="http://schemas.microsoft.com/office/drawing/2014/main" id="{1F7738EB-76E0-425A-89CE-BC98C0F7E6E4}"/>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4444BD2D-35B8-4AEC-9EEA-D1672223295D}"/>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E14EC8DD-7ABF-42CE-BA40-B9FA4FD06A62}"/>
              </a:ext>
            </a:extLst>
          </p:cNvPr>
          <p:cNvSpPr txBox="1"/>
          <p:nvPr/>
        </p:nvSpPr>
        <p:spPr>
          <a:xfrm>
            <a:off x="457200" y="5569368"/>
            <a:ext cx="2603149" cy="369332"/>
          </a:xfrm>
          <a:prstGeom prst="rect">
            <a:avLst/>
          </a:prstGeom>
          <a:noFill/>
        </p:spPr>
        <p:txBody>
          <a:bodyPr wrap="none" rtlCol="0">
            <a:spAutoFit/>
          </a:bodyPr>
          <a:lstStyle/>
          <a:p>
            <a:r>
              <a:rPr lang="en-US" dirty="0">
                <a:solidFill>
                  <a:srgbClr val="FF0000"/>
                </a:solidFill>
              </a:rPr>
              <a:t>Second sound “triangulation”</a:t>
            </a:r>
            <a:endParaRPr lang="en-GB" dirty="0">
              <a:solidFill>
                <a:srgbClr val="FF0000"/>
              </a:solidFill>
            </a:endParaRPr>
          </a:p>
        </p:txBody>
      </p:sp>
    </p:spTree>
    <p:extLst>
      <p:ext uri="{BB962C8B-B14F-4D97-AF65-F5344CB8AC3E}">
        <p14:creationId xmlns:p14="http://schemas.microsoft.com/office/powerpoint/2010/main" val="1833374503"/>
      </p:ext>
    </p:extLst>
  </p:cSld>
  <p:clrMapOvr>
    <a:masterClrMapping/>
  </p:clrMapOvr>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p:txBody>
          <a:bodyPr/>
          <a:lstStyle/>
          <a:p>
            <a:pPr>
              <a:defRPr/>
            </a:pPr>
            <a:fld id="{0345EDD6-8FD7-44FA-8528-A3F3F55A5B22}" type="slidenum">
              <a:rPr lang="en-US" smtClean="0"/>
              <a:pPr>
                <a:defRPr/>
              </a:pPr>
              <a:t>141</a:t>
            </a:fld>
            <a:endParaRPr lang="en-US" dirty="0"/>
          </a:p>
        </p:txBody>
      </p:sp>
      <p:sp>
        <p:nvSpPr>
          <p:cNvPr id="15362" name="Rectangle 2"/>
          <p:cNvSpPr>
            <a:spLocks noGrp="1" noChangeArrowheads="1"/>
          </p:cNvSpPr>
          <p:nvPr>
            <p:ph type="title" idx="4294967295"/>
          </p:nvPr>
        </p:nvSpPr>
        <p:spPr>
          <a:xfrm>
            <a:off x="2895600" y="-1571"/>
            <a:ext cx="8001000" cy="762000"/>
          </a:xfrm>
        </p:spPr>
        <p:txBody>
          <a:bodyPr>
            <a:noAutofit/>
          </a:bodyPr>
          <a:lstStyle/>
          <a:p>
            <a:pPr eaLnBrk="1" hangingPunct="1"/>
            <a:r>
              <a:rPr lang="en-GB" dirty="0"/>
              <a:t>Diagnostics </a:t>
            </a:r>
            <a:r>
              <a:rPr lang="en-GB" sz="2000" dirty="0"/>
              <a:t>8/8</a:t>
            </a:r>
            <a:endParaRPr lang="en-GB" dirty="0"/>
          </a:p>
        </p:txBody>
      </p:sp>
      <p:graphicFrame>
        <p:nvGraphicFramePr>
          <p:cNvPr id="42" name="Content Placeholder 8"/>
          <p:cNvGraphicFramePr>
            <a:graphicFrameLocks/>
          </p:cNvGraphicFramePr>
          <p:nvPr>
            <p:extLst>
              <p:ext uri="{D42A27DB-BD31-4B8C-83A1-F6EECF244321}">
                <p14:modId xmlns:p14="http://schemas.microsoft.com/office/powerpoint/2010/main" val="2003227530"/>
              </p:ext>
            </p:extLst>
          </p:nvPr>
        </p:nvGraphicFramePr>
        <p:xfrm>
          <a:off x="4044142" y="1447800"/>
          <a:ext cx="5099858" cy="3793953"/>
        </p:xfrm>
        <a:graphic>
          <a:graphicData uri="http://schemas.openxmlformats.org/drawingml/2006/chart">
            <c:chart xmlns:c="http://schemas.openxmlformats.org/drawingml/2006/chart" xmlns:r="http://schemas.openxmlformats.org/officeDocument/2006/relationships" r:id="rId3"/>
          </a:graphicData>
        </a:graphic>
      </p:graphicFrame>
      <p:cxnSp>
        <p:nvCxnSpPr>
          <p:cNvPr id="43" name="Straight Connector 42"/>
          <p:cNvCxnSpPr/>
          <p:nvPr/>
        </p:nvCxnSpPr>
        <p:spPr>
          <a:xfrm flipV="1">
            <a:off x="8153400" y="2322459"/>
            <a:ext cx="0" cy="2422353"/>
          </a:xfrm>
          <a:prstGeom prst="line">
            <a:avLst/>
          </a:prstGeom>
          <a:noFill/>
          <a:ln w="25400" cap="flat" cmpd="sng" algn="ctr">
            <a:solidFill>
              <a:srgbClr val="C00000"/>
            </a:solidFill>
            <a:prstDash val="solid"/>
          </a:ln>
          <a:effectLst/>
        </p:spPr>
      </p:cxnSp>
      <p:sp>
        <p:nvSpPr>
          <p:cNvPr id="44" name="TextBox 43"/>
          <p:cNvSpPr txBox="1"/>
          <p:nvPr/>
        </p:nvSpPr>
        <p:spPr>
          <a:xfrm>
            <a:off x="4865716" y="3118139"/>
            <a:ext cx="2381451" cy="830997"/>
          </a:xfrm>
          <a:prstGeom prst="rect">
            <a:avLst/>
          </a:prstGeom>
          <a:solidFill>
            <a:srgbClr val="FFFFFF"/>
          </a:solidFill>
          <a:ln>
            <a:solidFill>
              <a:srgbClr val="000000"/>
            </a:solidFill>
          </a:ln>
        </p:spPr>
        <p:txBody>
          <a:bodyPr wrap="square" rtlCol="0">
            <a:spAutoFit/>
          </a:bodyPr>
          <a:lstStyle/>
          <a:p>
            <a:pPr fontAlgn="base">
              <a:spcBef>
                <a:spcPct val="0"/>
              </a:spcBef>
              <a:spcAft>
                <a:spcPct val="0"/>
              </a:spcAft>
              <a:defRPr/>
            </a:pPr>
            <a:r>
              <a:rPr lang="en-GB" sz="1200" kern="0" dirty="0">
                <a:solidFill>
                  <a:srgbClr val="009682"/>
                </a:solidFill>
                <a:latin typeface="Arial" charset="0"/>
              </a:rPr>
              <a:t>Green</a:t>
            </a:r>
            <a:r>
              <a:rPr lang="en-GB" sz="1200" kern="0" dirty="0">
                <a:solidFill>
                  <a:srgbClr val="000000"/>
                </a:solidFill>
                <a:latin typeface="Arial" charset="0"/>
              </a:rPr>
              <a:t> line: values from Hepak (helium property programm)</a:t>
            </a:r>
          </a:p>
          <a:p>
            <a:pPr fontAlgn="base">
              <a:spcBef>
                <a:spcPct val="0"/>
              </a:spcBef>
              <a:spcAft>
                <a:spcPct val="0"/>
              </a:spcAft>
              <a:defRPr/>
            </a:pPr>
            <a:r>
              <a:rPr lang="en-GB" sz="1200" kern="0" dirty="0">
                <a:solidFill>
                  <a:srgbClr val="C00000"/>
                </a:solidFill>
                <a:latin typeface="Arial" charset="0"/>
              </a:rPr>
              <a:t>Red</a:t>
            </a:r>
            <a:r>
              <a:rPr lang="en-GB" sz="1200" kern="0" dirty="0">
                <a:solidFill>
                  <a:srgbClr val="000000"/>
                </a:solidFill>
                <a:latin typeface="Arial" charset="0"/>
              </a:rPr>
              <a:t> line: temperature from measurement</a:t>
            </a:r>
          </a:p>
        </p:txBody>
      </p:sp>
      <p:graphicFrame>
        <p:nvGraphicFramePr>
          <p:cNvPr id="45" name="Chart 44"/>
          <p:cNvGraphicFramePr>
            <a:graphicFrameLocks/>
          </p:cNvGraphicFramePr>
          <p:nvPr>
            <p:extLst>
              <p:ext uri="{D42A27DB-BD31-4B8C-83A1-F6EECF244321}">
                <p14:modId xmlns:p14="http://schemas.microsoft.com/office/powerpoint/2010/main" val="486269826"/>
              </p:ext>
            </p:extLst>
          </p:nvPr>
        </p:nvGraphicFramePr>
        <p:xfrm>
          <a:off x="217516" y="721822"/>
          <a:ext cx="3844412" cy="2741258"/>
        </p:xfrm>
        <a:graphic>
          <a:graphicData uri="http://schemas.openxmlformats.org/drawingml/2006/chart">
            <c:chart xmlns:c="http://schemas.openxmlformats.org/drawingml/2006/chart" xmlns:r="http://schemas.openxmlformats.org/officeDocument/2006/relationships" r:id="rId4"/>
          </a:graphicData>
        </a:graphic>
      </p:graphicFrame>
      <p:sp>
        <p:nvSpPr>
          <p:cNvPr id="46" name="Text Placeholder 6"/>
          <p:cNvSpPr txBox="1">
            <a:spLocks/>
          </p:cNvSpPr>
          <p:nvPr/>
        </p:nvSpPr>
        <p:spPr>
          <a:xfrm>
            <a:off x="567270" y="4114800"/>
            <a:ext cx="5522422" cy="1912583"/>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Clr>
                <a:srgbClr val="D34817"/>
              </a:buClr>
            </a:pPr>
            <a:r>
              <a:rPr lang="en-US" sz="2400" dirty="0">
                <a:solidFill>
                  <a:prstClr val="black"/>
                </a:solidFill>
              </a:rPr>
              <a:t>This measurement was </a:t>
            </a:r>
            <a:br>
              <a:rPr lang="en-US" sz="2400" dirty="0">
                <a:solidFill>
                  <a:prstClr val="black"/>
                </a:solidFill>
              </a:rPr>
            </a:br>
            <a:r>
              <a:rPr lang="en-US" sz="2400" dirty="0">
                <a:solidFill>
                  <a:prstClr val="black"/>
                </a:solidFill>
              </a:rPr>
              <a:t>done at 1.977 K</a:t>
            </a:r>
          </a:p>
          <a:p>
            <a:pPr>
              <a:buClr>
                <a:srgbClr val="D34817"/>
              </a:buClr>
            </a:pPr>
            <a:r>
              <a:rPr lang="en-US" sz="2400" dirty="0">
                <a:solidFill>
                  <a:prstClr val="black"/>
                </a:solidFill>
              </a:rPr>
              <a:t>v</a:t>
            </a:r>
            <a:r>
              <a:rPr lang="en-US" sz="2400" baseline="-25000" dirty="0">
                <a:solidFill>
                  <a:prstClr val="black"/>
                </a:solidFill>
              </a:rPr>
              <a:t>2</a:t>
            </a:r>
            <a:r>
              <a:rPr lang="en-US" sz="2400" dirty="0">
                <a:solidFill>
                  <a:prstClr val="black"/>
                </a:solidFill>
              </a:rPr>
              <a:t>(1.977 K)=17.14 m/s</a:t>
            </a:r>
          </a:p>
          <a:p>
            <a:pPr>
              <a:buClr>
                <a:srgbClr val="D34817"/>
              </a:buClr>
            </a:pPr>
            <a:r>
              <a:rPr lang="en-US" sz="2400" dirty="0">
                <a:solidFill>
                  <a:prstClr val="black"/>
                </a:solidFill>
              </a:rPr>
              <a:t>Signal of the measurement at t=2.52 ms</a:t>
            </a:r>
          </a:p>
          <a:p>
            <a:pPr>
              <a:buClr>
                <a:srgbClr val="D34817"/>
              </a:buClr>
            </a:pPr>
            <a:r>
              <a:rPr lang="en-US" sz="2400" dirty="0">
                <a:solidFill>
                  <a:prstClr val="black"/>
                </a:solidFill>
              </a:rPr>
              <a:t>Distance to heater v</a:t>
            </a:r>
            <a:r>
              <a:rPr lang="en-US" sz="2400" baseline="-25000" dirty="0">
                <a:solidFill>
                  <a:prstClr val="black"/>
                </a:solidFill>
              </a:rPr>
              <a:t>2</a:t>
            </a:r>
            <a:r>
              <a:rPr lang="en-US" sz="2400" dirty="0">
                <a:solidFill>
                  <a:prstClr val="black"/>
                </a:solidFill>
              </a:rPr>
              <a:t>t=4.32 cm</a:t>
            </a:r>
          </a:p>
        </p:txBody>
      </p:sp>
      <p:sp>
        <p:nvSpPr>
          <p:cNvPr id="3" name="Footer Placeholder 2">
            <a:extLst>
              <a:ext uri="{FF2B5EF4-FFF2-40B4-BE49-F238E27FC236}">
                <a16:creationId xmlns:a16="http://schemas.microsoft.com/office/drawing/2014/main" id="{AE946B1B-E1CB-4A97-AE37-CEC37206473E}"/>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1D33ED08-E8A5-4655-AD6C-4BBB44DDC527}"/>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432126708"/>
      </p:ext>
    </p:extLst>
  </p:cSld>
  <p:clrMapOvr>
    <a:masterClrMapping/>
  </p:clrMapOvr>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t">
            <a:normAutofit/>
          </a:bodyPr>
          <a:lstStyle/>
          <a:p>
            <a:r>
              <a:rPr lang="en-US" sz="3600" dirty="0"/>
              <a:t>State of the art SRF research</a:t>
            </a:r>
            <a:endParaRPr lang="de-DE" sz="3600" dirty="0"/>
          </a:p>
        </p:txBody>
      </p:sp>
      <p:sp>
        <p:nvSpPr>
          <p:cNvPr id="4" name="Slide Number Placeholder 3"/>
          <p:cNvSpPr>
            <a:spLocks noGrp="1"/>
          </p:cNvSpPr>
          <p:nvPr>
            <p:ph type="sldNum" sz="quarter" idx="12"/>
          </p:nvPr>
        </p:nvSpPr>
        <p:spPr/>
        <p:txBody>
          <a:bodyPr/>
          <a:lstStyle/>
          <a:p>
            <a:fld id="{6ECABC72-D80C-4584-B325-A0C029A8E655}" type="slidenum">
              <a:rPr lang="en-GB" smtClean="0"/>
              <a:pPr/>
              <a:t>142</a:t>
            </a:fld>
            <a:endParaRPr lang="en-GB" dirty="0"/>
          </a:p>
        </p:txBody>
      </p:sp>
      <p:sp>
        <p:nvSpPr>
          <p:cNvPr id="6" name="Content Placeholder 5"/>
          <p:cNvSpPr>
            <a:spLocks noGrp="1"/>
          </p:cNvSpPr>
          <p:nvPr>
            <p:ph sz="quarter" idx="1"/>
          </p:nvPr>
        </p:nvSpPr>
        <p:spPr/>
        <p:txBody>
          <a:bodyPr>
            <a:normAutofit lnSpcReduction="10000"/>
          </a:bodyPr>
          <a:lstStyle/>
          <a:p>
            <a:r>
              <a:rPr lang="en-US" dirty="0"/>
              <a:t>Reaching ultimate performance with bulk Nb cavities</a:t>
            </a:r>
          </a:p>
          <a:p>
            <a:pPr lvl="1"/>
            <a:r>
              <a:rPr lang="en-US" dirty="0"/>
              <a:t>Maximizing the quality factor Q</a:t>
            </a:r>
            <a:r>
              <a:rPr lang="en-US" baseline="-25000" dirty="0"/>
              <a:t>0</a:t>
            </a:r>
            <a:endParaRPr lang="en-US" dirty="0"/>
          </a:p>
          <a:p>
            <a:pPr lvl="1"/>
            <a:r>
              <a:rPr lang="en-US" dirty="0"/>
              <a:t>Reaching high accelerating gradients E</a:t>
            </a:r>
            <a:r>
              <a:rPr lang="en-US" baseline="-25000" dirty="0"/>
              <a:t>acc</a:t>
            </a:r>
          </a:p>
          <a:p>
            <a:pPr lvl="1"/>
            <a:endParaRPr lang="en-US" baseline="-25000" dirty="0"/>
          </a:p>
          <a:p>
            <a:r>
              <a:rPr lang="en-US" dirty="0"/>
              <a:t>Beyond Niobium: New materials</a:t>
            </a:r>
          </a:p>
          <a:p>
            <a:pPr lvl="1"/>
            <a:r>
              <a:rPr lang="en-US" dirty="0"/>
              <a:t>High temperature superconductors</a:t>
            </a:r>
          </a:p>
          <a:p>
            <a:pPr lvl="1"/>
            <a:r>
              <a:rPr lang="en-US" dirty="0"/>
              <a:t>Low temperature superconductors: Nb based materials</a:t>
            </a:r>
          </a:p>
          <a:p>
            <a:r>
              <a:rPr lang="en-US" dirty="0"/>
              <a:t>Search of new materials beyond Nb (i.e. Nb3Tn,V3Si, </a:t>
            </a:r>
            <a:r>
              <a:rPr lang="en-US" dirty="0" err="1"/>
              <a:t>NbN</a:t>
            </a:r>
            <a:r>
              <a:rPr lang="en-US" dirty="0"/>
              <a:t> for low temperatures and YBCO for high temp); the primary goal is energy saving, not so much the absolute performance in terms of acc. gradient. But reliability is always the fundamental requirement.</a:t>
            </a:r>
          </a:p>
        </p:txBody>
      </p:sp>
      <p:sp>
        <p:nvSpPr>
          <p:cNvPr id="3" name="Footer Placeholder 2">
            <a:extLst>
              <a:ext uri="{FF2B5EF4-FFF2-40B4-BE49-F238E27FC236}">
                <a16:creationId xmlns:a16="http://schemas.microsoft.com/office/drawing/2014/main" id="{463A7946-B89A-40C6-B9B0-81BEC0D1270E}"/>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D7196E41-A561-4A88-9120-7DBA7D8060EE}"/>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226298800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53889"/>
          </a:xfrm>
        </p:spPr>
        <p:txBody>
          <a:bodyPr>
            <a:normAutofit fontScale="90000"/>
          </a:bodyPr>
          <a:lstStyle/>
          <a:p>
            <a:pPr algn="ctr"/>
            <a:r>
              <a:rPr lang="en-US" dirty="0"/>
              <a:t>High Q versus high E</a:t>
            </a:r>
            <a:r>
              <a:rPr lang="en-US" baseline="-25000" dirty="0"/>
              <a:t>acc</a:t>
            </a:r>
            <a:endParaRPr lang="de-DE" baseline="-25000"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143</a:t>
            </a:fld>
            <a:endParaRPr lang="en-GB" dirty="0"/>
          </a:p>
        </p:txBody>
      </p:sp>
      <p:sp>
        <p:nvSpPr>
          <p:cNvPr id="7" name="Content Placeholder 6"/>
          <p:cNvSpPr>
            <a:spLocks noGrp="1"/>
          </p:cNvSpPr>
          <p:nvPr>
            <p:ph sz="quarter" idx="1"/>
          </p:nvPr>
        </p:nvSpPr>
        <p:spPr>
          <a:xfrm>
            <a:off x="914400" y="904848"/>
            <a:ext cx="7772400" cy="5234092"/>
          </a:xfrm>
        </p:spPr>
        <p:txBody>
          <a:bodyPr>
            <a:noAutofit/>
          </a:bodyPr>
          <a:lstStyle/>
          <a:p>
            <a:r>
              <a:rPr lang="en-US" sz="2200" dirty="0"/>
              <a:t>High Q is crucial for CW applications (e.g. light sources)</a:t>
            </a:r>
          </a:p>
          <a:p>
            <a:pPr lvl="1"/>
            <a:r>
              <a:rPr lang="en-US" sz="2200" dirty="0"/>
              <a:t>moderate E</a:t>
            </a:r>
            <a:r>
              <a:rPr lang="en-US" sz="2200" baseline="-25000" dirty="0"/>
              <a:t>acc</a:t>
            </a:r>
            <a:r>
              <a:rPr lang="en-US" sz="2200" dirty="0"/>
              <a:t> (12 – 20 MV/m)</a:t>
            </a:r>
          </a:p>
          <a:p>
            <a:pPr lvl="1"/>
            <a:r>
              <a:rPr lang="en-US" sz="2200" dirty="0"/>
              <a:t>Cryogenics is cost driver</a:t>
            </a:r>
          </a:p>
          <a:p>
            <a:pPr lvl="1"/>
            <a:r>
              <a:rPr lang="en-US" sz="2200" dirty="0"/>
              <a:t>High Q reduces cryogenic load</a:t>
            </a:r>
          </a:p>
          <a:p>
            <a:pPr lvl="1"/>
            <a:r>
              <a:rPr lang="en-US" sz="2200" dirty="0"/>
              <a:t> (</a:t>
            </a:r>
            <a:r>
              <a:rPr lang="en-US" sz="2200" dirty="0" err="1"/>
              <a:t>P</a:t>
            </a:r>
            <a:r>
              <a:rPr lang="en-US" sz="2200" baseline="-25000" dirty="0" err="1"/>
              <a:t>diss</a:t>
            </a:r>
            <a:r>
              <a:rPr lang="en-US" sz="2200" dirty="0"/>
              <a:t> ~E</a:t>
            </a:r>
            <a:r>
              <a:rPr lang="en-US" sz="2200" baseline="30000" dirty="0"/>
              <a:t>2</a:t>
            </a:r>
            <a:r>
              <a:rPr lang="en-US" sz="2200" baseline="-25000" dirty="0"/>
              <a:t>acc</a:t>
            </a:r>
            <a:r>
              <a:rPr lang="en-US" sz="2200" dirty="0"/>
              <a:t>/Q)</a:t>
            </a:r>
            <a:endParaRPr lang="de-DE" sz="2200" dirty="0"/>
          </a:p>
        </p:txBody>
      </p:sp>
      <p:sp>
        <p:nvSpPr>
          <p:cNvPr id="4" name="Footer Placeholder 3">
            <a:extLst>
              <a:ext uri="{FF2B5EF4-FFF2-40B4-BE49-F238E27FC236}">
                <a16:creationId xmlns:a16="http://schemas.microsoft.com/office/drawing/2014/main" id="{2FCBA1B2-BFAA-4983-8A21-D212C398B6C5}"/>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EC30213F-2024-4D18-A3D8-FA63FBE98268}"/>
              </a:ext>
            </a:extLst>
          </p:cNvPr>
          <p:cNvSpPr>
            <a:spLocks noGrp="1"/>
          </p:cNvSpPr>
          <p:nvPr>
            <p:ph type="dt" sz="half" idx="10"/>
          </p:nvPr>
        </p:nvSpPr>
        <p:spPr/>
        <p:txBody>
          <a:bodyPr/>
          <a:lstStyle/>
          <a:p>
            <a:r>
              <a:rPr lang="en-US"/>
              <a:t>Feb 2021</a:t>
            </a:r>
            <a:endParaRPr lang="en-GB" dirty="0"/>
          </a:p>
        </p:txBody>
      </p:sp>
      <p:sp>
        <p:nvSpPr>
          <p:cNvPr id="8" name="Content Placeholder 7"/>
          <p:cNvSpPr>
            <a:spLocks noGrp="1"/>
          </p:cNvSpPr>
          <p:nvPr>
            <p:ph sz="quarter" idx="4294967295"/>
          </p:nvPr>
        </p:nvSpPr>
        <p:spPr>
          <a:xfrm>
            <a:off x="5394325" y="1268413"/>
            <a:ext cx="3749675" cy="1976437"/>
          </a:xfrm>
        </p:spPr>
        <p:txBody>
          <a:bodyPr>
            <a:normAutofit/>
          </a:bodyPr>
          <a:lstStyle/>
          <a:p>
            <a:r>
              <a:rPr lang="en-GB" sz="2200" dirty="0"/>
              <a:t>High E</a:t>
            </a:r>
            <a:r>
              <a:rPr lang="en-GB" sz="2200" baseline="-25000" dirty="0"/>
              <a:t>acc</a:t>
            </a:r>
            <a:r>
              <a:rPr lang="en-GB" sz="2200" dirty="0"/>
              <a:t> is crucial for pulsed applications (e.g. particle physics)</a:t>
            </a:r>
          </a:p>
          <a:p>
            <a:pPr marL="320040" lvl="1" indent="0">
              <a:buNone/>
            </a:pPr>
            <a:r>
              <a:rPr lang="en-GB" sz="2200" dirty="0"/>
              <a:t>Machine size is cost driver.</a:t>
            </a:r>
          </a:p>
        </p:txBody>
      </p:sp>
      <p:pic>
        <p:nvPicPr>
          <p:cNvPr id="1028" name="Picture 4"/>
          <p:cNvPicPr>
            <a:picLocks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7584" y="3645024"/>
            <a:ext cx="3816424" cy="2640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17239" y="3796515"/>
            <a:ext cx="3462440" cy="2440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rot="16200000">
            <a:off x="7263758" y="4708716"/>
            <a:ext cx="2116349" cy="276999"/>
          </a:xfrm>
          <a:prstGeom prst="rect">
            <a:avLst/>
          </a:prstGeom>
          <a:noFill/>
        </p:spPr>
        <p:txBody>
          <a:bodyPr wrap="none" rtlCol="0">
            <a:spAutoFit/>
          </a:bodyPr>
          <a:lstStyle/>
          <a:p>
            <a:r>
              <a:rPr lang="en-US" sz="1200" dirty="0">
                <a:solidFill>
                  <a:prstClr val="black"/>
                </a:solidFill>
              </a:rPr>
              <a:t>G. Ciovait, THYB201, IPAC 2013</a:t>
            </a:r>
            <a:endParaRPr lang="de-DE" sz="1200" dirty="0">
              <a:solidFill>
                <a:prstClr val="black"/>
              </a:solidFill>
            </a:endParaRPr>
          </a:p>
        </p:txBody>
      </p:sp>
      <p:sp>
        <p:nvSpPr>
          <p:cNvPr id="12" name="TextBox 11"/>
          <p:cNvSpPr txBox="1"/>
          <p:nvPr/>
        </p:nvSpPr>
        <p:spPr>
          <a:xfrm rot="16200000">
            <a:off x="3447334" y="4708716"/>
            <a:ext cx="2116349" cy="276999"/>
          </a:xfrm>
          <a:prstGeom prst="rect">
            <a:avLst/>
          </a:prstGeom>
          <a:noFill/>
        </p:spPr>
        <p:txBody>
          <a:bodyPr wrap="none" rtlCol="0">
            <a:spAutoFit/>
          </a:bodyPr>
          <a:lstStyle/>
          <a:p>
            <a:r>
              <a:rPr lang="en-US" sz="1200" dirty="0">
                <a:solidFill>
                  <a:prstClr val="black"/>
                </a:solidFill>
              </a:rPr>
              <a:t>G. Ciovait, THYB201, IPAC 2013</a:t>
            </a:r>
            <a:endParaRPr lang="de-DE" sz="1200" dirty="0">
              <a:solidFill>
                <a:prstClr val="black"/>
              </a:solidFill>
            </a:endParaRPr>
          </a:p>
        </p:txBody>
      </p:sp>
      <p:cxnSp>
        <p:nvCxnSpPr>
          <p:cNvPr id="10" name="Straight Connector 9"/>
          <p:cNvCxnSpPr/>
          <p:nvPr/>
        </p:nvCxnSpPr>
        <p:spPr>
          <a:xfrm>
            <a:off x="6084168" y="3861048"/>
            <a:ext cx="0" cy="2016224"/>
          </a:xfrm>
          <a:prstGeom prst="line">
            <a:avLst/>
          </a:prstGeom>
          <a:ln w="95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308304" y="3861048"/>
            <a:ext cx="0" cy="2016224"/>
          </a:xfrm>
          <a:prstGeom prst="line">
            <a:avLst/>
          </a:prstGeom>
          <a:ln w="95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1027" name="Picture 3" descr="\\cern.ch\dfs\Users\s\saull\Documents\My Pictures\Cavity Shape 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19147" y="2998189"/>
            <a:ext cx="713846" cy="73927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ern.ch\dfs\Users\s\saull\Documents\My Pictures\Cavity Shape 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72200" y="2924944"/>
            <a:ext cx="644777" cy="88576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ern.ch\dfs\Users\s\saull\Documents\My Pictures\Cavity Shape 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55615" y="2949233"/>
            <a:ext cx="644777" cy="83718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973A7644-5CED-4788-BCA9-893792E4081A}"/>
              </a:ext>
            </a:extLst>
          </p:cNvPr>
          <p:cNvSpPr txBox="1"/>
          <p:nvPr/>
        </p:nvSpPr>
        <p:spPr>
          <a:xfrm>
            <a:off x="8068388" y="3244136"/>
            <a:ext cx="941283" cy="461665"/>
          </a:xfrm>
          <a:prstGeom prst="rect">
            <a:avLst/>
          </a:prstGeom>
          <a:noFill/>
        </p:spPr>
        <p:txBody>
          <a:bodyPr wrap="none" rtlCol="0">
            <a:spAutoFit/>
          </a:bodyPr>
          <a:lstStyle/>
          <a:p>
            <a:r>
              <a:rPr lang="en-US" sz="1200" dirty="0"/>
              <a:t>= good </a:t>
            </a:r>
            <a:r>
              <a:rPr lang="en-US" sz="1200" dirty="0" err="1"/>
              <a:t>geom</a:t>
            </a:r>
            <a:endParaRPr lang="en-US" sz="1200" dirty="0"/>
          </a:p>
          <a:p>
            <a:r>
              <a:rPr lang="en-US" sz="1200" dirty="0"/>
              <a:t> factor</a:t>
            </a:r>
            <a:endParaRPr lang="en-GB" sz="1200" dirty="0"/>
          </a:p>
        </p:txBody>
      </p:sp>
      <p:sp>
        <p:nvSpPr>
          <p:cNvPr id="13" name="TextBox 12">
            <a:extLst>
              <a:ext uri="{FF2B5EF4-FFF2-40B4-BE49-F238E27FC236}">
                <a16:creationId xmlns:a16="http://schemas.microsoft.com/office/drawing/2014/main" id="{3828127C-4D6D-441F-901D-F7B3CA37208D}"/>
              </a:ext>
            </a:extLst>
          </p:cNvPr>
          <p:cNvSpPr txBox="1"/>
          <p:nvPr/>
        </p:nvSpPr>
        <p:spPr>
          <a:xfrm>
            <a:off x="914400" y="3177320"/>
            <a:ext cx="3230436" cy="369332"/>
          </a:xfrm>
          <a:prstGeom prst="rect">
            <a:avLst/>
          </a:prstGeom>
          <a:noFill/>
        </p:spPr>
        <p:txBody>
          <a:bodyPr wrap="none" rtlCol="0">
            <a:spAutoFit/>
          </a:bodyPr>
          <a:lstStyle/>
          <a:p>
            <a:r>
              <a:rPr lang="en-US" dirty="0"/>
              <a:t>What </a:t>
            </a:r>
            <a:r>
              <a:rPr lang="en-US" dirty="0" err="1"/>
              <a:t>meas</a:t>
            </a:r>
            <a:r>
              <a:rPr lang="en-US" dirty="0"/>
              <a:t> CW? = continuous wave</a:t>
            </a:r>
            <a:endParaRPr lang="en-GB" dirty="0"/>
          </a:p>
        </p:txBody>
      </p:sp>
    </p:spTree>
    <p:extLst>
      <p:ext uri="{BB962C8B-B14F-4D97-AF65-F5344CB8AC3E}">
        <p14:creationId xmlns:p14="http://schemas.microsoft.com/office/powerpoint/2010/main" val="202894382"/>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46102"/>
          </a:xfrm>
        </p:spPr>
        <p:txBody>
          <a:bodyPr/>
          <a:lstStyle/>
          <a:p>
            <a:r>
              <a:rPr lang="en-US" dirty="0"/>
              <a:t>Maximizing Q: Ideal and Reality</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144</a:t>
            </a:fld>
            <a:endParaRPr lang="en-GB" dirty="0"/>
          </a:p>
        </p:txBody>
      </p:sp>
      <p:sp>
        <p:nvSpPr>
          <p:cNvPr id="8" name="Content Placeholder 7"/>
          <p:cNvSpPr>
            <a:spLocks noGrp="1"/>
          </p:cNvSpPr>
          <p:nvPr>
            <p:ph sz="quarter" idx="1"/>
          </p:nvPr>
        </p:nvSpPr>
        <p:spPr/>
        <p:txBody>
          <a:bodyPr>
            <a:normAutofit/>
          </a:bodyPr>
          <a:lstStyle/>
          <a:p>
            <a:r>
              <a:rPr lang="en-US" sz="2400" dirty="0"/>
              <a:t>In the ideal case: Is Q constant up to the theoretical limit?</a:t>
            </a:r>
          </a:p>
          <a:p>
            <a:r>
              <a:rPr lang="en-US" sz="2400" dirty="0"/>
              <a:t>Recent theoretical calculations yield increasing Q for increasing rf field.[See B.P. Xiao et al., Physica C 490 (2013)]</a:t>
            </a:r>
          </a:p>
        </p:txBody>
      </p:sp>
      <p:sp>
        <p:nvSpPr>
          <p:cNvPr id="4" name="Footer Placeholder 3">
            <a:extLst>
              <a:ext uri="{FF2B5EF4-FFF2-40B4-BE49-F238E27FC236}">
                <a16:creationId xmlns:a16="http://schemas.microsoft.com/office/drawing/2014/main" id="{232F6259-6519-4219-8CE6-C17D9EC5B61D}"/>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D45D5426-1808-4F7F-B401-44150766E549}"/>
              </a:ext>
            </a:extLst>
          </p:cNvPr>
          <p:cNvSpPr>
            <a:spLocks noGrp="1"/>
          </p:cNvSpPr>
          <p:nvPr>
            <p:ph type="dt" sz="half" idx="10"/>
          </p:nvPr>
        </p:nvSpPr>
        <p:spPr/>
        <p:txBody>
          <a:bodyPr/>
          <a:lstStyle/>
          <a:p>
            <a:r>
              <a:rPr lang="en-US"/>
              <a:t>Feb 2021</a:t>
            </a:r>
            <a:endParaRPr lang="en-GB"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619672" y="2678794"/>
            <a:ext cx="5782447" cy="3558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3990269"/>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05693"/>
          </a:xfrm>
        </p:spPr>
        <p:txBody>
          <a:bodyPr>
            <a:normAutofit fontScale="90000"/>
          </a:bodyPr>
          <a:lstStyle/>
          <a:p>
            <a:r>
              <a:rPr lang="en-US" dirty="0"/>
              <a:t>Maximizing Q: Improving treatments </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145</a:t>
            </a:fld>
            <a:endParaRPr lang="en-GB" dirty="0"/>
          </a:p>
        </p:txBody>
      </p:sp>
      <p:sp>
        <p:nvSpPr>
          <p:cNvPr id="6" name="Content Placeholder 5"/>
          <p:cNvSpPr>
            <a:spLocks noGrp="1"/>
          </p:cNvSpPr>
          <p:nvPr>
            <p:ph sz="quarter" idx="1"/>
          </p:nvPr>
        </p:nvSpPr>
        <p:spPr>
          <a:xfrm>
            <a:off x="609600" y="1020682"/>
            <a:ext cx="8077200" cy="4572000"/>
          </a:xfrm>
        </p:spPr>
        <p:txBody>
          <a:bodyPr>
            <a:normAutofit/>
          </a:bodyPr>
          <a:lstStyle/>
          <a:p>
            <a:r>
              <a:rPr lang="en-US" sz="2400" dirty="0"/>
              <a:t>Baking at 800°C with injection of N</a:t>
            </a:r>
            <a:r>
              <a:rPr lang="en-US" sz="2400" baseline="-25000" dirty="0"/>
              <a:t>2</a:t>
            </a:r>
            <a:r>
              <a:rPr lang="en-US" sz="2400" dirty="0"/>
              <a:t> degrades cavity performance.</a:t>
            </a:r>
          </a:p>
          <a:p>
            <a:r>
              <a:rPr lang="en-US" sz="2400" dirty="0"/>
              <a:t>After the removal of several µm by EP, the performance increases and exceeds baseline.</a:t>
            </a:r>
          </a:p>
          <a:p>
            <a:r>
              <a:rPr lang="en-US" sz="2400" dirty="0"/>
              <a:t>Q slope reverses to “anti Q slope”.</a:t>
            </a:r>
          </a:p>
          <a:p>
            <a:r>
              <a:rPr lang="en-US" sz="2400" dirty="0"/>
              <a:t>Comparison with Argon suggest interstitial effect instead of NbN formation.</a:t>
            </a:r>
            <a:endParaRPr lang="de-DE" sz="2400" dirty="0"/>
          </a:p>
        </p:txBody>
      </p:sp>
      <p:sp>
        <p:nvSpPr>
          <p:cNvPr id="4" name="Footer Placeholder 3">
            <a:extLst>
              <a:ext uri="{FF2B5EF4-FFF2-40B4-BE49-F238E27FC236}">
                <a16:creationId xmlns:a16="http://schemas.microsoft.com/office/drawing/2014/main" id="{0E15A5E4-7F77-4749-AE05-35B975C4252E}"/>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83A31195-D6A5-43BA-98AF-B26FD78EB384}"/>
              </a:ext>
            </a:extLst>
          </p:cNvPr>
          <p:cNvSpPr>
            <a:spLocks noGrp="1"/>
          </p:cNvSpPr>
          <p:nvPr>
            <p:ph type="dt" sz="half" idx="10"/>
          </p:nvPr>
        </p:nvSpPr>
        <p:spPr/>
        <p:txBody>
          <a:bodyPr/>
          <a:lstStyle/>
          <a:p>
            <a:r>
              <a:rPr lang="en-US"/>
              <a:t>Feb 2021</a:t>
            </a:r>
            <a:endParaRPr lang="en-GB" dirty="0"/>
          </a:p>
        </p:txBody>
      </p:sp>
      <p:sp>
        <p:nvSpPr>
          <p:cNvPr id="7" name="Content Placeholder 6"/>
          <p:cNvSpPr>
            <a:spLocks noGrp="1"/>
          </p:cNvSpPr>
          <p:nvPr>
            <p:ph sz="quarter" idx="4294967295"/>
          </p:nvPr>
        </p:nvSpPr>
        <p:spPr>
          <a:xfrm>
            <a:off x="5005387" y="3939990"/>
            <a:ext cx="3749675" cy="1438275"/>
          </a:xfrm>
        </p:spPr>
        <p:txBody>
          <a:bodyPr>
            <a:normAutofit/>
          </a:bodyPr>
          <a:lstStyle/>
          <a:p>
            <a:r>
              <a:rPr lang="en-US" sz="2400" dirty="0"/>
              <a:t>Experimental data in good agreement with B.P. Xiao’s field dependent model.</a:t>
            </a:r>
            <a:endParaRPr lang="de-DE" sz="2400" dirty="0"/>
          </a:p>
        </p:txBody>
      </p:sp>
      <p:grpSp>
        <p:nvGrpSpPr>
          <p:cNvPr id="9" name="Group 8"/>
          <p:cNvGrpSpPr/>
          <p:nvPr/>
        </p:nvGrpSpPr>
        <p:grpSpPr>
          <a:xfrm>
            <a:off x="990600" y="3620281"/>
            <a:ext cx="3505200" cy="2702086"/>
            <a:chOff x="4932040" y="1484784"/>
            <a:chExt cx="3948692" cy="2952328"/>
          </a:xfrm>
        </p:grpSpPr>
        <p:pic>
          <p:nvPicPr>
            <p:cNvPr id="5124" name="Picture 4"/>
            <p:cNvPicPr>
              <a:picLocks noChangeAspect="1" noChangeArrowheads="1"/>
            </p:cNvPicPr>
            <p:nvPr/>
          </p:nvPicPr>
          <p:blipFill rotWithShape="1">
            <a:blip r:embed="rId2">
              <a:clrChange>
                <a:clrFrom>
                  <a:srgbClr val="233D92"/>
                </a:clrFrom>
                <a:clrTo>
                  <a:srgbClr val="233D92">
                    <a:alpha val="0"/>
                  </a:srgbClr>
                </a:clrTo>
              </a:clrChange>
              <a:extLst>
                <a:ext uri="{28A0092B-C50C-407E-A947-70E740481C1C}">
                  <a14:useLocalDpi xmlns:a14="http://schemas.microsoft.com/office/drawing/2010/main" val="0"/>
                </a:ext>
              </a:extLst>
            </a:blip>
            <a:srcRect l="904" t="696" r="1100" b="1"/>
            <a:stretch/>
          </p:blipFill>
          <p:spPr bwMode="auto">
            <a:xfrm>
              <a:off x="4932040" y="1484784"/>
              <a:ext cx="3683950"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rot="16200000">
              <a:off x="7674697" y="2871036"/>
              <a:ext cx="2135072" cy="276999"/>
            </a:xfrm>
            <a:prstGeom prst="rect">
              <a:avLst/>
            </a:prstGeom>
            <a:noFill/>
          </p:spPr>
          <p:txBody>
            <a:bodyPr wrap="none" rtlCol="0">
              <a:spAutoFit/>
            </a:bodyPr>
            <a:lstStyle/>
            <a:p>
              <a:r>
                <a:rPr lang="en-US" sz="1200" dirty="0">
                  <a:solidFill>
                    <a:prstClr val="black"/>
                  </a:solidFill>
                </a:rPr>
                <a:t>A. Grassellino, TUIOA3, SRF 2013</a:t>
              </a:r>
              <a:endParaRPr lang="de-DE" sz="1200" dirty="0">
                <a:solidFill>
                  <a:prstClr val="black"/>
                </a:solidFill>
              </a:endParaRPr>
            </a:p>
          </p:txBody>
        </p:sp>
      </p:grpSp>
    </p:spTree>
    <p:extLst>
      <p:ext uri="{BB962C8B-B14F-4D97-AF65-F5344CB8AC3E}">
        <p14:creationId xmlns:p14="http://schemas.microsoft.com/office/powerpoint/2010/main" val="801886603"/>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39762"/>
          </a:xfrm>
        </p:spPr>
        <p:txBody>
          <a:bodyPr>
            <a:normAutofit/>
          </a:bodyPr>
          <a:lstStyle/>
          <a:p>
            <a:r>
              <a:rPr lang="en-US" sz="3200" dirty="0"/>
              <a:t>Maximizing Q: Improving cooling procedures</a:t>
            </a:r>
          </a:p>
        </p:txBody>
      </p:sp>
      <p:sp>
        <p:nvSpPr>
          <p:cNvPr id="4" name="Slide Number Placeholder 3"/>
          <p:cNvSpPr>
            <a:spLocks noGrp="1"/>
          </p:cNvSpPr>
          <p:nvPr>
            <p:ph type="sldNum" sz="quarter" idx="12"/>
          </p:nvPr>
        </p:nvSpPr>
        <p:spPr/>
        <p:txBody>
          <a:bodyPr/>
          <a:lstStyle/>
          <a:p>
            <a:fld id="{6ECABC72-D80C-4584-B325-A0C029A8E655}" type="slidenum">
              <a:rPr lang="en-GB" smtClean="0"/>
              <a:pPr/>
              <a:t>146</a:t>
            </a:fld>
            <a:endParaRPr lang="en-GB" dirty="0"/>
          </a:p>
        </p:txBody>
      </p:sp>
      <p:sp>
        <p:nvSpPr>
          <p:cNvPr id="5" name="Content Placeholder 4"/>
          <p:cNvSpPr>
            <a:spLocks noGrp="1"/>
          </p:cNvSpPr>
          <p:nvPr>
            <p:ph sz="quarter" idx="1"/>
          </p:nvPr>
        </p:nvSpPr>
        <p:spPr>
          <a:xfrm>
            <a:off x="5029200" y="1351043"/>
            <a:ext cx="3749675" cy="4572000"/>
          </a:xfrm>
        </p:spPr>
        <p:txBody>
          <a:bodyPr>
            <a:normAutofit/>
          </a:bodyPr>
          <a:lstStyle/>
          <a:p>
            <a:r>
              <a:rPr lang="en-US" sz="2400" dirty="0"/>
              <a:t>Cooling speed through T</a:t>
            </a:r>
            <a:r>
              <a:rPr lang="en-US" sz="2400" baseline="-25000" dirty="0"/>
              <a:t>c</a:t>
            </a:r>
            <a:r>
              <a:rPr lang="en-US" sz="2400" dirty="0"/>
              <a:t> and spatial temperature gradients impact the residual resistance.</a:t>
            </a:r>
          </a:p>
          <a:p>
            <a:r>
              <a:rPr lang="en-US" sz="2400" dirty="0"/>
              <a:t>Measurements of the ambient field suggest that changes in flux trapping and the creation of thermal currents cause changes in </a:t>
            </a:r>
            <a:r>
              <a:rPr lang="en-US" sz="2400" dirty="0" err="1"/>
              <a:t>R</a:t>
            </a:r>
            <a:r>
              <a:rPr lang="en-US" sz="2400" baseline="-25000" dirty="0" err="1"/>
              <a:t>res</a:t>
            </a:r>
            <a:r>
              <a:rPr lang="en-US" sz="2400" dirty="0"/>
              <a:t>.</a:t>
            </a:r>
          </a:p>
          <a:p>
            <a:r>
              <a:rPr lang="en-US" sz="2400" dirty="0"/>
              <a:t>We an improvement with each cooling cycle</a:t>
            </a:r>
          </a:p>
        </p:txBody>
      </p:sp>
      <p:sp>
        <p:nvSpPr>
          <p:cNvPr id="3" name="Footer Placeholder 2">
            <a:extLst>
              <a:ext uri="{FF2B5EF4-FFF2-40B4-BE49-F238E27FC236}">
                <a16:creationId xmlns:a16="http://schemas.microsoft.com/office/drawing/2014/main" id="{9B93160B-3AA6-470D-A71C-AA6743D2492E}"/>
              </a:ext>
            </a:extLst>
          </p:cNvPr>
          <p:cNvSpPr>
            <a:spLocks noGrp="1"/>
          </p:cNvSpPr>
          <p:nvPr>
            <p:ph type="ftr" sz="quarter" idx="11"/>
          </p:nvPr>
        </p:nvSpPr>
        <p:spPr/>
        <p:txBody>
          <a:bodyPr/>
          <a:lstStyle/>
          <a:p>
            <a:r>
              <a:rPr lang="en-GB"/>
              <a:t>JUAS  2021: SC RF  - Caspers/Wendt/Bozzolan/Calatroni</a:t>
            </a:r>
            <a:endParaRPr lang="en-GB" dirty="0"/>
          </a:p>
        </p:txBody>
      </p:sp>
      <p:sp>
        <p:nvSpPr>
          <p:cNvPr id="6" name="Date Placeholder 5">
            <a:extLst>
              <a:ext uri="{FF2B5EF4-FFF2-40B4-BE49-F238E27FC236}">
                <a16:creationId xmlns:a16="http://schemas.microsoft.com/office/drawing/2014/main" id="{C3FE634F-0BD9-4C07-ACE1-68A32767B209}"/>
              </a:ext>
            </a:extLst>
          </p:cNvPr>
          <p:cNvSpPr>
            <a:spLocks noGrp="1"/>
          </p:cNvSpPr>
          <p:nvPr>
            <p:ph type="dt" sz="half" idx="10"/>
          </p:nvPr>
        </p:nvSpPr>
        <p:spPr/>
        <p:txBody>
          <a:bodyPr/>
          <a:lstStyle/>
          <a:p>
            <a:r>
              <a:rPr lang="en-US"/>
              <a:t>Feb 2021</a:t>
            </a:r>
            <a:endParaRPr lang="en-GB" dirty="0"/>
          </a:p>
        </p:txBody>
      </p:sp>
      <p:pic>
        <p:nvPicPr>
          <p:cNvPr id="824322" name="Picture 2"/>
          <p:cNvPicPr>
            <a:picLocks noGrp="1" noChangeAspect="1" noChangeArrowheads="1"/>
          </p:cNvPicPr>
          <p:nvPr>
            <p:ph sz="quarter"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1600200"/>
            <a:ext cx="3749675" cy="2697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rot="16200000">
            <a:off x="-479731" y="2640613"/>
            <a:ext cx="2357825" cy="276999"/>
          </a:xfrm>
          <a:prstGeom prst="rect">
            <a:avLst/>
          </a:prstGeom>
          <a:noFill/>
        </p:spPr>
        <p:txBody>
          <a:bodyPr wrap="none" rtlCol="0">
            <a:spAutoFit/>
          </a:bodyPr>
          <a:lstStyle/>
          <a:p>
            <a:r>
              <a:rPr lang="en-US" sz="1200" dirty="0">
                <a:solidFill>
                  <a:prstClr val="black"/>
                </a:solidFill>
              </a:rPr>
              <a:t>Vogt et al, PRST-AB 16.102002 (2013)</a:t>
            </a:r>
            <a:endParaRPr lang="de-DE" sz="1200" dirty="0">
              <a:solidFill>
                <a:prstClr val="black"/>
              </a:solidFill>
            </a:endParaRPr>
          </a:p>
        </p:txBody>
      </p:sp>
    </p:spTree>
    <p:extLst>
      <p:ext uri="{BB962C8B-B14F-4D97-AF65-F5344CB8AC3E}">
        <p14:creationId xmlns:p14="http://schemas.microsoft.com/office/powerpoint/2010/main" val="1661295977"/>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69106"/>
          </a:xfrm>
        </p:spPr>
        <p:txBody>
          <a:bodyPr>
            <a:normAutofit fontScale="90000"/>
          </a:bodyPr>
          <a:lstStyle/>
          <a:p>
            <a:pPr algn="ctr"/>
            <a:r>
              <a:rPr lang="en-US" dirty="0"/>
              <a:t>Achieving maximal gradients</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147</a:t>
            </a:fld>
            <a:endParaRPr lang="en-GB" dirty="0"/>
          </a:p>
        </p:txBody>
      </p:sp>
      <p:sp>
        <p:nvSpPr>
          <p:cNvPr id="11" name="Content Placeholder 10"/>
          <p:cNvSpPr>
            <a:spLocks noGrp="1"/>
          </p:cNvSpPr>
          <p:nvPr>
            <p:ph sz="quarter" idx="1"/>
          </p:nvPr>
        </p:nvSpPr>
        <p:spPr>
          <a:xfrm>
            <a:off x="4724400" y="1033121"/>
            <a:ext cx="4175125" cy="4572000"/>
          </a:xfrm>
        </p:spPr>
        <p:txBody>
          <a:bodyPr/>
          <a:lstStyle/>
          <a:p>
            <a:r>
              <a:rPr lang="en-US" dirty="0"/>
              <a:t>High performing cavities are limited by field emission or quench</a:t>
            </a:r>
          </a:p>
          <a:p>
            <a:r>
              <a:rPr lang="en-US" dirty="0"/>
              <a:t>Avoiding emission sites by</a:t>
            </a:r>
          </a:p>
          <a:p>
            <a:pPr lvl="1"/>
            <a:r>
              <a:rPr lang="en-US" dirty="0"/>
              <a:t>Centrifugal barrel polishing: grinds larger defects</a:t>
            </a:r>
          </a:p>
          <a:p>
            <a:pPr lvl="1"/>
            <a:r>
              <a:rPr lang="en-US" dirty="0"/>
              <a:t>Improved Electro-polishing: smoothens surface on sub-µm scale</a:t>
            </a:r>
          </a:p>
          <a:p>
            <a:pPr lvl="1"/>
            <a:r>
              <a:rPr lang="en-US" dirty="0"/>
              <a:t>Cleaner handling: avoid (re-) contamination</a:t>
            </a:r>
          </a:p>
          <a:p>
            <a:endParaRPr lang="de-DE" dirty="0"/>
          </a:p>
        </p:txBody>
      </p:sp>
      <p:sp>
        <p:nvSpPr>
          <p:cNvPr id="4" name="Footer Placeholder 3">
            <a:extLst>
              <a:ext uri="{FF2B5EF4-FFF2-40B4-BE49-F238E27FC236}">
                <a16:creationId xmlns:a16="http://schemas.microsoft.com/office/drawing/2014/main" id="{A1D1847F-E2D3-4FDE-9D20-D9AFA49A1D1C}"/>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45715690-8811-451A-9BF8-249FED916174}"/>
              </a:ext>
            </a:extLst>
          </p:cNvPr>
          <p:cNvSpPr>
            <a:spLocks noGrp="1"/>
          </p:cNvSpPr>
          <p:nvPr>
            <p:ph type="dt" sz="half" idx="10"/>
          </p:nvPr>
        </p:nvSpPr>
        <p:spPr/>
        <p:txBody>
          <a:bodyPr/>
          <a:lstStyle/>
          <a:p>
            <a:r>
              <a:rPr lang="en-US"/>
              <a:t>Feb 2021</a:t>
            </a:r>
            <a:endParaRPr lang="en-GB" dirty="0"/>
          </a:p>
        </p:txBody>
      </p:sp>
      <p:sp>
        <p:nvSpPr>
          <p:cNvPr id="21" name="Content Placeholder 20"/>
          <p:cNvSpPr>
            <a:spLocks noGrp="1"/>
          </p:cNvSpPr>
          <p:nvPr>
            <p:ph sz="quarter" idx="4294967295"/>
          </p:nvPr>
        </p:nvSpPr>
        <p:spPr>
          <a:xfrm>
            <a:off x="0" y="1447800"/>
            <a:ext cx="4175125" cy="4572000"/>
          </a:xfrm>
        </p:spPr>
        <p:txBody>
          <a:bodyPr/>
          <a:lstStyle/>
          <a:p>
            <a:r>
              <a:rPr lang="en-GB" dirty="0"/>
              <a:t>World record E</a:t>
            </a:r>
            <a:r>
              <a:rPr lang="en-GB" baseline="-25000" dirty="0"/>
              <a:t>acc</a:t>
            </a:r>
            <a:r>
              <a:rPr lang="en-GB" dirty="0"/>
              <a:t> = 59 MV/m (Q = 4·10</a:t>
            </a:r>
            <a:r>
              <a:rPr lang="en-GB" baseline="30000" dirty="0"/>
              <a:t>9</a:t>
            </a:r>
            <a:r>
              <a:rPr lang="en-GB" dirty="0"/>
              <a:t>)</a:t>
            </a:r>
          </a:p>
          <a:p>
            <a:endParaRPr lang="de-DE" dirty="0"/>
          </a:p>
        </p:txBody>
      </p:sp>
      <p:grpSp>
        <p:nvGrpSpPr>
          <p:cNvPr id="18" name="Group 17"/>
          <p:cNvGrpSpPr/>
          <p:nvPr/>
        </p:nvGrpSpPr>
        <p:grpSpPr>
          <a:xfrm>
            <a:off x="725597" y="2564904"/>
            <a:ext cx="3486363" cy="3322406"/>
            <a:chOff x="5508104" y="1912451"/>
            <a:chExt cx="3486363" cy="3322406"/>
          </a:xfrm>
        </p:grpSpPr>
        <p:pic>
          <p:nvPicPr>
            <p:cNvPr id="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1912451"/>
              <a:ext cx="3347864" cy="3322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rot="16200000">
              <a:off x="7523820" y="3260153"/>
              <a:ext cx="2664296" cy="276999"/>
            </a:xfrm>
            <a:prstGeom prst="rect">
              <a:avLst/>
            </a:prstGeom>
            <a:noFill/>
          </p:spPr>
          <p:txBody>
            <a:bodyPr wrap="square" rtlCol="0">
              <a:spAutoFit/>
            </a:bodyPr>
            <a:lstStyle/>
            <a:p>
              <a:r>
                <a:rPr lang="en-US" sz="1200" dirty="0">
                  <a:solidFill>
                    <a:prstClr val="black"/>
                  </a:solidFill>
                </a:rPr>
                <a:t>Geng et al, WEPMS006</a:t>
              </a:r>
              <a:r>
                <a:rPr lang="de-DE" sz="1200" dirty="0">
                  <a:solidFill>
                    <a:prstClr val="black"/>
                  </a:solidFill>
                </a:rPr>
                <a:t>, </a:t>
              </a:r>
              <a:r>
                <a:rPr lang="en-US" sz="1200" dirty="0">
                  <a:solidFill>
                    <a:prstClr val="black"/>
                  </a:solidFill>
                </a:rPr>
                <a:t>PAC07</a:t>
              </a:r>
              <a:endParaRPr lang="de-DE" sz="1200" dirty="0">
                <a:solidFill>
                  <a:prstClr val="black"/>
                </a:solidFill>
              </a:endParaRPr>
            </a:p>
          </p:txBody>
        </p:sp>
      </p:grpSp>
      <p:sp>
        <p:nvSpPr>
          <p:cNvPr id="6" name="TextBox 5"/>
          <p:cNvSpPr txBox="1"/>
          <p:nvPr/>
        </p:nvSpPr>
        <p:spPr>
          <a:xfrm>
            <a:off x="3042000" y="2718957"/>
            <a:ext cx="830677" cy="600164"/>
          </a:xfrm>
          <a:prstGeom prst="rect">
            <a:avLst/>
          </a:prstGeom>
          <a:solidFill>
            <a:schemeClr val="bg1"/>
          </a:solidFill>
        </p:spPr>
        <p:txBody>
          <a:bodyPr wrap="none" rtlCol="0">
            <a:spAutoFit/>
          </a:bodyPr>
          <a:lstStyle/>
          <a:p>
            <a:r>
              <a:rPr lang="en-US" sz="1100" dirty="0">
                <a:solidFill>
                  <a:prstClr val="black"/>
                </a:solidFill>
                <a:latin typeface="Arial" panose="020B0604020202020204" pitchFamily="34" charset="0"/>
                <a:cs typeface="Arial" panose="020B0604020202020204" pitchFamily="34" charset="0"/>
              </a:rPr>
              <a:t>1.3 GHz</a:t>
            </a:r>
          </a:p>
          <a:p>
            <a:r>
              <a:rPr lang="en-US" sz="1100" dirty="0">
                <a:solidFill>
                  <a:prstClr val="black"/>
                </a:solidFill>
                <a:latin typeface="Arial" panose="020B0604020202020204" pitchFamily="34" charset="0"/>
                <a:cs typeface="Arial" panose="020B0604020202020204" pitchFamily="34" charset="0"/>
              </a:rPr>
              <a:t>Single cell</a:t>
            </a:r>
          </a:p>
          <a:p>
            <a:r>
              <a:rPr lang="en-US" sz="1100" dirty="0">
                <a:solidFill>
                  <a:prstClr val="black"/>
                </a:solidFill>
                <a:latin typeface="Arial" panose="020B0604020202020204" pitchFamily="34" charset="0"/>
                <a:cs typeface="Arial" panose="020B0604020202020204" pitchFamily="34" charset="0"/>
              </a:rPr>
              <a:t>Bulk Nb</a:t>
            </a:r>
            <a:endParaRPr lang="de-DE" sz="11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041709"/>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63562"/>
          </a:xfrm>
        </p:spPr>
        <p:txBody>
          <a:bodyPr>
            <a:normAutofit fontScale="90000"/>
          </a:bodyPr>
          <a:lstStyle/>
          <a:p>
            <a:pPr algn="ctr"/>
            <a:r>
              <a:rPr lang="en-US" dirty="0"/>
              <a:t>Surface Preparation</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148</a:t>
            </a:fld>
            <a:endParaRPr lang="en-GB" dirty="0"/>
          </a:p>
        </p:txBody>
      </p:sp>
      <p:sp>
        <p:nvSpPr>
          <p:cNvPr id="6" name="Content Placeholder 5"/>
          <p:cNvSpPr>
            <a:spLocks noGrp="1"/>
          </p:cNvSpPr>
          <p:nvPr>
            <p:ph sz="quarter" idx="1"/>
          </p:nvPr>
        </p:nvSpPr>
        <p:spPr>
          <a:xfrm>
            <a:off x="343568" y="914400"/>
            <a:ext cx="8668922" cy="5340657"/>
          </a:xfrm>
        </p:spPr>
        <p:txBody>
          <a:bodyPr>
            <a:normAutofit/>
          </a:bodyPr>
          <a:lstStyle/>
          <a:p>
            <a:r>
              <a:rPr lang="en-US" sz="2400" dirty="0"/>
              <a:t>Centrifugal barrel polishing:</a:t>
            </a:r>
          </a:p>
          <a:p>
            <a:pPr marL="320040" lvl="1" indent="0">
              <a:buNone/>
            </a:pPr>
            <a:r>
              <a:rPr lang="en-US" sz="2200" dirty="0"/>
              <a:t>Mechanical removal and smoothening</a:t>
            </a:r>
          </a:p>
          <a:p>
            <a:pPr marL="320040" lvl="1" indent="0">
              <a:buNone/>
            </a:pPr>
            <a:r>
              <a:rPr lang="en-US" sz="2200" dirty="0"/>
              <a:t>of the surface with abrasive “stones”. </a:t>
            </a:r>
            <a:endParaRPr lang="de-DE" sz="2200" dirty="0"/>
          </a:p>
        </p:txBody>
      </p:sp>
      <p:sp>
        <p:nvSpPr>
          <p:cNvPr id="4" name="Footer Placeholder 3">
            <a:extLst>
              <a:ext uri="{FF2B5EF4-FFF2-40B4-BE49-F238E27FC236}">
                <a16:creationId xmlns:a16="http://schemas.microsoft.com/office/drawing/2014/main" id="{EFE16131-14A0-4ACC-972C-679826C9496B}"/>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A146D082-1203-446B-A283-7B7CF6AA524A}"/>
              </a:ext>
            </a:extLst>
          </p:cNvPr>
          <p:cNvSpPr>
            <a:spLocks noGrp="1"/>
          </p:cNvSpPr>
          <p:nvPr>
            <p:ph type="dt" sz="half" idx="10"/>
          </p:nvPr>
        </p:nvSpPr>
        <p:spPr/>
        <p:txBody>
          <a:bodyPr/>
          <a:lstStyle/>
          <a:p>
            <a:r>
              <a:rPr lang="en-US"/>
              <a:t>Feb 2021</a:t>
            </a:r>
            <a:endParaRPr lang="en-GB" dirty="0"/>
          </a:p>
        </p:txBody>
      </p:sp>
      <p:sp>
        <p:nvSpPr>
          <p:cNvPr id="10" name="Content Placeholder 9"/>
          <p:cNvSpPr>
            <a:spLocks noGrp="1"/>
          </p:cNvSpPr>
          <p:nvPr>
            <p:ph sz="quarter" idx="4294967295"/>
          </p:nvPr>
        </p:nvSpPr>
        <p:spPr>
          <a:xfrm>
            <a:off x="4779068" y="898071"/>
            <a:ext cx="4032250" cy="2371725"/>
          </a:xfrm>
        </p:spPr>
        <p:txBody>
          <a:bodyPr>
            <a:normAutofit/>
          </a:bodyPr>
          <a:lstStyle/>
          <a:p>
            <a:r>
              <a:rPr lang="en-US" sz="2400" dirty="0"/>
              <a:t>Electro-Polishing:</a:t>
            </a:r>
          </a:p>
          <a:p>
            <a:pPr lvl="1"/>
            <a:r>
              <a:rPr lang="en-US" sz="2200" i="1" dirty="0"/>
              <a:t>Best</a:t>
            </a:r>
            <a:r>
              <a:rPr lang="en-US" sz="2200" dirty="0"/>
              <a:t> surface finish for cavities</a:t>
            </a:r>
          </a:p>
          <a:p>
            <a:pPr lvl="1"/>
            <a:r>
              <a:rPr lang="en-US" sz="2200" dirty="0"/>
              <a:t>Final roughness depends on initial surface finish</a:t>
            </a:r>
          </a:p>
          <a:p>
            <a:pPr lvl="1"/>
            <a:endParaRPr lang="de-DE" sz="2200" dirty="0"/>
          </a:p>
        </p:txBody>
      </p:sp>
      <p:sp>
        <p:nvSpPr>
          <p:cNvPr id="11" name="Content Placeholder 10"/>
          <p:cNvSpPr>
            <a:spLocks noGrp="1"/>
          </p:cNvSpPr>
          <p:nvPr>
            <p:ph sz="quarter" idx="4294967295"/>
          </p:nvPr>
        </p:nvSpPr>
        <p:spPr>
          <a:xfrm>
            <a:off x="0" y="5229225"/>
            <a:ext cx="4164013" cy="790575"/>
          </a:xfrm>
        </p:spPr>
        <p:txBody>
          <a:bodyPr/>
          <a:lstStyle/>
          <a:p>
            <a:pPr marL="274320" lvl="1" indent="-274320">
              <a:spcBef>
                <a:spcPts val="580"/>
              </a:spcBef>
              <a:buClr>
                <a:schemeClr val="accent1"/>
              </a:buClr>
            </a:pPr>
            <a:r>
              <a:rPr lang="en-US" sz="2200" dirty="0"/>
              <a:t>Produces a new damage layer that need to be etched.</a:t>
            </a:r>
          </a:p>
          <a:p>
            <a:endParaRPr lang="de-DE" dirty="0"/>
          </a:p>
        </p:txBody>
      </p:sp>
      <p:sp>
        <p:nvSpPr>
          <p:cNvPr id="12" name="Content Placeholder 11"/>
          <p:cNvSpPr>
            <a:spLocks noGrp="1"/>
          </p:cNvSpPr>
          <p:nvPr>
            <p:ph sz="quarter" idx="4294967295"/>
          </p:nvPr>
        </p:nvSpPr>
        <p:spPr>
          <a:xfrm>
            <a:off x="4827814" y="4027875"/>
            <a:ext cx="4059237" cy="2301875"/>
          </a:xfrm>
        </p:spPr>
        <p:txBody>
          <a:bodyPr>
            <a:normAutofit/>
          </a:bodyPr>
          <a:lstStyle/>
          <a:p>
            <a:r>
              <a:rPr lang="en-US" sz="2400" dirty="0"/>
              <a:t>Clean handling:</a:t>
            </a:r>
          </a:p>
          <a:p>
            <a:pPr lvl="1"/>
            <a:r>
              <a:rPr lang="en-US" sz="2200" dirty="0"/>
              <a:t>Any preparation of the surface and the final assembly needs to be done in a clean room (ISO 4).</a:t>
            </a:r>
          </a:p>
          <a:p>
            <a:pPr lvl="1"/>
            <a:r>
              <a:rPr lang="en-US" sz="2200" dirty="0"/>
              <a:t>Re-contamination has to be avoided.</a:t>
            </a:r>
          </a:p>
        </p:txBody>
      </p:sp>
      <p:grpSp>
        <p:nvGrpSpPr>
          <p:cNvPr id="9" name="Group 8"/>
          <p:cNvGrpSpPr/>
          <p:nvPr/>
        </p:nvGrpSpPr>
        <p:grpSpPr>
          <a:xfrm>
            <a:off x="586984" y="3823587"/>
            <a:ext cx="2813479" cy="1273041"/>
            <a:chOff x="1907702" y="4235406"/>
            <a:chExt cx="2813479" cy="1273041"/>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flipH="1">
              <a:off x="2623061" y="3651000"/>
              <a:ext cx="967760" cy="23984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rot="16200000">
              <a:off x="3853828" y="4641094"/>
              <a:ext cx="1273041" cy="461665"/>
            </a:xfrm>
            <a:prstGeom prst="rect">
              <a:avLst/>
            </a:prstGeom>
            <a:noFill/>
          </p:spPr>
          <p:txBody>
            <a:bodyPr wrap="none" rtlCol="0">
              <a:spAutoFit/>
            </a:bodyPr>
            <a:lstStyle/>
            <a:p>
              <a:r>
                <a:rPr lang="en-US" sz="1200" dirty="0">
                  <a:solidFill>
                    <a:prstClr val="black"/>
                  </a:solidFill>
                </a:rPr>
                <a:t>P. Michelato, </a:t>
              </a:r>
            </a:p>
            <a:p>
              <a:r>
                <a:rPr lang="en-US" sz="1200" dirty="0">
                  <a:solidFill>
                    <a:prstClr val="black"/>
                  </a:solidFill>
                </a:rPr>
                <a:t>SRF Tutorials, 2013</a:t>
              </a:r>
              <a:endParaRPr lang="de-DE" sz="1200" dirty="0">
                <a:solidFill>
                  <a:prstClr val="black"/>
                </a:solidFill>
              </a:endParaRPr>
            </a:p>
          </p:txBody>
        </p:sp>
      </p:grpSp>
      <p:pic>
        <p:nvPicPr>
          <p:cNvPr id="3075" name="Picture 3" descr="\\cern.ch\dfs\Users\s\saull\Documents\My Pictures\CBP.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0758" y="2392659"/>
            <a:ext cx="1692317" cy="115212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4" name="Chart 13"/>
          <p:cNvGraphicFramePr>
            <a:graphicFrameLocks/>
          </p:cNvGraphicFramePr>
          <p:nvPr>
            <p:extLst>
              <p:ext uri="{D42A27DB-BD31-4B8C-83A1-F6EECF244321}">
                <p14:modId xmlns:p14="http://schemas.microsoft.com/office/powerpoint/2010/main" val="500421023"/>
              </p:ext>
            </p:extLst>
          </p:nvPr>
        </p:nvGraphicFramePr>
        <p:xfrm>
          <a:off x="5148064" y="2348880"/>
          <a:ext cx="2880320" cy="1656184"/>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p:cNvSpPr txBox="1"/>
          <p:nvPr/>
        </p:nvSpPr>
        <p:spPr>
          <a:xfrm>
            <a:off x="7793887" y="2420888"/>
            <a:ext cx="1218603" cy="577081"/>
          </a:xfrm>
          <a:prstGeom prst="rect">
            <a:avLst/>
          </a:prstGeom>
          <a:noFill/>
        </p:spPr>
        <p:txBody>
          <a:bodyPr wrap="none" rtlCol="0">
            <a:spAutoFit/>
          </a:bodyPr>
          <a:lstStyle/>
          <a:p>
            <a:r>
              <a:rPr lang="en-US" sz="1050" dirty="0">
                <a:solidFill>
                  <a:prstClr val="black"/>
                </a:solidFill>
              </a:rPr>
              <a:t>from: L. Ferreira, </a:t>
            </a:r>
          </a:p>
          <a:p>
            <a:r>
              <a:rPr lang="en-US" sz="1050" dirty="0">
                <a:solidFill>
                  <a:prstClr val="black"/>
                </a:solidFill>
              </a:rPr>
              <a:t>B2FiftyTwo Seminar </a:t>
            </a:r>
          </a:p>
          <a:p>
            <a:r>
              <a:rPr lang="en-US" sz="1050" dirty="0">
                <a:solidFill>
                  <a:prstClr val="black"/>
                </a:solidFill>
              </a:rPr>
              <a:t>Jan 2014</a:t>
            </a:r>
            <a:endParaRPr lang="de-DE" sz="1050" dirty="0">
              <a:solidFill>
                <a:prstClr val="black"/>
              </a:solidFill>
            </a:endParaRPr>
          </a:p>
        </p:txBody>
      </p:sp>
    </p:spTree>
    <p:extLst>
      <p:ext uri="{BB962C8B-B14F-4D97-AF65-F5344CB8AC3E}">
        <p14:creationId xmlns:p14="http://schemas.microsoft.com/office/powerpoint/2010/main" val="4146926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715962"/>
          </a:xfrm>
        </p:spPr>
        <p:txBody>
          <a:bodyPr>
            <a:normAutofit fontScale="90000"/>
          </a:bodyPr>
          <a:lstStyle/>
          <a:p>
            <a:r>
              <a:rPr lang="en-US" dirty="0"/>
              <a:t>Materials beyond Nb: Potential Benefits</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149</a:t>
            </a:fld>
            <a:endParaRPr lang="en-GB" dirty="0"/>
          </a:p>
        </p:txBody>
      </p:sp>
      <p:sp>
        <p:nvSpPr>
          <p:cNvPr id="9" name="Content Placeholder 8"/>
          <p:cNvSpPr>
            <a:spLocks noGrp="1"/>
          </p:cNvSpPr>
          <p:nvPr>
            <p:ph sz="quarter" idx="1"/>
          </p:nvPr>
        </p:nvSpPr>
        <p:spPr/>
        <p:txBody>
          <a:bodyPr>
            <a:normAutofit lnSpcReduction="10000"/>
          </a:bodyPr>
          <a:lstStyle/>
          <a:p>
            <a:r>
              <a:rPr lang="en-US" dirty="0"/>
              <a:t>Higher Q due to lower BCS surface resistance:</a:t>
            </a:r>
          </a:p>
          <a:p>
            <a:pPr lvl="1"/>
            <a:r>
              <a:rPr lang="en-US" dirty="0"/>
              <a:t>Reduces cryogenic dynamic losses (operation costs)</a:t>
            </a:r>
          </a:p>
          <a:p>
            <a:pPr lvl="1"/>
            <a:r>
              <a:rPr lang="en-US" dirty="0"/>
              <a:t>Allows operation at higher temperature (reduces cryogenic static losses)</a:t>
            </a:r>
          </a:p>
          <a:p>
            <a:r>
              <a:rPr lang="en-US" dirty="0"/>
              <a:t>Higher accelerating gradients:</a:t>
            </a:r>
          </a:p>
          <a:p>
            <a:pPr lvl="1"/>
            <a:r>
              <a:rPr lang="en-US" dirty="0"/>
              <a:t>Reduces installation costs due to more compact accelerators</a:t>
            </a:r>
          </a:p>
          <a:p>
            <a:r>
              <a:rPr lang="en-US" dirty="0"/>
              <a:t>Reduced materials costs</a:t>
            </a:r>
          </a:p>
          <a:p>
            <a:pPr lvl="1"/>
            <a:r>
              <a:rPr lang="en-US" dirty="0"/>
              <a:t>Inexpensive materials, well formable, high thermal conductivity</a:t>
            </a:r>
          </a:p>
          <a:p>
            <a:r>
              <a:rPr lang="en-US" dirty="0"/>
              <a:t>Simplified fabrication and assembly</a:t>
            </a:r>
          </a:p>
          <a:p>
            <a:pPr lvl="1"/>
            <a:r>
              <a:rPr lang="en-US" dirty="0"/>
              <a:t>Separating cavity shape from rf surface (Coatings)</a:t>
            </a:r>
          </a:p>
          <a:p>
            <a:pPr lvl="1"/>
            <a:r>
              <a:rPr lang="en-US" dirty="0"/>
              <a:t>More flexibility in design of cryomodules</a:t>
            </a:r>
          </a:p>
          <a:p>
            <a:endParaRPr lang="en-US" dirty="0"/>
          </a:p>
        </p:txBody>
      </p:sp>
      <p:sp>
        <p:nvSpPr>
          <p:cNvPr id="4" name="Footer Placeholder 3">
            <a:extLst>
              <a:ext uri="{FF2B5EF4-FFF2-40B4-BE49-F238E27FC236}">
                <a16:creationId xmlns:a16="http://schemas.microsoft.com/office/drawing/2014/main" id="{14B79F4E-947E-418D-BC0E-F939610FE584}"/>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97FB0C14-5FD2-483F-9876-DCB7241BB2F8}"/>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2131993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3"/>
          <p:cNvSpPr>
            <a:spLocks noGrp="1"/>
          </p:cNvSpPr>
          <p:nvPr>
            <p:ph type="sldNum" sz="quarter" idx="12"/>
          </p:nvPr>
        </p:nvSpPr>
        <p:spPr/>
        <p:txBody>
          <a:bodyPr/>
          <a:lstStyle/>
          <a:p>
            <a:pPr>
              <a:defRPr/>
            </a:pPr>
            <a:fld id="{DC20C39E-E1F4-466C-8291-ECE6644B71B4}" type="slidenum">
              <a:rPr lang="en-US"/>
              <a:pPr>
                <a:defRPr/>
              </a:pPr>
              <a:t>15</a:t>
            </a:fld>
            <a:endParaRPr lang="en-US" dirty="0"/>
          </a:p>
        </p:txBody>
      </p:sp>
      <p:sp>
        <p:nvSpPr>
          <p:cNvPr id="5127" name="Rectangle 2"/>
          <p:cNvSpPr>
            <a:spLocks noGrp="1" noChangeArrowheads="1"/>
          </p:cNvSpPr>
          <p:nvPr>
            <p:ph type="title" idx="4294967295"/>
          </p:nvPr>
        </p:nvSpPr>
        <p:spPr>
          <a:xfrm>
            <a:off x="131064" y="89840"/>
            <a:ext cx="8845296" cy="762000"/>
          </a:xfrm>
        </p:spPr>
        <p:txBody>
          <a:bodyPr/>
          <a:lstStyle/>
          <a:p>
            <a:pPr algn="ctr" eaLnBrk="1" hangingPunct="1"/>
            <a:r>
              <a:rPr lang="en-GB" dirty="0"/>
              <a:t>Plane Waves in Vacuum</a:t>
            </a:r>
          </a:p>
        </p:txBody>
      </p:sp>
      <p:sp>
        <p:nvSpPr>
          <p:cNvPr id="74756" name="Text Box 4"/>
          <p:cNvSpPr txBox="1">
            <a:spLocks noChangeArrowheads="1"/>
          </p:cNvSpPr>
          <p:nvPr/>
        </p:nvSpPr>
        <p:spPr bwMode="auto">
          <a:xfrm>
            <a:off x="386456" y="1005204"/>
            <a:ext cx="3956943" cy="400110"/>
          </a:xfrm>
          <a:prstGeom prst="rect">
            <a:avLst/>
          </a:prstGeom>
          <a:noFill/>
          <a:ln w="9525">
            <a:noFill/>
            <a:miter lim="800000"/>
            <a:headEnd/>
            <a:tailEnd/>
          </a:ln>
          <a:effectLst/>
        </p:spPr>
        <p:txBody>
          <a:bodyPr wrap="square">
            <a:spAutoFit/>
          </a:bodyPr>
          <a:lstStyle/>
          <a:p>
            <a:pPr eaLnBrk="0" hangingPunct="0">
              <a:defRPr/>
            </a:pPr>
            <a:r>
              <a:rPr lang="en-US" sz="2000" b="1" dirty="0">
                <a:solidFill>
                  <a:schemeClr val="bg1">
                    <a:lumMod val="50000"/>
                  </a:schemeClr>
                </a:solidFill>
                <a:latin typeface="Arial" charset="0"/>
                <a:ea typeface="ＭＳ Ｐゴシック" pitchFamily="-48" charset="-128"/>
              </a:rPr>
              <a:t>From Maxwell’ s equations:</a:t>
            </a:r>
            <a:endParaRPr lang="fr-CH" sz="2000" b="1" dirty="0">
              <a:solidFill>
                <a:schemeClr val="bg1">
                  <a:lumMod val="50000"/>
                </a:schemeClr>
              </a:solidFill>
              <a:latin typeface="Arial" charset="0"/>
              <a:ea typeface="ＭＳ Ｐゴシック" pitchFamily="-48" charset="-128"/>
            </a:endParaRPr>
          </a:p>
        </p:txBody>
      </p:sp>
      <p:graphicFrame>
        <p:nvGraphicFramePr>
          <p:cNvPr id="18" name="Object 10"/>
          <p:cNvGraphicFramePr>
            <a:graphicFrameLocks noChangeAspect="1"/>
          </p:cNvGraphicFramePr>
          <p:nvPr>
            <p:extLst>
              <p:ext uri="{D42A27DB-BD31-4B8C-83A1-F6EECF244321}">
                <p14:modId xmlns:p14="http://schemas.microsoft.com/office/powerpoint/2010/main" val="389444612"/>
              </p:ext>
            </p:extLst>
          </p:nvPr>
        </p:nvGraphicFramePr>
        <p:xfrm>
          <a:off x="411079" y="1658470"/>
          <a:ext cx="4727575" cy="581025"/>
        </p:xfrm>
        <a:graphic>
          <a:graphicData uri="http://schemas.openxmlformats.org/presentationml/2006/ole">
            <mc:AlternateContent xmlns:mc="http://schemas.openxmlformats.org/markup-compatibility/2006">
              <mc:Choice xmlns:v="urn:schemas-microsoft-com:vml" Requires="v">
                <p:oleObj name="Equation" r:id="rId3" imgW="1955520" imgH="241200" progId="Equation.3">
                  <p:embed/>
                </p:oleObj>
              </mc:Choice>
              <mc:Fallback>
                <p:oleObj name="Equation" r:id="rId3" imgW="1955520" imgH="241200" progId="Equation.3">
                  <p:embed/>
                  <p:pic>
                    <p:nvPicPr>
                      <p:cNvPr id="121866" name="Object 10"/>
                      <p:cNvPicPr>
                        <a:picLocks noChangeAspect="1" noChangeArrowheads="1"/>
                      </p:cNvPicPr>
                      <p:nvPr/>
                    </p:nvPicPr>
                    <p:blipFill>
                      <a:blip r:embed="rId4"/>
                      <a:srcRect/>
                      <a:stretch>
                        <a:fillRect/>
                      </a:stretch>
                    </p:blipFill>
                    <p:spPr bwMode="auto">
                      <a:xfrm>
                        <a:off x="411079" y="1658470"/>
                        <a:ext cx="4727575" cy="581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Rectangle 15"/>
          <p:cNvSpPr>
            <a:spLocks noChangeArrowheads="1"/>
          </p:cNvSpPr>
          <p:nvPr/>
        </p:nvSpPr>
        <p:spPr bwMode="auto">
          <a:xfrm>
            <a:off x="5287641" y="1734904"/>
            <a:ext cx="722312" cy="395287"/>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and:</a:t>
            </a:r>
          </a:p>
        </p:txBody>
      </p:sp>
      <p:graphicFrame>
        <p:nvGraphicFramePr>
          <p:cNvPr id="32" name="Object 14"/>
          <p:cNvGraphicFramePr>
            <a:graphicFrameLocks noChangeAspect="1"/>
          </p:cNvGraphicFramePr>
          <p:nvPr>
            <p:extLst>
              <p:ext uri="{D42A27DB-BD31-4B8C-83A1-F6EECF244321}">
                <p14:modId xmlns:p14="http://schemas.microsoft.com/office/powerpoint/2010/main" val="301944686"/>
              </p:ext>
            </p:extLst>
          </p:nvPr>
        </p:nvGraphicFramePr>
        <p:xfrm>
          <a:off x="6009953" y="1500935"/>
          <a:ext cx="2640013" cy="917575"/>
        </p:xfrm>
        <a:graphic>
          <a:graphicData uri="http://schemas.openxmlformats.org/presentationml/2006/ole">
            <mc:AlternateContent xmlns:mc="http://schemas.openxmlformats.org/markup-compatibility/2006">
              <mc:Choice xmlns:v="urn:schemas-microsoft-com:vml" Requires="v">
                <p:oleObj name="Equation" r:id="rId5" imgW="1091880" imgH="380880" progId="Equation.3">
                  <p:embed/>
                </p:oleObj>
              </mc:Choice>
              <mc:Fallback>
                <p:oleObj name="Equation" r:id="rId5" imgW="1091880" imgH="380880" progId="Equation.3">
                  <p:embed/>
                  <p:pic>
                    <p:nvPicPr>
                      <p:cNvPr id="12187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09953" y="1500935"/>
                        <a:ext cx="2640013" cy="917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Rectangle 11"/>
          <p:cNvSpPr>
            <a:spLocks noChangeArrowheads="1"/>
          </p:cNvSpPr>
          <p:nvPr/>
        </p:nvSpPr>
        <p:spPr bwMode="auto">
          <a:xfrm>
            <a:off x="347239" y="2671211"/>
            <a:ext cx="3019177" cy="395288"/>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with the wavenumber:</a:t>
            </a:r>
          </a:p>
        </p:txBody>
      </p:sp>
      <p:graphicFrame>
        <p:nvGraphicFramePr>
          <p:cNvPr id="34" name="Object 12"/>
          <p:cNvGraphicFramePr>
            <a:graphicFrameLocks noChangeAspect="1"/>
          </p:cNvGraphicFramePr>
          <p:nvPr>
            <p:extLst>
              <p:ext uri="{D42A27DB-BD31-4B8C-83A1-F6EECF244321}">
                <p14:modId xmlns:p14="http://schemas.microsoft.com/office/powerpoint/2010/main" val="2858352052"/>
              </p:ext>
            </p:extLst>
          </p:nvPr>
        </p:nvGraphicFramePr>
        <p:xfrm>
          <a:off x="3086443" y="2463378"/>
          <a:ext cx="3287713" cy="841375"/>
        </p:xfrm>
        <a:graphic>
          <a:graphicData uri="http://schemas.openxmlformats.org/presentationml/2006/ole">
            <mc:AlternateContent xmlns:mc="http://schemas.openxmlformats.org/markup-compatibility/2006">
              <mc:Choice xmlns:v="urn:schemas-microsoft-com:vml" Requires="v">
                <p:oleObj name="Equation" r:id="rId7" imgW="1638000" imgH="419040" progId="Equation.3">
                  <p:embed/>
                </p:oleObj>
              </mc:Choice>
              <mc:Fallback>
                <p:oleObj name="Equation" r:id="rId7" imgW="1638000" imgH="419040" progId="Equation.3">
                  <p:embed/>
                  <p:pic>
                    <p:nvPicPr>
                      <p:cNvPr id="121868"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86443" y="2463378"/>
                        <a:ext cx="3287713" cy="841375"/>
                      </a:xfrm>
                      <a:prstGeom prst="rect">
                        <a:avLst/>
                      </a:prstGeom>
                      <a:noFill/>
                    </p:spPr>
                  </p:pic>
                </p:oleObj>
              </mc:Fallback>
            </mc:AlternateContent>
          </a:graphicData>
        </a:graphic>
      </p:graphicFrame>
      <p:sp>
        <p:nvSpPr>
          <p:cNvPr id="35" name="Rectangle 11"/>
          <p:cNvSpPr>
            <a:spLocks noChangeArrowheads="1"/>
          </p:cNvSpPr>
          <p:nvPr/>
        </p:nvSpPr>
        <p:spPr bwMode="auto">
          <a:xfrm>
            <a:off x="488876" y="4769849"/>
            <a:ext cx="3473524" cy="395288"/>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with the free space impedance:</a:t>
            </a:r>
          </a:p>
        </p:txBody>
      </p:sp>
      <p:graphicFrame>
        <p:nvGraphicFramePr>
          <p:cNvPr id="36" name="Object 9"/>
          <p:cNvGraphicFramePr>
            <a:graphicFrameLocks noChangeAspect="1"/>
          </p:cNvGraphicFramePr>
          <p:nvPr>
            <p:extLst>
              <p:ext uri="{D42A27DB-BD31-4B8C-83A1-F6EECF244321}">
                <p14:modId xmlns:p14="http://schemas.microsoft.com/office/powerpoint/2010/main" val="2174266662"/>
              </p:ext>
            </p:extLst>
          </p:nvPr>
        </p:nvGraphicFramePr>
        <p:xfrm>
          <a:off x="4308565" y="4623644"/>
          <a:ext cx="2448273" cy="756577"/>
        </p:xfrm>
        <a:graphic>
          <a:graphicData uri="http://schemas.openxmlformats.org/presentationml/2006/ole">
            <mc:AlternateContent xmlns:mc="http://schemas.openxmlformats.org/markup-compatibility/2006">
              <mc:Choice xmlns:v="urn:schemas-microsoft-com:vml" Requires="v">
                <p:oleObj name="Equation" r:id="rId9" imgW="1562040" imgH="482400" progId="Equation.3">
                  <p:embed/>
                </p:oleObj>
              </mc:Choice>
              <mc:Fallback>
                <p:oleObj name="Equation" r:id="rId9" imgW="1562040" imgH="482400" progId="Equation.3">
                  <p:embed/>
                  <p:pic>
                    <p:nvPicPr>
                      <p:cNvPr id="121865" name="Object 9"/>
                      <p:cNvPicPr>
                        <a:picLocks noChangeAspect="1" noChangeArrowheads="1"/>
                      </p:cNvPicPr>
                      <p:nvPr/>
                    </p:nvPicPr>
                    <p:blipFill>
                      <a:blip r:embed="rId10"/>
                      <a:srcRect/>
                      <a:stretch>
                        <a:fillRect/>
                      </a:stretch>
                    </p:blipFill>
                    <p:spPr bwMode="auto">
                      <a:xfrm>
                        <a:off x="4308565" y="4623644"/>
                        <a:ext cx="2448273" cy="75657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 name="Object 7"/>
          <p:cNvGraphicFramePr>
            <a:graphicFrameLocks noChangeAspect="1"/>
          </p:cNvGraphicFramePr>
          <p:nvPr>
            <p:extLst>
              <p:ext uri="{D42A27DB-BD31-4B8C-83A1-F6EECF244321}">
                <p14:modId xmlns:p14="http://schemas.microsoft.com/office/powerpoint/2010/main" val="3922986991"/>
              </p:ext>
            </p:extLst>
          </p:nvPr>
        </p:nvGraphicFramePr>
        <p:xfrm>
          <a:off x="3508053" y="3463782"/>
          <a:ext cx="5003800" cy="1011238"/>
        </p:xfrm>
        <a:graphic>
          <a:graphicData uri="http://schemas.openxmlformats.org/presentationml/2006/ole">
            <mc:AlternateContent xmlns:mc="http://schemas.openxmlformats.org/markup-compatibility/2006">
              <mc:Choice xmlns:v="urn:schemas-microsoft-com:vml" Requires="v">
                <p:oleObj name="Equation" r:id="rId11" imgW="2070000" imgH="419040" progId="Equation.3">
                  <p:embed/>
                </p:oleObj>
              </mc:Choice>
              <mc:Fallback>
                <p:oleObj name="Equation" r:id="rId11" imgW="2070000" imgH="419040" progId="Equation.3">
                  <p:embed/>
                  <p:pic>
                    <p:nvPicPr>
                      <p:cNvPr id="121863"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08053" y="3463782"/>
                        <a:ext cx="5003800" cy="1011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 name="Rectangle 11"/>
          <p:cNvSpPr>
            <a:spLocks noChangeArrowheads="1"/>
          </p:cNvSpPr>
          <p:nvPr/>
        </p:nvSpPr>
        <p:spPr bwMode="auto">
          <a:xfrm>
            <a:off x="411079" y="3676572"/>
            <a:ext cx="3019177" cy="395288"/>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follows the wave equation</a:t>
            </a:r>
            <a:br>
              <a:rPr lang="en-US" dirty="0">
                <a:solidFill>
                  <a:schemeClr val="accent2"/>
                </a:solidFill>
                <a:latin typeface="Arial" pitchFamily="34" charset="0"/>
              </a:rPr>
            </a:br>
            <a:r>
              <a:rPr lang="en-US" dirty="0">
                <a:solidFill>
                  <a:schemeClr val="accent2"/>
                </a:solidFill>
                <a:latin typeface="Arial" pitchFamily="34" charset="0"/>
              </a:rPr>
              <a:t>in free space:</a:t>
            </a:r>
          </a:p>
        </p:txBody>
      </p:sp>
      <p:pic>
        <p:nvPicPr>
          <p:cNvPr id="17" name="Picture 16"/>
          <p:cNvPicPr>
            <a:picLocks noChangeAspect="1"/>
          </p:cNvPicPr>
          <p:nvPr/>
        </p:nvPicPr>
        <p:blipFill>
          <a:blip r:embed="rId13"/>
          <a:stretch>
            <a:fillRect/>
          </a:stretch>
        </p:blipFill>
        <p:spPr>
          <a:xfrm>
            <a:off x="4230402" y="1666170"/>
            <a:ext cx="149365" cy="330269"/>
          </a:xfrm>
          <a:prstGeom prst="rect">
            <a:avLst/>
          </a:prstGeom>
        </p:spPr>
      </p:pic>
      <p:pic>
        <p:nvPicPr>
          <p:cNvPr id="5" name="Picture 4"/>
          <p:cNvPicPr>
            <a:picLocks noChangeAspect="1"/>
          </p:cNvPicPr>
          <p:nvPr/>
        </p:nvPicPr>
        <p:blipFill>
          <a:blip r:embed="rId14"/>
          <a:stretch>
            <a:fillRect/>
          </a:stretch>
        </p:blipFill>
        <p:spPr>
          <a:xfrm>
            <a:off x="1682483" y="1658470"/>
            <a:ext cx="146317" cy="329213"/>
          </a:xfrm>
          <a:prstGeom prst="rect">
            <a:avLst/>
          </a:prstGeom>
        </p:spPr>
      </p:pic>
      <p:pic>
        <p:nvPicPr>
          <p:cNvPr id="21" name="Picture 20"/>
          <p:cNvPicPr>
            <a:picLocks noChangeAspect="1"/>
          </p:cNvPicPr>
          <p:nvPr/>
        </p:nvPicPr>
        <p:blipFill>
          <a:blip r:embed="rId13"/>
          <a:stretch>
            <a:fillRect/>
          </a:stretch>
        </p:blipFill>
        <p:spPr>
          <a:xfrm>
            <a:off x="4585131" y="3696100"/>
            <a:ext cx="149365" cy="330269"/>
          </a:xfrm>
          <a:prstGeom prst="rect">
            <a:avLst/>
          </a:prstGeom>
        </p:spPr>
      </p:pic>
      <p:pic>
        <p:nvPicPr>
          <p:cNvPr id="23" name="Picture 22"/>
          <p:cNvPicPr>
            <a:picLocks noChangeAspect="1"/>
          </p:cNvPicPr>
          <p:nvPr/>
        </p:nvPicPr>
        <p:blipFill>
          <a:blip r:embed="rId13"/>
          <a:stretch>
            <a:fillRect/>
          </a:stretch>
        </p:blipFill>
        <p:spPr>
          <a:xfrm>
            <a:off x="7568252" y="3673595"/>
            <a:ext cx="204148" cy="295806"/>
          </a:xfrm>
          <a:prstGeom prst="rect">
            <a:avLst/>
          </a:prstGeom>
        </p:spPr>
      </p:pic>
      <p:pic>
        <p:nvPicPr>
          <p:cNvPr id="24" name="Picture 23"/>
          <p:cNvPicPr>
            <a:picLocks noChangeAspect="1"/>
          </p:cNvPicPr>
          <p:nvPr/>
        </p:nvPicPr>
        <p:blipFill>
          <a:blip r:embed="rId13"/>
          <a:stretch>
            <a:fillRect/>
          </a:stretch>
        </p:blipFill>
        <p:spPr>
          <a:xfrm>
            <a:off x="7752772" y="1663916"/>
            <a:ext cx="204148" cy="295806"/>
          </a:xfrm>
          <a:prstGeom prst="rect">
            <a:avLst/>
          </a:prstGeom>
        </p:spPr>
      </p:pic>
      <p:sp>
        <p:nvSpPr>
          <p:cNvPr id="4" name="Footer Placeholder 3">
            <a:extLst>
              <a:ext uri="{FF2B5EF4-FFF2-40B4-BE49-F238E27FC236}">
                <a16:creationId xmlns:a16="http://schemas.microsoft.com/office/drawing/2014/main" id="{2758D73E-99B5-4878-A0A3-802C928E9DFD}"/>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BE39EB96-94F8-446E-991E-57C253861E88}"/>
              </a:ext>
            </a:extLst>
          </p:cNvPr>
          <p:cNvSpPr>
            <a:spLocks noGrp="1"/>
          </p:cNvSpPr>
          <p:nvPr>
            <p:ph type="dt" sz="half" idx="10"/>
          </p:nvPr>
        </p:nvSpPr>
        <p:spPr/>
        <p:txBody>
          <a:bodyPr/>
          <a:lstStyle/>
          <a:p>
            <a:r>
              <a:rPr lang="en-US"/>
              <a:t>Feb 2021</a:t>
            </a:r>
            <a:endParaRPr lang="en-GB" dirty="0"/>
          </a:p>
        </p:txBody>
      </p:sp>
      <p:sp>
        <p:nvSpPr>
          <p:cNvPr id="6" name="TextBox 5">
            <a:extLst>
              <a:ext uri="{FF2B5EF4-FFF2-40B4-BE49-F238E27FC236}">
                <a16:creationId xmlns:a16="http://schemas.microsoft.com/office/drawing/2014/main" id="{EF7D682D-1394-4E75-A780-7ACCB6B8E6B4}"/>
              </a:ext>
            </a:extLst>
          </p:cNvPr>
          <p:cNvSpPr txBox="1"/>
          <p:nvPr/>
        </p:nvSpPr>
        <p:spPr>
          <a:xfrm>
            <a:off x="6477000" y="2684189"/>
            <a:ext cx="990600" cy="400110"/>
          </a:xfrm>
          <a:prstGeom prst="rect">
            <a:avLst/>
          </a:prstGeom>
          <a:noFill/>
        </p:spPr>
        <p:txBody>
          <a:bodyPr wrap="square" rtlCol="0">
            <a:spAutoFit/>
          </a:bodyPr>
          <a:lstStyle/>
          <a:p>
            <a:r>
              <a:rPr lang="en-US" sz="2000" dirty="0"/>
              <a:t>= </a:t>
            </a:r>
            <a:r>
              <a:rPr lang="el-GR" sz="2000" dirty="0">
                <a:latin typeface="Cambria" panose="02040503050406030204" pitchFamily="18" charset="0"/>
                <a:ea typeface="Cambria" panose="02040503050406030204" pitchFamily="18" charset="0"/>
              </a:rPr>
              <a:t>α</a:t>
            </a:r>
            <a:r>
              <a:rPr lang="en-US" sz="2000" dirty="0">
                <a:latin typeface="Cambria" panose="02040503050406030204" pitchFamily="18" charset="0"/>
                <a:ea typeface="Cambria" panose="02040503050406030204" pitchFamily="18" charset="0"/>
              </a:rPr>
              <a:t>+j</a:t>
            </a:r>
            <a:r>
              <a:rPr lang="el-GR" sz="2000" dirty="0">
                <a:latin typeface="Cambria" panose="02040503050406030204" pitchFamily="18" charset="0"/>
                <a:ea typeface="Cambria" panose="02040503050406030204" pitchFamily="18" charset="0"/>
              </a:rPr>
              <a:t>β</a:t>
            </a:r>
            <a:endParaRPr lang="en-GB" sz="2000" dirty="0"/>
          </a:p>
        </p:txBody>
      </p:sp>
    </p:spTree>
    <p:extLst>
      <p:ext uri="{BB962C8B-B14F-4D97-AF65-F5344CB8AC3E}">
        <p14:creationId xmlns:p14="http://schemas.microsoft.com/office/powerpoint/2010/main" val="2800310260"/>
      </p:ext>
    </p:extLst>
  </p:cSld>
  <p:clrMapOvr>
    <a:masterClrMapping/>
  </p:clrMapOvr>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274638"/>
            <a:ext cx="7772400" cy="611322"/>
          </a:xfrm>
        </p:spPr>
        <p:txBody>
          <a:bodyPr>
            <a:normAutofit fontScale="90000"/>
          </a:bodyPr>
          <a:lstStyle/>
          <a:p>
            <a:pPr algn="ctr"/>
            <a:r>
              <a:rPr lang="en-US" dirty="0"/>
              <a:t>Zoo of Superconductors</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150</a:t>
            </a:fld>
            <a:endParaRPr lang="en-GB" dirty="0"/>
          </a:p>
        </p:txBody>
      </p:sp>
      <p:sp>
        <p:nvSpPr>
          <p:cNvPr id="3" name="Footer Placeholder 2">
            <a:extLst>
              <a:ext uri="{FF2B5EF4-FFF2-40B4-BE49-F238E27FC236}">
                <a16:creationId xmlns:a16="http://schemas.microsoft.com/office/drawing/2014/main" id="{045BB58D-152A-4639-966A-9D58A63F6D14}"/>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76134694-C21E-44EC-860C-8B26BCFABCA8}"/>
              </a:ext>
            </a:extLst>
          </p:cNvPr>
          <p:cNvSpPr>
            <a:spLocks noGrp="1"/>
          </p:cNvSpPr>
          <p:nvPr>
            <p:ph type="dt" sz="half" idx="10"/>
          </p:nvPr>
        </p:nvSpPr>
        <p:spPr/>
        <p:txBody>
          <a:bodyPr/>
          <a:lstStyle/>
          <a:p>
            <a:r>
              <a:rPr lang="en-US"/>
              <a:t>Feb 2021</a:t>
            </a:r>
            <a:endParaRPr lang="en-GB"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981200" y="1152607"/>
            <a:ext cx="5832365" cy="49276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8743146"/>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
            <a:ext cx="8382000" cy="647700"/>
          </a:xfrm>
        </p:spPr>
        <p:txBody>
          <a:bodyPr>
            <a:normAutofit fontScale="90000"/>
          </a:bodyPr>
          <a:lstStyle/>
          <a:p>
            <a:r>
              <a:rPr lang="en-US" dirty="0"/>
              <a:t>Materials beyond Niobium: Requirements</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151</a:t>
            </a:fld>
            <a:endParaRPr lang="en-GB" dirty="0"/>
          </a:p>
        </p:txBody>
      </p:sp>
      <mc:AlternateContent xmlns:mc="http://schemas.openxmlformats.org/markup-compatibility/2006" xmlns:a14="http://schemas.microsoft.com/office/drawing/2010/main">
        <mc:Choice Requires="a14">
          <p:sp>
            <p:nvSpPr>
              <p:cNvPr id="9" name="Content Placeholder 8"/>
              <p:cNvSpPr>
                <a:spLocks noGrp="1"/>
              </p:cNvSpPr>
              <p:nvPr>
                <p:ph sz="quarter" idx="1"/>
              </p:nvPr>
            </p:nvSpPr>
            <p:spPr/>
            <p:txBody>
              <a:bodyPr>
                <a:noAutofit/>
              </a:bodyPr>
              <a:lstStyle/>
              <a:p>
                <a:r>
                  <a:rPr lang="en-US" sz="2400" dirty="0"/>
                  <a:t>High critical temperature T</a:t>
                </a:r>
                <a:r>
                  <a:rPr lang="en-US" sz="2400" baseline="-25000" dirty="0"/>
                  <a:t>c</a:t>
                </a:r>
                <a:r>
                  <a:rPr lang="en-US" sz="2400" dirty="0"/>
                  <a:t>:		</a:t>
                </a:r>
                <a14:m>
                  <m:oMath xmlns:m="http://schemas.openxmlformats.org/officeDocument/2006/math">
                    <m:sSub>
                      <m:sSubPr>
                        <m:ctrlPr>
                          <a:rPr lang="de-DE" sz="2400" i="1">
                            <a:latin typeface="Cambria Math" panose="02040503050406030204" pitchFamily="18" charset="0"/>
                          </a:rPr>
                        </m:ctrlPr>
                      </m:sSubPr>
                      <m:e>
                        <m:r>
                          <a:rPr lang="en-US" sz="2400" i="1">
                            <a:latin typeface="Cambria Math"/>
                          </a:rPr>
                          <m:t>𝑅</m:t>
                        </m:r>
                      </m:e>
                      <m:sub>
                        <m:r>
                          <m:rPr>
                            <m:sty m:val="p"/>
                          </m:rPr>
                          <a:rPr lang="en-US" sz="2400">
                            <a:latin typeface="Cambria Math"/>
                          </a:rPr>
                          <m:t>BCS</m:t>
                        </m:r>
                      </m:sub>
                    </m:sSub>
                    <m:r>
                      <a:rPr lang="de-DE" sz="2400" i="1">
                        <a:latin typeface="Cambria Math"/>
                        <a:ea typeface="Cambria Math"/>
                      </a:rPr>
                      <m:t>∝</m:t>
                    </m:r>
                    <m:sSup>
                      <m:sSupPr>
                        <m:ctrlPr>
                          <a:rPr lang="de-DE" sz="2400" i="1">
                            <a:latin typeface="Cambria Math" panose="02040503050406030204" pitchFamily="18" charset="0"/>
                            <a:ea typeface="Cambria Math"/>
                          </a:rPr>
                        </m:ctrlPr>
                      </m:sSupPr>
                      <m:e>
                        <m:r>
                          <a:rPr lang="en-US" sz="2400" i="1">
                            <a:latin typeface="Cambria Math"/>
                            <a:ea typeface="Cambria Math"/>
                          </a:rPr>
                          <m:t>𝑒</m:t>
                        </m:r>
                      </m:e>
                      <m:sup>
                        <m:d>
                          <m:dPr>
                            <m:ctrlPr>
                              <a:rPr lang="de-DE" sz="2400" i="1">
                                <a:latin typeface="Cambria Math" panose="02040503050406030204" pitchFamily="18" charset="0"/>
                                <a:ea typeface="Cambria Math"/>
                              </a:rPr>
                            </m:ctrlPr>
                          </m:dPr>
                          <m:e>
                            <m:r>
                              <a:rPr lang="en-US" sz="2400" i="1">
                                <a:latin typeface="Cambria Math"/>
                                <a:ea typeface="Cambria Math"/>
                              </a:rPr>
                              <m:t>−</m:t>
                            </m:r>
                            <m:f>
                              <m:fPr>
                                <m:type m:val="skw"/>
                                <m:ctrlPr>
                                  <a:rPr lang="de-DE" sz="2400" i="1">
                                    <a:latin typeface="Cambria Math" panose="02040503050406030204" pitchFamily="18" charset="0"/>
                                    <a:ea typeface="Cambria Math"/>
                                  </a:rPr>
                                </m:ctrlPr>
                              </m:fPr>
                              <m:num>
                                <m:r>
                                  <a:rPr lang="de-DE" sz="2400" i="0" smtClean="0">
                                    <a:latin typeface="Cambria Math"/>
                                    <a:ea typeface="Cambria Math"/>
                                  </a:rPr>
                                  <m:t>∆</m:t>
                                </m:r>
                              </m:num>
                              <m:den>
                                <m:r>
                                  <a:rPr lang="en-US" sz="2400" i="1">
                                    <a:latin typeface="Cambria Math"/>
                                    <a:ea typeface="Cambria Math"/>
                                  </a:rPr>
                                  <m:t>𝑘𝑇</m:t>
                                </m:r>
                              </m:den>
                            </m:f>
                          </m:e>
                        </m:d>
                      </m:sup>
                    </m:sSup>
                  </m:oMath>
                </a14:m>
                <a:r>
                  <a:rPr lang="en-US" sz="2400" dirty="0">
                    <a:ea typeface="Cambria Math"/>
                  </a:rPr>
                  <a:t>; </a:t>
                </a:r>
                <a14:m>
                  <m:oMath xmlns:m="http://schemas.openxmlformats.org/officeDocument/2006/math">
                    <m:sSub>
                      <m:sSubPr>
                        <m:ctrlPr>
                          <a:rPr lang="en-US" sz="2400" i="1" dirty="0" smtClean="0">
                            <a:latin typeface="Cambria Math" panose="02040503050406030204" pitchFamily="18" charset="0"/>
                            <a:ea typeface="Cambria Math"/>
                          </a:rPr>
                        </m:ctrlPr>
                      </m:sSubPr>
                      <m:e>
                        <m:r>
                          <a:rPr lang="en-US" sz="2400" b="0" i="1" dirty="0" smtClean="0">
                            <a:latin typeface="Cambria Math"/>
                            <a:ea typeface="Cambria Math"/>
                          </a:rPr>
                          <m:t>𝑇</m:t>
                        </m:r>
                      </m:e>
                      <m:sub>
                        <m:r>
                          <m:rPr>
                            <m:sty m:val="p"/>
                          </m:rPr>
                          <a:rPr lang="en-US" sz="2400" b="0" i="0" dirty="0" smtClean="0">
                            <a:latin typeface="Cambria Math"/>
                            <a:ea typeface="Cambria Math"/>
                          </a:rPr>
                          <m:t>c</m:t>
                        </m:r>
                      </m:sub>
                    </m:sSub>
                    <m:r>
                      <a:rPr lang="en-US" sz="2400" i="1" dirty="0" smtClean="0">
                        <a:latin typeface="Cambria Math"/>
                        <a:ea typeface="Cambria Math"/>
                      </a:rPr>
                      <m:t>∝∆</m:t>
                    </m:r>
                  </m:oMath>
                </a14:m>
                <a:endParaRPr lang="en-US" sz="2400" dirty="0">
                  <a:ea typeface="Cambria Math"/>
                </a:endParaRPr>
              </a:p>
              <a:p>
                <a:r>
                  <a:rPr lang="en-US" sz="2400" dirty="0"/>
                  <a:t>Small penetration depth </a:t>
                </a:r>
                <a:r>
                  <a:rPr lang="el-GR" sz="2400" dirty="0">
                    <a:latin typeface="Cambria Math"/>
                    <a:ea typeface="Cambria Math"/>
                  </a:rPr>
                  <a:t>λ</a:t>
                </a:r>
                <a:r>
                  <a:rPr lang="en-US" sz="2400" dirty="0">
                    <a:latin typeface="Cambria Math"/>
                    <a:ea typeface="Cambria Math"/>
                  </a:rPr>
                  <a:t>:		</a:t>
                </a:r>
                <a14:m>
                  <m:oMath xmlns:m="http://schemas.openxmlformats.org/officeDocument/2006/math">
                    <m:sSub>
                      <m:sSubPr>
                        <m:ctrlPr>
                          <a:rPr lang="de-DE"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𝑅</m:t>
                        </m:r>
                      </m:e>
                      <m:sub>
                        <m:r>
                          <m:rPr>
                            <m:sty m:val="p"/>
                          </m:rPr>
                          <a:rPr lang="en-US" sz="2400">
                            <a:latin typeface="Cambria Math" panose="02040503050406030204" pitchFamily="18" charset="0"/>
                            <a:ea typeface="Cambria Math" panose="02040503050406030204" pitchFamily="18" charset="0"/>
                          </a:rPr>
                          <m:t>BCS</m:t>
                        </m:r>
                      </m:sub>
                    </m:sSub>
                    <m:r>
                      <a:rPr lang="de-DE" sz="2400" i="1">
                        <a:latin typeface="Cambria Math" panose="02040503050406030204" pitchFamily="18" charset="0"/>
                        <a:ea typeface="Cambria Math" panose="02040503050406030204" pitchFamily="18" charset="0"/>
                      </a:rPr>
                      <m:t>∝</m:t>
                    </m:r>
                    <m:sSup>
                      <m:sSupPr>
                        <m:ctrlPr>
                          <a:rPr lang="de-DE" sz="2400" i="1">
                            <a:latin typeface="Cambria Math" panose="02040503050406030204" pitchFamily="18" charset="0"/>
                            <a:ea typeface="Cambria Math" panose="02040503050406030204" pitchFamily="18" charset="0"/>
                          </a:rPr>
                        </m:ctrlPr>
                      </m:sSupPr>
                      <m:e>
                        <m:r>
                          <a:rPr lang="el-GR" sz="2400" i="1">
                            <a:latin typeface="Cambria Math" panose="02040503050406030204" pitchFamily="18" charset="0"/>
                            <a:ea typeface="Cambria Math" panose="02040503050406030204" pitchFamily="18" charset="0"/>
                          </a:rPr>
                          <m:t>𝜆</m:t>
                        </m:r>
                      </m:e>
                      <m:sup>
                        <m:r>
                          <a:rPr lang="en-US" sz="2400" i="1">
                            <a:latin typeface="Cambria Math" panose="02040503050406030204" pitchFamily="18" charset="0"/>
                            <a:ea typeface="Cambria Math" panose="02040503050406030204" pitchFamily="18" charset="0"/>
                          </a:rPr>
                          <m:t>3</m:t>
                        </m:r>
                      </m:sup>
                    </m:sSup>
                  </m:oMath>
                </a14:m>
                <a:r>
                  <a:rPr lang="en-US" sz="2400" dirty="0">
                    <a:latin typeface="Cambria Math"/>
                    <a:ea typeface="Cambria Math"/>
                  </a:rPr>
                  <a:t> </a:t>
                </a:r>
                <a:endParaRPr lang="en-US" sz="2400" dirty="0"/>
              </a:p>
              <a:p>
                <a:r>
                  <a:rPr lang="en-US" sz="2400" dirty="0"/>
                  <a:t>High critical field H</a:t>
                </a:r>
                <a:r>
                  <a:rPr lang="en-US" sz="2400" baseline="-25000" dirty="0"/>
                  <a:t>c</a:t>
                </a:r>
                <a:r>
                  <a:rPr lang="en-US" sz="2400" dirty="0"/>
                  <a:t>:			Operation at high gradient</a:t>
                </a:r>
                <a:endParaRPr lang="en-US" sz="2200" dirty="0"/>
              </a:p>
              <a:p>
                <a:r>
                  <a:rPr lang="en-US" sz="2400" dirty="0"/>
                  <a:t>High thermal conductivity:		prevent quenches</a:t>
                </a:r>
              </a:p>
              <a:p>
                <a:endParaRPr lang="en-US" sz="2400" dirty="0"/>
              </a:p>
              <a:p>
                <a:pPr marL="0" indent="0">
                  <a:buNone/>
                </a:pPr>
                <a:endParaRPr lang="en-US" sz="2400" dirty="0"/>
              </a:p>
              <a:p>
                <a:r>
                  <a:rPr lang="en-US" sz="2400" dirty="0"/>
                  <a:t>Compound phase should be stable over a broad composition range</a:t>
                </a:r>
              </a:p>
              <a:p>
                <a:r>
                  <a:rPr lang="en-US" sz="2400" dirty="0"/>
                  <a:t>Compound phase needs to be stable from 2 – 300 K</a:t>
                </a:r>
              </a:p>
              <a:p>
                <a:r>
                  <a:rPr lang="en-US" sz="2400" dirty="0"/>
                  <a:t>Material should be inert and formable</a:t>
                </a:r>
              </a:p>
              <a:p>
                <a:endParaRPr lang="en-US" sz="2400" dirty="0"/>
              </a:p>
              <a:p>
                <a:endParaRPr lang="en-US" sz="2400" dirty="0"/>
              </a:p>
              <a:p>
                <a:endParaRPr lang="en-US" sz="2400" dirty="0">
                  <a:ea typeface="Cambria Math"/>
                </a:endParaRPr>
              </a:p>
              <a:p>
                <a:endParaRPr lang="de-DE" dirty="0"/>
              </a:p>
            </p:txBody>
          </p:sp>
        </mc:Choice>
        <mc:Fallback xmlns="">
          <p:sp>
            <p:nvSpPr>
              <p:cNvPr id="9" name="Content Placeholder 8"/>
              <p:cNvSpPr>
                <a:spLocks noGrp="1" noRot="1" noChangeAspect="1" noMove="1" noResize="1" noEditPoints="1" noAdjustHandles="1" noChangeArrowheads="1" noChangeShapeType="1" noTextEdit="1"/>
              </p:cNvSpPr>
              <p:nvPr>
                <p:ph sz="quarter" idx="1"/>
              </p:nvPr>
            </p:nvSpPr>
            <p:spPr>
              <a:blipFill>
                <a:blip r:embed="rId2"/>
                <a:stretch>
                  <a:fillRect l="-549" r="-314"/>
                </a:stretch>
              </a:blipFill>
            </p:spPr>
            <p:txBody>
              <a:bodyPr/>
              <a:lstStyle/>
              <a:p>
                <a:r>
                  <a:rPr lang="en-GB">
                    <a:noFill/>
                  </a:rPr>
                  <a:t> </a:t>
                </a:r>
              </a:p>
            </p:txBody>
          </p:sp>
        </mc:Fallback>
      </mc:AlternateContent>
      <p:sp>
        <p:nvSpPr>
          <p:cNvPr id="4" name="Footer Placeholder 3">
            <a:extLst>
              <a:ext uri="{FF2B5EF4-FFF2-40B4-BE49-F238E27FC236}">
                <a16:creationId xmlns:a16="http://schemas.microsoft.com/office/drawing/2014/main" id="{1C64CEF8-F885-48CD-A068-A194FC67F917}"/>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6E330B87-276D-4EA6-9D4B-C501763027ED}"/>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287952444"/>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64222"/>
          </a:xfrm>
        </p:spPr>
        <p:txBody>
          <a:bodyPr>
            <a:normAutofit/>
          </a:bodyPr>
          <a:lstStyle/>
          <a:p>
            <a:pPr algn="ctr"/>
            <a:r>
              <a:rPr lang="en-US" dirty="0"/>
              <a:t>Classes of superconductors</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152</a:t>
            </a:fld>
            <a:endParaRPr lang="en-GB" dirty="0"/>
          </a:p>
        </p:txBody>
      </p:sp>
      <p:graphicFrame>
        <p:nvGraphicFramePr>
          <p:cNvPr id="8" name="Content Placeholder 7"/>
          <p:cNvGraphicFramePr>
            <a:graphicFrameLocks noGrp="1"/>
          </p:cNvGraphicFramePr>
          <p:nvPr>
            <p:ph sz="quarter" idx="1"/>
            <p:extLst>
              <p:ext uri="{D42A27DB-BD31-4B8C-83A1-F6EECF244321}">
                <p14:modId xmlns:p14="http://schemas.microsoft.com/office/powerpoint/2010/main" val="478684891"/>
              </p:ext>
            </p:extLst>
          </p:nvPr>
        </p:nvGraphicFramePr>
        <p:xfrm>
          <a:off x="914400" y="1447800"/>
          <a:ext cx="7772398" cy="2219960"/>
        </p:xfrm>
        <a:graphic>
          <a:graphicData uri="http://schemas.openxmlformats.org/drawingml/2006/table">
            <a:tbl>
              <a:tblPr firstRow="1" bandRow="1" bandCol="1">
                <a:tableStyleId>{69012ECD-51FC-41F1-AA8D-1B2483CD663E}</a:tableStyleId>
              </a:tblPr>
              <a:tblGrid>
                <a:gridCol w="1267304">
                  <a:extLst>
                    <a:ext uri="{9D8B030D-6E8A-4147-A177-3AD203B41FA5}">
                      <a16:colId xmlns:a16="http://schemas.microsoft.com/office/drawing/2014/main" val="20000"/>
                    </a:ext>
                  </a:extLst>
                </a:gridCol>
                <a:gridCol w="1313610">
                  <a:extLst>
                    <a:ext uri="{9D8B030D-6E8A-4147-A177-3AD203B41FA5}">
                      <a16:colId xmlns:a16="http://schemas.microsoft.com/office/drawing/2014/main" val="20001"/>
                    </a:ext>
                  </a:extLst>
                </a:gridCol>
                <a:gridCol w="1730495">
                  <a:extLst>
                    <a:ext uri="{9D8B030D-6E8A-4147-A177-3AD203B41FA5}">
                      <a16:colId xmlns:a16="http://schemas.microsoft.com/office/drawing/2014/main" val="20002"/>
                    </a:ext>
                  </a:extLst>
                </a:gridCol>
                <a:gridCol w="1442079">
                  <a:extLst>
                    <a:ext uri="{9D8B030D-6E8A-4147-A177-3AD203B41FA5}">
                      <a16:colId xmlns:a16="http://schemas.microsoft.com/office/drawing/2014/main" val="20003"/>
                    </a:ext>
                  </a:extLst>
                </a:gridCol>
                <a:gridCol w="2018910">
                  <a:extLst>
                    <a:ext uri="{9D8B030D-6E8A-4147-A177-3AD203B41FA5}">
                      <a16:colId xmlns:a16="http://schemas.microsoft.com/office/drawing/2014/main" val="20004"/>
                    </a:ext>
                  </a:extLst>
                </a:gridCol>
              </a:tblGrid>
              <a:tr h="333856">
                <a:tc>
                  <a:txBody>
                    <a:bodyPr/>
                    <a:lstStyle/>
                    <a:p>
                      <a:endParaRPr lang="de-DE" dirty="0"/>
                    </a:p>
                  </a:txBody>
                  <a:tcPr marL="45441" marR="45441"/>
                </a:tc>
                <a:tc>
                  <a:txBody>
                    <a:bodyPr/>
                    <a:lstStyle/>
                    <a:p>
                      <a:pPr algn="ctr"/>
                      <a:r>
                        <a:rPr lang="en-US" dirty="0"/>
                        <a:t>Nb</a:t>
                      </a:r>
                      <a:endParaRPr lang="de-DE" dirty="0"/>
                    </a:p>
                  </a:txBody>
                  <a:tcPr marL="45441" marR="45441"/>
                </a:tc>
                <a:tc>
                  <a:txBody>
                    <a:bodyPr/>
                    <a:lstStyle/>
                    <a:p>
                      <a:pPr algn="ctr"/>
                      <a:r>
                        <a:rPr lang="en-US" dirty="0"/>
                        <a:t>Low  Temp. SC</a:t>
                      </a:r>
                      <a:endParaRPr lang="de-DE" dirty="0"/>
                    </a:p>
                  </a:txBody>
                  <a:tcPr marL="45441" marR="45441"/>
                </a:tc>
                <a:tc>
                  <a:txBody>
                    <a:bodyPr/>
                    <a:lstStyle/>
                    <a:p>
                      <a:pPr algn="ctr"/>
                      <a:r>
                        <a:rPr lang="en-US" dirty="0"/>
                        <a:t>MgB</a:t>
                      </a:r>
                      <a:r>
                        <a:rPr lang="en-US" baseline="-25000" dirty="0"/>
                        <a:t>2</a:t>
                      </a:r>
                      <a:endParaRPr lang="de-DE" baseline="-25000" dirty="0"/>
                    </a:p>
                  </a:txBody>
                  <a:tcPr marL="45441" marR="45441"/>
                </a:tc>
                <a:tc>
                  <a:txBody>
                    <a:bodyPr/>
                    <a:lstStyle/>
                    <a:p>
                      <a:pPr algn="ctr"/>
                      <a:r>
                        <a:rPr lang="en-US" dirty="0"/>
                        <a:t>YBCO</a:t>
                      </a:r>
                      <a:endParaRPr lang="de-DE" dirty="0"/>
                    </a:p>
                  </a:txBody>
                  <a:tcPr marL="45441" marR="45441"/>
                </a:tc>
                <a:extLst>
                  <a:ext uri="{0D108BD9-81ED-4DB2-BD59-A6C34878D82A}">
                    <a16:rowId xmlns:a16="http://schemas.microsoft.com/office/drawing/2014/main" val="10000"/>
                  </a:ext>
                </a:extLst>
              </a:tr>
              <a:tr h="370840">
                <a:tc>
                  <a:txBody>
                    <a:bodyPr/>
                    <a:lstStyle/>
                    <a:p>
                      <a:r>
                        <a:rPr lang="en-US" dirty="0"/>
                        <a:t>T</a:t>
                      </a:r>
                      <a:r>
                        <a:rPr lang="en-US" baseline="-25000" dirty="0"/>
                        <a:t>c</a:t>
                      </a:r>
                      <a:r>
                        <a:rPr lang="en-US" baseline="0" dirty="0"/>
                        <a:t> [K]</a:t>
                      </a:r>
                      <a:endParaRPr lang="de-DE" baseline="0" dirty="0"/>
                    </a:p>
                  </a:txBody>
                  <a:tcPr marL="45441" marR="45441"/>
                </a:tc>
                <a:tc>
                  <a:txBody>
                    <a:bodyPr/>
                    <a:lstStyle/>
                    <a:p>
                      <a:pPr algn="ctr"/>
                      <a:r>
                        <a:rPr lang="en-US" dirty="0"/>
                        <a:t>9.2</a:t>
                      </a:r>
                      <a:endParaRPr lang="de-DE" dirty="0"/>
                    </a:p>
                  </a:txBody>
                  <a:tcPr marL="45441" marR="45441"/>
                </a:tc>
                <a:tc>
                  <a:txBody>
                    <a:bodyPr/>
                    <a:lstStyle/>
                    <a:p>
                      <a:pPr algn="ctr"/>
                      <a:r>
                        <a:rPr lang="en-US" dirty="0"/>
                        <a:t>10 - 20</a:t>
                      </a:r>
                      <a:endParaRPr lang="de-DE" dirty="0"/>
                    </a:p>
                  </a:txBody>
                  <a:tcPr marL="45441" marR="45441"/>
                </a:tc>
                <a:tc>
                  <a:txBody>
                    <a:bodyPr/>
                    <a:lstStyle/>
                    <a:p>
                      <a:pPr algn="ctr"/>
                      <a:r>
                        <a:rPr lang="en-US" dirty="0"/>
                        <a:t>39</a:t>
                      </a:r>
                      <a:endParaRPr lang="de-DE" dirty="0"/>
                    </a:p>
                  </a:txBody>
                  <a:tcPr marL="45441" marR="45441"/>
                </a:tc>
                <a:tc>
                  <a:txBody>
                    <a:bodyPr/>
                    <a:lstStyle/>
                    <a:p>
                      <a:pPr algn="ctr"/>
                      <a:r>
                        <a:rPr lang="en-US" dirty="0"/>
                        <a:t>&gt; 90</a:t>
                      </a:r>
                      <a:r>
                        <a:rPr lang="en-US" baseline="0" dirty="0"/>
                        <a:t> </a:t>
                      </a:r>
                      <a:endParaRPr lang="de-DE" dirty="0"/>
                    </a:p>
                  </a:txBody>
                  <a:tcPr marL="45441" marR="45441"/>
                </a:tc>
                <a:extLst>
                  <a:ext uri="{0D108BD9-81ED-4DB2-BD59-A6C34878D82A}">
                    <a16:rowId xmlns:a16="http://schemas.microsoft.com/office/drawing/2014/main" val="10001"/>
                  </a:ext>
                </a:extLst>
              </a:tr>
              <a:tr h="370840">
                <a:tc>
                  <a:txBody>
                    <a:bodyPr/>
                    <a:lstStyle/>
                    <a:p>
                      <a:r>
                        <a:rPr lang="el-GR" dirty="0">
                          <a:latin typeface="Cambria Math"/>
                          <a:ea typeface="Cambria Math"/>
                        </a:rPr>
                        <a:t>λ</a:t>
                      </a:r>
                      <a:r>
                        <a:rPr lang="en-US" dirty="0">
                          <a:latin typeface="Cambria Math"/>
                          <a:ea typeface="Cambria Math"/>
                        </a:rPr>
                        <a:t> [nm]</a:t>
                      </a:r>
                      <a:endParaRPr lang="de-DE" dirty="0"/>
                    </a:p>
                  </a:txBody>
                  <a:tcPr marL="45441" marR="45441"/>
                </a:tc>
                <a:tc>
                  <a:txBody>
                    <a:bodyPr/>
                    <a:lstStyle/>
                    <a:p>
                      <a:pPr algn="ctr"/>
                      <a:r>
                        <a:rPr lang="en-US" dirty="0"/>
                        <a:t>40</a:t>
                      </a:r>
                      <a:endParaRPr lang="de-DE" dirty="0"/>
                    </a:p>
                  </a:txBody>
                  <a:tcPr marL="45441" marR="45441"/>
                </a:tc>
                <a:tc>
                  <a:txBody>
                    <a:bodyPr/>
                    <a:lstStyle/>
                    <a:p>
                      <a:pPr algn="ctr"/>
                      <a:r>
                        <a:rPr lang="en-US" dirty="0"/>
                        <a:t>60-180</a:t>
                      </a:r>
                      <a:endParaRPr lang="de-DE" dirty="0"/>
                    </a:p>
                  </a:txBody>
                  <a:tcPr marL="45441" marR="45441"/>
                </a:tc>
                <a:tc>
                  <a:txBody>
                    <a:bodyPr/>
                    <a:lstStyle/>
                    <a:p>
                      <a:pPr algn="ctr"/>
                      <a:r>
                        <a:rPr lang="en-US" dirty="0"/>
                        <a:t>140</a:t>
                      </a:r>
                      <a:endParaRPr lang="de-DE" dirty="0"/>
                    </a:p>
                  </a:txBody>
                  <a:tcPr marL="45441" marR="45441"/>
                </a:tc>
                <a:tc>
                  <a:txBody>
                    <a:bodyPr/>
                    <a:lstStyle/>
                    <a:p>
                      <a:pPr algn="ctr"/>
                      <a:r>
                        <a:rPr lang="en-US" dirty="0"/>
                        <a:t>150-1000</a:t>
                      </a:r>
                      <a:endParaRPr lang="de-DE" dirty="0"/>
                    </a:p>
                  </a:txBody>
                  <a:tcPr marL="45441" marR="45441"/>
                </a:tc>
                <a:extLst>
                  <a:ext uri="{0D108BD9-81ED-4DB2-BD59-A6C34878D82A}">
                    <a16:rowId xmlns:a16="http://schemas.microsoft.com/office/drawing/2014/main" val="10002"/>
                  </a:ext>
                </a:extLst>
              </a:tr>
              <a:tr h="370840">
                <a:tc>
                  <a:txBody>
                    <a:bodyPr/>
                    <a:lstStyle/>
                    <a:p>
                      <a:r>
                        <a:rPr lang="en-US" dirty="0"/>
                        <a:t>H</a:t>
                      </a:r>
                      <a:r>
                        <a:rPr lang="en-US" baseline="-25000" dirty="0"/>
                        <a:t>c</a:t>
                      </a:r>
                      <a:r>
                        <a:rPr lang="en-US" dirty="0"/>
                        <a:t> [mT]</a:t>
                      </a:r>
                      <a:endParaRPr lang="de-DE" dirty="0"/>
                    </a:p>
                  </a:txBody>
                  <a:tcPr marL="45441" marR="45441"/>
                </a:tc>
                <a:tc>
                  <a:txBody>
                    <a:bodyPr/>
                    <a:lstStyle/>
                    <a:p>
                      <a:pPr algn="ctr"/>
                      <a:r>
                        <a:rPr lang="en-US" dirty="0"/>
                        <a:t>200</a:t>
                      </a:r>
                      <a:endParaRPr lang="de-DE" dirty="0"/>
                    </a:p>
                  </a:txBody>
                  <a:tcPr marL="45441" marR="45441"/>
                </a:tc>
                <a:tc>
                  <a:txBody>
                    <a:bodyPr/>
                    <a:lstStyle/>
                    <a:p>
                      <a:pPr algn="ctr"/>
                      <a:r>
                        <a:rPr lang="en-US" dirty="0"/>
                        <a:t>200-600</a:t>
                      </a:r>
                      <a:endParaRPr lang="de-DE" dirty="0"/>
                    </a:p>
                  </a:txBody>
                  <a:tcPr marL="45441" marR="45441"/>
                </a:tc>
                <a:tc>
                  <a:txBody>
                    <a:bodyPr/>
                    <a:lstStyle/>
                    <a:p>
                      <a:pPr algn="ctr"/>
                      <a:r>
                        <a:rPr lang="en-US" dirty="0"/>
                        <a:t>430</a:t>
                      </a:r>
                      <a:endParaRPr lang="de-DE" dirty="0"/>
                    </a:p>
                  </a:txBody>
                  <a:tcPr marL="45441" marR="45441"/>
                </a:tc>
                <a:tc>
                  <a:txBody>
                    <a:bodyPr/>
                    <a:lstStyle/>
                    <a:p>
                      <a:pPr algn="ctr"/>
                      <a:r>
                        <a:rPr lang="en-US" dirty="0"/>
                        <a:t>1400</a:t>
                      </a:r>
                      <a:endParaRPr lang="de-DE" dirty="0"/>
                    </a:p>
                  </a:txBody>
                  <a:tcPr marL="45441" marR="45441"/>
                </a:tc>
                <a:extLst>
                  <a:ext uri="{0D108BD9-81ED-4DB2-BD59-A6C34878D82A}">
                    <a16:rowId xmlns:a16="http://schemas.microsoft.com/office/drawing/2014/main" val="10003"/>
                  </a:ext>
                </a:extLst>
              </a:tr>
              <a:tr h="370840">
                <a:tc>
                  <a:txBody>
                    <a:bodyPr/>
                    <a:lstStyle/>
                    <a:p>
                      <a:r>
                        <a:rPr lang="el-GR" dirty="0">
                          <a:latin typeface="Cambria Math"/>
                          <a:ea typeface="Cambria Math"/>
                        </a:rPr>
                        <a:t>κ</a:t>
                      </a:r>
                      <a:endParaRPr lang="de-DE" dirty="0"/>
                    </a:p>
                  </a:txBody>
                  <a:tcPr marL="45441" marR="45441"/>
                </a:tc>
                <a:tc>
                  <a:txBody>
                    <a:bodyPr/>
                    <a:lstStyle/>
                    <a:p>
                      <a:pPr algn="ctr"/>
                      <a:r>
                        <a:rPr lang="en-US" dirty="0"/>
                        <a:t>0.8</a:t>
                      </a:r>
                      <a:endParaRPr lang="de-DE" dirty="0"/>
                    </a:p>
                  </a:txBody>
                  <a:tcPr marL="45441" marR="45441"/>
                </a:tc>
                <a:tc>
                  <a:txBody>
                    <a:bodyPr/>
                    <a:lstStyle/>
                    <a:p>
                      <a:pPr algn="ctr"/>
                      <a:r>
                        <a:rPr lang="en-US" dirty="0"/>
                        <a:t>20-130</a:t>
                      </a:r>
                      <a:endParaRPr lang="de-DE" dirty="0"/>
                    </a:p>
                  </a:txBody>
                  <a:tcPr marL="45441" marR="45441"/>
                </a:tc>
                <a:tc>
                  <a:txBody>
                    <a:bodyPr/>
                    <a:lstStyle/>
                    <a:p>
                      <a:pPr algn="ctr"/>
                      <a:r>
                        <a:rPr lang="en-US" dirty="0"/>
                        <a:t>40</a:t>
                      </a:r>
                      <a:endParaRPr lang="de-DE" dirty="0"/>
                    </a:p>
                  </a:txBody>
                  <a:tcPr marL="45441" marR="45441"/>
                </a:tc>
                <a:tc>
                  <a:txBody>
                    <a:bodyPr/>
                    <a:lstStyle/>
                    <a:p>
                      <a:pPr algn="ctr"/>
                      <a:r>
                        <a:rPr lang="en-US" dirty="0"/>
                        <a:t>100</a:t>
                      </a:r>
                      <a:endParaRPr lang="de-DE" dirty="0"/>
                    </a:p>
                  </a:txBody>
                  <a:tcPr marL="45441" marR="45441"/>
                </a:tc>
                <a:extLst>
                  <a:ext uri="{0D108BD9-81ED-4DB2-BD59-A6C34878D82A}">
                    <a16:rowId xmlns:a16="http://schemas.microsoft.com/office/drawing/2014/main" val="10004"/>
                  </a:ext>
                </a:extLst>
              </a:tr>
              <a:tr h="370840">
                <a:tc>
                  <a:txBody>
                    <a:bodyPr/>
                    <a:lstStyle/>
                    <a:p>
                      <a:r>
                        <a:rPr lang="en-US" dirty="0"/>
                        <a:t>remarks</a:t>
                      </a:r>
                      <a:endParaRPr lang="de-DE" dirty="0"/>
                    </a:p>
                  </a:txBody>
                  <a:tcPr marL="45441" marR="45441"/>
                </a:tc>
                <a:tc>
                  <a:txBody>
                    <a:bodyPr/>
                    <a:lstStyle/>
                    <a:p>
                      <a:pPr algn="ctr"/>
                      <a:endParaRPr lang="de-DE" dirty="0"/>
                    </a:p>
                  </a:txBody>
                  <a:tcPr marL="45441" marR="45441"/>
                </a:tc>
                <a:tc>
                  <a:txBody>
                    <a:bodyPr/>
                    <a:lstStyle/>
                    <a:p>
                      <a:pPr algn="ctr"/>
                      <a:endParaRPr lang="de-DE" dirty="0"/>
                    </a:p>
                  </a:txBody>
                  <a:tcPr marL="45441" marR="45441"/>
                </a:tc>
                <a:tc>
                  <a:txBody>
                    <a:bodyPr/>
                    <a:lstStyle/>
                    <a:p>
                      <a:pPr algn="ctr"/>
                      <a:r>
                        <a:rPr lang="en-US" dirty="0"/>
                        <a:t>2 sc gaps</a:t>
                      </a:r>
                      <a:endParaRPr lang="de-DE" dirty="0"/>
                    </a:p>
                  </a:txBody>
                  <a:tcPr marL="45441" marR="45441"/>
                </a:tc>
                <a:tc>
                  <a:txBody>
                    <a:bodyPr/>
                    <a:lstStyle/>
                    <a:p>
                      <a:pPr algn="ctr"/>
                      <a:r>
                        <a:rPr lang="en-US" dirty="0"/>
                        <a:t>Ceramic, anisotropic</a:t>
                      </a:r>
                      <a:endParaRPr lang="de-DE" dirty="0"/>
                    </a:p>
                  </a:txBody>
                  <a:tcPr marL="45441" marR="45441"/>
                </a:tc>
                <a:extLst>
                  <a:ext uri="{0D108BD9-81ED-4DB2-BD59-A6C34878D82A}">
                    <a16:rowId xmlns:a16="http://schemas.microsoft.com/office/drawing/2014/main" val="10005"/>
                  </a:ext>
                </a:extLst>
              </a:tr>
            </a:tbl>
          </a:graphicData>
        </a:graphic>
      </p:graphicFrame>
      <p:sp>
        <p:nvSpPr>
          <p:cNvPr id="4" name="Footer Placeholder 3">
            <a:extLst>
              <a:ext uri="{FF2B5EF4-FFF2-40B4-BE49-F238E27FC236}">
                <a16:creationId xmlns:a16="http://schemas.microsoft.com/office/drawing/2014/main" id="{BFAD029C-8E08-4F35-BAFA-4CB657E90B16}"/>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2D788520-875F-4D11-B339-FAA1E1F265EF}"/>
              </a:ext>
            </a:extLst>
          </p:cNvPr>
          <p:cNvSpPr>
            <a:spLocks noGrp="1"/>
          </p:cNvSpPr>
          <p:nvPr>
            <p:ph type="dt" sz="half" idx="10"/>
          </p:nvPr>
        </p:nvSpPr>
        <p:spPr/>
        <p:txBody>
          <a:bodyPr/>
          <a:lstStyle/>
          <a:p>
            <a:r>
              <a:rPr lang="en-US"/>
              <a:t>Feb 2021</a:t>
            </a:r>
            <a:endParaRPr lang="en-GB" dirty="0"/>
          </a:p>
        </p:txBody>
      </p:sp>
      <p:sp>
        <p:nvSpPr>
          <p:cNvPr id="10" name="Content Placeholder 9"/>
          <p:cNvSpPr>
            <a:spLocks noGrp="1"/>
          </p:cNvSpPr>
          <p:nvPr>
            <p:ph sz="quarter" idx="4294967295"/>
          </p:nvPr>
        </p:nvSpPr>
        <p:spPr>
          <a:xfrm>
            <a:off x="1360488" y="4076700"/>
            <a:ext cx="7783512" cy="1582738"/>
          </a:xfrm>
        </p:spPr>
        <p:txBody>
          <a:bodyPr/>
          <a:lstStyle/>
          <a:p>
            <a:r>
              <a:rPr lang="en-US" dirty="0"/>
              <a:t>High temperature superconductors are not very suitable for </a:t>
            </a:r>
            <a:r>
              <a:rPr lang="en-US" dirty="0" err="1"/>
              <a:t>srf</a:t>
            </a:r>
            <a:r>
              <a:rPr lang="en-US" dirty="0"/>
              <a:t> applications, but there </a:t>
            </a:r>
            <a:r>
              <a:rPr lang="en-US"/>
              <a:t>are applications now</a:t>
            </a:r>
            <a:endParaRPr lang="en-US" dirty="0"/>
          </a:p>
          <a:p>
            <a:r>
              <a:rPr lang="en-US" dirty="0"/>
              <a:t>Not all parameters are known for all potential candidates.</a:t>
            </a:r>
            <a:endParaRPr lang="de-DE" dirty="0"/>
          </a:p>
        </p:txBody>
      </p:sp>
    </p:spTree>
    <p:extLst>
      <p:ext uri="{BB962C8B-B14F-4D97-AF65-F5344CB8AC3E}">
        <p14:creationId xmlns:p14="http://schemas.microsoft.com/office/powerpoint/2010/main" val="275330408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52462"/>
          </a:xfrm>
        </p:spPr>
        <p:txBody>
          <a:bodyPr anchor="ctr">
            <a:normAutofit fontScale="90000"/>
          </a:bodyPr>
          <a:lstStyle/>
          <a:p>
            <a:pPr algn="ctr"/>
            <a:r>
              <a:rPr lang="en-US" dirty="0"/>
              <a:t>LTS: A15 &amp; B1 compounds</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153</a:t>
            </a:fld>
            <a:endParaRPr lang="en-GB" dirty="0"/>
          </a:p>
        </p:txBody>
      </p:sp>
      <p:sp>
        <p:nvSpPr>
          <p:cNvPr id="6" name="Content Placeholder 5"/>
          <p:cNvSpPr>
            <a:spLocks noGrp="1"/>
          </p:cNvSpPr>
          <p:nvPr>
            <p:ph sz="quarter" idx="1"/>
          </p:nvPr>
        </p:nvSpPr>
        <p:spPr>
          <a:xfrm>
            <a:off x="1295835" y="1463535"/>
            <a:ext cx="3371093" cy="4572000"/>
          </a:xfrm>
        </p:spPr>
        <p:txBody>
          <a:bodyPr>
            <a:normAutofit/>
          </a:bodyPr>
          <a:lstStyle/>
          <a:p>
            <a:pPr marL="274320" lvl="1" indent="-274320">
              <a:spcBef>
                <a:spcPts val="580"/>
              </a:spcBef>
              <a:buClr>
                <a:schemeClr val="accent1"/>
              </a:buClr>
            </a:pPr>
            <a:r>
              <a:rPr lang="en-US" sz="2000" dirty="0">
                <a:solidFill>
                  <a:srgbClr val="0033CC"/>
                </a:solidFill>
              </a:rPr>
              <a:t>A atoms: transition elements</a:t>
            </a:r>
          </a:p>
          <a:p>
            <a:pPr marL="274320" lvl="1" indent="-274320">
              <a:spcBef>
                <a:spcPts val="580"/>
              </a:spcBef>
              <a:buClr>
                <a:schemeClr val="accent1"/>
              </a:buClr>
            </a:pPr>
            <a:r>
              <a:rPr lang="en-US" sz="2000" dirty="0">
                <a:solidFill>
                  <a:schemeClr val="accent1"/>
                </a:solidFill>
              </a:rPr>
              <a:t>B atoms: non transition or transition elements</a:t>
            </a:r>
          </a:p>
          <a:p>
            <a:pPr marL="274320" lvl="1" indent="-274320">
              <a:spcBef>
                <a:spcPts val="580"/>
              </a:spcBef>
              <a:buClr>
                <a:schemeClr val="accent1"/>
              </a:buClr>
            </a:pPr>
            <a:r>
              <a:rPr lang="en-US" sz="2000" dirty="0"/>
              <a:t>Stable and high T</a:t>
            </a:r>
            <a:r>
              <a:rPr lang="en-US" sz="2000" baseline="-25000" dirty="0"/>
              <a:t>c</a:t>
            </a:r>
            <a:r>
              <a:rPr lang="en-US" sz="2000" dirty="0"/>
              <a:t>: </a:t>
            </a:r>
            <a:r>
              <a:rPr lang="en-US" sz="2000" b="1" dirty="0"/>
              <a:t>Nb</a:t>
            </a:r>
            <a:r>
              <a:rPr lang="en-US" sz="2000" b="1" baseline="-25000" dirty="0"/>
              <a:t>3</a:t>
            </a:r>
            <a:r>
              <a:rPr lang="en-US" sz="2000" b="1" dirty="0"/>
              <a:t>Sn</a:t>
            </a:r>
            <a:r>
              <a:rPr lang="en-US" sz="2000" dirty="0"/>
              <a:t>, V</a:t>
            </a:r>
            <a:r>
              <a:rPr lang="en-US" sz="2000" baseline="-25000" dirty="0"/>
              <a:t>3</a:t>
            </a:r>
            <a:r>
              <a:rPr lang="en-US" sz="2000" dirty="0"/>
              <a:t>Ga, V</a:t>
            </a:r>
            <a:r>
              <a:rPr lang="en-US" sz="2000" baseline="-25000" dirty="0"/>
              <a:t>3</a:t>
            </a:r>
            <a:r>
              <a:rPr lang="en-US" sz="2000" dirty="0"/>
              <a:t>Si, Mo</a:t>
            </a:r>
            <a:r>
              <a:rPr lang="en-US" sz="2000" baseline="-25000" dirty="0"/>
              <a:t>3</a:t>
            </a:r>
            <a:r>
              <a:rPr lang="en-US" sz="2000" dirty="0"/>
              <a:t>Re</a:t>
            </a:r>
          </a:p>
          <a:p>
            <a:pPr marL="274320" lvl="1" indent="-274320">
              <a:spcBef>
                <a:spcPts val="580"/>
              </a:spcBef>
              <a:buClr>
                <a:schemeClr val="accent1"/>
              </a:buClr>
            </a:pPr>
            <a:r>
              <a:rPr lang="en-US" sz="2000" dirty="0"/>
              <a:t>A15 compounds are not formable due to extreme brittleness</a:t>
            </a:r>
            <a:endParaRPr lang="de-DE" sz="2000" dirty="0"/>
          </a:p>
        </p:txBody>
      </p:sp>
      <p:sp>
        <p:nvSpPr>
          <p:cNvPr id="4" name="Footer Placeholder 3">
            <a:extLst>
              <a:ext uri="{FF2B5EF4-FFF2-40B4-BE49-F238E27FC236}">
                <a16:creationId xmlns:a16="http://schemas.microsoft.com/office/drawing/2014/main" id="{BCB0E137-383F-4D17-9268-D731CA129F83}"/>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1E528582-8351-4B17-A7F0-41D7F019E547}"/>
              </a:ext>
            </a:extLst>
          </p:cNvPr>
          <p:cNvSpPr>
            <a:spLocks noGrp="1"/>
          </p:cNvSpPr>
          <p:nvPr>
            <p:ph type="dt" sz="half" idx="10"/>
          </p:nvPr>
        </p:nvSpPr>
        <p:spPr/>
        <p:txBody>
          <a:bodyPr/>
          <a:lstStyle/>
          <a:p>
            <a:r>
              <a:rPr lang="en-US"/>
              <a:t>Feb 2021</a:t>
            </a:r>
            <a:endParaRPr lang="en-GB" dirty="0"/>
          </a:p>
        </p:txBody>
      </p:sp>
      <p:sp>
        <p:nvSpPr>
          <p:cNvPr id="7" name="Text Placeholder 6"/>
          <p:cNvSpPr>
            <a:spLocks noGrp="1"/>
          </p:cNvSpPr>
          <p:nvPr>
            <p:ph type="body" idx="4294967295"/>
          </p:nvPr>
        </p:nvSpPr>
        <p:spPr>
          <a:xfrm>
            <a:off x="0" y="753346"/>
            <a:ext cx="3733800" cy="652462"/>
          </a:xfrm>
        </p:spPr>
        <p:txBody>
          <a:bodyPr anchor="ctr"/>
          <a:lstStyle/>
          <a:p>
            <a:r>
              <a:rPr lang="en-US" dirty="0">
                <a:solidFill>
                  <a:schemeClr val="tx1"/>
                </a:solidFill>
              </a:rPr>
              <a:t>A15 structure  </a:t>
            </a:r>
            <a:r>
              <a:rPr lang="en-US" dirty="0">
                <a:solidFill>
                  <a:srgbClr val="0033CC"/>
                </a:solidFill>
              </a:rPr>
              <a:t>A</a:t>
            </a:r>
            <a:r>
              <a:rPr lang="en-US" baseline="-25000" dirty="0">
                <a:solidFill>
                  <a:srgbClr val="0033CC"/>
                </a:solidFill>
              </a:rPr>
              <a:t>3</a:t>
            </a:r>
            <a:r>
              <a:rPr lang="en-US" dirty="0"/>
              <a:t>B</a:t>
            </a:r>
            <a:endParaRPr lang="de-DE" dirty="0"/>
          </a:p>
        </p:txBody>
      </p:sp>
      <p:sp>
        <p:nvSpPr>
          <p:cNvPr id="8" name="Text Placeholder 7"/>
          <p:cNvSpPr>
            <a:spLocks noGrp="1"/>
          </p:cNvSpPr>
          <p:nvPr>
            <p:ph type="body" sz="half" idx="4294967295"/>
          </p:nvPr>
        </p:nvSpPr>
        <p:spPr>
          <a:xfrm>
            <a:off x="250950" y="4101670"/>
            <a:ext cx="3733800" cy="652463"/>
          </a:xfrm>
        </p:spPr>
        <p:txBody>
          <a:bodyPr anchor="ctr"/>
          <a:lstStyle/>
          <a:p>
            <a:r>
              <a:rPr lang="en-US" dirty="0">
                <a:solidFill>
                  <a:schemeClr val="tx1"/>
                </a:solidFill>
              </a:rPr>
              <a:t>B1 structure  </a:t>
            </a:r>
            <a:r>
              <a:rPr lang="en-US" dirty="0">
                <a:solidFill>
                  <a:srgbClr val="0033CC"/>
                </a:solidFill>
              </a:rPr>
              <a:t>A</a:t>
            </a:r>
            <a:r>
              <a:rPr lang="en-US" dirty="0">
                <a:solidFill>
                  <a:srgbClr val="00B050"/>
                </a:solidFill>
              </a:rPr>
              <a:t>B</a:t>
            </a:r>
            <a:endParaRPr lang="de-DE" dirty="0">
              <a:solidFill>
                <a:srgbClr val="00B050"/>
              </a:solidFill>
            </a:endParaRPr>
          </a:p>
        </p:txBody>
      </p:sp>
      <p:sp>
        <p:nvSpPr>
          <p:cNvPr id="9" name="Content Placeholder 8"/>
          <p:cNvSpPr>
            <a:spLocks noGrp="1"/>
          </p:cNvSpPr>
          <p:nvPr>
            <p:ph sz="half" idx="4294967295"/>
          </p:nvPr>
        </p:nvSpPr>
        <p:spPr>
          <a:xfrm>
            <a:off x="1323049" y="4739228"/>
            <a:ext cx="3445074" cy="1320800"/>
          </a:xfrm>
        </p:spPr>
        <p:txBody>
          <a:bodyPr/>
          <a:lstStyle/>
          <a:p>
            <a:r>
              <a:rPr lang="en-US" sz="2000" dirty="0">
                <a:solidFill>
                  <a:srgbClr val="0033CC"/>
                </a:solidFill>
              </a:rPr>
              <a:t>A atoms: metallic</a:t>
            </a:r>
          </a:p>
          <a:p>
            <a:r>
              <a:rPr lang="en-US" sz="2000" dirty="0">
                <a:solidFill>
                  <a:srgbClr val="00B050"/>
                </a:solidFill>
              </a:rPr>
              <a:t>B atoms: non-metallic</a:t>
            </a:r>
          </a:p>
          <a:p>
            <a:r>
              <a:rPr lang="en-US" sz="2000" dirty="0"/>
              <a:t>Stable and high T</a:t>
            </a:r>
            <a:r>
              <a:rPr lang="en-US" sz="2000" baseline="-25000" dirty="0"/>
              <a:t>c</a:t>
            </a:r>
            <a:r>
              <a:rPr lang="en-US" sz="2000" dirty="0"/>
              <a:t>: NbC, </a:t>
            </a:r>
            <a:r>
              <a:rPr lang="en-US" sz="2000" b="1" dirty="0"/>
              <a:t>NbN</a:t>
            </a:r>
          </a:p>
          <a:p>
            <a:endParaRPr lang="de-DE" dirty="0">
              <a:solidFill>
                <a:srgbClr val="00B05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369" y="4938555"/>
            <a:ext cx="657817" cy="648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606" t="3286"/>
          <a:stretch/>
        </p:blipFill>
        <p:spPr bwMode="auto">
          <a:xfrm>
            <a:off x="406523" y="1885775"/>
            <a:ext cx="648072" cy="643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66928" y="2006040"/>
            <a:ext cx="4477072" cy="353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5330089" y="1452032"/>
            <a:ext cx="3217740" cy="369332"/>
          </a:xfrm>
          <a:prstGeom prst="rect">
            <a:avLst/>
          </a:prstGeom>
          <a:noFill/>
        </p:spPr>
        <p:txBody>
          <a:bodyPr wrap="none" rtlCol="0">
            <a:spAutoFit/>
          </a:bodyPr>
          <a:lstStyle/>
          <a:p>
            <a:r>
              <a:rPr lang="en-US" dirty="0">
                <a:solidFill>
                  <a:prstClr val="black"/>
                </a:solidFill>
              </a:rPr>
              <a:t>Phase diagram of the Nb-Sn system</a:t>
            </a:r>
            <a:endParaRPr lang="de-DE" dirty="0">
              <a:solidFill>
                <a:prstClr val="black"/>
              </a:solidFill>
            </a:endParaRPr>
          </a:p>
        </p:txBody>
      </p:sp>
      <p:sp>
        <p:nvSpPr>
          <p:cNvPr id="14" name="TextBox 13"/>
          <p:cNvSpPr txBox="1"/>
          <p:nvPr/>
        </p:nvSpPr>
        <p:spPr>
          <a:xfrm>
            <a:off x="5690590" y="5617265"/>
            <a:ext cx="2664296" cy="430887"/>
          </a:xfrm>
          <a:prstGeom prst="rect">
            <a:avLst/>
          </a:prstGeom>
          <a:noFill/>
        </p:spPr>
        <p:txBody>
          <a:bodyPr wrap="square" rtlCol="0">
            <a:spAutoFit/>
          </a:bodyPr>
          <a:lstStyle/>
          <a:p>
            <a:r>
              <a:rPr lang="en-US" sz="1100" dirty="0">
                <a:solidFill>
                  <a:prstClr val="black"/>
                </a:solidFill>
              </a:rPr>
              <a:t>A Godeke, </a:t>
            </a:r>
            <a:r>
              <a:rPr lang="fr-FR" sz="1100" dirty="0">
                <a:solidFill>
                  <a:prstClr val="black"/>
                </a:solidFill>
              </a:rPr>
              <a:t>Supercond. Sci. Technol. </a:t>
            </a:r>
            <a:r>
              <a:rPr lang="fr-FR" sz="1100" b="1" dirty="0">
                <a:solidFill>
                  <a:prstClr val="black"/>
                </a:solidFill>
              </a:rPr>
              <a:t>19 </a:t>
            </a:r>
            <a:r>
              <a:rPr lang="fr-FR" sz="1100" dirty="0">
                <a:solidFill>
                  <a:prstClr val="black"/>
                </a:solidFill>
              </a:rPr>
              <a:t>(2006) R68–R80</a:t>
            </a:r>
            <a:endParaRPr lang="de-DE" sz="1100" dirty="0">
              <a:solidFill>
                <a:prstClr val="black"/>
              </a:solidFill>
            </a:endParaRPr>
          </a:p>
        </p:txBody>
      </p:sp>
      <p:sp>
        <p:nvSpPr>
          <p:cNvPr id="11" name="TextBox 10">
            <a:extLst>
              <a:ext uri="{FF2B5EF4-FFF2-40B4-BE49-F238E27FC236}">
                <a16:creationId xmlns:a16="http://schemas.microsoft.com/office/drawing/2014/main" id="{FDFCC66E-C91C-438D-AA32-5C502C06CB49}"/>
              </a:ext>
            </a:extLst>
          </p:cNvPr>
          <p:cNvSpPr txBox="1"/>
          <p:nvPr/>
        </p:nvSpPr>
        <p:spPr>
          <a:xfrm>
            <a:off x="4860403" y="820238"/>
            <a:ext cx="3494483" cy="646331"/>
          </a:xfrm>
          <a:prstGeom prst="rect">
            <a:avLst/>
          </a:prstGeom>
          <a:noFill/>
        </p:spPr>
        <p:txBody>
          <a:bodyPr wrap="none" rtlCol="0">
            <a:spAutoFit/>
          </a:bodyPr>
          <a:lstStyle/>
          <a:p>
            <a:r>
              <a:rPr lang="en-US" dirty="0"/>
              <a:t>LTS=low temperature superconductors</a:t>
            </a:r>
          </a:p>
          <a:p>
            <a:r>
              <a:rPr lang="en-US" dirty="0"/>
              <a:t>A15, B1 =crystalline structure</a:t>
            </a:r>
            <a:endParaRPr lang="en-GB" dirty="0"/>
          </a:p>
        </p:txBody>
      </p:sp>
    </p:spTree>
    <p:extLst>
      <p:ext uri="{BB962C8B-B14F-4D97-AF65-F5344CB8AC3E}">
        <p14:creationId xmlns:p14="http://schemas.microsoft.com/office/powerpoint/2010/main" val="422842956"/>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42602"/>
          </a:xfrm>
        </p:spPr>
        <p:txBody>
          <a:bodyPr>
            <a:normAutofit fontScale="90000"/>
          </a:bodyPr>
          <a:lstStyle/>
          <a:p>
            <a:pPr algn="ctr"/>
            <a:r>
              <a:rPr lang="en-US" dirty="0"/>
              <a:t>A15 compounds: Nb</a:t>
            </a:r>
            <a:r>
              <a:rPr lang="en-US" baseline="-25000" dirty="0"/>
              <a:t>3</a:t>
            </a:r>
            <a:r>
              <a:rPr lang="en-US" dirty="0"/>
              <a:t>Sn</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154</a:t>
            </a:fld>
            <a:endParaRPr lang="en-GB" dirty="0"/>
          </a:p>
        </p:txBody>
      </p:sp>
      <p:sp>
        <p:nvSpPr>
          <p:cNvPr id="6" name="Content Placeholder 5"/>
          <p:cNvSpPr>
            <a:spLocks noGrp="1"/>
          </p:cNvSpPr>
          <p:nvPr>
            <p:ph sz="quarter" idx="1"/>
          </p:nvPr>
        </p:nvSpPr>
        <p:spPr/>
        <p:txBody>
          <a:bodyPr/>
          <a:lstStyle/>
          <a:p>
            <a:r>
              <a:rPr lang="en-US" dirty="0"/>
              <a:t>Low thermal conductivity would favor coating a copper cavity with Nb</a:t>
            </a:r>
            <a:r>
              <a:rPr lang="en-US" baseline="-25000" dirty="0"/>
              <a:t>3</a:t>
            </a:r>
            <a:r>
              <a:rPr lang="en-US" dirty="0"/>
              <a:t>Sn. </a:t>
            </a:r>
          </a:p>
          <a:p>
            <a:r>
              <a:rPr lang="en-US" dirty="0"/>
              <a:t>Successful fabrication so far: Sn vapor diffusion into Nb cavity, alloying Nb</a:t>
            </a:r>
            <a:r>
              <a:rPr lang="en-US" baseline="-25000" dirty="0"/>
              <a:t>3</a:t>
            </a:r>
            <a:r>
              <a:rPr lang="en-US" dirty="0"/>
              <a:t>Sn (Wuppertal 1985, Cornell 2013)</a:t>
            </a:r>
            <a:endParaRPr lang="de-DE" dirty="0"/>
          </a:p>
        </p:txBody>
      </p:sp>
      <p:sp>
        <p:nvSpPr>
          <p:cNvPr id="4" name="Footer Placeholder 3">
            <a:extLst>
              <a:ext uri="{FF2B5EF4-FFF2-40B4-BE49-F238E27FC236}">
                <a16:creationId xmlns:a16="http://schemas.microsoft.com/office/drawing/2014/main" id="{956358FB-6B9F-44EE-8B9D-17E414F2233A}"/>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A71345D3-3B89-4EA9-90F3-7B49527AC7B5}"/>
              </a:ext>
            </a:extLst>
          </p:cNvPr>
          <p:cNvSpPr>
            <a:spLocks noGrp="1"/>
          </p:cNvSpPr>
          <p:nvPr>
            <p:ph type="dt" sz="half" idx="10"/>
          </p:nvPr>
        </p:nvSpPr>
        <p:spPr/>
        <p:txBody>
          <a:bodyPr/>
          <a:lstStyle/>
          <a:p>
            <a:r>
              <a:rPr lang="en-US"/>
              <a:t>Feb 2021</a:t>
            </a:r>
            <a:endParaRPr lang="en-GB" dirty="0"/>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4267" y="3292479"/>
            <a:ext cx="3493717" cy="2296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827584" y="5805264"/>
            <a:ext cx="2743059" cy="461665"/>
          </a:xfrm>
          <a:prstGeom prst="rect">
            <a:avLst/>
          </a:prstGeom>
          <a:noFill/>
        </p:spPr>
        <p:txBody>
          <a:bodyPr wrap="none" rtlCol="0">
            <a:spAutoFit/>
          </a:bodyPr>
          <a:lstStyle/>
          <a:p>
            <a:r>
              <a:rPr lang="en-US" sz="1200" dirty="0">
                <a:solidFill>
                  <a:prstClr val="black"/>
                </a:solidFill>
              </a:rPr>
              <a:t>Both pictures from: </a:t>
            </a:r>
            <a:r>
              <a:rPr lang="en-US" sz="1200" i="1" dirty="0">
                <a:solidFill>
                  <a:prstClr val="black"/>
                </a:solidFill>
              </a:rPr>
              <a:t>Nb3Sn for SRF Application</a:t>
            </a:r>
          </a:p>
          <a:p>
            <a:r>
              <a:rPr lang="en-US" sz="1200" dirty="0">
                <a:solidFill>
                  <a:prstClr val="black"/>
                </a:solidFill>
              </a:rPr>
              <a:t>M. Liepe (Cornell), </a:t>
            </a:r>
            <a:r>
              <a:rPr lang="de-DE" sz="1200" dirty="0">
                <a:solidFill>
                  <a:prstClr val="black"/>
                </a:solidFill>
              </a:rPr>
              <a:t>WEIOA04, </a:t>
            </a:r>
            <a:r>
              <a:rPr lang="en-US" sz="1200" dirty="0">
                <a:solidFill>
                  <a:prstClr val="black"/>
                </a:solidFill>
              </a:rPr>
              <a:t>SRF 2013</a:t>
            </a:r>
            <a:endParaRPr lang="de-DE" sz="1200" dirty="0">
              <a:solidFill>
                <a:prstClr val="black"/>
              </a:solidFill>
            </a:endParaRPr>
          </a:p>
        </p:txBody>
      </p:sp>
      <p:pic>
        <p:nvPicPr>
          <p:cNvPr id="4098"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72000" y="3092731"/>
            <a:ext cx="4272361" cy="2712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reeform 7"/>
          <p:cNvSpPr/>
          <p:nvPr/>
        </p:nvSpPr>
        <p:spPr>
          <a:xfrm>
            <a:off x="5603443" y="3734410"/>
            <a:ext cx="3061411" cy="76809"/>
          </a:xfrm>
          <a:custGeom>
            <a:avLst/>
            <a:gdLst>
              <a:gd name="connsiteX0" fmla="*/ 0 w 3061411"/>
              <a:gd name="connsiteY0" fmla="*/ 29260 h 76809"/>
              <a:gd name="connsiteX1" fmla="*/ 245059 w 3061411"/>
              <a:gd name="connsiteY1" fmla="*/ 10972 h 76809"/>
              <a:gd name="connsiteX2" fmla="*/ 449885 w 3061411"/>
              <a:gd name="connsiteY2" fmla="*/ 3657 h 76809"/>
              <a:gd name="connsiteX3" fmla="*/ 581559 w 3061411"/>
              <a:gd name="connsiteY3" fmla="*/ 0 h 76809"/>
              <a:gd name="connsiteX4" fmla="*/ 790042 w 3061411"/>
              <a:gd name="connsiteY4" fmla="*/ 3657 h 76809"/>
              <a:gd name="connsiteX5" fmla="*/ 1097280 w 3061411"/>
              <a:gd name="connsiteY5" fmla="*/ 3657 h 76809"/>
              <a:gd name="connsiteX6" fmla="*/ 1477671 w 3061411"/>
              <a:gd name="connsiteY6" fmla="*/ 18288 h 76809"/>
              <a:gd name="connsiteX7" fmla="*/ 1920240 w 3061411"/>
              <a:gd name="connsiteY7" fmla="*/ 36576 h 76809"/>
              <a:gd name="connsiteX8" fmla="*/ 2520087 w 3061411"/>
              <a:gd name="connsiteY8" fmla="*/ 62179 h 76809"/>
              <a:gd name="connsiteX9" fmla="*/ 3061411 w 3061411"/>
              <a:gd name="connsiteY9" fmla="*/ 76809 h 76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1411" h="76809">
                <a:moveTo>
                  <a:pt x="0" y="29260"/>
                </a:moveTo>
                <a:lnTo>
                  <a:pt x="245059" y="10972"/>
                </a:lnTo>
                <a:cubicBezTo>
                  <a:pt x="320040" y="6705"/>
                  <a:pt x="449885" y="3657"/>
                  <a:pt x="449885" y="3657"/>
                </a:cubicBezTo>
                <a:cubicBezTo>
                  <a:pt x="505968" y="1828"/>
                  <a:pt x="524866" y="0"/>
                  <a:pt x="581559" y="0"/>
                </a:cubicBezTo>
                <a:cubicBezTo>
                  <a:pt x="638252" y="0"/>
                  <a:pt x="790042" y="3657"/>
                  <a:pt x="790042" y="3657"/>
                </a:cubicBezTo>
                <a:cubicBezTo>
                  <a:pt x="875995" y="4266"/>
                  <a:pt x="982675" y="1219"/>
                  <a:pt x="1097280" y="3657"/>
                </a:cubicBezTo>
                <a:cubicBezTo>
                  <a:pt x="1211885" y="6095"/>
                  <a:pt x="1477671" y="18288"/>
                  <a:pt x="1477671" y="18288"/>
                </a:cubicBezTo>
                <a:lnTo>
                  <a:pt x="1920240" y="36576"/>
                </a:lnTo>
                <a:lnTo>
                  <a:pt x="2520087" y="62179"/>
                </a:lnTo>
                <a:lnTo>
                  <a:pt x="3061411" y="76809"/>
                </a:lnTo>
              </a:path>
            </a:pathLst>
          </a:custGeom>
          <a:noFill/>
          <a:ln w="190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nvGrpSpPr>
          <p:cNvPr id="23" name="Group 22"/>
          <p:cNvGrpSpPr/>
          <p:nvPr/>
        </p:nvGrpSpPr>
        <p:grpSpPr>
          <a:xfrm>
            <a:off x="7020272" y="4653138"/>
            <a:ext cx="1589391" cy="738665"/>
            <a:chOff x="7020272" y="4653138"/>
            <a:chExt cx="1589391" cy="738665"/>
          </a:xfrm>
        </p:grpSpPr>
        <p:sp>
          <p:nvSpPr>
            <p:cNvPr id="9" name="TextBox 8"/>
            <p:cNvSpPr txBox="1"/>
            <p:nvPr/>
          </p:nvSpPr>
          <p:spPr>
            <a:xfrm>
              <a:off x="7020272" y="4653138"/>
              <a:ext cx="1589391" cy="738665"/>
            </a:xfrm>
            <a:prstGeom prst="rect">
              <a:avLst/>
            </a:prstGeom>
            <a:solidFill>
              <a:schemeClr val="bg1"/>
            </a:solidFill>
            <a:ln>
              <a:solidFill>
                <a:schemeClr val="tx2"/>
              </a:solidFill>
            </a:ln>
          </p:spPr>
          <p:txBody>
            <a:bodyPr wrap="square" rtlCol="0">
              <a:spAutoFit/>
            </a:bodyPr>
            <a:lstStyle/>
            <a:p>
              <a:pPr algn="r"/>
              <a:r>
                <a:rPr lang="en-US" sz="1400" dirty="0">
                  <a:solidFill>
                    <a:prstClr val="black"/>
                  </a:solidFill>
                </a:rPr>
                <a:t>Typical Q(E) niobium</a:t>
              </a:r>
            </a:p>
            <a:p>
              <a:pPr algn="r"/>
              <a:r>
                <a:rPr lang="en-US" sz="1400" dirty="0">
                  <a:solidFill>
                    <a:prstClr val="black"/>
                  </a:solidFill>
                </a:rPr>
                <a:t>2 K,1.3 GHz</a:t>
              </a:r>
            </a:p>
            <a:p>
              <a:pPr algn="r"/>
              <a:r>
                <a:rPr lang="en-US" sz="1400" dirty="0">
                  <a:solidFill>
                    <a:prstClr val="black"/>
                  </a:solidFill>
                </a:rPr>
                <a:t>4.2 K,1.3 GHz</a:t>
              </a:r>
              <a:endParaRPr lang="de-DE" sz="1400" dirty="0">
                <a:solidFill>
                  <a:prstClr val="black"/>
                </a:solidFill>
              </a:endParaRPr>
            </a:p>
          </p:txBody>
        </p:sp>
        <p:cxnSp>
          <p:nvCxnSpPr>
            <p:cNvPr id="11" name="Straight Connector 10"/>
            <p:cNvCxnSpPr/>
            <p:nvPr/>
          </p:nvCxnSpPr>
          <p:spPr>
            <a:xfrm>
              <a:off x="7236296" y="5016743"/>
              <a:ext cx="216024" cy="0"/>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236296" y="5220801"/>
              <a:ext cx="216024"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sp>
        <p:nvSpPr>
          <p:cNvPr id="26" name="Freeform 25"/>
          <p:cNvSpPr/>
          <p:nvPr/>
        </p:nvSpPr>
        <p:spPr>
          <a:xfrm>
            <a:off x="5330651" y="4797152"/>
            <a:ext cx="874206" cy="30145"/>
          </a:xfrm>
          <a:custGeom>
            <a:avLst/>
            <a:gdLst>
              <a:gd name="connsiteX0" fmla="*/ 0 w 874206"/>
              <a:gd name="connsiteY0" fmla="*/ 0 h 30145"/>
              <a:gd name="connsiteX1" fmla="*/ 306474 w 874206"/>
              <a:gd name="connsiteY1" fmla="*/ 10048 h 30145"/>
              <a:gd name="connsiteX2" fmla="*/ 874206 w 874206"/>
              <a:gd name="connsiteY2" fmla="*/ 30145 h 30145"/>
            </a:gdLst>
            <a:ahLst/>
            <a:cxnLst>
              <a:cxn ang="0">
                <a:pos x="connsiteX0" y="connsiteY0"/>
              </a:cxn>
              <a:cxn ang="0">
                <a:pos x="connsiteX1" y="connsiteY1"/>
              </a:cxn>
              <a:cxn ang="0">
                <a:pos x="connsiteX2" y="connsiteY2"/>
              </a:cxn>
            </a:cxnLst>
            <a:rect l="l" t="t" r="r" b="b"/>
            <a:pathLst>
              <a:path w="874206" h="30145">
                <a:moveTo>
                  <a:pt x="0" y="0"/>
                </a:moveTo>
                <a:lnTo>
                  <a:pt x="306474" y="10048"/>
                </a:lnTo>
                <a:lnTo>
                  <a:pt x="874206" y="30145"/>
                </a:lnTo>
              </a:path>
            </a:pathLst>
          </a:cu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Tree>
    <p:extLst>
      <p:ext uri="{BB962C8B-B14F-4D97-AF65-F5344CB8AC3E}">
        <p14:creationId xmlns:p14="http://schemas.microsoft.com/office/powerpoint/2010/main" val="1955638271"/>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39762"/>
          </a:xfrm>
        </p:spPr>
        <p:txBody>
          <a:bodyPr>
            <a:normAutofit fontScale="90000"/>
          </a:bodyPr>
          <a:lstStyle/>
          <a:p>
            <a:pPr algn="ctr"/>
            <a:r>
              <a:rPr lang="en-US" dirty="0"/>
              <a:t>Summary</a:t>
            </a:r>
            <a:endParaRPr lang="de-DE" dirty="0"/>
          </a:p>
        </p:txBody>
      </p:sp>
      <p:sp>
        <p:nvSpPr>
          <p:cNvPr id="5" name="Slide Number Placeholder 4"/>
          <p:cNvSpPr>
            <a:spLocks noGrp="1"/>
          </p:cNvSpPr>
          <p:nvPr>
            <p:ph type="sldNum" sz="quarter" idx="12"/>
          </p:nvPr>
        </p:nvSpPr>
        <p:spPr/>
        <p:txBody>
          <a:bodyPr/>
          <a:lstStyle/>
          <a:p>
            <a:fld id="{6ECABC72-D80C-4584-B325-A0C029A8E655}" type="slidenum">
              <a:rPr lang="en-GB" smtClean="0"/>
              <a:pPr/>
              <a:t>155</a:t>
            </a:fld>
            <a:endParaRPr lang="en-GB" dirty="0"/>
          </a:p>
        </p:txBody>
      </p:sp>
      <p:sp>
        <p:nvSpPr>
          <p:cNvPr id="6" name="Content Placeholder 5"/>
          <p:cNvSpPr>
            <a:spLocks noGrp="1"/>
          </p:cNvSpPr>
          <p:nvPr>
            <p:ph sz="quarter" idx="1"/>
          </p:nvPr>
        </p:nvSpPr>
        <p:spPr/>
        <p:txBody>
          <a:bodyPr>
            <a:normAutofit fontScale="77500" lnSpcReduction="20000"/>
          </a:bodyPr>
          <a:lstStyle/>
          <a:p>
            <a:r>
              <a:rPr lang="en-US" dirty="0"/>
              <a:t>For now, only high Q at moderate E</a:t>
            </a:r>
            <a:r>
              <a:rPr lang="en-US" baseline="-25000" dirty="0"/>
              <a:t>acc</a:t>
            </a:r>
            <a:r>
              <a:rPr lang="en-US" dirty="0"/>
              <a:t> or high E</a:t>
            </a:r>
            <a:r>
              <a:rPr lang="en-US" baseline="-25000" dirty="0"/>
              <a:t>acc</a:t>
            </a:r>
            <a:r>
              <a:rPr lang="en-US" dirty="0"/>
              <a:t> at moderate Q can be achieved.</a:t>
            </a:r>
          </a:p>
          <a:p>
            <a:r>
              <a:rPr lang="en-US" dirty="0"/>
              <a:t>The high Q research tries to understand loss mechanisms and develops new recipes to minimize the residual resistance.</a:t>
            </a:r>
          </a:p>
          <a:p>
            <a:r>
              <a:rPr lang="en-US" dirty="0"/>
              <a:t>Maximum E</a:t>
            </a:r>
            <a:r>
              <a:rPr lang="en-US" baseline="-25000" dirty="0"/>
              <a:t>acc</a:t>
            </a:r>
            <a:r>
              <a:rPr lang="en-US" dirty="0"/>
              <a:t> can only be achieved by high-end surface preparation. Improving polishing and cleaning procedures is mandatory for multicell cavities and serial production.</a:t>
            </a:r>
          </a:p>
          <a:p>
            <a:r>
              <a:rPr lang="en-US" dirty="0"/>
              <a:t>New materials have lower BCS surface resistance (higher Q) and/or higher critical field (higher E</a:t>
            </a:r>
            <a:r>
              <a:rPr lang="en-US" baseline="-25000" dirty="0"/>
              <a:t>acc</a:t>
            </a:r>
            <a:r>
              <a:rPr lang="en-US" dirty="0"/>
              <a:t>).</a:t>
            </a:r>
          </a:p>
          <a:p>
            <a:r>
              <a:rPr lang="en-US" dirty="0"/>
              <a:t>HTS are not very suitable for most rf applications.</a:t>
            </a:r>
          </a:p>
          <a:p>
            <a:r>
              <a:rPr lang="en-US" dirty="0"/>
              <a:t>Nb</a:t>
            </a:r>
            <a:r>
              <a:rPr lang="en-US" baseline="-25000" dirty="0"/>
              <a:t>3</a:t>
            </a:r>
            <a:r>
              <a:rPr lang="en-US" dirty="0"/>
              <a:t>Sn is the most promising alternative material so far.</a:t>
            </a:r>
          </a:p>
          <a:p>
            <a:r>
              <a:rPr lang="en-US" dirty="0"/>
              <a:t>Advantage of Nb3Tn: Operation possible at 4.2 K vs 1.9 K typical for NB; thus energy savings by factor of 2 for cryogenics for same Q</a:t>
            </a:r>
            <a:r>
              <a:rPr lang="en-US" baseline="-25000" dirty="0"/>
              <a:t>0</a:t>
            </a:r>
            <a:r>
              <a:rPr lang="en-US" dirty="0"/>
              <a:t> and </a:t>
            </a:r>
            <a:r>
              <a:rPr lang="en-US" dirty="0" err="1"/>
              <a:t>E</a:t>
            </a:r>
            <a:r>
              <a:rPr lang="en-US" baseline="-25000" dirty="0" err="1"/>
              <a:t>cc</a:t>
            </a:r>
            <a:r>
              <a:rPr lang="en-US" baseline="-25000" dirty="0"/>
              <a:t> </a:t>
            </a:r>
            <a:r>
              <a:rPr lang="en-US" dirty="0"/>
              <a:t>; and in principle one may get a higher superheating field and thus even more acc gradient</a:t>
            </a:r>
            <a:endParaRPr lang="de-DE" dirty="0"/>
          </a:p>
        </p:txBody>
      </p:sp>
      <p:sp>
        <p:nvSpPr>
          <p:cNvPr id="4" name="Footer Placeholder 3">
            <a:extLst>
              <a:ext uri="{FF2B5EF4-FFF2-40B4-BE49-F238E27FC236}">
                <a16:creationId xmlns:a16="http://schemas.microsoft.com/office/drawing/2014/main" id="{2886D9C0-DFDA-467C-AEA6-C29E0E8F5739}"/>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FCB2F317-D68A-4498-A8B3-43F4BC9DA631}"/>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1969298211"/>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0A713F1D-BD95-4EE7-A593-5A02D481935E}" type="slidenum">
              <a:rPr lang="en-US"/>
              <a:pPr>
                <a:defRPr/>
              </a:pPr>
              <a:t>156</a:t>
            </a:fld>
            <a:endParaRPr lang="en-US" dirty="0"/>
          </a:p>
        </p:txBody>
      </p:sp>
      <p:sp>
        <p:nvSpPr>
          <p:cNvPr id="12294" name="Rectangle 2"/>
          <p:cNvSpPr>
            <a:spLocks noGrp="1" noChangeArrowheads="1"/>
          </p:cNvSpPr>
          <p:nvPr>
            <p:ph type="title" idx="4294967295"/>
          </p:nvPr>
        </p:nvSpPr>
        <p:spPr>
          <a:xfrm>
            <a:off x="1371600" y="342900"/>
            <a:ext cx="6019800" cy="457200"/>
          </a:xfrm>
        </p:spPr>
        <p:txBody>
          <a:bodyPr>
            <a:normAutofit fontScale="90000"/>
          </a:bodyPr>
          <a:lstStyle/>
          <a:p>
            <a:pPr algn="ctr" eaLnBrk="1" hangingPunct="1"/>
            <a:r>
              <a:rPr lang="en-GB" dirty="0"/>
              <a:t>ACKNOWLEDGMENT</a:t>
            </a:r>
          </a:p>
        </p:txBody>
      </p:sp>
      <p:sp>
        <p:nvSpPr>
          <p:cNvPr id="12295" name="Rectangle 3"/>
          <p:cNvSpPr>
            <a:spLocks noGrp="1" noChangeArrowheads="1"/>
          </p:cNvSpPr>
          <p:nvPr>
            <p:ph type="body" idx="4294967295"/>
          </p:nvPr>
        </p:nvSpPr>
        <p:spPr>
          <a:xfrm>
            <a:off x="152400" y="990600"/>
            <a:ext cx="8991600" cy="5257800"/>
          </a:xfrm>
        </p:spPr>
        <p:txBody>
          <a:bodyPr>
            <a:noAutofit/>
          </a:bodyPr>
          <a:lstStyle/>
          <a:p>
            <a:pPr eaLnBrk="1" hangingPunct="1">
              <a:lnSpc>
                <a:spcPct val="80000"/>
              </a:lnSpc>
              <a:defRPr/>
            </a:pPr>
            <a:r>
              <a:rPr lang="en-GB" sz="2000" dirty="0"/>
              <a:t>A lot of ‘material’ from CERN will be used but this does not mean that ‘material’ from other institutions is considered inferior.</a:t>
            </a:r>
          </a:p>
          <a:p>
            <a:pPr eaLnBrk="1" hangingPunct="1">
              <a:lnSpc>
                <a:spcPct val="80000"/>
              </a:lnSpc>
              <a:defRPr/>
            </a:pPr>
            <a:r>
              <a:rPr lang="en-GB" sz="2000" dirty="0"/>
              <a:t>Other material was taken from contributions to the CERN Accelerator Schools, CAS </a:t>
            </a:r>
            <a:r>
              <a:rPr lang="en-GB" sz="2000" baseline="30000" dirty="0"/>
              <a:t>1</a:t>
            </a:r>
            <a:r>
              <a:rPr lang="en-GB" sz="2000" dirty="0"/>
              <a:t> (CERN-2006-002, CERN-2005-03, CERN-2005-04, CERN-2004-08, CERN-1996-03, CERN-1992-03, as well as earlier ones and other sources mentioned).</a:t>
            </a:r>
          </a:p>
          <a:p>
            <a:pPr lvl="1" eaLnBrk="1" hangingPunct="1">
              <a:lnSpc>
                <a:spcPct val="80000"/>
              </a:lnSpc>
              <a:defRPr/>
            </a:pPr>
            <a:r>
              <a:rPr lang="en-GB" sz="1800" dirty="0"/>
              <a:t>R. P. Feynman et al., Lectures on Physics Vol. II</a:t>
            </a:r>
          </a:p>
          <a:p>
            <a:pPr lvl="1" eaLnBrk="1" hangingPunct="1">
              <a:lnSpc>
                <a:spcPct val="80000"/>
              </a:lnSpc>
              <a:defRPr/>
            </a:pPr>
            <a:r>
              <a:rPr lang="en-GB" sz="1800" dirty="0"/>
              <a:t>P. Schmüser et al.; The Superconducting TESLA Cavities; Phys. Rev. Special Topics - AB 3 (9) 092001</a:t>
            </a:r>
          </a:p>
          <a:p>
            <a:pPr lvl="1" eaLnBrk="1" hangingPunct="1">
              <a:lnSpc>
                <a:spcPct val="80000"/>
              </a:lnSpc>
              <a:defRPr/>
            </a:pPr>
            <a:r>
              <a:rPr lang="en-GB" sz="1800" dirty="0"/>
              <a:t>A. W. Chao &amp; M. Tigner, Handbook of Accelerator Physics and Engineering, World Scientific</a:t>
            </a:r>
          </a:p>
          <a:p>
            <a:pPr lvl="1" eaLnBrk="1" hangingPunct="1">
              <a:lnSpc>
                <a:spcPct val="80000"/>
              </a:lnSpc>
              <a:defRPr/>
            </a:pPr>
            <a:r>
              <a:rPr lang="en-GB" sz="1800" dirty="0"/>
              <a:t>Alexey Ustinov, Lecture on superconductivity, University Erlangen-Nürnberg (from which I used some slides w.r.t. Superconductivity)</a:t>
            </a:r>
          </a:p>
          <a:p>
            <a:pPr>
              <a:buNone/>
              <a:defRPr/>
            </a:pPr>
            <a:r>
              <a:rPr lang="en-GB" sz="1800" dirty="0"/>
              <a:t>(</a:t>
            </a:r>
            <a:r>
              <a:rPr lang="en-GB" sz="1800" u="sng" dirty="0">
                <a:solidFill>
                  <a:srgbClr val="FF0000"/>
                </a:solidFill>
              </a:rPr>
              <a:t>http://www.pi.uni-karlsruhe.de/ustinov/group_hp/fluxon.physik.uni-erlangen.de/pages/lectures/WS_0708/Superconductivity-2007-01.pdf</a:t>
            </a:r>
            <a:r>
              <a:rPr lang="en-GB" sz="1800" dirty="0"/>
              <a:t>)</a:t>
            </a:r>
          </a:p>
          <a:p>
            <a:pPr indent="-436563">
              <a:defRPr/>
            </a:pPr>
            <a:r>
              <a:rPr lang="en-GB" sz="2000" dirty="0"/>
              <a:t>and an excellent textbook of the field: H. Padamsee, J. Knobloch, and T. Hays, RF Superconductivity for accelerators &amp; H. Padamsee, RF Superconductivity, Weinheim 2008, resp.</a:t>
            </a:r>
          </a:p>
          <a:p>
            <a:pPr eaLnBrk="1" hangingPunct="1">
              <a:lnSpc>
                <a:spcPct val="80000"/>
              </a:lnSpc>
              <a:buFont typeface="Wingdings" pitchFamily="2" charset="2"/>
              <a:buNone/>
              <a:defRPr/>
            </a:pPr>
            <a:r>
              <a:rPr lang="en-GB" sz="1800" baseline="30000" dirty="0"/>
              <a:t>1</a:t>
            </a:r>
            <a:r>
              <a:rPr lang="en-GB" sz="2000" dirty="0"/>
              <a:t> </a:t>
            </a:r>
            <a:r>
              <a:rPr lang="en-GB" sz="1800" u="sng" dirty="0">
                <a:solidFill>
                  <a:srgbClr val="FF0000"/>
                </a:solidFill>
                <a:hlinkClick r:id="rId3" invalidUrl="http://cdsweb.cern.ch/collection/CERN Yellow Reports"/>
              </a:rPr>
              <a:t>http://cdsweb.cern.ch/collection/CERN%20Yellow%20Reports</a:t>
            </a:r>
            <a:endParaRPr lang="en-GB" sz="1800" u="sng" dirty="0">
              <a:solidFill>
                <a:srgbClr val="FF0000"/>
              </a:solidFill>
            </a:endParaRPr>
          </a:p>
          <a:p>
            <a:pPr>
              <a:lnSpc>
                <a:spcPct val="80000"/>
              </a:lnSpc>
              <a:buNone/>
              <a:defRPr/>
            </a:pPr>
            <a:r>
              <a:rPr lang="en-GB" sz="1800" dirty="0"/>
              <a:t>Last but not least I thank my colleagues E. Haebel and J. Tuckmantel for many discussions, clarifications, and presentation material.</a:t>
            </a:r>
            <a:endParaRPr lang="en-GB" sz="1800" u="sng" dirty="0">
              <a:solidFill>
                <a:srgbClr val="FF0000"/>
              </a:solidFill>
            </a:endParaRPr>
          </a:p>
        </p:txBody>
      </p:sp>
      <p:sp>
        <p:nvSpPr>
          <p:cNvPr id="3" name="Footer Placeholder 2">
            <a:extLst>
              <a:ext uri="{FF2B5EF4-FFF2-40B4-BE49-F238E27FC236}">
                <a16:creationId xmlns:a16="http://schemas.microsoft.com/office/drawing/2014/main" id="{F96F491C-FE4B-41DE-A12E-7D74F03F8089}"/>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0E876D4E-E615-4A85-AE05-8149682213B3}"/>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634612406"/>
      </p:ext>
    </p:extLst>
  </p:cSld>
  <p:clrMapOvr>
    <a:masterClrMapping/>
  </p:clrMapOvr>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ECABC72-D80C-4584-B325-A0C029A8E655}" type="slidenum">
              <a:rPr lang="en-GB" smtClean="0"/>
              <a:pPr/>
              <a:t>157</a:t>
            </a:fld>
            <a:endParaRPr lang="en-GB" dirty="0"/>
          </a:p>
        </p:txBody>
      </p:sp>
      <p:sp>
        <p:nvSpPr>
          <p:cNvPr id="4" name="Rectangle 2"/>
          <p:cNvSpPr txBox="1">
            <a:spLocks noChangeArrowheads="1"/>
          </p:cNvSpPr>
          <p:nvPr/>
        </p:nvSpPr>
        <p:spPr>
          <a:xfrm>
            <a:off x="2362200" y="304800"/>
            <a:ext cx="6019800" cy="457200"/>
          </a:xfrm>
          <a:prstGeom prst="rect">
            <a:avLst/>
          </a:prstGeom>
        </p:spPr>
        <p:txBody>
          <a:bodyPr bIns="91440" anchor="b" anchorCtr="0">
            <a:normAutofit fontScale="60000" lnSpcReduction="20000"/>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r>
              <a:rPr lang="en-GB" dirty="0"/>
              <a:t>BACKUP SLIDES</a:t>
            </a:r>
          </a:p>
        </p:txBody>
      </p:sp>
      <p:sp>
        <p:nvSpPr>
          <p:cNvPr id="2" name="Footer Placeholder 1">
            <a:extLst>
              <a:ext uri="{FF2B5EF4-FFF2-40B4-BE49-F238E27FC236}">
                <a16:creationId xmlns:a16="http://schemas.microsoft.com/office/drawing/2014/main" id="{13C40687-8888-4C09-96A5-C30BD0250533}"/>
              </a:ext>
            </a:extLst>
          </p:cNvPr>
          <p:cNvSpPr>
            <a:spLocks noGrp="1"/>
          </p:cNvSpPr>
          <p:nvPr>
            <p:ph type="ftr" sz="quarter" idx="11"/>
          </p:nvPr>
        </p:nvSpPr>
        <p:spPr/>
        <p:txBody>
          <a:bodyPr/>
          <a:lstStyle/>
          <a:p>
            <a:r>
              <a:rPr lang="en-GB"/>
              <a:t>JUAS  2021: SC RF  - Caspers/Wendt/Bozzolan/Calatroni</a:t>
            </a:r>
            <a:endParaRPr lang="en-GB" dirty="0"/>
          </a:p>
        </p:txBody>
      </p:sp>
      <p:sp>
        <p:nvSpPr>
          <p:cNvPr id="5" name="Date Placeholder 4">
            <a:extLst>
              <a:ext uri="{FF2B5EF4-FFF2-40B4-BE49-F238E27FC236}">
                <a16:creationId xmlns:a16="http://schemas.microsoft.com/office/drawing/2014/main" id="{0F46C632-C97A-4AA0-920E-65A5800906AD}"/>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896751563"/>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a:spLocks noGrp="1"/>
          </p:cNvSpPr>
          <p:nvPr>
            <p:ph type="sldNum" sz="quarter" idx="12"/>
          </p:nvPr>
        </p:nvSpPr>
        <p:spPr/>
        <p:txBody>
          <a:bodyPr/>
          <a:lstStyle/>
          <a:p>
            <a:pPr>
              <a:defRPr/>
            </a:pPr>
            <a:fld id="{23AA44F8-F9F9-478D-BBBA-2CF35322848C}" type="slidenum">
              <a:rPr lang="en-US"/>
              <a:pPr>
                <a:defRPr/>
              </a:pPr>
              <a:t>158</a:t>
            </a:fld>
            <a:endParaRPr lang="en-US" dirty="0"/>
          </a:p>
        </p:txBody>
      </p:sp>
      <p:sp>
        <p:nvSpPr>
          <p:cNvPr id="4103" name="Rectangle 2"/>
          <p:cNvSpPr>
            <a:spLocks noGrp="1" noChangeArrowheads="1"/>
          </p:cNvSpPr>
          <p:nvPr>
            <p:ph type="title" idx="4294967295"/>
          </p:nvPr>
        </p:nvSpPr>
        <p:spPr>
          <a:xfrm>
            <a:off x="152401" y="0"/>
            <a:ext cx="8991600" cy="762000"/>
          </a:xfrm>
        </p:spPr>
        <p:txBody>
          <a:bodyPr>
            <a:normAutofit/>
          </a:bodyPr>
          <a:lstStyle/>
          <a:p>
            <a:pPr eaLnBrk="1" hangingPunct="1"/>
            <a:r>
              <a:rPr lang="en-GB" dirty="0"/>
              <a:t>Surface tension at nc-sc interface </a:t>
            </a:r>
            <a:r>
              <a:rPr lang="en-GB" sz="2000" dirty="0"/>
              <a:t>1/2</a:t>
            </a:r>
            <a:endParaRPr lang="en-GB" dirty="0"/>
          </a:p>
        </p:txBody>
      </p:sp>
      <p:sp>
        <p:nvSpPr>
          <p:cNvPr id="4104" name="Rectangle 4"/>
          <p:cNvSpPr>
            <a:spLocks noChangeArrowheads="1"/>
          </p:cNvSpPr>
          <p:nvPr/>
        </p:nvSpPr>
        <p:spPr bwMode="auto">
          <a:xfrm>
            <a:off x="-2643188" y="1257300"/>
            <a:ext cx="184150" cy="366713"/>
          </a:xfrm>
          <a:prstGeom prst="rect">
            <a:avLst/>
          </a:prstGeom>
          <a:noFill/>
          <a:ln w="9525" algn="ctr">
            <a:noFill/>
            <a:miter lim="800000"/>
            <a:headEnd/>
            <a:tailEnd/>
          </a:ln>
        </p:spPr>
        <p:txBody>
          <a:bodyPr wrap="none" anchor="ctr">
            <a:spAutoFit/>
          </a:bodyPr>
          <a:lstStyle/>
          <a:p>
            <a:pPr eaLnBrk="0" hangingPunct="0"/>
            <a:endParaRPr lang="en-GB" dirty="0"/>
          </a:p>
        </p:txBody>
      </p:sp>
      <p:sp>
        <p:nvSpPr>
          <p:cNvPr id="4106" name="Rectangle 6"/>
          <p:cNvSpPr>
            <a:spLocks noChangeArrowheads="1"/>
          </p:cNvSpPr>
          <p:nvPr/>
        </p:nvSpPr>
        <p:spPr bwMode="auto">
          <a:xfrm>
            <a:off x="6000750" y="1295400"/>
            <a:ext cx="2874963" cy="1581150"/>
          </a:xfrm>
          <a:prstGeom prst="rect">
            <a:avLst/>
          </a:prstGeom>
          <a:noFill/>
          <a:ln w="9525" algn="ctr">
            <a:noFill/>
            <a:miter lim="800000"/>
            <a:headEnd/>
            <a:tailEnd/>
          </a:ln>
        </p:spPr>
        <p:txBody>
          <a:bodyPr anchor="ctr">
            <a:spAutoFit/>
          </a:bodyPr>
          <a:lstStyle/>
          <a:p>
            <a:pPr algn="just" eaLnBrk="0" hangingPunct="0"/>
            <a:r>
              <a:rPr lang="en-US" sz="1400" dirty="0">
                <a:latin typeface="Arial" charset="0"/>
                <a:ea typeface="ＭＳ Ｐゴシック" pitchFamily="1" charset="-128"/>
              </a:rPr>
              <a:t>Fig. 1: Interface between normal to superconducting metal for a type II superconductor with </a:t>
            </a:r>
            <a:r>
              <a:rPr lang="en-US" sz="1400" dirty="0">
                <a:latin typeface="Symbol" pitchFamily="18" charset="2"/>
                <a:ea typeface="ＭＳ Ｐゴシック" pitchFamily="1" charset="-128"/>
              </a:rPr>
              <a:t>l</a:t>
            </a:r>
            <a:r>
              <a:rPr lang="en-US" sz="1400" dirty="0">
                <a:latin typeface="Arial" charset="0"/>
                <a:ea typeface="ＭＳ Ｐゴシック" pitchFamily="1" charset="-128"/>
              </a:rPr>
              <a:t> &gt; </a:t>
            </a:r>
            <a:r>
              <a:rPr lang="en-US" sz="1400" dirty="0">
                <a:latin typeface="Symbol" pitchFamily="18" charset="2"/>
                <a:ea typeface="ＭＳ Ｐゴシック" pitchFamily="1" charset="-128"/>
              </a:rPr>
              <a:t>x</a:t>
            </a:r>
            <a:r>
              <a:rPr lang="en-US" sz="1400" dirty="0">
                <a:latin typeface="Arial" charset="0"/>
                <a:ea typeface="ＭＳ Ｐゴシック" pitchFamily="1" charset="-128"/>
              </a:rPr>
              <a:t>. b denotes the (microscopic) magnetic field and </a:t>
            </a:r>
            <a:r>
              <a:rPr lang="en-US" sz="1400" dirty="0">
                <a:latin typeface="Arial" charset="0"/>
                <a:ea typeface="ＭＳ Ｐゴシック" pitchFamily="1" charset="-128"/>
                <a:sym typeface="Symbol" pitchFamily="18" charset="2"/>
              </a:rPr>
              <a:t></a:t>
            </a:r>
            <a:r>
              <a:rPr lang="en-US" sz="1400" dirty="0">
                <a:latin typeface="Arial" charset="0"/>
                <a:ea typeface="ＭＳ Ｐゴシック" pitchFamily="1" charset="-128"/>
              </a:rPr>
              <a:t> describes the wave function of the superconducting condensate.</a:t>
            </a:r>
            <a:endParaRPr lang="en-US" sz="1400" dirty="0">
              <a:latin typeface="Arial" charset="0"/>
              <a:ea typeface="ＭＳ Ｐゴシック" pitchFamily="1" charset="-128"/>
              <a:sym typeface="Symbol" pitchFamily="18" charset="2"/>
            </a:endParaRPr>
          </a:p>
        </p:txBody>
      </p:sp>
      <p:sp>
        <p:nvSpPr>
          <p:cNvPr id="13" name="TextBox 12"/>
          <p:cNvSpPr txBox="1"/>
          <p:nvPr/>
        </p:nvSpPr>
        <p:spPr>
          <a:xfrm>
            <a:off x="914400" y="3581400"/>
            <a:ext cx="7353300" cy="1200329"/>
          </a:xfrm>
          <a:prstGeom prst="rect">
            <a:avLst/>
          </a:prstGeom>
          <a:noFill/>
        </p:spPr>
        <p:txBody>
          <a:bodyPr>
            <a:spAutoFit/>
          </a:bodyPr>
          <a:lstStyle/>
          <a:p>
            <a:pPr>
              <a:defRPr/>
            </a:pPr>
            <a:r>
              <a:rPr lang="en-US" sz="2400" dirty="0">
                <a:cs typeface="Arial" pitchFamily="34" charset="0"/>
              </a:rPr>
              <a:t>Inspecting Fig. 1, the energy balance </a:t>
            </a:r>
            <a:r>
              <a:rPr lang="en-US" sz="2400" dirty="0"/>
              <a:t>DE between the condensation energy E</a:t>
            </a:r>
            <a:r>
              <a:rPr lang="en-US" sz="2400" baseline="-25000" dirty="0"/>
              <a:t>c </a:t>
            </a:r>
            <a:r>
              <a:rPr lang="en-US" sz="2400" dirty="0"/>
              <a:t>and the diamagnetic energy E</a:t>
            </a:r>
            <a:r>
              <a:rPr lang="en-US" sz="2400" baseline="-25000" dirty="0"/>
              <a:t>B </a:t>
            </a:r>
            <a:r>
              <a:rPr lang="en-US" sz="2400" dirty="0"/>
              <a:t>for a planar interface area A and an applied magnetic field B, is</a:t>
            </a:r>
          </a:p>
        </p:txBody>
      </p:sp>
      <p:graphicFrame>
        <p:nvGraphicFramePr>
          <p:cNvPr id="4098" name="Object 13"/>
          <p:cNvGraphicFramePr>
            <a:graphicFrameLocks noChangeAspect="1"/>
          </p:cNvGraphicFramePr>
          <p:nvPr/>
        </p:nvGraphicFramePr>
        <p:xfrm>
          <a:off x="2905125" y="4953000"/>
          <a:ext cx="3575050" cy="1093788"/>
        </p:xfrm>
        <a:graphic>
          <a:graphicData uri="http://schemas.openxmlformats.org/presentationml/2006/ole">
            <mc:AlternateContent xmlns:mc="http://schemas.openxmlformats.org/markup-compatibility/2006">
              <mc:Choice xmlns:v="urn:schemas-microsoft-com:vml" Requires="v">
                <p:oleObj name="Equation" r:id="rId3" imgW="2158920" imgH="660240" progId="Equation.3">
                  <p:embed/>
                </p:oleObj>
              </mc:Choice>
              <mc:Fallback>
                <p:oleObj name="Equation" r:id="rId3" imgW="2158920" imgH="660240" progId="Equation.3">
                  <p:embed/>
                  <p:pic>
                    <p:nvPicPr>
                      <p:cNvPr id="4098"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5125" y="4953000"/>
                        <a:ext cx="3575050" cy="1093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101" name="Group 5"/>
          <p:cNvGrpSpPr>
            <a:grpSpLocks noChangeAspect="1"/>
          </p:cNvGrpSpPr>
          <p:nvPr/>
        </p:nvGrpSpPr>
        <p:grpSpPr bwMode="auto">
          <a:xfrm>
            <a:off x="838200" y="533400"/>
            <a:ext cx="4387851" cy="3290888"/>
            <a:chOff x="528" y="336"/>
            <a:chExt cx="2764" cy="2073"/>
          </a:xfrm>
        </p:grpSpPr>
        <p:sp>
          <p:nvSpPr>
            <p:cNvPr id="4100" name="AutoShape 4"/>
            <p:cNvSpPr>
              <a:spLocks noChangeAspect="1" noChangeArrowheads="1" noTextEdit="1"/>
            </p:cNvSpPr>
            <p:nvPr/>
          </p:nvSpPr>
          <p:spPr bwMode="auto">
            <a:xfrm>
              <a:off x="528" y="336"/>
              <a:ext cx="2715" cy="20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02" name="Rectangle 6"/>
            <p:cNvSpPr>
              <a:spLocks noChangeArrowheads="1"/>
            </p:cNvSpPr>
            <p:nvPr/>
          </p:nvSpPr>
          <p:spPr bwMode="auto">
            <a:xfrm>
              <a:off x="3242" y="2276"/>
              <a:ext cx="5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2" name="Freeform 7"/>
            <p:cNvSpPr>
              <a:spLocks noEditPoints="1"/>
            </p:cNvSpPr>
            <p:nvPr/>
          </p:nvSpPr>
          <p:spPr bwMode="auto">
            <a:xfrm>
              <a:off x="926" y="553"/>
              <a:ext cx="60" cy="1287"/>
            </a:xfrm>
            <a:custGeom>
              <a:avLst/>
              <a:gdLst/>
              <a:ahLst/>
              <a:cxnLst>
                <a:cxn ang="0">
                  <a:pos x="75" y="34"/>
                </a:cxn>
                <a:cxn ang="0">
                  <a:pos x="75" y="2575"/>
                </a:cxn>
                <a:cxn ang="0">
                  <a:pos x="48" y="2575"/>
                </a:cxn>
                <a:cxn ang="0">
                  <a:pos x="48" y="34"/>
                </a:cxn>
                <a:cxn ang="0">
                  <a:pos x="75" y="34"/>
                </a:cxn>
                <a:cxn ang="0">
                  <a:pos x="2" y="126"/>
                </a:cxn>
                <a:cxn ang="0">
                  <a:pos x="60" y="0"/>
                </a:cxn>
                <a:cxn ang="0">
                  <a:pos x="119" y="126"/>
                </a:cxn>
                <a:cxn ang="0">
                  <a:pos x="121" y="130"/>
                </a:cxn>
                <a:cxn ang="0">
                  <a:pos x="121" y="133"/>
                </a:cxn>
                <a:cxn ang="0">
                  <a:pos x="121" y="137"/>
                </a:cxn>
                <a:cxn ang="0">
                  <a:pos x="121" y="139"/>
                </a:cxn>
                <a:cxn ang="0">
                  <a:pos x="121" y="142"/>
                </a:cxn>
                <a:cxn ang="0">
                  <a:pos x="119" y="146"/>
                </a:cxn>
                <a:cxn ang="0">
                  <a:pos x="116" y="148"/>
                </a:cxn>
                <a:cxn ang="0">
                  <a:pos x="115" y="150"/>
                </a:cxn>
                <a:cxn ang="0">
                  <a:pos x="112" y="151"/>
                </a:cxn>
                <a:cxn ang="0">
                  <a:pos x="109" y="151"/>
                </a:cxn>
                <a:cxn ang="0">
                  <a:pos x="106" y="151"/>
                </a:cxn>
                <a:cxn ang="0">
                  <a:pos x="105" y="151"/>
                </a:cxn>
                <a:cxn ang="0">
                  <a:pos x="102" y="150"/>
                </a:cxn>
                <a:cxn ang="0">
                  <a:pos x="99" y="148"/>
                </a:cxn>
                <a:cxn ang="0">
                  <a:pos x="98" y="146"/>
                </a:cxn>
                <a:cxn ang="0">
                  <a:pos x="96" y="144"/>
                </a:cxn>
                <a:cxn ang="0">
                  <a:pos x="49" y="41"/>
                </a:cxn>
                <a:cxn ang="0">
                  <a:pos x="72" y="41"/>
                </a:cxn>
                <a:cxn ang="0">
                  <a:pos x="26" y="144"/>
                </a:cxn>
                <a:cxn ang="0">
                  <a:pos x="23" y="146"/>
                </a:cxn>
                <a:cxn ang="0">
                  <a:pos x="22" y="148"/>
                </a:cxn>
                <a:cxn ang="0">
                  <a:pos x="20" y="150"/>
                </a:cxn>
                <a:cxn ang="0">
                  <a:pos x="17" y="151"/>
                </a:cxn>
                <a:cxn ang="0">
                  <a:pos x="15" y="151"/>
                </a:cxn>
                <a:cxn ang="0">
                  <a:pos x="12" y="151"/>
                </a:cxn>
                <a:cxn ang="0">
                  <a:pos x="9" y="151"/>
                </a:cxn>
                <a:cxn ang="0">
                  <a:pos x="7" y="150"/>
                </a:cxn>
                <a:cxn ang="0">
                  <a:pos x="5" y="148"/>
                </a:cxn>
                <a:cxn ang="0">
                  <a:pos x="3" y="146"/>
                </a:cxn>
                <a:cxn ang="0">
                  <a:pos x="2" y="142"/>
                </a:cxn>
                <a:cxn ang="0">
                  <a:pos x="0" y="139"/>
                </a:cxn>
                <a:cxn ang="0">
                  <a:pos x="0" y="137"/>
                </a:cxn>
                <a:cxn ang="0">
                  <a:pos x="0" y="133"/>
                </a:cxn>
                <a:cxn ang="0">
                  <a:pos x="2" y="130"/>
                </a:cxn>
                <a:cxn ang="0">
                  <a:pos x="2" y="126"/>
                </a:cxn>
                <a:cxn ang="0">
                  <a:pos x="2" y="126"/>
                </a:cxn>
              </a:cxnLst>
              <a:rect l="0" t="0" r="r" b="b"/>
              <a:pathLst>
                <a:path w="121" h="2575">
                  <a:moveTo>
                    <a:pt x="75" y="34"/>
                  </a:moveTo>
                  <a:lnTo>
                    <a:pt x="75" y="2575"/>
                  </a:lnTo>
                  <a:lnTo>
                    <a:pt x="48" y="2575"/>
                  </a:lnTo>
                  <a:lnTo>
                    <a:pt x="48" y="34"/>
                  </a:lnTo>
                  <a:lnTo>
                    <a:pt x="75" y="34"/>
                  </a:lnTo>
                  <a:close/>
                  <a:moveTo>
                    <a:pt x="2" y="126"/>
                  </a:moveTo>
                  <a:lnTo>
                    <a:pt x="60" y="0"/>
                  </a:lnTo>
                  <a:lnTo>
                    <a:pt x="119" y="126"/>
                  </a:lnTo>
                  <a:lnTo>
                    <a:pt x="121" y="130"/>
                  </a:lnTo>
                  <a:lnTo>
                    <a:pt x="121" y="133"/>
                  </a:lnTo>
                  <a:lnTo>
                    <a:pt x="121" y="137"/>
                  </a:lnTo>
                  <a:lnTo>
                    <a:pt x="121" y="139"/>
                  </a:lnTo>
                  <a:lnTo>
                    <a:pt x="121" y="142"/>
                  </a:lnTo>
                  <a:lnTo>
                    <a:pt x="119" y="146"/>
                  </a:lnTo>
                  <a:lnTo>
                    <a:pt x="116" y="148"/>
                  </a:lnTo>
                  <a:lnTo>
                    <a:pt x="115" y="150"/>
                  </a:lnTo>
                  <a:lnTo>
                    <a:pt x="112" y="151"/>
                  </a:lnTo>
                  <a:lnTo>
                    <a:pt x="109" y="151"/>
                  </a:lnTo>
                  <a:lnTo>
                    <a:pt x="106" y="151"/>
                  </a:lnTo>
                  <a:lnTo>
                    <a:pt x="105" y="151"/>
                  </a:lnTo>
                  <a:lnTo>
                    <a:pt x="102" y="150"/>
                  </a:lnTo>
                  <a:lnTo>
                    <a:pt x="99" y="148"/>
                  </a:lnTo>
                  <a:lnTo>
                    <a:pt x="98" y="146"/>
                  </a:lnTo>
                  <a:lnTo>
                    <a:pt x="96" y="144"/>
                  </a:lnTo>
                  <a:lnTo>
                    <a:pt x="49" y="41"/>
                  </a:lnTo>
                  <a:lnTo>
                    <a:pt x="72" y="41"/>
                  </a:lnTo>
                  <a:lnTo>
                    <a:pt x="26" y="144"/>
                  </a:lnTo>
                  <a:lnTo>
                    <a:pt x="23" y="146"/>
                  </a:lnTo>
                  <a:lnTo>
                    <a:pt x="22" y="148"/>
                  </a:lnTo>
                  <a:lnTo>
                    <a:pt x="20" y="150"/>
                  </a:lnTo>
                  <a:lnTo>
                    <a:pt x="17" y="151"/>
                  </a:lnTo>
                  <a:lnTo>
                    <a:pt x="15" y="151"/>
                  </a:lnTo>
                  <a:lnTo>
                    <a:pt x="12" y="151"/>
                  </a:lnTo>
                  <a:lnTo>
                    <a:pt x="9" y="151"/>
                  </a:lnTo>
                  <a:lnTo>
                    <a:pt x="7" y="150"/>
                  </a:lnTo>
                  <a:lnTo>
                    <a:pt x="5" y="148"/>
                  </a:lnTo>
                  <a:lnTo>
                    <a:pt x="3" y="146"/>
                  </a:lnTo>
                  <a:lnTo>
                    <a:pt x="2" y="142"/>
                  </a:lnTo>
                  <a:lnTo>
                    <a:pt x="0" y="139"/>
                  </a:lnTo>
                  <a:lnTo>
                    <a:pt x="0" y="137"/>
                  </a:lnTo>
                  <a:lnTo>
                    <a:pt x="0" y="133"/>
                  </a:lnTo>
                  <a:lnTo>
                    <a:pt x="2" y="130"/>
                  </a:lnTo>
                  <a:lnTo>
                    <a:pt x="2" y="126"/>
                  </a:lnTo>
                  <a:lnTo>
                    <a:pt x="2" y="126"/>
                  </a:lnTo>
                  <a:close/>
                </a:path>
              </a:pathLst>
            </a:custGeom>
            <a:solidFill>
              <a:srgbClr val="000000"/>
            </a:solidFill>
            <a:ln w="1">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 name="Freeform 8"/>
            <p:cNvSpPr>
              <a:spLocks noEditPoints="1"/>
            </p:cNvSpPr>
            <p:nvPr/>
          </p:nvSpPr>
          <p:spPr bwMode="auto">
            <a:xfrm>
              <a:off x="956" y="1802"/>
              <a:ext cx="2045" cy="77"/>
            </a:xfrm>
            <a:custGeom>
              <a:avLst/>
              <a:gdLst/>
              <a:ahLst/>
              <a:cxnLst>
                <a:cxn ang="0">
                  <a:pos x="0" y="59"/>
                </a:cxn>
                <a:cxn ang="0">
                  <a:pos x="4065" y="59"/>
                </a:cxn>
                <a:cxn ang="0">
                  <a:pos x="4065" y="94"/>
                </a:cxn>
                <a:cxn ang="0">
                  <a:pos x="0" y="94"/>
                </a:cxn>
                <a:cxn ang="0">
                  <a:pos x="0" y="59"/>
                </a:cxn>
                <a:cxn ang="0">
                  <a:pos x="3991" y="3"/>
                </a:cxn>
                <a:cxn ang="0">
                  <a:pos x="4091" y="76"/>
                </a:cxn>
                <a:cxn ang="0">
                  <a:pos x="3991" y="150"/>
                </a:cxn>
                <a:cxn ang="0">
                  <a:pos x="3988" y="151"/>
                </a:cxn>
                <a:cxn ang="0">
                  <a:pos x="3985" y="151"/>
                </a:cxn>
                <a:cxn ang="0">
                  <a:pos x="3984" y="153"/>
                </a:cxn>
                <a:cxn ang="0">
                  <a:pos x="3981" y="151"/>
                </a:cxn>
                <a:cxn ang="0">
                  <a:pos x="3978" y="151"/>
                </a:cxn>
                <a:cxn ang="0">
                  <a:pos x="3976" y="150"/>
                </a:cxn>
                <a:cxn ang="0">
                  <a:pos x="3974" y="148"/>
                </a:cxn>
                <a:cxn ang="0">
                  <a:pos x="3972" y="144"/>
                </a:cxn>
                <a:cxn ang="0">
                  <a:pos x="3971" y="141"/>
                </a:cxn>
                <a:cxn ang="0">
                  <a:pos x="3971" y="137"/>
                </a:cxn>
                <a:cxn ang="0">
                  <a:pos x="3971" y="135"/>
                </a:cxn>
                <a:cxn ang="0">
                  <a:pos x="3971" y="132"/>
                </a:cxn>
                <a:cxn ang="0">
                  <a:pos x="3972" y="128"/>
                </a:cxn>
                <a:cxn ang="0">
                  <a:pos x="3974" y="126"/>
                </a:cxn>
                <a:cxn ang="0">
                  <a:pos x="3975" y="123"/>
                </a:cxn>
                <a:cxn ang="0">
                  <a:pos x="3978" y="121"/>
                </a:cxn>
                <a:cxn ang="0">
                  <a:pos x="4058" y="61"/>
                </a:cxn>
                <a:cxn ang="0">
                  <a:pos x="4058" y="92"/>
                </a:cxn>
                <a:cxn ang="0">
                  <a:pos x="3978" y="32"/>
                </a:cxn>
                <a:cxn ang="0">
                  <a:pos x="3975" y="30"/>
                </a:cxn>
                <a:cxn ang="0">
                  <a:pos x="3974" y="27"/>
                </a:cxn>
                <a:cxn ang="0">
                  <a:pos x="3972" y="25"/>
                </a:cxn>
                <a:cxn ang="0">
                  <a:pos x="3971" y="21"/>
                </a:cxn>
                <a:cxn ang="0">
                  <a:pos x="3971" y="18"/>
                </a:cxn>
                <a:cxn ang="0">
                  <a:pos x="3971" y="14"/>
                </a:cxn>
                <a:cxn ang="0">
                  <a:pos x="3971" y="12"/>
                </a:cxn>
                <a:cxn ang="0">
                  <a:pos x="3972" y="9"/>
                </a:cxn>
                <a:cxn ang="0">
                  <a:pos x="3974" y="5"/>
                </a:cxn>
                <a:cxn ang="0">
                  <a:pos x="3976" y="3"/>
                </a:cxn>
                <a:cxn ang="0">
                  <a:pos x="3978" y="2"/>
                </a:cxn>
                <a:cxn ang="0">
                  <a:pos x="3981" y="2"/>
                </a:cxn>
                <a:cxn ang="0">
                  <a:pos x="3984" y="0"/>
                </a:cxn>
                <a:cxn ang="0">
                  <a:pos x="3985" y="0"/>
                </a:cxn>
                <a:cxn ang="0">
                  <a:pos x="3988" y="2"/>
                </a:cxn>
                <a:cxn ang="0">
                  <a:pos x="3991" y="3"/>
                </a:cxn>
                <a:cxn ang="0">
                  <a:pos x="3991" y="3"/>
                </a:cxn>
              </a:cxnLst>
              <a:rect l="0" t="0" r="r" b="b"/>
              <a:pathLst>
                <a:path w="4091" h="153">
                  <a:moveTo>
                    <a:pt x="0" y="59"/>
                  </a:moveTo>
                  <a:lnTo>
                    <a:pt x="4065" y="59"/>
                  </a:lnTo>
                  <a:lnTo>
                    <a:pt x="4065" y="94"/>
                  </a:lnTo>
                  <a:lnTo>
                    <a:pt x="0" y="94"/>
                  </a:lnTo>
                  <a:lnTo>
                    <a:pt x="0" y="59"/>
                  </a:lnTo>
                  <a:close/>
                  <a:moveTo>
                    <a:pt x="3991" y="3"/>
                  </a:moveTo>
                  <a:lnTo>
                    <a:pt x="4091" y="76"/>
                  </a:lnTo>
                  <a:lnTo>
                    <a:pt x="3991" y="150"/>
                  </a:lnTo>
                  <a:lnTo>
                    <a:pt x="3988" y="151"/>
                  </a:lnTo>
                  <a:lnTo>
                    <a:pt x="3985" y="151"/>
                  </a:lnTo>
                  <a:lnTo>
                    <a:pt x="3984" y="153"/>
                  </a:lnTo>
                  <a:lnTo>
                    <a:pt x="3981" y="151"/>
                  </a:lnTo>
                  <a:lnTo>
                    <a:pt x="3978" y="151"/>
                  </a:lnTo>
                  <a:lnTo>
                    <a:pt x="3976" y="150"/>
                  </a:lnTo>
                  <a:lnTo>
                    <a:pt x="3974" y="148"/>
                  </a:lnTo>
                  <a:lnTo>
                    <a:pt x="3972" y="144"/>
                  </a:lnTo>
                  <a:lnTo>
                    <a:pt x="3971" y="141"/>
                  </a:lnTo>
                  <a:lnTo>
                    <a:pt x="3971" y="137"/>
                  </a:lnTo>
                  <a:lnTo>
                    <a:pt x="3971" y="135"/>
                  </a:lnTo>
                  <a:lnTo>
                    <a:pt x="3971" y="132"/>
                  </a:lnTo>
                  <a:lnTo>
                    <a:pt x="3972" y="128"/>
                  </a:lnTo>
                  <a:lnTo>
                    <a:pt x="3974" y="126"/>
                  </a:lnTo>
                  <a:lnTo>
                    <a:pt x="3975" y="123"/>
                  </a:lnTo>
                  <a:lnTo>
                    <a:pt x="3978" y="121"/>
                  </a:lnTo>
                  <a:lnTo>
                    <a:pt x="4058" y="61"/>
                  </a:lnTo>
                  <a:lnTo>
                    <a:pt x="4058" y="92"/>
                  </a:lnTo>
                  <a:lnTo>
                    <a:pt x="3978" y="32"/>
                  </a:lnTo>
                  <a:lnTo>
                    <a:pt x="3975" y="30"/>
                  </a:lnTo>
                  <a:lnTo>
                    <a:pt x="3974" y="27"/>
                  </a:lnTo>
                  <a:lnTo>
                    <a:pt x="3972" y="25"/>
                  </a:lnTo>
                  <a:lnTo>
                    <a:pt x="3971" y="21"/>
                  </a:lnTo>
                  <a:lnTo>
                    <a:pt x="3971" y="18"/>
                  </a:lnTo>
                  <a:lnTo>
                    <a:pt x="3971" y="14"/>
                  </a:lnTo>
                  <a:lnTo>
                    <a:pt x="3971" y="12"/>
                  </a:lnTo>
                  <a:lnTo>
                    <a:pt x="3972" y="9"/>
                  </a:lnTo>
                  <a:lnTo>
                    <a:pt x="3974" y="5"/>
                  </a:lnTo>
                  <a:lnTo>
                    <a:pt x="3976" y="3"/>
                  </a:lnTo>
                  <a:lnTo>
                    <a:pt x="3978" y="2"/>
                  </a:lnTo>
                  <a:lnTo>
                    <a:pt x="3981" y="2"/>
                  </a:lnTo>
                  <a:lnTo>
                    <a:pt x="3984" y="0"/>
                  </a:lnTo>
                  <a:lnTo>
                    <a:pt x="3985" y="0"/>
                  </a:lnTo>
                  <a:lnTo>
                    <a:pt x="3988" y="2"/>
                  </a:lnTo>
                  <a:lnTo>
                    <a:pt x="3991" y="3"/>
                  </a:lnTo>
                  <a:lnTo>
                    <a:pt x="3991" y="3"/>
                  </a:lnTo>
                  <a:close/>
                </a:path>
              </a:pathLst>
            </a:custGeom>
            <a:solidFill>
              <a:srgbClr val="000000"/>
            </a:solidFill>
            <a:ln w="1">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 name="Freeform 9"/>
            <p:cNvSpPr>
              <a:spLocks noEditPoints="1"/>
            </p:cNvSpPr>
            <p:nvPr/>
          </p:nvSpPr>
          <p:spPr bwMode="auto">
            <a:xfrm>
              <a:off x="1465" y="915"/>
              <a:ext cx="5" cy="1248"/>
            </a:xfrm>
            <a:custGeom>
              <a:avLst/>
              <a:gdLst/>
              <a:ahLst/>
              <a:cxnLst>
                <a:cxn ang="0">
                  <a:pos x="0" y="6"/>
                </a:cxn>
                <a:cxn ang="0">
                  <a:pos x="8" y="118"/>
                </a:cxn>
                <a:cxn ang="0">
                  <a:pos x="1" y="80"/>
                </a:cxn>
                <a:cxn ang="0">
                  <a:pos x="7" y="201"/>
                </a:cxn>
                <a:cxn ang="0">
                  <a:pos x="4" y="157"/>
                </a:cxn>
                <a:cxn ang="0">
                  <a:pos x="4" y="282"/>
                </a:cxn>
                <a:cxn ang="0">
                  <a:pos x="7" y="239"/>
                </a:cxn>
                <a:cxn ang="0">
                  <a:pos x="1" y="360"/>
                </a:cxn>
                <a:cxn ang="0">
                  <a:pos x="8" y="322"/>
                </a:cxn>
                <a:cxn ang="0">
                  <a:pos x="0" y="434"/>
                </a:cxn>
                <a:cxn ang="0">
                  <a:pos x="8" y="479"/>
                </a:cxn>
                <a:cxn ang="0">
                  <a:pos x="0" y="477"/>
                </a:cxn>
                <a:cxn ang="0">
                  <a:pos x="8" y="595"/>
                </a:cxn>
                <a:cxn ang="0">
                  <a:pos x="2" y="553"/>
                </a:cxn>
                <a:cxn ang="0">
                  <a:pos x="5" y="676"/>
                </a:cxn>
                <a:cxn ang="0">
                  <a:pos x="5" y="633"/>
                </a:cxn>
                <a:cxn ang="0">
                  <a:pos x="2" y="756"/>
                </a:cxn>
                <a:cxn ang="0">
                  <a:pos x="8" y="714"/>
                </a:cxn>
                <a:cxn ang="0">
                  <a:pos x="0" y="831"/>
                </a:cxn>
                <a:cxn ang="0">
                  <a:pos x="8" y="795"/>
                </a:cxn>
                <a:cxn ang="0">
                  <a:pos x="0" y="875"/>
                </a:cxn>
                <a:cxn ang="0">
                  <a:pos x="8" y="987"/>
                </a:cxn>
                <a:cxn ang="0">
                  <a:pos x="1" y="951"/>
                </a:cxn>
                <a:cxn ang="0">
                  <a:pos x="7" y="1070"/>
                </a:cxn>
                <a:cxn ang="0">
                  <a:pos x="4" y="1027"/>
                </a:cxn>
                <a:cxn ang="0">
                  <a:pos x="4" y="1151"/>
                </a:cxn>
                <a:cxn ang="0">
                  <a:pos x="7" y="1108"/>
                </a:cxn>
                <a:cxn ang="0">
                  <a:pos x="1" y="1229"/>
                </a:cxn>
                <a:cxn ang="0">
                  <a:pos x="8" y="1191"/>
                </a:cxn>
                <a:cxn ang="0">
                  <a:pos x="0" y="1303"/>
                </a:cxn>
                <a:cxn ang="0">
                  <a:pos x="8" y="1348"/>
                </a:cxn>
                <a:cxn ang="0">
                  <a:pos x="0" y="1346"/>
                </a:cxn>
                <a:cxn ang="0">
                  <a:pos x="8" y="1464"/>
                </a:cxn>
                <a:cxn ang="0">
                  <a:pos x="2" y="1422"/>
                </a:cxn>
                <a:cxn ang="0">
                  <a:pos x="5" y="1547"/>
                </a:cxn>
                <a:cxn ang="0">
                  <a:pos x="5" y="1502"/>
                </a:cxn>
                <a:cxn ang="0">
                  <a:pos x="2" y="1625"/>
                </a:cxn>
                <a:cxn ang="0">
                  <a:pos x="8" y="1585"/>
                </a:cxn>
                <a:cxn ang="0">
                  <a:pos x="0" y="1701"/>
                </a:cxn>
                <a:cxn ang="0">
                  <a:pos x="8" y="1664"/>
                </a:cxn>
                <a:cxn ang="0">
                  <a:pos x="0" y="1744"/>
                </a:cxn>
                <a:cxn ang="0">
                  <a:pos x="8" y="1858"/>
                </a:cxn>
                <a:cxn ang="0">
                  <a:pos x="1" y="1820"/>
                </a:cxn>
                <a:cxn ang="0">
                  <a:pos x="7" y="1941"/>
                </a:cxn>
                <a:cxn ang="0">
                  <a:pos x="4" y="1898"/>
                </a:cxn>
                <a:cxn ang="0">
                  <a:pos x="4" y="2020"/>
                </a:cxn>
                <a:cxn ang="0">
                  <a:pos x="7" y="1977"/>
                </a:cxn>
                <a:cxn ang="0">
                  <a:pos x="1" y="2098"/>
                </a:cxn>
                <a:cxn ang="0">
                  <a:pos x="8" y="2060"/>
                </a:cxn>
                <a:cxn ang="0">
                  <a:pos x="0" y="2174"/>
                </a:cxn>
                <a:cxn ang="0">
                  <a:pos x="8" y="2219"/>
                </a:cxn>
                <a:cxn ang="0">
                  <a:pos x="0" y="2217"/>
                </a:cxn>
                <a:cxn ang="0">
                  <a:pos x="8" y="2333"/>
                </a:cxn>
                <a:cxn ang="0">
                  <a:pos x="2" y="2293"/>
                </a:cxn>
                <a:cxn ang="0">
                  <a:pos x="5" y="2416"/>
                </a:cxn>
                <a:cxn ang="0">
                  <a:pos x="5" y="2371"/>
                </a:cxn>
                <a:cxn ang="0">
                  <a:pos x="2" y="2496"/>
                </a:cxn>
                <a:cxn ang="0">
                  <a:pos x="8" y="2454"/>
                </a:cxn>
              </a:cxnLst>
              <a:rect l="0" t="0" r="r" b="b"/>
              <a:pathLst>
                <a:path w="8" h="2496">
                  <a:moveTo>
                    <a:pt x="8" y="6"/>
                  </a:moveTo>
                  <a:lnTo>
                    <a:pt x="8" y="38"/>
                  </a:lnTo>
                  <a:lnTo>
                    <a:pt x="8" y="42"/>
                  </a:lnTo>
                  <a:lnTo>
                    <a:pt x="7" y="44"/>
                  </a:lnTo>
                  <a:lnTo>
                    <a:pt x="5" y="44"/>
                  </a:lnTo>
                  <a:lnTo>
                    <a:pt x="4" y="45"/>
                  </a:lnTo>
                  <a:lnTo>
                    <a:pt x="2" y="44"/>
                  </a:lnTo>
                  <a:lnTo>
                    <a:pt x="1" y="44"/>
                  </a:lnTo>
                  <a:lnTo>
                    <a:pt x="0" y="42"/>
                  </a:lnTo>
                  <a:lnTo>
                    <a:pt x="0" y="38"/>
                  </a:lnTo>
                  <a:lnTo>
                    <a:pt x="0" y="6"/>
                  </a:lnTo>
                  <a:lnTo>
                    <a:pt x="0" y="4"/>
                  </a:lnTo>
                  <a:lnTo>
                    <a:pt x="1" y="2"/>
                  </a:lnTo>
                  <a:lnTo>
                    <a:pt x="2" y="0"/>
                  </a:lnTo>
                  <a:lnTo>
                    <a:pt x="4" y="0"/>
                  </a:lnTo>
                  <a:lnTo>
                    <a:pt x="5" y="0"/>
                  </a:lnTo>
                  <a:lnTo>
                    <a:pt x="7" y="2"/>
                  </a:lnTo>
                  <a:lnTo>
                    <a:pt x="8" y="4"/>
                  </a:lnTo>
                  <a:lnTo>
                    <a:pt x="8" y="6"/>
                  </a:lnTo>
                  <a:lnTo>
                    <a:pt x="8" y="6"/>
                  </a:lnTo>
                  <a:close/>
                  <a:moveTo>
                    <a:pt x="8" y="83"/>
                  </a:moveTo>
                  <a:lnTo>
                    <a:pt x="8" y="118"/>
                  </a:lnTo>
                  <a:lnTo>
                    <a:pt x="8" y="120"/>
                  </a:lnTo>
                  <a:lnTo>
                    <a:pt x="7" y="121"/>
                  </a:lnTo>
                  <a:lnTo>
                    <a:pt x="5" y="123"/>
                  </a:lnTo>
                  <a:lnTo>
                    <a:pt x="4" y="123"/>
                  </a:lnTo>
                  <a:lnTo>
                    <a:pt x="2" y="123"/>
                  </a:lnTo>
                  <a:lnTo>
                    <a:pt x="1" y="121"/>
                  </a:lnTo>
                  <a:lnTo>
                    <a:pt x="0" y="120"/>
                  </a:lnTo>
                  <a:lnTo>
                    <a:pt x="0" y="118"/>
                  </a:lnTo>
                  <a:lnTo>
                    <a:pt x="0" y="83"/>
                  </a:lnTo>
                  <a:lnTo>
                    <a:pt x="0" y="82"/>
                  </a:lnTo>
                  <a:lnTo>
                    <a:pt x="1" y="80"/>
                  </a:lnTo>
                  <a:lnTo>
                    <a:pt x="2" y="80"/>
                  </a:lnTo>
                  <a:lnTo>
                    <a:pt x="4" y="78"/>
                  </a:lnTo>
                  <a:lnTo>
                    <a:pt x="5" y="80"/>
                  </a:lnTo>
                  <a:lnTo>
                    <a:pt x="7" y="80"/>
                  </a:lnTo>
                  <a:lnTo>
                    <a:pt x="8" y="82"/>
                  </a:lnTo>
                  <a:lnTo>
                    <a:pt x="8" y="83"/>
                  </a:lnTo>
                  <a:lnTo>
                    <a:pt x="8" y="83"/>
                  </a:lnTo>
                  <a:close/>
                  <a:moveTo>
                    <a:pt x="8" y="163"/>
                  </a:moveTo>
                  <a:lnTo>
                    <a:pt x="8" y="197"/>
                  </a:lnTo>
                  <a:lnTo>
                    <a:pt x="8" y="199"/>
                  </a:lnTo>
                  <a:lnTo>
                    <a:pt x="7" y="201"/>
                  </a:lnTo>
                  <a:lnTo>
                    <a:pt x="5" y="203"/>
                  </a:lnTo>
                  <a:lnTo>
                    <a:pt x="4" y="203"/>
                  </a:lnTo>
                  <a:lnTo>
                    <a:pt x="2" y="203"/>
                  </a:lnTo>
                  <a:lnTo>
                    <a:pt x="1" y="201"/>
                  </a:lnTo>
                  <a:lnTo>
                    <a:pt x="0" y="199"/>
                  </a:lnTo>
                  <a:lnTo>
                    <a:pt x="0" y="197"/>
                  </a:lnTo>
                  <a:lnTo>
                    <a:pt x="0" y="163"/>
                  </a:lnTo>
                  <a:lnTo>
                    <a:pt x="0" y="161"/>
                  </a:lnTo>
                  <a:lnTo>
                    <a:pt x="1" y="159"/>
                  </a:lnTo>
                  <a:lnTo>
                    <a:pt x="2" y="157"/>
                  </a:lnTo>
                  <a:lnTo>
                    <a:pt x="4" y="157"/>
                  </a:lnTo>
                  <a:lnTo>
                    <a:pt x="5" y="157"/>
                  </a:lnTo>
                  <a:lnTo>
                    <a:pt x="7" y="159"/>
                  </a:lnTo>
                  <a:lnTo>
                    <a:pt x="8" y="161"/>
                  </a:lnTo>
                  <a:lnTo>
                    <a:pt x="8" y="163"/>
                  </a:lnTo>
                  <a:lnTo>
                    <a:pt x="8" y="163"/>
                  </a:lnTo>
                  <a:close/>
                  <a:moveTo>
                    <a:pt x="8" y="242"/>
                  </a:moveTo>
                  <a:lnTo>
                    <a:pt x="8" y="277"/>
                  </a:lnTo>
                  <a:lnTo>
                    <a:pt x="8" y="279"/>
                  </a:lnTo>
                  <a:lnTo>
                    <a:pt x="7" y="280"/>
                  </a:lnTo>
                  <a:lnTo>
                    <a:pt x="5" y="282"/>
                  </a:lnTo>
                  <a:lnTo>
                    <a:pt x="4" y="282"/>
                  </a:lnTo>
                  <a:lnTo>
                    <a:pt x="2" y="282"/>
                  </a:lnTo>
                  <a:lnTo>
                    <a:pt x="1" y="280"/>
                  </a:lnTo>
                  <a:lnTo>
                    <a:pt x="0" y="279"/>
                  </a:lnTo>
                  <a:lnTo>
                    <a:pt x="0" y="277"/>
                  </a:lnTo>
                  <a:lnTo>
                    <a:pt x="0" y="242"/>
                  </a:lnTo>
                  <a:lnTo>
                    <a:pt x="0" y="241"/>
                  </a:lnTo>
                  <a:lnTo>
                    <a:pt x="1" y="239"/>
                  </a:lnTo>
                  <a:lnTo>
                    <a:pt x="2" y="237"/>
                  </a:lnTo>
                  <a:lnTo>
                    <a:pt x="4" y="237"/>
                  </a:lnTo>
                  <a:lnTo>
                    <a:pt x="5" y="237"/>
                  </a:lnTo>
                  <a:lnTo>
                    <a:pt x="7" y="239"/>
                  </a:lnTo>
                  <a:lnTo>
                    <a:pt x="8" y="241"/>
                  </a:lnTo>
                  <a:lnTo>
                    <a:pt x="8" y="242"/>
                  </a:lnTo>
                  <a:lnTo>
                    <a:pt x="8" y="242"/>
                  </a:lnTo>
                  <a:close/>
                  <a:moveTo>
                    <a:pt x="8" y="322"/>
                  </a:moveTo>
                  <a:lnTo>
                    <a:pt x="8" y="354"/>
                  </a:lnTo>
                  <a:lnTo>
                    <a:pt x="8" y="358"/>
                  </a:lnTo>
                  <a:lnTo>
                    <a:pt x="7" y="360"/>
                  </a:lnTo>
                  <a:lnTo>
                    <a:pt x="5" y="360"/>
                  </a:lnTo>
                  <a:lnTo>
                    <a:pt x="4" y="362"/>
                  </a:lnTo>
                  <a:lnTo>
                    <a:pt x="2" y="360"/>
                  </a:lnTo>
                  <a:lnTo>
                    <a:pt x="1" y="360"/>
                  </a:lnTo>
                  <a:lnTo>
                    <a:pt x="0" y="358"/>
                  </a:lnTo>
                  <a:lnTo>
                    <a:pt x="0" y="354"/>
                  </a:lnTo>
                  <a:lnTo>
                    <a:pt x="0" y="322"/>
                  </a:lnTo>
                  <a:lnTo>
                    <a:pt x="0" y="320"/>
                  </a:lnTo>
                  <a:lnTo>
                    <a:pt x="1" y="318"/>
                  </a:lnTo>
                  <a:lnTo>
                    <a:pt x="2" y="316"/>
                  </a:lnTo>
                  <a:lnTo>
                    <a:pt x="4" y="316"/>
                  </a:lnTo>
                  <a:lnTo>
                    <a:pt x="5" y="316"/>
                  </a:lnTo>
                  <a:lnTo>
                    <a:pt x="7" y="318"/>
                  </a:lnTo>
                  <a:lnTo>
                    <a:pt x="8" y="320"/>
                  </a:lnTo>
                  <a:lnTo>
                    <a:pt x="8" y="322"/>
                  </a:lnTo>
                  <a:lnTo>
                    <a:pt x="8" y="322"/>
                  </a:lnTo>
                  <a:close/>
                  <a:moveTo>
                    <a:pt x="8" y="400"/>
                  </a:moveTo>
                  <a:lnTo>
                    <a:pt x="8" y="434"/>
                  </a:lnTo>
                  <a:lnTo>
                    <a:pt x="8" y="436"/>
                  </a:lnTo>
                  <a:lnTo>
                    <a:pt x="7" y="438"/>
                  </a:lnTo>
                  <a:lnTo>
                    <a:pt x="5" y="439"/>
                  </a:lnTo>
                  <a:lnTo>
                    <a:pt x="4" y="439"/>
                  </a:lnTo>
                  <a:lnTo>
                    <a:pt x="2" y="439"/>
                  </a:lnTo>
                  <a:lnTo>
                    <a:pt x="1" y="438"/>
                  </a:lnTo>
                  <a:lnTo>
                    <a:pt x="0" y="436"/>
                  </a:lnTo>
                  <a:lnTo>
                    <a:pt x="0" y="434"/>
                  </a:lnTo>
                  <a:lnTo>
                    <a:pt x="0" y="400"/>
                  </a:lnTo>
                  <a:lnTo>
                    <a:pt x="0" y="398"/>
                  </a:lnTo>
                  <a:lnTo>
                    <a:pt x="1" y="396"/>
                  </a:lnTo>
                  <a:lnTo>
                    <a:pt x="2" y="396"/>
                  </a:lnTo>
                  <a:lnTo>
                    <a:pt x="4" y="394"/>
                  </a:lnTo>
                  <a:lnTo>
                    <a:pt x="5" y="396"/>
                  </a:lnTo>
                  <a:lnTo>
                    <a:pt x="7" y="396"/>
                  </a:lnTo>
                  <a:lnTo>
                    <a:pt x="8" y="398"/>
                  </a:lnTo>
                  <a:lnTo>
                    <a:pt x="8" y="400"/>
                  </a:lnTo>
                  <a:lnTo>
                    <a:pt x="8" y="400"/>
                  </a:lnTo>
                  <a:close/>
                  <a:moveTo>
                    <a:pt x="8" y="479"/>
                  </a:moveTo>
                  <a:lnTo>
                    <a:pt x="8" y="513"/>
                  </a:lnTo>
                  <a:lnTo>
                    <a:pt x="8" y="515"/>
                  </a:lnTo>
                  <a:lnTo>
                    <a:pt x="7" y="517"/>
                  </a:lnTo>
                  <a:lnTo>
                    <a:pt x="5" y="519"/>
                  </a:lnTo>
                  <a:lnTo>
                    <a:pt x="4" y="519"/>
                  </a:lnTo>
                  <a:lnTo>
                    <a:pt x="2" y="519"/>
                  </a:lnTo>
                  <a:lnTo>
                    <a:pt x="1" y="517"/>
                  </a:lnTo>
                  <a:lnTo>
                    <a:pt x="0" y="515"/>
                  </a:lnTo>
                  <a:lnTo>
                    <a:pt x="0" y="513"/>
                  </a:lnTo>
                  <a:lnTo>
                    <a:pt x="0" y="479"/>
                  </a:lnTo>
                  <a:lnTo>
                    <a:pt x="0" y="477"/>
                  </a:lnTo>
                  <a:lnTo>
                    <a:pt x="1" y="476"/>
                  </a:lnTo>
                  <a:lnTo>
                    <a:pt x="2" y="474"/>
                  </a:lnTo>
                  <a:lnTo>
                    <a:pt x="4" y="474"/>
                  </a:lnTo>
                  <a:lnTo>
                    <a:pt x="5" y="474"/>
                  </a:lnTo>
                  <a:lnTo>
                    <a:pt x="7" y="476"/>
                  </a:lnTo>
                  <a:lnTo>
                    <a:pt x="8" y="477"/>
                  </a:lnTo>
                  <a:lnTo>
                    <a:pt x="8" y="479"/>
                  </a:lnTo>
                  <a:lnTo>
                    <a:pt x="8" y="479"/>
                  </a:lnTo>
                  <a:close/>
                  <a:moveTo>
                    <a:pt x="8" y="559"/>
                  </a:moveTo>
                  <a:lnTo>
                    <a:pt x="8" y="593"/>
                  </a:lnTo>
                  <a:lnTo>
                    <a:pt x="8" y="595"/>
                  </a:lnTo>
                  <a:lnTo>
                    <a:pt x="7" y="597"/>
                  </a:lnTo>
                  <a:lnTo>
                    <a:pt x="5" y="598"/>
                  </a:lnTo>
                  <a:lnTo>
                    <a:pt x="4" y="598"/>
                  </a:lnTo>
                  <a:lnTo>
                    <a:pt x="2" y="598"/>
                  </a:lnTo>
                  <a:lnTo>
                    <a:pt x="1" y="597"/>
                  </a:lnTo>
                  <a:lnTo>
                    <a:pt x="0" y="595"/>
                  </a:lnTo>
                  <a:lnTo>
                    <a:pt x="0" y="593"/>
                  </a:lnTo>
                  <a:lnTo>
                    <a:pt x="0" y="559"/>
                  </a:lnTo>
                  <a:lnTo>
                    <a:pt x="0" y="557"/>
                  </a:lnTo>
                  <a:lnTo>
                    <a:pt x="1" y="555"/>
                  </a:lnTo>
                  <a:lnTo>
                    <a:pt x="2" y="553"/>
                  </a:lnTo>
                  <a:lnTo>
                    <a:pt x="4" y="553"/>
                  </a:lnTo>
                  <a:lnTo>
                    <a:pt x="5" y="553"/>
                  </a:lnTo>
                  <a:lnTo>
                    <a:pt x="7" y="555"/>
                  </a:lnTo>
                  <a:lnTo>
                    <a:pt x="8" y="557"/>
                  </a:lnTo>
                  <a:lnTo>
                    <a:pt x="8" y="559"/>
                  </a:lnTo>
                  <a:lnTo>
                    <a:pt x="8" y="559"/>
                  </a:lnTo>
                  <a:close/>
                  <a:moveTo>
                    <a:pt x="8" y="638"/>
                  </a:moveTo>
                  <a:lnTo>
                    <a:pt x="8" y="671"/>
                  </a:lnTo>
                  <a:lnTo>
                    <a:pt x="8" y="674"/>
                  </a:lnTo>
                  <a:lnTo>
                    <a:pt x="7" y="676"/>
                  </a:lnTo>
                  <a:lnTo>
                    <a:pt x="5" y="676"/>
                  </a:lnTo>
                  <a:lnTo>
                    <a:pt x="4" y="678"/>
                  </a:lnTo>
                  <a:lnTo>
                    <a:pt x="2" y="676"/>
                  </a:lnTo>
                  <a:lnTo>
                    <a:pt x="1" y="676"/>
                  </a:lnTo>
                  <a:lnTo>
                    <a:pt x="0" y="674"/>
                  </a:lnTo>
                  <a:lnTo>
                    <a:pt x="0" y="671"/>
                  </a:lnTo>
                  <a:lnTo>
                    <a:pt x="0" y="638"/>
                  </a:lnTo>
                  <a:lnTo>
                    <a:pt x="0" y="636"/>
                  </a:lnTo>
                  <a:lnTo>
                    <a:pt x="1" y="635"/>
                  </a:lnTo>
                  <a:lnTo>
                    <a:pt x="2" y="633"/>
                  </a:lnTo>
                  <a:lnTo>
                    <a:pt x="4" y="633"/>
                  </a:lnTo>
                  <a:lnTo>
                    <a:pt x="5" y="633"/>
                  </a:lnTo>
                  <a:lnTo>
                    <a:pt x="7" y="635"/>
                  </a:lnTo>
                  <a:lnTo>
                    <a:pt x="8" y="636"/>
                  </a:lnTo>
                  <a:lnTo>
                    <a:pt x="8" y="638"/>
                  </a:lnTo>
                  <a:lnTo>
                    <a:pt x="8" y="638"/>
                  </a:lnTo>
                  <a:close/>
                  <a:moveTo>
                    <a:pt x="8" y="716"/>
                  </a:moveTo>
                  <a:lnTo>
                    <a:pt x="8" y="750"/>
                  </a:lnTo>
                  <a:lnTo>
                    <a:pt x="8" y="752"/>
                  </a:lnTo>
                  <a:lnTo>
                    <a:pt x="7" y="754"/>
                  </a:lnTo>
                  <a:lnTo>
                    <a:pt x="5" y="756"/>
                  </a:lnTo>
                  <a:lnTo>
                    <a:pt x="4" y="756"/>
                  </a:lnTo>
                  <a:lnTo>
                    <a:pt x="2" y="756"/>
                  </a:lnTo>
                  <a:lnTo>
                    <a:pt x="1" y="754"/>
                  </a:lnTo>
                  <a:lnTo>
                    <a:pt x="0" y="752"/>
                  </a:lnTo>
                  <a:lnTo>
                    <a:pt x="0" y="750"/>
                  </a:lnTo>
                  <a:lnTo>
                    <a:pt x="0" y="716"/>
                  </a:lnTo>
                  <a:lnTo>
                    <a:pt x="0" y="714"/>
                  </a:lnTo>
                  <a:lnTo>
                    <a:pt x="1" y="712"/>
                  </a:lnTo>
                  <a:lnTo>
                    <a:pt x="2" y="712"/>
                  </a:lnTo>
                  <a:lnTo>
                    <a:pt x="4" y="710"/>
                  </a:lnTo>
                  <a:lnTo>
                    <a:pt x="5" y="712"/>
                  </a:lnTo>
                  <a:lnTo>
                    <a:pt x="7" y="712"/>
                  </a:lnTo>
                  <a:lnTo>
                    <a:pt x="8" y="714"/>
                  </a:lnTo>
                  <a:lnTo>
                    <a:pt x="8" y="716"/>
                  </a:lnTo>
                  <a:lnTo>
                    <a:pt x="8" y="716"/>
                  </a:lnTo>
                  <a:close/>
                  <a:moveTo>
                    <a:pt x="8" y="795"/>
                  </a:moveTo>
                  <a:lnTo>
                    <a:pt x="8" y="830"/>
                  </a:lnTo>
                  <a:lnTo>
                    <a:pt x="8" y="831"/>
                  </a:lnTo>
                  <a:lnTo>
                    <a:pt x="7" y="833"/>
                  </a:lnTo>
                  <a:lnTo>
                    <a:pt x="5" y="835"/>
                  </a:lnTo>
                  <a:lnTo>
                    <a:pt x="4" y="835"/>
                  </a:lnTo>
                  <a:lnTo>
                    <a:pt x="2" y="835"/>
                  </a:lnTo>
                  <a:lnTo>
                    <a:pt x="1" y="833"/>
                  </a:lnTo>
                  <a:lnTo>
                    <a:pt x="0" y="831"/>
                  </a:lnTo>
                  <a:lnTo>
                    <a:pt x="0" y="830"/>
                  </a:lnTo>
                  <a:lnTo>
                    <a:pt x="0" y="795"/>
                  </a:lnTo>
                  <a:lnTo>
                    <a:pt x="0" y="794"/>
                  </a:lnTo>
                  <a:lnTo>
                    <a:pt x="1" y="792"/>
                  </a:lnTo>
                  <a:lnTo>
                    <a:pt x="2" y="790"/>
                  </a:lnTo>
                  <a:lnTo>
                    <a:pt x="4" y="790"/>
                  </a:lnTo>
                  <a:lnTo>
                    <a:pt x="5" y="790"/>
                  </a:lnTo>
                  <a:lnTo>
                    <a:pt x="7" y="792"/>
                  </a:lnTo>
                  <a:lnTo>
                    <a:pt x="8" y="794"/>
                  </a:lnTo>
                  <a:lnTo>
                    <a:pt x="8" y="795"/>
                  </a:lnTo>
                  <a:lnTo>
                    <a:pt x="8" y="795"/>
                  </a:lnTo>
                  <a:close/>
                  <a:moveTo>
                    <a:pt x="8" y="875"/>
                  </a:moveTo>
                  <a:lnTo>
                    <a:pt x="8" y="909"/>
                  </a:lnTo>
                  <a:lnTo>
                    <a:pt x="8" y="911"/>
                  </a:lnTo>
                  <a:lnTo>
                    <a:pt x="7" y="913"/>
                  </a:lnTo>
                  <a:lnTo>
                    <a:pt x="5" y="915"/>
                  </a:lnTo>
                  <a:lnTo>
                    <a:pt x="4" y="915"/>
                  </a:lnTo>
                  <a:lnTo>
                    <a:pt x="2" y="915"/>
                  </a:lnTo>
                  <a:lnTo>
                    <a:pt x="1" y="913"/>
                  </a:lnTo>
                  <a:lnTo>
                    <a:pt x="0" y="911"/>
                  </a:lnTo>
                  <a:lnTo>
                    <a:pt x="0" y="909"/>
                  </a:lnTo>
                  <a:lnTo>
                    <a:pt x="0" y="875"/>
                  </a:lnTo>
                  <a:lnTo>
                    <a:pt x="0" y="873"/>
                  </a:lnTo>
                  <a:lnTo>
                    <a:pt x="1" y="871"/>
                  </a:lnTo>
                  <a:lnTo>
                    <a:pt x="2" y="869"/>
                  </a:lnTo>
                  <a:lnTo>
                    <a:pt x="4" y="869"/>
                  </a:lnTo>
                  <a:lnTo>
                    <a:pt x="5" y="869"/>
                  </a:lnTo>
                  <a:lnTo>
                    <a:pt x="7" y="871"/>
                  </a:lnTo>
                  <a:lnTo>
                    <a:pt x="8" y="873"/>
                  </a:lnTo>
                  <a:lnTo>
                    <a:pt x="8" y="875"/>
                  </a:lnTo>
                  <a:lnTo>
                    <a:pt x="8" y="875"/>
                  </a:lnTo>
                  <a:close/>
                  <a:moveTo>
                    <a:pt x="8" y="954"/>
                  </a:moveTo>
                  <a:lnTo>
                    <a:pt x="8" y="987"/>
                  </a:lnTo>
                  <a:lnTo>
                    <a:pt x="8" y="990"/>
                  </a:lnTo>
                  <a:lnTo>
                    <a:pt x="7" y="992"/>
                  </a:lnTo>
                  <a:lnTo>
                    <a:pt x="5" y="992"/>
                  </a:lnTo>
                  <a:lnTo>
                    <a:pt x="4" y="994"/>
                  </a:lnTo>
                  <a:lnTo>
                    <a:pt x="2" y="992"/>
                  </a:lnTo>
                  <a:lnTo>
                    <a:pt x="1" y="992"/>
                  </a:lnTo>
                  <a:lnTo>
                    <a:pt x="0" y="990"/>
                  </a:lnTo>
                  <a:lnTo>
                    <a:pt x="0" y="987"/>
                  </a:lnTo>
                  <a:lnTo>
                    <a:pt x="0" y="954"/>
                  </a:lnTo>
                  <a:lnTo>
                    <a:pt x="0" y="953"/>
                  </a:lnTo>
                  <a:lnTo>
                    <a:pt x="1" y="951"/>
                  </a:lnTo>
                  <a:lnTo>
                    <a:pt x="2" y="949"/>
                  </a:lnTo>
                  <a:lnTo>
                    <a:pt x="4" y="949"/>
                  </a:lnTo>
                  <a:lnTo>
                    <a:pt x="5" y="949"/>
                  </a:lnTo>
                  <a:lnTo>
                    <a:pt x="7" y="951"/>
                  </a:lnTo>
                  <a:lnTo>
                    <a:pt x="8" y="953"/>
                  </a:lnTo>
                  <a:lnTo>
                    <a:pt x="8" y="954"/>
                  </a:lnTo>
                  <a:lnTo>
                    <a:pt x="8" y="954"/>
                  </a:lnTo>
                  <a:close/>
                  <a:moveTo>
                    <a:pt x="8" y="1032"/>
                  </a:moveTo>
                  <a:lnTo>
                    <a:pt x="8" y="1066"/>
                  </a:lnTo>
                  <a:lnTo>
                    <a:pt x="8" y="1068"/>
                  </a:lnTo>
                  <a:lnTo>
                    <a:pt x="7" y="1070"/>
                  </a:lnTo>
                  <a:lnTo>
                    <a:pt x="5" y="1072"/>
                  </a:lnTo>
                  <a:lnTo>
                    <a:pt x="4" y="1072"/>
                  </a:lnTo>
                  <a:lnTo>
                    <a:pt x="2" y="1072"/>
                  </a:lnTo>
                  <a:lnTo>
                    <a:pt x="1" y="1070"/>
                  </a:lnTo>
                  <a:lnTo>
                    <a:pt x="0" y="1068"/>
                  </a:lnTo>
                  <a:lnTo>
                    <a:pt x="0" y="1066"/>
                  </a:lnTo>
                  <a:lnTo>
                    <a:pt x="0" y="1032"/>
                  </a:lnTo>
                  <a:lnTo>
                    <a:pt x="0" y="1030"/>
                  </a:lnTo>
                  <a:lnTo>
                    <a:pt x="1" y="1028"/>
                  </a:lnTo>
                  <a:lnTo>
                    <a:pt x="2" y="1028"/>
                  </a:lnTo>
                  <a:lnTo>
                    <a:pt x="4" y="1027"/>
                  </a:lnTo>
                  <a:lnTo>
                    <a:pt x="5" y="1028"/>
                  </a:lnTo>
                  <a:lnTo>
                    <a:pt x="7" y="1028"/>
                  </a:lnTo>
                  <a:lnTo>
                    <a:pt x="8" y="1030"/>
                  </a:lnTo>
                  <a:lnTo>
                    <a:pt x="8" y="1032"/>
                  </a:lnTo>
                  <a:lnTo>
                    <a:pt x="8" y="1032"/>
                  </a:lnTo>
                  <a:close/>
                  <a:moveTo>
                    <a:pt x="8" y="1112"/>
                  </a:moveTo>
                  <a:lnTo>
                    <a:pt x="8" y="1146"/>
                  </a:lnTo>
                  <a:lnTo>
                    <a:pt x="8" y="1148"/>
                  </a:lnTo>
                  <a:lnTo>
                    <a:pt x="7" y="1150"/>
                  </a:lnTo>
                  <a:lnTo>
                    <a:pt x="5" y="1151"/>
                  </a:lnTo>
                  <a:lnTo>
                    <a:pt x="4" y="1151"/>
                  </a:lnTo>
                  <a:lnTo>
                    <a:pt x="2" y="1151"/>
                  </a:lnTo>
                  <a:lnTo>
                    <a:pt x="1" y="1150"/>
                  </a:lnTo>
                  <a:lnTo>
                    <a:pt x="0" y="1148"/>
                  </a:lnTo>
                  <a:lnTo>
                    <a:pt x="0" y="1146"/>
                  </a:lnTo>
                  <a:lnTo>
                    <a:pt x="0" y="1112"/>
                  </a:lnTo>
                  <a:lnTo>
                    <a:pt x="0" y="1110"/>
                  </a:lnTo>
                  <a:lnTo>
                    <a:pt x="1" y="1108"/>
                  </a:lnTo>
                  <a:lnTo>
                    <a:pt x="2" y="1106"/>
                  </a:lnTo>
                  <a:lnTo>
                    <a:pt x="4" y="1106"/>
                  </a:lnTo>
                  <a:lnTo>
                    <a:pt x="5" y="1106"/>
                  </a:lnTo>
                  <a:lnTo>
                    <a:pt x="7" y="1108"/>
                  </a:lnTo>
                  <a:lnTo>
                    <a:pt x="8" y="1110"/>
                  </a:lnTo>
                  <a:lnTo>
                    <a:pt x="8" y="1112"/>
                  </a:lnTo>
                  <a:lnTo>
                    <a:pt x="8" y="1112"/>
                  </a:lnTo>
                  <a:close/>
                  <a:moveTo>
                    <a:pt x="8" y="1191"/>
                  </a:moveTo>
                  <a:lnTo>
                    <a:pt x="8" y="1225"/>
                  </a:lnTo>
                  <a:lnTo>
                    <a:pt x="8" y="1227"/>
                  </a:lnTo>
                  <a:lnTo>
                    <a:pt x="7" y="1229"/>
                  </a:lnTo>
                  <a:lnTo>
                    <a:pt x="5" y="1231"/>
                  </a:lnTo>
                  <a:lnTo>
                    <a:pt x="4" y="1231"/>
                  </a:lnTo>
                  <a:lnTo>
                    <a:pt x="2" y="1231"/>
                  </a:lnTo>
                  <a:lnTo>
                    <a:pt x="1" y="1229"/>
                  </a:lnTo>
                  <a:lnTo>
                    <a:pt x="0" y="1227"/>
                  </a:lnTo>
                  <a:lnTo>
                    <a:pt x="0" y="1225"/>
                  </a:lnTo>
                  <a:lnTo>
                    <a:pt x="0" y="1191"/>
                  </a:lnTo>
                  <a:lnTo>
                    <a:pt x="0" y="1189"/>
                  </a:lnTo>
                  <a:lnTo>
                    <a:pt x="1" y="1187"/>
                  </a:lnTo>
                  <a:lnTo>
                    <a:pt x="2" y="1186"/>
                  </a:lnTo>
                  <a:lnTo>
                    <a:pt x="4" y="1186"/>
                  </a:lnTo>
                  <a:lnTo>
                    <a:pt x="5" y="1186"/>
                  </a:lnTo>
                  <a:lnTo>
                    <a:pt x="7" y="1187"/>
                  </a:lnTo>
                  <a:lnTo>
                    <a:pt x="8" y="1189"/>
                  </a:lnTo>
                  <a:lnTo>
                    <a:pt x="8" y="1191"/>
                  </a:lnTo>
                  <a:lnTo>
                    <a:pt x="8" y="1191"/>
                  </a:lnTo>
                  <a:close/>
                  <a:moveTo>
                    <a:pt x="8" y="1271"/>
                  </a:moveTo>
                  <a:lnTo>
                    <a:pt x="8" y="1303"/>
                  </a:lnTo>
                  <a:lnTo>
                    <a:pt x="8" y="1307"/>
                  </a:lnTo>
                  <a:lnTo>
                    <a:pt x="7" y="1309"/>
                  </a:lnTo>
                  <a:lnTo>
                    <a:pt x="5" y="1309"/>
                  </a:lnTo>
                  <a:lnTo>
                    <a:pt x="4" y="1310"/>
                  </a:lnTo>
                  <a:lnTo>
                    <a:pt x="2" y="1309"/>
                  </a:lnTo>
                  <a:lnTo>
                    <a:pt x="1" y="1309"/>
                  </a:lnTo>
                  <a:lnTo>
                    <a:pt x="0" y="1307"/>
                  </a:lnTo>
                  <a:lnTo>
                    <a:pt x="0" y="1303"/>
                  </a:lnTo>
                  <a:lnTo>
                    <a:pt x="0" y="1271"/>
                  </a:lnTo>
                  <a:lnTo>
                    <a:pt x="0" y="1269"/>
                  </a:lnTo>
                  <a:lnTo>
                    <a:pt x="1" y="1267"/>
                  </a:lnTo>
                  <a:lnTo>
                    <a:pt x="2" y="1265"/>
                  </a:lnTo>
                  <a:lnTo>
                    <a:pt x="4" y="1265"/>
                  </a:lnTo>
                  <a:lnTo>
                    <a:pt x="5" y="1265"/>
                  </a:lnTo>
                  <a:lnTo>
                    <a:pt x="7" y="1267"/>
                  </a:lnTo>
                  <a:lnTo>
                    <a:pt x="8" y="1269"/>
                  </a:lnTo>
                  <a:lnTo>
                    <a:pt x="8" y="1271"/>
                  </a:lnTo>
                  <a:lnTo>
                    <a:pt x="8" y="1271"/>
                  </a:lnTo>
                  <a:close/>
                  <a:moveTo>
                    <a:pt x="8" y="1348"/>
                  </a:moveTo>
                  <a:lnTo>
                    <a:pt x="8" y="1383"/>
                  </a:lnTo>
                  <a:lnTo>
                    <a:pt x="8" y="1384"/>
                  </a:lnTo>
                  <a:lnTo>
                    <a:pt x="7" y="1386"/>
                  </a:lnTo>
                  <a:lnTo>
                    <a:pt x="5" y="1388"/>
                  </a:lnTo>
                  <a:lnTo>
                    <a:pt x="4" y="1388"/>
                  </a:lnTo>
                  <a:lnTo>
                    <a:pt x="2" y="1388"/>
                  </a:lnTo>
                  <a:lnTo>
                    <a:pt x="1" y="1386"/>
                  </a:lnTo>
                  <a:lnTo>
                    <a:pt x="0" y="1384"/>
                  </a:lnTo>
                  <a:lnTo>
                    <a:pt x="0" y="1383"/>
                  </a:lnTo>
                  <a:lnTo>
                    <a:pt x="0" y="1348"/>
                  </a:lnTo>
                  <a:lnTo>
                    <a:pt x="0" y="1346"/>
                  </a:lnTo>
                  <a:lnTo>
                    <a:pt x="1" y="1345"/>
                  </a:lnTo>
                  <a:lnTo>
                    <a:pt x="2" y="1345"/>
                  </a:lnTo>
                  <a:lnTo>
                    <a:pt x="4" y="1343"/>
                  </a:lnTo>
                  <a:lnTo>
                    <a:pt x="5" y="1345"/>
                  </a:lnTo>
                  <a:lnTo>
                    <a:pt x="7" y="1345"/>
                  </a:lnTo>
                  <a:lnTo>
                    <a:pt x="8" y="1346"/>
                  </a:lnTo>
                  <a:lnTo>
                    <a:pt x="8" y="1348"/>
                  </a:lnTo>
                  <a:lnTo>
                    <a:pt x="8" y="1348"/>
                  </a:lnTo>
                  <a:close/>
                  <a:moveTo>
                    <a:pt x="8" y="1428"/>
                  </a:moveTo>
                  <a:lnTo>
                    <a:pt x="8" y="1462"/>
                  </a:lnTo>
                  <a:lnTo>
                    <a:pt x="8" y="1464"/>
                  </a:lnTo>
                  <a:lnTo>
                    <a:pt x="7" y="1466"/>
                  </a:lnTo>
                  <a:lnTo>
                    <a:pt x="5" y="1468"/>
                  </a:lnTo>
                  <a:lnTo>
                    <a:pt x="4" y="1468"/>
                  </a:lnTo>
                  <a:lnTo>
                    <a:pt x="2" y="1468"/>
                  </a:lnTo>
                  <a:lnTo>
                    <a:pt x="1" y="1466"/>
                  </a:lnTo>
                  <a:lnTo>
                    <a:pt x="0" y="1464"/>
                  </a:lnTo>
                  <a:lnTo>
                    <a:pt x="0" y="1462"/>
                  </a:lnTo>
                  <a:lnTo>
                    <a:pt x="0" y="1428"/>
                  </a:lnTo>
                  <a:lnTo>
                    <a:pt x="0" y="1426"/>
                  </a:lnTo>
                  <a:lnTo>
                    <a:pt x="1" y="1424"/>
                  </a:lnTo>
                  <a:lnTo>
                    <a:pt x="2" y="1422"/>
                  </a:lnTo>
                  <a:lnTo>
                    <a:pt x="4" y="1422"/>
                  </a:lnTo>
                  <a:lnTo>
                    <a:pt x="5" y="1422"/>
                  </a:lnTo>
                  <a:lnTo>
                    <a:pt x="7" y="1424"/>
                  </a:lnTo>
                  <a:lnTo>
                    <a:pt x="8" y="1426"/>
                  </a:lnTo>
                  <a:lnTo>
                    <a:pt x="8" y="1428"/>
                  </a:lnTo>
                  <a:lnTo>
                    <a:pt x="8" y="1428"/>
                  </a:lnTo>
                  <a:close/>
                  <a:moveTo>
                    <a:pt x="8" y="1507"/>
                  </a:moveTo>
                  <a:lnTo>
                    <a:pt x="8" y="1542"/>
                  </a:lnTo>
                  <a:lnTo>
                    <a:pt x="8" y="1543"/>
                  </a:lnTo>
                  <a:lnTo>
                    <a:pt x="7" y="1545"/>
                  </a:lnTo>
                  <a:lnTo>
                    <a:pt x="5" y="1547"/>
                  </a:lnTo>
                  <a:lnTo>
                    <a:pt x="4" y="1547"/>
                  </a:lnTo>
                  <a:lnTo>
                    <a:pt x="2" y="1547"/>
                  </a:lnTo>
                  <a:lnTo>
                    <a:pt x="1" y="1545"/>
                  </a:lnTo>
                  <a:lnTo>
                    <a:pt x="0" y="1543"/>
                  </a:lnTo>
                  <a:lnTo>
                    <a:pt x="0" y="1542"/>
                  </a:lnTo>
                  <a:lnTo>
                    <a:pt x="0" y="1507"/>
                  </a:lnTo>
                  <a:lnTo>
                    <a:pt x="0" y="1505"/>
                  </a:lnTo>
                  <a:lnTo>
                    <a:pt x="1" y="1504"/>
                  </a:lnTo>
                  <a:lnTo>
                    <a:pt x="2" y="1502"/>
                  </a:lnTo>
                  <a:lnTo>
                    <a:pt x="4" y="1502"/>
                  </a:lnTo>
                  <a:lnTo>
                    <a:pt x="5" y="1502"/>
                  </a:lnTo>
                  <a:lnTo>
                    <a:pt x="7" y="1504"/>
                  </a:lnTo>
                  <a:lnTo>
                    <a:pt x="8" y="1505"/>
                  </a:lnTo>
                  <a:lnTo>
                    <a:pt x="8" y="1507"/>
                  </a:lnTo>
                  <a:lnTo>
                    <a:pt x="8" y="1507"/>
                  </a:lnTo>
                  <a:close/>
                  <a:moveTo>
                    <a:pt x="8" y="1587"/>
                  </a:moveTo>
                  <a:lnTo>
                    <a:pt x="8" y="1619"/>
                  </a:lnTo>
                  <a:lnTo>
                    <a:pt x="8" y="1623"/>
                  </a:lnTo>
                  <a:lnTo>
                    <a:pt x="7" y="1625"/>
                  </a:lnTo>
                  <a:lnTo>
                    <a:pt x="5" y="1625"/>
                  </a:lnTo>
                  <a:lnTo>
                    <a:pt x="4" y="1627"/>
                  </a:lnTo>
                  <a:lnTo>
                    <a:pt x="2" y="1625"/>
                  </a:lnTo>
                  <a:lnTo>
                    <a:pt x="1" y="1625"/>
                  </a:lnTo>
                  <a:lnTo>
                    <a:pt x="0" y="1623"/>
                  </a:lnTo>
                  <a:lnTo>
                    <a:pt x="0" y="1619"/>
                  </a:lnTo>
                  <a:lnTo>
                    <a:pt x="0" y="1587"/>
                  </a:lnTo>
                  <a:lnTo>
                    <a:pt x="0" y="1585"/>
                  </a:lnTo>
                  <a:lnTo>
                    <a:pt x="1" y="1583"/>
                  </a:lnTo>
                  <a:lnTo>
                    <a:pt x="2" y="1581"/>
                  </a:lnTo>
                  <a:lnTo>
                    <a:pt x="4" y="1581"/>
                  </a:lnTo>
                  <a:lnTo>
                    <a:pt x="5" y="1581"/>
                  </a:lnTo>
                  <a:lnTo>
                    <a:pt x="7" y="1583"/>
                  </a:lnTo>
                  <a:lnTo>
                    <a:pt x="8" y="1585"/>
                  </a:lnTo>
                  <a:lnTo>
                    <a:pt x="8" y="1587"/>
                  </a:lnTo>
                  <a:lnTo>
                    <a:pt x="8" y="1587"/>
                  </a:lnTo>
                  <a:close/>
                  <a:moveTo>
                    <a:pt x="8" y="1664"/>
                  </a:moveTo>
                  <a:lnTo>
                    <a:pt x="8" y="1699"/>
                  </a:lnTo>
                  <a:lnTo>
                    <a:pt x="8" y="1701"/>
                  </a:lnTo>
                  <a:lnTo>
                    <a:pt x="7" y="1702"/>
                  </a:lnTo>
                  <a:lnTo>
                    <a:pt x="5" y="1704"/>
                  </a:lnTo>
                  <a:lnTo>
                    <a:pt x="4" y="1704"/>
                  </a:lnTo>
                  <a:lnTo>
                    <a:pt x="2" y="1704"/>
                  </a:lnTo>
                  <a:lnTo>
                    <a:pt x="1" y="1702"/>
                  </a:lnTo>
                  <a:lnTo>
                    <a:pt x="0" y="1701"/>
                  </a:lnTo>
                  <a:lnTo>
                    <a:pt x="0" y="1699"/>
                  </a:lnTo>
                  <a:lnTo>
                    <a:pt x="0" y="1664"/>
                  </a:lnTo>
                  <a:lnTo>
                    <a:pt x="0" y="1663"/>
                  </a:lnTo>
                  <a:lnTo>
                    <a:pt x="1" y="1661"/>
                  </a:lnTo>
                  <a:lnTo>
                    <a:pt x="2" y="1661"/>
                  </a:lnTo>
                  <a:lnTo>
                    <a:pt x="4" y="1659"/>
                  </a:lnTo>
                  <a:lnTo>
                    <a:pt x="5" y="1661"/>
                  </a:lnTo>
                  <a:lnTo>
                    <a:pt x="7" y="1661"/>
                  </a:lnTo>
                  <a:lnTo>
                    <a:pt x="8" y="1663"/>
                  </a:lnTo>
                  <a:lnTo>
                    <a:pt x="8" y="1664"/>
                  </a:lnTo>
                  <a:lnTo>
                    <a:pt x="8" y="1664"/>
                  </a:lnTo>
                  <a:close/>
                  <a:moveTo>
                    <a:pt x="8" y="1744"/>
                  </a:moveTo>
                  <a:lnTo>
                    <a:pt x="8" y="1778"/>
                  </a:lnTo>
                  <a:lnTo>
                    <a:pt x="8" y="1780"/>
                  </a:lnTo>
                  <a:lnTo>
                    <a:pt x="7" y="1782"/>
                  </a:lnTo>
                  <a:lnTo>
                    <a:pt x="5" y="1784"/>
                  </a:lnTo>
                  <a:lnTo>
                    <a:pt x="4" y="1784"/>
                  </a:lnTo>
                  <a:lnTo>
                    <a:pt x="2" y="1784"/>
                  </a:lnTo>
                  <a:lnTo>
                    <a:pt x="1" y="1782"/>
                  </a:lnTo>
                  <a:lnTo>
                    <a:pt x="0" y="1780"/>
                  </a:lnTo>
                  <a:lnTo>
                    <a:pt x="0" y="1778"/>
                  </a:lnTo>
                  <a:lnTo>
                    <a:pt x="0" y="1744"/>
                  </a:lnTo>
                  <a:lnTo>
                    <a:pt x="0" y="1742"/>
                  </a:lnTo>
                  <a:lnTo>
                    <a:pt x="1" y="1740"/>
                  </a:lnTo>
                  <a:lnTo>
                    <a:pt x="2" y="1739"/>
                  </a:lnTo>
                  <a:lnTo>
                    <a:pt x="4" y="1739"/>
                  </a:lnTo>
                  <a:lnTo>
                    <a:pt x="5" y="1739"/>
                  </a:lnTo>
                  <a:lnTo>
                    <a:pt x="7" y="1740"/>
                  </a:lnTo>
                  <a:lnTo>
                    <a:pt x="8" y="1742"/>
                  </a:lnTo>
                  <a:lnTo>
                    <a:pt x="8" y="1744"/>
                  </a:lnTo>
                  <a:lnTo>
                    <a:pt x="8" y="1744"/>
                  </a:lnTo>
                  <a:close/>
                  <a:moveTo>
                    <a:pt x="8" y="1824"/>
                  </a:moveTo>
                  <a:lnTo>
                    <a:pt x="8" y="1858"/>
                  </a:lnTo>
                  <a:lnTo>
                    <a:pt x="8" y="1860"/>
                  </a:lnTo>
                  <a:lnTo>
                    <a:pt x="7" y="1861"/>
                  </a:lnTo>
                  <a:lnTo>
                    <a:pt x="5" y="1863"/>
                  </a:lnTo>
                  <a:lnTo>
                    <a:pt x="4" y="1863"/>
                  </a:lnTo>
                  <a:lnTo>
                    <a:pt x="2" y="1863"/>
                  </a:lnTo>
                  <a:lnTo>
                    <a:pt x="1" y="1861"/>
                  </a:lnTo>
                  <a:lnTo>
                    <a:pt x="0" y="1860"/>
                  </a:lnTo>
                  <a:lnTo>
                    <a:pt x="0" y="1858"/>
                  </a:lnTo>
                  <a:lnTo>
                    <a:pt x="0" y="1824"/>
                  </a:lnTo>
                  <a:lnTo>
                    <a:pt x="0" y="1822"/>
                  </a:lnTo>
                  <a:lnTo>
                    <a:pt x="1" y="1820"/>
                  </a:lnTo>
                  <a:lnTo>
                    <a:pt x="2" y="1818"/>
                  </a:lnTo>
                  <a:lnTo>
                    <a:pt x="4" y="1818"/>
                  </a:lnTo>
                  <a:lnTo>
                    <a:pt x="5" y="1818"/>
                  </a:lnTo>
                  <a:lnTo>
                    <a:pt x="7" y="1820"/>
                  </a:lnTo>
                  <a:lnTo>
                    <a:pt x="8" y="1822"/>
                  </a:lnTo>
                  <a:lnTo>
                    <a:pt x="8" y="1824"/>
                  </a:lnTo>
                  <a:lnTo>
                    <a:pt x="8" y="1824"/>
                  </a:lnTo>
                  <a:close/>
                  <a:moveTo>
                    <a:pt x="8" y="1903"/>
                  </a:moveTo>
                  <a:lnTo>
                    <a:pt x="8" y="1936"/>
                  </a:lnTo>
                  <a:lnTo>
                    <a:pt x="8" y="1939"/>
                  </a:lnTo>
                  <a:lnTo>
                    <a:pt x="7" y="1941"/>
                  </a:lnTo>
                  <a:lnTo>
                    <a:pt x="5" y="1941"/>
                  </a:lnTo>
                  <a:lnTo>
                    <a:pt x="4" y="1943"/>
                  </a:lnTo>
                  <a:lnTo>
                    <a:pt x="2" y="1941"/>
                  </a:lnTo>
                  <a:lnTo>
                    <a:pt x="1" y="1941"/>
                  </a:lnTo>
                  <a:lnTo>
                    <a:pt x="0" y="1939"/>
                  </a:lnTo>
                  <a:lnTo>
                    <a:pt x="0" y="1936"/>
                  </a:lnTo>
                  <a:lnTo>
                    <a:pt x="0" y="1903"/>
                  </a:lnTo>
                  <a:lnTo>
                    <a:pt x="0" y="1901"/>
                  </a:lnTo>
                  <a:lnTo>
                    <a:pt x="1" y="1899"/>
                  </a:lnTo>
                  <a:lnTo>
                    <a:pt x="2" y="1898"/>
                  </a:lnTo>
                  <a:lnTo>
                    <a:pt x="4" y="1898"/>
                  </a:lnTo>
                  <a:lnTo>
                    <a:pt x="5" y="1898"/>
                  </a:lnTo>
                  <a:lnTo>
                    <a:pt x="7" y="1899"/>
                  </a:lnTo>
                  <a:lnTo>
                    <a:pt x="8" y="1901"/>
                  </a:lnTo>
                  <a:lnTo>
                    <a:pt x="8" y="1903"/>
                  </a:lnTo>
                  <a:lnTo>
                    <a:pt x="8" y="1903"/>
                  </a:lnTo>
                  <a:close/>
                  <a:moveTo>
                    <a:pt x="8" y="1981"/>
                  </a:moveTo>
                  <a:lnTo>
                    <a:pt x="8" y="2015"/>
                  </a:lnTo>
                  <a:lnTo>
                    <a:pt x="8" y="2017"/>
                  </a:lnTo>
                  <a:lnTo>
                    <a:pt x="7" y="2019"/>
                  </a:lnTo>
                  <a:lnTo>
                    <a:pt x="5" y="2020"/>
                  </a:lnTo>
                  <a:lnTo>
                    <a:pt x="4" y="2020"/>
                  </a:lnTo>
                  <a:lnTo>
                    <a:pt x="2" y="2020"/>
                  </a:lnTo>
                  <a:lnTo>
                    <a:pt x="1" y="2019"/>
                  </a:lnTo>
                  <a:lnTo>
                    <a:pt x="0" y="2017"/>
                  </a:lnTo>
                  <a:lnTo>
                    <a:pt x="0" y="2015"/>
                  </a:lnTo>
                  <a:lnTo>
                    <a:pt x="0" y="1981"/>
                  </a:lnTo>
                  <a:lnTo>
                    <a:pt x="0" y="1979"/>
                  </a:lnTo>
                  <a:lnTo>
                    <a:pt x="1" y="1977"/>
                  </a:lnTo>
                  <a:lnTo>
                    <a:pt x="2" y="1977"/>
                  </a:lnTo>
                  <a:lnTo>
                    <a:pt x="4" y="1975"/>
                  </a:lnTo>
                  <a:lnTo>
                    <a:pt x="5" y="1977"/>
                  </a:lnTo>
                  <a:lnTo>
                    <a:pt x="7" y="1977"/>
                  </a:lnTo>
                  <a:lnTo>
                    <a:pt x="8" y="1979"/>
                  </a:lnTo>
                  <a:lnTo>
                    <a:pt x="8" y="1981"/>
                  </a:lnTo>
                  <a:lnTo>
                    <a:pt x="8" y="1981"/>
                  </a:lnTo>
                  <a:close/>
                  <a:moveTo>
                    <a:pt x="8" y="2060"/>
                  </a:moveTo>
                  <a:lnTo>
                    <a:pt x="8" y="2095"/>
                  </a:lnTo>
                  <a:lnTo>
                    <a:pt x="8" y="2096"/>
                  </a:lnTo>
                  <a:lnTo>
                    <a:pt x="7" y="2098"/>
                  </a:lnTo>
                  <a:lnTo>
                    <a:pt x="5" y="2100"/>
                  </a:lnTo>
                  <a:lnTo>
                    <a:pt x="4" y="2100"/>
                  </a:lnTo>
                  <a:lnTo>
                    <a:pt x="2" y="2100"/>
                  </a:lnTo>
                  <a:lnTo>
                    <a:pt x="1" y="2098"/>
                  </a:lnTo>
                  <a:lnTo>
                    <a:pt x="0" y="2096"/>
                  </a:lnTo>
                  <a:lnTo>
                    <a:pt x="0" y="2095"/>
                  </a:lnTo>
                  <a:lnTo>
                    <a:pt x="0" y="2060"/>
                  </a:lnTo>
                  <a:lnTo>
                    <a:pt x="0" y="2058"/>
                  </a:lnTo>
                  <a:lnTo>
                    <a:pt x="1" y="2057"/>
                  </a:lnTo>
                  <a:lnTo>
                    <a:pt x="2" y="2055"/>
                  </a:lnTo>
                  <a:lnTo>
                    <a:pt x="4" y="2055"/>
                  </a:lnTo>
                  <a:lnTo>
                    <a:pt x="5" y="2055"/>
                  </a:lnTo>
                  <a:lnTo>
                    <a:pt x="7" y="2057"/>
                  </a:lnTo>
                  <a:lnTo>
                    <a:pt x="8" y="2058"/>
                  </a:lnTo>
                  <a:lnTo>
                    <a:pt x="8" y="2060"/>
                  </a:lnTo>
                  <a:lnTo>
                    <a:pt x="8" y="2060"/>
                  </a:lnTo>
                  <a:close/>
                  <a:moveTo>
                    <a:pt x="8" y="2140"/>
                  </a:moveTo>
                  <a:lnTo>
                    <a:pt x="8" y="2174"/>
                  </a:lnTo>
                  <a:lnTo>
                    <a:pt x="8" y="2176"/>
                  </a:lnTo>
                  <a:lnTo>
                    <a:pt x="7" y="2178"/>
                  </a:lnTo>
                  <a:lnTo>
                    <a:pt x="5" y="2179"/>
                  </a:lnTo>
                  <a:lnTo>
                    <a:pt x="4" y="2179"/>
                  </a:lnTo>
                  <a:lnTo>
                    <a:pt x="2" y="2179"/>
                  </a:lnTo>
                  <a:lnTo>
                    <a:pt x="1" y="2178"/>
                  </a:lnTo>
                  <a:lnTo>
                    <a:pt x="0" y="2176"/>
                  </a:lnTo>
                  <a:lnTo>
                    <a:pt x="0" y="2174"/>
                  </a:lnTo>
                  <a:lnTo>
                    <a:pt x="0" y="2140"/>
                  </a:lnTo>
                  <a:lnTo>
                    <a:pt x="0" y="2138"/>
                  </a:lnTo>
                  <a:lnTo>
                    <a:pt x="1" y="2136"/>
                  </a:lnTo>
                  <a:lnTo>
                    <a:pt x="2" y="2134"/>
                  </a:lnTo>
                  <a:lnTo>
                    <a:pt x="4" y="2134"/>
                  </a:lnTo>
                  <a:lnTo>
                    <a:pt x="5" y="2134"/>
                  </a:lnTo>
                  <a:lnTo>
                    <a:pt x="7" y="2136"/>
                  </a:lnTo>
                  <a:lnTo>
                    <a:pt x="8" y="2138"/>
                  </a:lnTo>
                  <a:lnTo>
                    <a:pt x="8" y="2140"/>
                  </a:lnTo>
                  <a:lnTo>
                    <a:pt x="8" y="2140"/>
                  </a:lnTo>
                  <a:close/>
                  <a:moveTo>
                    <a:pt x="8" y="2219"/>
                  </a:moveTo>
                  <a:lnTo>
                    <a:pt x="8" y="2252"/>
                  </a:lnTo>
                  <a:lnTo>
                    <a:pt x="8" y="2255"/>
                  </a:lnTo>
                  <a:lnTo>
                    <a:pt x="7" y="2257"/>
                  </a:lnTo>
                  <a:lnTo>
                    <a:pt x="5" y="2257"/>
                  </a:lnTo>
                  <a:lnTo>
                    <a:pt x="4" y="2259"/>
                  </a:lnTo>
                  <a:lnTo>
                    <a:pt x="2" y="2257"/>
                  </a:lnTo>
                  <a:lnTo>
                    <a:pt x="1" y="2257"/>
                  </a:lnTo>
                  <a:lnTo>
                    <a:pt x="0" y="2255"/>
                  </a:lnTo>
                  <a:lnTo>
                    <a:pt x="0" y="2252"/>
                  </a:lnTo>
                  <a:lnTo>
                    <a:pt x="0" y="2219"/>
                  </a:lnTo>
                  <a:lnTo>
                    <a:pt x="0" y="2217"/>
                  </a:lnTo>
                  <a:lnTo>
                    <a:pt x="1" y="2216"/>
                  </a:lnTo>
                  <a:lnTo>
                    <a:pt x="2" y="2214"/>
                  </a:lnTo>
                  <a:lnTo>
                    <a:pt x="4" y="2214"/>
                  </a:lnTo>
                  <a:lnTo>
                    <a:pt x="5" y="2214"/>
                  </a:lnTo>
                  <a:lnTo>
                    <a:pt x="7" y="2216"/>
                  </a:lnTo>
                  <a:lnTo>
                    <a:pt x="8" y="2217"/>
                  </a:lnTo>
                  <a:lnTo>
                    <a:pt x="8" y="2219"/>
                  </a:lnTo>
                  <a:lnTo>
                    <a:pt x="8" y="2219"/>
                  </a:lnTo>
                  <a:close/>
                  <a:moveTo>
                    <a:pt x="8" y="2297"/>
                  </a:moveTo>
                  <a:lnTo>
                    <a:pt x="8" y="2331"/>
                  </a:lnTo>
                  <a:lnTo>
                    <a:pt x="8" y="2333"/>
                  </a:lnTo>
                  <a:lnTo>
                    <a:pt x="7" y="2335"/>
                  </a:lnTo>
                  <a:lnTo>
                    <a:pt x="5" y="2337"/>
                  </a:lnTo>
                  <a:lnTo>
                    <a:pt x="4" y="2337"/>
                  </a:lnTo>
                  <a:lnTo>
                    <a:pt x="2" y="2337"/>
                  </a:lnTo>
                  <a:lnTo>
                    <a:pt x="1" y="2335"/>
                  </a:lnTo>
                  <a:lnTo>
                    <a:pt x="0" y="2333"/>
                  </a:lnTo>
                  <a:lnTo>
                    <a:pt x="0" y="2331"/>
                  </a:lnTo>
                  <a:lnTo>
                    <a:pt x="0" y="2297"/>
                  </a:lnTo>
                  <a:lnTo>
                    <a:pt x="0" y="2295"/>
                  </a:lnTo>
                  <a:lnTo>
                    <a:pt x="1" y="2293"/>
                  </a:lnTo>
                  <a:lnTo>
                    <a:pt x="2" y="2293"/>
                  </a:lnTo>
                  <a:lnTo>
                    <a:pt x="4" y="2292"/>
                  </a:lnTo>
                  <a:lnTo>
                    <a:pt x="5" y="2293"/>
                  </a:lnTo>
                  <a:lnTo>
                    <a:pt x="7" y="2293"/>
                  </a:lnTo>
                  <a:lnTo>
                    <a:pt x="8" y="2295"/>
                  </a:lnTo>
                  <a:lnTo>
                    <a:pt x="8" y="2297"/>
                  </a:lnTo>
                  <a:lnTo>
                    <a:pt x="8" y="2297"/>
                  </a:lnTo>
                  <a:close/>
                  <a:moveTo>
                    <a:pt x="8" y="2376"/>
                  </a:moveTo>
                  <a:lnTo>
                    <a:pt x="8" y="2411"/>
                  </a:lnTo>
                  <a:lnTo>
                    <a:pt x="8" y="2413"/>
                  </a:lnTo>
                  <a:lnTo>
                    <a:pt x="7" y="2414"/>
                  </a:lnTo>
                  <a:lnTo>
                    <a:pt x="5" y="2416"/>
                  </a:lnTo>
                  <a:lnTo>
                    <a:pt x="4" y="2416"/>
                  </a:lnTo>
                  <a:lnTo>
                    <a:pt x="2" y="2416"/>
                  </a:lnTo>
                  <a:lnTo>
                    <a:pt x="1" y="2414"/>
                  </a:lnTo>
                  <a:lnTo>
                    <a:pt x="0" y="2413"/>
                  </a:lnTo>
                  <a:lnTo>
                    <a:pt x="0" y="2411"/>
                  </a:lnTo>
                  <a:lnTo>
                    <a:pt x="0" y="2376"/>
                  </a:lnTo>
                  <a:lnTo>
                    <a:pt x="0" y="2375"/>
                  </a:lnTo>
                  <a:lnTo>
                    <a:pt x="1" y="2373"/>
                  </a:lnTo>
                  <a:lnTo>
                    <a:pt x="2" y="2371"/>
                  </a:lnTo>
                  <a:lnTo>
                    <a:pt x="4" y="2371"/>
                  </a:lnTo>
                  <a:lnTo>
                    <a:pt x="5" y="2371"/>
                  </a:lnTo>
                  <a:lnTo>
                    <a:pt x="7" y="2373"/>
                  </a:lnTo>
                  <a:lnTo>
                    <a:pt x="8" y="2375"/>
                  </a:lnTo>
                  <a:lnTo>
                    <a:pt x="8" y="2376"/>
                  </a:lnTo>
                  <a:lnTo>
                    <a:pt x="8" y="2376"/>
                  </a:lnTo>
                  <a:close/>
                  <a:moveTo>
                    <a:pt x="8" y="2456"/>
                  </a:moveTo>
                  <a:lnTo>
                    <a:pt x="8" y="2490"/>
                  </a:lnTo>
                  <a:lnTo>
                    <a:pt x="8" y="2492"/>
                  </a:lnTo>
                  <a:lnTo>
                    <a:pt x="7" y="2494"/>
                  </a:lnTo>
                  <a:lnTo>
                    <a:pt x="5" y="2496"/>
                  </a:lnTo>
                  <a:lnTo>
                    <a:pt x="4" y="2496"/>
                  </a:lnTo>
                  <a:lnTo>
                    <a:pt x="2" y="2496"/>
                  </a:lnTo>
                  <a:lnTo>
                    <a:pt x="1" y="2494"/>
                  </a:lnTo>
                  <a:lnTo>
                    <a:pt x="0" y="2492"/>
                  </a:lnTo>
                  <a:lnTo>
                    <a:pt x="0" y="2490"/>
                  </a:lnTo>
                  <a:lnTo>
                    <a:pt x="0" y="2456"/>
                  </a:lnTo>
                  <a:lnTo>
                    <a:pt x="0" y="2454"/>
                  </a:lnTo>
                  <a:lnTo>
                    <a:pt x="1" y="2452"/>
                  </a:lnTo>
                  <a:lnTo>
                    <a:pt x="2" y="2451"/>
                  </a:lnTo>
                  <a:lnTo>
                    <a:pt x="4" y="2451"/>
                  </a:lnTo>
                  <a:lnTo>
                    <a:pt x="5" y="2451"/>
                  </a:lnTo>
                  <a:lnTo>
                    <a:pt x="7" y="2452"/>
                  </a:lnTo>
                  <a:lnTo>
                    <a:pt x="8" y="2454"/>
                  </a:lnTo>
                  <a:lnTo>
                    <a:pt x="8" y="2456"/>
                  </a:lnTo>
                  <a:lnTo>
                    <a:pt x="8" y="2456"/>
                  </a:lnTo>
                  <a:close/>
                </a:path>
              </a:pathLst>
            </a:custGeom>
            <a:solidFill>
              <a:srgbClr val="000000"/>
            </a:solidFill>
            <a:ln w="1">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5" name="Line 10"/>
            <p:cNvSpPr>
              <a:spLocks noChangeShapeType="1"/>
            </p:cNvSpPr>
            <p:nvPr/>
          </p:nvSpPr>
          <p:spPr bwMode="auto">
            <a:xfrm>
              <a:off x="1945" y="1347"/>
              <a:ext cx="903" cy="1"/>
            </a:xfrm>
            <a:prstGeom prst="line">
              <a:avLst/>
            </a:prstGeom>
            <a:noFill/>
            <a:ln w="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107" name="Line 11"/>
            <p:cNvSpPr>
              <a:spLocks noChangeShapeType="1"/>
            </p:cNvSpPr>
            <p:nvPr/>
          </p:nvSpPr>
          <p:spPr bwMode="auto">
            <a:xfrm>
              <a:off x="956" y="1090"/>
              <a:ext cx="511" cy="1"/>
            </a:xfrm>
            <a:prstGeom prst="line">
              <a:avLst/>
            </a:prstGeom>
            <a:noFill/>
            <a:ln w="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108" name="Freeform 12"/>
            <p:cNvSpPr>
              <a:spLocks/>
            </p:cNvSpPr>
            <p:nvPr/>
          </p:nvSpPr>
          <p:spPr bwMode="auto">
            <a:xfrm>
              <a:off x="1467" y="1090"/>
              <a:ext cx="1466" cy="750"/>
            </a:xfrm>
            <a:custGeom>
              <a:avLst/>
              <a:gdLst/>
              <a:ahLst/>
              <a:cxnLst>
                <a:cxn ang="0">
                  <a:pos x="0" y="0"/>
                </a:cxn>
                <a:cxn ang="0">
                  <a:pos x="1" y="34"/>
                </a:cxn>
                <a:cxn ang="0">
                  <a:pos x="4" y="70"/>
                </a:cxn>
                <a:cxn ang="0">
                  <a:pos x="9" y="105"/>
                </a:cxn>
                <a:cxn ang="0">
                  <a:pos x="16" y="141"/>
                </a:cxn>
                <a:cxn ang="0">
                  <a:pos x="26" y="175"/>
                </a:cxn>
                <a:cxn ang="0">
                  <a:pos x="37" y="210"/>
                </a:cxn>
                <a:cxn ang="0">
                  <a:pos x="50" y="246"/>
                </a:cxn>
                <a:cxn ang="0">
                  <a:pos x="66" y="280"/>
                </a:cxn>
                <a:cxn ang="0">
                  <a:pos x="83" y="314"/>
                </a:cxn>
                <a:cxn ang="0">
                  <a:pos x="102" y="349"/>
                </a:cxn>
                <a:cxn ang="0">
                  <a:pos x="122" y="383"/>
                </a:cxn>
                <a:cxn ang="0">
                  <a:pos x="145" y="417"/>
                </a:cxn>
                <a:cxn ang="0">
                  <a:pos x="169" y="450"/>
                </a:cxn>
                <a:cxn ang="0">
                  <a:pos x="195" y="484"/>
                </a:cxn>
                <a:cxn ang="0">
                  <a:pos x="222" y="517"/>
                </a:cxn>
                <a:cxn ang="0">
                  <a:pos x="251" y="551"/>
                </a:cxn>
                <a:cxn ang="0">
                  <a:pos x="283" y="584"/>
                </a:cxn>
                <a:cxn ang="0">
                  <a:pos x="314" y="616"/>
                </a:cxn>
                <a:cxn ang="0">
                  <a:pos x="349" y="649"/>
                </a:cxn>
                <a:cxn ang="0">
                  <a:pos x="385" y="681"/>
                </a:cxn>
                <a:cxn ang="0">
                  <a:pos x="422" y="712"/>
                </a:cxn>
                <a:cxn ang="0">
                  <a:pos x="459" y="743"/>
                </a:cxn>
                <a:cxn ang="0">
                  <a:pos x="499" y="773"/>
                </a:cxn>
                <a:cxn ang="0">
                  <a:pos x="541" y="804"/>
                </a:cxn>
                <a:cxn ang="0">
                  <a:pos x="583" y="835"/>
                </a:cxn>
                <a:cxn ang="0">
                  <a:pos x="627" y="864"/>
                </a:cxn>
                <a:cxn ang="0">
                  <a:pos x="672" y="893"/>
                </a:cxn>
                <a:cxn ang="0">
                  <a:pos x="719" y="922"/>
                </a:cxn>
                <a:cxn ang="0">
                  <a:pos x="766" y="950"/>
                </a:cxn>
                <a:cxn ang="0">
                  <a:pos x="815" y="978"/>
                </a:cxn>
                <a:cxn ang="0">
                  <a:pos x="865" y="1005"/>
                </a:cxn>
                <a:cxn ang="0">
                  <a:pos x="916" y="1032"/>
                </a:cxn>
                <a:cxn ang="0">
                  <a:pos x="967" y="1057"/>
                </a:cxn>
                <a:cxn ang="0">
                  <a:pos x="1020" y="1082"/>
                </a:cxn>
                <a:cxn ang="0">
                  <a:pos x="1075" y="1108"/>
                </a:cxn>
                <a:cxn ang="0">
                  <a:pos x="1130" y="1133"/>
                </a:cxn>
                <a:cxn ang="0">
                  <a:pos x="1243" y="1180"/>
                </a:cxn>
                <a:cxn ang="0">
                  <a:pos x="1359" y="1223"/>
                </a:cxn>
                <a:cxn ang="0">
                  <a:pos x="1480" y="1265"/>
                </a:cxn>
                <a:cxn ang="0">
                  <a:pos x="1602" y="1305"/>
                </a:cxn>
                <a:cxn ang="0">
                  <a:pos x="1727" y="1339"/>
                </a:cxn>
                <a:cxn ang="0">
                  <a:pos x="1854" y="1372"/>
                </a:cxn>
                <a:cxn ang="0">
                  <a:pos x="1985" y="1400"/>
                </a:cxn>
                <a:cxn ang="0">
                  <a:pos x="2117" y="1426"/>
                </a:cxn>
                <a:cxn ang="0">
                  <a:pos x="2249" y="1449"/>
                </a:cxn>
                <a:cxn ang="0">
                  <a:pos x="2384" y="1467"/>
                </a:cxn>
                <a:cxn ang="0">
                  <a:pos x="2520" y="1482"/>
                </a:cxn>
                <a:cxn ang="0">
                  <a:pos x="2657" y="1493"/>
                </a:cxn>
                <a:cxn ang="0">
                  <a:pos x="2795" y="1498"/>
                </a:cxn>
                <a:cxn ang="0">
                  <a:pos x="2931" y="1502"/>
                </a:cxn>
              </a:cxnLst>
              <a:rect l="0" t="0" r="r" b="b"/>
              <a:pathLst>
                <a:path w="2931" h="1502">
                  <a:moveTo>
                    <a:pt x="0" y="0"/>
                  </a:moveTo>
                  <a:lnTo>
                    <a:pt x="1" y="34"/>
                  </a:lnTo>
                  <a:lnTo>
                    <a:pt x="4" y="70"/>
                  </a:lnTo>
                  <a:lnTo>
                    <a:pt x="9" y="105"/>
                  </a:lnTo>
                  <a:lnTo>
                    <a:pt x="16" y="141"/>
                  </a:lnTo>
                  <a:lnTo>
                    <a:pt x="26" y="175"/>
                  </a:lnTo>
                  <a:lnTo>
                    <a:pt x="37" y="210"/>
                  </a:lnTo>
                  <a:lnTo>
                    <a:pt x="50" y="246"/>
                  </a:lnTo>
                  <a:lnTo>
                    <a:pt x="66" y="280"/>
                  </a:lnTo>
                  <a:lnTo>
                    <a:pt x="83" y="314"/>
                  </a:lnTo>
                  <a:lnTo>
                    <a:pt x="102" y="349"/>
                  </a:lnTo>
                  <a:lnTo>
                    <a:pt x="122" y="383"/>
                  </a:lnTo>
                  <a:lnTo>
                    <a:pt x="145" y="417"/>
                  </a:lnTo>
                  <a:lnTo>
                    <a:pt x="169" y="450"/>
                  </a:lnTo>
                  <a:lnTo>
                    <a:pt x="195" y="484"/>
                  </a:lnTo>
                  <a:lnTo>
                    <a:pt x="222" y="517"/>
                  </a:lnTo>
                  <a:lnTo>
                    <a:pt x="251" y="551"/>
                  </a:lnTo>
                  <a:lnTo>
                    <a:pt x="283" y="584"/>
                  </a:lnTo>
                  <a:lnTo>
                    <a:pt x="314" y="616"/>
                  </a:lnTo>
                  <a:lnTo>
                    <a:pt x="349" y="649"/>
                  </a:lnTo>
                  <a:lnTo>
                    <a:pt x="385" y="681"/>
                  </a:lnTo>
                  <a:lnTo>
                    <a:pt x="422" y="712"/>
                  </a:lnTo>
                  <a:lnTo>
                    <a:pt x="459" y="743"/>
                  </a:lnTo>
                  <a:lnTo>
                    <a:pt x="499" y="773"/>
                  </a:lnTo>
                  <a:lnTo>
                    <a:pt x="541" y="804"/>
                  </a:lnTo>
                  <a:lnTo>
                    <a:pt x="583" y="835"/>
                  </a:lnTo>
                  <a:lnTo>
                    <a:pt x="627" y="864"/>
                  </a:lnTo>
                  <a:lnTo>
                    <a:pt x="672" y="893"/>
                  </a:lnTo>
                  <a:lnTo>
                    <a:pt x="719" y="922"/>
                  </a:lnTo>
                  <a:lnTo>
                    <a:pt x="766" y="950"/>
                  </a:lnTo>
                  <a:lnTo>
                    <a:pt x="815" y="978"/>
                  </a:lnTo>
                  <a:lnTo>
                    <a:pt x="865" y="1005"/>
                  </a:lnTo>
                  <a:lnTo>
                    <a:pt x="916" y="1032"/>
                  </a:lnTo>
                  <a:lnTo>
                    <a:pt x="967" y="1057"/>
                  </a:lnTo>
                  <a:lnTo>
                    <a:pt x="1020" y="1082"/>
                  </a:lnTo>
                  <a:lnTo>
                    <a:pt x="1075" y="1108"/>
                  </a:lnTo>
                  <a:lnTo>
                    <a:pt x="1130" y="1133"/>
                  </a:lnTo>
                  <a:lnTo>
                    <a:pt x="1243" y="1180"/>
                  </a:lnTo>
                  <a:lnTo>
                    <a:pt x="1359" y="1223"/>
                  </a:lnTo>
                  <a:lnTo>
                    <a:pt x="1480" y="1265"/>
                  </a:lnTo>
                  <a:lnTo>
                    <a:pt x="1602" y="1305"/>
                  </a:lnTo>
                  <a:lnTo>
                    <a:pt x="1727" y="1339"/>
                  </a:lnTo>
                  <a:lnTo>
                    <a:pt x="1854" y="1372"/>
                  </a:lnTo>
                  <a:lnTo>
                    <a:pt x="1985" y="1400"/>
                  </a:lnTo>
                  <a:lnTo>
                    <a:pt x="2117" y="1426"/>
                  </a:lnTo>
                  <a:lnTo>
                    <a:pt x="2249" y="1449"/>
                  </a:lnTo>
                  <a:lnTo>
                    <a:pt x="2384" y="1467"/>
                  </a:lnTo>
                  <a:lnTo>
                    <a:pt x="2520" y="1482"/>
                  </a:lnTo>
                  <a:lnTo>
                    <a:pt x="2657" y="1493"/>
                  </a:lnTo>
                  <a:lnTo>
                    <a:pt x="2795" y="1498"/>
                  </a:lnTo>
                  <a:lnTo>
                    <a:pt x="2931" y="1502"/>
                  </a:lnTo>
                </a:path>
              </a:pathLst>
            </a:custGeom>
            <a:noFill/>
            <a:ln w="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109" name="Freeform 13"/>
            <p:cNvSpPr>
              <a:spLocks/>
            </p:cNvSpPr>
            <p:nvPr/>
          </p:nvSpPr>
          <p:spPr bwMode="auto">
            <a:xfrm>
              <a:off x="1450" y="1497"/>
              <a:ext cx="392" cy="342"/>
            </a:xfrm>
            <a:custGeom>
              <a:avLst/>
              <a:gdLst/>
              <a:ahLst/>
              <a:cxnLst>
                <a:cxn ang="0">
                  <a:pos x="784" y="0"/>
                </a:cxn>
                <a:cxn ang="0">
                  <a:pos x="784" y="16"/>
                </a:cxn>
                <a:cxn ang="0">
                  <a:pos x="783" y="32"/>
                </a:cxn>
                <a:cxn ang="0">
                  <a:pos x="781" y="49"/>
                </a:cxn>
                <a:cxn ang="0">
                  <a:pos x="780" y="65"/>
                </a:cxn>
                <a:cxn ang="0">
                  <a:pos x="777" y="79"/>
                </a:cxn>
                <a:cxn ang="0">
                  <a:pos x="774" y="96"/>
                </a:cxn>
                <a:cxn ang="0">
                  <a:pos x="770" y="112"/>
                </a:cxn>
                <a:cxn ang="0">
                  <a:pos x="767" y="128"/>
                </a:cxn>
                <a:cxn ang="0">
                  <a:pos x="761" y="145"/>
                </a:cxn>
                <a:cxn ang="0">
                  <a:pos x="757" y="159"/>
                </a:cxn>
                <a:cxn ang="0">
                  <a:pos x="751" y="175"/>
                </a:cxn>
                <a:cxn ang="0">
                  <a:pos x="745" y="190"/>
                </a:cxn>
                <a:cxn ang="0">
                  <a:pos x="738" y="206"/>
                </a:cxn>
                <a:cxn ang="0">
                  <a:pos x="731" y="222"/>
                </a:cxn>
                <a:cxn ang="0">
                  <a:pos x="724" y="237"/>
                </a:cxn>
                <a:cxn ang="0">
                  <a:pos x="717" y="251"/>
                </a:cxn>
                <a:cxn ang="0">
                  <a:pos x="708" y="267"/>
                </a:cxn>
                <a:cxn ang="0">
                  <a:pos x="699" y="282"/>
                </a:cxn>
                <a:cxn ang="0">
                  <a:pos x="691" y="296"/>
                </a:cxn>
                <a:cxn ang="0">
                  <a:pos x="681" y="311"/>
                </a:cxn>
                <a:cxn ang="0">
                  <a:pos x="671" y="325"/>
                </a:cxn>
                <a:cxn ang="0">
                  <a:pos x="661" y="340"/>
                </a:cxn>
                <a:cxn ang="0">
                  <a:pos x="651" y="354"/>
                </a:cxn>
                <a:cxn ang="0">
                  <a:pos x="639" y="367"/>
                </a:cxn>
                <a:cxn ang="0">
                  <a:pos x="616" y="396"/>
                </a:cxn>
                <a:cxn ang="0">
                  <a:pos x="592" y="421"/>
                </a:cxn>
                <a:cxn ang="0">
                  <a:pos x="566" y="446"/>
                </a:cxn>
                <a:cxn ang="0">
                  <a:pos x="539" y="472"/>
                </a:cxn>
                <a:cxn ang="0">
                  <a:pos x="511" y="495"/>
                </a:cxn>
                <a:cxn ang="0">
                  <a:pos x="481" y="517"/>
                </a:cxn>
                <a:cxn ang="0">
                  <a:pos x="451" y="538"/>
                </a:cxn>
                <a:cxn ang="0">
                  <a:pos x="421" y="558"/>
                </a:cxn>
                <a:cxn ang="0">
                  <a:pos x="388" y="578"/>
                </a:cxn>
                <a:cxn ang="0">
                  <a:pos x="355" y="596"/>
                </a:cxn>
                <a:cxn ang="0">
                  <a:pos x="322" y="613"/>
                </a:cxn>
                <a:cxn ang="0">
                  <a:pos x="288" y="627"/>
                </a:cxn>
                <a:cxn ang="0">
                  <a:pos x="253" y="640"/>
                </a:cxn>
                <a:cxn ang="0">
                  <a:pos x="219" y="652"/>
                </a:cxn>
                <a:cxn ang="0">
                  <a:pos x="183" y="661"/>
                </a:cxn>
                <a:cxn ang="0">
                  <a:pos x="147" y="670"/>
                </a:cxn>
                <a:cxn ang="0">
                  <a:pos x="128" y="674"/>
                </a:cxn>
                <a:cxn ang="0">
                  <a:pos x="110" y="678"/>
                </a:cxn>
                <a:cxn ang="0">
                  <a:pos x="92" y="679"/>
                </a:cxn>
                <a:cxn ang="0">
                  <a:pos x="74" y="681"/>
                </a:cxn>
                <a:cxn ang="0">
                  <a:pos x="55" y="683"/>
                </a:cxn>
                <a:cxn ang="0">
                  <a:pos x="36" y="685"/>
                </a:cxn>
                <a:cxn ang="0">
                  <a:pos x="19" y="685"/>
                </a:cxn>
                <a:cxn ang="0">
                  <a:pos x="0" y="685"/>
                </a:cxn>
              </a:cxnLst>
              <a:rect l="0" t="0" r="r" b="b"/>
              <a:pathLst>
                <a:path w="784" h="685">
                  <a:moveTo>
                    <a:pt x="784" y="0"/>
                  </a:moveTo>
                  <a:lnTo>
                    <a:pt x="784" y="16"/>
                  </a:lnTo>
                  <a:lnTo>
                    <a:pt x="783" y="32"/>
                  </a:lnTo>
                  <a:lnTo>
                    <a:pt x="781" y="49"/>
                  </a:lnTo>
                  <a:lnTo>
                    <a:pt x="780" y="65"/>
                  </a:lnTo>
                  <a:lnTo>
                    <a:pt x="777" y="79"/>
                  </a:lnTo>
                  <a:lnTo>
                    <a:pt x="774" y="96"/>
                  </a:lnTo>
                  <a:lnTo>
                    <a:pt x="770" y="112"/>
                  </a:lnTo>
                  <a:lnTo>
                    <a:pt x="767" y="128"/>
                  </a:lnTo>
                  <a:lnTo>
                    <a:pt x="761" y="145"/>
                  </a:lnTo>
                  <a:lnTo>
                    <a:pt x="757" y="159"/>
                  </a:lnTo>
                  <a:lnTo>
                    <a:pt x="751" y="175"/>
                  </a:lnTo>
                  <a:lnTo>
                    <a:pt x="745" y="190"/>
                  </a:lnTo>
                  <a:lnTo>
                    <a:pt x="738" y="206"/>
                  </a:lnTo>
                  <a:lnTo>
                    <a:pt x="731" y="222"/>
                  </a:lnTo>
                  <a:lnTo>
                    <a:pt x="724" y="237"/>
                  </a:lnTo>
                  <a:lnTo>
                    <a:pt x="717" y="251"/>
                  </a:lnTo>
                  <a:lnTo>
                    <a:pt x="708" y="267"/>
                  </a:lnTo>
                  <a:lnTo>
                    <a:pt x="699" y="282"/>
                  </a:lnTo>
                  <a:lnTo>
                    <a:pt x="691" y="296"/>
                  </a:lnTo>
                  <a:lnTo>
                    <a:pt x="681" y="311"/>
                  </a:lnTo>
                  <a:lnTo>
                    <a:pt x="671" y="325"/>
                  </a:lnTo>
                  <a:lnTo>
                    <a:pt x="661" y="340"/>
                  </a:lnTo>
                  <a:lnTo>
                    <a:pt x="651" y="354"/>
                  </a:lnTo>
                  <a:lnTo>
                    <a:pt x="639" y="367"/>
                  </a:lnTo>
                  <a:lnTo>
                    <a:pt x="616" y="396"/>
                  </a:lnTo>
                  <a:lnTo>
                    <a:pt x="592" y="421"/>
                  </a:lnTo>
                  <a:lnTo>
                    <a:pt x="566" y="446"/>
                  </a:lnTo>
                  <a:lnTo>
                    <a:pt x="539" y="472"/>
                  </a:lnTo>
                  <a:lnTo>
                    <a:pt x="511" y="495"/>
                  </a:lnTo>
                  <a:lnTo>
                    <a:pt x="481" y="517"/>
                  </a:lnTo>
                  <a:lnTo>
                    <a:pt x="451" y="538"/>
                  </a:lnTo>
                  <a:lnTo>
                    <a:pt x="421" y="558"/>
                  </a:lnTo>
                  <a:lnTo>
                    <a:pt x="388" y="578"/>
                  </a:lnTo>
                  <a:lnTo>
                    <a:pt x="355" y="596"/>
                  </a:lnTo>
                  <a:lnTo>
                    <a:pt x="322" y="613"/>
                  </a:lnTo>
                  <a:lnTo>
                    <a:pt x="288" y="627"/>
                  </a:lnTo>
                  <a:lnTo>
                    <a:pt x="253" y="640"/>
                  </a:lnTo>
                  <a:lnTo>
                    <a:pt x="219" y="652"/>
                  </a:lnTo>
                  <a:lnTo>
                    <a:pt x="183" y="661"/>
                  </a:lnTo>
                  <a:lnTo>
                    <a:pt x="147" y="670"/>
                  </a:lnTo>
                  <a:lnTo>
                    <a:pt x="128" y="674"/>
                  </a:lnTo>
                  <a:lnTo>
                    <a:pt x="110" y="678"/>
                  </a:lnTo>
                  <a:lnTo>
                    <a:pt x="92" y="679"/>
                  </a:lnTo>
                  <a:lnTo>
                    <a:pt x="74" y="681"/>
                  </a:lnTo>
                  <a:lnTo>
                    <a:pt x="55" y="683"/>
                  </a:lnTo>
                  <a:lnTo>
                    <a:pt x="36" y="685"/>
                  </a:lnTo>
                  <a:lnTo>
                    <a:pt x="19" y="685"/>
                  </a:lnTo>
                  <a:lnTo>
                    <a:pt x="0" y="685"/>
                  </a:lnTo>
                </a:path>
              </a:pathLst>
            </a:custGeom>
            <a:noFill/>
            <a:ln w="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110" name="Freeform 14"/>
            <p:cNvSpPr>
              <a:spLocks/>
            </p:cNvSpPr>
            <p:nvPr/>
          </p:nvSpPr>
          <p:spPr bwMode="auto">
            <a:xfrm>
              <a:off x="1842" y="1347"/>
              <a:ext cx="103" cy="150"/>
            </a:xfrm>
            <a:custGeom>
              <a:avLst/>
              <a:gdLst/>
              <a:ahLst/>
              <a:cxnLst>
                <a:cxn ang="0">
                  <a:pos x="205" y="0"/>
                </a:cxn>
                <a:cxn ang="0">
                  <a:pos x="194" y="0"/>
                </a:cxn>
                <a:cxn ang="0">
                  <a:pos x="184" y="2"/>
                </a:cxn>
                <a:cxn ang="0">
                  <a:pos x="174" y="4"/>
                </a:cxn>
                <a:cxn ang="0">
                  <a:pos x="164" y="7"/>
                </a:cxn>
                <a:cxn ang="0">
                  <a:pos x="154" y="9"/>
                </a:cxn>
                <a:cxn ang="0">
                  <a:pos x="144" y="14"/>
                </a:cxn>
                <a:cxn ang="0">
                  <a:pos x="135" y="18"/>
                </a:cxn>
                <a:cxn ang="0">
                  <a:pos x="125" y="23"/>
                </a:cxn>
                <a:cxn ang="0">
                  <a:pos x="116" y="29"/>
                </a:cxn>
                <a:cxn ang="0">
                  <a:pos x="108" y="36"/>
                </a:cxn>
                <a:cxn ang="0">
                  <a:pos x="99" y="43"/>
                </a:cxn>
                <a:cxn ang="0">
                  <a:pos x="91" y="51"/>
                </a:cxn>
                <a:cxn ang="0">
                  <a:pos x="82" y="60"/>
                </a:cxn>
                <a:cxn ang="0">
                  <a:pos x="75" y="69"/>
                </a:cxn>
                <a:cxn ang="0">
                  <a:pos x="68" y="78"/>
                </a:cxn>
                <a:cxn ang="0">
                  <a:pos x="60" y="89"/>
                </a:cxn>
                <a:cxn ang="0">
                  <a:pos x="53" y="98"/>
                </a:cxn>
                <a:cxn ang="0">
                  <a:pos x="48" y="108"/>
                </a:cxn>
                <a:cxn ang="0">
                  <a:pos x="42" y="121"/>
                </a:cxn>
                <a:cxn ang="0">
                  <a:pos x="36" y="132"/>
                </a:cxn>
                <a:cxn ang="0">
                  <a:pos x="30" y="145"/>
                </a:cxn>
                <a:cxn ang="0">
                  <a:pos x="25" y="157"/>
                </a:cxn>
                <a:cxn ang="0">
                  <a:pos x="20" y="170"/>
                </a:cxn>
                <a:cxn ang="0">
                  <a:pos x="16" y="183"/>
                </a:cxn>
                <a:cxn ang="0">
                  <a:pos x="13" y="197"/>
                </a:cxn>
                <a:cxn ang="0">
                  <a:pos x="10" y="211"/>
                </a:cxn>
                <a:cxn ang="0">
                  <a:pos x="7" y="226"/>
                </a:cxn>
                <a:cxn ang="0">
                  <a:pos x="4" y="240"/>
                </a:cxn>
                <a:cxn ang="0">
                  <a:pos x="3" y="255"/>
                </a:cxn>
                <a:cxn ang="0">
                  <a:pos x="2" y="269"/>
                </a:cxn>
                <a:cxn ang="0">
                  <a:pos x="0" y="284"/>
                </a:cxn>
                <a:cxn ang="0">
                  <a:pos x="0" y="300"/>
                </a:cxn>
              </a:cxnLst>
              <a:rect l="0" t="0" r="r" b="b"/>
              <a:pathLst>
                <a:path w="205" h="300">
                  <a:moveTo>
                    <a:pt x="205" y="0"/>
                  </a:moveTo>
                  <a:lnTo>
                    <a:pt x="194" y="0"/>
                  </a:lnTo>
                  <a:lnTo>
                    <a:pt x="184" y="2"/>
                  </a:lnTo>
                  <a:lnTo>
                    <a:pt x="174" y="4"/>
                  </a:lnTo>
                  <a:lnTo>
                    <a:pt x="164" y="7"/>
                  </a:lnTo>
                  <a:lnTo>
                    <a:pt x="154" y="9"/>
                  </a:lnTo>
                  <a:lnTo>
                    <a:pt x="144" y="14"/>
                  </a:lnTo>
                  <a:lnTo>
                    <a:pt x="135" y="18"/>
                  </a:lnTo>
                  <a:lnTo>
                    <a:pt x="125" y="23"/>
                  </a:lnTo>
                  <a:lnTo>
                    <a:pt x="116" y="29"/>
                  </a:lnTo>
                  <a:lnTo>
                    <a:pt x="108" y="36"/>
                  </a:lnTo>
                  <a:lnTo>
                    <a:pt x="99" y="43"/>
                  </a:lnTo>
                  <a:lnTo>
                    <a:pt x="91" y="51"/>
                  </a:lnTo>
                  <a:lnTo>
                    <a:pt x="82" y="60"/>
                  </a:lnTo>
                  <a:lnTo>
                    <a:pt x="75" y="69"/>
                  </a:lnTo>
                  <a:lnTo>
                    <a:pt x="68" y="78"/>
                  </a:lnTo>
                  <a:lnTo>
                    <a:pt x="60" y="89"/>
                  </a:lnTo>
                  <a:lnTo>
                    <a:pt x="53" y="98"/>
                  </a:lnTo>
                  <a:lnTo>
                    <a:pt x="48" y="108"/>
                  </a:lnTo>
                  <a:lnTo>
                    <a:pt x="42" y="121"/>
                  </a:lnTo>
                  <a:lnTo>
                    <a:pt x="36" y="132"/>
                  </a:lnTo>
                  <a:lnTo>
                    <a:pt x="30" y="145"/>
                  </a:lnTo>
                  <a:lnTo>
                    <a:pt x="25" y="157"/>
                  </a:lnTo>
                  <a:lnTo>
                    <a:pt x="20" y="170"/>
                  </a:lnTo>
                  <a:lnTo>
                    <a:pt x="16" y="183"/>
                  </a:lnTo>
                  <a:lnTo>
                    <a:pt x="13" y="197"/>
                  </a:lnTo>
                  <a:lnTo>
                    <a:pt x="10" y="211"/>
                  </a:lnTo>
                  <a:lnTo>
                    <a:pt x="7" y="226"/>
                  </a:lnTo>
                  <a:lnTo>
                    <a:pt x="4" y="240"/>
                  </a:lnTo>
                  <a:lnTo>
                    <a:pt x="3" y="255"/>
                  </a:lnTo>
                  <a:lnTo>
                    <a:pt x="2" y="269"/>
                  </a:lnTo>
                  <a:lnTo>
                    <a:pt x="0" y="284"/>
                  </a:lnTo>
                  <a:lnTo>
                    <a:pt x="0" y="300"/>
                  </a:lnTo>
                </a:path>
              </a:pathLst>
            </a:custGeom>
            <a:noFill/>
            <a:ln w="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111" name="Freeform 15"/>
            <p:cNvSpPr>
              <a:spLocks noEditPoints="1"/>
            </p:cNvSpPr>
            <p:nvPr/>
          </p:nvSpPr>
          <p:spPr bwMode="auto">
            <a:xfrm>
              <a:off x="1721" y="1838"/>
              <a:ext cx="4" cy="180"/>
            </a:xfrm>
            <a:custGeom>
              <a:avLst/>
              <a:gdLst/>
              <a:ahLst/>
              <a:cxnLst>
                <a:cxn ang="0">
                  <a:pos x="8" y="40"/>
                </a:cxn>
                <a:cxn ang="0">
                  <a:pos x="7" y="44"/>
                </a:cxn>
                <a:cxn ang="0">
                  <a:pos x="4" y="45"/>
                </a:cxn>
                <a:cxn ang="0">
                  <a:pos x="1" y="44"/>
                </a:cxn>
                <a:cxn ang="0">
                  <a:pos x="0" y="40"/>
                </a:cxn>
                <a:cxn ang="0">
                  <a:pos x="0" y="4"/>
                </a:cxn>
                <a:cxn ang="0">
                  <a:pos x="2" y="2"/>
                </a:cxn>
                <a:cxn ang="0">
                  <a:pos x="5" y="2"/>
                </a:cxn>
                <a:cxn ang="0">
                  <a:pos x="8" y="4"/>
                </a:cxn>
                <a:cxn ang="0">
                  <a:pos x="8" y="6"/>
                </a:cxn>
                <a:cxn ang="0">
                  <a:pos x="8" y="119"/>
                </a:cxn>
                <a:cxn ang="0">
                  <a:pos x="7" y="123"/>
                </a:cxn>
                <a:cxn ang="0">
                  <a:pos x="4" y="125"/>
                </a:cxn>
                <a:cxn ang="0">
                  <a:pos x="1" y="123"/>
                </a:cxn>
                <a:cxn ang="0">
                  <a:pos x="0" y="119"/>
                </a:cxn>
                <a:cxn ang="0">
                  <a:pos x="0" y="83"/>
                </a:cxn>
                <a:cxn ang="0">
                  <a:pos x="2" y="80"/>
                </a:cxn>
                <a:cxn ang="0">
                  <a:pos x="5" y="80"/>
                </a:cxn>
                <a:cxn ang="0">
                  <a:pos x="8" y="83"/>
                </a:cxn>
                <a:cxn ang="0">
                  <a:pos x="8" y="85"/>
                </a:cxn>
                <a:cxn ang="0">
                  <a:pos x="8" y="199"/>
                </a:cxn>
                <a:cxn ang="0">
                  <a:pos x="7" y="203"/>
                </a:cxn>
                <a:cxn ang="0">
                  <a:pos x="4" y="204"/>
                </a:cxn>
                <a:cxn ang="0">
                  <a:pos x="1" y="203"/>
                </a:cxn>
                <a:cxn ang="0">
                  <a:pos x="0" y="199"/>
                </a:cxn>
                <a:cxn ang="0">
                  <a:pos x="0" y="163"/>
                </a:cxn>
                <a:cxn ang="0">
                  <a:pos x="2" y="159"/>
                </a:cxn>
                <a:cxn ang="0">
                  <a:pos x="5" y="159"/>
                </a:cxn>
                <a:cxn ang="0">
                  <a:pos x="8" y="163"/>
                </a:cxn>
                <a:cxn ang="0">
                  <a:pos x="8" y="165"/>
                </a:cxn>
                <a:cxn ang="0">
                  <a:pos x="8" y="277"/>
                </a:cxn>
                <a:cxn ang="0">
                  <a:pos x="7" y="282"/>
                </a:cxn>
                <a:cxn ang="0">
                  <a:pos x="4" y="284"/>
                </a:cxn>
                <a:cxn ang="0">
                  <a:pos x="1" y="282"/>
                </a:cxn>
                <a:cxn ang="0">
                  <a:pos x="0" y="277"/>
                </a:cxn>
                <a:cxn ang="0">
                  <a:pos x="0" y="241"/>
                </a:cxn>
                <a:cxn ang="0">
                  <a:pos x="2" y="239"/>
                </a:cxn>
                <a:cxn ang="0">
                  <a:pos x="5" y="239"/>
                </a:cxn>
                <a:cxn ang="0">
                  <a:pos x="8" y="241"/>
                </a:cxn>
                <a:cxn ang="0">
                  <a:pos x="8" y="244"/>
                </a:cxn>
                <a:cxn ang="0">
                  <a:pos x="8" y="356"/>
                </a:cxn>
                <a:cxn ang="0">
                  <a:pos x="7" y="360"/>
                </a:cxn>
                <a:cxn ang="0">
                  <a:pos x="4" y="362"/>
                </a:cxn>
                <a:cxn ang="0">
                  <a:pos x="1" y="360"/>
                </a:cxn>
                <a:cxn ang="0">
                  <a:pos x="0" y="356"/>
                </a:cxn>
                <a:cxn ang="0">
                  <a:pos x="0" y="320"/>
                </a:cxn>
                <a:cxn ang="0">
                  <a:pos x="2" y="318"/>
                </a:cxn>
                <a:cxn ang="0">
                  <a:pos x="5" y="318"/>
                </a:cxn>
                <a:cxn ang="0">
                  <a:pos x="8" y="320"/>
                </a:cxn>
                <a:cxn ang="0">
                  <a:pos x="8" y="322"/>
                </a:cxn>
              </a:cxnLst>
              <a:rect l="0" t="0" r="r" b="b"/>
              <a:pathLst>
                <a:path w="8" h="362">
                  <a:moveTo>
                    <a:pt x="8" y="6"/>
                  </a:moveTo>
                  <a:lnTo>
                    <a:pt x="8" y="40"/>
                  </a:lnTo>
                  <a:lnTo>
                    <a:pt x="8" y="42"/>
                  </a:lnTo>
                  <a:lnTo>
                    <a:pt x="7" y="44"/>
                  </a:lnTo>
                  <a:lnTo>
                    <a:pt x="5" y="45"/>
                  </a:lnTo>
                  <a:lnTo>
                    <a:pt x="4" y="45"/>
                  </a:lnTo>
                  <a:lnTo>
                    <a:pt x="2" y="45"/>
                  </a:lnTo>
                  <a:lnTo>
                    <a:pt x="1" y="44"/>
                  </a:lnTo>
                  <a:lnTo>
                    <a:pt x="0" y="42"/>
                  </a:lnTo>
                  <a:lnTo>
                    <a:pt x="0" y="40"/>
                  </a:lnTo>
                  <a:lnTo>
                    <a:pt x="0" y="6"/>
                  </a:lnTo>
                  <a:lnTo>
                    <a:pt x="0" y="4"/>
                  </a:lnTo>
                  <a:lnTo>
                    <a:pt x="1" y="2"/>
                  </a:lnTo>
                  <a:lnTo>
                    <a:pt x="2" y="2"/>
                  </a:lnTo>
                  <a:lnTo>
                    <a:pt x="4" y="0"/>
                  </a:lnTo>
                  <a:lnTo>
                    <a:pt x="5" y="2"/>
                  </a:lnTo>
                  <a:lnTo>
                    <a:pt x="7" y="2"/>
                  </a:lnTo>
                  <a:lnTo>
                    <a:pt x="8" y="4"/>
                  </a:lnTo>
                  <a:lnTo>
                    <a:pt x="8" y="6"/>
                  </a:lnTo>
                  <a:lnTo>
                    <a:pt x="8" y="6"/>
                  </a:lnTo>
                  <a:close/>
                  <a:moveTo>
                    <a:pt x="8" y="85"/>
                  </a:moveTo>
                  <a:lnTo>
                    <a:pt x="8" y="119"/>
                  </a:lnTo>
                  <a:lnTo>
                    <a:pt x="8" y="121"/>
                  </a:lnTo>
                  <a:lnTo>
                    <a:pt x="7" y="123"/>
                  </a:lnTo>
                  <a:lnTo>
                    <a:pt x="5" y="125"/>
                  </a:lnTo>
                  <a:lnTo>
                    <a:pt x="4" y="125"/>
                  </a:lnTo>
                  <a:lnTo>
                    <a:pt x="2" y="125"/>
                  </a:lnTo>
                  <a:lnTo>
                    <a:pt x="1" y="123"/>
                  </a:lnTo>
                  <a:lnTo>
                    <a:pt x="0" y="121"/>
                  </a:lnTo>
                  <a:lnTo>
                    <a:pt x="0" y="119"/>
                  </a:lnTo>
                  <a:lnTo>
                    <a:pt x="0" y="85"/>
                  </a:lnTo>
                  <a:lnTo>
                    <a:pt x="0" y="83"/>
                  </a:lnTo>
                  <a:lnTo>
                    <a:pt x="1" y="81"/>
                  </a:lnTo>
                  <a:lnTo>
                    <a:pt x="2" y="80"/>
                  </a:lnTo>
                  <a:lnTo>
                    <a:pt x="4" y="80"/>
                  </a:lnTo>
                  <a:lnTo>
                    <a:pt x="5" y="80"/>
                  </a:lnTo>
                  <a:lnTo>
                    <a:pt x="7" y="81"/>
                  </a:lnTo>
                  <a:lnTo>
                    <a:pt x="8" y="83"/>
                  </a:lnTo>
                  <a:lnTo>
                    <a:pt x="8" y="85"/>
                  </a:lnTo>
                  <a:lnTo>
                    <a:pt x="8" y="85"/>
                  </a:lnTo>
                  <a:close/>
                  <a:moveTo>
                    <a:pt x="8" y="165"/>
                  </a:moveTo>
                  <a:lnTo>
                    <a:pt x="8" y="199"/>
                  </a:lnTo>
                  <a:lnTo>
                    <a:pt x="8" y="201"/>
                  </a:lnTo>
                  <a:lnTo>
                    <a:pt x="7" y="203"/>
                  </a:lnTo>
                  <a:lnTo>
                    <a:pt x="5" y="204"/>
                  </a:lnTo>
                  <a:lnTo>
                    <a:pt x="4" y="204"/>
                  </a:lnTo>
                  <a:lnTo>
                    <a:pt x="2" y="204"/>
                  </a:lnTo>
                  <a:lnTo>
                    <a:pt x="1" y="203"/>
                  </a:lnTo>
                  <a:lnTo>
                    <a:pt x="0" y="201"/>
                  </a:lnTo>
                  <a:lnTo>
                    <a:pt x="0" y="199"/>
                  </a:lnTo>
                  <a:lnTo>
                    <a:pt x="0" y="165"/>
                  </a:lnTo>
                  <a:lnTo>
                    <a:pt x="0" y="163"/>
                  </a:lnTo>
                  <a:lnTo>
                    <a:pt x="1" y="161"/>
                  </a:lnTo>
                  <a:lnTo>
                    <a:pt x="2" y="159"/>
                  </a:lnTo>
                  <a:lnTo>
                    <a:pt x="4" y="159"/>
                  </a:lnTo>
                  <a:lnTo>
                    <a:pt x="5" y="159"/>
                  </a:lnTo>
                  <a:lnTo>
                    <a:pt x="7" y="161"/>
                  </a:lnTo>
                  <a:lnTo>
                    <a:pt x="8" y="163"/>
                  </a:lnTo>
                  <a:lnTo>
                    <a:pt x="8" y="165"/>
                  </a:lnTo>
                  <a:lnTo>
                    <a:pt x="8" y="165"/>
                  </a:lnTo>
                  <a:close/>
                  <a:moveTo>
                    <a:pt x="8" y="244"/>
                  </a:moveTo>
                  <a:lnTo>
                    <a:pt x="8" y="277"/>
                  </a:lnTo>
                  <a:lnTo>
                    <a:pt x="8" y="280"/>
                  </a:lnTo>
                  <a:lnTo>
                    <a:pt x="7" y="282"/>
                  </a:lnTo>
                  <a:lnTo>
                    <a:pt x="5" y="282"/>
                  </a:lnTo>
                  <a:lnTo>
                    <a:pt x="4" y="284"/>
                  </a:lnTo>
                  <a:lnTo>
                    <a:pt x="2" y="282"/>
                  </a:lnTo>
                  <a:lnTo>
                    <a:pt x="1" y="282"/>
                  </a:lnTo>
                  <a:lnTo>
                    <a:pt x="0" y="280"/>
                  </a:lnTo>
                  <a:lnTo>
                    <a:pt x="0" y="277"/>
                  </a:lnTo>
                  <a:lnTo>
                    <a:pt x="0" y="244"/>
                  </a:lnTo>
                  <a:lnTo>
                    <a:pt x="0" y="241"/>
                  </a:lnTo>
                  <a:lnTo>
                    <a:pt x="1" y="239"/>
                  </a:lnTo>
                  <a:lnTo>
                    <a:pt x="2" y="239"/>
                  </a:lnTo>
                  <a:lnTo>
                    <a:pt x="4" y="239"/>
                  </a:lnTo>
                  <a:lnTo>
                    <a:pt x="5" y="239"/>
                  </a:lnTo>
                  <a:lnTo>
                    <a:pt x="7" y="239"/>
                  </a:lnTo>
                  <a:lnTo>
                    <a:pt x="8" y="241"/>
                  </a:lnTo>
                  <a:lnTo>
                    <a:pt x="8" y="244"/>
                  </a:lnTo>
                  <a:lnTo>
                    <a:pt x="8" y="244"/>
                  </a:lnTo>
                  <a:close/>
                  <a:moveTo>
                    <a:pt x="8" y="322"/>
                  </a:moveTo>
                  <a:lnTo>
                    <a:pt x="8" y="356"/>
                  </a:lnTo>
                  <a:lnTo>
                    <a:pt x="8" y="358"/>
                  </a:lnTo>
                  <a:lnTo>
                    <a:pt x="7" y="360"/>
                  </a:lnTo>
                  <a:lnTo>
                    <a:pt x="5" y="362"/>
                  </a:lnTo>
                  <a:lnTo>
                    <a:pt x="4" y="362"/>
                  </a:lnTo>
                  <a:lnTo>
                    <a:pt x="2" y="362"/>
                  </a:lnTo>
                  <a:lnTo>
                    <a:pt x="1" y="360"/>
                  </a:lnTo>
                  <a:lnTo>
                    <a:pt x="0" y="358"/>
                  </a:lnTo>
                  <a:lnTo>
                    <a:pt x="0" y="356"/>
                  </a:lnTo>
                  <a:lnTo>
                    <a:pt x="0" y="322"/>
                  </a:lnTo>
                  <a:lnTo>
                    <a:pt x="0" y="320"/>
                  </a:lnTo>
                  <a:lnTo>
                    <a:pt x="1" y="318"/>
                  </a:lnTo>
                  <a:lnTo>
                    <a:pt x="2" y="318"/>
                  </a:lnTo>
                  <a:lnTo>
                    <a:pt x="4" y="316"/>
                  </a:lnTo>
                  <a:lnTo>
                    <a:pt x="5" y="318"/>
                  </a:lnTo>
                  <a:lnTo>
                    <a:pt x="7" y="318"/>
                  </a:lnTo>
                  <a:lnTo>
                    <a:pt x="8" y="320"/>
                  </a:lnTo>
                  <a:lnTo>
                    <a:pt x="8" y="322"/>
                  </a:lnTo>
                  <a:lnTo>
                    <a:pt x="8" y="322"/>
                  </a:lnTo>
                  <a:close/>
                </a:path>
              </a:pathLst>
            </a:custGeom>
            <a:solidFill>
              <a:srgbClr val="000000"/>
            </a:solidFill>
            <a:ln w="1">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112" name="Freeform 16"/>
            <p:cNvSpPr>
              <a:spLocks noEditPoints="1"/>
            </p:cNvSpPr>
            <p:nvPr/>
          </p:nvSpPr>
          <p:spPr bwMode="auto">
            <a:xfrm>
              <a:off x="1976" y="1838"/>
              <a:ext cx="5" cy="327"/>
            </a:xfrm>
            <a:custGeom>
              <a:avLst/>
              <a:gdLst/>
              <a:ahLst/>
              <a:cxnLst>
                <a:cxn ang="0">
                  <a:pos x="8" y="42"/>
                </a:cxn>
                <a:cxn ang="0">
                  <a:pos x="4" y="45"/>
                </a:cxn>
                <a:cxn ang="0">
                  <a:pos x="0" y="42"/>
                </a:cxn>
                <a:cxn ang="0">
                  <a:pos x="0" y="4"/>
                </a:cxn>
                <a:cxn ang="0">
                  <a:pos x="4" y="0"/>
                </a:cxn>
                <a:cxn ang="0">
                  <a:pos x="8" y="4"/>
                </a:cxn>
                <a:cxn ang="0">
                  <a:pos x="8" y="85"/>
                </a:cxn>
                <a:cxn ang="0">
                  <a:pos x="7" y="123"/>
                </a:cxn>
                <a:cxn ang="0">
                  <a:pos x="2" y="125"/>
                </a:cxn>
                <a:cxn ang="0">
                  <a:pos x="0" y="119"/>
                </a:cxn>
                <a:cxn ang="0">
                  <a:pos x="1" y="81"/>
                </a:cxn>
                <a:cxn ang="0">
                  <a:pos x="5" y="80"/>
                </a:cxn>
                <a:cxn ang="0">
                  <a:pos x="8" y="85"/>
                </a:cxn>
                <a:cxn ang="0">
                  <a:pos x="8" y="199"/>
                </a:cxn>
                <a:cxn ang="0">
                  <a:pos x="5" y="204"/>
                </a:cxn>
                <a:cxn ang="0">
                  <a:pos x="1" y="203"/>
                </a:cxn>
                <a:cxn ang="0">
                  <a:pos x="0" y="165"/>
                </a:cxn>
                <a:cxn ang="0">
                  <a:pos x="2" y="159"/>
                </a:cxn>
                <a:cxn ang="0">
                  <a:pos x="7" y="161"/>
                </a:cxn>
                <a:cxn ang="0">
                  <a:pos x="8" y="165"/>
                </a:cxn>
                <a:cxn ang="0">
                  <a:pos x="8" y="280"/>
                </a:cxn>
                <a:cxn ang="0">
                  <a:pos x="4" y="284"/>
                </a:cxn>
                <a:cxn ang="0">
                  <a:pos x="0" y="280"/>
                </a:cxn>
                <a:cxn ang="0">
                  <a:pos x="0" y="241"/>
                </a:cxn>
                <a:cxn ang="0">
                  <a:pos x="4" y="239"/>
                </a:cxn>
                <a:cxn ang="0">
                  <a:pos x="8" y="241"/>
                </a:cxn>
                <a:cxn ang="0">
                  <a:pos x="8" y="322"/>
                </a:cxn>
                <a:cxn ang="0">
                  <a:pos x="7" y="360"/>
                </a:cxn>
                <a:cxn ang="0">
                  <a:pos x="2" y="362"/>
                </a:cxn>
                <a:cxn ang="0">
                  <a:pos x="0" y="356"/>
                </a:cxn>
                <a:cxn ang="0">
                  <a:pos x="1" y="318"/>
                </a:cxn>
                <a:cxn ang="0">
                  <a:pos x="5" y="318"/>
                </a:cxn>
                <a:cxn ang="0">
                  <a:pos x="8" y="322"/>
                </a:cxn>
                <a:cxn ang="0">
                  <a:pos x="8" y="436"/>
                </a:cxn>
                <a:cxn ang="0">
                  <a:pos x="5" y="441"/>
                </a:cxn>
                <a:cxn ang="0">
                  <a:pos x="1" y="439"/>
                </a:cxn>
                <a:cxn ang="0">
                  <a:pos x="0" y="401"/>
                </a:cxn>
                <a:cxn ang="0">
                  <a:pos x="2" y="396"/>
                </a:cxn>
                <a:cxn ang="0">
                  <a:pos x="7" y="398"/>
                </a:cxn>
                <a:cxn ang="0">
                  <a:pos x="8" y="401"/>
                </a:cxn>
                <a:cxn ang="0">
                  <a:pos x="8" y="517"/>
                </a:cxn>
                <a:cxn ang="0">
                  <a:pos x="4" y="521"/>
                </a:cxn>
                <a:cxn ang="0">
                  <a:pos x="0" y="517"/>
                </a:cxn>
                <a:cxn ang="0">
                  <a:pos x="0" y="479"/>
                </a:cxn>
                <a:cxn ang="0">
                  <a:pos x="4" y="475"/>
                </a:cxn>
                <a:cxn ang="0">
                  <a:pos x="8" y="479"/>
                </a:cxn>
                <a:cxn ang="0">
                  <a:pos x="8" y="560"/>
                </a:cxn>
                <a:cxn ang="0">
                  <a:pos x="7" y="598"/>
                </a:cxn>
                <a:cxn ang="0">
                  <a:pos x="2" y="598"/>
                </a:cxn>
                <a:cxn ang="0">
                  <a:pos x="0" y="593"/>
                </a:cxn>
                <a:cxn ang="0">
                  <a:pos x="1" y="555"/>
                </a:cxn>
                <a:cxn ang="0">
                  <a:pos x="5" y="555"/>
                </a:cxn>
                <a:cxn ang="0">
                  <a:pos x="8" y="560"/>
                </a:cxn>
                <a:cxn ang="0">
                  <a:pos x="8" y="649"/>
                </a:cxn>
                <a:cxn ang="0">
                  <a:pos x="5" y="654"/>
                </a:cxn>
                <a:cxn ang="0">
                  <a:pos x="1" y="653"/>
                </a:cxn>
                <a:cxn ang="0">
                  <a:pos x="0" y="638"/>
                </a:cxn>
                <a:cxn ang="0">
                  <a:pos x="2" y="634"/>
                </a:cxn>
                <a:cxn ang="0">
                  <a:pos x="7" y="634"/>
                </a:cxn>
                <a:cxn ang="0">
                  <a:pos x="8" y="638"/>
                </a:cxn>
              </a:cxnLst>
              <a:rect l="0" t="0" r="r" b="b"/>
              <a:pathLst>
                <a:path w="8" h="654">
                  <a:moveTo>
                    <a:pt x="8" y="6"/>
                  </a:moveTo>
                  <a:lnTo>
                    <a:pt x="8" y="40"/>
                  </a:lnTo>
                  <a:lnTo>
                    <a:pt x="8" y="42"/>
                  </a:lnTo>
                  <a:lnTo>
                    <a:pt x="7" y="44"/>
                  </a:lnTo>
                  <a:lnTo>
                    <a:pt x="5" y="45"/>
                  </a:lnTo>
                  <a:lnTo>
                    <a:pt x="4" y="45"/>
                  </a:lnTo>
                  <a:lnTo>
                    <a:pt x="2" y="45"/>
                  </a:lnTo>
                  <a:lnTo>
                    <a:pt x="1" y="44"/>
                  </a:lnTo>
                  <a:lnTo>
                    <a:pt x="0" y="42"/>
                  </a:lnTo>
                  <a:lnTo>
                    <a:pt x="0" y="40"/>
                  </a:lnTo>
                  <a:lnTo>
                    <a:pt x="0" y="6"/>
                  </a:lnTo>
                  <a:lnTo>
                    <a:pt x="0" y="4"/>
                  </a:lnTo>
                  <a:lnTo>
                    <a:pt x="1" y="2"/>
                  </a:lnTo>
                  <a:lnTo>
                    <a:pt x="2" y="2"/>
                  </a:lnTo>
                  <a:lnTo>
                    <a:pt x="4" y="0"/>
                  </a:lnTo>
                  <a:lnTo>
                    <a:pt x="5" y="2"/>
                  </a:lnTo>
                  <a:lnTo>
                    <a:pt x="7" y="2"/>
                  </a:lnTo>
                  <a:lnTo>
                    <a:pt x="8" y="4"/>
                  </a:lnTo>
                  <a:lnTo>
                    <a:pt x="8" y="6"/>
                  </a:lnTo>
                  <a:lnTo>
                    <a:pt x="8" y="6"/>
                  </a:lnTo>
                  <a:close/>
                  <a:moveTo>
                    <a:pt x="8" y="85"/>
                  </a:moveTo>
                  <a:lnTo>
                    <a:pt x="8" y="119"/>
                  </a:lnTo>
                  <a:lnTo>
                    <a:pt x="8" y="121"/>
                  </a:lnTo>
                  <a:lnTo>
                    <a:pt x="7" y="123"/>
                  </a:lnTo>
                  <a:lnTo>
                    <a:pt x="5" y="125"/>
                  </a:lnTo>
                  <a:lnTo>
                    <a:pt x="4" y="125"/>
                  </a:lnTo>
                  <a:lnTo>
                    <a:pt x="2" y="125"/>
                  </a:lnTo>
                  <a:lnTo>
                    <a:pt x="1" y="123"/>
                  </a:lnTo>
                  <a:lnTo>
                    <a:pt x="0" y="121"/>
                  </a:lnTo>
                  <a:lnTo>
                    <a:pt x="0" y="119"/>
                  </a:lnTo>
                  <a:lnTo>
                    <a:pt x="0" y="85"/>
                  </a:lnTo>
                  <a:lnTo>
                    <a:pt x="0" y="83"/>
                  </a:lnTo>
                  <a:lnTo>
                    <a:pt x="1" y="81"/>
                  </a:lnTo>
                  <a:lnTo>
                    <a:pt x="2" y="80"/>
                  </a:lnTo>
                  <a:lnTo>
                    <a:pt x="4" y="80"/>
                  </a:lnTo>
                  <a:lnTo>
                    <a:pt x="5" y="80"/>
                  </a:lnTo>
                  <a:lnTo>
                    <a:pt x="7" y="81"/>
                  </a:lnTo>
                  <a:lnTo>
                    <a:pt x="8" y="83"/>
                  </a:lnTo>
                  <a:lnTo>
                    <a:pt x="8" y="85"/>
                  </a:lnTo>
                  <a:lnTo>
                    <a:pt x="8" y="85"/>
                  </a:lnTo>
                  <a:close/>
                  <a:moveTo>
                    <a:pt x="8" y="165"/>
                  </a:moveTo>
                  <a:lnTo>
                    <a:pt x="8" y="199"/>
                  </a:lnTo>
                  <a:lnTo>
                    <a:pt x="8" y="201"/>
                  </a:lnTo>
                  <a:lnTo>
                    <a:pt x="7" y="203"/>
                  </a:lnTo>
                  <a:lnTo>
                    <a:pt x="5" y="204"/>
                  </a:lnTo>
                  <a:lnTo>
                    <a:pt x="4" y="204"/>
                  </a:lnTo>
                  <a:lnTo>
                    <a:pt x="2" y="204"/>
                  </a:lnTo>
                  <a:lnTo>
                    <a:pt x="1" y="203"/>
                  </a:lnTo>
                  <a:lnTo>
                    <a:pt x="0" y="201"/>
                  </a:lnTo>
                  <a:lnTo>
                    <a:pt x="0" y="199"/>
                  </a:lnTo>
                  <a:lnTo>
                    <a:pt x="0" y="165"/>
                  </a:lnTo>
                  <a:lnTo>
                    <a:pt x="0" y="163"/>
                  </a:lnTo>
                  <a:lnTo>
                    <a:pt x="1" y="161"/>
                  </a:lnTo>
                  <a:lnTo>
                    <a:pt x="2" y="159"/>
                  </a:lnTo>
                  <a:lnTo>
                    <a:pt x="4" y="159"/>
                  </a:lnTo>
                  <a:lnTo>
                    <a:pt x="5" y="159"/>
                  </a:lnTo>
                  <a:lnTo>
                    <a:pt x="7" y="161"/>
                  </a:lnTo>
                  <a:lnTo>
                    <a:pt x="8" y="163"/>
                  </a:lnTo>
                  <a:lnTo>
                    <a:pt x="8" y="165"/>
                  </a:lnTo>
                  <a:lnTo>
                    <a:pt x="8" y="165"/>
                  </a:lnTo>
                  <a:close/>
                  <a:moveTo>
                    <a:pt x="8" y="244"/>
                  </a:moveTo>
                  <a:lnTo>
                    <a:pt x="8" y="277"/>
                  </a:lnTo>
                  <a:lnTo>
                    <a:pt x="8" y="280"/>
                  </a:lnTo>
                  <a:lnTo>
                    <a:pt x="7" y="282"/>
                  </a:lnTo>
                  <a:lnTo>
                    <a:pt x="5" y="282"/>
                  </a:lnTo>
                  <a:lnTo>
                    <a:pt x="4" y="284"/>
                  </a:lnTo>
                  <a:lnTo>
                    <a:pt x="2" y="282"/>
                  </a:lnTo>
                  <a:lnTo>
                    <a:pt x="1" y="282"/>
                  </a:lnTo>
                  <a:lnTo>
                    <a:pt x="0" y="280"/>
                  </a:lnTo>
                  <a:lnTo>
                    <a:pt x="0" y="277"/>
                  </a:lnTo>
                  <a:lnTo>
                    <a:pt x="0" y="244"/>
                  </a:lnTo>
                  <a:lnTo>
                    <a:pt x="0" y="241"/>
                  </a:lnTo>
                  <a:lnTo>
                    <a:pt x="1" y="239"/>
                  </a:lnTo>
                  <a:lnTo>
                    <a:pt x="2" y="239"/>
                  </a:lnTo>
                  <a:lnTo>
                    <a:pt x="4" y="239"/>
                  </a:lnTo>
                  <a:lnTo>
                    <a:pt x="5" y="239"/>
                  </a:lnTo>
                  <a:lnTo>
                    <a:pt x="7" y="239"/>
                  </a:lnTo>
                  <a:lnTo>
                    <a:pt x="8" y="241"/>
                  </a:lnTo>
                  <a:lnTo>
                    <a:pt x="8" y="244"/>
                  </a:lnTo>
                  <a:lnTo>
                    <a:pt x="8" y="244"/>
                  </a:lnTo>
                  <a:close/>
                  <a:moveTo>
                    <a:pt x="8" y="322"/>
                  </a:moveTo>
                  <a:lnTo>
                    <a:pt x="8" y="356"/>
                  </a:lnTo>
                  <a:lnTo>
                    <a:pt x="8" y="358"/>
                  </a:lnTo>
                  <a:lnTo>
                    <a:pt x="7" y="360"/>
                  </a:lnTo>
                  <a:lnTo>
                    <a:pt x="5" y="362"/>
                  </a:lnTo>
                  <a:lnTo>
                    <a:pt x="4" y="362"/>
                  </a:lnTo>
                  <a:lnTo>
                    <a:pt x="2" y="362"/>
                  </a:lnTo>
                  <a:lnTo>
                    <a:pt x="1" y="360"/>
                  </a:lnTo>
                  <a:lnTo>
                    <a:pt x="0" y="358"/>
                  </a:lnTo>
                  <a:lnTo>
                    <a:pt x="0" y="356"/>
                  </a:lnTo>
                  <a:lnTo>
                    <a:pt x="0" y="322"/>
                  </a:lnTo>
                  <a:lnTo>
                    <a:pt x="0" y="320"/>
                  </a:lnTo>
                  <a:lnTo>
                    <a:pt x="1" y="318"/>
                  </a:lnTo>
                  <a:lnTo>
                    <a:pt x="2" y="318"/>
                  </a:lnTo>
                  <a:lnTo>
                    <a:pt x="4" y="316"/>
                  </a:lnTo>
                  <a:lnTo>
                    <a:pt x="5" y="318"/>
                  </a:lnTo>
                  <a:lnTo>
                    <a:pt x="7" y="318"/>
                  </a:lnTo>
                  <a:lnTo>
                    <a:pt x="8" y="320"/>
                  </a:lnTo>
                  <a:lnTo>
                    <a:pt x="8" y="322"/>
                  </a:lnTo>
                  <a:lnTo>
                    <a:pt x="8" y="322"/>
                  </a:lnTo>
                  <a:close/>
                  <a:moveTo>
                    <a:pt x="8" y="401"/>
                  </a:moveTo>
                  <a:lnTo>
                    <a:pt x="8" y="436"/>
                  </a:lnTo>
                  <a:lnTo>
                    <a:pt x="8" y="437"/>
                  </a:lnTo>
                  <a:lnTo>
                    <a:pt x="7" y="439"/>
                  </a:lnTo>
                  <a:lnTo>
                    <a:pt x="5" y="441"/>
                  </a:lnTo>
                  <a:lnTo>
                    <a:pt x="4" y="441"/>
                  </a:lnTo>
                  <a:lnTo>
                    <a:pt x="2" y="441"/>
                  </a:lnTo>
                  <a:lnTo>
                    <a:pt x="1" y="439"/>
                  </a:lnTo>
                  <a:lnTo>
                    <a:pt x="0" y="437"/>
                  </a:lnTo>
                  <a:lnTo>
                    <a:pt x="0" y="436"/>
                  </a:lnTo>
                  <a:lnTo>
                    <a:pt x="0" y="401"/>
                  </a:lnTo>
                  <a:lnTo>
                    <a:pt x="0" y="400"/>
                  </a:lnTo>
                  <a:lnTo>
                    <a:pt x="1" y="398"/>
                  </a:lnTo>
                  <a:lnTo>
                    <a:pt x="2" y="396"/>
                  </a:lnTo>
                  <a:lnTo>
                    <a:pt x="4" y="396"/>
                  </a:lnTo>
                  <a:lnTo>
                    <a:pt x="5" y="396"/>
                  </a:lnTo>
                  <a:lnTo>
                    <a:pt x="7" y="398"/>
                  </a:lnTo>
                  <a:lnTo>
                    <a:pt x="8" y="400"/>
                  </a:lnTo>
                  <a:lnTo>
                    <a:pt x="8" y="401"/>
                  </a:lnTo>
                  <a:lnTo>
                    <a:pt x="8" y="401"/>
                  </a:lnTo>
                  <a:close/>
                  <a:moveTo>
                    <a:pt x="8" y="481"/>
                  </a:moveTo>
                  <a:lnTo>
                    <a:pt x="8" y="515"/>
                  </a:lnTo>
                  <a:lnTo>
                    <a:pt x="8" y="517"/>
                  </a:lnTo>
                  <a:lnTo>
                    <a:pt x="7" y="519"/>
                  </a:lnTo>
                  <a:lnTo>
                    <a:pt x="5" y="521"/>
                  </a:lnTo>
                  <a:lnTo>
                    <a:pt x="4" y="521"/>
                  </a:lnTo>
                  <a:lnTo>
                    <a:pt x="2" y="521"/>
                  </a:lnTo>
                  <a:lnTo>
                    <a:pt x="1" y="519"/>
                  </a:lnTo>
                  <a:lnTo>
                    <a:pt x="0" y="517"/>
                  </a:lnTo>
                  <a:lnTo>
                    <a:pt x="0" y="515"/>
                  </a:lnTo>
                  <a:lnTo>
                    <a:pt x="0" y="481"/>
                  </a:lnTo>
                  <a:lnTo>
                    <a:pt x="0" y="479"/>
                  </a:lnTo>
                  <a:lnTo>
                    <a:pt x="1" y="477"/>
                  </a:lnTo>
                  <a:lnTo>
                    <a:pt x="2" y="475"/>
                  </a:lnTo>
                  <a:lnTo>
                    <a:pt x="4" y="475"/>
                  </a:lnTo>
                  <a:lnTo>
                    <a:pt x="5" y="475"/>
                  </a:lnTo>
                  <a:lnTo>
                    <a:pt x="7" y="477"/>
                  </a:lnTo>
                  <a:lnTo>
                    <a:pt x="8" y="479"/>
                  </a:lnTo>
                  <a:lnTo>
                    <a:pt x="8" y="481"/>
                  </a:lnTo>
                  <a:lnTo>
                    <a:pt x="8" y="481"/>
                  </a:lnTo>
                  <a:close/>
                  <a:moveTo>
                    <a:pt x="8" y="560"/>
                  </a:moveTo>
                  <a:lnTo>
                    <a:pt x="8" y="593"/>
                  </a:lnTo>
                  <a:lnTo>
                    <a:pt x="8" y="596"/>
                  </a:lnTo>
                  <a:lnTo>
                    <a:pt x="7" y="598"/>
                  </a:lnTo>
                  <a:lnTo>
                    <a:pt x="5" y="598"/>
                  </a:lnTo>
                  <a:lnTo>
                    <a:pt x="4" y="600"/>
                  </a:lnTo>
                  <a:lnTo>
                    <a:pt x="2" y="598"/>
                  </a:lnTo>
                  <a:lnTo>
                    <a:pt x="1" y="598"/>
                  </a:lnTo>
                  <a:lnTo>
                    <a:pt x="0" y="596"/>
                  </a:lnTo>
                  <a:lnTo>
                    <a:pt x="0" y="593"/>
                  </a:lnTo>
                  <a:lnTo>
                    <a:pt x="0" y="560"/>
                  </a:lnTo>
                  <a:lnTo>
                    <a:pt x="0" y="557"/>
                  </a:lnTo>
                  <a:lnTo>
                    <a:pt x="1" y="555"/>
                  </a:lnTo>
                  <a:lnTo>
                    <a:pt x="2" y="555"/>
                  </a:lnTo>
                  <a:lnTo>
                    <a:pt x="4" y="555"/>
                  </a:lnTo>
                  <a:lnTo>
                    <a:pt x="5" y="555"/>
                  </a:lnTo>
                  <a:lnTo>
                    <a:pt x="7" y="555"/>
                  </a:lnTo>
                  <a:lnTo>
                    <a:pt x="8" y="557"/>
                  </a:lnTo>
                  <a:lnTo>
                    <a:pt x="8" y="560"/>
                  </a:lnTo>
                  <a:lnTo>
                    <a:pt x="8" y="560"/>
                  </a:lnTo>
                  <a:close/>
                  <a:moveTo>
                    <a:pt x="8" y="638"/>
                  </a:moveTo>
                  <a:lnTo>
                    <a:pt x="8" y="649"/>
                  </a:lnTo>
                  <a:lnTo>
                    <a:pt x="8" y="651"/>
                  </a:lnTo>
                  <a:lnTo>
                    <a:pt x="7" y="653"/>
                  </a:lnTo>
                  <a:lnTo>
                    <a:pt x="5" y="654"/>
                  </a:lnTo>
                  <a:lnTo>
                    <a:pt x="4" y="654"/>
                  </a:lnTo>
                  <a:lnTo>
                    <a:pt x="2" y="654"/>
                  </a:lnTo>
                  <a:lnTo>
                    <a:pt x="1" y="653"/>
                  </a:lnTo>
                  <a:lnTo>
                    <a:pt x="0" y="651"/>
                  </a:lnTo>
                  <a:lnTo>
                    <a:pt x="0" y="649"/>
                  </a:lnTo>
                  <a:lnTo>
                    <a:pt x="0" y="638"/>
                  </a:lnTo>
                  <a:lnTo>
                    <a:pt x="0" y="636"/>
                  </a:lnTo>
                  <a:lnTo>
                    <a:pt x="1" y="634"/>
                  </a:lnTo>
                  <a:lnTo>
                    <a:pt x="2" y="634"/>
                  </a:lnTo>
                  <a:lnTo>
                    <a:pt x="4" y="633"/>
                  </a:lnTo>
                  <a:lnTo>
                    <a:pt x="5" y="634"/>
                  </a:lnTo>
                  <a:lnTo>
                    <a:pt x="7" y="634"/>
                  </a:lnTo>
                  <a:lnTo>
                    <a:pt x="8" y="636"/>
                  </a:lnTo>
                  <a:lnTo>
                    <a:pt x="8" y="638"/>
                  </a:lnTo>
                  <a:lnTo>
                    <a:pt x="8" y="638"/>
                  </a:lnTo>
                  <a:close/>
                </a:path>
              </a:pathLst>
            </a:custGeom>
            <a:solidFill>
              <a:srgbClr val="000000"/>
            </a:solidFill>
            <a:ln w="1">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113" name="Rectangle 17"/>
            <p:cNvSpPr>
              <a:spLocks noChangeArrowheads="1"/>
            </p:cNvSpPr>
            <p:nvPr/>
          </p:nvSpPr>
          <p:spPr bwMode="auto">
            <a:xfrm>
              <a:off x="3104" y="1754"/>
              <a:ext cx="102" cy="17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14" name="Rectangle 18"/>
            <p:cNvSpPr>
              <a:spLocks noChangeArrowheads="1"/>
            </p:cNvSpPr>
            <p:nvPr/>
          </p:nvSpPr>
          <p:spPr bwMode="auto">
            <a:xfrm>
              <a:off x="3148" y="1786"/>
              <a:ext cx="64"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z</a:t>
              </a:r>
              <a:endParaRPr kumimoji="0" lang="en-US" sz="1800" b="0" i="0" u="none" strike="noStrike" cap="none" normalizeH="0" baseline="0" dirty="0">
                <a:ln>
                  <a:noFill/>
                </a:ln>
                <a:solidFill>
                  <a:schemeClr val="tx1"/>
                </a:solidFill>
                <a:effectLst/>
                <a:latin typeface="Arial" pitchFamily="34" charset="0"/>
              </a:endParaRPr>
            </a:p>
          </p:txBody>
        </p:sp>
        <p:sp>
          <p:nvSpPr>
            <p:cNvPr id="4115" name="Rectangle 19"/>
            <p:cNvSpPr>
              <a:spLocks noChangeArrowheads="1"/>
            </p:cNvSpPr>
            <p:nvPr/>
          </p:nvSpPr>
          <p:spPr bwMode="auto">
            <a:xfrm>
              <a:off x="3180" y="1786"/>
              <a:ext cx="5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4116" name="Freeform 20"/>
            <p:cNvSpPr>
              <a:spLocks noEditPoints="1"/>
            </p:cNvSpPr>
            <p:nvPr/>
          </p:nvSpPr>
          <p:spPr bwMode="auto">
            <a:xfrm>
              <a:off x="954" y="1838"/>
              <a:ext cx="4" cy="327"/>
            </a:xfrm>
            <a:custGeom>
              <a:avLst/>
              <a:gdLst/>
              <a:ahLst/>
              <a:cxnLst>
                <a:cxn ang="0">
                  <a:pos x="9" y="42"/>
                </a:cxn>
                <a:cxn ang="0">
                  <a:pos x="4" y="45"/>
                </a:cxn>
                <a:cxn ang="0">
                  <a:pos x="0" y="42"/>
                </a:cxn>
                <a:cxn ang="0">
                  <a:pos x="0" y="4"/>
                </a:cxn>
                <a:cxn ang="0">
                  <a:pos x="4" y="0"/>
                </a:cxn>
                <a:cxn ang="0">
                  <a:pos x="9" y="4"/>
                </a:cxn>
                <a:cxn ang="0">
                  <a:pos x="9" y="85"/>
                </a:cxn>
                <a:cxn ang="0">
                  <a:pos x="7" y="123"/>
                </a:cxn>
                <a:cxn ang="0">
                  <a:pos x="3" y="125"/>
                </a:cxn>
                <a:cxn ang="0">
                  <a:pos x="0" y="119"/>
                </a:cxn>
                <a:cxn ang="0">
                  <a:pos x="2" y="81"/>
                </a:cxn>
                <a:cxn ang="0">
                  <a:pos x="6" y="80"/>
                </a:cxn>
                <a:cxn ang="0">
                  <a:pos x="9" y="85"/>
                </a:cxn>
                <a:cxn ang="0">
                  <a:pos x="9" y="199"/>
                </a:cxn>
                <a:cxn ang="0">
                  <a:pos x="6" y="204"/>
                </a:cxn>
                <a:cxn ang="0">
                  <a:pos x="2" y="203"/>
                </a:cxn>
                <a:cxn ang="0">
                  <a:pos x="0" y="165"/>
                </a:cxn>
                <a:cxn ang="0">
                  <a:pos x="3" y="159"/>
                </a:cxn>
                <a:cxn ang="0">
                  <a:pos x="7" y="161"/>
                </a:cxn>
                <a:cxn ang="0">
                  <a:pos x="9" y="165"/>
                </a:cxn>
                <a:cxn ang="0">
                  <a:pos x="9" y="280"/>
                </a:cxn>
                <a:cxn ang="0">
                  <a:pos x="4" y="284"/>
                </a:cxn>
                <a:cxn ang="0">
                  <a:pos x="0" y="280"/>
                </a:cxn>
                <a:cxn ang="0">
                  <a:pos x="0" y="241"/>
                </a:cxn>
                <a:cxn ang="0">
                  <a:pos x="4" y="239"/>
                </a:cxn>
                <a:cxn ang="0">
                  <a:pos x="9" y="241"/>
                </a:cxn>
                <a:cxn ang="0">
                  <a:pos x="9" y="322"/>
                </a:cxn>
                <a:cxn ang="0">
                  <a:pos x="7" y="360"/>
                </a:cxn>
                <a:cxn ang="0">
                  <a:pos x="3" y="362"/>
                </a:cxn>
                <a:cxn ang="0">
                  <a:pos x="0" y="356"/>
                </a:cxn>
                <a:cxn ang="0">
                  <a:pos x="2" y="318"/>
                </a:cxn>
                <a:cxn ang="0">
                  <a:pos x="6" y="318"/>
                </a:cxn>
                <a:cxn ang="0">
                  <a:pos x="9" y="322"/>
                </a:cxn>
                <a:cxn ang="0">
                  <a:pos x="9" y="436"/>
                </a:cxn>
                <a:cxn ang="0">
                  <a:pos x="6" y="441"/>
                </a:cxn>
                <a:cxn ang="0">
                  <a:pos x="2" y="439"/>
                </a:cxn>
                <a:cxn ang="0">
                  <a:pos x="0" y="401"/>
                </a:cxn>
                <a:cxn ang="0">
                  <a:pos x="3" y="396"/>
                </a:cxn>
                <a:cxn ang="0">
                  <a:pos x="7" y="398"/>
                </a:cxn>
                <a:cxn ang="0">
                  <a:pos x="9" y="401"/>
                </a:cxn>
                <a:cxn ang="0">
                  <a:pos x="9" y="517"/>
                </a:cxn>
                <a:cxn ang="0">
                  <a:pos x="4" y="521"/>
                </a:cxn>
                <a:cxn ang="0">
                  <a:pos x="0" y="517"/>
                </a:cxn>
                <a:cxn ang="0">
                  <a:pos x="0" y="479"/>
                </a:cxn>
                <a:cxn ang="0">
                  <a:pos x="4" y="475"/>
                </a:cxn>
                <a:cxn ang="0">
                  <a:pos x="9" y="479"/>
                </a:cxn>
                <a:cxn ang="0">
                  <a:pos x="9" y="560"/>
                </a:cxn>
                <a:cxn ang="0">
                  <a:pos x="7" y="598"/>
                </a:cxn>
                <a:cxn ang="0">
                  <a:pos x="3" y="598"/>
                </a:cxn>
                <a:cxn ang="0">
                  <a:pos x="0" y="593"/>
                </a:cxn>
                <a:cxn ang="0">
                  <a:pos x="2" y="555"/>
                </a:cxn>
                <a:cxn ang="0">
                  <a:pos x="6" y="555"/>
                </a:cxn>
                <a:cxn ang="0">
                  <a:pos x="9" y="560"/>
                </a:cxn>
                <a:cxn ang="0">
                  <a:pos x="9" y="649"/>
                </a:cxn>
                <a:cxn ang="0">
                  <a:pos x="6" y="654"/>
                </a:cxn>
                <a:cxn ang="0">
                  <a:pos x="2" y="653"/>
                </a:cxn>
                <a:cxn ang="0">
                  <a:pos x="0" y="638"/>
                </a:cxn>
                <a:cxn ang="0">
                  <a:pos x="3" y="634"/>
                </a:cxn>
                <a:cxn ang="0">
                  <a:pos x="7" y="634"/>
                </a:cxn>
                <a:cxn ang="0">
                  <a:pos x="9" y="638"/>
                </a:cxn>
              </a:cxnLst>
              <a:rect l="0" t="0" r="r" b="b"/>
              <a:pathLst>
                <a:path w="9" h="654">
                  <a:moveTo>
                    <a:pt x="9" y="6"/>
                  </a:moveTo>
                  <a:lnTo>
                    <a:pt x="9" y="40"/>
                  </a:lnTo>
                  <a:lnTo>
                    <a:pt x="9" y="42"/>
                  </a:lnTo>
                  <a:lnTo>
                    <a:pt x="7" y="44"/>
                  </a:lnTo>
                  <a:lnTo>
                    <a:pt x="6" y="45"/>
                  </a:lnTo>
                  <a:lnTo>
                    <a:pt x="4" y="45"/>
                  </a:lnTo>
                  <a:lnTo>
                    <a:pt x="3" y="45"/>
                  </a:lnTo>
                  <a:lnTo>
                    <a:pt x="2" y="44"/>
                  </a:lnTo>
                  <a:lnTo>
                    <a:pt x="0" y="42"/>
                  </a:lnTo>
                  <a:lnTo>
                    <a:pt x="0" y="40"/>
                  </a:lnTo>
                  <a:lnTo>
                    <a:pt x="0" y="6"/>
                  </a:lnTo>
                  <a:lnTo>
                    <a:pt x="0" y="4"/>
                  </a:lnTo>
                  <a:lnTo>
                    <a:pt x="2" y="2"/>
                  </a:lnTo>
                  <a:lnTo>
                    <a:pt x="3" y="2"/>
                  </a:lnTo>
                  <a:lnTo>
                    <a:pt x="4" y="0"/>
                  </a:lnTo>
                  <a:lnTo>
                    <a:pt x="6" y="2"/>
                  </a:lnTo>
                  <a:lnTo>
                    <a:pt x="7" y="2"/>
                  </a:lnTo>
                  <a:lnTo>
                    <a:pt x="9" y="4"/>
                  </a:lnTo>
                  <a:lnTo>
                    <a:pt x="9" y="6"/>
                  </a:lnTo>
                  <a:lnTo>
                    <a:pt x="9" y="6"/>
                  </a:lnTo>
                  <a:close/>
                  <a:moveTo>
                    <a:pt x="9" y="85"/>
                  </a:moveTo>
                  <a:lnTo>
                    <a:pt x="9" y="119"/>
                  </a:lnTo>
                  <a:lnTo>
                    <a:pt x="9" y="121"/>
                  </a:lnTo>
                  <a:lnTo>
                    <a:pt x="7" y="123"/>
                  </a:lnTo>
                  <a:lnTo>
                    <a:pt x="6" y="125"/>
                  </a:lnTo>
                  <a:lnTo>
                    <a:pt x="4" y="125"/>
                  </a:lnTo>
                  <a:lnTo>
                    <a:pt x="3" y="125"/>
                  </a:lnTo>
                  <a:lnTo>
                    <a:pt x="2" y="123"/>
                  </a:lnTo>
                  <a:lnTo>
                    <a:pt x="0" y="121"/>
                  </a:lnTo>
                  <a:lnTo>
                    <a:pt x="0" y="119"/>
                  </a:lnTo>
                  <a:lnTo>
                    <a:pt x="0" y="85"/>
                  </a:lnTo>
                  <a:lnTo>
                    <a:pt x="0" y="83"/>
                  </a:lnTo>
                  <a:lnTo>
                    <a:pt x="2" y="81"/>
                  </a:lnTo>
                  <a:lnTo>
                    <a:pt x="3" y="80"/>
                  </a:lnTo>
                  <a:lnTo>
                    <a:pt x="4" y="80"/>
                  </a:lnTo>
                  <a:lnTo>
                    <a:pt x="6" y="80"/>
                  </a:lnTo>
                  <a:lnTo>
                    <a:pt x="7" y="81"/>
                  </a:lnTo>
                  <a:lnTo>
                    <a:pt x="9" y="83"/>
                  </a:lnTo>
                  <a:lnTo>
                    <a:pt x="9" y="85"/>
                  </a:lnTo>
                  <a:lnTo>
                    <a:pt x="9" y="85"/>
                  </a:lnTo>
                  <a:close/>
                  <a:moveTo>
                    <a:pt x="9" y="165"/>
                  </a:moveTo>
                  <a:lnTo>
                    <a:pt x="9" y="199"/>
                  </a:lnTo>
                  <a:lnTo>
                    <a:pt x="9" y="201"/>
                  </a:lnTo>
                  <a:lnTo>
                    <a:pt x="7" y="203"/>
                  </a:lnTo>
                  <a:lnTo>
                    <a:pt x="6" y="204"/>
                  </a:lnTo>
                  <a:lnTo>
                    <a:pt x="4" y="204"/>
                  </a:lnTo>
                  <a:lnTo>
                    <a:pt x="3" y="204"/>
                  </a:lnTo>
                  <a:lnTo>
                    <a:pt x="2" y="203"/>
                  </a:lnTo>
                  <a:lnTo>
                    <a:pt x="0" y="201"/>
                  </a:lnTo>
                  <a:lnTo>
                    <a:pt x="0" y="199"/>
                  </a:lnTo>
                  <a:lnTo>
                    <a:pt x="0" y="165"/>
                  </a:lnTo>
                  <a:lnTo>
                    <a:pt x="0" y="163"/>
                  </a:lnTo>
                  <a:lnTo>
                    <a:pt x="2" y="161"/>
                  </a:lnTo>
                  <a:lnTo>
                    <a:pt x="3" y="159"/>
                  </a:lnTo>
                  <a:lnTo>
                    <a:pt x="4" y="159"/>
                  </a:lnTo>
                  <a:lnTo>
                    <a:pt x="6" y="159"/>
                  </a:lnTo>
                  <a:lnTo>
                    <a:pt x="7" y="161"/>
                  </a:lnTo>
                  <a:lnTo>
                    <a:pt x="9" y="163"/>
                  </a:lnTo>
                  <a:lnTo>
                    <a:pt x="9" y="165"/>
                  </a:lnTo>
                  <a:lnTo>
                    <a:pt x="9" y="165"/>
                  </a:lnTo>
                  <a:close/>
                  <a:moveTo>
                    <a:pt x="9" y="244"/>
                  </a:moveTo>
                  <a:lnTo>
                    <a:pt x="9" y="277"/>
                  </a:lnTo>
                  <a:lnTo>
                    <a:pt x="9" y="280"/>
                  </a:lnTo>
                  <a:lnTo>
                    <a:pt x="7" y="282"/>
                  </a:lnTo>
                  <a:lnTo>
                    <a:pt x="6" y="282"/>
                  </a:lnTo>
                  <a:lnTo>
                    <a:pt x="4" y="284"/>
                  </a:lnTo>
                  <a:lnTo>
                    <a:pt x="3" y="282"/>
                  </a:lnTo>
                  <a:lnTo>
                    <a:pt x="2" y="282"/>
                  </a:lnTo>
                  <a:lnTo>
                    <a:pt x="0" y="280"/>
                  </a:lnTo>
                  <a:lnTo>
                    <a:pt x="0" y="277"/>
                  </a:lnTo>
                  <a:lnTo>
                    <a:pt x="0" y="244"/>
                  </a:lnTo>
                  <a:lnTo>
                    <a:pt x="0" y="241"/>
                  </a:lnTo>
                  <a:lnTo>
                    <a:pt x="2" y="239"/>
                  </a:lnTo>
                  <a:lnTo>
                    <a:pt x="3" y="239"/>
                  </a:lnTo>
                  <a:lnTo>
                    <a:pt x="4" y="239"/>
                  </a:lnTo>
                  <a:lnTo>
                    <a:pt x="6" y="239"/>
                  </a:lnTo>
                  <a:lnTo>
                    <a:pt x="7" y="239"/>
                  </a:lnTo>
                  <a:lnTo>
                    <a:pt x="9" y="241"/>
                  </a:lnTo>
                  <a:lnTo>
                    <a:pt x="9" y="244"/>
                  </a:lnTo>
                  <a:lnTo>
                    <a:pt x="9" y="244"/>
                  </a:lnTo>
                  <a:close/>
                  <a:moveTo>
                    <a:pt x="9" y="322"/>
                  </a:moveTo>
                  <a:lnTo>
                    <a:pt x="9" y="356"/>
                  </a:lnTo>
                  <a:lnTo>
                    <a:pt x="9" y="358"/>
                  </a:lnTo>
                  <a:lnTo>
                    <a:pt x="7" y="360"/>
                  </a:lnTo>
                  <a:lnTo>
                    <a:pt x="6" y="362"/>
                  </a:lnTo>
                  <a:lnTo>
                    <a:pt x="4" y="362"/>
                  </a:lnTo>
                  <a:lnTo>
                    <a:pt x="3" y="362"/>
                  </a:lnTo>
                  <a:lnTo>
                    <a:pt x="2" y="360"/>
                  </a:lnTo>
                  <a:lnTo>
                    <a:pt x="0" y="358"/>
                  </a:lnTo>
                  <a:lnTo>
                    <a:pt x="0" y="356"/>
                  </a:lnTo>
                  <a:lnTo>
                    <a:pt x="0" y="322"/>
                  </a:lnTo>
                  <a:lnTo>
                    <a:pt x="0" y="320"/>
                  </a:lnTo>
                  <a:lnTo>
                    <a:pt x="2" y="318"/>
                  </a:lnTo>
                  <a:lnTo>
                    <a:pt x="3" y="318"/>
                  </a:lnTo>
                  <a:lnTo>
                    <a:pt x="4" y="316"/>
                  </a:lnTo>
                  <a:lnTo>
                    <a:pt x="6" y="318"/>
                  </a:lnTo>
                  <a:lnTo>
                    <a:pt x="7" y="318"/>
                  </a:lnTo>
                  <a:lnTo>
                    <a:pt x="9" y="320"/>
                  </a:lnTo>
                  <a:lnTo>
                    <a:pt x="9" y="322"/>
                  </a:lnTo>
                  <a:lnTo>
                    <a:pt x="9" y="322"/>
                  </a:lnTo>
                  <a:close/>
                  <a:moveTo>
                    <a:pt x="9" y="401"/>
                  </a:moveTo>
                  <a:lnTo>
                    <a:pt x="9" y="436"/>
                  </a:lnTo>
                  <a:lnTo>
                    <a:pt x="9" y="437"/>
                  </a:lnTo>
                  <a:lnTo>
                    <a:pt x="7" y="439"/>
                  </a:lnTo>
                  <a:lnTo>
                    <a:pt x="6" y="441"/>
                  </a:lnTo>
                  <a:lnTo>
                    <a:pt x="4" y="441"/>
                  </a:lnTo>
                  <a:lnTo>
                    <a:pt x="3" y="441"/>
                  </a:lnTo>
                  <a:lnTo>
                    <a:pt x="2" y="439"/>
                  </a:lnTo>
                  <a:lnTo>
                    <a:pt x="0" y="437"/>
                  </a:lnTo>
                  <a:lnTo>
                    <a:pt x="0" y="436"/>
                  </a:lnTo>
                  <a:lnTo>
                    <a:pt x="0" y="401"/>
                  </a:lnTo>
                  <a:lnTo>
                    <a:pt x="0" y="400"/>
                  </a:lnTo>
                  <a:lnTo>
                    <a:pt x="2" y="398"/>
                  </a:lnTo>
                  <a:lnTo>
                    <a:pt x="3" y="396"/>
                  </a:lnTo>
                  <a:lnTo>
                    <a:pt x="4" y="396"/>
                  </a:lnTo>
                  <a:lnTo>
                    <a:pt x="6" y="396"/>
                  </a:lnTo>
                  <a:lnTo>
                    <a:pt x="7" y="398"/>
                  </a:lnTo>
                  <a:lnTo>
                    <a:pt x="9" y="400"/>
                  </a:lnTo>
                  <a:lnTo>
                    <a:pt x="9" y="401"/>
                  </a:lnTo>
                  <a:lnTo>
                    <a:pt x="9" y="401"/>
                  </a:lnTo>
                  <a:close/>
                  <a:moveTo>
                    <a:pt x="9" y="481"/>
                  </a:moveTo>
                  <a:lnTo>
                    <a:pt x="9" y="515"/>
                  </a:lnTo>
                  <a:lnTo>
                    <a:pt x="9" y="517"/>
                  </a:lnTo>
                  <a:lnTo>
                    <a:pt x="7" y="519"/>
                  </a:lnTo>
                  <a:lnTo>
                    <a:pt x="6" y="521"/>
                  </a:lnTo>
                  <a:lnTo>
                    <a:pt x="4" y="521"/>
                  </a:lnTo>
                  <a:lnTo>
                    <a:pt x="3" y="521"/>
                  </a:lnTo>
                  <a:lnTo>
                    <a:pt x="2" y="519"/>
                  </a:lnTo>
                  <a:lnTo>
                    <a:pt x="0" y="517"/>
                  </a:lnTo>
                  <a:lnTo>
                    <a:pt x="0" y="515"/>
                  </a:lnTo>
                  <a:lnTo>
                    <a:pt x="0" y="481"/>
                  </a:lnTo>
                  <a:lnTo>
                    <a:pt x="0" y="479"/>
                  </a:lnTo>
                  <a:lnTo>
                    <a:pt x="2" y="477"/>
                  </a:lnTo>
                  <a:lnTo>
                    <a:pt x="3" y="475"/>
                  </a:lnTo>
                  <a:lnTo>
                    <a:pt x="4" y="475"/>
                  </a:lnTo>
                  <a:lnTo>
                    <a:pt x="6" y="475"/>
                  </a:lnTo>
                  <a:lnTo>
                    <a:pt x="7" y="477"/>
                  </a:lnTo>
                  <a:lnTo>
                    <a:pt x="9" y="479"/>
                  </a:lnTo>
                  <a:lnTo>
                    <a:pt x="9" y="481"/>
                  </a:lnTo>
                  <a:lnTo>
                    <a:pt x="9" y="481"/>
                  </a:lnTo>
                  <a:close/>
                  <a:moveTo>
                    <a:pt x="9" y="560"/>
                  </a:moveTo>
                  <a:lnTo>
                    <a:pt x="9" y="593"/>
                  </a:lnTo>
                  <a:lnTo>
                    <a:pt x="9" y="596"/>
                  </a:lnTo>
                  <a:lnTo>
                    <a:pt x="7" y="598"/>
                  </a:lnTo>
                  <a:lnTo>
                    <a:pt x="6" y="598"/>
                  </a:lnTo>
                  <a:lnTo>
                    <a:pt x="4" y="600"/>
                  </a:lnTo>
                  <a:lnTo>
                    <a:pt x="3" y="598"/>
                  </a:lnTo>
                  <a:lnTo>
                    <a:pt x="2" y="598"/>
                  </a:lnTo>
                  <a:lnTo>
                    <a:pt x="0" y="596"/>
                  </a:lnTo>
                  <a:lnTo>
                    <a:pt x="0" y="593"/>
                  </a:lnTo>
                  <a:lnTo>
                    <a:pt x="0" y="560"/>
                  </a:lnTo>
                  <a:lnTo>
                    <a:pt x="0" y="557"/>
                  </a:lnTo>
                  <a:lnTo>
                    <a:pt x="2" y="555"/>
                  </a:lnTo>
                  <a:lnTo>
                    <a:pt x="3" y="555"/>
                  </a:lnTo>
                  <a:lnTo>
                    <a:pt x="4" y="555"/>
                  </a:lnTo>
                  <a:lnTo>
                    <a:pt x="6" y="555"/>
                  </a:lnTo>
                  <a:lnTo>
                    <a:pt x="7" y="555"/>
                  </a:lnTo>
                  <a:lnTo>
                    <a:pt x="9" y="557"/>
                  </a:lnTo>
                  <a:lnTo>
                    <a:pt x="9" y="560"/>
                  </a:lnTo>
                  <a:lnTo>
                    <a:pt x="9" y="560"/>
                  </a:lnTo>
                  <a:close/>
                  <a:moveTo>
                    <a:pt x="9" y="638"/>
                  </a:moveTo>
                  <a:lnTo>
                    <a:pt x="9" y="649"/>
                  </a:lnTo>
                  <a:lnTo>
                    <a:pt x="9" y="651"/>
                  </a:lnTo>
                  <a:lnTo>
                    <a:pt x="7" y="653"/>
                  </a:lnTo>
                  <a:lnTo>
                    <a:pt x="6" y="654"/>
                  </a:lnTo>
                  <a:lnTo>
                    <a:pt x="4" y="654"/>
                  </a:lnTo>
                  <a:lnTo>
                    <a:pt x="3" y="654"/>
                  </a:lnTo>
                  <a:lnTo>
                    <a:pt x="2" y="653"/>
                  </a:lnTo>
                  <a:lnTo>
                    <a:pt x="0" y="651"/>
                  </a:lnTo>
                  <a:lnTo>
                    <a:pt x="0" y="649"/>
                  </a:lnTo>
                  <a:lnTo>
                    <a:pt x="0" y="638"/>
                  </a:lnTo>
                  <a:lnTo>
                    <a:pt x="0" y="636"/>
                  </a:lnTo>
                  <a:lnTo>
                    <a:pt x="2" y="634"/>
                  </a:lnTo>
                  <a:lnTo>
                    <a:pt x="3" y="634"/>
                  </a:lnTo>
                  <a:lnTo>
                    <a:pt x="4" y="633"/>
                  </a:lnTo>
                  <a:lnTo>
                    <a:pt x="6" y="634"/>
                  </a:lnTo>
                  <a:lnTo>
                    <a:pt x="7" y="634"/>
                  </a:lnTo>
                  <a:lnTo>
                    <a:pt x="9" y="636"/>
                  </a:lnTo>
                  <a:lnTo>
                    <a:pt x="9" y="638"/>
                  </a:lnTo>
                  <a:lnTo>
                    <a:pt x="9" y="638"/>
                  </a:lnTo>
                  <a:close/>
                </a:path>
              </a:pathLst>
            </a:custGeom>
            <a:solidFill>
              <a:srgbClr val="000000"/>
            </a:solidFill>
            <a:ln w="1">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117" name="Rectangle 21"/>
            <p:cNvSpPr>
              <a:spLocks noChangeArrowheads="1"/>
            </p:cNvSpPr>
            <p:nvPr/>
          </p:nvSpPr>
          <p:spPr bwMode="auto">
            <a:xfrm>
              <a:off x="1143" y="2012"/>
              <a:ext cx="103" cy="17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18" name="Rectangle 22"/>
            <p:cNvSpPr>
              <a:spLocks noChangeArrowheads="1"/>
            </p:cNvSpPr>
            <p:nvPr/>
          </p:nvSpPr>
          <p:spPr bwMode="auto">
            <a:xfrm>
              <a:off x="1152" y="2064"/>
              <a:ext cx="96" cy="10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r</a:t>
              </a:r>
              <a:endParaRPr kumimoji="0" lang="en-US" sz="1800" b="0" i="0" u="none" strike="noStrike" cap="none" normalizeH="0" baseline="0" dirty="0">
                <a:ln>
                  <a:noFill/>
                </a:ln>
                <a:solidFill>
                  <a:schemeClr val="tx1"/>
                </a:solidFill>
                <a:effectLst/>
                <a:latin typeface="Arial" pitchFamily="34" charset="0"/>
              </a:endParaRPr>
            </a:p>
          </p:txBody>
        </p:sp>
        <p:sp>
          <p:nvSpPr>
            <p:cNvPr id="4119" name="Rectangle 23"/>
            <p:cNvSpPr>
              <a:spLocks noChangeArrowheads="1"/>
            </p:cNvSpPr>
            <p:nvPr/>
          </p:nvSpPr>
          <p:spPr bwMode="auto">
            <a:xfrm>
              <a:off x="1056" y="2043"/>
              <a:ext cx="240" cy="10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4120" name="Rectangle 24"/>
            <p:cNvSpPr>
              <a:spLocks noChangeArrowheads="1"/>
            </p:cNvSpPr>
            <p:nvPr/>
          </p:nvSpPr>
          <p:spPr bwMode="auto">
            <a:xfrm>
              <a:off x="1552" y="1883"/>
              <a:ext cx="103" cy="17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21" name="Rectangle 25"/>
            <p:cNvSpPr>
              <a:spLocks noChangeArrowheads="1"/>
            </p:cNvSpPr>
            <p:nvPr/>
          </p:nvSpPr>
          <p:spPr bwMode="auto">
            <a:xfrm>
              <a:off x="1596" y="1905"/>
              <a:ext cx="84"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Symbol" pitchFamily="18" charset="2"/>
                </a:rPr>
                <a:t>x</a:t>
              </a:r>
              <a:endParaRPr kumimoji="0" lang="en-US" sz="1800" b="0" i="0" u="none" strike="noStrike" cap="none" normalizeH="0" baseline="0" dirty="0">
                <a:ln>
                  <a:noFill/>
                </a:ln>
                <a:solidFill>
                  <a:schemeClr val="tx1"/>
                </a:solidFill>
                <a:effectLst/>
                <a:latin typeface="Arial" pitchFamily="34" charset="0"/>
              </a:endParaRPr>
            </a:p>
          </p:txBody>
        </p:sp>
        <p:sp>
          <p:nvSpPr>
            <p:cNvPr id="4122" name="Rectangle 26"/>
            <p:cNvSpPr>
              <a:spLocks noChangeArrowheads="1"/>
            </p:cNvSpPr>
            <p:nvPr/>
          </p:nvSpPr>
          <p:spPr bwMode="auto">
            <a:xfrm>
              <a:off x="1631" y="1905"/>
              <a:ext cx="65"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Symbol" pitchFamily="18" charset="2"/>
                </a:rPr>
                <a:t> </a:t>
              </a:r>
              <a:endParaRPr kumimoji="0" lang="en-US" sz="1800" b="0" i="0" u="none" strike="noStrike" cap="none" normalizeH="0" baseline="0" dirty="0">
                <a:ln>
                  <a:noFill/>
                </a:ln>
                <a:solidFill>
                  <a:schemeClr val="tx1"/>
                </a:solidFill>
                <a:effectLst/>
                <a:latin typeface="Arial" pitchFamily="34" charset="0"/>
              </a:endParaRPr>
            </a:p>
          </p:txBody>
        </p:sp>
        <p:sp>
          <p:nvSpPr>
            <p:cNvPr id="4123" name="Rectangle 27"/>
            <p:cNvSpPr>
              <a:spLocks noChangeArrowheads="1"/>
            </p:cNvSpPr>
            <p:nvPr/>
          </p:nvSpPr>
          <p:spPr bwMode="auto">
            <a:xfrm>
              <a:off x="1706" y="2098"/>
              <a:ext cx="102" cy="17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24" name="Rectangle 28"/>
            <p:cNvSpPr>
              <a:spLocks noChangeArrowheads="1"/>
            </p:cNvSpPr>
            <p:nvPr/>
          </p:nvSpPr>
          <p:spPr bwMode="auto">
            <a:xfrm>
              <a:off x="1749" y="2120"/>
              <a:ext cx="88"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Symbol" pitchFamily="18" charset="2"/>
                </a:rPr>
                <a:t>l</a:t>
              </a:r>
              <a:endParaRPr kumimoji="0" lang="en-US" sz="1800" b="0" i="0" u="none" strike="noStrike" cap="none" normalizeH="0" baseline="0" dirty="0">
                <a:ln>
                  <a:noFill/>
                </a:ln>
                <a:solidFill>
                  <a:schemeClr val="tx1"/>
                </a:solidFill>
                <a:effectLst/>
                <a:latin typeface="Arial" pitchFamily="34" charset="0"/>
              </a:endParaRPr>
            </a:p>
          </p:txBody>
        </p:sp>
        <p:sp>
          <p:nvSpPr>
            <p:cNvPr id="4125" name="Rectangle 29"/>
            <p:cNvSpPr>
              <a:spLocks noChangeArrowheads="1"/>
            </p:cNvSpPr>
            <p:nvPr/>
          </p:nvSpPr>
          <p:spPr bwMode="auto">
            <a:xfrm>
              <a:off x="1789" y="2120"/>
              <a:ext cx="65"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Symbol" pitchFamily="18" charset="2"/>
                </a:rPr>
                <a:t> </a:t>
              </a:r>
              <a:endParaRPr kumimoji="0" lang="en-US" sz="1800" b="0" i="0" u="none" strike="noStrike" cap="none" normalizeH="0" baseline="0" dirty="0">
                <a:ln>
                  <a:noFill/>
                </a:ln>
                <a:solidFill>
                  <a:schemeClr val="tx1"/>
                </a:solidFill>
                <a:effectLst/>
                <a:latin typeface="Arial" pitchFamily="34" charset="0"/>
              </a:endParaRPr>
            </a:p>
          </p:txBody>
        </p:sp>
        <p:sp>
          <p:nvSpPr>
            <p:cNvPr id="4126" name="Freeform 30"/>
            <p:cNvSpPr>
              <a:spLocks noEditPoints="1"/>
            </p:cNvSpPr>
            <p:nvPr/>
          </p:nvSpPr>
          <p:spPr bwMode="auto">
            <a:xfrm>
              <a:off x="962" y="1960"/>
              <a:ext cx="499" cy="61"/>
            </a:xfrm>
            <a:custGeom>
              <a:avLst/>
              <a:gdLst/>
              <a:ahLst/>
              <a:cxnLst>
                <a:cxn ang="0">
                  <a:pos x="54" y="58"/>
                </a:cxn>
                <a:cxn ang="0">
                  <a:pos x="48" y="67"/>
                </a:cxn>
                <a:cxn ang="0">
                  <a:pos x="6" y="60"/>
                </a:cxn>
                <a:cxn ang="0">
                  <a:pos x="12" y="52"/>
                </a:cxn>
                <a:cxn ang="0">
                  <a:pos x="137" y="58"/>
                </a:cxn>
                <a:cxn ang="0">
                  <a:pos x="131" y="67"/>
                </a:cxn>
                <a:cxn ang="0">
                  <a:pos x="89" y="60"/>
                </a:cxn>
                <a:cxn ang="0">
                  <a:pos x="95" y="52"/>
                </a:cxn>
                <a:cxn ang="0">
                  <a:pos x="220" y="58"/>
                </a:cxn>
                <a:cxn ang="0">
                  <a:pos x="216" y="67"/>
                </a:cxn>
                <a:cxn ang="0">
                  <a:pos x="173" y="60"/>
                </a:cxn>
                <a:cxn ang="0">
                  <a:pos x="180" y="52"/>
                </a:cxn>
                <a:cxn ang="0">
                  <a:pos x="305" y="58"/>
                </a:cxn>
                <a:cxn ang="0">
                  <a:pos x="299" y="67"/>
                </a:cxn>
                <a:cxn ang="0">
                  <a:pos x="257" y="60"/>
                </a:cxn>
                <a:cxn ang="0">
                  <a:pos x="263" y="52"/>
                </a:cxn>
                <a:cxn ang="0">
                  <a:pos x="388" y="58"/>
                </a:cxn>
                <a:cxn ang="0">
                  <a:pos x="382" y="67"/>
                </a:cxn>
                <a:cxn ang="0">
                  <a:pos x="341" y="60"/>
                </a:cxn>
                <a:cxn ang="0">
                  <a:pos x="346" y="52"/>
                </a:cxn>
                <a:cxn ang="0">
                  <a:pos x="471" y="58"/>
                </a:cxn>
                <a:cxn ang="0">
                  <a:pos x="467" y="67"/>
                </a:cxn>
                <a:cxn ang="0">
                  <a:pos x="424" y="60"/>
                </a:cxn>
                <a:cxn ang="0">
                  <a:pos x="431" y="52"/>
                </a:cxn>
                <a:cxn ang="0">
                  <a:pos x="556" y="58"/>
                </a:cxn>
                <a:cxn ang="0">
                  <a:pos x="550" y="67"/>
                </a:cxn>
                <a:cxn ang="0">
                  <a:pos x="509" y="60"/>
                </a:cxn>
                <a:cxn ang="0">
                  <a:pos x="514" y="52"/>
                </a:cxn>
                <a:cxn ang="0">
                  <a:pos x="639" y="58"/>
                </a:cxn>
                <a:cxn ang="0">
                  <a:pos x="633" y="67"/>
                </a:cxn>
                <a:cxn ang="0">
                  <a:pos x="592" y="60"/>
                </a:cxn>
                <a:cxn ang="0">
                  <a:pos x="598" y="52"/>
                </a:cxn>
                <a:cxn ang="0">
                  <a:pos x="722" y="58"/>
                </a:cxn>
                <a:cxn ang="0">
                  <a:pos x="718" y="67"/>
                </a:cxn>
                <a:cxn ang="0">
                  <a:pos x="675" y="60"/>
                </a:cxn>
                <a:cxn ang="0">
                  <a:pos x="682" y="52"/>
                </a:cxn>
                <a:cxn ang="0">
                  <a:pos x="807" y="58"/>
                </a:cxn>
                <a:cxn ang="0">
                  <a:pos x="801" y="67"/>
                </a:cxn>
                <a:cxn ang="0">
                  <a:pos x="760" y="60"/>
                </a:cxn>
                <a:cxn ang="0">
                  <a:pos x="765" y="52"/>
                </a:cxn>
                <a:cxn ang="0">
                  <a:pos x="890" y="58"/>
                </a:cxn>
                <a:cxn ang="0">
                  <a:pos x="885" y="67"/>
                </a:cxn>
                <a:cxn ang="0">
                  <a:pos x="843" y="60"/>
                </a:cxn>
                <a:cxn ang="0">
                  <a:pos x="849" y="52"/>
                </a:cxn>
                <a:cxn ang="0">
                  <a:pos x="974" y="58"/>
                </a:cxn>
                <a:cxn ang="0">
                  <a:pos x="969" y="67"/>
                </a:cxn>
                <a:cxn ang="0">
                  <a:pos x="926" y="60"/>
                </a:cxn>
                <a:cxn ang="0">
                  <a:pos x="933" y="52"/>
                </a:cxn>
                <a:cxn ang="0">
                  <a:pos x="85" y="0"/>
                </a:cxn>
                <a:cxn ang="0">
                  <a:pos x="88" y="13"/>
                </a:cxn>
                <a:cxn ang="0">
                  <a:pos x="88" y="108"/>
                </a:cxn>
                <a:cxn ang="0">
                  <a:pos x="85" y="119"/>
                </a:cxn>
                <a:cxn ang="0">
                  <a:pos x="998" y="60"/>
                </a:cxn>
                <a:cxn ang="0">
                  <a:pos x="909" y="116"/>
                </a:cxn>
                <a:cxn ang="0">
                  <a:pos x="984" y="54"/>
                </a:cxn>
                <a:cxn ang="0">
                  <a:pos x="909" y="7"/>
                </a:cxn>
                <a:cxn ang="0">
                  <a:pos x="918" y="0"/>
                </a:cxn>
              </a:cxnLst>
              <a:rect l="0" t="0" r="r" b="b"/>
              <a:pathLst>
                <a:path w="998" h="121">
                  <a:moveTo>
                    <a:pt x="12" y="52"/>
                  </a:moveTo>
                  <a:lnTo>
                    <a:pt x="48" y="52"/>
                  </a:lnTo>
                  <a:lnTo>
                    <a:pt x="51" y="52"/>
                  </a:lnTo>
                  <a:lnTo>
                    <a:pt x="52" y="54"/>
                  </a:lnTo>
                  <a:lnTo>
                    <a:pt x="54" y="58"/>
                  </a:lnTo>
                  <a:lnTo>
                    <a:pt x="54" y="60"/>
                  </a:lnTo>
                  <a:lnTo>
                    <a:pt x="54" y="63"/>
                  </a:lnTo>
                  <a:lnTo>
                    <a:pt x="52" y="65"/>
                  </a:lnTo>
                  <a:lnTo>
                    <a:pt x="51" y="67"/>
                  </a:lnTo>
                  <a:lnTo>
                    <a:pt x="48" y="67"/>
                  </a:lnTo>
                  <a:lnTo>
                    <a:pt x="12" y="67"/>
                  </a:lnTo>
                  <a:lnTo>
                    <a:pt x="9" y="67"/>
                  </a:lnTo>
                  <a:lnTo>
                    <a:pt x="8" y="65"/>
                  </a:lnTo>
                  <a:lnTo>
                    <a:pt x="6" y="63"/>
                  </a:lnTo>
                  <a:lnTo>
                    <a:pt x="6" y="60"/>
                  </a:lnTo>
                  <a:lnTo>
                    <a:pt x="6" y="58"/>
                  </a:lnTo>
                  <a:lnTo>
                    <a:pt x="8" y="54"/>
                  </a:lnTo>
                  <a:lnTo>
                    <a:pt x="9" y="52"/>
                  </a:lnTo>
                  <a:lnTo>
                    <a:pt x="12" y="52"/>
                  </a:lnTo>
                  <a:lnTo>
                    <a:pt x="12" y="52"/>
                  </a:lnTo>
                  <a:close/>
                  <a:moveTo>
                    <a:pt x="95" y="52"/>
                  </a:moveTo>
                  <a:lnTo>
                    <a:pt x="131" y="52"/>
                  </a:lnTo>
                  <a:lnTo>
                    <a:pt x="134" y="52"/>
                  </a:lnTo>
                  <a:lnTo>
                    <a:pt x="135" y="54"/>
                  </a:lnTo>
                  <a:lnTo>
                    <a:pt x="137" y="58"/>
                  </a:lnTo>
                  <a:lnTo>
                    <a:pt x="137" y="60"/>
                  </a:lnTo>
                  <a:lnTo>
                    <a:pt x="137" y="63"/>
                  </a:lnTo>
                  <a:lnTo>
                    <a:pt x="135" y="65"/>
                  </a:lnTo>
                  <a:lnTo>
                    <a:pt x="134" y="67"/>
                  </a:lnTo>
                  <a:lnTo>
                    <a:pt x="131" y="67"/>
                  </a:lnTo>
                  <a:lnTo>
                    <a:pt x="95" y="67"/>
                  </a:lnTo>
                  <a:lnTo>
                    <a:pt x="94" y="67"/>
                  </a:lnTo>
                  <a:lnTo>
                    <a:pt x="91" y="65"/>
                  </a:lnTo>
                  <a:lnTo>
                    <a:pt x="89" y="63"/>
                  </a:lnTo>
                  <a:lnTo>
                    <a:pt x="89" y="60"/>
                  </a:lnTo>
                  <a:lnTo>
                    <a:pt x="89" y="58"/>
                  </a:lnTo>
                  <a:lnTo>
                    <a:pt x="91" y="54"/>
                  </a:lnTo>
                  <a:lnTo>
                    <a:pt x="94" y="52"/>
                  </a:lnTo>
                  <a:lnTo>
                    <a:pt x="95" y="52"/>
                  </a:lnTo>
                  <a:lnTo>
                    <a:pt x="95" y="52"/>
                  </a:lnTo>
                  <a:close/>
                  <a:moveTo>
                    <a:pt x="180" y="52"/>
                  </a:moveTo>
                  <a:lnTo>
                    <a:pt x="216" y="52"/>
                  </a:lnTo>
                  <a:lnTo>
                    <a:pt x="217" y="52"/>
                  </a:lnTo>
                  <a:lnTo>
                    <a:pt x="220" y="54"/>
                  </a:lnTo>
                  <a:lnTo>
                    <a:pt x="220" y="58"/>
                  </a:lnTo>
                  <a:lnTo>
                    <a:pt x="221" y="60"/>
                  </a:lnTo>
                  <a:lnTo>
                    <a:pt x="220" y="63"/>
                  </a:lnTo>
                  <a:lnTo>
                    <a:pt x="220" y="65"/>
                  </a:lnTo>
                  <a:lnTo>
                    <a:pt x="217" y="67"/>
                  </a:lnTo>
                  <a:lnTo>
                    <a:pt x="216" y="67"/>
                  </a:lnTo>
                  <a:lnTo>
                    <a:pt x="180" y="67"/>
                  </a:lnTo>
                  <a:lnTo>
                    <a:pt x="177" y="67"/>
                  </a:lnTo>
                  <a:lnTo>
                    <a:pt x="176" y="65"/>
                  </a:lnTo>
                  <a:lnTo>
                    <a:pt x="174" y="63"/>
                  </a:lnTo>
                  <a:lnTo>
                    <a:pt x="173" y="60"/>
                  </a:lnTo>
                  <a:lnTo>
                    <a:pt x="174" y="58"/>
                  </a:lnTo>
                  <a:lnTo>
                    <a:pt x="176" y="54"/>
                  </a:lnTo>
                  <a:lnTo>
                    <a:pt x="177" y="52"/>
                  </a:lnTo>
                  <a:lnTo>
                    <a:pt x="180" y="52"/>
                  </a:lnTo>
                  <a:lnTo>
                    <a:pt x="180" y="52"/>
                  </a:lnTo>
                  <a:close/>
                  <a:moveTo>
                    <a:pt x="263" y="52"/>
                  </a:moveTo>
                  <a:lnTo>
                    <a:pt x="299" y="52"/>
                  </a:lnTo>
                  <a:lnTo>
                    <a:pt x="302" y="52"/>
                  </a:lnTo>
                  <a:lnTo>
                    <a:pt x="303" y="54"/>
                  </a:lnTo>
                  <a:lnTo>
                    <a:pt x="305" y="58"/>
                  </a:lnTo>
                  <a:lnTo>
                    <a:pt x="305" y="60"/>
                  </a:lnTo>
                  <a:lnTo>
                    <a:pt x="305" y="63"/>
                  </a:lnTo>
                  <a:lnTo>
                    <a:pt x="303" y="65"/>
                  </a:lnTo>
                  <a:lnTo>
                    <a:pt x="302" y="67"/>
                  </a:lnTo>
                  <a:lnTo>
                    <a:pt x="299" y="67"/>
                  </a:lnTo>
                  <a:lnTo>
                    <a:pt x="263" y="67"/>
                  </a:lnTo>
                  <a:lnTo>
                    <a:pt x="260" y="67"/>
                  </a:lnTo>
                  <a:lnTo>
                    <a:pt x="259" y="65"/>
                  </a:lnTo>
                  <a:lnTo>
                    <a:pt x="257" y="63"/>
                  </a:lnTo>
                  <a:lnTo>
                    <a:pt x="257" y="60"/>
                  </a:lnTo>
                  <a:lnTo>
                    <a:pt x="257" y="58"/>
                  </a:lnTo>
                  <a:lnTo>
                    <a:pt x="259" y="54"/>
                  </a:lnTo>
                  <a:lnTo>
                    <a:pt x="260" y="52"/>
                  </a:lnTo>
                  <a:lnTo>
                    <a:pt x="263" y="52"/>
                  </a:lnTo>
                  <a:lnTo>
                    <a:pt x="263" y="52"/>
                  </a:lnTo>
                  <a:close/>
                  <a:moveTo>
                    <a:pt x="346" y="52"/>
                  </a:moveTo>
                  <a:lnTo>
                    <a:pt x="382" y="52"/>
                  </a:lnTo>
                  <a:lnTo>
                    <a:pt x="385" y="52"/>
                  </a:lnTo>
                  <a:lnTo>
                    <a:pt x="387" y="54"/>
                  </a:lnTo>
                  <a:lnTo>
                    <a:pt x="388" y="58"/>
                  </a:lnTo>
                  <a:lnTo>
                    <a:pt x="388" y="60"/>
                  </a:lnTo>
                  <a:lnTo>
                    <a:pt x="388" y="63"/>
                  </a:lnTo>
                  <a:lnTo>
                    <a:pt x="387" y="65"/>
                  </a:lnTo>
                  <a:lnTo>
                    <a:pt x="385" y="67"/>
                  </a:lnTo>
                  <a:lnTo>
                    <a:pt x="382" y="67"/>
                  </a:lnTo>
                  <a:lnTo>
                    <a:pt x="346" y="67"/>
                  </a:lnTo>
                  <a:lnTo>
                    <a:pt x="345" y="67"/>
                  </a:lnTo>
                  <a:lnTo>
                    <a:pt x="342" y="65"/>
                  </a:lnTo>
                  <a:lnTo>
                    <a:pt x="341" y="63"/>
                  </a:lnTo>
                  <a:lnTo>
                    <a:pt x="341" y="60"/>
                  </a:lnTo>
                  <a:lnTo>
                    <a:pt x="341" y="58"/>
                  </a:lnTo>
                  <a:lnTo>
                    <a:pt x="342" y="54"/>
                  </a:lnTo>
                  <a:lnTo>
                    <a:pt x="345" y="52"/>
                  </a:lnTo>
                  <a:lnTo>
                    <a:pt x="346" y="52"/>
                  </a:lnTo>
                  <a:lnTo>
                    <a:pt x="346" y="52"/>
                  </a:lnTo>
                  <a:close/>
                  <a:moveTo>
                    <a:pt x="431" y="52"/>
                  </a:moveTo>
                  <a:lnTo>
                    <a:pt x="467" y="52"/>
                  </a:lnTo>
                  <a:lnTo>
                    <a:pt x="468" y="52"/>
                  </a:lnTo>
                  <a:lnTo>
                    <a:pt x="471" y="54"/>
                  </a:lnTo>
                  <a:lnTo>
                    <a:pt x="471" y="58"/>
                  </a:lnTo>
                  <a:lnTo>
                    <a:pt x="473" y="60"/>
                  </a:lnTo>
                  <a:lnTo>
                    <a:pt x="471" y="63"/>
                  </a:lnTo>
                  <a:lnTo>
                    <a:pt x="471" y="65"/>
                  </a:lnTo>
                  <a:lnTo>
                    <a:pt x="468" y="67"/>
                  </a:lnTo>
                  <a:lnTo>
                    <a:pt x="467" y="67"/>
                  </a:lnTo>
                  <a:lnTo>
                    <a:pt x="431" y="67"/>
                  </a:lnTo>
                  <a:lnTo>
                    <a:pt x="428" y="67"/>
                  </a:lnTo>
                  <a:lnTo>
                    <a:pt x="427" y="65"/>
                  </a:lnTo>
                  <a:lnTo>
                    <a:pt x="425" y="63"/>
                  </a:lnTo>
                  <a:lnTo>
                    <a:pt x="424" y="60"/>
                  </a:lnTo>
                  <a:lnTo>
                    <a:pt x="425" y="58"/>
                  </a:lnTo>
                  <a:lnTo>
                    <a:pt x="427" y="54"/>
                  </a:lnTo>
                  <a:lnTo>
                    <a:pt x="428" y="52"/>
                  </a:lnTo>
                  <a:lnTo>
                    <a:pt x="431" y="52"/>
                  </a:lnTo>
                  <a:lnTo>
                    <a:pt x="431" y="52"/>
                  </a:lnTo>
                  <a:close/>
                  <a:moveTo>
                    <a:pt x="514" y="52"/>
                  </a:moveTo>
                  <a:lnTo>
                    <a:pt x="550" y="52"/>
                  </a:lnTo>
                  <a:lnTo>
                    <a:pt x="553" y="52"/>
                  </a:lnTo>
                  <a:lnTo>
                    <a:pt x="554" y="54"/>
                  </a:lnTo>
                  <a:lnTo>
                    <a:pt x="556" y="58"/>
                  </a:lnTo>
                  <a:lnTo>
                    <a:pt x="556" y="60"/>
                  </a:lnTo>
                  <a:lnTo>
                    <a:pt x="556" y="63"/>
                  </a:lnTo>
                  <a:lnTo>
                    <a:pt x="554" y="65"/>
                  </a:lnTo>
                  <a:lnTo>
                    <a:pt x="553" y="67"/>
                  </a:lnTo>
                  <a:lnTo>
                    <a:pt x="550" y="67"/>
                  </a:lnTo>
                  <a:lnTo>
                    <a:pt x="514" y="67"/>
                  </a:lnTo>
                  <a:lnTo>
                    <a:pt x="511" y="67"/>
                  </a:lnTo>
                  <a:lnTo>
                    <a:pt x="510" y="65"/>
                  </a:lnTo>
                  <a:lnTo>
                    <a:pt x="509" y="63"/>
                  </a:lnTo>
                  <a:lnTo>
                    <a:pt x="509" y="60"/>
                  </a:lnTo>
                  <a:lnTo>
                    <a:pt x="509" y="58"/>
                  </a:lnTo>
                  <a:lnTo>
                    <a:pt x="510" y="54"/>
                  </a:lnTo>
                  <a:lnTo>
                    <a:pt x="511" y="52"/>
                  </a:lnTo>
                  <a:lnTo>
                    <a:pt x="514" y="52"/>
                  </a:lnTo>
                  <a:lnTo>
                    <a:pt x="514" y="52"/>
                  </a:lnTo>
                  <a:close/>
                  <a:moveTo>
                    <a:pt x="598" y="52"/>
                  </a:moveTo>
                  <a:lnTo>
                    <a:pt x="633" y="52"/>
                  </a:lnTo>
                  <a:lnTo>
                    <a:pt x="636" y="52"/>
                  </a:lnTo>
                  <a:lnTo>
                    <a:pt x="638" y="54"/>
                  </a:lnTo>
                  <a:lnTo>
                    <a:pt x="639" y="58"/>
                  </a:lnTo>
                  <a:lnTo>
                    <a:pt x="639" y="60"/>
                  </a:lnTo>
                  <a:lnTo>
                    <a:pt x="639" y="63"/>
                  </a:lnTo>
                  <a:lnTo>
                    <a:pt x="638" y="65"/>
                  </a:lnTo>
                  <a:lnTo>
                    <a:pt x="636" y="67"/>
                  </a:lnTo>
                  <a:lnTo>
                    <a:pt x="633" y="67"/>
                  </a:lnTo>
                  <a:lnTo>
                    <a:pt x="598" y="67"/>
                  </a:lnTo>
                  <a:lnTo>
                    <a:pt x="596" y="67"/>
                  </a:lnTo>
                  <a:lnTo>
                    <a:pt x="593" y="65"/>
                  </a:lnTo>
                  <a:lnTo>
                    <a:pt x="592" y="63"/>
                  </a:lnTo>
                  <a:lnTo>
                    <a:pt x="592" y="60"/>
                  </a:lnTo>
                  <a:lnTo>
                    <a:pt x="592" y="58"/>
                  </a:lnTo>
                  <a:lnTo>
                    <a:pt x="593" y="54"/>
                  </a:lnTo>
                  <a:lnTo>
                    <a:pt x="596" y="52"/>
                  </a:lnTo>
                  <a:lnTo>
                    <a:pt x="598" y="52"/>
                  </a:lnTo>
                  <a:lnTo>
                    <a:pt x="598" y="52"/>
                  </a:lnTo>
                  <a:close/>
                  <a:moveTo>
                    <a:pt x="682" y="52"/>
                  </a:moveTo>
                  <a:lnTo>
                    <a:pt x="718" y="52"/>
                  </a:lnTo>
                  <a:lnTo>
                    <a:pt x="720" y="52"/>
                  </a:lnTo>
                  <a:lnTo>
                    <a:pt x="722" y="54"/>
                  </a:lnTo>
                  <a:lnTo>
                    <a:pt x="722" y="58"/>
                  </a:lnTo>
                  <a:lnTo>
                    <a:pt x="724" y="60"/>
                  </a:lnTo>
                  <a:lnTo>
                    <a:pt x="722" y="63"/>
                  </a:lnTo>
                  <a:lnTo>
                    <a:pt x="722" y="65"/>
                  </a:lnTo>
                  <a:lnTo>
                    <a:pt x="720" y="67"/>
                  </a:lnTo>
                  <a:lnTo>
                    <a:pt x="718" y="67"/>
                  </a:lnTo>
                  <a:lnTo>
                    <a:pt x="682" y="67"/>
                  </a:lnTo>
                  <a:lnTo>
                    <a:pt x="679" y="67"/>
                  </a:lnTo>
                  <a:lnTo>
                    <a:pt x="678" y="65"/>
                  </a:lnTo>
                  <a:lnTo>
                    <a:pt x="676" y="63"/>
                  </a:lnTo>
                  <a:lnTo>
                    <a:pt x="675" y="60"/>
                  </a:lnTo>
                  <a:lnTo>
                    <a:pt x="676" y="58"/>
                  </a:lnTo>
                  <a:lnTo>
                    <a:pt x="678" y="54"/>
                  </a:lnTo>
                  <a:lnTo>
                    <a:pt x="679" y="52"/>
                  </a:lnTo>
                  <a:lnTo>
                    <a:pt x="682" y="52"/>
                  </a:lnTo>
                  <a:lnTo>
                    <a:pt x="682" y="52"/>
                  </a:lnTo>
                  <a:close/>
                  <a:moveTo>
                    <a:pt x="765" y="52"/>
                  </a:moveTo>
                  <a:lnTo>
                    <a:pt x="801" y="52"/>
                  </a:lnTo>
                  <a:lnTo>
                    <a:pt x="804" y="52"/>
                  </a:lnTo>
                  <a:lnTo>
                    <a:pt x="806" y="54"/>
                  </a:lnTo>
                  <a:lnTo>
                    <a:pt x="807" y="58"/>
                  </a:lnTo>
                  <a:lnTo>
                    <a:pt x="807" y="60"/>
                  </a:lnTo>
                  <a:lnTo>
                    <a:pt x="807" y="63"/>
                  </a:lnTo>
                  <a:lnTo>
                    <a:pt x="806" y="65"/>
                  </a:lnTo>
                  <a:lnTo>
                    <a:pt x="804" y="67"/>
                  </a:lnTo>
                  <a:lnTo>
                    <a:pt x="801" y="67"/>
                  </a:lnTo>
                  <a:lnTo>
                    <a:pt x="765" y="67"/>
                  </a:lnTo>
                  <a:lnTo>
                    <a:pt x="763" y="67"/>
                  </a:lnTo>
                  <a:lnTo>
                    <a:pt x="761" y="65"/>
                  </a:lnTo>
                  <a:lnTo>
                    <a:pt x="760" y="63"/>
                  </a:lnTo>
                  <a:lnTo>
                    <a:pt x="760" y="60"/>
                  </a:lnTo>
                  <a:lnTo>
                    <a:pt x="760" y="58"/>
                  </a:lnTo>
                  <a:lnTo>
                    <a:pt x="761" y="54"/>
                  </a:lnTo>
                  <a:lnTo>
                    <a:pt x="763" y="52"/>
                  </a:lnTo>
                  <a:lnTo>
                    <a:pt x="765" y="52"/>
                  </a:lnTo>
                  <a:lnTo>
                    <a:pt x="765" y="52"/>
                  </a:lnTo>
                  <a:close/>
                  <a:moveTo>
                    <a:pt x="849" y="52"/>
                  </a:moveTo>
                  <a:lnTo>
                    <a:pt x="885" y="52"/>
                  </a:lnTo>
                  <a:lnTo>
                    <a:pt x="887" y="52"/>
                  </a:lnTo>
                  <a:lnTo>
                    <a:pt x="889" y="54"/>
                  </a:lnTo>
                  <a:lnTo>
                    <a:pt x="890" y="58"/>
                  </a:lnTo>
                  <a:lnTo>
                    <a:pt x="890" y="60"/>
                  </a:lnTo>
                  <a:lnTo>
                    <a:pt x="890" y="63"/>
                  </a:lnTo>
                  <a:lnTo>
                    <a:pt x="889" y="65"/>
                  </a:lnTo>
                  <a:lnTo>
                    <a:pt x="887" y="67"/>
                  </a:lnTo>
                  <a:lnTo>
                    <a:pt x="885" y="67"/>
                  </a:lnTo>
                  <a:lnTo>
                    <a:pt x="849" y="67"/>
                  </a:lnTo>
                  <a:lnTo>
                    <a:pt x="847" y="67"/>
                  </a:lnTo>
                  <a:lnTo>
                    <a:pt x="844" y="65"/>
                  </a:lnTo>
                  <a:lnTo>
                    <a:pt x="843" y="63"/>
                  </a:lnTo>
                  <a:lnTo>
                    <a:pt x="843" y="60"/>
                  </a:lnTo>
                  <a:lnTo>
                    <a:pt x="843" y="58"/>
                  </a:lnTo>
                  <a:lnTo>
                    <a:pt x="844" y="54"/>
                  </a:lnTo>
                  <a:lnTo>
                    <a:pt x="847" y="52"/>
                  </a:lnTo>
                  <a:lnTo>
                    <a:pt x="849" y="52"/>
                  </a:lnTo>
                  <a:lnTo>
                    <a:pt x="849" y="52"/>
                  </a:lnTo>
                  <a:close/>
                  <a:moveTo>
                    <a:pt x="933" y="52"/>
                  </a:moveTo>
                  <a:lnTo>
                    <a:pt x="969" y="52"/>
                  </a:lnTo>
                  <a:lnTo>
                    <a:pt x="971" y="52"/>
                  </a:lnTo>
                  <a:lnTo>
                    <a:pt x="974" y="54"/>
                  </a:lnTo>
                  <a:lnTo>
                    <a:pt x="974" y="58"/>
                  </a:lnTo>
                  <a:lnTo>
                    <a:pt x="975" y="60"/>
                  </a:lnTo>
                  <a:lnTo>
                    <a:pt x="974" y="63"/>
                  </a:lnTo>
                  <a:lnTo>
                    <a:pt x="974" y="65"/>
                  </a:lnTo>
                  <a:lnTo>
                    <a:pt x="971" y="67"/>
                  </a:lnTo>
                  <a:lnTo>
                    <a:pt x="969" y="67"/>
                  </a:lnTo>
                  <a:lnTo>
                    <a:pt x="933" y="67"/>
                  </a:lnTo>
                  <a:lnTo>
                    <a:pt x="931" y="67"/>
                  </a:lnTo>
                  <a:lnTo>
                    <a:pt x="929" y="65"/>
                  </a:lnTo>
                  <a:lnTo>
                    <a:pt x="928" y="63"/>
                  </a:lnTo>
                  <a:lnTo>
                    <a:pt x="926" y="60"/>
                  </a:lnTo>
                  <a:lnTo>
                    <a:pt x="928" y="58"/>
                  </a:lnTo>
                  <a:lnTo>
                    <a:pt x="929" y="54"/>
                  </a:lnTo>
                  <a:lnTo>
                    <a:pt x="931" y="52"/>
                  </a:lnTo>
                  <a:lnTo>
                    <a:pt x="933" y="52"/>
                  </a:lnTo>
                  <a:lnTo>
                    <a:pt x="933" y="52"/>
                  </a:lnTo>
                  <a:close/>
                  <a:moveTo>
                    <a:pt x="81" y="119"/>
                  </a:moveTo>
                  <a:lnTo>
                    <a:pt x="0" y="60"/>
                  </a:lnTo>
                  <a:lnTo>
                    <a:pt x="81" y="0"/>
                  </a:lnTo>
                  <a:lnTo>
                    <a:pt x="82" y="0"/>
                  </a:lnTo>
                  <a:lnTo>
                    <a:pt x="85" y="0"/>
                  </a:lnTo>
                  <a:lnTo>
                    <a:pt x="87" y="2"/>
                  </a:lnTo>
                  <a:lnTo>
                    <a:pt x="88" y="4"/>
                  </a:lnTo>
                  <a:lnTo>
                    <a:pt x="89" y="7"/>
                  </a:lnTo>
                  <a:lnTo>
                    <a:pt x="89" y="9"/>
                  </a:lnTo>
                  <a:lnTo>
                    <a:pt x="88" y="13"/>
                  </a:lnTo>
                  <a:lnTo>
                    <a:pt x="87" y="14"/>
                  </a:lnTo>
                  <a:lnTo>
                    <a:pt x="15" y="67"/>
                  </a:lnTo>
                  <a:lnTo>
                    <a:pt x="15" y="54"/>
                  </a:lnTo>
                  <a:lnTo>
                    <a:pt x="87" y="107"/>
                  </a:lnTo>
                  <a:lnTo>
                    <a:pt x="88" y="108"/>
                  </a:lnTo>
                  <a:lnTo>
                    <a:pt x="89" y="110"/>
                  </a:lnTo>
                  <a:lnTo>
                    <a:pt x="89" y="114"/>
                  </a:lnTo>
                  <a:lnTo>
                    <a:pt x="88" y="116"/>
                  </a:lnTo>
                  <a:lnTo>
                    <a:pt x="87" y="119"/>
                  </a:lnTo>
                  <a:lnTo>
                    <a:pt x="85" y="119"/>
                  </a:lnTo>
                  <a:lnTo>
                    <a:pt x="82" y="121"/>
                  </a:lnTo>
                  <a:lnTo>
                    <a:pt x="81" y="119"/>
                  </a:lnTo>
                  <a:lnTo>
                    <a:pt x="81" y="119"/>
                  </a:lnTo>
                  <a:close/>
                  <a:moveTo>
                    <a:pt x="918" y="0"/>
                  </a:moveTo>
                  <a:lnTo>
                    <a:pt x="998" y="60"/>
                  </a:lnTo>
                  <a:lnTo>
                    <a:pt x="918" y="119"/>
                  </a:lnTo>
                  <a:lnTo>
                    <a:pt x="916" y="121"/>
                  </a:lnTo>
                  <a:lnTo>
                    <a:pt x="913" y="119"/>
                  </a:lnTo>
                  <a:lnTo>
                    <a:pt x="912" y="119"/>
                  </a:lnTo>
                  <a:lnTo>
                    <a:pt x="909" y="116"/>
                  </a:lnTo>
                  <a:lnTo>
                    <a:pt x="909" y="114"/>
                  </a:lnTo>
                  <a:lnTo>
                    <a:pt x="909" y="110"/>
                  </a:lnTo>
                  <a:lnTo>
                    <a:pt x="910" y="108"/>
                  </a:lnTo>
                  <a:lnTo>
                    <a:pt x="912" y="107"/>
                  </a:lnTo>
                  <a:lnTo>
                    <a:pt x="984" y="54"/>
                  </a:lnTo>
                  <a:lnTo>
                    <a:pt x="984" y="67"/>
                  </a:lnTo>
                  <a:lnTo>
                    <a:pt x="912" y="14"/>
                  </a:lnTo>
                  <a:lnTo>
                    <a:pt x="910" y="13"/>
                  </a:lnTo>
                  <a:lnTo>
                    <a:pt x="909" y="9"/>
                  </a:lnTo>
                  <a:lnTo>
                    <a:pt x="909" y="7"/>
                  </a:lnTo>
                  <a:lnTo>
                    <a:pt x="909" y="4"/>
                  </a:lnTo>
                  <a:lnTo>
                    <a:pt x="912" y="2"/>
                  </a:lnTo>
                  <a:lnTo>
                    <a:pt x="913" y="0"/>
                  </a:lnTo>
                  <a:lnTo>
                    <a:pt x="916" y="0"/>
                  </a:lnTo>
                  <a:lnTo>
                    <a:pt x="918" y="0"/>
                  </a:lnTo>
                  <a:lnTo>
                    <a:pt x="918" y="0"/>
                  </a:lnTo>
                  <a:close/>
                </a:path>
              </a:pathLst>
            </a:custGeom>
            <a:solidFill>
              <a:srgbClr val="000000"/>
            </a:solidFill>
            <a:ln w="1">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127" name="Freeform 31"/>
            <p:cNvSpPr>
              <a:spLocks noEditPoints="1"/>
            </p:cNvSpPr>
            <p:nvPr/>
          </p:nvSpPr>
          <p:spPr bwMode="auto">
            <a:xfrm>
              <a:off x="1465" y="1868"/>
              <a:ext cx="252" cy="65"/>
            </a:xfrm>
            <a:custGeom>
              <a:avLst/>
              <a:gdLst/>
              <a:ahLst/>
              <a:cxnLst>
                <a:cxn ang="0">
                  <a:pos x="50" y="52"/>
                </a:cxn>
                <a:cxn ang="0">
                  <a:pos x="55" y="59"/>
                </a:cxn>
                <a:cxn ang="0">
                  <a:pos x="50" y="66"/>
                </a:cxn>
                <a:cxn ang="0">
                  <a:pos x="10" y="65"/>
                </a:cxn>
                <a:cxn ang="0">
                  <a:pos x="7" y="59"/>
                </a:cxn>
                <a:cxn ang="0">
                  <a:pos x="10" y="52"/>
                </a:cxn>
                <a:cxn ang="0">
                  <a:pos x="96" y="54"/>
                </a:cxn>
                <a:cxn ang="0">
                  <a:pos x="137" y="57"/>
                </a:cxn>
                <a:cxn ang="0">
                  <a:pos x="138" y="65"/>
                </a:cxn>
                <a:cxn ang="0">
                  <a:pos x="132" y="70"/>
                </a:cxn>
                <a:cxn ang="0">
                  <a:pos x="92" y="66"/>
                </a:cxn>
                <a:cxn ang="0">
                  <a:pos x="91" y="57"/>
                </a:cxn>
                <a:cxn ang="0">
                  <a:pos x="96" y="54"/>
                </a:cxn>
                <a:cxn ang="0">
                  <a:pos x="215" y="57"/>
                </a:cxn>
                <a:cxn ang="0">
                  <a:pos x="221" y="61"/>
                </a:cxn>
                <a:cxn ang="0">
                  <a:pos x="220" y="70"/>
                </a:cxn>
                <a:cxn ang="0">
                  <a:pos x="180" y="70"/>
                </a:cxn>
                <a:cxn ang="0">
                  <a:pos x="175" y="66"/>
                </a:cxn>
                <a:cxn ang="0">
                  <a:pos x="175" y="57"/>
                </a:cxn>
                <a:cxn ang="0">
                  <a:pos x="180" y="56"/>
                </a:cxn>
                <a:cxn ang="0">
                  <a:pos x="302" y="59"/>
                </a:cxn>
                <a:cxn ang="0">
                  <a:pos x="306" y="66"/>
                </a:cxn>
                <a:cxn ang="0">
                  <a:pos x="302" y="74"/>
                </a:cxn>
                <a:cxn ang="0">
                  <a:pos x="261" y="72"/>
                </a:cxn>
                <a:cxn ang="0">
                  <a:pos x="259" y="65"/>
                </a:cxn>
                <a:cxn ang="0">
                  <a:pos x="261" y="59"/>
                </a:cxn>
                <a:cxn ang="0">
                  <a:pos x="348" y="61"/>
                </a:cxn>
                <a:cxn ang="0">
                  <a:pos x="388" y="63"/>
                </a:cxn>
                <a:cxn ang="0">
                  <a:pos x="389" y="72"/>
                </a:cxn>
                <a:cxn ang="0">
                  <a:pos x="383" y="76"/>
                </a:cxn>
                <a:cxn ang="0">
                  <a:pos x="343" y="74"/>
                </a:cxn>
                <a:cxn ang="0">
                  <a:pos x="342" y="65"/>
                </a:cxn>
                <a:cxn ang="0">
                  <a:pos x="348" y="61"/>
                </a:cxn>
                <a:cxn ang="0">
                  <a:pos x="467" y="63"/>
                </a:cxn>
                <a:cxn ang="0">
                  <a:pos x="472" y="68"/>
                </a:cxn>
                <a:cxn ang="0">
                  <a:pos x="471" y="77"/>
                </a:cxn>
                <a:cxn ang="0">
                  <a:pos x="431" y="77"/>
                </a:cxn>
                <a:cxn ang="0">
                  <a:pos x="425" y="72"/>
                </a:cxn>
                <a:cxn ang="0">
                  <a:pos x="426" y="65"/>
                </a:cxn>
                <a:cxn ang="0">
                  <a:pos x="431" y="63"/>
                </a:cxn>
                <a:cxn ang="0">
                  <a:pos x="82" y="1"/>
                </a:cxn>
                <a:cxn ang="0">
                  <a:pos x="89" y="1"/>
                </a:cxn>
                <a:cxn ang="0">
                  <a:pos x="91" y="10"/>
                </a:cxn>
                <a:cxn ang="0">
                  <a:pos x="16" y="65"/>
                </a:cxn>
                <a:cxn ang="0">
                  <a:pos x="88" y="108"/>
                </a:cxn>
                <a:cxn ang="0">
                  <a:pos x="89" y="117"/>
                </a:cxn>
                <a:cxn ang="0">
                  <a:pos x="82" y="121"/>
                </a:cxn>
                <a:cxn ang="0">
                  <a:pos x="425" y="10"/>
                </a:cxn>
                <a:cxn ang="0">
                  <a:pos x="421" y="130"/>
                </a:cxn>
                <a:cxn ang="0">
                  <a:pos x="415" y="126"/>
                </a:cxn>
                <a:cxn ang="0">
                  <a:pos x="415" y="117"/>
                </a:cxn>
                <a:cxn ang="0">
                  <a:pos x="490" y="77"/>
                </a:cxn>
                <a:cxn ang="0">
                  <a:pos x="416" y="19"/>
                </a:cxn>
                <a:cxn ang="0">
                  <a:pos x="419" y="10"/>
                </a:cxn>
                <a:cxn ang="0">
                  <a:pos x="425" y="10"/>
                </a:cxn>
              </a:cxnLst>
              <a:rect l="0" t="0" r="r" b="b"/>
              <a:pathLst>
                <a:path w="505" h="130">
                  <a:moveTo>
                    <a:pt x="13" y="52"/>
                  </a:moveTo>
                  <a:lnTo>
                    <a:pt x="49" y="52"/>
                  </a:lnTo>
                  <a:lnTo>
                    <a:pt x="50" y="52"/>
                  </a:lnTo>
                  <a:lnTo>
                    <a:pt x="53" y="54"/>
                  </a:lnTo>
                  <a:lnTo>
                    <a:pt x="55" y="57"/>
                  </a:lnTo>
                  <a:lnTo>
                    <a:pt x="55" y="59"/>
                  </a:lnTo>
                  <a:lnTo>
                    <a:pt x="55" y="63"/>
                  </a:lnTo>
                  <a:lnTo>
                    <a:pt x="53" y="65"/>
                  </a:lnTo>
                  <a:lnTo>
                    <a:pt x="50" y="66"/>
                  </a:lnTo>
                  <a:lnTo>
                    <a:pt x="49" y="66"/>
                  </a:lnTo>
                  <a:lnTo>
                    <a:pt x="13" y="66"/>
                  </a:lnTo>
                  <a:lnTo>
                    <a:pt x="10" y="65"/>
                  </a:lnTo>
                  <a:lnTo>
                    <a:pt x="9" y="65"/>
                  </a:lnTo>
                  <a:lnTo>
                    <a:pt x="7" y="61"/>
                  </a:lnTo>
                  <a:lnTo>
                    <a:pt x="7" y="59"/>
                  </a:lnTo>
                  <a:lnTo>
                    <a:pt x="7" y="56"/>
                  </a:lnTo>
                  <a:lnTo>
                    <a:pt x="9" y="54"/>
                  </a:lnTo>
                  <a:lnTo>
                    <a:pt x="10" y="52"/>
                  </a:lnTo>
                  <a:lnTo>
                    <a:pt x="13" y="52"/>
                  </a:lnTo>
                  <a:lnTo>
                    <a:pt x="13" y="52"/>
                  </a:lnTo>
                  <a:close/>
                  <a:moveTo>
                    <a:pt x="96" y="54"/>
                  </a:moveTo>
                  <a:lnTo>
                    <a:pt x="132" y="54"/>
                  </a:lnTo>
                  <a:lnTo>
                    <a:pt x="135" y="56"/>
                  </a:lnTo>
                  <a:lnTo>
                    <a:pt x="137" y="57"/>
                  </a:lnTo>
                  <a:lnTo>
                    <a:pt x="138" y="59"/>
                  </a:lnTo>
                  <a:lnTo>
                    <a:pt x="138" y="63"/>
                  </a:lnTo>
                  <a:lnTo>
                    <a:pt x="138" y="65"/>
                  </a:lnTo>
                  <a:lnTo>
                    <a:pt x="137" y="66"/>
                  </a:lnTo>
                  <a:lnTo>
                    <a:pt x="135" y="68"/>
                  </a:lnTo>
                  <a:lnTo>
                    <a:pt x="132" y="70"/>
                  </a:lnTo>
                  <a:lnTo>
                    <a:pt x="96" y="68"/>
                  </a:lnTo>
                  <a:lnTo>
                    <a:pt x="93" y="68"/>
                  </a:lnTo>
                  <a:lnTo>
                    <a:pt x="92" y="66"/>
                  </a:lnTo>
                  <a:lnTo>
                    <a:pt x="91" y="63"/>
                  </a:lnTo>
                  <a:lnTo>
                    <a:pt x="91" y="61"/>
                  </a:lnTo>
                  <a:lnTo>
                    <a:pt x="91" y="57"/>
                  </a:lnTo>
                  <a:lnTo>
                    <a:pt x="92" y="56"/>
                  </a:lnTo>
                  <a:lnTo>
                    <a:pt x="95" y="54"/>
                  </a:lnTo>
                  <a:lnTo>
                    <a:pt x="96" y="54"/>
                  </a:lnTo>
                  <a:lnTo>
                    <a:pt x="96" y="54"/>
                  </a:lnTo>
                  <a:close/>
                  <a:moveTo>
                    <a:pt x="180" y="56"/>
                  </a:moveTo>
                  <a:lnTo>
                    <a:pt x="215" y="57"/>
                  </a:lnTo>
                  <a:lnTo>
                    <a:pt x="218" y="57"/>
                  </a:lnTo>
                  <a:lnTo>
                    <a:pt x="220" y="59"/>
                  </a:lnTo>
                  <a:lnTo>
                    <a:pt x="221" y="61"/>
                  </a:lnTo>
                  <a:lnTo>
                    <a:pt x="223" y="65"/>
                  </a:lnTo>
                  <a:lnTo>
                    <a:pt x="221" y="66"/>
                  </a:lnTo>
                  <a:lnTo>
                    <a:pt x="220" y="70"/>
                  </a:lnTo>
                  <a:lnTo>
                    <a:pt x="218" y="72"/>
                  </a:lnTo>
                  <a:lnTo>
                    <a:pt x="215" y="72"/>
                  </a:lnTo>
                  <a:lnTo>
                    <a:pt x="180" y="70"/>
                  </a:lnTo>
                  <a:lnTo>
                    <a:pt x="178" y="70"/>
                  </a:lnTo>
                  <a:lnTo>
                    <a:pt x="175" y="68"/>
                  </a:lnTo>
                  <a:lnTo>
                    <a:pt x="175" y="66"/>
                  </a:lnTo>
                  <a:lnTo>
                    <a:pt x="174" y="63"/>
                  </a:lnTo>
                  <a:lnTo>
                    <a:pt x="175" y="59"/>
                  </a:lnTo>
                  <a:lnTo>
                    <a:pt x="175" y="57"/>
                  </a:lnTo>
                  <a:lnTo>
                    <a:pt x="178" y="56"/>
                  </a:lnTo>
                  <a:lnTo>
                    <a:pt x="180" y="56"/>
                  </a:lnTo>
                  <a:lnTo>
                    <a:pt x="180" y="56"/>
                  </a:lnTo>
                  <a:close/>
                  <a:moveTo>
                    <a:pt x="264" y="57"/>
                  </a:moveTo>
                  <a:lnTo>
                    <a:pt x="300" y="59"/>
                  </a:lnTo>
                  <a:lnTo>
                    <a:pt x="302" y="59"/>
                  </a:lnTo>
                  <a:lnTo>
                    <a:pt x="304" y="61"/>
                  </a:lnTo>
                  <a:lnTo>
                    <a:pt x="306" y="63"/>
                  </a:lnTo>
                  <a:lnTo>
                    <a:pt x="306" y="66"/>
                  </a:lnTo>
                  <a:lnTo>
                    <a:pt x="304" y="70"/>
                  </a:lnTo>
                  <a:lnTo>
                    <a:pt x="304" y="72"/>
                  </a:lnTo>
                  <a:lnTo>
                    <a:pt x="302" y="74"/>
                  </a:lnTo>
                  <a:lnTo>
                    <a:pt x="300" y="74"/>
                  </a:lnTo>
                  <a:lnTo>
                    <a:pt x="264" y="74"/>
                  </a:lnTo>
                  <a:lnTo>
                    <a:pt x="261" y="72"/>
                  </a:lnTo>
                  <a:lnTo>
                    <a:pt x="260" y="70"/>
                  </a:lnTo>
                  <a:lnTo>
                    <a:pt x="259" y="68"/>
                  </a:lnTo>
                  <a:lnTo>
                    <a:pt x="259" y="65"/>
                  </a:lnTo>
                  <a:lnTo>
                    <a:pt x="259" y="63"/>
                  </a:lnTo>
                  <a:lnTo>
                    <a:pt x="260" y="59"/>
                  </a:lnTo>
                  <a:lnTo>
                    <a:pt x="261" y="59"/>
                  </a:lnTo>
                  <a:lnTo>
                    <a:pt x="264" y="57"/>
                  </a:lnTo>
                  <a:lnTo>
                    <a:pt x="264" y="57"/>
                  </a:lnTo>
                  <a:close/>
                  <a:moveTo>
                    <a:pt x="348" y="61"/>
                  </a:moveTo>
                  <a:lnTo>
                    <a:pt x="383" y="61"/>
                  </a:lnTo>
                  <a:lnTo>
                    <a:pt x="386" y="61"/>
                  </a:lnTo>
                  <a:lnTo>
                    <a:pt x="388" y="63"/>
                  </a:lnTo>
                  <a:lnTo>
                    <a:pt x="389" y="66"/>
                  </a:lnTo>
                  <a:lnTo>
                    <a:pt x="389" y="68"/>
                  </a:lnTo>
                  <a:lnTo>
                    <a:pt x="389" y="72"/>
                  </a:lnTo>
                  <a:lnTo>
                    <a:pt x="388" y="74"/>
                  </a:lnTo>
                  <a:lnTo>
                    <a:pt x="386" y="76"/>
                  </a:lnTo>
                  <a:lnTo>
                    <a:pt x="383" y="76"/>
                  </a:lnTo>
                  <a:lnTo>
                    <a:pt x="348" y="76"/>
                  </a:lnTo>
                  <a:lnTo>
                    <a:pt x="345" y="74"/>
                  </a:lnTo>
                  <a:lnTo>
                    <a:pt x="343" y="74"/>
                  </a:lnTo>
                  <a:lnTo>
                    <a:pt x="342" y="70"/>
                  </a:lnTo>
                  <a:lnTo>
                    <a:pt x="342" y="68"/>
                  </a:lnTo>
                  <a:lnTo>
                    <a:pt x="342" y="65"/>
                  </a:lnTo>
                  <a:lnTo>
                    <a:pt x="343" y="63"/>
                  </a:lnTo>
                  <a:lnTo>
                    <a:pt x="345" y="61"/>
                  </a:lnTo>
                  <a:lnTo>
                    <a:pt x="348" y="61"/>
                  </a:lnTo>
                  <a:lnTo>
                    <a:pt x="348" y="61"/>
                  </a:lnTo>
                  <a:close/>
                  <a:moveTo>
                    <a:pt x="431" y="63"/>
                  </a:moveTo>
                  <a:lnTo>
                    <a:pt x="467" y="63"/>
                  </a:lnTo>
                  <a:lnTo>
                    <a:pt x="470" y="65"/>
                  </a:lnTo>
                  <a:lnTo>
                    <a:pt x="471" y="66"/>
                  </a:lnTo>
                  <a:lnTo>
                    <a:pt x="472" y="68"/>
                  </a:lnTo>
                  <a:lnTo>
                    <a:pt x="472" y="72"/>
                  </a:lnTo>
                  <a:lnTo>
                    <a:pt x="472" y="74"/>
                  </a:lnTo>
                  <a:lnTo>
                    <a:pt x="471" y="77"/>
                  </a:lnTo>
                  <a:lnTo>
                    <a:pt x="470" y="77"/>
                  </a:lnTo>
                  <a:lnTo>
                    <a:pt x="467" y="79"/>
                  </a:lnTo>
                  <a:lnTo>
                    <a:pt x="431" y="77"/>
                  </a:lnTo>
                  <a:lnTo>
                    <a:pt x="429" y="77"/>
                  </a:lnTo>
                  <a:lnTo>
                    <a:pt x="426" y="76"/>
                  </a:lnTo>
                  <a:lnTo>
                    <a:pt x="425" y="72"/>
                  </a:lnTo>
                  <a:lnTo>
                    <a:pt x="425" y="70"/>
                  </a:lnTo>
                  <a:lnTo>
                    <a:pt x="426" y="66"/>
                  </a:lnTo>
                  <a:lnTo>
                    <a:pt x="426" y="65"/>
                  </a:lnTo>
                  <a:lnTo>
                    <a:pt x="429" y="63"/>
                  </a:lnTo>
                  <a:lnTo>
                    <a:pt x="431" y="63"/>
                  </a:lnTo>
                  <a:lnTo>
                    <a:pt x="431" y="63"/>
                  </a:lnTo>
                  <a:close/>
                  <a:moveTo>
                    <a:pt x="81" y="119"/>
                  </a:moveTo>
                  <a:lnTo>
                    <a:pt x="0" y="57"/>
                  </a:lnTo>
                  <a:lnTo>
                    <a:pt x="82" y="1"/>
                  </a:lnTo>
                  <a:lnTo>
                    <a:pt x="85" y="0"/>
                  </a:lnTo>
                  <a:lnTo>
                    <a:pt x="86" y="1"/>
                  </a:lnTo>
                  <a:lnTo>
                    <a:pt x="89" y="1"/>
                  </a:lnTo>
                  <a:lnTo>
                    <a:pt x="91" y="5"/>
                  </a:lnTo>
                  <a:lnTo>
                    <a:pt x="91" y="7"/>
                  </a:lnTo>
                  <a:lnTo>
                    <a:pt x="91" y="10"/>
                  </a:lnTo>
                  <a:lnTo>
                    <a:pt x="91" y="12"/>
                  </a:lnTo>
                  <a:lnTo>
                    <a:pt x="88" y="14"/>
                  </a:lnTo>
                  <a:lnTo>
                    <a:pt x="16" y="65"/>
                  </a:lnTo>
                  <a:lnTo>
                    <a:pt x="16" y="52"/>
                  </a:lnTo>
                  <a:lnTo>
                    <a:pt x="86" y="106"/>
                  </a:lnTo>
                  <a:lnTo>
                    <a:pt x="88" y="108"/>
                  </a:lnTo>
                  <a:lnTo>
                    <a:pt x="89" y="112"/>
                  </a:lnTo>
                  <a:lnTo>
                    <a:pt x="89" y="115"/>
                  </a:lnTo>
                  <a:lnTo>
                    <a:pt x="89" y="117"/>
                  </a:lnTo>
                  <a:lnTo>
                    <a:pt x="86" y="119"/>
                  </a:lnTo>
                  <a:lnTo>
                    <a:pt x="85" y="121"/>
                  </a:lnTo>
                  <a:lnTo>
                    <a:pt x="82" y="121"/>
                  </a:lnTo>
                  <a:lnTo>
                    <a:pt x="81" y="119"/>
                  </a:lnTo>
                  <a:lnTo>
                    <a:pt x="81" y="119"/>
                  </a:lnTo>
                  <a:close/>
                  <a:moveTo>
                    <a:pt x="425" y="10"/>
                  </a:moveTo>
                  <a:lnTo>
                    <a:pt x="505" y="72"/>
                  </a:lnTo>
                  <a:lnTo>
                    <a:pt x="424" y="130"/>
                  </a:lnTo>
                  <a:lnTo>
                    <a:pt x="421" y="130"/>
                  </a:lnTo>
                  <a:lnTo>
                    <a:pt x="419" y="130"/>
                  </a:lnTo>
                  <a:lnTo>
                    <a:pt x="416" y="128"/>
                  </a:lnTo>
                  <a:lnTo>
                    <a:pt x="415" y="126"/>
                  </a:lnTo>
                  <a:lnTo>
                    <a:pt x="415" y="122"/>
                  </a:lnTo>
                  <a:lnTo>
                    <a:pt x="415" y="121"/>
                  </a:lnTo>
                  <a:lnTo>
                    <a:pt x="415" y="117"/>
                  </a:lnTo>
                  <a:lnTo>
                    <a:pt x="418" y="115"/>
                  </a:lnTo>
                  <a:lnTo>
                    <a:pt x="490" y="65"/>
                  </a:lnTo>
                  <a:lnTo>
                    <a:pt x="490" y="77"/>
                  </a:lnTo>
                  <a:lnTo>
                    <a:pt x="419" y="23"/>
                  </a:lnTo>
                  <a:lnTo>
                    <a:pt x="418" y="21"/>
                  </a:lnTo>
                  <a:lnTo>
                    <a:pt x="416" y="19"/>
                  </a:lnTo>
                  <a:lnTo>
                    <a:pt x="416" y="16"/>
                  </a:lnTo>
                  <a:lnTo>
                    <a:pt x="416" y="12"/>
                  </a:lnTo>
                  <a:lnTo>
                    <a:pt x="419" y="10"/>
                  </a:lnTo>
                  <a:lnTo>
                    <a:pt x="421" y="10"/>
                  </a:lnTo>
                  <a:lnTo>
                    <a:pt x="424" y="10"/>
                  </a:lnTo>
                  <a:lnTo>
                    <a:pt x="425" y="10"/>
                  </a:lnTo>
                  <a:lnTo>
                    <a:pt x="425" y="10"/>
                  </a:lnTo>
                  <a:close/>
                </a:path>
              </a:pathLst>
            </a:custGeom>
            <a:solidFill>
              <a:srgbClr val="000000"/>
            </a:solidFill>
            <a:ln w="1">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128" name="Freeform 32"/>
            <p:cNvSpPr>
              <a:spLocks noEditPoints="1"/>
            </p:cNvSpPr>
            <p:nvPr/>
          </p:nvSpPr>
          <p:spPr bwMode="auto">
            <a:xfrm>
              <a:off x="1463" y="2076"/>
              <a:ext cx="499" cy="60"/>
            </a:xfrm>
            <a:custGeom>
              <a:avLst/>
              <a:gdLst/>
              <a:ahLst/>
              <a:cxnLst>
                <a:cxn ang="0">
                  <a:pos x="53" y="58"/>
                </a:cxn>
                <a:cxn ang="0">
                  <a:pos x="48" y="67"/>
                </a:cxn>
                <a:cxn ang="0">
                  <a:pos x="6" y="60"/>
                </a:cxn>
                <a:cxn ang="0">
                  <a:pos x="12" y="53"/>
                </a:cxn>
                <a:cxn ang="0">
                  <a:pos x="137" y="58"/>
                </a:cxn>
                <a:cxn ang="0">
                  <a:pos x="132" y="67"/>
                </a:cxn>
                <a:cxn ang="0">
                  <a:pos x="89" y="60"/>
                </a:cxn>
                <a:cxn ang="0">
                  <a:pos x="96" y="53"/>
                </a:cxn>
                <a:cxn ang="0">
                  <a:pos x="221" y="58"/>
                </a:cxn>
                <a:cxn ang="0">
                  <a:pos x="216" y="67"/>
                </a:cxn>
                <a:cxn ang="0">
                  <a:pos x="174" y="60"/>
                </a:cxn>
                <a:cxn ang="0">
                  <a:pos x="180" y="53"/>
                </a:cxn>
                <a:cxn ang="0">
                  <a:pos x="305" y="58"/>
                </a:cxn>
                <a:cxn ang="0">
                  <a:pos x="299" y="67"/>
                </a:cxn>
                <a:cxn ang="0">
                  <a:pos x="257" y="60"/>
                </a:cxn>
                <a:cxn ang="0">
                  <a:pos x="263" y="53"/>
                </a:cxn>
                <a:cxn ang="0">
                  <a:pos x="388" y="58"/>
                </a:cxn>
                <a:cxn ang="0">
                  <a:pos x="384" y="67"/>
                </a:cxn>
                <a:cxn ang="0">
                  <a:pos x="340" y="60"/>
                </a:cxn>
                <a:cxn ang="0">
                  <a:pos x="348" y="53"/>
                </a:cxn>
                <a:cxn ang="0">
                  <a:pos x="473" y="58"/>
                </a:cxn>
                <a:cxn ang="0">
                  <a:pos x="467" y="67"/>
                </a:cxn>
                <a:cxn ang="0">
                  <a:pos x="425" y="60"/>
                </a:cxn>
                <a:cxn ang="0">
                  <a:pos x="431" y="53"/>
                </a:cxn>
                <a:cxn ang="0">
                  <a:pos x="556" y="58"/>
                </a:cxn>
                <a:cxn ang="0">
                  <a:pos x="550" y="67"/>
                </a:cxn>
                <a:cxn ang="0">
                  <a:pos x="508" y="60"/>
                </a:cxn>
                <a:cxn ang="0">
                  <a:pos x="514" y="53"/>
                </a:cxn>
                <a:cxn ang="0">
                  <a:pos x="639" y="58"/>
                </a:cxn>
                <a:cxn ang="0">
                  <a:pos x="635" y="67"/>
                </a:cxn>
                <a:cxn ang="0">
                  <a:pos x="592" y="60"/>
                </a:cxn>
                <a:cxn ang="0">
                  <a:pos x="599" y="53"/>
                </a:cxn>
                <a:cxn ang="0">
                  <a:pos x="724" y="58"/>
                </a:cxn>
                <a:cxn ang="0">
                  <a:pos x="718" y="67"/>
                </a:cxn>
                <a:cxn ang="0">
                  <a:pos x="676" y="60"/>
                </a:cxn>
                <a:cxn ang="0">
                  <a:pos x="682" y="53"/>
                </a:cxn>
                <a:cxn ang="0">
                  <a:pos x="807" y="58"/>
                </a:cxn>
                <a:cxn ang="0">
                  <a:pos x="801" y="67"/>
                </a:cxn>
                <a:cxn ang="0">
                  <a:pos x="760" y="60"/>
                </a:cxn>
                <a:cxn ang="0">
                  <a:pos x="765" y="53"/>
                </a:cxn>
                <a:cxn ang="0">
                  <a:pos x="890" y="58"/>
                </a:cxn>
                <a:cxn ang="0">
                  <a:pos x="886" y="67"/>
                </a:cxn>
                <a:cxn ang="0">
                  <a:pos x="843" y="60"/>
                </a:cxn>
                <a:cxn ang="0">
                  <a:pos x="850" y="53"/>
                </a:cxn>
                <a:cxn ang="0">
                  <a:pos x="975" y="58"/>
                </a:cxn>
                <a:cxn ang="0">
                  <a:pos x="969" y="67"/>
                </a:cxn>
                <a:cxn ang="0">
                  <a:pos x="928" y="60"/>
                </a:cxn>
                <a:cxn ang="0">
                  <a:pos x="933" y="53"/>
                </a:cxn>
                <a:cxn ang="0">
                  <a:pos x="85" y="0"/>
                </a:cxn>
                <a:cxn ang="0">
                  <a:pos x="89" y="13"/>
                </a:cxn>
                <a:cxn ang="0">
                  <a:pos x="89" y="109"/>
                </a:cxn>
                <a:cxn ang="0">
                  <a:pos x="85" y="119"/>
                </a:cxn>
                <a:cxn ang="0">
                  <a:pos x="998" y="60"/>
                </a:cxn>
                <a:cxn ang="0">
                  <a:pos x="909" y="116"/>
                </a:cxn>
                <a:cxn ang="0">
                  <a:pos x="984" y="54"/>
                </a:cxn>
                <a:cxn ang="0">
                  <a:pos x="909" y="6"/>
                </a:cxn>
                <a:cxn ang="0">
                  <a:pos x="917" y="0"/>
                </a:cxn>
              </a:cxnLst>
              <a:rect l="0" t="0" r="r" b="b"/>
              <a:pathLst>
                <a:path w="998" h="119">
                  <a:moveTo>
                    <a:pt x="12" y="53"/>
                  </a:moveTo>
                  <a:lnTo>
                    <a:pt x="48" y="53"/>
                  </a:lnTo>
                  <a:lnTo>
                    <a:pt x="51" y="53"/>
                  </a:lnTo>
                  <a:lnTo>
                    <a:pt x="52" y="54"/>
                  </a:lnTo>
                  <a:lnTo>
                    <a:pt x="53" y="58"/>
                  </a:lnTo>
                  <a:lnTo>
                    <a:pt x="53" y="60"/>
                  </a:lnTo>
                  <a:lnTo>
                    <a:pt x="53" y="63"/>
                  </a:lnTo>
                  <a:lnTo>
                    <a:pt x="52" y="65"/>
                  </a:lnTo>
                  <a:lnTo>
                    <a:pt x="51" y="67"/>
                  </a:lnTo>
                  <a:lnTo>
                    <a:pt x="48" y="67"/>
                  </a:lnTo>
                  <a:lnTo>
                    <a:pt x="12" y="67"/>
                  </a:lnTo>
                  <a:lnTo>
                    <a:pt x="10" y="67"/>
                  </a:lnTo>
                  <a:lnTo>
                    <a:pt x="7" y="65"/>
                  </a:lnTo>
                  <a:lnTo>
                    <a:pt x="6" y="63"/>
                  </a:lnTo>
                  <a:lnTo>
                    <a:pt x="6" y="60"/>
                  </a:lnTo>
                  <a:lnTo>
                    <a:pt x="6" y="58"/>
                  </a:lnTo>
                  <a:lnTo>
                    <a:pt x="7" y="54"/>
                  </a:lnTo>
                  <a:lnTo>
                    <a:pt x="10" y="53"/>
                  </a:lnTo>
                  <a:lnTo>
                    <a:pt x="12" y="53"/>
                  </a:lnTo>
                  <a:lnTo>
                    <a:pt x="12" y="53"/>
                  </a:lnTo>
                  <a:close/>
                  <a:moveTo>
                    <a:pt x="96" y="53"/>
                  </a:moveTo>
                  <a:lnTo>
                    <a:pt x="132" y="53"/>
                  </a:lnTo>
                  <a:lnTo>
                    <a:pt x="134" y="53"/>
                  </a:lnTo>
                  <a:lnTo>
                    <a:pt x="137" y="54"/>
                  </a:lnTo>
                  <a:lnTo>
                    <a:pt x="137" y="58"/>
                  </a:lnTo>
                  <a:lnTo>
                    <a:pt x="138" y="60"/>
                  </a:lnTo>
                  <a:lnTo>
                    <a:pt x="137" y="63"/>
                  </a:lnTo>
                  <a:lnTo>
                    <a:pt x="137" y="65"/>
                  </a:lnTo>
                  <a:lnTo>
                    <a:pt x="134" y="67"/>
                  </a:lnTo>
                  <a:lnTo>
                    <a:pt x="132" y="67"/>
                  </a:lnTo>
                  <a:lnTo>
                    <a:pt x="96" y="67"/>
                  </a:lnTo>
                  <a:lnTo>
                    <a:pt x="94" y="67"/>
                  </a:lnTo>
                  <a:lnTo>
                    <a:pt x="92" y="65"/>
                  </a:lnTo>
                  <a:lnTo>
                    <a:pt x="91" y="63"/>
                  </a:lnTo>
                  <a:lnTo>
                    <a:pt x="89" y="60"/>
                  </a:lnTo>
                  <a:lnTo>
                    <a:pt x="91" y="58"/>
                  </a:lnTo>
                  <a:lnTo>
                    <a:pt x="92" y="54"/>
                  </a:lnTo>
                  <a:lnTo>
                    <a:pt x="94" y="53"/>
                  </a:lnTo>
                  <a:lnTo>
                    <a:pt x="96" y="53"/>
                  </a:lnTo>
                  <a:lnTo>
                    <a:pt x="96" y="53"/>
                  </a:lnTo>
                  <a:close/>
                  <a:moveTo>
                    <a:pt x="180" y="53"/>
                  </a:moveTo>
                  <a:lnTo>
                    <a:pt x="216" y="53"/>
                  </a:lnTo>
                  <a:lnTo>
                    <a:pt x="218" y="53"/>
                  </a:lnTo>
                  <a:lnTo>
                    <a:pt x="220" y="54"/>
                  </a:lnTo>
                  <a:lnTo>
                    <a:pt x="221" y="58"/>
                  </a:lnTo>
                  <a:lnTo>
                    <a:pt x="221" y="60"/>
                  </a:lnTo>
                  <a:lnTo>
                    <a:pt x="221" y="63"/>
                  </a:lnTo>
                  <a:lnTo>
                    <a:pt x="220" y="65"/>
                  </a:lnTo>
                  <a:lnTo>
                    <a:pt x="218" y="67"/>
                  </a:lnTo>
                  <a:lnTo>
                    <a:pt x="216" y="67"/>
                  </a:lnTo>
                  <a:lnTo>
                    <a:pt x="180" y="67"/>
                  </a:lnTo>
                  <a:lnTo>
                    <a:pt x="177" y="67"/>
                  </a:lnTo>
                  <a:lnTo>
                    <a:pt x="175" y="65"/>
                  </a:lnTo>
                  <a:lnTo>
                    <a:pt x="174" y="63"/>
                  </a:lnTo>
                  <a:lnTo>
                    <a:pt x="174" y="60"/>
                  </a:lnTo>
                  <a:lnTo>
                    <a:pt x="174" y="58"/>
                  </a:lnTo>
                  <a:lnTo>
                    <a:pt x="175" y="54"/>
                  </a:lnTo>
                  <a:lnTo>
                    <a:pt x="177" y="53"/>
                  </a:lnTo>
                  <a:lnTo>
                    <a:pt x="180" y="53"/>
                  </a:lnTo>
                  <a:lnTo>
                    <a:pt x="180" y="53"/>
                  </a:lnTo>
                  <a:close/>
                  <a:moveTo>
                    <a:pt x="263" y="53"/>
                  </a:moveTo>
                  <a:lnTo>
                    <a:pt x="299" y="53"/>
                  </a:lnTo>
                  <a:lnTo>
                    <a:pt x="302" y="53"/>
                  </a:lnTo>
                  <a:lnTo>
                    <a:pt x="303" y="54"/>
                  </a:lnTo>
                  <a:lnTo>
                    <a:pt x="305" y="58"/>
                  </a:lnTo>
                  <a:lnTo>
                    <a:pt x="305" y="60"/>
                  </a:lnTo>
                  <a:lnTo>
                    <a:pt x="305" y="63"/>
                  </a:lnTo>
                  <a:lnTo>
                    <a:pt x="303" y="65"/>
                  </a:lnTo>
                  <a:lnTo>
                    <a:pt x="302" y="67"/>
                  </a:lnTo>
                  <a:lnTo>
                    <a:pt x="299" y="67"/>
                  </a:lnTo>
                  <a:lnTo>
                    <a:pt x="263" y="67"/>
                  </a:lnTo>
                  <a:lnTo>
                    <a:pt x="262" y="67"/>
                  </a:lnTo>
                  <a:lnTo>
                    <a:pt x="259" y="65"/>
                  </a:lnTo>
                  <a:lnTo>
                    <a:pt x="257" y="63"/>
                  </a:lnTo>
                  <a:lnTo>
                    <a:pt x="257" y="60"/>
                  </a:lnTo>
                  <a:lnTo>
                    <a:pt x="257" y="58"/>
                  </a:lnTo>
                  <a:lnTo>
                    <a:pt x="259" y="54"/>
                  </a:lnTo>
                  <a:lnTo>
                    <a:pt x="262" y="53"/>
                  </a:lnTo>
                  <a:lnTo>
                    <a:pt x="263" y="53"/>
                  </a:lnTo>
                  <a:lnTo>
                    <a:pt x="263" y="53"/>
                  </a:lnTo>
                  <a:close/>
                  <a:moveTo>
                    <a:pt x="348" y="53"/>
                  </a:moveTo>
                  <a:lnTo>
                    <a:pt x="384" y="53"/>
                  </a:lnTo>
                  <a:lnTo>
                    <a:pt x="385" y="53"/>
                  </a:lnTo>
                  <a:lnTo>
                    <a:pt x="388" y="54"/>
                  </a:lnTo>
                  <a:lnTo>
                    <a:pt x="388" y="58"/>
                  </a:lnTo>
                  <a:lnTo>
                    <a:pt x="389" y="60"/>
                  </a:lnTo>
                  <a:lnTo>
                    <a:pt x="388" y="63"/>
                  </a:lnTo>
                  <a:lnTo>
                    <a:pt x="388" y="65"/>
                  </a:lnTo>
                  <a:lnTo>
                    <a:pt x="385" y="67"/>
                  </a:lnTo>
                  <a:lnTo>
                    <a:pt x="384" y="67"/>
                  </a:lnTo>
                  <a:lnTo>
                    <a:pt x="348" y="67"/>
                  </a:lnTo>
                  <a:lnTo>
                    <a:pt x="345" y="67"/>
                  </a:lnTo>
                  <a:lnTo>
                    <a:pt x="343" y="65"/>
                  </a:lnTo>
                  <a:lnTo>
                    <a:pt x="342" y="63"/>
                  </a:lnTo>
                  <a:lnTo>
                    <a:pt x="340" y="60"/>
                  </a:lnTo>
                  <a:lnTo>
                    <a:pt x="342" y="58"/>
                  </a:lnTo>
                  <a:lnTo>
                    <a:pt x="343" y="54"/>
                  </a:lnTo>
                  <a:lnTo>
                    <a:pt x="345" y="53"/>
                  </a:lnTo>
                  <a:lnTo>
                    <a:pt x="348" y="53"/>
                  </a:lnTo>
                  <a:lnTo>
                    <a:pt x="348" y="53"/>
                  </a:lnTo>
                  <a:close/>
                  <a:moveTo>
                    <a:pt x="431" y="53"/>
                  </a:moveTo>
                  <a:lnTo>
                    <a:pt x="467" y="53"/>
                  </a:lnTo>
                  <a:lnTo>
                    <a:pt x="470" y="53"/>
                  </a:lnTo>
                  <a:lnTo>
                    <a:pt x="471" y="54"/>
                  </a:lnTo>
                  <a:lnTo>
                    <a:pt x="473" y="58"/>
                  </a:lnTo>
                  <a:lnTo>
                    <a:pt x="473" y="60"/>
                  </a:lnTo>
                  <a:lnTo>
                    <a:pt x="473" y="63"/>
                  </a:lnTo>
                  <a:lnTo>
                    <a:pt x="471" y="65"/>
                  </a:lnTo>
                  <a:lnTo>
                    <a:pt x="470" y="67"/>
                  </a:lnTo>
                  <a:lnTo>
                    <a:pt x="467" y="67"/>
                  </a:lnTo>
                  <a:lnTo>
                    <a:pt x="431" y="67"/>
                  </a:lnTo>
                  <a:lnTo>
                    <a:pt x="428" y="67"/>
                  </a:lnTo>
                  <a:lnTo>
                    <a:pt x="427" y="65"/>
                  </a:lnTo>
                  <a:lnTo>
                    <a:pt x="425" y="63"/>
                  </a:lnTo>
                  <a:lnTo>
                    <a:pt x="425" y="60"/>
                  </a:lnTo>
                  <a:lnTo>
                    <a:pt x="425" y="58"/>
                  </a:lnTo>
                  <a:lnTo>
                    <a:pt x="427" y="54"/>
                  </a:lnTo>
                  <a:lnTo>
                    <a:pt x="428" y="53"/>
                  </a:lnTo>
                  <a:lnTo>
                    <a:pt x="431" y="53"/>
                  </a:lnTo>
                  <a:lnTo>
                    <a:pt x="431" y="53"/>
                  </a:lnTo>
                  <a:close/>
                  <a:moveTo>
                    <a:pt x="514" y="53"/>
                  </a:moveTo>
                  <a:lnTo>
                    <a:pt x="550" y="53"/>
                  </a:lnTo>
                  <a:lnTo>
                    <a:pt x="553" y="53"/>
                  </a:lnTo>
                  <a:lnTo>
                    <a:pt x="554" y="54"/>
                  </a:lnTo>
                  <a:lnTo>
                    <a:pt x="556" y="58"/>
                  </a:lnTo>
                  <a:lnTo>
                    <a:pt x="556" y="60"/>
                  </a:lnTo>
                  <a:lnTo>
                    <a:pt x="556" y="63"/>
                  </a:lnTo>
                  <a:lnTo>
                    <a:pt x="554" y="65"/>
                  </a:lnTo>
                  <a:lnTo>
                    <a:pt x="553" y="67"/>
                  </a:lnTo>
                  <a:lnTo>
                    <a:pt x="550" y="67"/>
                  </a:lnTo>
                  <a:lnTo>
                    <a:pt x="514" y="67"/>
                  </a:lnTo>
                  <a:lnTo>
                    <a:pt x="513" y="67"/>
                  </a:lnTo>
                  <a:lnTo>
                    <a:pt x="510" y="65"/>
                  </a:lnTo>
                  <a:lnTo>
                    <a:pt x="508" y="63"/>
                  </a:lnTo>
                  <a:lnTo>
                    <a:pt x="508" y="60"/>
                  </a:lnTo>
                  <a:lnTo>
                    <a:pt x="508" y="58"/>
                  </a:lnTo>
                  <a:lnTo>
                    <a:pt x="510" y="54"/>
                  </a:lnTo>
                  <a:lnTo>
                    <a:pt x="513" y="53"/>
                  </a:lnTo>
                  <a:lnTo>
                    <a:pt x="514" y="53"/>
                  </a:lnTo>
                  <a:lnTo>
                    <a:pt x="514" y="53"/>
                  </a:lnTo>
                  <a:close/>
                  <a:moveTo>
                    <a:pt x="599" y="53"/>
                  </a:moveTo>
                  <a:lnTo>
                    <a:pt x="635" y="53"/>
                  </a:lnTo>
                  <a:lnTo>
                    <a:pt x="636" y="53"/>
                  </a:lnTo>
                  <a:lnTo>
                    <a:pt x="639" y="54"/>
                  </a:lnTo>
                  <a:lnTo>
                    <a:pt x="639" y="58"/>
                  </a:lnTo>
                  <a:lnTo>
                    <a:pt x="640" y="60"/>
                  </a:lnTo>
                  <a:lnTo>
                    <a:pt x="639" y="63"/>
                  </a:lnTo>
                  <a:lnTo>
                    <a:pt x="639" y="65"/>
                  </a:lnTo>
                  <a:lnTo>
                    <a:pt x="636" y="67"/>
                  </a:lnTo>
                  <a:lnTo>
                    <a:pt x="635" y="67"/>
                  </a:lnTo>
                  <a:lnTo>
                    <a:pt x="599" y="67"/>
                  </a:lnTo>
                  <a:lnTo>
                    <a:pt x="596" y="67"/>
                  </a:lnTo>
                  <a:lnTo>
                    <a:pt x="595" y="65"/>
                  </a:lnTo>
                  <a:lnTo>
                    <a:pt x="593" y="63"/>
                  </a:lnTo>
                  <a:lnTo>
                    <a:pt x="592" y="60"/>
                  </a:lnTo>
                  <a:lnTo>
                    <a:pt x="593" y="58"/>
                  </a:lnTo>
                  <a:lnTo>
                    <a:pt x="595" y="54"/>
                  </a:lnTo>
                  <a:lnTo>
                    <a:pt x="596" y="53"/>
                  </a:lnTo>
                  <a:lnTo>
                    <a:pt x="599" y="53"/>
                  </a:lnTo>
                  <a:lnTo>
                    <a:pt x="599" y="53"/>
                  </a:lnTo>
                  <a:close/>
                  <a:moveTo>
                    <a:pt x="682" y="53"/>
                  </a:moveTo>
                  <a:lnTo>
                    <a:pt x="718" y="53"/>
                  </a:lnTo>
                  <a:lnTo>
                    <a:pt x="721" y="53"/>
                  </a:lnTo>
                  <a:lnTo>
                    <a:pt x="722" y="54"/>
                  </a:lnTo>
                  <a:lnTo>
                    <a:pt x="724" y="58"/>
                  </a:lnTo>
                  <a:lnTo>
                    <a:pt x="724" y="60"/>
                  </a:lnTo>
                  <a:lnTo>
                    <a:pt x="724" y="63"/>
                  </a:lnTo>
                  <a:lnTo>
                    <a:pt x="722" y="65"/>
                  </a:lnTo>
                  <a:lnTo>
                    <a:pt x="721" y="67"/>
                  </a:lnTo>
                  <a:lnTo>
                    <a:pt x="718" y="67"/>
                  </a:lnTo>
                  <a:lnTo>
                    <a:pt x="682" y="67"/>
                  </a:lnTo>
                  <a:lnTo>
                    <a:pt x="679" y="67"/>
                  </a:lnTo>
                  <a:lnTo>
                    <a:pt x="678" y="65"/>
                  </a:lnTo>
                  <a:lnTo>
                    <a:pt x="676" y="63"/>
                  </a:lnTo>
                  <a:lnTo>
                    <a:pt x="676" y="60"/>
                  </a:lnTo>
                  <a:lnTo>
                    <a:pt x="676" y="58"/>
                  </a:lnTo>
                  <a:lnTo>
                    <a:pt x="678" y="54"/>
                  </a:lnTo>
                  <a:lnTo>
                    <a:pt x="679" y="53"/>
                  </a:lnTo>
                  <a:lnTo>
                    <a:pt x="682" y="53"/>
                  </a:lnTo>
                  <a:lnTo>
                    <a:pt x="682" y="53"/>
                  </a:lnTo>
                  <a:close/>
                  <a:moveTo>
                    <a:pt x="765" y="53"/>
                  </a:moveTo>
                  <a:lnTo>
                    <a:pt x="801" y="53"/>
                  </a:lnTo>
                  <a:lnTo>
                    <a:pt x="804" y="53"/>
                  </a:lnTo>
                  <a:lnTo>
                    <a:pt x="806" y="54"/>
                  </a:lnTo>
                  <a:lnTo>
                    <a:pt x="807" y="58"/>
                  </a:lnTo>
                  <a:lnTo>
                    <a:pt x="807" y="60"/>
                  </a:lnTo>
                  <a:lnTo>
                    <a:pt x="807" y="63"/>
                  </a:lnTo>
                  <a:lnTo>
                    <a:pt x="806" y="65"/>
                  </a:lnTo>
                  <a:lnTo>
                    <a:pt x="804" y="67"/>
                  </a:lnTo>
                  <a:lnTo>
                    <a:pt x="801" y="67"/>
                  </a:lnTo>
                  <a:lnTo>
                    <a:pt x="765" y="67"/>
                  </a:lnTo>
                  <a:lnTo>
                    <a:pt x="764" y="67"/>
                  </a:lnTo>
                  <a:lnTo>
                    <a:pt x="761" y="65"/>
                  </a:lnTo>
                  <a:lnTo>
                    <a:pt x="760" y="63"/>
                  </a:lnTo>
                  <a:lnTo>
                    <a:pt x="760" y="60"/>
                  </a:lnTo>
                  <a:lnTo>
                    <a:pt x="760" y="58"/>
                  </a:lnTo>
                  <a:lnTo>
                    <a:pt x="761" y="54"/>
                  </a:lnTo>
                  <a:lnTo>
                    <a:pt x="764" y="53"/>
                  </a:lnTo>
                  <a:lnTo>
                    <a:pt x="765" y="53"/>
                  </a:lnTo>
                  <a:lnTo>
                    <a:pt x="765" y="53"/>
                  </a:lnTo>
                  <a:close/>
                  <a:moveTo>
                    <a:pt x="850" y="53"/>
                  </a:moveTo>
                  <a:lnTo>
                    <a:pt x="886" y="53"/>
                  </a:lnTo>
                  <a:lnTo>
                    <a:pt x="887" y="53"/>
                  </a:lnTo>
                  <a:lnTo>
                    <a:pt x="890" y="54"/>
                  </a:lnTo>
                  <a:lnTo>
                    <a:pt x="890" y="58"/>
                  </a:lnTo>
                  <a:lnTo>
                    <a:pt x="892" y="60"/>
                  </a:lnTo>
                  <a:lnTo>
                    <a:pt x="890" y="63"/>
                  </a:lnTo>
                  <a:lnTo>
                    <a:pt x="890" y="65"/>
                  </a:lnTo>
                  <a:lnTo>
                    <a:pt x="887" y="67"/>
                  </a:lnTo>
                  <a:lnTo>
                    <a:pt x="886" y="67"/>
                  </a:lnTo>
                  <a:lnTo>
                    <a:pt x="850" y="67"/>
                  </a:lnTo>
                  <a:lnTo>
                    <a:pt x="847" y="67"/>
                  </a:lnTo>
                  <a:lnTo>
                    <a:pt x="846" y="65"/>
                  </a:lnTo>
                  <a:lnTo>
                    <a:pt x="844" y="63"/>
                  </a:lnTo>
                  <a:lnTo>
                    <a:pt x="843" y="60"/>
                  </a:lnTo>
                  <a:lnTo>
                    <a:pt x="844" y="58"/>
                  </a:lnTo>
                  <a:lnTo>
                    <a:pt x="846" y="54"/>
                  </a:lnTo>
                  <a:lnTo>
                    <a:pt x="847" y="53"/>
                  </a:lnTo>
                  <a:lnTo>
                    <a:pt x="850" y="53"/>
                  </a:lnTo>
                  <a:lnTo>
                    <a:pt x="850" y="53"/>
                  </a:lnTo>
                  <a:close/>
                  <a:moveTo>
                    <a:pt x="933" y="53"/>
                  </a:moveTo>
                  <a:lnTo>
                    <a:pt x="969" y="53"/>
                  </a:lnTo>
                  <a:lnTo>
                    <a:pt x="972" y="53"/>
                  </a:lnTo>
                  <a:lnTo>
                    <a:pt x="973" y="54"/>
                  </a:lnTo>
                  <a:lnTo>
                    <a:pt x="975" y="58"/>
                  </a:lnTo>
                  <a:lnTo>
                    <a:pt x="975" y="60"/>
                  </a:lnTo>
                  <a:lnTo>
                    <a:pt x="975" y="63"/>
                  </a:lnTo>
                  <a:lnTo>
                    <a:pt x="973" y="65"/>
                  </a:lnTo>
                  <a:lnTo>
                    <a:pt x="972" y="67"/>
                  </a:lnTo>
                  <a:lnTo>
                    <a:pt x="969" y="67"/>
                  </a:lnTo>
                  <a:lnTo>
                    <a:pt x="933" y="67"/>
                  </a:lnTo>
                  <a:lnTo>
                    <a:pt x="930" y="67"/>
                  </a:lnTo>
                  <a:lnTo>
                    <a:pt x="929" y="65"/>
                  </a:lnTo>
                  <a:lnTo>
                    <a:pt x="928" y="63"/>
                  </a:lnTo>
                  <a:lnTo>
                    <a:pt x="928" y="60"/>
                  </a:lnTo>
                  <a:lnTo>
                    <a:pt x="928" y="58"/>
                  </a:lnTo>
                  <a:lnTo>
                    <a:pt x="929" y="54"/>
                  </a:lnTo>
                  <a:lnTo>
                    <a:pt x="930" y="53"/>
                  </a:lnTo>
                  <a:lnTo>
                    <a:pt x="933" y="53"/>
                  </a:lnTo>
                  <a:lnTo>
                    <a:pt x="933" y="53"/>
                  </a:lnTo>
                  <a:close/>
                  <a:moveTo>
                    <a:pt x="81" y="119"/>
                  </a:moveTo>
                  <a:lnTo>
                    <a:pt x="0" y="60"/>
                  </a:lnTo>
                  <a:lnTo>
                    <a:pt x="81" y="0"/>
                  </a:lnTo>
                  <a:lnTo>
                    <a:pt x="84" y="0"/>
                  </a:lnTo>
                  <a:lnTo>
                    <a:pt x="85" y="0"/>
                  </a:lnTo>
                  <a:lnTo>
                    <a:pt x="88" y="2"/>
                  </a:lnTo>
                  <a:lnTo>
                    <a:pt x="89" y="4"/>
                  </a:lnTo>
                  <a:lnTo>
                    <a:pt x="89" y="6"/>
                  </a:lnTo>
                  <a:lnTo>
                    <a:pt x="89" y="9"/>
                  </a:lnTo>
                  <a:lnTo>
                    <a:pt x="89" y="13"/>
                  </a:lnTo>
                  <a:lnTo>
                    <a:pt x="86" y="15"/>
                  </a:lnTo>
                  <a:lnTo>
                    <a:pt x="15" y="67"/>
                  </a:lnTo>
                  <a:lnTo>
                    <a:pt x="15" y="54"/>
                  </a:lnTo>
                  <a:lnTo>
                    <a:pt x="86" y="107"/>
                  </a:lnTo>
                  <a:lnTo>
                    <a:pt x="89" y="109"/>
                  </a:lnTo>
                  <a:lnTo>
                    <a:pt x="89" y="110"/>
                  </a:lnTo>
                  <a:lnTo>
                    <a:pt x="89" y="114"/>
                  </a:lnTo>
                  <a:lnTo>
                    <a:pt x="89" y="116"/>
                  </a:lnTo>
                  <a:lnTo>
                    <a:pt x="88" y="119"/>
                  </a:lnTo>
                  <a:lnTo>
                    <a:pt x="85" y="119"/>
                  </a:lnTo>
                  <a:lnTo>
                    <a:pt x="84" y="119"/>
                  </a:lnTo>
                  <a:lnTo>
                    <a:pt x="81" y="119"/>
                  </a:lnTo>
                  <a:lnTo>
                    <a:pt x="81" y="119"/>
                  </a:lnTo>
                  <a:close/>
                  <a:moveTo>
                    <a:pt x="917" y="0"/>
                  </a:moveTo>
                  <a:lnTo>
                    <a:pt x="998" y="60"/>
                  </a:lnTo>
                  <a:lnTo>
                    <a:pt x="917" y="119"/>
                  </a:lnTo>
                  <a:lnTo>
                    <a:pt x="916" y="119"/>
                  </a:lnTo>
                  <a:lnTo>
                    <a:pt x="913" y="119"/>
                  </a:lnTo>
                  <a:lnTo>
                    <a:pt x="910" y="119"/>
                  </a:lnTo>
                  <a:lnTo>
                    <a:pt x="909" y="116"/>
                  </a:lnTo>
                  <a:lnTo>
                    <a:pt x="909" y="114"/>
                  </a:lnTo>
                  <a:lnTo>
                    <a:pt x="909" y="110"/>
                  </a:lnTo>
                  <a:lnTo>
                    <a:pt x="910" y="109"/>
                  </a:lnTo>
                  <a:lnTo>
                    <a:pt x="912" y="107"/>
                  </a:lnTo>
                  <a:lnTo>
                    <a:pt x="984" y="54"/>
                  </a:lnTo>
                  <a:lnTo>
                    <a:pt x="984" y="67"/>
                  </a:lnTo>
                  <a:lnTo>
                    <a:pt x="912" y="15"/>
                  </a:lnTo>
                  <a:lnTo>
                    <a:pt x="910" y="13"/>
                  </a:lnTo>
                  <a:lnTo>
                    <a:pt x="909" y="9"/>
                  </a:lnTo>
                  <a:lnTo>
                    <a:pt x="909" y="6"/>
                  </a:lnTo>
                  <a:lnTo>
                    <a:pt x="909" y="4"/>
                  </a:lnTo>
                  <a:lnTo>
                    <a:pt x="910" y="2"/>
                  </a:lnTo>
                  <a:lnTo>
                    <a:pt x="913" y="0"/>
                  </a:lnTo>
                  <a:lnTo>
                    <a:pt x="916" y="0"/>
                  </a:lnTo>
                  <a:lnTo>
                    <a:pt x="917" y="0"/>
                  </a:lnTo>
                  <a:lnTo>
                    <a:pt x="917" y="0"/>
                  </a:lnTo>
                  <a:close/>
                </a:path>
              </a:pathLst>
            </a:custGeom>
            <a:solidFill>
              <a:srgbClr val="000000"/>
            </a:solidFill>
            <a:ln w="1">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129" name="Rectangle 33"/>
            <p:cNvSpPr>
              <a:spLocks noChangeArrowheads="1"/>
            </p:cNvSpPr>
            <p:nvPr/>
          </p:nvSpPr>
          <p:spPr bwMode="auto">
            <a:xfrm>
              <a:off x="1143" y="810"/>
              <a:ext cx="205" cy="17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30" name="Rectangle 34"/>
            <p:cNvSpPr>
              <a:spLocks noChangeArrowheads="1"/>
            </p:cNvSpPr>
            <p:nvPr/>
          </p:nvSpPr>
          <p:spPr bwMode="auto">
            <a:xfrm>
              <a:off x="1187" y="841"/>
              <a:ext cx="102"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nc</a:t>
              </a:r>
              <a:endParaRPr kumimoji="0" lang="en-US" sz="1800" b="0" i="0" u="none" strike="noStrike" cap="none" normalizeH="0" baseline="0" dirty="0">
                <a:ln>
                  <a:noFill/>
                </a:ln>
                <a:solidFill>
                  <a:schemeClr val="tx1"/>
                </a:solidFill>
                <a:effectLst/>
                <a:latin typeface="Arial" pitchFamily="34" charset="0"/>
              </a:endParaRPr>
            </a:p>
          </p:txBody>
        </p:sp>
        <p:sp>
          <p:nvSpPr>
            <p:cNvPr id="4131" name="Rectangle 35"/>
            <p:cNvSpPr>
              <a:spLocks noChangeArrowheads="1"/>
            </p:cNvSpPr>
            <p:nvPr/>
          </p:nvSpPr>
          <p:spPr bwMode="auto">
            <a:xfrm>
              <a:off x="1254" y="841"/>
              <a:ext cx="5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4132" name="Rectangle 36"/>
            <p:cNvSpPr>
              <a:spLocks noChangeArrowheads="1"/>
            </p:cNvSpPr>
            <p:nvPr/>
          </p:nvSpPr>
          <p:spPr bwMode="auto">
            <a:xfrm>
              <a:off x="2080" y="896"/>
              <a:ext cx="205" cy="17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33" name="Rectangle 37"/>
            <p:cNvSpPr>
              <a:spLocks noChangeArrowheads="1"/>
            </p:cNvSpPr>
            <p:nvPr/>
          </p:nvSpPr>
          <p:spPr bwMode="auto">
            <a:xfrm>
              <a:off x="2124" y="926"/>
              <a:ext cx="93"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sc</a:t>
              </a:r>
              <a:endParaRPr kumimoji="0" lang="en-US" sz="1800" b="0" i="0" u="none" strike="noStrike" cap="none" normalizeH="0" baseline="0" dirty="0">
                <a:ln>
                  <a:noFill/>
                </a:ln>
                <a:solidFill>
                  <a:schemeClr val="tx1"/>
                </a:solidFill>
                <a:effectLst/>
                <a:latin typeface="Arial" pitchFamily="34" charset="0"/>
              </a:endParaRPr>
            </a:p>
          </p:txBody>
        </p:sp>
        <p:sp>
          <p:nvSpPr>
            <p:cNvPr id="4134" name="Rectangle 38"/>
            <p:cNvSpPr>
              <a:spLocks noChangeArrowheads="1"/>
            </p:cNvSpPr>
            <p:nvPr/>
          </p:nvSpPr>
          <p:spPr bwMode="auto">
            <a:xfrm>
              <a:off x="2184" y="926"/>
              <a:ext cx="5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4135" name="Rectangle 39"/>
            <p:cNvSpPr>
              <a:spLocks noChangeArrowheads="1"/>
            </p:cNvSpPr>
            <p:nvPr/>
          </p:nvSpPr>
          <p:spPr bwMode="auto">
            <a:xfrm>
              <a:off x="2507" y="1154"/>
              <a:ext cx="153" cy="17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36" name="Rectangle 40"/>
            <p:cNvSpPr>
              <a:spLocks noChangeArrowheads="1"/>
            </p:cNvSpPr>
            <p:nvPr/>
          </p:nvSpPr>
          <p:spPr bwMode="auto">
            <a:xfrm>
              <a:off x="2550" y="1176"/>
              <a:ext cx="98"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Symbol" pitchFamily="18" charset="2"/>
                </a:rPr>
                <a:t>y</a:t>
              </a:r>
              <a:endParaRPr kumimoji="0" lang="en-US" sz="1800" b="0" i="0" u="none" strike="noStrike" cap="none" normalizeH="0" baseline="0" dirty="0">
                <a:ln>
                  <a:noFill/>
                </a:ln>
                <a:solidFill>
                  <a:schemeClr val="tx1"/>
                </a:solidFill>
                <a:effectLst/>
                <a:latin typeface="Arial" pitchFamily="34" charset="0"/>
              </a:endParaRPr>
            </a:p>
          </p:txBody>
        </p:sp>
        <p:sp>
          <p:nvSpPr>
            <p:cNvPr id="4137" name="Rectangle 41"/>
            <p:cNvSpPr>
              <a:spLocks noChangeArrowheads="1"/>
            </p:cNvSpPr>
            <p:nvPr/>
          </p:nvSpPr>
          <p:spPr bwMode="auto">
            <a:xfrm>
              <a:off x="2600" y="1185"/>
              <a:ext cx="5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4138" name="Rectangle 42"/>
            <p:cNvSpPr>
              <a:spLocks noChangeArrowheads="1"/>
            </p:cNvSpPr>
            <p:nvPr/>
          </p:nvSpPr>
          <p:spPr bwMode="auto">
            <a:xfrm>
              <a:off x="1143" y="1132"/>
              <a:ext cx="103" cy="17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39" name="Rectangle 43"/>
            <p:cNvSpPr>
              <a:spLocks noChangeArrowheads="1"/>
            </p:cNvSpPr>
            <p:nvPr/>
          </p:nvSpPr>
          <p:spPr bwMode="auto">
            <a:xfrm>
              <a:off x="1187" y="1163"/>
              <a:ext cx="68"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b</a:t>
              </a:r>
              <a:endParaRPr kumimoji="0" lang="en-US" sz="1800" b="0" i="0" u="none" strike="noStrike" cap="none" normalizeH="0" baseline="0" dirty="0">
                <a:ln>
                  <a:noFill/>
                </a:ln>
                <a:solidFill>
                  <a:schemeClr val="tx1"/>
                </a:solidFill>
                <a:effectLst/>
                <a:latin typeface="Arial" pitchFamily="34" charset="0"/>
              </a:endParaRPr>
            </a:p>
          </p:txBody>
        </p:sp>
        <p:sp>
          <p:nvSpPr>
            <p:cNvPr id="4140" name="Rectangle 44"/>
            <p:cNvSpPr>
              <a:spLocks noChangeArrowheads="1"/>
            </p:cNvSpPr>
            <p:nvPr/>
          </p:nvSpPr>
          <p:spPr bwMode="auto">
            <a:xfrm>
              <a:off x="1223" y="1163"/>
              <a:ext cx="5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Times New Roman" pitchFamily="18" charset="0"/>
                </a:rPr>
                <a:t> </a:t>
              </a:r>
              <a:endParaRPr kumimoji="0" lang="en-US" sz="1800" b="0" i="0" u="none" strike="noStrike" cap="none" normalizeH="0" baseline="0" dirty="0">
                <a:ln>
                  <a:noFill/>
                </a:ln>
                <a:solidFill>
                  <a:schemeClr val="tx1"/>
                </a:solidFill>
                <a:effectLst/>
                <a:latin typeface="Arial" pitchFamily="34" charset="0"/>
              </a:endParaRPr>
            </a:p>
          </p:txBody>
        </p:sp>
      </p:grpSp>
      <p:sp>
        <p:nvSpPr>
          <p:cNvPr id="7" name="Footer Placeholder 6">
            <a:extLst>
              <a:ext uri="{FF2B5EF4-FFF2-40B4-BE49-F238E27FC236}">
                <a16:creationId xmlns:a16="http://schemas.microsoft.com/office/drawing/2014/main" id="{CFBA957D-E0E7-4801-A00C-46F84A199220}"/>
              </a:ext>
            </a:extLst>
          </p:cNvPr>
          <p:cNvSpPr>
            <a:spLocks noGrp="1"/>
          </p:cNvSpPr>
          <p:nvPr>
            <p:ph type="ftr" sz="quarter" idx="11"/>
          </p:nvPr>
        </p:nvSpPr>
        <p:spPr/>
        <p:txBody>
          <a:bodyPr/>
          <a:lstStyle/>
          <a:p>
            <a:r>
              <a:rPr lang="en-GB"/>
              <a:t>JUAS  2021: SC RF  - Caspers/Wendt/Bozzolan/Calatroni</a:t>
            </a:r>
            <a:endParaRPr lang="en-GB" dirty="0"/>
          </a:p>
        </p:txBody>
      </p:sp>
      <p:sp>
        <p:nvSpPr>
          <p:cNvPr id="6" name="Date Placeholder 5">
            <a:extLst>
              <a:ext uri="{FF2B5EF4-FFF2-40B4-BE49-F238E27FC236}">
                <a16:creationId xmlns:a16="http://schemas.microsoft.com/office/drawing/2014/main" id="{D950C999-B219-494B-88D3-051AED88C367}"/>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86384706"/>
      </p:ext>
    </p:extLst>
  </p:cSld>
  <p:clrMapOvr>
    <a:masterClrMapping/>
  </p:clrMapOvr>
  <p:transition/>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3"/>
          <p:cNvSpPr>
            <a:spLocks noGrp="1"/>
          </p:cNvSpPr>
          <p:nvPr>
            <p:ph type="sldNum" sz="quarter" idx="12"/>
          </p:nvPr>
        </p:nvSpPr>
        <p:spPr/>
        <p:txBody>
          <a:bodyPr/>
          <a:lstStyle/>
          <a:p>
            <a:pPr>
              <a:defRPr/>
            </a:pPr>
            <a:fld id="{5F77D93D-ECCF-44D8-9A9D-76EC35387FBF}" type="slidenum">
              <a:rPr lang="en-US"/>
              <a:pPr>
                <a:defRPr/>
              </a:pPr>
              <a:t>159</a:t>
            </a:fld>
            <a:endParaRPr lang="en-US" dirty="0"/>
          </a:p>
        </p:txBody>
      </p:sp>
      <p:sp>
        <p:nvSpPr>
          <p:cNvPr id="23558" name="Rectangle 2"/>
          <p:cNvSpPr>
            <a:spLocks noGrp="1" noChangeArrowheads="1"/>
          </p:cNvSpPr>
          <p:nvPr>
            <p:ph type="title" idx="4294967295"/>
          </p:nvPr>
        </p:nvSpPr>
        <p:spPr>
          <a:xfrm>
            <a:off x="304801" y="0"/>
            <a:ext cx="8839200" cy="762000"/>
          </a:xfrm>
        </p:spPr>
        <p:txBody>
          <a:bodyPr>
            <a:normAutofit/>
          </a:bodyPr>
          <a:lstStyle/>
          <a:p>
            <a:pPr eaLnBrk="1" hangingPunct="1"/>
            <a:r>
              <a:rPr lang="en-GB" dirty="0"/>
              <a:t>Surface tension at nc-sc interface </a:t>
            </a:r>
            <a:r>
              <a:rPr lang="en-GB" sz="2000" dirty="0"/>
              <a:t>2/2</a:t>
            </a:r>
            <a:endParaRPr lang="en-GB" dirty="0"/>
          </a:p>
        </p:txBody>
      </p:sp>
      <p:pic>
        <p:nvPicPr>
          <p:cNvPr id="23560" name="Picture 5"/>
          <p:cNvPicPr>
            <a:picLocks noGrp="1" noChangeAspect="1" noChangeArrowheads="1"/>
          </p:cNvPicPr>
          <p:nvPr>
            <p:ph idx="4294967295"/>
          </p:nvPr>
        </p:nvPicPr>
        <p:blipFill>
          <a:blip r:embed="rId3" cstate="print"/>
          <a:srcRect/>
          <a:stretch>
            <a:fillRect/>
          </a:stretch>
        </p:blipFill>
        <p:spPr>
          <a:xfrm>
            <a:off x="457200" y="685800"/>
            <a:ext cx="7694612" cy="5083175"/>
          </a:xfrm>
        </p:spPr>
      </p:pic>
      <p:sp>
        <p:nvSpPr>
          <p:cNvPr id="23559" name="Rectangle 4"/>
          <p:cNvSpPr>
            <a:spLocks noChangeArrowheads="1"/>
          </p:cNvSpPr>
          <p:nvPr/>
        </p:nvSpPr>
        <p:spPr bwMode="auto">
          <a:xfrm>
            <a:off x="-2643188" y="1257300"/>
            <a:ext cx="184150" cy="366713"/>
          </a:xfrm>
          <a:prstGeom prst="rect">
            <a:avLst/>
          </a:prstGeom>
          <a:noFill/>
          <a:ln w="9525" algn="ctr">
            <a:noFill/>
            <a:miter lim="800000"/>
            <a:headEnd/>
            <a:tailEnd/>
          </a:ln>
        </p:spPr>
        <p:txBody>
          <a:bodyPr wrap="none" anchor="ctr">
            <a:spAutoFit/>
          </a:bodyPr>
          <a:lstStyle/>
          <a:p>
            <a:pPr eaLnBrk="0" hangingPunct="0"/>
            <a:endParaRPr lang="en-GB" dirty="0"/>
          </a:p>
        </p:txBody>
      </p:sp>
      <p:sp>
        <p:nvSpPr>
          <p:cNvPr id="3" name="Footer Placeholder 2">
            <a:extLst>
              <a:ext uri="{FF2B5EF4-FFF2-40B4-BE49-F238E27FC236}">
                <a16:creationId xmlns:a16="http://schemas.microsoft.com/office/drawing/2014/main" id="{38192820-B6E7-487C-9475-E3CD35DE040E}"/>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3D1417AD-4CF7-40AD-A291-14CB88705010}"/>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30342101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3"/>
          <p:cNvSpPr>
            <a:spLocks noGrp="1"/>
          </p:cNvSpPr>
          <p:nvPr>
            <p:ph type="sldNum" sz="quarter" idx="12"/>
          </p:nvPr>
        </p:nvSpPr>
        <p:spPr/>
        <p:txBody>
          <a:bodyPr/>
          <a:lstStyle/>
          <a:p>
            <a:pPr>
              <a:defRPr/>
            </a:pPr>
            <a:fld id="{DC20C39E-E1F4-466C-8291-ECE6644B71B4}" type="slidenum">
              <a:rPr lang="en-US"/>
              <a:pPr>
                <a:defRPr/>
              </a:pPr>
              <a:t>16</a:t>
            </a:fld>
            <a:endParaRPr lang="en-US" dirty="0"/>
          </a:p>
        </p:txBody>
      </p:sp>
      <p:sp>
        <p:nvSpPr>
          <p:cNvPr id="5127" name="Rectangle 2"/>
          <p:cNvSpPr>
            <a:spLocks noGrp="1" noChangeArrowheads="1"/>
          </p:cNvSpPr>
          <p:nvPr>
            <p:ph type="title" idx="4294967295"/>
          </p:nvPr>
        </p:nvSpPr>
        <p:spPr>
          <a:xfrm>
            <a:off x="146304" y="76200"/>
            <a:ext cx="8845296" cy="762000"/>
          </a:xfrm>
        </p:spPr>
        <p:txBody>
          <a:bodyPr/>
          <a:lstStyle/>
          <a:p>
            <a:pPr algn="ctr" eaLnBrk="1" hangingPunct="1"/>
            <a:r>
              <a:rPr lang="en-GB" dirty="0"/>
              <a:t>Plane Waves in Metals</a:t>
            </a:r>
          </a:p>
        </p:txBody>
      </p:sp>
      <p:graphicFrame>
        <p:nvGraphicFramePr>
          <p:cNvPr id="38" name="Object 10"/>
          <p:cNvGraphicFramePr>
            <a:graphicFrameLocks noChangeAspect="1"/>
          </p:cNvGraphicFramePr>
          <p:nvPr>
            <p:extLst>
              <p:ext uri="{D42A27DB-BD31-4B8C-83A1-F6EECF244321}">
                <p14:modId xmlns:p14="http://schemas.microsoft.com/office/powerpoint/2010/main" val="3319342337"/>
              </p:ext>
            </p:extLst>
          </p:nvPr>
        </p:nvGraphicFramePr>
        <p:xfrm>
          <a:off x="3626461" y="1013374"/>
          <a:ext cx="1828800" cy="398467"/>
        </p:xfrm>
        <a:graphic>
          <a:graphicData uri="http://schemas.openxmlformats.org/presentationml/2006/ole">
            <mc:AlternateContent xmlns:mc="http://schemas.openxmlformats.org/markup-compatibility/2006">
              <mc:Choice xmlns:v="urn:schemas-microsoft-com:vml" Requires="v">
                <p:oleObj name="Equation" r:id="rId3" imgW="990360" imgH="215640" progId="Equation.3">
                  <p:embed/>
                </p:oleObj>
              </mc:Choice>
              <mc:Fallback>
                <p:oleObj name="Equation" r:id="rId3" imgW="990360" imgH="215640" progId="Equation.3">
                  <p:embed/>
                  <p:pic>
                    <p:nvPicPr>
                      <p:cNvPr id="38"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6461" y="1013374"/>
                        <a:ext cx="1828800" cy="398467"/>
                      </a:xfrm>
                      <a:prstGeom prst="rect">
                        <a:avLst/>
                      </a:prstGeom>
                      <a:noFill/>
                    </p:spPr>
                  </p:pic>
                </p:oleObj>
              </mc:Fallback>
            </mc:AlternateContent>
          </a:graphicData>
        </a:graphic>
      </p:graphicFrame>
      <p:graphicFrame>
        <p:nvGraphicFramePr>
          <p:cNvPr id="39" name="Object 8"/>
          <p:cNvGraphicFramePr>
            <a:graphicFrameLocks noChangeAspect="1"/>
          </p:cNvGraphicFramePr>
          <p:nvPr>
            <p:extLst>
              <p:ext uri="{D42A27DB-BD31-4B8C-83A1-F6EECF244321}">
                <p14:modId xmlns:p14="http://schemas.microsoft.com/office/powerpoint/2010/main" val="2704422794"/>
              </p:ext>
            </p:extLst>
          </p:nvPr>
        </p:nvGraphicFramePr>
        <p:xfrm>
          <a:off x="5741126" y="864421"/>
          <a:ext cx="1990725" cy="757238"/>
        </p:xfrm>
        <a:graphic>
          <a:graphicData uri="http://schemas.openxmlformats.org/presentationml/2006/ole">
            <mc:AlternateContent xmlns:mc="http://schemas.openxmlformats.org/markup-compatibility/2006">
              <mc:Choice xmlns:v="urn:schemas-microsoft-com:vml" Requires="v">
                <p:oleObj name="Equation" r:id="rId5" imgW="1269720" imgH="482400" progId="Equation.3">
                  <p:embed/>
                </p:oleObj>
              </mc:Choice>
              <mc:Fallback>
                <p:oleObj name="Equation" r:id="rId5" imgW="1269720" imgH="482400" progId="Equation.3">
                  <p:embed/>
                  <p:pic>
                    <p:nvPicPr>
                      <p:cNvPr id="39"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41126" y="864421"/>
                        <a:ext cx="1990725" cy="757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Rectangle 11"/>
          <p:cNvSpPr>
            <a:spLocks noChangeArrowheads="1"/>
          </p:cNvSpPr>
          <p:nvPr/>
        </p:nvSpPr>
        <p:spPr bwMode="auto">
          <a:xfrm>
            <a:off x="446842" y="1014838"/>
            <a:ext cx="3019177" cy="395288"/>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Generalized wavenumber:</a:t>
            </a:r>
          </a:p>
        </p:txBody>
      </p:sp>
      <p:sp>
        <p:nvSpPr>
          <p:cNvPr id="41" name="Rectangle 11"/>
          <p:cNvSpPr>
            <a:spLocks noChangeArrowheads="1"/>
          </p:cNvSpPr>
          <p:nvPr/>
        </p:nvSpPr>
        <p:spPr bwMode="auto">
          <a:xfrm>
            <a:off x="501271" y="1726907"/>
            <a:ext cx="2977812" cy="665229"/>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Local current density</a:t>
            </a:r>
            <a:br>
              <a:rPr lang="en-US" dirty="0">
                <a:solidFill>
                  <a:schemeClr val="accent2"/>
                </a:solidFill>
                <a:latin typeface="Arial" pitchFamily="34" charset="0"/>
              </a:rPr>
            </a:br>
            <a:r>
              <a:rPr lang="en-US" dirty="0">
                <a:solidFill>
                  <a:schemeClr val="accent2"/>
                </a:solidFill>
                <a:latin typeface="Arial" pitchFamily="34" charset="0"/>
              </a:rPr>
              <a:t>and E-field:</a:t>
            </a:r>
          </a:p>
        </p:txBody>
      </p:sp>
      <p:graphicFrame>
        <p:nvGraphicFramePr>
          <p:cNvPr id="42" name="Object 41"/>
          <p:cNvGraphicFramePr>
            <a:graphicFrameLocks noChangeAspect="1"/>
          </p:cNvGraphicFramePr>
          <p:nvPr>
            <p:extLst>
              <p:ext uri="{D42A27DB-BD31-4B8C-83A1-F6EECF244321}">
                <p14:modId xmlns:p14="http://schemas.microsoft.com/office/powerpoint/2010/main" val="1537393055"/>
              </p:ext>
            </p:extLst>
          </p:nvPr>
        </p:nvGraphicFramePr>
        <p:xfrm>
          <a:off x="3302726" y="1850766"/>
          <a:ext cx="2247900" cy="417512"/>
        </p:xfrm>
        <a:graphic>
          <a:graphicData uri="http://schemas.openxmlformats.org/presentationml/2006/ole">
            <mc:AlternateContent xmlns:mc="http://schemas.openxmlformats.org/markup-compatibility/2006">
              <mc:Choice xmlns:v="urn:schemas-microsoft-com:vml" Requires="v">
                <p:oleObj name="Equation" r:id="rId7" imgW="1091880" imgH="203040" progId="Equation.3">
                  <p:embed/>
                </p:oleObj>
              </mc:Choice>
              <mc:Fallback>
                <p:oleObj name="Equation" r:id="rId7" imgW="1091880" imgH="203040" progId="Equation.3">
                  <p:embed/>
                  <p:pic>
                    <p:nvPicPr>
                      <p:cNvPr id="42" name="Object 4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02726" y="1850766"/>
                        <a:ext cx="2247900" cy="417512"/>
                      </a:xfrm>
                      <a:prstGeom prst="rect">
                        <a:avLst/>
                      </a:prstGeom>
                      <a:noFill/>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2814009519"/>
              </p:ext>
            </p:extLst>
          </p:nvPr>
        </p:nvGraphicFramePr>
        <p:xfrm>
          <a:off x="6426926" y="2326922"/>
          <a:ext cx="1980220" cy="792088"/>
        </p:xfrm>
        <a:graphic>
          <a:graphicData uri="http://schemas.openxmlformats.org/presentationml/2006/ole">
            <mc:AlternateContent xmlns:mc="http://schemas.openxmlformats.org/markup-compatibility/2006">
              <mc:Choice xmlns:v="urn:schemas-microsoft-com:vml" Requires="v">
                <p:oleObj name="Equation" r:id="rId9" imgW="1143000" imgH="457200" progId="Equation.3">
                  <p:embed/>
                </p:oleObj>
              </mc:Choice>
              <mc:Fallback>
                <p:oleObj name="Equation" r:id="rId9" imgW="1143000" imgH="457200" progId="Equation.3">
                  <p:embed/>
                  <p:pic>
                    <p:nvPicPr>
                      <p:cNvPr id="43" name="Object 4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26926" y="2326922"/>
                        <a:ext cx="1980220" cy="7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 name="Object 45"/>
          <p:cNvGraphicFramePr>
            <a:graphicFrameLocks noChangeAspect="1"/>
          </p:cNvGraphicFramePr>
          <p:nvPr>
            <p:extLst>
              <p:ext uri="{D42A27DB-BD31-4B8C-83A1-F6EECF244321}">
                <p14:modId xmlns:p14="http://schemas.microsoft.com/office/powerpoint/2010/main" val="620812789"/>
              </p:ext>
            </p:extLst>
          </p:nvPr>
        </p:nvGraphicFramePr>
        <p:xfrm>
          <a:off x="3721236" y="2462782"/>
          <a:ext cx="1827213" cy="725487"/>
        </p:xfrm>
        <a:graphic>
          <a:graphicData uri="http://schemas.openxmlformats.org/presentationml/2006/ole">
            <mc:AlternateContent xmlns:mc="http://schemas.openxmlformats.org/markup-compatibility/2006">
              <mc:Choice xmlns:v="urn:schemas-microsoft-com:vml" Requires="v">
                <p:oleObj name="Equation" r:id="rId11" imgW="1054080" imgH="419040" progId="Equation.3">
                  <p:embed/>
                </p:oleObj>
              </mc:Choice>
              <mc:Fallback>
                <p:oleObj name="Equation" r:id="rId11" imgW="1054080" imgH="419040" progId="Equation.3">
                  <p:embed/>
                  <p:pic>
                    <p:nvPicPr>
                      <p:cNvPr id="46" name="Object 4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21236" y="2462782"/>
                        <a:ext cx="1827213" cy="725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7" name="Rectangle 11"/>
          <p:cNvSpPr>
            <a:spLocks noChangeArrowheads="1"/>
          </p:cNvSpPr>
          <p:nvPr/>
        </p:nvSpPr>
        <p:spPr bwMode="auto">
          <a:xfrm>
            <a:off x="1272248" y="5301836"/>
            <a:ext cx="717929" cy="447389"/>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with:</a:t>
            </a:r>
          </a:p>
        </p:txBody>
      </p:sp>
      <p:sp>
        <p:nvSpPr>
          <p:cNvPr id="24" name="Rectangle 11"/>
          <p:cNvSpPr>
            <a:spLocks noChangeArrowheads="1"/>
          </p:cNvSpPr>
          <p:nvPr/>
        </p:nvSpPr>
        <p:spPr bwMode="auto">
          <a:xfrm>
            <a:off x="501271" y="2638646"/>
            <a:ext cx="2977812" cy="429868"/>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Conductivity in the metal:</a:t>
            </a:r>
          </a:p>
        </p:txBody>
      </p:sp>
      <p:sp>
        <p:nvSpPr>
          <p:cNvPr id="25" name="Rectangle 15"/>
          <p:cNvSpPr>
            <a:spLocks noChangeArrowheads="1"/>
          </p:cNvSpPr>
          <p:nvPr/>
        </p:nvSpPr>
        <p:spPr bwMode="auto">
          <a:xfrm>
            <a:off x="5749835" y="2558622"/>
            <a:ext cx="722312" cy="395287"/>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with:</a:t>
            </a:r>
          </a:p>
        </p:txBody>
      </p:sp>
      <p:sp>
        <p:nvSpPr>
          <p:cNvPr id="26" name="Rectangle 11"/>
          <p:cNvSpPr>
            <a:spLocks noChangeArrowheads="1"/>
          </p:cNvSpPr>
          <p:nvPr/>
        </p:nvSpPr>
        <p:spPr bwMode="auto">
          <a:xfrm>
            <a:off x="501271" y="3350140"/>
            <a:ext cx="3715856" cy="474133"/>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In practice </a:t>
            </a:r>
            <a:r>
              <a:rPr lang="en-US" i="1" dirty="0">
                <a:solidFill>
                  <a:schemeClr val="accent2"/>
                </a:solidFill>
                <a:latin typeface="Arial" pitchFamily="34" charset="0"/>
              </a:rPr>
              <a:t>σ</a:t>
            </a:r>
            <a:r>
              <a:rPr lang="en-US" dirty="0">
                <a:solidFill>
                  <a:schemeClr val="accent2"/>
                </a:solidFill>
                <a:latin typeface="Arial" pitchFamily="34" charset="0"/>
              </a:rPr>
              <a:t> is assumed to be </a:t>
            </a:r>
            <a:br>
              <a:rPr lang="en-US" dirty="0">
                <a:solidFill>
                  <a:schemeClr val="accent2"/>
                </a:solidFill>
                <a:latin typeface="Arial" pitchFamily="34" charset="0"/>
              </a:rPr>
            </a:br>
            <a:r>
              <a:rPr lang="en-US" dirty="0">
                <a:solidFill>
                  <a:schemeClr val="accent2"/>
                </a:solidFill>
                <a:latin typeface="Arial" pitchFamily="34" charset="0"/>
              </a:rPr>
              <a:t>frequency independent (</a:t>
            </a:r>
            <a:r>
              <a:rPr lang="el-GR" i="1" dirty="0">
                <a:solidFill>
                  <a:schemeClr val="accent2"/>
                </a:solidFill>
                <a:latin typeface="Arial" pitchFamily="34" charset="0"/>
              </a:rPr>
              <a:t>ωτ</a:t>
            </a:r>
            <a:r>
              <a:rPr lang="en-US" i="1" dirty="0">
                <a:solidFill>
                  <a:schemeClr val="accent2"/>
                </a:solidFill>
                <a:latin typeface="Arial" pitchFamily="34" charset="0"/>
              </a:rPr>
              <a:t>&lt;&lt;1</a:t>
            </a:r>
            <a:r>
              <a:rPr lang="en-US" dirty="0">
                <a:solidFill>
                  <a:schemeClr val="accent2"/>
                </a:solidFill>
                <a:latin typeface="Arial" pitchFamily="34" charset="0"/>
              </a:rPr>
              <a:t>):</a:t>
            </a:r>
          </a:p>
        </p:txBody>
      </p:sp>
      <p:graphicFrame>
        <p:nvGraphicFramePr>
          <p:cNvPr id="27" name="Object 9"/>
          <p:cNvGraphicFramePr>
            <a:graphicFrameLocks noChangeAspect="1"/>
          </p:cNvGraphicFramePr>
          <p:nvPr>
            <p:extLst>
              <p:ext uri="{D42A27DB-BD31-4B8C-83A1-F6EECF244321}">
                <p14:modId xmlns:p14="http://schemas.microsoft.com/office/powerpoint/2010/main" val="3429152858"/>
              </p:ext>
            </p:extLst>
          </p:nvPr>
        </p:nvGraphicFramePr>
        <p:xfrm>
          <a:off x="4208418" y="3445976"/>
          <a:ext cx="3348601" cy="433791"/>
        </p:xfrm>
        <a:graphic>
          <a:graphicData uri="http://schemas.openxmlformats.org/presentationml/2006/ole">
            <mc:AlternateContent xmlns:mc="http://schemas.openxmlformats.org/markup-compatibility/2006">
              <mc:Choice xmlns:v="urn:schemas-microsoft-com:vml" Requires="v">
                <p:oleObj name="Equation" r:id="rId13" imgW="1765080" imgH="228600" progId="Equation.3">
                  <p:embed/>
                </p:oleObj>
              </mc:Choice>
              <mc:Fallback>
                <p:oleObj name="Equation" r:id="rId13" imgW="1765080" imgH="228600" progId="Equation.3">
                  <p:embed/>
                  <p:pic>
                    <p:nvPicPr>
                      <p:cNvPr id="4105" name="Object 9"/>
                      <p:cNvPicPr>
                        <a:picLocks noChangeAspect="1" noChangeArrowheads="1"/>
                      </p:cNvPicPr>
                      <p:nvPr/>
                    </p:nvPicPr>
                    <p:blipFill>
                      <a:blip r:embed="rId14"/>
                      <a:srcRect/>
                      <a:stretch>
                        <a:fillRect/>
                      </a:stretch>
                    </p:blipFill>
                    <p:spPr bwMode="auto">
                      <a:xfrm>
                        <a:off x="4208418" y="3445976"/>
                        <a:ext cx="3348601" cy="433791"/>
                      </a:xfrm>
                      <a:prstGeom prst="rect">
                        <a:avLst/>
                      </a:prstGeom>
                      <a:noFill/>
                    </p:spPr>
                  </p:pic>
                </p:oleObj>
              </mc:Fallback>
            </mc:AlternateContent>
          </a:graphicData>
        </a:graphic>
      </p:graphicFrame>
      <p:sp>
        <p:nvSpPr>
          <p:cNvPr id="28" name="Rectangle 11"/>
          <p:cNvSpPr>
            <a:spLocks noChangeArrowheads="1"/>
          </p:cNvSpPr>
          <p:nvPr/>
        </p:nvSpPr>
        <p:spPr bwMode="auto">
          <a:xfrm>
            <a:off x="501271" y="4214681"/>
            <a:ext cx="2977812" cy="429868"/>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Wave equation in metals:</a:t>
            </a:r>
          </a:p>
        </p:txBody>
      </p:sp>
      <p:graphicFrame>
        <p:nvGraphicFramePr>
          <p:cNvPr id="29" name="Object 13"/>
          <p:cNvGraphicFramePr>
            <a:graphicFrameLocks noChangeAspect="1"/>
          </p:cNvGraphicFramePr>
          <p:nvPr>
            <p:extLst>
              <p:ext uri="{D42A27DB-BD31-4B8C-83A1-F6EECF244321}">
                <p14:modId xmlns:p14="http://schemas.microsoft.com/office/powerpoint/2010/main" val="679506242"/>
              </p:ext>
            </p:extLst>
          </p:nvPr>
        </p:nvGraphicFramePr>
        <p:xfrm>
          <a:off x="3945738" y="4200872"/>
          <a:ext cx="3786113" cy="480377"/>
        </p:xfrm>
        <a:graphic>
          <a:graphicData uri="http://schemas.openxmlformats.org/presentationml/2006/ole">
            <mc:AlternateContent xmlns:mc="http://schemas.openxmlformats.org/markup-compatibility/2006">
              <mc:Choice xmlns:v="urn:schemas-microsoft-com:vml" Requires="v">
                <p:oleObj name="Equation" r:id="rId15" imgW="1892160" imgH="241200" progId="Equation.3">
                  <p:embed/>
                </p:oleObj>
              </mc:Choice>
              <mc:Fallback>
                <p:oleObj name="Equation" r:id="rId15" imgW="1892160" imgH="241200" progId="Equation.3">
                  <p:embed/>
                  <p:pic>
                    <p:nvPicPr>
                      <p:cNvPr id="122893" name="Object 1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945738" y="4200872"/>
                        <a:ext cx="3786113" cy="48037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 name="Object 7"/>
          <p:cNvGraphicFramePr>
            <a:graphicFrameLocks noChangeAspect="1"/>
          </p:cNvGraphicFramePr>
          <p:nvPr>
            <p:extLst>
              <p:ext uri="{D42A27DB-BD31-4B8C-83A1-F6EECF244321}">
                <p14:modId xmlns:p14="http://schemas.microsoft.com/office/powerpoint/2010/main" val="691413531"/>
              </p:ext>
            </p:extLst>
          </p:nvPr>
        </p:nvGraphicFramePr>
        <p:xfrm>
          <a:off x="2092325" y="5054600"/>
          <a:ext cx="1854200" cy="847725"/>
        </p:xfrm>
        <a:graphic>
          <a:graphicData uri="http://schemas.openxmlformats.org/presentationml/2006/ole">
            <mc:AlternateContent xmlns:mc="http://schemas.openxmlformats.org/markup-compatibility/2006">
              <mc:Choice xmlns:v="urn:schemas-microsoft-com:vml" Requires="v">
                <p:oleObj name="Equation" r:id="rId17" imgW="1028520" imgH="469800" progId="Equation.3">
                  <p:embed/>
                </p:oleObj>
              </mc:Choice>
              <mc:Fallback>
                <p:oleObj name="Equation" r:id="rId17" imgW="1028520" imgH="469800" progId="Equation.3">
                  <p:embed/>
                  <p:pic>
                    <p:nvPicPr>
                      <p:cNvPr id="122887" name="Object 7"/>
                      <p:cNvPicPr>
                        <a:picLocks noChangeAspect="1" noChangeArrowheads="1"/>
                      </p:cNvPicPr>
                      <p:nvPr/>
                    </p:nvPicPr>
                    <p:blipFill>
                      <a:blip r:embed="rId18"/>
                      <a:srcRect/>
                      <a:stretch>
                        <a:fillRect/>
                      </a:stretch>
                    </p:blipFill>
                    <p:spPr bwMode="auto">
                      <a:xfrm>
                        <a:off x="2092325" y="5054600"/>
                        <a:ext cx="1854200" cy="847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 name="Rectangle 11"/>
          <p:cNvSpPr>
            <a:spLocks noChangeArrowheads="1"/>
          </p:cNvSpPr>
          <p:nvPr/>
        </p:nvSpPr>
        <p:spPr bwMode="auto">
          <a:xfrm>
            <a:off x="4193401" y="5301836"/>
            <a:ext cx="4417199" cy="447389"/>
          </a:xfrm>
          <a:prstGeom prst="rect">
            <a:avLst/>
          </a:prstGeom>
          <a:noFill/>
          <a:ln w="9525">
            <a:noFill/>
            <a:miter lim="800000"/>
            <a:headEnd/>
            <a:tailEnd/>
          </a:ln>
          <a:effectLst/>
        </p:spPr>
        <p:txBody>
          <a:bodyPr lIns="92075" tIns="46038" rIns="92075" bIns="46038"/>
          <a:lstStyle/>
          <a:p>
            <a:pPr algn="l">
              <a:spcBef>
                <a:spcPct val="20000"/>
              </a:spcBef>
            </a:pPr>
            <a:r>
              <a:rPr lang="en-US" dirty="0">
                <a:solidFill>
                  <a:schemeClr val="accent2"/>
                </a:solidFill>
                <a:latin typeface="Arial" pitchFamily="34" charset="0"/>
              </a:rPr>
              <a:t>being the field penetration or skin depth</a:t>
            </a:r>
          </a:p>
        </p:txBody>
      </p:sp>
      <p:sp>
        <p:nvSpPr>
          <p:cNvPr id="21" name="TextBox 20"/>
          <p:cNvSpPr txBox="1"/>
          <p:nvPr/>
        </p:nvSpPr>
        <p:spPr>
          <a:xfrm>
            <a:off x="6781799" y="3458421"/>
            <a:ext cx="181131" cy="400110"/>
          </a:xfrm>
          <a:prstGeom prst="rect">
            <a:avLst/>
          </a:prstGeom>
          <a:solidFill>
            <a:srgbClr val="FFFFEB"/>
          </a:solidFill>
        </p:spPr>
        <p:txBody>
          <a:bodyPr wrap="square" rtlCol="0">
            <a:spAutoFit/>
          </a:bodyPr>
          <a:lstStyle/>
          <a:p>
            <a:r>
              <a:rPr lang="en-GB" sz="2000" dirty="0"/>
              <a:t>j</a:t>
            </a:r>
          </a:p>
        </p:txBody>
      </p:sp>
      <p:sp>
        <p:nvSpPr>
          <p:cNvPr id="23" name="TextBox 22"/>
          <p:cNvSpPr txBox="1"/>
          <p:nvPr/>
        </p:nvSpPr>
        <p:spPr>
          <a:xfrm>
            <a:off x="4940024" y="2849715"/>
            <a:ext cx="128666" cy="338554"/>
          </a:xfrm>
          <a:prstGeom prst="rect">
            <a:avLst/>
          </a:prstGeom>
          <a:solidFill>
            <a:srgbClr val="FFFFEB"/>
          </a:solidFill>
        </p:spPr>
        <p:txBody>
          <a:bodyPr wrap="square" rtlCol="0">
            <a:spAutoFit/>
          </a:bodyPr>
          <a:lstStyle/>
          <a:p>
            <a:r>
              <a:rPr lang="en-GB" sz="1600" dirty="0"/>
              <a:t>j</a:t>
            </a:r>
          </a:p>
        </p:txBody>
      </p:sp>
      <p:sp>
        <p:nvSpPr>
          <p:cNvPr id="32" name="TextBox 31"/>
          <p:cNvSpPr txBox="1"/>
          <p:nvPr/>
        </p:nvSpPr>
        <p:spPr>
          <a:xfrm>
            <a:off x="4800987" y="1032704"/>
            <a:ext cx="151529" cy="400110"/>
          </a:xfrm>
          <a:prstGeom prst="rect">
            <a:avLst/>
          </a:prstGeom>
          <a:solidFill>
            <a:srgbClr val="FFFFEB"/>
          </a:solidFill>
        </p:spPr>
        <p:txBody>
          <a:bodyPr wrap="square" rtlCol="0">
            <a:spAutoFit/>
          </a:bodyPr>
          <a:lstStyle/>
          <a:p>
            <a:r>
              <a:rPr lang="en-GB" sz="2000" dirty="0"/>
              <a:t>j</a:t>
            </a:r>
          </a:p>
        </p:txBody>
      </p:sp>
      <p:pic>
        <p:nvPicPr>
          <p:cNvPr id="33" name="Picture 32"/>
          <p:cNvPicPr>
            <a:picLocks noChangeAspect="1"/>
          </p:cNvPicPr>
          <p:nvPr/>
        </p:nvPicPr>
        <p:blipFill>
          <a:blip r:embed="rId19"/>
          <a:stretch>
            <a:fillRect/>
          </a:stretch>
        </p:blipFill>
        <p:spPr>
          <a:xfrm>
            <a:off x="4953000" y="4204548"/>
            <a:ext cx="204148" cy="295806"/>
          </a:xfrm>
          <a:prstGeom prst="rect">
            <a:avLst/>
          </a:prstGeom>
        </p:spPr>
      </p:pic>
      <p:pic>
        <p:nvPicPr>
          <p:cNvPr id="34" name="Picture 33"/>
          <p:cNvPicPr>
            <a:picLocks noChangeAspect="1"/>
          </p:cNvPicPr>
          <p:nvPr/>
        </p:nvPicPr>
        <p:blipFill>
          <a:blip r:embed="rId19"/>
          <a:stretch>
            <a:fillRect/>
          </a:stretch>
        </p:blipFill>
        <p:spPr>
          <a:xfrm>
            <a:off x="6472147" y="4204635"/>
            <a:ext cx="151490" cy="295806"/>
          </a:xfrm>
          <a:prstGeom prst="rect">
            <a:avLst/>
          </a:prstGeom>
        </p:spPr>
      </p:pic>
      <p:sp>
        <p:nvSpPr>
          <p:cNvPr id="3" name="TextBox 2"/>
          <p:cNvSpPr txBox="1"/>
          <p:nvPr/>
        </p:nvSpPr>
        <p:spPr>
          <a:xfrm>
            <a:off x="5943601" y="1657074"/>
            <a:ext cx="3200400" cy="646331"/>
          </a:xfrm>
          <a:prstGeom prst="rect">
            <a:avLst/>
          </a:prstGeom>
          <a:noFill/>
        </p:spPr>
        <p:txBody>
          <a:bodyPr wrap="square" rtlCol="0">
            <a:spAutoFit/>
          </a:bodyPr>
          <a:lstStyle/>
          <a:p>
            <a:r>
              <a:rPr lang="en-GB" b="1" dirty="0"/>
              <a:t>J </a:t>
            </a:r>
            <a:r>
              <a:rPr lang="en-GB" dirty="0"/>
              <a:t>=surface current density</a:t>
            </a:r>
          </a:p>
          <a:p>
            <a:r>
              <a:rPr lang="en-GB" dirty="0"/>
              <a:t> not to be confounded with j=</a:t>
            </a:r>
            <a:r>
              <a:rPr lang="en-GB" dirty="0">
                <a:latin typeface="Cambria" panose="02040503050406030204" pitchFamily="18" charset="0"/>
                <a:ea typeface="Cambria" panose="02040503050406030204" pitchFamily="18" charset="0"/>
              </a:rPr>
              <a:t>√-1</a:t>
            </a:r>
            <a:endParaRPr lang="en-GB" dirty="0"/>
          </a:p>
        </p:txBody>
      </p:sp>
      <p:sp>
        <p:nvSpPr>
          <p:cNvPr id="4" name="Footer Placeholder 3">
            <a:extLst>
              <a:ext uri="{FF2B5EF4-FFF2-40B4-BE49-F238E27FC236}">
                <a16:creationId xmlns:a16="http://schemas.microsoft.com/office/drawing/2014/main" id="{19347669-7E02-432C-B5E4-0EBEEB22EF7F}"/>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38781441-B4C6-4475-B864-E10D6A5F87C5}"/>
              </a:ext>
            </a:extLst>
          </p:cNvPr>
          <p:cNvSpPr>
            <a:spLocks noGrp="1"/>
          </p:cNvSpPr>
          <p:nvPr>
            <p:ph type="dt" sz="half" idx="10"/>
          </p:nvPr>
        </p:nvSpPr>
        <p:spPr/>
        <p:txBody>
          <a:bodyPr/>
          <a:lstStyle/>
          <a:p>
            <a:r>
              <a:rPr lang="en-US"/>
              <a:t>Feb 2021</a:t>
            </a:r>
            <a:endParaRPr lang="en-GB" dirty="0"/>
          </a:p>
        </p:txBody>
      </p:sp>
      <p:sp>
        <p:nvSpPr>
          <p:cNvPr id="5" name="TextBox 4">
            <a:extLst>
              <a:ext uri="{FF2B5EF4-FFF2-40B4-BE49-F238E27FC236}">
                <a16:creationId xmlns:a16="http://schemas.microsoft.com/office/drawing/2014/main" id="{BFC4525B-D96D-4947-A09D-5D32126CA0B5}"/>
              </a:ext>
            </a:extLst>
          </p:cNvPr>
          <p:cNvSpPr txBox="1"/>
          <p:nvPr/>
        </p:nvSpPr>
        <p:spPr>
          <a:xfrm>
            <a:off x="501271" y="4522355"/>
            <a:ext cx="8236294" cy="646331"/>
          </a:xfrm>
          <a:prstGeom prst="rect">
            <a:avLst/>
          </a:prstGeom>
          <a:noFill/>
        </p:spPr>
        <p:txBody>
          <a:bodyPr wrap="none" rtlCol="0">
            <a:spAutoFit/>
          </a:bodyPr>
          <a:lstStyle/>
          <a:p>
            <a:r>
              <a:rPr lang="en-US" dirty="0">
                <a:latin typeface="Perpetua" panose="02020502060401020303" pitchFamily="18" charset="0"/>
              </a:rPr>
              <a:t>For the wave propagation of a good conductor we have of course also an “</a:t>
            </a:r>
            <a:r>
              <a:rPr lang="el-GR" dirty="0">
                <a:latin typeface="Cambria" panose="02040503050406030204" pitchFamily="18" charset="0"/>
                <a:ea typeface="Cambria" panose="02040503050406030204" pitchFamily="18" charset="0"/>
              </a:rPr>
              <a:t>α</a:t>
            </a:r>
            <a:r>
              <a:rPr lang="en-US" dirty="0">
                <a:latin typeface="Perpetua" panose="02020502060401020303" pitchFamily="18" charset="0"/>
                <a:ea typeface="Cambria" panose="02040503050406030204" pitchFamily="18" charset="0"/>
              </a:rPr>
              <a:t>” term, but in order</a:t>
            </a:r>
          </a:p>
          <a:p>
            <a:r>
              <a:rPr lang="en-US" dirty="0">
                <a:latin typeface="Perpetua" panose="02020502060401020303" pitchFamily="18" charset="0"/>
                <a:ea typeface="Cambria" panose="02040503050406030204" pitchFamily="18" charset="0"/>
              </a:rPr>
              <a:t>to get the skin depth, the  “envelope” as described by “</a:t>
            </a:r>
            <a:r>
              <a:rPr lang="el-GR" dirty="0">
                <a:latin typeface="Cambria" panose="02040503050406030204" pitchFamily="18" charset="0"/>
                <a:ea typeface="Cambria" panose="02040503050406030204" pitchFamily="18" charset="0"/>
              </a:rPr>
              <a:t>β</a:t>
            </a:r>
            <a:r>
              <a:rPr lang="en-US" dirty="0">
                <a:latin typeface="Cambria" panose="02040503050406030204" pitchFamily="18" charset="0"/>
                <a:ea typeface="Cambria" panose="02040503050406030204" pitchFamily="18" charset="0"/>
              </a:rPr>
              <a:t>”</a:t>
            </a:r>
            <a:r>
              <a:rPr lang="en-US" dirty="0">
                <a:latin typeface="Perpetua" panose="02020502060401020303" pitchFamily="18" charset="0"/>
                <a:ea typeface="Cambria" panose="02040503050406030204" pitchFamily="18" charset="0"/>
              </a:rPr>
              <a:t>  is sufficient</a:t>
            </a:r>
            <a:endParaRPr lang="en-GB" dirty="0">
              <a:latin typeface="Perpetua" panose="02020502060401020303" pitchFamily="18" charset="0"/>
            </a:endParaRPr>
          </a:p>
        </p:txBody>
      </p:sp>
    </p:spTree>
    <p:extLst>
      <p:ext uri="{BB962C8B-B14F-4D97-AF65-F5344CB8AC3E}">
        <p14:creationId xmlns:p14="http://schemas.microsoft.com/office/powerpoint/2010/main" val="3066581685"/>
      </p:ext>
    </p:extLst>
  </p:cSld>
  <p:clrMapOvr>
    <a:masterClrMapping/>
  </p:clrMapOvr>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p:txBody>
          <a:bodyPr/>
          <a:lstStyle/>
          <a:p>
            <a:pPr>
              <a:defRPr/>
            </a:pPr>
            <a:fld id="{F5B01A4E-AA84-417A-A2DF-88EE270CA7FF}" type="slidenum">
              <a:rPr lang="en-US" smtClean="0"/>
              <a:pPr>
                <a:defRPr/>
              </a:pPr>
              <a:t>160</a:t>
            </a:fld>
            <a:endParaRPr lang="en-US" dirty="0"/>
          </a:p>
        </p:txBody>
      </p:sp>
      <p:sp>
        <p:nvSpPr>
          <p:cNvPr id="21506" name="Rectangle 2"/>
          <p:cNvSpPr>
            <a:spLocks noGrp="1" noChangeArrowheads="1"/>
          </p:cNvSpPr>
          <p:nvPr>
            <p:ph type="title" idx="4294967295"/>
          </p:nvPr>
        </p:nvSpPr>
        <p:spPr>
          <a:xfrm>
            <a:off x="1562100" y="0"/>
            <a:ext cx="6019800" cy="762000"/>
          </a:xfrm>
        </p:spPr>
        <p:txBody>
          <a:bodyPr>
            <a:normAutofit/>
          </a:bodyPr>
          <a:lstStyle/>
          <a:p>
            <a:pPr eaLnBrk="1" hangingPunct="1"/>
            <a:r>
              <a:rPr lang="en-GB" dirty="0"/>
              <a:t>Different mode families </a:t>
            </a:r>
            <a:r>
              <a:rPr lang="en-GB" sz="2000" dirty="0"/>
              <a:t>1/2</a:t>
            </a:r>
            <a:endParaRPr lang="en-GB" dirty="0"/>
          </a:p>
        </p:txBody>
      </p:sp>
      <p:sp>
        <p:nvSpPr>
          <p:cNvPr id="21508" name="Text Box 8"/>
          <p:cNvSpPr txBox="1">
            <a:spLocks noChangeArrowheads="1"/>
          </p:cNvSpPr>
          <p:nvPr/>
        </p:nvSpPr>
        <p:spPr bwMode="auto">
          <a:xfrm>
            <a:off x="1676400" y="5867400"/>
            <a:ext cx="5235575" cy="244475"/>
          </a:xfrm>
          <a:prstGeom prst="rect">
            <a:avLst/>
          </a:prstGeom>
          <a:noFill/>
          <a:ln w="9525">
            <a:noFill/>
            <a:miter lim="800000"/>
            <a:headEnd/>
            <a:tailEnd/>
          </a:ln>
        </p:spPr>
        <p:txBody>
          <a:bodyPr>
            <a:spAutoFit/>
          </a:bodyPr>
          <a:lstStyle/>
          <a:p>
            <a:pPr>
              <a:spcBef>
                <a:spcPct val="50000"/>
              </a:spcBef>
            </a:pPr>
            <a:r>
              <a:rPr lang="en-US" sz="1000" dirty="0"/>
              <a:t>Lilje&amp;Schmueser</a:t>
            </a:r>
          </a:p>
        </p:txBody>
      </p:sp>
      <p:pic>
        <p:nvPicPr>
          <p:cNvPr id="21509" name="Picture 9"/>
          <p:cNvPicPr>
            <a:picLocks noChangeAspect="1" noChangeArrowheads="1"/>
          </p:cNvPicPr>
          <p:nvPr/>
        </p:nvPicPr>
        <p:blipFill>
          <a:blip r:embed="rId3" cstate="print"/>
          <a:srcRect/>
          <a:stretch>
            <a:fillRect/>
          </a:stretch>
        </p:blipFill>
        <p:spPr bwMode="auto">
          <a:xfrm>
            <a:off x="1195388" y="719138"/>
            <a:ext cx="6753225" cy="5419725"/>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E5C28910-10A0-493C-A6E4-FA409F922048}"/>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859FA5EA-BDA6-408B-A3B6-180EC028FFCF}"/>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492891551"/>
      </p:ext>
    </p:extLst>
  </p:cSld>
  <p:clrMapOvr>
    <a:masterClrMapping/>
  </p:clrMapOvr>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p:txBody>
          <a:bodyPr/>
          <a:lstStyle/>
          <a:p>
            <a:pPr>
              <a:defRPr/>
            </a:pPr>
            <a:fld id="{3C043DD1-A2C6-416F-B39C-EB6926DB69FA}" type="slidenum">
              <a:rPr lang="en-US" smtClean="0"/>
              <a:pPr>
                <a:defRPr/>
              </a:pPr>
              <a:t>161</a:t>
            </a:fld>
            <a:endParaRPr lang="en-US" dirty="0"/>
          </a:p>
        </p:txBody>
      </p:sp>
      <p:sp>
        <p:nvSpPr>
          <p:cNvPr id="22530" name="Rectangle 2"/>
          <p:cNvSpPr>
            <a:spLocks noGrp="1" noChangeArrowheads="1"/>
          </p:cNvSpPr>
          <p:nvPr>
            <p:ph type="title" idx="4294967295"/>
          </p:nvPr>
        </p:nvSpPr>
        <p:spPr>
          <a:xfrm>
            <a:off x="1676400" y="0"/>
            <a:ext cx="6019800" cy="762000"/>
          </a:xfrm>
        </p:spPr>
        <p:txBody>
          <a:bodyPr>
            <a:normAutofit/>
          </a:bodyPr>
          <a:lstStyle/>
          <a:p>
            <a:pPr eaLnBrk="1" hangingPunct="1"/>
            <a:r>
              <a:rPr lang="en-GB" dirty="0"/>
              <a:t>Different mode families </a:t>
            </a:r>
            <a:r>
              <a:rPr lang="en-GB" sz="2000" dirty="0"/>
              <a:t>2/2</a:t>
            </a:r>
            <a:endParaRPr lang="en-GB" dirty="0"/>
          </a:p>
        </p:txBody>
      </p:sp>
      <p:sp>
        <p:nvSpPr>
          <p:cNvPr id="22532" name="Text Box 7"/>
          <p:cNvSpPr txBox="1">
            <a:spLocks noChangeArrowheads="1"/>
          </p:cNvSpPr>
          <p:nvPr/>
        </p:nvSpPr>
        <p:spPr bwMode="auto">
          <a:xfrm>
            <a:off x="1676400" y="5867400"/>
            <a:ext cx="5235575" cy="244475"/>
          </a:xfrm>
          <a:prstGeom prst="rect">
            <a:avLst/>
          </a:prstGeom>
          <a:noFill/>
          <a:ln w="9525">
            <a:noFill/>
            <a:miter lim="800000"/>
            <a:headEnd/>
            <a:tailEnd/>
          </a:ln>
        </p:spPr>
        <p:txBody>
          <a:bodyPr>
            <a:spAutoFit/>
          </a:bodyPr>
          <a:lstStyle/>
          <a:p>
            <a:pPr>
              <a:spcBef>
                <a:spcPct val="50000"/>
              </a:spcBef>
            </a:pPr>
            <a:r>
              <a:rPr lang="en-US" sz="1000" dirty="0"/>
              <a:t>Lilje&amp;Schmueser</a:t>
            </a:r>
          </a:p>
        </p:txBody>
      </p:sp>
      <p:pic>
        <p:nvPicPr>
          <p:cNvPr id="22533" name="Picture 9"/>
          <p:cNvPicPr>
            <a:picLocks noChangeAspect="1" noChangeArrowheads="1"/>
          </p:cNvPicPr>
          <p:nvPr/>
        </p:nvPicPr>
        <p:blipFill>
          <a:blip r:embed="rId3" cstate="print"/>
          <a:srcRect/>
          <a:stretch>
            <a:fillRect/>
          </a:stretch>
        </p:blipFill>
        <p:spPr bwMode="auto">
          <a:xfrm>
            <a:off x="1285875" y="728663"/>
            <a:ext cx="6572250" cy="5400675"/>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6617E040-A9C2-4EBA-BA61-68B2068957A6}"/>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22477155-5D05-4B95-9ED5-0A7B5A156C62}"/>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2691006935"/>
      </p:ext>
    </p:extLst>
  </p:cSld>
  <p:clrMapOvr>
    <a:masterClrMapping/>
  </p:clrMapOvr>
  <p:transition/>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2325832" y="304800"/>
            <a:ext cx="7848600" cy="457200"/>
          </a:xfrm>
        </p:spPr>
        <p:txBody>
          <a:bodyPr>
            <a:normAutofit fontScale="90000"/>
          </a:bodyPr>
          <a:lstStyle/>
          <a:p>
            <a:pPr eaLnBrk="1" hangingPunct="1"/>
            <a:r>
              <a:rPr lang="en-GB" dirty="0"/>
              <a:t>Transmission line </a:t>
            </a:r>
            <a:r>
              <a:rPr lang="en-GB" sz="2000" dirty="0"/>
              <a:t>1/2</a:t>
            </a:r>
            <a:endParaRPr lang="en-GB" dirty="0"/>
          </a:p>
        </p:txBody>
      </p:sp>
      <p:sp>
        <p:nvSpPr>
          <p:cNvPr id="1028" name="Text Box 79"/>
          <p:cNvSpPr txBox="1">
            <a:spLocks noChangeArrowheads="1"/>
          </p:cNvSpPr>
          <p:nvPr/>
        </p:nvSpPr>
        <p:spPr bwMode="auto">
          <a:xfrm>
            <a:off x="0" y="885825"/>
            <a:ext cx="9144000" cy="336550"/>
          </a:xfrm>
          <a:prstGeom prst="rect">
            <a:avLst/>
          </a:prstGeom>
          <a:noFill/>
          <a:ln w="9525" algn="ctr">
            <a:noFill/>
            <a:miter lim="800000"/>
            <a:headEnd/>
            <a:tailEnd/>
          </a:ln>
        </p:spPr>
        <p:txBody>
          <a:bodyPr>
            <a:spAutoFit/>
          </a:bodyPr>
          <a:lstStyle/>
          <a:p>
            <a:pPr eaLnBrk="0" hangingPunct="0"/>
            <a:endParaRPr lang="de-DE" sz="1600" b="1" dirty="0">
              <a:solidFill>
                <a:srgbClr val="7F7F7F"/>
              </a:solidFill>
              <a:latin typeface="Arial" charset="0"/>
              <a:ea typeface="ＭＳ Ｐゴシック" pitchFamily="1" charset="-128"/>
            </a:endParaRPr>
          </a:p>
        </p:txBody>
      </p:sp>
      <p:sp>
        <p:nvSpPr>
          <p:cNvPr id="1029" name="Rectangle 85"/>
          <p:cNvSpPr>
            <a:spLocks noGrp="1" noChangeArrowheads="1"/>
          </p:cNvSpPr>
          <p:nvPr>
            <p:ph type="body" idx="4294967295"/>
          </p:nvPr>
        </p:nvSpPr>
        <p:spPr>
          <a:xfrm>
            <a:off x="228600" y="838200"/>
            <a:ext cx="7848600" cy="685800"/>
          </a:xfrm>
        </p:spPr>
        <p:txBody>
          <a:bodyPr>
            <a:normAutofit/>
          </a:bodyPr>
          <a:lstStyle/>
          <a:p>
            <a:pPr eaLnBrk="1" hangingPunct="1">
              <a:buFont typeface="Wingdings" pitchFamily="2" charset="2"/>
              <a:buNone/>
            </a:pPr>
            <a:r>
              <a:rPr lang="fr-CH" sz="2000" b="1" dirty="0">
                <a:solidFill>
                  <a:srgbClr val="7F7F7F"/>
                </a:solidFill>
                <a:ea typeface="ＭＳ Ｐゴシック" pitchFamily="1" charset="-128"/>
              </a:rPr>
              <a:t>Introduction of the notion of reflection and transmission factors.</a:t>
            </a:r>
            <a:endParaRPr lang="en-GB" sz="2000" b="1" dirty="0">
              <a:solidFill>
                <a:srgbClr val="7F7F7F"/>
              </a:solidFill>
              <a:ea typeface="ＭＳ Ｐゴシック" pitchFamily="1" charset="-128"/>
            </a:endParaRPr>
          </a:p>
        </p:txBody>
      </p:sp>
      <p:grpSp>
        <p:nvGrpSpPr>
          <p:cNvPr id="2" name="Group 119"/>
          <p:cNvGrpSpPr>
            <a:grpSpLocks/>
          </p:cNvGrpSpPr>
          <p:nvPr/>
        </p:nvGrpSpPr>
        <p:grpSpPr bwMode="auto">
          <a:xfrm>
            <a:off x="1524000" y="1905000"/>
            <a:ext cx="3263900" cy="2438400"/>
            <a:chOff x="1056" y="1422"/>
            <a:chExt cx="2949" cy="2176"/>
          </a:xfrm>
        </p:grpSpPr>
        <p:sp>
          <p:nvSpPr>
            <p:cNvPr id="1042" name="AutoShape 91"/>
            <p:cNvSpPr>
              <a:spLocks noChangeArrowheads="1"/>
            </p:cNvSpPr>
            <p:nvPr/>
          </p:nvSpPr>
          <p:spPr bwMode="auto">
            <a:xfrm rot="-5410313">
              <a:off x="1583" y="2255"/>
              <a:ext cx="2111" cy="576"/>
            </a:xfrm>
            <a:prstGeom prst="parallelogram">
              <a:avLst>
                <a:gd name="adj" fmla="val 87381"/>
              </a:avLst>
            </a:prstGeom>
            <a:noFill/>
            <a:ln w="9525">
              <a:solidFill>
                <a:schemeClr val="tx1"/>
              </a:solidFill>
              <a:miter lim="800000"/>
              <a:headEnd/>
              <a:tailEnd/>
            </a:ln>
          </p:spPr>
          <p:txBody>
            <a:bodyPr wrap="none" anchor="ctr"/>
            <a:lstStyle/>
            <a:p>
              <a:endParaRPr lang="de-DE" dirty="0"/>
            </a:p>
          </p:txBody>
        </p:sp>
        <p:grpSp>
          <p:nvGrpSpPr>
            <p:cNvPr id="3" name="Group 112"/>
            <p:cNvGrpSpPr>
              <a:grpSpLocks/>
            </p:cNvGrpSpPr>
            <p:nvPr/>
          </p:nvGrpSpPr>
          <p:grpSpPr bwMode="auto">
            <a:xfrm>
              <a:off x="1823" y="1921"/>
              <a:ext cx="635" cy="921"/>
              <a:chOff x="1285" y="1999"/>
              <a:chExt cx="635" cy="921"/>
            </a:xfrm>
          </p:grpSpPr>
          <p:grpSp>
            <p:nvGrpSpPr>
              <p:cNvPr id="4" name="Group 111"/>
              <p:cNvGrpSpPr>
                <a:grpSpLocks/>
              </p:cNvGrpSpPr>
              <p:nvPr/>
            </p:nvGrpSpPr>
            <p:grpSpPr bwMode="auto">
              <a:xfrm>
                <a:off x="1584" y="2016"/>
                <a:ext cx="336" cy="768"/>
                <a:chOff x="1584" y="2016"/>
                <a:chExt cx="336" cy="768"/>
              </a:xfrm>
            </p:grpSpPr>
            <p:sp>
              <p:nvSpPr>
                <p:cNvPr id="1063" name="Line 92"/>
                <p:cNvSpPr>
                  <a:spLocks noChangeShapeType="1"/>
                </p:cNvSpPr>
                <p:nvPr/>
              </p:nvSpPr>
              <p:spPr bwMode="auto">
                <a:xfrm>
                  <a:off x="1584" y="2448"/>
                  <a:ext cx="336" cy="0"/>
                </a:xfrm>
                <a:prstGeom prst="line">
                  <a:avLst/>
                </a:prstGeom>
                <a:noFill/>
                <a:ln w="76200" cmpd="tri">
                  <a:solidFill>
                    <a:srgbClr val="02FD00"/>
                  </a:solidFill>
                  <a:round/>
                  <a:headEnd/>
                  <a:tailEnd type="triangle" w="med" len="med"/>
                </a:ln>
              </p:spPr>
              <p:txBody>
                <a:bodyPr wrap="none" anchor="ctr"/>
                <a:lstStyle/>
                <a:p>
                  <a:endParaRPr lang="en-GB" dirty="0"/>
                </a:p>
              </p:txBody>
            </p:sp>
            <p:sp>
              <p:nvSpPr>
                <p:cNvPr id="1064" name="Line 93"/>
                <p:cNvSpPr>
                  <a:spLocks noChangeShapeType="1"/>
                </p:cNvSpPr>
                <p:nvPr/>
              </p:nvSpPr>
              <p:spPr bwMode="auto">
                <a:xfrm flipV="1">
                  <a:off x="1584" y="2016"/>
                  <a:ext cx="0" cy="432"/>
                </a:xfrm>
                <a:prstGeom prst="line">
                  <a:avLst/>
                </a:prstGeom>
                <a:noFill/>
                <a:ln w="38100">
                  <a:solidFill>
                    <a:schemeClr val="accent2"/>
                  </a:solidFill>
                  <a:round/>
                  <a:headEnd/>
                  <a:tailEnd type="triangle" w="med" len="med"/>
                </a:ln>
              </p:spPr>
              <p:txBody>
                <a:bodyPr wrap="none" anchor="ctr"/>
                <a:lstStyle/>
                <a:p>
                  <a:endParaRPr lang="en-GB" dirty="0"/>
                </a:p>
              </p:txBody>
            </p:sp>
            <p:sp>
              <p:nvSpPr>
                <p:cNvPr id="1065" name="Line 94"/>
                <p:cNvSpPr>
                  <a:spLocks noChangeShapeType="1"/>
                </p:cNvSpPr>
                <p:nvPr/>
              </p:nvSpPr>
              <p:spPr bwMode="auto">
                <a:xfrm>
                  <a:off x="1584" y="2448"/>
                  <a:ext cx="336" cy="336"/>
                </a:xfrm>
                <a:prstGeom prst="line">
                  <a:avLst/>
                </a:prstGeom>
                <a:noFill/>
                <a:ln w="38100">
                  <a:solidFill>
                    <a:srgbClr val="0D02FF"/>
                  </a:solidFill>
                  <a:round/>
                  <a:headEnd/>
                  <a:tailEnd type="triangle" w="med" len="med"/>
                </a:ln>
              </p:spPr>
              <p:txBody>
                <a:bodyPr wrap="none" anchor="ctr"/>
                <a:lstStyle/>
                <a:p>
                  <a:endParaRPr lang="en-GB" dirty="0"/>
                </a:p>
              </p:txBody>
            </p:sp>
          </p:grpSp>
          <p:sp>
            <p:nvSpPr>
              <p:cNvPr id="1061" name="Text Box 95"/>
              <p:cNvSpPr txBox="1">
                <a:spLocks noChangeArrowheads="1"/>
              </p:cNvSpPr>
              <p:nvPr/>
            </p:nvSpPr>
            <p:spPr bwMode="auto">
              <a:xfrm>
                <a:off x="1285" y="1999"/>
                <a:ext cx="304" cy="327"/>
              </a:xfrm>
              <a:prstGeom prst="rect">
                <a:avLst/>
              </a:prstGeom>
              <a:noFill/>
              <a:ln w="9525">
                <a:noFill/>
                <a:miter lim="800000"/>
                <a:headEnd/>
                <a:tailEnd/>
              </a:ln>
            </p:spPr>
            <p:txBody>
              <a:bodyPr wrap="none">
                <a:spAutoFit/>
              </a:bodyPr>
              <a:lstStyle/>
              <a:p>
                <a:r>
                  <a:rPr lang="en-US" b="1" dirty="0">
                    <a:solidFill>
                      <a:schemeClr val="accent2"/>
                    </a:solidFill>
                  </a:rPr>
                  <a:t>E</a:t>
                </a:r>
                <a:endParaRPr lang="en-US" dirty="0"/>
              </a:p>
            </p:txBody>
          </p:sp>
          <p:sp>
            <p:nvSpPr>
              <p:cNvPr id="1062" name="Text Box 96"/>
              <p:cNvSpPr txBox="1">
                <a:spLocks noChangeArrowheads="1"/>
              </p:cNvSpPr>
              <p:nvPr/>
            </p:nvSpPr>
            <p:spPr bwMode="auto">
              <a:xfrm>
                <a:off x="1439" y="2592"/>
                <a:ext cx="315" cy="328"/>
              </a:xfrm>
              <a:prstGeom prst="rect">
                <a:avLst/>
              </a:prstGeom>
              <a:noFill/>
              <a:ln w="9525">
                <a:noFill/>
                <a:miter lim="800000"/>
                <a:headEnd/>
                <a:tailEnd/>
              </a:ln>
            </p:spPr>
            <p:txBody>
              <a:bodyPr wrap="none">
                <a:spAutoFit/>
              </a:bodyPr>
              <a:lstStyle/>
              <a:p>
                <a:r>
                  <a:rPr lang="en-US" b="1" dirty="0">
                    <a:solidFill>
                      <a:srgbClr val="0D02FF"/>
                    </a:solidFill>
                  </a:rPr>
                  <a:t>H</a:t>
                </a:r>
                <a:endParaRPr lang="en-US" dirty="0"/>
              </a:p>
            </p:txBody>
          </p:sp>
        </p:grpSp>
        <p:sp>
          <p:nvSpPr>
            <p:cNvPr id="1044" name="Text Box 97"/>
            <p:cNvSpPr txBox="1">
              <a:spLocks noChangeArrowheads="1"/>
            </p:cNvSpPr>
            <p:nvPr/>
          </p:nvSpPr>
          <p:spPr bwMode="auto">
            <a:xfrm>
              <a:off x="1430" y="1422"/>
              <a:ext cx="1073" cy="327"/>
            </a:xfrm>
            <a:prstGeom prst="rect">
              <a:avLst/>
            </a:prstGeom>
            <a:noFill/>
            <a:ln w="9525">
              <a:noFill/>
              <a:miter lim="800000"/>
              <a:headEnd/>
              <a:tailEnd/>
            </a:ln>
          </p:spPr>
          <p:txBody>
            <a:bodyPr wrap="none">
              <a:spAutoFit/>
            </a:bodyPr>
            <a:lstStyle/>
            <a:p>
              <a:r>
                <a:rPr lang="en-US" dirty="0"/>
                <a:t>Medium 1</a:t>
              </a:r>
            </a:p>
          </p:txBody>
        </p:sp>
        <p:sp>
          <p:nvSpPr>
            <p:cNvPr id="1045" name="Text Box 98"/>
            <p:cNvSpPr txBox="1">
              <a:spLocks noChangeArrowheads="1"/>
            </p:cNvSpPr>
            <p:nvPr/>
          </p:nvSpPr>
          <p:spPr bwMode="auto">
            <a:xfrm>
              <a:off x="2880" y="1440"/>
              <a:ext cx="1073" cy="328"/>
            </a:xfrm>
            <a:prstGeom prst="rect">
              <a:avLst/>
            </a:prstGeom>
            <a:noFill/>
            <a:ln w="9525">
              <a:noFill/>
              <a:miter lim="800000"/>
              <a:headEnd/>
              <a:tailEnd/>
            </a:ln>
          </p:spPr>
          <p:txBody>
            <a:bodyPr wrap="none">
              <a:spAutoFit/>
            </a:bodyPr>
            <a:lstStyle/>
            <a:p>
              <a:r>
                <a:rPr lang="en-US" dirty="0"/>
                <a:t>Medium 2</a:t>
              </a:r>
            </a:p>
          </p:txBody>
        </p:sp>
        <p:grpSp>
          <p:nvGrpSpPr>
            <p:cNvPr id="5" name="Group 113"/>
            <p:cNvGrpSpPr>
              <a:grpSpLocks/>
            </p:cNvGrpSpPr>
            <p:nvPr/>
          </p:nvGrpSpPr>
          <p:grpSpPr bwMode="auto">
            <a:xfrm>
              <a:off x="1056" y="1920"/>
              <a:ext cx="879" cy="432"/>
              <a:chOff x="1248" y="2832"/>
              <a:chExt cx="879" cy="432"/>
            </a:xfrm>
          </p:grpSpPr>
          <p:sp>
            <p:nvSpPr>
              <p:cNvPr id="1055" name="Line 101"/>
              <p:cNvSpPr>
                <a:spLocks noChangeShapeType="1"/>
              </p:cNvSpPr>
              <p:nvPr/>
            </p:nvSpPr>
            <p:spPr bwMode="auto">
              <a:xfrm flipH="1">
                <a:off x="1440" y="3264"/>
                <a:ext cx="384" cy="0"/>
              </a:xfrm>
              <a:prstGeom prst="line">
                <a:avLst/>
              </a:prstGeom>
              <a:noFill/>
              <a:ln w="76200" cmpd="tri">
                <a:solidFill>
                  <a:srgbClr val="02FD00"/>
                </a:solidFill>
                <a:round/>
                <a:headEnd/>
                <a:tailEnd type="triangle" w="med" len="med"/>
              </a:ln>
            </p:spPr>
            <p:txBody>
              <a:bodyPr wrap="none" anchor="ctr"/>
              <a:lstStyle/>
              <a:p>
                <a:endParaRPr lang="en-GB" dirty="0"/>
              </a:p>
            </p:txBody>
          </p:sp>
          <p:sp>
            <p:nvSpPr>
              <p:cNvPr id="1056" name="Line 102"/>
              <p:cNvSpPr>
                <a:spLocks noChangeShapeType="1"/>
              </p:cNvSpPr>
              <p:nvPr/>
            </p:nvSpPr>
            <p:spPr bwMode="auto">
              <a:xfrm flipV="1">
                <a:off x="1824" y="2832"/>
                <a:ext cx="0" cy="432"/>
              </a:xfrm>
              <a:prstGeom prst="line">
                <a:avLst/>
              </a:prstGeom>
              <a:noFill/>
              <a:ln w="38100">
                <a:solidFill>
                  <a:schemeClr val="accent2"/>
                </a:solidFill>
                <a:round/>
                <a:headEnd/>
                <a:tailEnd type="triangle" w="med" len="med"/>
              </a:ln>
            </p:spPr>
            <p:txBody>
              <a:bodyPr wrap="none" anchor="ctr"/>
              <a:lstStyle/>
              <a:p>
                <a:endParaRPr lang="en-GB" dirty="0"/>
              </a:p>
            </p:txBody>
          </p:sp>
          <p:sp>
            <p:nvSpPr>
              <p:cNvPr id="1057" name="Line 103"/>
              <p:cNvSpPr>
                <a:spLocks noChangeShapeType="1"/>
              </p:cNvSpPr>
              <p:nvPr/>
            </p:nvSpPr>
            <p:spPr bwMode="auto">
              <a:xfrm flipH="1" flipV="1">
                <a:off x="1488" y="2880"/>
                <a:ext cx="336" cy="384"/>
              </a:xfrm>
              <a:prstGeom prst="line">
                <a:avLst/>
              </a:prstGeom>
              <a:noFill/>
              <a:ln w="38100">
                <a:solidFill>
                  <a:srgbClr val="0D02FF"/>
                </a:solidFill>
                <a:round/>
                <a:headEnd/>
                <a:tailEnd type="triangle" w="med" len="med"/>
              </a:ln>
            </p:spPr>
            <p:txBody>
              <a:bodyPr wrap="none" anchor="ctr"/>
              <a:lstStyle/>
              <a:p>
                <a:endParaRPr lang="en-GB" dirty="0"/>
              </a:p>
            </p:txBody>
          </p:sp>
          <p:sp>
            <p:nvSpPr>
              <p:cNvPr id="1058" name="Text Box 104"/>
              <p:cNvSpPr txBox="1">
                <a:spLocks noChangeArrowheads="1"/>
              </p:cNvSpPr>
              <p:nvPr/>
            </p:nvSpPr>
            <p:spPr bwMode="auto">
              <a:xfrm>
                <a:off x="1823" y="2929"/>
                <a:ext cx="304" cy="327"/>
              </a:xfrm>
              <a:prstGeom prst="rect">
                <a:avLst/>
              </a:prstGeom>
              <a:noFill/>
              <a:ln w="9525">
                <a:noFill/>
                <a:miter lim="800000"/>
                <a:headEnd/>
                <a:tailEnd/>
              </a:ln>
            </p:spPr>
            <p:txBody>
              <a:bodyPr wrap="none">
                <a:spAutoFit/>
              </a:bodyPr>
              <a:lstStyle/>
              <a:p>
                <a:r>
                  <a:rPr lang="en-US" b="1" dirty="0">
                    <a:solidFill>
                      <a:schemeClr val="accent2"/>
                    </a:solidFill>
                  </a:rPr>
                  <a:t>E</a:t>
                </a:r>
                <a:endParaRPr lang="en-US" dirty="0"/>
              </a:p>
            </p:txBody>
          </p:sp>
          <p:sp>
            <p:nvSpPr>
              <p:cNvPr id="1059" name="Text Box 105"/>
              <p:cNvSpPr txBox="1">
                <a:spLocks noChangeArrowheads="1"/>
              </p:cNvSpPr>
              <p:nvPr/>
            </p:nvSpPr>
            <p:spPr bwMode="auto">
              <a:xfrm>
                <a:off x="1248" y="2881"/>
                <a:ext cx="316" cy="327"/>
              </a:xfrm>
              <a:prstGeom prst="rect">
                <a:avLst/>
              </a:prstGeom>
              <a:noFill/>
              <a:ln w="9525">
                <a:noFill/>
                <a:miter lim="800000"/>
                <a:headEnd/>
                <a:tailEnd/>
              </a:ln>
            </p:spPr>
            <p:txBody>
              <a:bodyPr wrap="none">
                <a:spAutoFit/>
              </a:bodyPr>
              <a:lstStyle/>
              <a:p>
                <a:r>
                  <a:rPr lang="en-US" b="1" dirty="0">
                    <a:solidFill>
                      <a:srgbClr val="0D02FF"/>
                    </a:solidFill>
                  </a:rPr>
                  <a:t>H</a:t>
                </a:r>
                <a:endParaRPr lang="en-US" dirty="0"/>
              </a:p>
            </p:txBody>
          </p:sp>
        </p:grpSp>
        <p:grpSp>
          <p:nvGrpSpPr>
            <p:cNvPr id="6" name="Group 115"/>
            <p:cNvGrpSpPr>
              <a:grpSpLocks/>
            </p:cNvGrpSpPr>
            <p:nvPr/>
          </p:nvGrpSpPr>
          <p:grpSpPr bwMode="auto">
            <a:xfrm>
              <a:off x="3120" y="1921"/>
              <a:ext cx="634" cy="921"/>
              <a:chOff x="3360" y="2065"/>
              <a:chExt cx="634" cy="921"/>
            </a:xfrm>
          </p:grpSpPr>
          <p:sp>
            <p:nvSpPr>
              <p:cNvPr id="1050" name="Line 106"/>
              <p:cNvSpPr>
                <a:spLocks noChangeShapeType="1"/>
              </p:cNvSpPr>
              <p:nvPr/>
            </p:nvSpPr>
            <p:spPr bwMode="auto">
              <a:xfrm>
                <a:off x="3658" y="2514"/>
                <a:ext cx="336" cy="0"/>
              </a:xfrm>
              <a:prstGeom prst="line">
                <a:avLst/>
              </a:prstGeom>
              <a:noFill/>
              <a:ln w="76200" cmpd="tri">
                <a:solidFill>
                  <a:srgbClr val="02FD00"/>
                </a:solidFill>
                <a:round/>
                <a:headEnd/>
                <a:tailEnd type="triangle" w="med" len="med"/>
              </a:ln>
            </p:spPr>
            <p:txBody>
              <a:bodyPr wrap="none" anchor="ctr"/>
              <a:lstStyle/>
              <a:p>
                <a:endParaRPr lang="en-GB" dirty="0"/>
              </a:p>
            </p:txBody>
          </p:sp>
          <p:sp>
            <p:nvSpPr>
              <p:cNvPr id="1051" name="Line 107"/>
              <p:cNvSpPr>
                <a:spLocks noChangeShapeType="1"/>
              </p:cNvSpPr>
              <p:nvPr/>
            </p:nvSpPr>
            <p:spPr bwMode="auto">
              <a:xfrm flipV="1">
                <a:off x="3658" y="2082"/>
                <a:ext cx="0" cy="432"/>
              </a:xfrm>
              <a:prstGeom prst="line">
                <a:avLst/>
              </a:prstGeom>
              <a:noFill/>
              <a:ln w="38100">
                <a:solidFill>
                  <a:schemeClr val="accent2"/>
                </a:solidFill>
                <a:round/>
                <a:headEnd/>
                <a:tailEnd type="triangle" w="med" len="med"/>
              </a:ln>
            </p:spPr>
            <p:txBody>
              <a:bodyPr wrap="none" anchor="ctr"/>
              <a:lstStyle/>
              <a:p>
                <a:endParaRPr lang="en-GB" dirty="0"/>
              </a:p>
            </p:txBody>
          </p:sp>
          <p:sp>
            <p:nvSpPr>
              <p:cNvPr id="1052" name="Line 108"/>
              <p:cNvSpPr>
                <a:spLocks noChangeShapeType="1"/>
              </p:cNvSpPr>
              <p:nvPr/>
            </p:nvSpPr>
            <p:spPr bwMode="auto">
              <a:xfrm>
                <a:off x="3658" y="2514"/>
                <a:ext cx="336" cy="336"/>
              </a:xfrm>
              <a:prstGeom prst="line">
                <a:avLst/>
              </a:prstGeom>
              <a:noFill/>
              <a:ln w="38100">
                <a:solidFill>
                  <a:srgbClr val="0D02FF"/>
                </a:solidFill>
                <a:round/>
                <a:headEnd/>
                <a:tailEnd type="triangle" w="med" len="med"/>
              </a:ln>
            </p:spPr>
            <p:txBody>
              <a:bodyPr wrap="none" anchor="ctr"/>
              <a:lstStyle/>
              <a:p>
                <a:endParaRPr lang="en-GB" dirty="0"/>
              </a:p>
            </p:txBody>
          </p:sp>
          <p:sp>
            <p:nvSpPr>
              <p:cNvPr id="1053" name="Text Box 109"/>
              <p:cNvSpPr txBox="1">
                <a:spLocks noChangeArrowheads="1"/>
              </p:cNvSpPr>
              <p:nvPr/>
            </p:nvSpPr>
            <p:spPr bwMode="auto">
              <a:xfrm>
                <a:off x="3360" y="2065"/>
                <a:ext cx="304" cy="327"/>
              </a:xfrm>
              <a:prstGeom prst="rect">
                <a:avLst/>
              </a:prstGeom>
              <a:noFill/>
              <a:ln w="9525">
                <a:noFill/>
                <a:miter lim="800000"/>
                <a:headEnd/>
                <a:tailEnd/>
              </a:ln>
            </p:spPr>
            <p:txBody>
              <a:bodyPr wrap="none">
                <a:spAutoFit/>
              </a:bodyPr>
              <a:lstStyle/>
              <a:p>
                <a:r>
                  <a:rPr lang="en-US" b="1" dirty="0">
                    <a:solidFill>
                      <a:schemeClr val="accent2"/>
                    </a:solidFill>
                  </a:rPr>
                  <a:t>E</a:t>
                </a:r>
                <a:endParaRPr lang="en-US" dirty="0"/>
              </a:p>
            </p:txBody>
          </p:sp>
          <p:sp>
            <p:nvSpPr>
              <p:cNvPr id="1054" name="Text Box 110"/>
              <p:cNvSpPr txBox="1">
                <a:spLocks noChangeArrowheads="1"/>
              </p:cNvSpPr>
              <p:nvPr/>
            </p:nvSpPr>
            <p:spPr bwMode="auto">
              <a:xfrm>
                <a:off x="3513" y="2658"/>
                <a:ext cx="316" cy="328"/>
              </a:xfrm>
              <a:prstGeom prst="rect">
                <a:avLst/>
              </a:prstGeom>
              <a:noFill/>
              <a:ln w="9525">
                <a:noFill/>
                <a:miter lim="800000"/>
                <a:headEnd/>
                <a:tailEnd/>
              </a:ln>
            </p:spPr>
            <p:txBody>
              <a:bodyPr wrap="none">
                <a:spAutoFit/>
              </a:bodyPr>
              <a:lstStyle/>
              <a:p>
                <a:r>
                  <a:rPr lang="en-US" b="1" dirty="0">
                    <a:solidFill>
                      <a:srgbClr val="0D02FF"/>
                    </a:solidFill>
                  </a:rPr>
                  <a:t>H</a:t>
                </a:r>
                <a:endParaRPr lang="en-US" dirty="0"/>
              </a:p>
            </p:txBody>
          </p:sp>
        </p:grpSp>
        <p:sp>
          <p:nvSpPr>
            <p:cNvPr id="1048" name="Text Box 116"/>
            <p:cNvSpPr txBox="1">
              <a:spLocks noChangeArrowheads="1"/>
            </p:cNvSpPr>
            <p:nvPr/>
          </p:nvSpPr>
          <p:spPr bwMode="auto">
            <a:xfrm>
              <a:off x="1285" y="3063"/>
              <a:ext cx="646" cy="327"/>
            </a:xfrm>
            <a:prstGeom prst="rect">
              <a:avLst/>
            </a:prstGeom>
            <a:noFill/>
            <a:ln w="9525">
              <a:noFill/>
              <a:miter lim="800000"/>
              <a:headEnd/>
              <a:tailEnd/>
            </a:ln>
          </p:spPr>
          <p:txBody>
            <a:bodyPr wrap="none">
              <a:spAutoFit/>
            </a:bodyPr>
            <a:lstStyle/>
            <a:p>
              <a:r>
                <a:rPr lang="en-US" b="1" dirty="0">
                  <a:latin typeface="Symbol" pitchFamily="18" charset="2"/>
                  <a:sym typeface="Symbol" pitchFamily="18" charset="2"/>
                </a:rPr>
                <a:t></a:t>
              </a:r>
              <a:r>
                <a:rPr lang="en-US" b="1" baseline="-25000" dirty="0"/>
                <a:t>1</a:t>
              </a:r>
              <a:r>
                <a:rPr lang="en-US" dirty="0"/>
                <a:t>  Z</a:t>
              </a:r>
              <a:r>
                <a:rPr lang="en-US" baseline="-25000" dirty="0"/>
                <a:t>1</a:t>
              </a:r>
              <a:endParaRPr lang="en-US" dirty="0"/>
            </a:p>
          </p:txBody>
        </p:sp>
        <p:sp>
          <p:nvSpPr>
            <p:cNvPr id="1049" name="Text Box 117"/>
            <p:cNvSpPr txBox="1">
              <a:spLocks noChangeArrowheads="1"/>
            </p:cNvSpPr>
            <p:nvPr/>
          </p:nvSpPr>
          <p:spPr bwMode="auto">
            <a:xfrm>
              <a:off x="3360" y="3121"/>
              <a:ext cx="645" cy="327"/>
            </a:xfrm>
            <a:prstGeom prst="rect">
              <a:avLst/>
            </a:prstGeom>
            <a:noFill/>
            <a:ln w="9525">
              <a:noFill/>
              <a:miter lim="800000"/>
              <a:headEnd/>
              <a:tailEnd/>
            </a:ln>
          </p:spPr>
          <p:txBody>
            <a:bodyPr wrap="none">
              <a:spAutoFit/>
            </a:bodyPr>
            <a:lstStyle/>
            <a:p>
              <a:r>
                <a:rPr lang="en-US" b="1" dirty="0">
                  <a:latin typeface="Symbol" pitchFamily="18" charset="2"/>
                  <a:sym typeface="Symbol" pitchFamily="18" charset="2"/>
                </a:rPr>
                <a:t></a:t>
              </a:r>
              <a:r>
                <a:rPr lang="en-US" b="1" baseline="-25000" dirty="0"/>
                <a:t>2</a:t>
              </a:r>
              <a:r>
                <a:rPr lang="en-US" dirty="0"/>
                <a:t>  Z</a:t>
              </a:r>
              <a:r>
                <a:rPr lang="en-US" baseline="-25000" dirty="0"/>
                <a:t>2</a:t>
              </a:r>
              <a:endParaRPr lang="en-US" dirty="0"/>
            </a:p>
          </p:txBody>
        </p:sp>
      </p:grpSp>
      <p:sp>
        <p:nvSpPr>
          <p:cNvPr id="1031" name="Text Box 120"/>
          <p:cNvSpPr txBox="1">
            <a:spLocks noChangeArrowheads="1"/>
          </p:cNvSpPr>
          <p:nvPr/>
        </p:nvSpPr>
        <p:spPr bwMode="auto">
          <a:xfrm>
            <a:off x="4114800" y="1371600"/>
            <a:ext cx="1371600" cy="457200"/>
          </a:xfrm>
          <a:prstGeom prst="rect">
            <a:avLst/>
          </a:prstGeom>
          <a:noFill/>
          <a:ln w="9525">
            <a:noFill/>
            <a:miter lim="800000"/>
            <a:headEnd/>
            <a:tailEnd/>
          </a:ln>
        </p:spPr>
        <p:txBody>
          <a:bodyPr>
            <a:spAutoFit/>
          </a:bodyPr>
          <a:lstStyle/>
          <a:p>
            <a:r>
              <a:rPr lang="en-US" sz="2400" i="1" dirty="0"/>
              <a:t>Z</a:t>
            </a:r>
            <a:r>
              <a:rPr lang="en-US" sz="2400" dirty="0"/>
              <a:t>=</a:t>
            </a:r>
            <a:r>
              <a:rPr lang="en-US" sz="2400" i="1" dirty="0"/>
              <a:t>E</a:t>
            </a:r>
            <a:r>
              <a:rPr lang="en-US" sz="2400" baseline="-25000" dirty="0"/>
              <a:t>y</a:t>
            </a:r>
            <a:r>
              <a:rPr lang="en-US" sz="2400" dirty="0"/>
              <a:t>/</a:t>
            </a:r>
            <a:r>
              <a:rPr lang="en-US" sz="2400" i="1" dirty="0"/>
              <a:t>H</a:t>
            </a:r>
            <a:r>
              <a:rPr lang="en-US" sz="2400" baseline="-25000" dirty="0"/>
              <a:t>z</a:t>
            </a:r>
            <a:endParaRPr lang="en-US" sz="2400" dirty="0"/>
          </a:p>
        </p:txBody>
      </p:sp>
      <p:graphicFrame>
        <p:nvGraphicFramePr>
          <p:cNvPr id="1026" name="Object 121"/>
          <p:cNvGraphicFramePr>
            <a:graphicFrameLocks noChangeAspect="1"/>
          </p:cNvGraphicFramePr>
          <p:nvPr/>
        </p:nvGraphicFramePr>
        <p:xfrm>
          <a:off x="5765800" y="1371600"/>
          <a:ext cx="2482850" cy="4229100"/>
        </p:xfrm>
        <a:graphic>
          <a:graphicData uri="http://schemas.openxmlformats.org/presentationml/2006/ole">
            <mc:AlternateContent xmlns:mc="http://schemas.openxmlformats.org/markup-compatibility/2006">
              <mc:Choice xmlns:v="urn:schemas-microsoft-com:vml" Requires="v">
                <p:oleObj name="Equation" r:id="rId3" imgW="939800" imgH="1600200" progId="Equation.3">
                  <p:embed/>
                </p:oleObj>
              </mc:Choice>
              <mc:Fallback>
                <p:oleObj name="Equation" r:id="rId3" imgW="939800" imgH="1600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5800" y="1371600"/>
                        <a:ext cx="2482850" cy="422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7" name="Slide Number Placeholder 36"/>
          <p:cNvSpPr>
            <a:spLocks noGrp="1"/>
          </p:cNvSpPr>
          <p:nvPr>
            <p:ph type="sldNum" sz="quarter" idx="12"/>
          </p:nvPr>
        </p:nvSpPr>
        <p:spPr/>
        <p:txBody>
          <a:bodyPr/>
          <a:lstStyle/>
          <a:p>
            <a:pPr>
              <a:defRPr/>
            </a:pPr>
            <a:fld id="{CE5CDBBF-8BB0-4B21-BDB7-5958B89B0BC4}" type="slidenum">
              <a:rPr lang="en-US" smtClean="0"/>
              <a:pPr>
                <a:defRPr/>
              </a:pPr>
              <a:t>162</a:t>
            </a:fld>
            <a:endParaRPr lang="en-US" dirty="0"/>
          </a:p>
        </p:txBody>
      </p:sp>
      <p:grpSp>
        <p:nvGrpSpPr>
          <p:cNvPr id="7" name="Group 53"/>
          <p:cNvGrpSpPr>
            <a:grpSpLocks/>
          </p:cNvGrpSpPr>
          <p:nvPr/>
        </p:nvGrpSpPr>
        <p:grpSpPr bwMode="auto">
          <a:xfrm>
            <a:off x="2928938" y="4357688"/>
            <a:ext cx="1157287" cy="1441450"/>
            <a:chOff x="2928926" y="4357694"/>
            <a:chExt cx="1157338" cy="1440902"/>
          </a:xfrm>
        </p:grpSpPr>
        <p:sp>
          <p:nvSpPr>
            <p:cNvPr id="1036" name="TextBox 50"/>
            <p:cNvSpPr txBox="1">
              <a:spLocks noChangeArrowheads="1"/>
            </p:cNvSpPr>
            <p:nvPr/>
          </p:nvSpPr>
          <p:spPr bwMode="auto">
            <a:xfrm>
              <a:off x="2928926" y="4357694"/>
              <a:ext cx="300082" cy="369332"/>
            </a:xfrm>
            <a:prstGeom prst="rect">
              <a:avLst/>
            </a:prstGeom>
            <a:noFill/>
            <a:ln w="9525">
              <a:noFill/>
              <a:miter lim="800000"/>
              <a:headEnd/>
              <a:tailEnd/>
            </a:ln>
          </p:spPr>
          <p:txBody>
            <a:bodyPr wrap="none">
              <a:spAutoFit/>
            </a:bodyPr>
            <a:lstStyle/>
            <a:p>
              <a:r>
                <a:rPr lang="en-US" dirty="0"/>
                <a:t>y</a:t>
              </a:r>
              <a:endParaRPr lang="en-GB" dirty="0"/>
            </a:p>
          </p:txBody>
        </p:sp>
        <p:cxnSp>
          <p:nvCxnSpPr>
            <p:cNvPr id="1037" name="Straight Arrow Connector 39"/>
            <p:cNvCxnSpPr>
              <a:cxnSpLocks noChangeShapeType="1"/>
            </p:cNvCxnSpPr>
            <p:nvPr/>
          </p:nvCxnSpPr>
          <p:spPr bwMode="auto">
            <a:xfrm>
              <a:off x="3071802" y="5214950"/>
              <a:ext cx="714380" cy="1588"/>
            </a:xfrm>
            <a:prstGeom prst="straightConnector1">
              <a:avLst/>
            </a:prstGeom>
            <a:noFill/>
            <a:ln w="9525" algn="ctr">
              <a:solidFill>
                <a:schemeClr val="tx1"/>
              </a:solidFill>
              <a:round/>
              <a:headEnd/>
              <a:tailEnd type="arrow" w="med" len="med"/>
            </a:ln>
          </p:spPr>
        </p:cxnSp>
        <p:cxnSp>
          <p:nvCxnSpPr>
            <p:cNvPr id="1038" name="Straight Arrow Connector 41"/>
            <p:cNvCxnSpPr>
              <a:cxnSpLocks noChangeShapeType="1"/>
            </p:cNvCxnSpPr>
            <p:nvPr/>
          </p:nvCxnSpPr>
          <p:spPr bwMode="auto">
            <a:xfrm rot="5400000" flipH="1" flipV="1">
              <a:off x="2820975" y="4964917"/>
              <a:ext cx="500860" cy="794"/>
            </a:xfrm>
            <a:prstGeom prst="straightConnector1">
              <a:avLst/>
            </a:prstGeom>
            <a:noFill/>
            <a:ln w="9525" algn="ctr">
              <a:solidFill>
                <a:schemeClr val="tx1"/>
              </a:solidFill>
              <a:round/>
              <a:headEnd/>
              <a:tailEnd type="arrow" w="med" len="med"/>
            </a:ln>
          </p:spPr>
        </p:cxnSp>
        <p:cxnSp>
          <p:nvCxnSpPr>
            <p:cNvPr id="1039" name="Straight Arrow Connector 45"/>
            <p:cNvCxnSpPr>
              <a:cxnSpLocks noChangeShapeType="1"/>
            </p:cNvCxnSpPr>
            <p:nvPr/>
          </p:nvCxnSpPr>
          <p:spPr bwMode="auto">
            <a:xfrm>
              <a:off x="3071802" y="5214950"/>
              <a:ext cx="428628" cy="285752"/>
            </a:xfrm>
            <a:prstGeom prst="straightConnector1">
              <a:avLst/>
            </a:prstGeom>
            <a:noFill/>
            <a:ln w="9525" algn="ctr">
              <a:solidFill>
                <a:schemeClr val="tx1"/>
              </a:solidFill>
              <a:round/>
              <a:headEnd/>
              <a:tailEnd type="arrow" w="med" len="med"/>
            </a:ln>
          </p:spPr>
        </p:cxnSp>
        <p:sp>
          <p:nvSpPr>
            <p:cNvPr id="1040" name="TextBox 49"/>
            <p:cNvSpPr txBox="1">
              <a:spLocks noChangeArrowheads="1"/>
            </p:cNvSpPr>
            <p:nvPr/>
          </p:nvSpPr>
          <p:spPr bwMode="auto">
            <a:xfrm>
              <a:off x="3786182" y="5072074"/>
              <a:ext cx="300082" cy="369332"/>
            </a:xfrm>
            <a:prstGeom prst="rect">
              <a:avLst/>
            </a:prstGeom>
            <a:noFill/>
            <a:ln w="9525">
              <a:noFill/>
              <a:miter lim="800000"/>
              <a:headEnd/>
              <a:tailEnd/>
            </a:ln>
          </p:spPr>
          <p:txBody>
            <a:bodyPr wrap="none">
              <a:spAutoFit/>
            </a:bodyPr>
            <a:lstStyle/>
            <a:p>
              <a:r>
                <a:rPr lang="en-US" dirty="0"/>
                <a:t>x</a:t>
              </a:r>
              <a:endParaRPr lang="en-GB" dirty="0"/>
            </a:p>
          </p:txBody>
        </p:sp>
        <p:sp>
          <p:nvSpPr>
            <p:cNvPr id="1041" name="TextBox 51"/>
            <p:cNvSpPr txBox="1">
              <a:spLocks noChangeArrowheads="1"/>
            </p:cNvSpPr>
            <p:nvPr/>
          </p:nvSpPr>
          <p:spPr bwMode="auto">
            <a:xfrm>
              <a:off x="3428992" y="5429264"/>
              <a:ext cx="300082" cy="369332"/>
            </a:xfrm>
            <a:prstGeom prst="rect">
              <a:avLst/>
            </a:prstGeom>
            <a:noFill/>
            <a:ln w="9525">
              <a:noFill/>
              <a:miter lim="800000"/>
              <a:headEnd/>
              <a:tailEnd/>
            </a:ln>
          </p:spPr>
          <p:txBody>
            <a:bodyPr>
              <a:spAutoFit/>
            </a:bodyPr>
            <a:lstStyle/>
            <a:p>
              <a:r>
                <a:rPr lang="en-US" dirty="0"/>
                <a:t>z</a:t>
              </a:r>
              <a:endParaRPr lang="en-GB" dirty="0"/>
            </a:p>
          </p:txBody>
        </p:sp>
      </p:grpSp>
      <p:sp>
        <p:nvSpPr>
          <p:cNvPr id="9" name="Footer Placeholder 8">
            <a:extLst>
              <a:ext uri="{FF2B5EF4-FFF2-40B4-BE49-F238E27FC236}">
                <a16:creationId xmlns:a16="http://schemas.microsoft.com/office/drawing/2014/main" id="{2C23A1FE-174E-4279-AF02-543BE3904F61}"/>
              </a:ext>
            </a:extLst>
          </p:cNvPr>
          <p:cNvSpPr>
            <a:spLocks noGrp="1"/>
          </p:cNvSpPr>
          <p:nvPr>
            <p:ph type="ftr" sz="quarter" idx="11"/>
          </p:nvPr>
        </p:nvSpPr>
        <p:spPr/>
        <p:txBody>
          <a:bodyPr/>
          <a:lstStyle/>
          <a:p>
            <a:r>
              <a:rPr lang="en-GB"/>
              <a:t>JUAS  2021: SC RF  - Caspers/Wendt/Bozzolan/Calatroni</a:t>
            </a:r>
            <a:endParaRPr lang="en-GB" dirty="0"/>
          </a:p>
        </p:txBody>
      </p:sp>
      <p:sp>
        <p:nvSpPr>
          <p:cNvPr id="8" name="Date Placeholder 7">
            <a:extLst>
              <a:ext uri="{FF2B5EF4-FFF2-40B4-BE49-F238E27FC236}">
                <a16:creationId xmlns:a16="http://schemas.microsoft.com/office/drawing/2014/main" id="{6C25DA46-2922-420D-9644-35C9F6CA8076}"/>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1243732930"/>
      </p:ext>
    </p:extLst>
  </p:cSld>
  <p:clrMapOvr>
    <a:masterClrMapping/>
  </p:clrMapOvr>
  <p:transition/>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idx="4294967295"/>
          </p:nvPr>
        </p:nvSpPr>
        <p:spPr>
          <a:xfrm>
            <a:off x="2328630" y="304800"/>
            <a:ext cx="8072438" cy="457200"/>
          </a:xfrm>
        </p:spPr>
        <p:txBody>
          <a:bodyPr>
            <a:normAutofit fontScale="90000"/>
          </a:bodyPr>
          <a:lstStyle/>
          <a:p>
            <a:pPr eaLnBrk="1" hangingPunct="1"/>
            <a:r>
              <a:rPr lang="en-GB" dirty="0"/>
              <a:t>Transmission line </a:t>
            </a:r>
            <a:r>
              <a:rPr lang="en-GB" sz="2000" dirty="0"/>
              <a:t>2/2</a:t>
            </a:r>
            <a:endParaRPr lang="en-GB" dirty="0"/>
          </a:p>
        </p:txBody>
      </p:sp>
      <p:sp>
        <p:nvSpPr>
          <p:cNvPr id="2055" name="Text Box 79"/>
          <p:cNvSpPr txBox="1">
            <a:spLocks noChangeArrowheads="1"/>
          </p:cNvSpPr>
          <p:nvPr/>
        </p:nvSpPr>
        <p:spPr bwMode="auto">
          <a:xfrm>
            <a:off x="0" y="885825"/>
            <a:ext cx="9144000" cy="336550"/>
          </a:xfrm>
          <a:prstGeom prst="rect">
            <a:avLst/>
          </a:prstGeom>
          <a:noFill/>
          <a:ln w="9525" algn="ctr">
            <a:noFill/>
            <a:miter lim="800000"/>
            <a:headEnd/>
            <a:tailEnd/>
          </a:ln>
        </p:spPr>
        <p:txBody>
          <a:bodyPr>
            <a:spAutoFit/>
          </a:bodyPr>
          <a:lstStyle/>
          <a:p>
            <a:pPr eaLnBrk="0" hangingPunct="0"/>
            <a:endParaRPr lang="de-DE" sz="1600" b="1" dirty="0">
              <a:solidFill>
                <a:srgbClr val="7F7F7F"/>
              </a:solidFill>
              <a:latin typeface="Arial" charset="0"/>
              <a:ea typeface="ＭＳ Ｐゴシック" pitchFamily="1" charset="-128"/>
            </a:endParaRPr>
          </a:p>
        </p:txBody>
      </p:sp>
      <p:grpSp>
        <p:nvGrpSpPr>
          <p:cNvPr id="2" name="Group 9"/>
          <p:cNvGrpSpPr>
            <a:grpSpLocks/>
          </p:cNvGrpSpPr>
          <p:nvPr/>
        </p:nvGrpSpPr>
        <p:grpSpPr bwMode="auto">
          <a:xfrm>
            <a:off x="1524000" y="1905000"/>
            <a:ext cx="3263900" cy="2438400"/>
            <a:chOff x="1056" y="1422"/>
            <a:chExt cx="2949" cy="2176"/>
          </a:xfrm>
        </p:grpSpPr>
        <p:sp>
          <p:nvSpPr>
            <p:cNvPr id="2070" name="AutoShape 10"/>
            <p:cNvSpPr>
              <a:spLocks noChangeArrowheads="1"/>
            </p:cNvSpPr>
            <p:nvPr/>
          </p:nvSpPr>
          <p:spPr bwMode="auto">
            <a:xfrm rot="-5410313">
              <a:off x="1583" y="2255"/>
              <a:ext cx="2111" cy="576"/>
            </a:xfrm>
            <a:prstGeom prst="parallelogram">
              <a:avLst>
                <a:gd name="adj" fmla="val 87381"/>
              </a:avLst>
            </a:prstGeom>
            <a:noFill/>
            <a:ln w="9525">
              <a:solidFill>
                <a:schemeClr val="tx1"/>
              </a:solidFill>
              <a:miter lim="800000"/>
              <a:headEnd/>
              <a:tailEnd/>
            </a:ln>
          </p:spPr>
          <p:txBody>
            <a:bodyPr wrap="none" anchor="ctr"/>
            <a:lstStyle/>
            <a:p>
              <a:endParaRPr lang="de-DE" dirty="0"/>
            </a:p>
          </p:txBody>
        </p:sp>
        <p:grpSp>
          <p:nvGrpSpPr>
            <p:cNvPr id="3" name="Group 11"/>
            <p:cNvGrpSpPr>
              <a:grpSpLocks/>
            </p:cNvGrpSpPr>
            <p:nvPr/>
          </p:nvGrpSpPr>
          <p:grpSpPr bwMode="auto">
            <a:xfrm>
              <a:off x="1823" y="1921"/>
              <a:ext cx="635" cy="921"/>
              <a:chOff x="1285" y="1999"/>
              <a:chExt cx="635" cy="921"/>
            </a:xfrm>
          </p:grpSpPr>
          <p:grpSp>
            <p:nvGrpSpPr>
              <p:cNvPr id="4" name="Group 12"/>
              <p:cNvGrpSpPr>
                <a:grpSpLocks/>
              </p:cNvGrpSpPr>
              <p:nvPr/>
            </p:nvGrpSpPr>
            <p:grpSpPr bwMode="auto">
              <a:xfrm>
                <a:off x="1584" y="2016"/>
                <a:ext cx="336" cy="768"/>
                <a:chOff x="1584" y="2016"/>
                <a:chExt cx="336" cy="768"/>
              </a:xfrm>
            </p:grpSpPr>
            <p:sp>
              <p:nvSpPr>
                <p:cNvPr id="2091" name="Line 13"/>
                <p:cNvSpPr>
                  <a:spLocks noChangeShapeType="1"/>
                </p:cNvSpPr>
                <p:nvPr/>
              </p:nvSpPr>
              <p:spPr bwMode="auto">
                <a:xfrm>
                  <a:off x="1584" y="2448"/>
                  <a:ext cx="336" cy="0"/>
                </a:xfrm>
                <a:prstGeom prst="line">
                  <a:avLst/>
                </a:prstGeom>
                <a:noFill/>
                <a:ln w="76200" cmpd="tri">
                  <a:solidFill>
                    <a:srgbClr val="02FD00"/>
                  </a:solidFill>
                  <a:round/>
                  <a:headEnd/>
                  <a:tailEnd type="triangle" w="med" len="med"/>
                </a:ln>
              </p:spPr>
              <p:txBody>
                <a:bodyPr wrap="none" anchor="ctr"/>
                <a:lstStyle/>
                <a:p>
                  <a:endParaRPr lang="en-GB" dirty="0"/>
                </a:p>
              </p:txBody>
            </p:sp>
            <p:sp>
              <p:nvSpPr>
                <p:cNvPr id="2092" name="Line 14"/>
                <p:cNvSpPr>
                  <a:spLocks noChangeShapeType="1"/>
                </p:cNvSpPr>
                <p:nvPr/>
              </p:nvSpPr>
              <p:spPr bwMode="auto">
                <a:xfrm flipV="1">
                  <a:off x="1584" y="2016"/>
                  <a:ext cx="0" cy="432"/>
                </a:xfrm>
                <a:prstGeom prst="line">
                  <a:avLst/>
                </a:prstGeom>
                <a:noFill/>
                <a:ln w="38100">
                  <a:solidFill>
                    <a:schemeClr val="accent2"/>
                  </a:solidFill>
                  <a:round/>
                  <a:headEnd/>
                  <a:tailEnd type="triangle" w="med" len="med"/>
                </a:ln>
              </p:spPr>
              <p:txBody>
                <a:bodyPr wrap="none" anchor="ctr"/>
                <a:lstStyle/>
                <a:p>
                  <a:endParaRPr lang="en-GB" dirty="0"/>
                </a:p>
              </p:txBody>
            </p:sp>
            <p:sp>
              <p:nvSpPr>
                <p:cNvPr id="2093" name="Line 15"/>
                <p:cNvSpPr>
                  <a:spLocks noChangeShapeType="1"/>
                </p:cNvSpPr>
                <p:nvPr/>
              </p:nvSpPr>
              <p:spPr bwMode="auto">
                <a:xfrm>
                  <a:off x="1584" y="2448"/>
                  <a:ext cx="336" cy="336"/>
                </a:xfrm>
                <a:prstGeom prst="line">
                  <a:avLst/>
                </a:prstGeom>
                <a:noFill/>
                <a:ln w="38100">
                  <a:solidFill>
                    <a:srgbClr val="0D02FF"/>
                  </a:solidFill>
                  <a:round/>
                  <a:headEnd/>
                  <a:tailEnd type="triangle" w="med" len="med"/>
                </a:ln>
              </p:spPr>
              <p:txBody>
                <a:bodyPr wrap="none" anchor="ctr"/>
                <a:lstStyle/>
                <a:p>
                  <a:endParaRPr lang="en-GB" dirty="0"/>
                </a:p>
              </p:txBody>
            </p:sp>
          </p:grpSp>
          <p:sp>
            <p:nvSpPr>
              <p:cNvPr id="2089" name="Text Box 16"/>
              <p:cNvSpPr txBox="1">
                <a:spLocks noChangeArrowheads="1"/>
              </p:cNvSpPr>
              <p:nvPr/>
            </p:nvSpPr>
            <p:spPr bwMode="auto">
              <a:xfrm>
                <a:off x="1285" y="1999"/>
                <a:ext cx="304" cy="327"/>
              </a:xfrm>
              <a:prstGeom prst="rect">
                <a:avLst/>
              </a:prstGeom>
              <a:noFill/>
              <a:ln w="9525">
                <a:noFill/>
                <a:miter lim="800000"/>
                <a:headEnd/>
                <a:tailEnd/>
              </a:ln>
            </p:spPr>
            <p:txBody>
              <a:bodyPr wrap="none">
                <a:spAutoFit/>
              </a:bodyPr>
              <a:lstStyle/>
              <a:p>
                <a:r>
                  <a:rPr lang="en-US" b="1" dirty="0">
                    <a:solidFill>
                      <a:schemeClr val="accent2"/>
                    </a:solidFill>
                  </a:rPr>
                  <a:t>E</a:t>
                </a:r>
                <a:endParaRPr lang="en-US" dirty="0"/>
              </a:p>
            </p:txBody>
          </p:sp>
          <p:sp>
            <p:nvSpPr>
              <p:cNvPr id="2090" name="Text Box 17"/>
              <p:cNvSpPr txBox="1">
                <a:spLocks noChangeArrowheads="1"/>
              </p:cNvSpPr>
              <p:nvPr/>
            </p:nvSpPr>
            <p:spPr bwMode="auto">
              <a:xfrm>
                <a:off x="1439" y="2592"/>
                <a:ext cx="315" cy="328"/>
              </a:xfrm>
              <a:prstGeom prst="rect">
                <a:avLst/>
              </a:prstGeom>
              <a:noFill/>
              <a:ln w="9525">
                <a:noFill/>
                <a:miter lim="800000"/>
                <a:headEnd/>
                <a:tailEnd/>
              </a:ln>
            </p:spPr>
            <p:txBody>
              <a:bodyPr wrap="none">
                <a:spAutoFit/>
              </a:bodyPr>
              <a:lstStyle/>
              <a:p>
                <a:r>
                  <a:rPr lang="en-US" b="1" dirty="0">
                    <a:solidFill>
                      <a:srgbClr val="0D02FF"/>
                    </a:solidFill>
                  </a:rPr>
                  <a:t>H</a:t>
                </a:r>
                <a:endParaRPr lang="en-US" dirty="0"/>
              </a:p>
            </p:txBody>
          </p:sp>
        </p:grpSp>
        <p:sp>
          <p:nvSpPr>
            <p:cNvPr id="2072" name="Text Box 18"/>
            <p:cNvSpPr txBox="1">
              <a:spLocks noChangeArrowheads="1"/>
            </p:cNvSpPr>
            <p:nvPr/>
          </p:nvSpPr>
          <p:spPr bwMode="auto">
            <a:xfrm>
              <a:off x="1430" y="1422"/>
              <a:ext cx="1073" cy="327"/>
            </a:xfrm>
            <a:prstGeom prst="rect">
              <a:avLst/>
            </a:prstGeom>
            <a:noFill/>
            <a:ln w="9525">
              <a:noFill/>
              <a:miter lim="800000"/>
              <a:headEnd/>
              <a:tailEnd/>
            </a:ln>
          </p:spPr>
          <p:txBody>
            <a:bodyPr wrap="none">
              <a:spAutoFit/>
            </a:bodyPr>
            <a:lstStyle/>
            <a:p>
              <a:r>
                <a:rPr lang="en-US" dirty="0"/>
                <a:t>Medium 1</a:t>
              </a:r>
            </a:p>
          </p:txBody>
        </p:sp>
        <p:sp>
          <p:nvSpPr>
            <p:cNvPr id="2073" name="Text Box 19"/>
            <p:cNvSpPr txBox="1">
              <a:spLocks noChangeArrowheads="1"/>
            </p:cNvSpPr>
            <p:nvPr/>
          </p:nvSpPr>
          <p:spPr bwMode="auto">
            <a:xfrm>
              <a:off x="2880" y="1440"/>
              <a:ext cx="1073" cy="328"/>
            </a:xfrm>
            <a:prstGeom prst="rect">
              <a:avLst/>
            </a:prstGeom>
            <a:noFill/>
            <a:ln w="9525">
              <a:noFill/>
              <a:miter lim="800000"/>
              <a:headEnd/>
              <a:tailEnd/>
            </a:ln>
          </p:spPr>
          <p:txBody>
            <a:bodyPr wrap="none">
              <a:spAutoFit/>
            </a:bodyPr>
            <a:lstStyle/>
            <a:p>
              <a:r>
                <a:rPr lang="en-US" dirty="0"/>
                <a:t>Medium 2</a:t>
              </a:r>
            </a:p>
          </p:txBody>
        </p:sp>
        <p:grpSp>
          <p:nvGrpSpPr>
            <p:cNvPr id="5" name="Group 20"/>
            <p:cNvGrpSpPr>
              <a:grpSpLocks/>
            </p:cNvGrpSpPr>
            <p:nvPr/>
          </p:nvGrpSpPr>
          <p:grpSpPr bwMode="auto">
            <a:xfrm>
              <a:off x="1056" y="1920"/>
              <a:ext cx="879" cy="432"/>
              <a:chOff x="1248" y="2832"/>
              <a:chExt cx="879" cy="432"/>
            </a:xfrm>
          </p:grpSpPr>
          <p:sp>
            <p:nvSpPr>
              <p:cNvPr id="2083" name="Line 21"/>
              <p:cNvSpPr>
                <a:spLocks noChangeShapeType="1"/>
              </p:cNvSpPr>
              <p:nvPr/>
            </p:nvSpPr>
            <p:spPr bwMode="auto">
              <a:xfrm flipH="1">
                <a:off x="1440" y="3264"/>
                <a:ext cx="384" cy="0"/>
              </a:xfrm>
              <a:prstGeom prst="line">
                <a:avLst/>
              </a:prstGeom>
              <a:noFill/>
              <a:ln w="76200" cmpd="tri">
                <a:solidFill>
                  <a:srgbClr val="02FD00"/>
                </a:solidFill>
                <a:round/>
                <a:headEnd/>
                <a:tailEnd type="triangle" w="med" len="med"/>
              </a:ln>
            </p:spPr>
            <p:txBody>
              <a:bodyPr wrap="none" anchor="ctr"/>
              <a:lstStyle/>
              <a:p>
                <a:endParaRPr lang="en-GB" dirty="0"/>
              </a:p>
            </p:txBody>
          </p:sp>
          <p:sp>
            <p:nvSpPr>
              <p:cNvPr id="2084" name="Line 22"/>
              <p:cNvSpPr>
                <a:spLocks noChangeShapeType="1"/>
              </p:cNvSpPr>
              <p:nvPr/>
            </p:nvSpPr>
            <p:spPr bwMode="auto">
              <a:xfrm flipV="1">
                <a:off x="1824" y="2832"/>
                <a:ext cx="0" cy="432"/>
              </a:xfrm>
              <a:prstGeom prst="line">
                <a:avLst/>
              </a:prstGeom>
              <a:noFill/>
              <a:ln w="38100">
                <a:solidFill>
                  <a:schemeClr val="accent2"/>
                </a:solidFill>
                <a:round/>
                <a:headEnd/>
                <a:tailEnd type="triangle" w="med" len="med"/>
              </a:ln>
            </p:spPr>
            <p:txBody>
              <a:bodyPr wrap="none" anchor="ctr"/>
              <a:lstStyle/>
              <a:p>
                <a:endParaRPr lang="en-GB" dirty="0"/>
              </a:p>
            </p:txBody>
          </p:sp>
          <p:sp>
            <p:nvSpPr>
              <p:cNvPr id="2085" name="Line 23"/>
              <p:cNvSpPr>
                <a:spLocks noChangeShapeType="1"/>
              </p:cNvSpPr>
              <p:nvPr/>
            </p:nvSpPr>
            <p:spPr bwMode="auto">
              <a:xfrm flipH="1" flipV="1">
                <a:off x="1488" y="2880"/>
                <a:ext cx="336" cy="384"/>
              </a:xfrm>
              <a:prstGeom prst="line">
                <a:avLst/>
              </a:prstGeom>
              <a:noFill/>
              <a:ln w="38100">
                <a:solidFill>
                  <a:srgbClr val="0D02FF"/>
                </a:solidFill>
                <a:round/>
                <a:headEnd/>
                <a:tailEnd type="triangle" w="med" len="med"/>
              </a:ln>
            </p:spPr>
            <p:txBody>
              <a:bodyPr wrap="none" anchor="ctr"/>
              <a:lstStyle/>
              <a:p>
                <a:endParaRPr lang="en-GB" dirty="0"/>
              </a:p>
            </p:txBody>
          </p:sp>
          <p:sp>
            <p:nvSpPr>
              <p:cNvPr id="2086" name="Text Box 24"/>
              <p:cNvSpPr txBox="1">
                <a:spLocks noChangeArrowheads="1"/>
              </p:cNvSpPr>
              <p:nvPr/>
            </p:nvSpPr>
            <p:spPr bwMode="auto">
              <a:xfrm>
                <a:off x="1823" y="2929"/>
                <a:ext cx="304" cy="327"/>
              </a:xfrm>
              <a:prstGeom prst="rect">
                <a:avLst/>
              </a:prstGeom>
              <a:noFill/>
              <a:ln w="9525">
                <a:noFill/>
                <a:miter lim="800000"/>
                <a:headEnd/>
                <a:tailEnd/>
              </a:ln>
            </p:spPr>
            <p:txBody>
              <a:bodyPr wrap="none">
                <a:spAutoFit/>
              </a:bodyPr>
              <a:lstStyle/>
              <a:p>
                <a:r>
                  <a:rPr lang="en-US" b="1" dirty="0">
                    <a:solidFill>
                      <a:schemeClr val="accent2"/>
                    </a:solidFill>
                  </a:rPr>
                  <a:t>E</a:t>
                </a:r>
                <a:endParaRPr lang="en-US" dirty="0"/>
              </a:p>
            </p:txBody>
          </p:sp>
          <p:sp>
            <p:nvSpPr>
              <p:cNvPr id="2087" name="Text Box 25"/>
              <p:cNvSpPr txBox="1">
                <a:spLocks noChangeArrowheads="1"/>
              </p:cNvSpPr>
              <p:nvPr/>
            </p:nvSpPr>
            <p:spPr bwMode="auto">
              <a:xfrm>
                <a:off x="1248" y="2881"/>
                <a:ext cx="316" cy="327"/>
              </a:xfrm>
              <a:prstGeom prst="rect">
                <a:avLst/>
              </a:prstGeom>
              <a:noFill/>
              <a:ln w="9525">
                <a:noFill/>
                <a:miter lim="800000"/>
                <a:headEnd/>
                <a:tailEnd/>
              </a:ln>
            </p:spPr>
            <p:txBody>
              <a:bodyPr wrap="none">
                <a:spAutoFit/>
              </a:bodyPr>
              <a:lstStyle/>
              <a:p>
                <a:r>
                  <a:rPr lang="en-US" b="1" dirty="0">
                    <a:solidFill>
                      <a:srgbClr val="0D02FF"/>
                    </a:solidFill>
                  </a:rPr>
                  <a:t>H</a:t>
                </a:r>
                <a:endParaRPr lang="en-US" dirty="0"/>
              </a:p>
            </p:txBody>
          </p:sp>
        </p:grpSp>
        <p:grpSp>
          <p:nvGrpSpPr>
            <p:cNvPr id="6" name="Group 26"/>
            <p:cNvGrpSpPr>
              <a:grpSpLocks/>
            </p:cNvGrpSpPr>
            <p:nvPr/>
          </p:nvGrpSpPr>
          <p:grpSpPr bwMode="auto">
            <a:xfrm>
              <a:off x="3120" y="1921"/>
              <a:ext cx="634" cy="921"/>
              <a:chOff x="3360" y="2065"/>
              <a:chExt cx="634" cy="921"/>
            </a:xfrm>
          </p:grpSpPr>
          <p:sp>
            <p:nvSpPr>
              <p:cNvPr id="2078" name="Line 27"/>
              <p:cNvSpPr>
                <a:spLocks noChangeShapeType="1"/>
              </p:cNvSpPr>
              <p:nvPr/>
            </p:nvSpPr>
            <p:spPr bwMode="auto">
              <a:xfrm>
                <a:off x="3658" y="2514"/>
                <a:ext cx="336" cy="0"/>
              </a:xfrm>
              <a:prstGeom prst="line">
                <a:avLst/>
              </a:prstGeom>
              <a:noFill/>
              <a:ln w="76200" cmpd="tri">
                <a:solidFill>
                  <a:srgbClr val="02FD00"/>
                </a:solidFill>
                <a:round/>
                <a:headEnd/>
                <a:tailEnd type="triangle" w="med" len="med"/>
              </a:ln>
            </p:spPr>
            <p:txBody>
              <a:bodyPr wrap="none" anchor="ctr"/>
              <a:lstStyle/>
              <a:p>
                <a:endParaRPr lang="en-GB" dirty="0"/>
              </a:p>
            </p:txBody>
          </p:sp>
          <p:sp>
            <p:nvSpPr>
              <p:cNvPr id="2079" name="Line 28"/>
              <p:cNvSpPr>
                <a:spLocks noChangeShapeType="1"/>
              </p:cNvSpPr>
              <p:nvPr/>
            </p:nvSpPr>
            <p:spPr bwMode="auto">
              <a:xfrm flipV="1">
                <a:off x="3658" y="2082"/>
                <a:ext cx="0" cy="432"/>
              </a:xfrm>
              <a:prstGeom prst="line">
                <a:avLst/>
              </a:prstGeom>
              <a:noFill/>
              <a:ln w="38100">
                <a:solidFill>
                  <a:schemeClr val="accent2"/>
                </a:solidFill>
                <a:round/>
                <a:headEnd/>
                <a:tailEnd type="triangle" w="med" len="med"/>
              </a:ln>
            </p:spPr>
            <p:txBody>
              <a:bodyPr wrap="none" anchor="ctr"/>
              <a:lstStyle/>
              <a:p>
                <a:endParaRPr lang="en-GB" dirty="0"/>
              </a:p>
            </p:txBody>
          </p:sp>
          <p:sp>
            <p:nvSpPr>
              <p:cNvPr id="2080" name="Line 29"/>
              <p:cNvSpPr>
                <a:spLocks noChangeShapeType="1"/>
              </p:cNvSpPr>
              <p:nvPr/>
            </p:nvSpPr>
            <p:spPr bwMode="auto">
              <a:xfrm>
                <a:off x="3658" y="2514"/>
                <a:ext cx="336" cy="336"/>
              </a:xfrm>
              <a:prstGeom prst="line">
                <a:avLst/>
              </a:prstGeom>
              <a:noFill/>
              <a:ln w="38100">
                <a:solidFill>
                  <a:srgbClr val="0D02FF"/>
                </a:solidFill>
                <a:round/>
                <a:headEnd/>
                <a:tailEnd type="triangle" w="med" len="med"/>
              </a:ln>
            </p:spPr>
            <p:txBody>
              <a:bodyPr wrap="none" anchor="ctr"/>
              <a:lstStyle/>
              <a:p>
                <a:endParaRPr lang="en-GB" dirty="0"/>
              </a:p>
            </p:txBody>
          </p:sp>
          <p:sp>
            <p:nvSpPr>
              <p:cNvPr id="2081" name="Text Box 30"/>
              <p:cNvSpPr txBox="1">
                <a:spLocks noChangeArrowheads="1"/>
              </p:cNvSpPr>
              <p:nvPr/>
            </p:nvSpPr>
            <p:spPr bwMode="auto">
              <a:xfrm>
                <a:off x="3360" y="2065"/>
                <a:ext cx="304" cy="327"/>
              </a:xfrm>
              <a:prstGeom prst="rect">
                <a:avLst/>
              </a:prstGeom>
              <a:noFill/>
              <a:ln w="9525">
                <a:noFill/>
                <a:miter lim="800000"/>
                <a:headEnd/>
                <a:tailEnd/>
              </a:ln>
            </p:spPr>
            <p:txBody>
              <a:bodyPr wrap="none">
                <a:spAutoFit/>
              </a:bodyPr>
              <a:lstStyle/>
              <a:p>
                <a:r>
                  <a:rPr lang="en-US" b="1" dirty="0">
                    <a:solidFill>
                      <a:schemeClr val="accent2"/>
                    </a:solidFill>
                  </a:rPr>
                  <a:t>E</a:t>
                </a:r>
                <a:endParaRPr lang="en-US" dirty="0"/>
              </a:p>
            </p:txBody>
          </p:sp>
          <p:sp>
            <p:nvSpPr>
              <p:cNvPr id="2082" name="Text Box 31"/>
              <p:cNvSpPr txBox="1">
                <a:spLocks noChangeArrowheads="1"/>
              </p:cNvSpPr>
              <p:nvPr/>
            </p:nvSpPr>
            <p:spPr bwMode="auto">
              <a:xfrm>
                <a:off x="3513" y="2658"/>
                <a:ext cx="316" cy="328"/>
              </a:xfrm>
              <a:prstGeom prst="rect">
                <a:avLst/>
              </a:prstGeom>
              <a:noFill/>
              <a:ln w="9525">
                <a:noFill/>
                <a:miter lim="800000"/>
                <a:headEnd/>
                <a:tailEnd/>
              </a:ln>
            </p:spPr>
            <p:txBody>
              <a:bodyPr wrap="none">
                <a:spAutoFit/>
              </a:bodyPr>
              <a:lstStyle/>
              <a:p>
                <a:r>
                  <a:rPr lang="en-US" b="1" dirty="0">
                    <a:solidFill>
                      <a:srgbClr val="0D02FF"/>
                    </a:solidFill>
                  </a:rPr>
                  <a:t>H</a:t>
                </a:r>
                <a:endParaRPr lang="en-US" dirty="0"/>
              </a:p>
            </p:txBody>
          </p:sp>
        </p:grpSp>
        <p:sp>
          <p:nvSpPr>
            <p:cNvPr id="2076" name="Text Box 32"/>
            <p:cNvSpPr txBox="1">
              <a:spLocks noChangeArrowheads="1"/>
            </p:cNvSpPr>
            <p:nvPr/>
          </p:nvSpPr>
          <p:spPr bwMode="auto">
            <a:xfrm>
              <a:off x="1285" y="3063"/>
              <a:ext cx="646" cy="327"/>
            </a:xfrm>
            <a:prstGeom prst="rect">
              <a:avLst/>
            </a:prstGeom>
            <a:noFill/>
            <a:ln w="9525">
              <a:noFill/>
              <a:miter lim="800000"/>
              <a:headEnd/>
              <a:tailEnd/>
            </a:ln>
          </p:spPr>
          <p:txBody>
            <a:bodyPr wrap="none">
              <a:spAutoFit/>
            </a:bodyPr>
            <a:lstStyle/>
            <a:p>
              <a:r>
                <a:rPr lang="en-US" b="1" dirty="0">
                  <a:latin typeface="Symbol" pitchFamily="18" charset="2"/>
                  <a:sym typeface="Symbol" pitchFamily="18" charset="2"/>
                </a:rPr>
                <a:t></a:t>
              </a:r>
              <a:r>
                <a:rPr lang="en-US" b="1" baseline="-25000" dirty="0"/>
                <a:t>1</a:t>
              </a:r>
              <a:r>
                <a:rPr lang="en-US" dirty="0"/>
                <a:t>  Z</a:t>
              </a:r>
              <a:r>
                <a:rPr lang="en-US" baseline="-25000" dirty="0"/>
                <a:t>1</a:t>
              </a:r>
              <a:endParaRPr lang="en-US" dirty="0"/>
            </a:p>
          </p:txBody>
        </p:sp>
        <p:sp>
          <p:nvSpPr>
            <p:cNvPr id="2077" name="Text Box 33"/>
            <p:cNvSpPr txBox="1">
              <a:spLocks noChangeArrowheads="1"/>
            </p:cNvSpPr>
            <p:nvPr/>
          </p:nvSpPr>
          <p:spPr bwMode="auto">
            <a:xfrm>
              <a:off x="3360" y="3121"/>
              <a:ext cx="645" cy="327"/>
            </a:xfrm>
            <a:prstGeom prst="rect">
              <a:avLst/>
            </a:prstGeom>
            <a:noFill/>
            <a:ln w="9525">
              <a:noFill/>
              <a:miter lim="800000"/>
              <a:headEnd/>
              <a:tailEnd/>
            </a:ln>
          </p:spPr>
          <p:txBody>
            <a:bodyPr wrap="none">
              <a:spAutoFit/>
            </a:bodyPr>
            <a:lstStyle/>
            <a:p>
              <a:r>
                <a:rPr lang="en-US" b="1" dirty="0">
                  <a:latin typeface="Symbol" pitchFamily="18" charset="2"/>
                  <a:sym typeface="Symbol" pitchFamily="18" charset="2"/>
                </a:rPr>
                <a:t></a:t>
              </a:r>
              <a:r>
                <a:rPr lang="en-US" b="1" baseline="-25000" dirty="0"/>
                <a:t>2</a:t>
              </a:r>
              <a:r>
                <a:rPr lang="en-US" dirty="0"/>
                <a:t>  Z</a:t>
              </a:r>
              <a:r>
                <a:rPr lang="en-US" baseline="-25000" dirty="0"/>
                <a:t>2</a:t>
              </a:r>
              <a:endParaRPr lang="en-US" dirty="0"/>
            </a:p>
          </p:txBody>
        </p:sp>
      </p:grpSp>
      <p:graphicFrame>
        <p:nvGraphicFramePr>
          <p:cNvPr id="2050" name="Object 35"/>
          <p:cNvGraphicFramePr>
            <a:graphicFrameLocks noChangeAspect="1"/>
          </p:cNvGraphicFramePr>
          <p:nvPr/>
        </p:nvGraphicFramePr>
        <p:xfrm>
          <a:off x="3924300" y="785812"/>
          <a:ext cx="2584450" cy="873125"/>
        </p:xfrm>
        <a:graphic>
          <a:graphicData uri="http://schemas.openxmlformats.org/presentationml/2006/ole">
            <mc:AlternateContent xmlns:mc="http://schemas.openxmlformats.org/markup-compatibility/2006">
              <mc:Choice xmlns:v="urn:schemas-microsoft-com:vml" Requires="v">
                <p:oleObj name="Equation" r:id="rId3" imgW="977900" imgH="330200" progId="Equation.3">
                  <p:embed/>
                </p:oleObj>
              </mc:Choice>
              <mc:Fallback>
                <p:oleObj name="Equation" r:id="rId3" imgW="977900" imgH="330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4300" y="785812"/>
                        <a:ext cx="2584450" cy="87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7" name="Rectangle 36"/>
          <p:cNvSpPr>
            <a:spLocks noGrp="1" noChangeArrowheads="1"/>
          </p:cNvSpPr>
          <p:nvPr>
            <p:ph type="body" idx="4294967295"/>
          </p:nvPr>
        </p:nvSpPr>
        <p:spPr>
          <a:xfrm>
            <a:off x="528617" y="788742"/>
            <a:ext cx="4800600" cy="457200"/>
          </a:xfrm>
        </p:spPr>
        <p:txBody>
          <a:bodyPr/>
          <a:lstStyle/>
          <a:p>
            <a:pPr eaLnBrk="1" hangingPunct="1">
              <a:buFont typeface="Wingdings" pitchFamily="2" charset="2"/>
              <a:buNone/>
            </a:pPr>
            <a:r>
              <a:rPr lang="en-GB" sz="2000" dirty="0"/>
              <a:t>From continuity at the interface:</a:t>
            </a:r>
          </a:p>
        </p:txBody>
      </p:sp>
      <p:sp>
        <p:nvSpPr>
          <p:cNvPr id="2058" name="Line 37"/>
          <p:cNvSpPr>
            <a:spLocks noChangeShapeType="1"/>
          </p:cNvSpPr>
          <p:nvPr/>
        </p:nvSpPr>
        <p:spPr bwMode="auto">
          <a:xfrm>
            <a:off x="3581400" y="4343400"/>
            <a:ext cx="685800" cy="609600"/>
          </a:xfrm>
          <a:prstGeom prst="line">
            <a:avLst/>
          </a:prstGeom>
          <a:noFill/>
          <a:ln w="9525" cap="rnd">
            <a:solidFill>
              <a:schemeClr val="tx1"/>
            </a:solidFill>
            <a:prstDash val="sysDot"/>
            <a:round/>
            <a:headEnd/>
            <a:tailEnd/>
          </a:ln>
        </p:spPr>
        <p:txBody>
          <a:bodyPr wrap="none" anchor="ctr"/>
          <a:lstStyle/>
          <a:p>
            <a:endParaRPr lang="en-GB" dirty="0"/>
          </a:p>
        </p:txBody>
      </p:sp>
      <p:sp>
        <p:nvSpPr>
          <p:cNvPr id="2059" name="Text Box 38"/>
          <p:cNvSpPr txBox="1">
            <a:spLocks noChangeArrowheads="1"/>
          </p:cNvSpPr>
          <p:nvPr/>
        </p:nvSpPr>
        <p:spPr bwMode="auto">
          <a:xfrm>
            <a:off x="4327525" y="5076825"/>
            <a:ext cx="596900" cy="366713"/>
          </a:xfrm>
          <a:prstGeom prst="rect">
            <a:avLst/>
          </a:prstGeom>
          <a:noFill/>
          <a:ln w="9525">
            <a:noFill/>
            <a:miter lim="800000"/>
            <a:headEnd/>
            <a:tailEnd/>
          </a:ln>
        </p:spPr>
        <p:txBody>
          <a:bodyPr wrap="none">
            <a:spAutoFit/>
          </a:bodyPr>
          <a:lstStyle/>
          <a:p>
            <a:r>
              <a:rPr lang="en-US" dirty="0"/>
              <a:t>X=0</a:t>
            </a:r>
          </a:p>
        </p:txBody>
      </p:sp>
      <p:graphicFrame>
        <p:nvGraphicFramePr>
          <p:cNvPr id="2051" name="Object 39"/>
          <p:cNvGraphicFramePr>
            <a:graphicFrameLocks noChangeAspect="1"/>
          </p:cNvGraphicFramePr>
          <p:nvPr/>
        </p:nvGraphicFramePr>
        <p:xfrm>
          <a:off x="5105400" y="2258117"/>
          <a:ext cx="1828800" cy="1144978"/>
        </p:xfrm>
        <a:graphic>
          <a:graphicData uri="http://schemas.openxmlformats.org/presentationml/2006/ole">
            <mc:AlternateContent xmlns:mc="http://schemas.openxmlformats.org/markup-compatibility/2006">
              <mc:Choice xmlns:v="urn:schemas-microsoft-com:vml" Requires="v">
                <p:oleObj name="Equation" r:id="rId5" imgW="1054080" imgH="660240" progId="Equation.3">
                  <p:embed/>
                </p:oleObj>
              </mc:Choice>
              <mc:Fallback>
                <p:oleObj name="Equation" r:id="rId5" imgW="1054080" imgH="660240" progId="Equation.3">
                  <p:embed/>
                  <p:pic>
                    <p:nvPicPr>
                      <p:cNvPr id="0" name=""/>
                      <p:cNvPicPr>
                        <a:picLocks noChangeAspect="1" noChangeArrowheads="1"/>
                      </p:cNvPicPr>
                      <p:nvPr/>
                    </p:nvPicPr>
                    <p:blipFill>
                      <a:blip r:embed="rId6"/>
                      <a:srcRect/>
                      <a:stretch>
                        <a:fillRect/>
                      </a:stretch>
                    </p:blipFill>
                    <p:spPr bwMode="auto">
                      <a:xfrm>
                        <a:off x="5105400" y="2258117"/>
                        <a:ext cx="1828800" cy="1144978"/>
                      </a:xfrm>
                      <a:prstGeom prst="rect">
                        <a:avLst/>
                      </a:prstGeom>
                      <a:noFill/>
                      <a:ln>
                        <a:noFill/>
                      </a:ln>
                      <a:effectLst/>
                    </p:spPr>
                  </p:pic>
                </p:oleObj>
              </mc:Fallback>
            </mc:AlternateContent>
          </a:graphicData>
        </a:graphic>
      </p:graphicFrame>
      <p:graphicFrame>
        <p:nvGraphicFramePr>
          <p:cNvPr id="2052" name="Object 40"/>
          <p:cNvGraphicFramePr>
            <a:graphicFrameLocks noChangeAspect="1"/>
          </p:cNvGraphicFramePr>
          <p:nvPr/>
        </p:nvGraphicFramePr>
        <p:xfrm>
          <a:off x="7467600" y="2300334"/>
          <a:ext cx="1555750" cy="801687"/>
        </p:xfrm>
        <a:graphic>
          <a:graphicData uri="http://schemas.openxmlformats.org/presentationml/2006/ole">
            <mc:AlternateContent xmlns:mc="http://schemas.openxmlformats.org/markup-compatibility/2006">
              <mc:Choice xmlns:v="urn:schemas-microsoft-com:vml" Requires="v">
                <p:oleObj name="Equation" r:id="rId7" imgW="838080" imgH="431640" progId="Equation.3">
                  <p:embed/>
                </p:oleObj>
              </mc:Choice>
              <mc:Fallback>
                <p:oleObj name="Equation" r:id="rId7" imgW="838080" imgH="431640" progId="Equation.3">
                  <p:embed/>
                  <p:pic>
                    <p:nvPicPr>
                      <p:cNvPr id="0" name=""/>
                      <p:cNvPicPr>
                        <a:picLocks noChangeAspect="1" noChangeArrowheads="1"/>
                      </p:cNvPicPr>
                      <p:nvPr/>
                    </p:nvPicPr>
                    <p:blipFill>
                      <a:blip r:embed="rId8"/>
                      <a:srcRect/>
                      <a:stretch>
                        <a:fillRect/>
                      </a:stretch>
                    </p:blipFill>
                    <p:spPr bwMode="auto">
                      <a:xfrm>
                        <a:off x="7467600" y="2300334"/>
                        <a:ext cx="1555750" cy="801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3" name="Object 41"/>
          <p:cNvGraphicFramePr>
            <a:graphicFrameLocks noChangeAspect="1"/>
          </p:cNvGraphicFramePr>
          <p:nvPr/>
        </p:nvGraphicFramePr>
        <p:xfrm>
          <a:off x="6019800" y="3808879"/>
          <a:ext cx="1971791" cy="2499099"/>
        </p:xfrm>
        <a:graphic>
          <a:graphicData uri="http://schemas.openxmlformats.org/presentationml/2006/ole">
            <mc:AlternateContent xmlns:mc="http://schemas.openxmlformats.org/markup-compatibility/2006">
              <mc:Choice xmlns:v="urn:schemas-microsoft-com:vml" Requires="v">
                <p:oleObj name="Equation" r:id="rId9" imgW="1041120" imgH="1320480" progId="Equation.3">
                  <p:embed/>
                </p:oleObj>
              </mc:Choice>
              <mc:Fallback>
                <p:oleObj name="Equation" r:id="rId9" imgW="1041120" imgH="1320480" progId="Equation.3">
                  <p:embed/>
                  <p:pic>
                    <p:nvPicPr>
                      <p:cNvPr id="0" name=""/>
                      <p:cNvPicPr>
                        <a:picLocks noChangeAspect="1" noChangeArrowheads="1"/>
                      </p:cNvPicPr>
                      <p:nvPr/>
                    </p:nvPicPr>
                    <p:blipFill>
                      <a:blip r:embed="rId10"/>
                      <a:srcRect/>
                      <a:stretch>
                        <a:fillRect/>
                      </a:stretch>
                    </p:blipFill>
                    <p:spPr bwMode="auto">
                      <a:xfrm>
                        <a:off x="6019800" y="3808879"/>
                        <a:ext cx="1971791" cy="2499099"/>
                      </a:xfrm>
                      <a:prstGeom prst="rect">
                        <a:avLst/>
                      </a:prstGeom>
                      <a:noFill/>
                      <a:ln>
                        <a:noFill/>
                      </a:ln>
                      <a:effectLst/>
                    </p:spPr>
                  </p:pic>
                </p:oleObj>
              </mc:Fallback>
            </mc:AlternateContent>
          </a:graphicData>
        </a:graphic>
      </p:graphicFrame>
      <p:sp>
        <p:nvSpPr>
          <p:cNvPr id="44" name="Slide Number Placeholder 43"/>
          <p:cNvSpPr>
            <a:spLocks noGrp="1"/>
          </p:cNvSpPr>
          <p:nvPr>
            <p:ph type="sldNum" sz="quarter" idx="12"/>
          </p:nvPr>
        </p:nvSpPr>
        <p:spPr/>
        <p:txBody>
          <a:bodyPr/>
          <a:lstStyle/>
          <a:p>
            <a:pPr>
              <a:defRPr/>
            </a:pPr>
            <a:fld id="{0396F2A1-36C9-4EE2-9065-CFD3A785485F}" type="slidenum">
              <a:rPr lang="en-US" smtClean="0"/>
              <a:pPr>
                <a:defRPr/>
              </a:pPr>
              <a:t>163</a:t>
            </a:fld>
            <a:endParaRPr lang="en-US" dirty="0"/>
          </a:p>
        </p:txBody>
      </p:sp>
      <p:grpSp>
        <p:nvGrpSpPr>
          <p:cNvPr id="7" name="Group 54"/>
          <p:cNvGrpSpPr>
            <a:grpSpLocks/>
          </p:cNvGrpSpPr>
          <p:nvPr/>
        </p:nvGrpSpPr>
        <p:grpSpPr bwMode="auto">
          <a:xfrm>
            <a:off x="2357438" y="4429125"/>
            <a:ext cx="1157287" cy="1441450"/>
            <a:chOff x="2928926" y="4357694"/>
            <a:chExt cx="1157338" cy="1440902"/>
          </a:xfrm>
        </p:grpSpPr>
        <p:sp>
          <p:nvSpPr>
            <p:cNvPr id="2064" name="TextBox 55"/>
            <p:cNvSpPr txBox="1">
              <a:spLocks noChangeArrowheads="1"/>
            </p:cNvSpPr>
            <p:nvPr/>
          </p:nvSpPr>
          <p:spPr bwMode="auto">
            <a:xfrm>
              <a:off x="2928926" y="4357694"/>
              <a:ext cx="300082" cy="369332"/>
            </a:xfrm>
            <a:prstGeom prst="rect">
              <a:avLst/>
            </a:prstGeom>
            <a:noFill/>
            <a:ln w="9525">
              <a:noFill/>
              <a:miter lim="800000"/>
              <a:headEnd/>
              <a:tailEnd/>
            </a:ln>
          </p:spPr>
          <p:txBody>
            <a:bodyPr wrap="none">
              <a:spAutoFit/>
            </a:bodyPr>
            <a:lstStyle/>
            <a:p>
              <a:r>
                <a:rPr lang="en-US" dirty="0"/>
                <a:t>y</a:t>
              </a:r>
              <a:endParaRPr lang="en-GB" dirty="0"/>
            </a:p>
          </p:txBody>
        </p:sp>
        <p:cxnSp>
          <p:nvCxnSpPr>
            <p:cNvPr id="2065" name="Straight Arrow Connector 56"/>
            <p:cNvCxnSpPr>
              <a:cxnSpLocks noChangeShapeType="1"/>
            </p:cNvCxnSpPr>
            <p:nvPr/>
          </p:nvCxnSpPr>
          <p:spPr bwMode="auto">
            <a:xfrm>
              <a:off x="3071802" y="5214950"/>
              <a:ext cx="714380" cy="1588"/>
            </a:xfrm>
            <a:prstGeom prst="straightConnector1">
              <a:avLst/>
            </a:prstGeom>
            <a:noFill/>
            <a:ln w="9525" algn="ctr">
              <a:solidFill>
                <a:schemeClr val="tx1"/>
              </a:solidFill>
              <a:round/>
              <a:headEnd/>
              <a:tailEnd type="arrow" w="med" len="med"/>
            </a:ln>
          </p:spPr>
        </p:cxnSp>
        <p:cxnSp>
          <p:nvCxnSpPr>
            <p:cNvPr id="2066" name="Straight Arrow Connector 57"/>
            <p:cNvCxnSpPr>
              <a:cxnSpLocks noChangeShapeType="1"/>
            </p:cNvCxnSpPr>
            <p:nvPr/>
          </p:nvCxnSpPr>
          <p:spPr bwMode="auto">
            <a:xfrm rot="5400000" flipH="1" flipV="1">
              <a:off x="2820975" y="4964917"/>
              <a:ext cx="500860" cy="794"/>
            </a:xfrm>
            <a:prstGeom prst="straightConnector1">
              <a:avLst/>
            </a:prstGeom>
            <a:noFill/>
            <a:ln w="9525" algn="ctr">
              <a:solidFill>
                <a:schemeClr val="tx1"/>
              </a:solidFill>
              <a:round/>
              <a:headEnd/>
              <a:tailEnd type="arrow" w="med" len="med"/>
            </a:ln>
          </p:spPr>
        </p:cxnSp>
        <p:cxnSp>
          <p:nvCxnSpPr>
            <p:cNvPr id="2067" name="Straight Arrow Connector 58"/>
            <p:cNvCxnSpPr>
              <a:cxnSpLocks noChangeShapeType="1"/>
            </p:cNvCxnSpPr>
            <p:nvPr/>
          </p:nvCxnSpPr>
          <p:spPr bwMode="auto">
            <a:xfrm>
              <a:off x="3071802" y="5214950"/>
              <a:ext cx="428628" cy="285752"/>
            </a:xfrm>
            <a:prstGeom prst="straightConnector1">
              <a:avLst/>
            </a:prstGeom>
            <a:noFill/>
            <a:ln w="9525" algn="ctr">
              <a:solidFill>
                <a:schemeClr val="tx1"/>
              </a:solidFill>
              <a:round/>
              <a:headEnd/>
              <a:tailEnd type="arrow" w="med" len="med"/>
            </a:ln>
          </p:spPr>
        </p:cxnSp>
        <p:sp>
          <p:nvSpPr>
            <p:cNvPr id="2068" name="TextBox 59"/>
            <p:cNvSpPr txBox="1">
              <a:spLocks noChangeArrowheads="1"/>
            </p:cNvSpPr>
            <p:nvPr/>
          </p:nvSpPr>
          <p:spPr bwMode="auto">
            <a:xfrm>
              <a:off x="3786182" y="5072074"/>
              <a:ext cx="300082" cy="369332"/>
            </a:xfrm>
            <a:prstGeom prst="rect">
              <a:avLst/>
            </a:prstGeom>
            <a:noFill/>
            <a:ln w="9525">
              <a:noFill/>
              <a:miter lim="800000"/>
              <a:headEnd/>
              <a:tailEnd/>
            </a:ln>
          </p:spPr>
          <p:txBody>
            <a:bodyPr wrap="none">
              <a:spAutoFit/>
            </a:bodyPr>
            <a:lstStyle/>
            <a:p>
              <a:r>
                <a:rPr lang="en-US" dirty="0"/>
                <a:t>x</a:t>
              </a:r>
              <a:endParaRPr lang="en-GB" dirty="0"/>
            </a:p>
          </p:txBody>
        </p:sp>
        <p:sp>
          <p:nvSpPr>
            <p:cNvPr id="2069" name="TextBox 60"/>
            <p:cNvSpPr txBox="1">
              <a:spLocks noChangeArrowheads="1"/>
            </p:cNvSpPr>
            <p:nvPr/>
          </p:nvSpPr>
          <p:spPr bwMode="auto">
            <a:xfrm>
              <a:off x="3428992" y="5429264"/>
              <a:ext cx="300082" cy="369332"/>
            </a:xfrm>
            <a:prstGeom prst="rect">
              <a:avLst/>
            </a:prstGeom>
            <a:noFill/>
            <a:ln w="9525">
              <a:noFill/>
              <a:miter lim="800000"/>
              <a:headEnd/>
              <a:tailEnd/>
            </a:ln>
          </p:spPr>
          <p:txBody>
            <a:bodyPr>
              <a:spAutoFit/>
            </a:bodyPr>
            <a:lstStyle/>
            <a:p>
              <a:r>
                <a:rPr lang="en-US" dirty="0"/>
                <a:t>z</a:t>
              </a:r>
              <a:endParaRPr lang="en-GB" dirty="0"/>
            </a:p>
          </p:txBody>
        </p:sp>
      </p:grpSp>
      <p:sp>
        <p:nvSpPr>
          <p:cNvPr id="9" name="Footer Placeholder 8">
            <a:extLst>
              <a:ext uri="{FF2B5EF4-FFF2-40B4-BE49-F238E27FC236}">
                <a16:creationId xmlns:a16="http://schemas.microsoft.com/office/drawing/2014/main" id="{6DB00E80-5A50-42FD-B101-113D06A71820}"/>
              </a:ext>
            </a:extLst>
          </p:cNvPr>
          <p:cNvSpPr>
            <a:spLocks noGrp="1"/>
          </p:cNvSpPr>
          <p:nvPr>
            <p:ph type="ftr" sz="quarter" idx="11"/>
          </p:nvPr>
        </p:nvSpPr>
        <p:spPr/>
        <p:txBody>
          <a:bodyPr/>
          <a:lstStyle/>
          <a:p>
            <a:r>
              <a:rPr lang="en-GB"/>
              <a:t>JUAS  2021: SC RF  - Caspers/Wendt/Bozzolan/Calatroni</a:t>
            </a:r>
            <a:endParaRPr lang="en-GB" dirty="0"/>
          </a:p>
        </p:txBody>
      </p:sp>
      <p:sp>
        <p:nvSpPr>
          <p:cNvPr id="8" name="Date Placeholder 7">
            <a:extLst>
              <a:ext uri="{FF2B5EF4-FFF2-40B4-BE49-F238E27FC236}">
                <a16:creationId xmlns:a16="http://schemas.microsoft.com/office/drawing/2014/main" id="{60A37DC9-4D28-4F87-A45B-17C878A0AD4E}"/>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1510121948"/>
      </p:ext>
    </p:extLst>
  </p:cSld>
  <p:clrMapOvr>
    <a:masterClrMapping/>
  </p:clrMapOvr>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 name="Object 3"/>
          <p:cNvGraphicFramePr>
            <a:graphicFrameLocks noGrp="1" noChangeAspect="1"/>
          </p:cNvGraphicFramePr>
          <p:nvPr>
            <p:ph sz="quarter" idx="1"/>
          </p:nvPr>
        </p:nvGraphicFramePr>
        <p:xfrm>
          <a:off x="6551613" y="1724025"/>
          <a:ext cx="1420812" cy="492125"/>
        </p:xfrm>
        <a:graphic>
          <a:graphicData uri="http://schemas.openxmlformats.org/presentationml/2006/ole">
            <mc:AlternateContent xmlns:mc="http://schemas.openxmlformats.org/markup-compatibility/2006">
              <mc:Choice xmlns:v="urn:schemas-microsoft-com:vml" Requires="v">
                <p:oleObj name="Equation" r:id="rId3" imgW="660240" imgH="228600" progId="Equation.3">
                  <p:embed/>
                </p:oleObj>
              </mc:Choice>
              <mc:Fallback>
                <p:oleObj name="Equation" r:id="rId3" imgW="66024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1613" y="1724025"/>
                        <a:ext cx="1420812" cy="492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1" name="Object 4"/>
          <p:cNvGraphicFramePr>
            <a:graphicFrameLocks noGrp="1" noChangeAspect="1"/>
          </p:cNvGraphicFramePr>
          <p:nvPr>
            <p:ph sz="quarter" idx="2"/>
          </p:nvPr>
        </p:nvGraphicFramePr>
        <p:xfrm>
          <a:off x="6477000" y="1143000"/>
          <a:ext cx="1638300" cy="546100"/>
        </p:xfrm>
        <a:graphic>
          <a:graphicData uri="http://schemas.openxmlformats.org/presentationml/2006/ole">
            <mc:AlternateContent xmlns:mc="http://schemas.openxmlformats.org/markup-compatibility/2006">
              <mc:Choice xmlns:v="urn:schemas-microsoft-com:vml" Requires="v">
                <p:oleObj name="Equation" r:id="rId5" imgW="685800" imgH="228600" progId="Equation.3">
                  <p:embed/>
                </p:oleObj>
              </mc:Choice>
              <mc:Fallback>
                <p:oleObj name="Equation" r:id="rId5" imgW="6858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7000" y="1143000"/>
                        <a:ext cx="1638300" cy="546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2" name="Object 5"/>
          <p:cNvGraphicFramePr>
            <a:graphicFrameLocks noGrp="1" noChangeAspect="1"/>
          </p:cNvGraphicFramePr>
          <p:nvPr>
            <p:ph sz="quarter" idx="3"/>
          </p:nvPr>
        </p:nvGraphicFramePr>
        <p:xfrm>
          <a:off x="7467600" y="2362200"/>
          <a:ext cx="1450789" cy="544512"/>
        </p:xfrm>
        <a:graphic>
          <a:graphicData uri="http://schemas.openxmlformats.org/presentationml/2006/ole">
            <mc:AlternateContent xmlns:mc="http://schemas.openxmlformats.org/markup-compatibility/2006">
              <mc:Choice xmlns:v="urn:schemas-microsoft-com:vml" Requires="v">
                <p:oleObj name="Equation" r:id="rId7" imgW="609480" imgH="228600" progId="Equation.3">
                  <p:embed/>
                </p:oleObj>
              </mc:Choice>
              <mc:Fallback>
                <p:oleObj name="Equation" r:id="rId7" imgW="609480" imgH="228600" progId="Equation.3">
                  <p:embed/>
                  <p:pic>
                    <p:nvPicPr>
                      <p:cNvPr id="0" name=""/>
                      <p:cNvPicPr>
                        <a:picLocks noChangeAspect="1" noChangeArrowheads="1"/>
                      </p:cNvPicPr>
                      <p:nvPr/>
                    </p:nvPicPr>
                    <p:blipFill>
                      <a:blip r:embed="rId8"/>
                      <a:srcRect/>
                      <a:stretch>
                        <a:fillRect/>
                      </a:stretch>
                    </p:blipFill>
                    <p:spPr bwMode="auto">
                      <a:xfrm>
                        <a:off x="7467600" y="2362200"/>
                        <a:ext cx="1450789" cy="544512"/>
                      </a:xfrm>
                      <a:prstGeom prst="rect">
                        <a:avLst/>
                      </a:prstGeom>
                      <a:noFill/>
                      <a:ln w="9525">
                        <a:solidFill>
                          <a:schemeClr val="hlink"/>
                        </a:solidFill>
                        <a:miter lim="800000"/>
                        <a:headEnd/>
                        <a:tailEnd/>
                      </a:ln>
                    </p:spPr>
                  </p:pic>
                </p:oleObj>
              </mc:Fallback>
            </mc:AlternateContent>
          </a:graphicData>
        </a:graphic>
      </p:graphicFrame>
      <p:graphicFrame>
        <p:nvGraphicFramePr>
          <p:cNvPr id="12293" name="Object 26"/>
          <p:cNvGraphicFramePr>
            <a:graphicFrameLocks noGrp="1" noChangeAspect="1"/>
          </p:cNvGraphicFramePr>
          <p:nvPr>
            <p:ph sz="quarter" idx="4"/>
          </p:nvPr>
        </p:nvGraphicFramePr>
        <p:xfrm>
          <a:off x="6859588" y="2967038"/>
          <a:ext cx="1049337" cy="369887"/>
        </p:xfrm>
        <a:graphic>
          <a:graphicData uri="http://schemas.openxmlformats.org/presentationml/2006/ole">
            <mc:AlternateContent xmlns:mc="http://schemas.openxmlformats.org/markup-compatibility/2006">
              <mc:Choice xmlns:v="urn:schemas-microsoft-com:vml" Requires="v">
                <p:oleObj name="Equation" r:id="rId9" imgW="647640" imgH="228600" progId="Equation.3">
                  <p:embed/>
                </p:oleObj>
              </mc:Choice>
              <mc:Fallback>
                <p:oleObj name="Equation" r:id="rId9" imgW="64764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59588" y="2967038"/>
                        <a:ext cx="1049337" cy="369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Slide Number Placeholder 34"/>
          <p:cNvSpPr>
            <a:spLocks noGrp="1"/>
          </p:cNvSpPr>
          <p:nvPr>
            <p:ph type="sldNum" sz="quarter" idx="12"/>
          </p:nvPr>
        </p:nvSpPr>
        <p:spPr/>
        <p:txBody>
          <a:bodyPr/>
          <a:lstStyle/>
          <a:p>
            <a:pPr>
              <a:defRPr/>
            </a:pPr>
            <a:fld id="{8B8C902E-66A6-4AF4-B8B1-F46BC059755E}" type="slidenum">
              <a:rPr lang="en-US" smtClean="0"/>
              <a:pPr>
                <a:defRPr/>
              </a:pPr>
              <a:t>164</a:t>
            </a:fld>
            <a:endParaRPr lang="en-US" dirty="0"/>
          </a:p>
        </p:txBody>
      </p:sp>
      <p:sp>
        <p:nvSpPr>
          <p:cNvPr id="12299" name="Line 7"/>
          <p:cNvSpPr>
            <a:spLocks noChangeShapeType="1"/>
          </p:cNvSpPr>
          <p:nvPr/>
        </p:nvSpPr>
        <p:spPr bwMode="auto">
          <a:xfrm>
            <a:off x="1547813" y="2205038"/>
            <a:ext cx="2087562" cy="0"/>
          </a:xfrm>
          <a:prstGeom prst="line">
            <a:avLst/>
          </a:prstGeom>
          <a:noFill/>
          <a:ln w="28575">
            <a:solidFill>
              <a:schemeClr val="tx1"/>
            </a:solidFill>
            <a:round/>
            <a:headEnd/>
            <a:tailEnd/>
          </a:ln>
        </p:spPr>
        <p:txBody>
          <a:bodyPr/>
          <a:lstStyle/>
          <a:p>
            <a:endParaRPr lang="en-GB" dirty="0"/>
          </a:p>
        </p:txBody>
      </p:sp>
      <p:sp>
        <p:nvSpPr>
          <p:cNvPr id="12300" name="Line 8"/>
          <p:cNvSpPr>
            <a:spLocks noChangeShapeType="1"/>
          </p:cNvSpPr>
          <p:nvPr/>
        </p:nvSpPr>
        <p:spPr bwMode="auto">
          <a:xfrm>
            <a:off x="1547813" y="3429000"/>
            <a:ext cx="4032250" cy="0"/>
          </a:xfrm>
          <a:prstGeom prst="line">
            <a:avLst/>
          </a:prstGeom>
          <a:noFill/>
          <a:ln w="28575">
            <a:solidFill>
              <a:schemeClr val="tx1"/>
            </a:solidFill>
            <a:round/>
            <a:headEnd/>
            <a:tailEnd/>
          </a:ln>
        </p:spPr>
        <p:txBody>
          <a:bodyPr/>
          <a:lstStyle/>
          <a:p>
            <a:endParaRPr lang="en-GB" dirty="0"/>
          </a:p>
        </p:txBody>
      </p:sp>
      <p:sp>
        <p:nvSpPr>
          <p:cNvPr id="12301" name="Line 9"/>
          <p:cNvSpPr>
            <a:spLocks noChangeShapeType="1"/>
          </p:cNvSpPr>
          <p:nvPr/>
        </p:nvSpPr>
        <p:spPr bwMode="auto">
          <a:xfrm>
            <a:off x="3635375" y="2205038"/>
            <a:ext cx="0" cy="1223962"/>
          </a:xfrm>
          <a:prstGeom prst="line">
            <a:avLst/>
          </a:prstGeom>
          <a:noFill/>
          <a:ln w="6350">
            <a:solidFill>
              <a:schemeClr val="tx1"/>
            </a:solidFill>
            <a:prstDash val="dashDot"/>
            <a:round/>
            <a:headEnd/>
            <a:tailEnd/>
          </a:ln>
        </p:spPr>
        <p:txBody>
          <a:bodyPr/>
          <a:lstStyle/>
          <a:p>
            <a:endParaRPr lang="en-GB" dirty="0"/>
          </a:p>
        </p:txBody>
      </p:sp>
      <p:sp>
        <p:nvSpPr>
          <p:cNvPr id="12302" name="Line 10"/>
          <p:cNvSpPr>
            <a:spLocks noChangeShapeType="1"/>
          </p:cNvSpPr>
          <p:nvPr/>
        </p:nvSpPr>
        <p:spPr bwMode="auto">
          <a:xfrm>
            <a:off x="2987675" y="1989138"/>
            <a:ext cx="503238" cy="0"/>
          </a:xfrm>
          <a:prstGeom prst="line">
            <a:avLst/>
          </a:prstGeom>
          <a:noFill/>
          <a:ln w="28575">
            <a:solidFill>
              <a:schemeClr val="hlink"/>
            </a:solidFill>
            <a:round/>
            <a:headEnd/>
            <a:tailEnd type="triangle" w="med" len="med"/>
          </a:ln>
        </p:spPr>
        <p:txBody>
          <a:bodyPr/>
          <a:lstStyle/>
          <a:p>
            <a:endParaRPr lang="en-GB" dirty="0"/>
          </a:p>
        </p:txBody>
      </p:sp>
      <p:sp>
        <p:nvSpPr>
          <p:cNvPr id="12303" name="Line 11"/>
          <p:cNvSpPr>
            <a:spLocks noChangeShapeType="1"/>
          </p:cNvSpPr>
          <p:nvPr/>
        </p:nvSpPr>
        <p:spPr bwMode="auto">
          <a:xfrm>
            <a:off x="4284663" y="1989138"/>
            <a:ext cx="503237" cy="0"/>
          </a:xfrm>
          <a:prstGeom prst="line">
            <a:avLst/>
          </a:prstGeom>
          <a:noFill/>
          <a:ln w="28575">
            <a:solidFill>
              <a:schemeClr val="tx1"/>
            </a:solidFill>
            <a:round/>
            <a:headEnd/>
            <a:tailEnd type="triangle" w="med" len="med"/>
          </a:ln>
        </p:spPr>
        <p:txBody>
          <a:bodyPr/>
          <a:lstStyle/>
          <a:p>
            <a:endParaRPr lang="en-GB" dirty="0"/>
          </a:p>
        </p:txBody>
      </p:sp>
      <p:sp>
        <p:nvSpPr>
          <p:cNvPr id="12304" name="Line 12"/>
          <p:cNvSpPr>
            <a:spLocks noChangeShapeType="1"/>
          </p:cNvSpPr>
          <p:nvPr/>
        </p:nvSpPr>
        <p:spPr bwMode="auto">
          <a:xfrm>
            <a:off x="3059113" y="2205038"/>
            <a:ext cx="0" cy="1223962"/>
          </a:xfrm>
          <a:prstGeom prst="line">
            <a:avLst/>
          </a:prstGeom>
          <a:noFill/>
          <a:ln w="9525">
            <a:solidFill>
              <a:schemeClr val="hlink"/>
            </a:solidFill>
            <a:round/>
            <a:headEnd/>
            <a:tailEnd type="triangle" w="med" len="med"/>
          </a:ln>
        </p:spPr>
        <p:txBody>
          <a:bodyPr/>
          <a:lstStyle/>
          <a:p>
            <a:endParaRPr lang="en-GB" dirty="0"/>
          </a:p>
        </p:txBody>
      </p:sp>
      <p:sp>
        <p:nvSpPr>
          <p:cNvPr id="12305" name="Line 13"/>
          <p:cNvSpPr>
            <a:spLocks noChangeShapeType="1"/>
          </p:cNvSpPr>
          <p:nvPr/>
        </p:nvSpPr>
        <p:spPr bwMode="auto">
          <a:xfrm>
            <a:off x="4284663" y="2492375"/>
            <a:ext cx="0" cy="936625"/>
          </a:xfrm>
          <a:prstGeom prst="line">
            <a:avLst/>
          </a:prstGeom>
          <a:noFill/>
          <a:ln w="9525">
            <a:solidFill>
              <a:schemeClr val="tx1"/>
            </a:solidFill>
            <a:round/>
            <a:headEnd/>
            <a:tailEnd type="triangle" w="med" len="med"/>
          </a:ln>
        </p:spPr>
        <p:txBody>
          <a:bodyPr/>
          <a:lstStyle/>
          <a:p>
            <a:endParaRPr lang="en-GB" dirty="0"/>
          </a:p>
        </p:txBody>
      </p:sp>
      <p:sp>
        <p:nvSpPr>
          <p:cNvPr id="12306" name="Text Box 14"/>
          <p:cNvSpPr txBox="1">
            <a:spLocks noChangeArrowheads="1"/>
          </p:cNvSpPr>
          <p:nvPr/>
        </p:nvSpPr>
        <p:spPr bwMode="auto">
          <a:xfrm>
            <a:off x="2700338" y="2565400"/>
            <a:ext cx="400050" cy="396875"/>
          </a:xfrm>
          <a:prstGeom prst="rect">
            <a:avLst/>
          </a:prstGeom>
          <a:noFill/>
          <a:ln w="9525">
            <a:noFill/>
            <a:miter lim="800000"/>
            <a:headEnd/>
            <a:tailEnd/>
          </a:ln>
        </p:spPr>
        <p:txBody>
          <a:bodyPr wrap="none">
            <a:spAutoFit/>
          </a:bodyPr>
          <a:lstStyle/>
          <a:p>
            <a:pPr eaLnBrk="0" hangingPunct="0"/>
            <a:r>
              <a:rPr lang="fr-CH" sz="2000" b="1" dirty="0">
                <a:solidFill>
                  <a:schemeClr val="hlink"/>
                </a:solidFill>
                <a:latin typeface="Arial" charset="0"/>
                <a:ea typeface="ＭＳ Ｐゴシック" pitchFamily="1" charset="-128"/>
              </a:rPr>
              <a:t>V</a:t>
            </a:r>
            <a:r>
              <a:rPr lang="fr-CH" sz="2000" b="1" baseline="-25000" dirty="0">
                <a:solidFill>
                  <a:schemeClr val="hlink"/>
                </a:solidFill>
                <a:latin typeface="Arial" charset="0"/>
                <a:ea typeface="ＭＳ Ｐゴシック" pitchFamily="1" charset="-128"/>
              </a:rPr>
              <a:t>i</a:t>
            </a:r>
            <a:endParaRPr lang="en-US" sz="2000" b="1" baseline="-25000" dirty="0">
              <a:solidFill>
                <a:schemeClr val="hlink"/>
              </a:solidFill>
              <a:latin typeface="Arial" charset="0"/>
              <a:ea typeface="ＭＳ Ｐゴシック" pitchFamily="1" charset="-128"/>
            </a:endParaRPr>
          </a:p>
        </p:txBody>
      </p:sp>
      <p:sp>
        <p:nvSpPr>
          <p:cNvPr id="12307" name="Text Box 15"/>
          <p:cNvSpPr txBox="1">
            <a:spLocks noChangeArrowheads="1"/>
          </p:cNvSpPr>
          <p:nvPr/>
        </p:nvSpPr>
        <p:spPr bwMode="auto">
          <a:xfrm>
            <a:off x="4427538" y="2636838"/>
            <a:ext cx="407987" cy="396875"/>
          </a:xfrm>
          <a:prstGeom prst="rect">
            <a:avLst/>
          </a:prstGeom>
          <a:noFill/>
          <a:ln w="9525">
            <a:noFill/>
            <a:miter lim="800000"/>
            <a:headEnd/>
            <a:tailEnd/>
          </a:ln>
        </p:spPr>
        <p:txBody>
          <a:bodyPr wrap="none">
            <a:spAutoFit/>
          </a:bodyPr>
          <a:lstStyle/>
          <a:p>
            <a:pPr eaLnBrk="0" hangingPunct="0"/>
            <a:r>
              <a:rPr lang="fr-CH" sz="2000" b="1" dirty="0">
                <a:latin typeface="Arial" charset="0"/>
                <a:ea typeface="ＭＳ Ｐゴシック" pitchFamily="1" charset="-128"/>
              </a:rPr>
              <a:t>V</a:t>
            </a:r>
            <a:r>
              <a:rPr lang="fr-CH" sz="2000" b="1" baseline="-25000" dirty="0">
                <a:latin typeface="Arial" charset="0"/>
                <a:ea typeface="ＭＳ Ｐゴシック" pitchFamily="1" charset="-128"/>
              </a:rPr>
              <a:t>t</a:t>
            </a:r>
            <a:endParaRPr lang="en-US" sz="2000" b="1" baseline="-25000" dirty="0">
              <a:latin typeface="Arial" charset="0"/>
              <a:ea typeface="ＭＳ Ｐゴシック" pitchFamily="1" charset="-128"/>
            </a:endParaRPr>
          </a:p>
        </p:txBody>
      </p:sp>
      <p:sp>
        <p:nvSpPr>
          <p:cNvPr id="12308" name="Text Box 16"/>
          <p:cNvSpPr txBox="1">
            <a:spLocks noChangeArrowheads="1"/>
          </p:cNvSpPr>
          <p:nvPr/>
        </p:nvSpPr>
        <p:spPr bwMode="auto">
          <a:xfrm>
            <a:off x="3059113" y="1484313"/>
            <a:ext cx="300037" cy="396875"/>
          </a:xfrm>
          <a:prstGeom prst="rect">
            <a:avLst/>
          </a:prstGeom>
          <a:noFill/>
          <a:ln w="9525">
            <a:noFill/>
            <a:miter lim="800000"/>
            <a:headEnd/>
            <a:tailEnd/>
          </a:ln>
        </p:spPr>
        <p:txBody>
          <a:bodyPr wrap="none">
            <a:spAutoFit/>
          </a:bodyPr>
          <a:lstStyle/>
          <a:p>
            <a:pPr eaLnBrk="0" hangingPunct="0"/>
            <a:r>
              <a:rPr lang="fr-CH" sz="2000" b="1" dirty="0">
                <a:solidFill>
                  <a:schemeClr val="hlink"/>
                </a:solidFill>
                <a:latin typeface="Arial" charset="0"/>
                <a:ea typeface="ＭＳ Ｐゴシック" pitchFamily="1" charset="-128"/>
              </a:rPr>
              <a:t>I</a:t>
            </a:r>
            <a:r>
              <a:rPr lang="fr-CH" sz="2000" b="1" baseline="-25000" dirty="0">
                <a:solidFill>
                  <a:schemeClr val="hlink"/>
                </a:solidFill>
                <a:latin typeface="Arial" charset="0"/>
                <a:ea typeface="ＭＳ Ｐゴシック" pitchFamily="1" charset="-128"/>
              </a:rPr>
              <a:t>i</a:t>
            </a:r>
            <a:endParaRPr lang="en-US" sz="2000" b="1" baseline="-25000" dirty="0">
              <a:solidFill>
                <a:schemeClr val="hlink"/>
              </a:solidFill>
              <a:latin typeface="Arial" charset="0"/>
              <a:ea typeface="ＭＳ Ｐゴシック" pitchFamily="1" charset="-128"/>
            </a:endParaRPr>
          </a:p>
        </p:txBody>
      </p:sp>
      <p:sp>
        <p:nvSpPr>
          <p:cNvPr id="12309" name="Text Box 17"/>
          <p:cNvSpPr txBox="1">
            <a:spLocks noChangeArrowheads="1"/>
          </p:cNvSpPr>
          <p:nvPr/>
        </p:nvSpPr>
        <p:spPr bwMode="auto">
          <a:xfrm>
            <a:off x="4284663" y="1557338"/>
            <a:ext cx="309562" cy="396875"/>
          </a:xfrm>
          <a:prstGeom prst="rect">
            <a:avLst/>
          </a:prstGeom>
          <a:noFill/>
          <a:ln w="9525">
            <a:noFill/>
            <a:miter lim="800000"/>
            <a:headEnd/>
            <a:tailEnd/>
          </a:ln>
        </p:spPr>
        <p:txBody>
          <a:bodyPr wrap="none">
            <a:spAutoFit/>
          </a:bodyPr>
          <a:lstStyle/>
          <a:p>
            <a:pPr eaLnBrk="0" hangingPunct="0"/>
            <a:r>
              <a:rPr lang="fr-CH" sz="2000" b="1" dirty="0">
                <a:latin typeface="Arial" charset="0"/>
                <a:ea typeface="ＭＳ Ｐゴシック" pitchFamily="1" charset="-128"/>
              </a:rPr>
              <a:t>I</a:t>
            </a:r>
            <a:r>
              <a:rPr lang="fr-CH" sz="2000" b="1" baseline="-25000" dirty="0">
                <a:latin typeface="Arial" charset="0"/>
                <a:ea typeface="ＭＳ Ｐゴシック" pitchFamily="1" charset="-128"/>
              </a:rPr>
              <a:t>t</a:t>
            </a:r>
            <a:endParaRPr lang="en-US" sz="2000" b="1" baseline="-25000" dirty="0">
              <a:latin typeface="Arial" charset="0"/>
              <a:ea typeface="ＭＳ Ｐゴシック" pitchFamily="1" charset="-128"/>
            </a:endParaRPr>
          </a:p>
        </p:txBody>
      </p:sp>
      <p:sp>
        <p:nvSpPr>
          <p:cNvPr id="12310" name="Text Box 18"/>
          <p:cNvSpPr txBox="1">
            <a:spLocks noChangeArrowheads="1"/>
          </p:cNvSpPr>
          <p:nvPr/>
        </p:nvSpPr>
        <p:spPr bwMode="auto">
          <a:xfrm>
            <a:off x="2484438" y="1484313"/>
            <a:ext cx="431800" cy="396875"/>
          </a:xfrm>
          <a:prstGeom prst="rect">
            <a:avLst/>
          </a:prstGeom>
          <a:noFill/>
          <a:ln w="9525">
            <a:noFill/>
            <a:miter lim="800000"/>
            <a:headEnd/>
            <a:tailEnd/>
          </a:ln>
        </p:spPr>
        <p:txBody>
          <a:bodyPr>
            <a:spAutoFit/>
          </a:bodyPr>
          <a:lstStyle/>
          <a:p>
            <a:pPr eaLnBrk="0" hangingPunct="0"/>
            <a:r>
              <a:rPr lang="fr-CH" sz="2000" b="1" dirty="0">
                <a:solidFill>
                  <a:srgbClr val="010BFF"/>
                </a:solidFill>
                <a:latin typeface="Arial" charset="0"/>
                <a:ea typeface="ＭＳ Ｐゴシック" pitchFamily="1" charset="-128"/>
              </a:rPr>
              <a:t>I</a:t>
            </a:r>
            <a:r>
              <a:rPr lang="fr-CH" sz="2000" b="1" baseline="-25000" dirty="0">
                <a:solidFill>
                  <a:srgbClr val="010BFF"/>
                </a:solidFill>
                <a:latin typeface="Arial" charset="0"/>
                <a:ea typeface="ＭＳ Ｐゴシック" pitchFamily="1" charset="-128"/>
              </a:rPr>
              <a:t>r</a:t>
            </a:r>
            <a:endParaRPr lang="en-US" sz="2000" b="1" baseline="-25000" dirty="0">
              <a:solidFill>
                <a:srgbClr val="010BFF"/>
              </a:solidFill>
              <a:latin typeface="Arial" charset="0"/>
              <a:ea typeface="ＭＳ Ｐゴシック" pitchFamily="1" charset="-128"/>
            </a:endParaRPr>
          </a:p>
        </p:txBody>
      </p:sp>
      <p:sp>
        <p:nvSpPr>
          <p:cNvPr id="12311" name="Line 19"/>
          <p:cNvSpPr>
            <a:spLocks noChangeShapeType="1"/>
          </p:cNvSpPr>
          <p:nvPr/>
        </p:nvSpPr>
        <p:spPr bwMode="auto">
          <a:xfrm>
            <a:off x="2411413" y="1989138"/>
            <a:ext cx="503237" cy="0"/>
          </a:xfrm>
          <a:prstGeom prst="line">
            <a:avLst/>
          </a:prstGeom>
          <a:noFill/>
          <a:ln w="28575">
            <a:solidFill>
              <a:srgbClr val="010BFF"/>
            </a:solidFill>
            <a:round/>
            <a:headEnd type="triangle" w="med" len="med"/>
            <a:tailEnd/>
          </a:ln>
        </p:spPr>
        <p:txBody>
          <a:bodyPr/>
          <a:lstStyle/>
          <a:p>
            <a:endParaRPr lang="en-GB" dirty="0"/>
          </a:p>
        </p:txBody>
      </p:sp>
      <p:sp>
        <p:nvSpPr>
          <p:cNvPr id="12312" name="Line 20"/>
          <p:cNvSpPr>
            <a:spLocks noChangeShapeType="1"/>
          </p:cNvSpPr>
          <p:nvPr/>
        </p:nvSpPr>
        <p:spPr bwMode="auto">
          <a:xfrm>
            <a:off x="2555875" y="2205038"/>
            <a:ext cx="0" cy="1223962"/>
          </a:xfrm>
          <a:prstGeom prst="line">
            <a:avLst/>
          </a:prstGeom>
          <a:noFill/>
          <a:ln w="9525">
            <a:solidFill>
              <a:srgbClr val="010BFF"/>
            </a:solidFill>
            <a:round/>
            <a:headEnd/>
            <a:tailEnd type="triangle" w="med" len="med"/>
          </a:ln>
        </p:spPr>
        <p:txBody>
          <a:bodyPr/>
          <a:lstStyle/>
          <a:p>
            <a:endParaRPr lang="en-GB" dirty="0"/>
          </a:p>
        </p:txBody>
      </p:sp>
      <p:sp>
        <p:nvSpPr>
          <p:cNvPr id="12313" name="Text Box 21"/>
          <p:cNvSpPr txBox="1">
            <a:spLocks noChangeArrowheads="1"/>
          </p:cNvSpPr>
          <p:nvPr/>
        </p:nvSpPr>
        <p:spPr bwMode="auto">
          <a:xfrm>
            <a:off x="2051050" y="2636838"/>
            <a:ext cx="417513" cy="396875"/>
          </a:xfrm>
          <a:prstGeom prst="rect">
            <a:avLst/>
          </a:prstGeom>
          <a:noFill/>
          <a:ln w="9525">
            <a:noFill/>
            <a:miter lim="800000"/>
            <a:headEnd/>
            <a:tailEnd/>
          </a:ln>
        </p:spPr>
        <p:txBody>
          <a:bodyPr wrap="none">
            <a:spAutoFit/>
          </a:bodyPr>
          <a:lstStyle/>
          <a:p>
            <a:pPr eaLnBrk="0" hangingPunct="0"/>
            <a:r>
              <a:rPr lang="fr-CH" sz="2000" b="1" dirty="0">
                <a:solidFill>
                  <a:srgbClr val="010BFF"/>
                </a:solidFill>
                <a:latin typeface="Arial" charset="0"/>
                <a:ea typeface="ＭＳ Ｐゴシック" pitchFamily="1" charset="-128"/>
              </a:rPr>
              <a:t>V</a:t>
            </a:r>
            <a:r>
              <a:rPr lang="fr-CH" sz="2000" b="1" baseline="-25000" dirty="0">
                <a:solidFill>
                  <a:srgbClr val="010BFF"/>
                </a:solidFill>
                <a:latin typeface="Arial" charset="0"/>
                <a:ea typeface="ＭＳ Ｐゴシック" pitchFamily="1" charset="-128"/>
              </a:rPr>
              <a:t>r</a:t>
            </a:r>
            <a:endParaRPr lang="en-US" sz="2000" b="1" baseline="-25000" dirty="0">
              <a:solidFill>
                <a:srgbClr val="010BFF"/>
              </a:solidFill>
              <a:latin typeface="Arial" charset="0"/>
              <a:ea typeface="ＭＳ Ｐゴシック" pitchFamily="1" charset="-128"/>
            </a:endParaRPr>
          </a:p>
        </p:txBody>
      </p:sp>
      <p:sp>
        <p:nvSpPr>
          <p:cNvPr id="12314" name="Text Box 22"/>
          <p:cNvSpPr txBox="1">
            <a:spLocks noChangeArrowheads="1"/>
          </p:cNvSpPr>
          <p:nvPr/>
        </p:nvSpPr>
        <p:spPr bwMode="auto">
          <a:xfrm>
            <a:off x="4787900" y="2708275"/>
            <a:ext cx="431800" cy="396875"/>
          </a:xfrm>
          <a:prstGeom prst="rect">
            <a:avLst/>
          </a:prstGeom>
          <a:noFill/>
          <a:ln w="9525">
            <a:noFill/>
            <a:miter lim="800000"/>
            <a:headEnd/>
            <a:tailEnd/>
          </a:ln>
        </p:spPr>
        <p:txBody>
          <a:bodyPr wrap="none">
            <a:spAutoFit/>
          </a:bodyPr>
          <a:lstStyle/>
          <a:p>
            <a:pPr eaLnBrk="0" hangingPunct="0"/>
            <a:r>
              <a:rPr lang="fr-CH" sz="2000" b="1" dirty="0">
                <a:latin typeface="Arial" charset="0"/>
                <a:ea typeface="ＭＳ Ｐゴシック" pitchFamily="1" charset="-128"/>
              </a:rPr>
              <a:t>Z</a:t>
            </a:r>
            <a:r>
              <a:rPr lang="fr-CH" sz="2000" b="1" baseline="-25000" dirty="0">
                <a:latin typeface="Arial" charset="0"/>
                <a:ea typeface="ＭＳ Ｐゴシック" pitchFamily="1" charset="-128"/>
              </a:rPr>
              <a:t>2</a:t>
            </a:r>
            <a:endParaRPr lang="en-US" sz="2000" b="1" baseline="-25000" dirty="0">
              <a:latin typeface="Arial" charset="0"/>
              <a:ea typeface="ＭＳ Ｐゴシック" pitchFamily="1" charset="-128"/>
            </a:endParaRPr>
          </a:p>
        </p:txBody>
      </p:sp>
      <p:sp>
        <p:nvSpPr>
          <p:cNvPr id="12315" name="Text Box 23"/>
          <p:cNvSpPr txBox="1">
            <a:spLocks noChangeArrowheads="1"/>
          </p:cNvSpPr>
          <p:nvPr/>
        </p:nvSpPr>
        <p:spPr bwMode="auto">
          <a:xfrm>
            <a:off x="1547813" y="2636838"/>
            <a:ext cx="431800" cy="396875"/>
          </a:xfrm>
          <a:prstGeom prst="rect">
            <a:avLst/>
          </a:prstGeom>
          <a:noFill/>
          <a:ln w="9525">
            <a:noFill/>
            <a:miter lim="800000"/>
            <a:headEnd/>
            <a:tailEnd/>
          </a:ln>
        </p:spPr>
        <p:txBody>
          <a:bodyPr wrap="none">
            <a:spAutoFit/>
          </a:bodyPr>
          <a:lstStyle/>
          <a:p>
            <a:pPr eaLnBrk="0" hangingPunct="0"/>
            <a:r>
              <a:rPr lang="fr-CH" sz="2000" b="1" dirty="0">
                <a:latin typeface="Arial" charset="0"/>
                <a:ea typeface="ＭＳ Ｐゴシック" pitchFamily="1" charset="-128"/>
              </a:rPr>
              <a:t>Z</a:t>
            </a:r>
            <a:r>
              <a:rPr lang="fr-CH" sz="2000" b="1" baseline="-25000" dirty="0">
                <a:latin typeface="Arial" charset="0"/>
                <a:ea typeface="ＭＳ Ｐゴシック" pitchFamily="1" charset="-128"/>
              </a:rPr>
              <a:t>1</a:t>
            </a:r>
            <a:endParaRPr lang="en-US" sz="2000" b="1" baseline="-25000" dirty="0">
              <a:latin typeface="Arial" charset="0"/>
              <a:ea typeface="ＭＳ Ｐゴシック" pitchFamily="1" charset="-128"/>
            </a:endParaRPr>
          </a:p>
        </p:txBody>
      </p:sp>
      <p:sp>
        <p:nvSpPr>
          <p:cNvPr id="12316" name="Line 24"/>
          <p:cNvSpPr>
            <a:spLocks noChangeShapeType="1"/>
          </p:cNvSpPr>
          <p:nvPr/>
        </p:nvSpPr>
        <p:spPr bwMode="auto">
          <a:xfrm>
            <a:off x="3635375" y="2492375"/>
            <a:ext cx="1873250" cy="0"/>
          </a:xfrm>
          <a:prstGeom prst="line">
            <a:avLst/>
          </a:prstGeom>
          <a:noFill/>
          <a:ln w="28575">
            <a:solidFill>
              <a:schemeClr val="tx1"/>
            </a:solidFill>
            <a:round/>
            <a:headEnd/>
            <a:tailEnd/>
          </a:ln>
        </p:spPr>
        <p:txBody>
          <a:bodyPr/>
          <a:lstStyle/>
          <a:p>
            <a:endParaRPr lang="en-GB" dirty="0"/>
          </a:p>
        </p:txBody>
      </p:sp>
      <p:sp>
        <p:nvSpPr>
          <p:cNvPr id="12317" name="Line 25"/>
          <p:cNvSpPr>
            <a:spLocks noChangeShapeType="1"/>
          </p:cNvSpPr>
          <p:nvPr/>
        </p:nvSpPr>
        <p:spPr bwMode="auto">
          <a:xfrm>
            <a:off x="3635375" y="2205038"/>
            <a:ext cx="0" cy="287337"/>
          </a:xfrm>
          <a:prstGeom prst="line">
            <a:avLst/>
          </a:prstGeom>
          <a:noFill/>
          <a:ln w="28575">
            <a:solidFill>
              <a:schemeClr val="tx1"/>
            </a:solidFill>
            <a:round/>
            <a:headEnd/>
            <a:tailEnd/>
          </a:ln>
        </p:spPr>
        <p:txBody>
          <a:bodyPr/>
          <a:lstStyle/>
          <a:p>
            <a:endParaRPr lang="en-GB" dirty="0"/>
          </a:p>
        </p:txBody>
      </p:sp>
      <p:graphicFrame>
        <p:nvGraphicFramePr>
          <p:cNvPr id="12294" name="Object 27"/>
          <p:cNvGraphicFramePr>
            <a:graphicFrameLocks noChangeAspect="1"/>
          </p:cNvGraphicFramePr>
          <p:nvPr/>
        </p:nvGraphicFramePr>
        <p:xfrm>
          <a:off x="6732588" y="3500438"/>
          <a:ext cx="1152525" cy="407987"/>
        </p:xfrm>
        <a:graphic>
          <a:graphicData uri="http://schemas.openxmlformats.org/presentationml/2006/ole">
            <mc:AlternateContent xmlns:mc="http://schemas.openxmlformats.org/markup-compatibility/2006">
              <mc:Choice xmlns:v="urn:schemas-microsoft-com:vml" Requires="v">
                <p:oleObj name="Equation" r:id="rId11" imgW="647640" imgH="228600" progId="Equation.3">
                  <p:embed/>
                </p:oleObj>
              </mc:Choice>
              <mc:Fallback>
                <p:oleObj name="Equation" r:id="rId11" imgW="64764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32588" y="3500438"/>
                        <a:ext cx="1152525" cy="407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5" name="Object 28"/>
          <p:cNvGraphicFramePr>
            <a:graphicFrameLocks noChangeAspect="1"/>
          </p:cNvGraphicFramePr>
          <p:nvPr/>
        </p:nvGraphicFramePr>
        <p:xfrm>
          <a:off x="5726113" y="2349500"/>
          <a:ext cx="1347787" cy="539750"/>
        </p:xfrm>
        <a:graphic>
          <a:graphicData uri="http://schemas.openxmlformats.org/presentationml/2006/ole">
            <mc:AlternateContent xmlns:mc="http://schemas.openxmlformats.org/markup-compatibility/2006">
              <mc:Choice xmlns:v="urn:schemas-microsoft-com:vml" Requires="v">
                <p:oleObj name="Equation" r:id="rId13" imgW="571320" imgH="228600" progId="Equation.3">
                  <p:embed/>
                </p:oleObj>
              </mc:Choice>
              <mc:Fallback>
                <p:oleObj name="Equation" r:id="rId13" imgW="571320" imgH="2286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726113" y="2349500"/>
                        <a:ext cx="1347787" cy="539750"/>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6" name="Object 29"/>
          <p:cNvGraphicFramePr>
            <a:graphicFrameLocks noChangeAspect="1"/>
          </p:cNvGraphicFramePr>
          <p:nvPr/>
        </p:nvGraphicFramePr>
        <p:xfrm>
          <a:off x="1616075" y="4267200"/>
          <a:ext cx="2344738" cy="1077913"/>
        </p:xfrm>
        <a:graphic>
          <a:graphicData uri="http://schemas.openxmlformats.org/presentationml/2006/ole">
            <mc:AlternateContent xmlns:mc="http://schemas.openxmlformats.org/markup-compatibility/2006">
              <mc:Choice xmlns:v="urn:schemas-microsoft-com:vml" Requires="v">
                <p:oleObj name="Equation" r:id="rId15" imgW="939600" imgH="431640" progId="Equation.3">
                  <p:embed/>
                </p:oleObj>
              </mc:Choice>
              <mc:Fallback>
                <p:oleObj name="Equation" r:id="rId15" imgW="939600" imgH="431640" progId="Equation.3">
                  <p:embed/>
                  <p:pic>
                    <p:nvPicPr>
                      <p:cNvPr id="0" name=""/>
                      <p:cNvPicPr>
                        <a:picLocks noChangeAspect="1" noChangeArrowheads="1"/>
                      </p:cNvPicPr>
                      <p:nvPr/>
                    </p:nvPicPr>
                    <p:blipFill>
                      <a:blip r:embed="rId16"/>
                      <a:srcRect/>
                      <a:stretch>
                        <a:fillRect/>
                      </a:stretch>
                    </p:blipFill>
                    <p:spPr bwMode="auto">
                      <a:xfrm>
                        <a:off x="1616075" y="4267200"/>
                        <a:ext cx="2344738" cy="1077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 name="Object 32"/>
          <p:cNvGraphicFramePr>
            <a:graphicFrameLocks noChangeAspect="1"/>
          </p:cNvGraphicFramePr>
          <p:nvPr/>
        </p:nvGraphicFramePr>
        <p:xfrm>
          <a:off x="1868488" y="5410200"/>
          <a:ext cx="3575050" cy="914400"/>
        </p:xfrm>
        <a:graphic>
          <a:graphicData uri="http://schemas.openxmlformats.org/presentationml/2006/ole">
            <mc:AlternateContent xmlns:mc="http://schemas.openxmlformats.org/markup-compatibility/2006">
              <mc:Choice xmlns:v="urn:schemas-microsoft-com:vml" Requires="v">
                <p:oleObj name="Equation" r:id="rId17" imgW="1688760" imgH="431640" progId="Equation.3">
                  <p:embed/>
                </p:oleObj>
              </mc:Choice>
              <mc:Fallback>
                <p:oleObj name="Equation" r:id="rId17" imgW="1688760" imgH="431640" progId="Equation.3">
                  <p:embed/>
                  <p:pic>
                    <p:nvPicPr>
                      <p:cNvPr id="0" name=""/>
                      <p:cNvPicPr>
                        <a:picLocks noChangeAspect="1" noChangeArrowheads="1"/>
                      </p:cNvPicPr>
                      <p:nvPr/>
                    </p:nvPicPr>
                    <p:blipFill>
                      <a:blip r:embed="rId18"/>
                      <a:srcRect/>
                      <a:stretch>
                        <a:fillRect/>
                      </a:stretch>
                    </p:blipFill>
                    <p:spPr bwMode="auto">
                      <a:xfrm>
                        <a:off x="1868488" y="5410200"/>
                        <a:ext cx="357505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14" name="Object 29"/>
          <p:cNvGraphicFramePr>
            <a:graphicFrameLocks noChangeAspect="1"/>
          </p:cNvGraphicFramePr>
          <p:nvPr/>
        </p:nvGraphicFramePr>
        <p:xfrm>
          <a:off x="5029200" y="4114800"/>
          <a:ext cx="2312987" cy="1077913"/>
        </p:xfrm>
        <a:graphic>
          <a:graphicData uri="http://schemas.openxmlformats.org/presentationml/2006/ole">
            <mc:AlternateContent xmlns:mc="http://schemas.openxmlformats.org/markup-compatibility/2006">
              <mc:Choice xmlns:v="urn:schemas-microsoft-com:vml" Requires="v">
                <p:oleObj name="Equation" r:id="rId19" imgW="927000" imgH="431640" progId="Equation.3">
                  <p:embed/>
                </p:oleObj>
              </mc:Choice>
              <mc:Fallback>
                <p:oleObj name="Equation" r:id="rId19" imgW="927000" imgH="43164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029200" y="4114800"/>
                        <a:ext cx="2312987" cy="1077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Text Box 6"/>
          <p:cNvSpPr txBox="1">
            <a:spLocks noChangeArrowheads="1"/>
          </p:cNvSpPr>
          <p:nvPr/>
        </p:nvSpPr>
        <p:spPr bwMode="auto">
          <a:xfrm>
            <a:off x="914400" y="3810000"/>
            <a:ext cx="2247731" cy="400110"/>
          </a:xfrm>
          <a:prstGeom prst="rect">
            <a:avLst/>
          </a:prstGeom>
          <a:noFill/>
          <a:ln w="9525">
            <a:noFill/>
            <a:miter lim="800000"/>
            <a:headEnd/>
            <a:tailEnd/>
          </a:ln>
        </p:spPr>
        <p:txBody>
          <a:bodyPr wrap="none">
            <a:spAutoFit/>
          </a:bodyPr>
          <a:lstStyle/>
          <a:p>
            <a:pPr eaLnBrk="0" hangingPunct="0"/>
            <a:r>
              <a:rPr lang="fr-CH" sz="2000" dirty="0">
                <a:latin typeface="Arial" charset="0"/>
                <a:ea typeface="ＭＳ Ｐゴシック" pitchFamily="1" charset="-128"/>
              </a:rPr>
              <a:t>Reflexion factor </a:t>
            </a:r>
            <a:r>
              <a:rPr lang="fr-CH" sz="2000" i="1" dirty="0">
                <a:latin typeface="Symbol" pitchFamily="18" charset="2"/>
                <a:ea typeface="ＭＳ Ｐゴシック" pitchFamily="1" charset="-128"/>
              </a:rPr>
              <a:t>r</a:t>
            </a:r>
            <a:endParaRPr lang="en-US" sz="2000" i="1" dirty="0">
              <a:latin typeface="Symbol" pitchFamily="18" charset="2"/>
              <a:ea typeface="ＭＳ Ｐゴシック" pitchFamily="1" charset="-128"/>
            </a:endParaRPr>
          </a:p>
        </p:txBody>
      </p:sp>
      <p:sp>
        <p:nvSpPr>
          <p:cNvPr id="38" name="Text Box 6"/>
          <p:cNvSpPr txBox="1">
            <a:spLocks noChangeArrowheads="1"/>
          </p:cNvSpPr>
          <p:nvPr/>
        </p:nvSpPr>
        <p:spPr bwMode="auto">
          <a:xfrm>
            <a:off x="3886200" y="3810000"/>
            <a:ext cx="2594108" cy="400110"/>
          </a:xfrm>
          <a:prstGeom prst="rect">
            <a:avLst/>
          </a:prstGeom>
          <a:noFill/>
          <a:ln w="9525">
            <a:noFill/>
            <a:miter lim="800000"/>
            <a:headEnd/>
            <a:tailEnd/>
          </a:ln>
        </p:spPr>
        <p:txBody>
          <a:bodyPr wrap="none">
            <a:spAutoFit/>
          </a:bodyPr>
          <a:lstStyle/>
          <a:p>
            <a:pPr eaLnBrk="0" hangingPunct="0"/>
            <a:r>
              <a:rPr lang="fr-CH" sz="2000" dirty="0">
                <a:latin typeface="Arial" charset="0"/>
                <a:ea typeface="ＭＳ Ｐゴシック" pitchFamily="1" charset="-128"/>
              </a:rPr>
              <a:t>Transmission factor </a:t>
            </a:r>
            <a:r>
              <a:rPr lang="fr-CH" sz="2000" i="1" dirty="0">
                <a:latin typeface="Symbol" pitchFamily="18" charset="2"/>
                <a:ea typeface="ＭＳ Ｐゴシック" pitchFamily="1" charset="-128"/>
              </a:rPr>
              <a:t>t</a:t>
            </a:r>
            <a:endParaRPr lang="en-US" sz="2000" i="1" dirty="0">
              <a:latin typeface="Symbol" pitchFamily="18" charset="2"/>
              <a:ea typeface="ＭＳ Ｐゴシック" pitchFamily="1" charset="-128"/>
            </a:endParaRPr>
          </a:p>
        </p:txBody>
      </p:sp>
      <p:sp>
        <p:nvSpPr>
          <p:cNvPr id="41" name="Title 40"/>
          <p:cNvSpPr>
            <a:spLocks noGrp="1"/>
          </p:cNvSpPr>
          <p:nvPr>
            <p:ph type="title" sz="quarter"/>
          </p:nvPr>
        </p:nvSpPr>
        <p:spPr>
          <a:xfrm>
            <a:off x="1763713" y="152400"/>
            <a:ext cx="7848600" cy="609600"/>
          </a:xfrm>
        </p:spPr>
        <p:txBody>
          <a:bodyPr>
            <a:normAutofit fontScale="90000"/>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dirty="0"/>
              <a:t>Response of a cavity to RF </a:t>
            </a:r>
            <a:r>
              <a:rPr lang="en-GB" sz="2000" dirty="0"/>
              <a:t>1/5</a:t>
            </a:r>
            <a:endParaRPr lang="en-GB" dirty="0"/>
          </a:p>
        </p:txBody>
      </p:sp>
      <p:sp>
        <p:nvSpPr>
          <p:cNvPr id="43" name="Text Placeholder 42"/>
          <p:cNvSpPr>
            <a:spLocks noGrp="1"/>
          </p:cNvSpPr>
          <p:nvPr>
            <p:ph type="body" idx="4294967295"/>
          </p:nvPr>
        </p:nvSpPr>
        <p:spPr>
          <a:xfrm>
            <a:off x="609600" y="685800"/>
            <a:ext cx="7772400" cy="533400"/>
          </a:xfrm>
        </p:spPr>
        <p:txBody>
          <a:bodyPr>
            <a:noAutofit/>
          </a:bodyPr>
          <a:lstStyle/>
          <a:p>
            <a:pPr lvl="0"/>
            <a:r>
              <a:rPr kumimoji="0" lang="fr-CH" sz="2400" kern="1200" dirty="0">
                <a:solidFill>
                  <a:schemeClr val="tx2"/>
                </a:solidFill>
                <a:ea typeface="+mj-ea"/>
                <a:cs typeface="+mj-cs"/>
              </a:rPr>
              <a:t>Apply transmission line theory (to a one-port impedance):</a:t>
            </a:r>
            <a:endParaRPr kumimoji="0" lang="en-US" sz="2400" kern="1200" dirty="0">
              <a:solidFill>
                <a:schemeClr val="tx2"/>
              </a:solidFill>
              <a:ea typeface="+mj-ea"/>
              <a:cs typeface="+mj-cs"/>
            </a:endParaRPr>
          </a:p>
        </p:txBody>
      </p:sp>
      <p:sp>
        <p:nvSpPr>
          <p:cNvPr id="3" name="Footer Placeholder 2">
            <a:extLst>
              <a:ext uri="{FF2B5EF4-FFF2-40B4-BE49-F238E27FC236}">
                <a16:creationId xmlns:a16="http://schemas.microsoft.com/office/drawing/2014/main" id="{D352E5F0-05BF-4514-9897-DFD3E6FF0845}"/>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2FB97B50-5827-404D-9C4A-3779E60CEB45}"/>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75264672"/>
      </p:ext>
    </p:extLst>
  </p:cSld>
  <p:clrMapOvr>
    <a:masterClrMapping/>
  </p:clrMapOvr>
  <p:transition/>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lide Number Placeholder 31"/>
          <p:cNvSpPr>
            <a:spLocks noGrp="1"/>
          </p:cNvSpPr>
          <p:nvPr>
            <p:ph type="sldNum" sz="quarter" idx="12"/>
          </p:nvPr>
        </p:nvSpPr>
        <p:spPr/>
        <p:txBody>
          <a:bodyPr/>
          <a:lstStyle/>
          <a:p>
            <a:pPr>
              <a:defRPr/>
            </a:pPr>
            <a:fld id="{2CF85261-584F-42F5-B382-D0253952B279}" type="slidenum">
              <a:rPr lang="en-US" smtClean="0"/>
              <a:pPr>
                <a:defRPr/>
              </a:pPr>
              <a:t>165</a:t>
            </a:fld>
            <a:endParaRPr lang="en-US" dirty="0"/>
          </a:p>
        </p:txBody>
      </p:sp>
      <p:graphicFrame>
        <p:nvGraphicFramePr>
          <p:cNvPr id="13314" name="Object 3"/>
          <p:cNvGraphicFramePr>
            <a:graphicFrameLocks noGrp="1" noChangeAspect="1"/>
          </p:cNvGraphicFramePr>
          <p:nvPr>
            <p:ph sz="quarter" idx="1"/>
          </p:nvPr>
        </p:nvGraphicFramePr>
        <p:xfrm>
          <a:off x="6183313" y="1524000"/>
          <a:ext cx="1516062" cy="1143000"/>
        </p:xfrm>
        <a:graphic>
          <a:graphicData uri="http://schemas.openxmlformats.org/presentationml/2006/ole">
            <mc:AlternateContent xmlns:mc="http://schemas.openxmlformats.org/markup-compatibility/2006">
              <mc:Choice xmlns:v="urn:schemas-microsoft-com:vml" Requires="v">
                <p:oleObj name="Equation" r:id="rId3" imgW="774360" imgH="583920" progId="Equation.3">
                  <p:embed/>
                </p:oleObj>
              </mc:Choice>
              <mc:Fallback>
                <p:oleObj name="Equation" r:id="rId3" imgW="774360" imgH="583920" progId="Equation.3">
                  <p:embed/>
                  <p:pic>
                    <p:nvPicPr>
                      <p:cNvPr id="0" name=""/>
                      <p:cNvPicPr>
                        <a:picLocks noChangeAspect="1" noChangeArrowheads="1"/>
                      </p:cNvPicPr>
                      <p:nvPr/>
                    </p:nvPicPr>
                    <p:blipFill>
                      <a:blip r:embed="rId4"/>
                      <a:srcRect/>
                      <a:stretch>
                        <a:fillRect/>
                      </a:stretch>
                    </p:blipFill>
                    <p:spPr bwMode="auto">
                      <a:xfrm>
                        <a:off x="6183313" y="1524000"/>
                        <a:ext cx="15160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pic>
                </p:oleObj>
              </mc:Fallback>
            </mc:AlternateContent>
          </a:graphicData>
        </a:graphic>
      </p:graphicFrame>
      <p:graphicFrame>
        <p:nvGraphicFramePr>
          <p:cNvPr id="13317" name="Object 26"/>
          <p:cNvGraphicFramePr>
            <a:graphicFrameLocks noGrp="1" noChangeAspect="1"/>
          </p:cNvGraphicFramePr>
          <p:nvPr>
            <p:ph sz="quarter" idx="2"/>
          </p:nvPr>
        </p:nvGraphicFramePr>
        <p:xfrm>
          <a:off x="239713" y="5257800"/>
          <a:ext cx="3779837" cy="696913"/>
        </p:xfrm>
        <a:graphic>
          <a:graphicData uri="http://schemas.openxmlformats.org/presentationml/2006/ole">
            <mc:AlternateContent xmlns:mc="http://schemas.openxmlformats.org/markup-compatibility/2006">
              <mc:Choice xmlns:v="urn:schemas-microsoft-com:vml" Requires="v">
                <p:oleObj name="Equation" r:id="rId5" imgW="2273040" imgH="419040" progId="Equation.3">
                  <p:embed/>
                </p:oleObj>
              </mc:Choice>
              <mc:Fallback>
                <p:oleObj name="Equation" r:id="rId5" imgW="2273040" imgH="419040" progId="Equation.3">
                  <p:embed/>
                  <p:pic>
                    <p:nvPicPr>
                      <p:cNvPr id="0" name=""/>
                      <p:cNvPicPr>
                        <a:picLocks noChangeAspect="1" noChangeArrowheads="1"/>
                      </p:cNvPicPr>
                      <p:nvPr/>
                    </p:nvPicPr>
                    <p:blipFill>
                      <a:blip r:embed="rId6"/>
                      <a:srcRect/>
                      <a:stretch>
                        <a:fillRect/>
                      </a:stretch>
                    </p:blipFill>
                    <p:spPr bwMode="auto">
                      <a:xfrm>
                        <a:off x="239713" y="5257800"/>
                        <a:ext cx="3779837" cy="696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331" name="Text Box 16"/>
          <p:cNvSpPr txBox="1">
            <a:spLocks noChangeArrowheads="1"/>
          </p:cNvSpPr>
          <p:nvPr/>
        </p:nvSpPr>
        <p:spPr bwMode="auto">
          <a:xfrm>
            <a:off x="2697163" y="1914525"/>
            <a:ext cx="436562" cy="396875"/>
          </a:xfrm>
          <a:prstGeom prst="rect">
            <a:avLst/>
          </a:prstGeom>
          <a:noFill/>
          <a:ln w="9525">
            <a:noFill/>
            <a:miter lim="800000"/>
            <a:headEnd/>
            <a:tailEnd/>
          </a:ln>
        </p:spPr>
        <p:txBody>
          <a:bodyPr>
            <a:spAutoFit/>
          </a:bodyPr>
          <a:lstStyle/>
          <a:p>
            <a:pPr eaLnBrk="0" hangingPunct="0"/>
            <a:r>
              <a:rPr lang="fr-CH" sz="2000" b="1" dirty="0">
                <a:solidFill>
                  <a:srgbClr val="010BFF"/>
                </a:solidFill>
                <a:latin typeface="Arial" charset="0"/>
                <a:ea typeface="ＭＳ Ｐゴシック" pitchFamily="1" charset="-128"/>
              </a:rPr>
              <a:t>I</a:t>
            </a:r>
            <a:r>
              <a:rPr lang="fr-CH" sz="2000" b="1" baseline="-25000" dirty="0">
                <a:solidFill>
                  <a:srgbClr val="010BFF"/>
                </a:solidFill>
                <a:latin typeface="Arial" charset="0"/>
                <a:ea typeface="ＭＳ Ｐゴシック" pitchFamily="1" charset="-128"/>
              </a:rPr>
              <a:t>r</a:t>
            </a:r>
            <a:endParaRPr lang="en-US" sz="2000" b="1" baseline="-25000" dirty="0">
              <a:solidFill>
                <a:srgbClr val="010BFF"/>
              </a:solidFill>
              <a:latin typeface="Arial" charset="0"/>
              <a:ea typeface="ＭＳ Ｐゴシック" pitchFamily="1" charset="-128"/>
            </a:endParaRPr>
          </a:p>
        </p:txBody>
      </p:sp>
      <p:grpSp>
        <p:nvGrpSpPr>
          <p:cNvPr id="34" name="Group 33"/>
          <p:cNvGrpSpPr/>
          <p:nvPr/>
        </p:nvGrpSpPr>
        <p:grpSpPr>
          <a:xfrm>
            <a:off x="2057400" y="1981200"/>
            <a:ext cx="4073525" cy="1946275"/>
            <a:chOff x="1795463" y="1987550"/>
            <a:chExt cx="4073525" cy="1946275"/>
          </a:xfrm>
        </p:grpSpPr>
        <p:sp>
          <p:nvSpPr>
            <p:cNvPr id="13320" name="Line 5"/>
            <p:cNvSpPr>
              <a:spLocks noChangeShapeType="1"/>
            </p:cNvSpPr>
            <p:nvPr/>
          </p:nvSpPr>
          <p:spPr bwMode="auto">
            <a:xfrm>
              <a:off x="1816100" y="2708275"/>
              <a:ext cx="2108200" cy="1588"/>
            </a:xfrm>
            <a:prstGeom prst="line">
              <a:avLst/>
            </a:prstGeom>
            <a:noFill/>
            <a:ln w="28575">
              <a:solidFill>
                <a:schemeClr val="tx1"/>
              </a:solidFill>
              <a:round/>
              <a:headEnd/>
              <a:tailEnd/>
            </a:ln>
          </p:spPr>
          <p:txBody>
            <a:bodyPr/>
            <a:lstStyle/>
            <a:p>
              <a:endParaRPr lang="en-GB" dirty="0"/>
            </a:p>
          </p:txBody>
        </p:sp>
        <p:sp>
          <p:nvSpPr>
            <p:cNvPr id="13321" name="Line 6"/>
            <p:cNvSpPr>
              <a:spLocks noChangeShapeType="1"/>
            </p:cNvSpPr>
            <p:nvPr/>
          </p:nvSpPr>
          <p:spPr bwMode="auto">
            <a:xfrm>
              <a:off x="1795463" y="3932238"/>
              <a:ext cx="4073525" cy="1587"/>
            </a:xfrm>
            <a:prstGeom prst="line">
              <a:avLst/>
            </a:prstGeom>
            <a:noFill/>
            <a:ln w="28575">
              <a:solidFill>
                <a:schemeClr val="tx1"/>
              </a:solidFill>
              <a:round/>
              <a:headEnd/>
              <a:tailEnd/>
            </a:ln>
          </p:spPr>
          <p:txBody>
            <a:bodyPr/>
            <a:lstStyle/>
            <a:p>
              <a:endParaRPr lang="en-GB" dirty="0"/>
            </a:p>
          </p:txBody>
        </p:sp>
        <p:sp>
          <p:nvSpPr>
            <p:cNvPr id="13322" name="Line 7"/>
            <p:cNvSpPr>
              <a:spLocks noChangeShapeType="1"/>
            </p:cNvSpPr>
            <p:nvPr/>
          </p:nvSpPr>
          <p:spPr bwMode="auto">
            <a:xfrm>
              <a:off x="3924300" y="2708275"/>
              <a:ext cx="0" cy="1223963"/>
            </a:xfrm>
            <a:prstGeom prst="line">
              <a:avLst/>
            </a:prstGeom>
            <a:noFill/>
            <a:ln w="6350">
              <a:solidFill>
                <a:schemeClr val="tx1"/>
              </a:solidFill>
              <a:prstDash val="dashDot"/>
              <a:round/>
              <a:headEnd/>
              <a:tailEnd/>
            </a:ln>
          </p:spPr>
          <p:txBody>
            <a:bodyPr/>
            <a:lstStyle/>
            <a:p>
              <a:endParaRPr lang="en-GB" dirty="0"/>
            </a:p>
          </p:txBody>
        </p:sp>
        <p:sp>
          <p:nvSpPr>
            <p:cNvPr id="13323" name="Line 8"/>
            <p:cNvSpPr>
              <a:spLocks noChangeShapeType="1"/>
            </p:cNvSpPr>
            <p:nvPr/>
          </p:nvSpPr>
          <p:spPr bwMode="auto">
            <a:xfrm>
              <a:off x="3271838" y="2492375"/>
              <a:ext cx="508000" cy="1588"/>
            </a:xfrm>
            <a:prstGeom prst="line">
              <a:avLst/>
            </a:prstGeom>
            <a:noFill/>
            <a:ln w="28575">
              <a:solidFill>
                <a:schemeClr val="hlink"/>
              </a:solidFill>
              <a:round/>
              <a:headEnd/>
              <a:tailEnd type="triangle" w="med" len="med"/>
            </a:ln>
          </p:spPr>
          <p:txBody>
            <a:bodyPr/>
            <a:lstStyle/>
            <a:p>
              <a:endParaRPr lang="en-GB" dirty="0"/>
            </a:p>
          </p:txBody>
        </p:sp>
        <p:sp>
          <p:nvSpPr>
            <p:cNvPr id="13324" name="Line 9"/>
            <p:cNvSpPr>
              <a:spLocks noChangeShapeType="1"/>
            </p:cNvSpPr>
            <p:nvPr/>
          </p:nvSpPr>
          <p:spPr bwMode="auto">
            <a:xfrm>
              <a:off x="4568825" y="2492375"/>
              <a:ext cx="508000" cy="1588"/>
            </a:xfrm>
            <a:prstGeom prst="line">
              <a:avLst/>
            </a:prstGeom>
            <a:noFill/>
            <a:ln w="28575">
              <a:solidFill>
                <a:schemeClr val="tx1"/>
              </a:solidFill>
              <a:round/>
              <a:headEnd/>
              <a:tailEnd type="triangle" w="med" len="med"/>
            </a:ln>
          </p:spPr>
          <p:txBody>
            <a:bodyPr/>
            <a:lstStyle/>
            <a:p>
              <a:endParaRPr lang="en-GB" dirty="0"/>
            </a:p>
          </p:txBody>
        </p:sp>
        <p:sp>
          <p:nvSpPr>
            <p:cNvPr id="13325" name="Line 10"/>
            <p:cNvSpPr>
              <a:spLocks noChangeShapeType="1"/>
            </p:cNvSpPr>
            <p:nvPr/>
          </p:nvSpPr>
          <p:spPr bwMode="auto">
            <a:xfrm>
              <a:off x="3348038" y="2708275"/>
              <a:ext cx="0" cy="1223963"/>
            </a:xfrm>
            <a:prstGeom prst="line">
              <a:avLst/>
            </a:prstGeom>
            <a:noFill/>
            <a:ln w="9525">
              <a:solidFill>
                <a:schemeClr val="hlink"/>
              </a:solidFill>
              <a:round/>
              <a:headEnd/>
              <a:tailEnd type="triangle" w="med" len="med"/>
            </a:ln>
          </p:spPr>
          <p:txBody>
            <a:bodyPr/>
            <a:lstStyle/>
            <a:p>
              <a:endParaRPr lang="en-GB" dirty="0"/>
            </a:p>
          </p:txBody>
        </p:sp>
        <p:sp>
          <p:nvSpPr>
            <p:cNvPr id="13326" name="Line 11"/>
            <p:cNvSpPr>
              <a:spLocks noChangeShapeType="1"/>
            </p:cNvSpPr>
            <p:nvPr/>
          </p:nvSpPr>
          <p:spPr bwMode="auto">
            <a:xfrm>
              <a:off x="4573588" y="2995613"/>
              <a:ext cx="0" cy="936625"/>
            </a:xfrm>
            <a:prstGeom prst="line">
              <a:avLst/>
            </a:prstGeom>
            <a:noFill/>
            <a:ln w="9525">
              <a:solidFill>
                <a:schemeClr val="tx1"/>
              </a:solidFill>
              <a:round/>
              <a:headEnd/>
              <a:tailEnd type="triangle" w="med" len="med"/>
            </a:ln>
          </p:spPr>
          <p:txBody>
            <a:bodyPr/>
            <a:lstStyle/>
            <a:p>
              <a:endParaRPr lang="en-GB" dirty="0"/>
            </a:p>
          </p:txBody>
        </p:sp>
        <p:sp>
          <p:nvSpPr>
            <p:cNvPr id="13327" name="Text Box 12"/>
            <p:cNvSpPr txBox="1">
              <a:spLocks noChangeArrowheads="1"/>
            </p:cNvSpPr>
            <p:nvPr/>
          </p:nvSpPr>
          <p:spPr bwMode="auto">
            <a:xfrm>
              <a:off x="2984500" y="3068638"/>
              <a:ext cx="400050" cy="396875"/>
            </a:xfrm>
            <a:prstGeom prst="rect">
              <a:avLst/>
            </a:prstGeom>
            <a:noFill/>
            <a:ln w="9525">
              <a:noFill/>
              <a:miter lim="800000"/>
              <a:headEnd/>
              <a:tailEnd/>
            </a:ln>
          </p:spPr>
          <p:txBody>
            <a:bodyPr wrap="none">
              <a:spAutoFit/>
            </a:bodyPr>
            <a:lstStyle/>
            <a:p>
              <a:pPr eaLnBrk="0" hangingPunct="0"/>
              <a:r>
                <a:rPr lang="fr-CH" sz="2000" b="1" dirty="0">
                  <a:solidFill>
                    <a:schemeClr val="hlink"/>
                  </a:solidFill>
                  <a:latin typeface="Arial" charset="0"/>
                  <a:ea typeface="ＭＳ Ｐゴシック" pitchFamily="1" charset="-128"/>
                </a:rPr>
                <a:t>V</a:t>
              </a:r>
              <a:r>
                <a:rPr lang="fr-CH" sz="2000" b="1" baseline="-25000" dirty="0">
                  <a:solidFill>
                    <a:schemeClr val="hlink"/>
                  </a:solidFill>
                  <a:latin typeface="Arial" charset="0"/>
                  <a:ea typeface="ＭＳ Ｐゴシック" pitchFamily="1" charset="-128"/>
                </a:rPr>
                <a:t>i</a:t>
              </a:r>
              <a:endParaRPr lang="en-US" sz="2000" b="1" baseline="-25000" dirty="0">
                <a:solidFill>
                  <a:schemeClr val="hlink"/>
                </a:solidFill>
                <a:latin typeface="Arial" charset="0"/>
                <a:ea typeface="ＭＳ Ｐゴシック" pitchFamily="1" charset="-128"/>
              </a:endParaRPr>
            </a:p>
          </p:txBody>
        </p:sp>
        <p:sp>
          <p:nvSpPr>
            <p:cNvPr id="13328" name="Text Box 13"/>
            <p:cNvSpPr txBox="1">
              <a:spLocks noChangeArrowheads="1"/>
            </p:cNvSpPr>
            <p:nvPr/>
          </p:nvSpPr>
          <p:spPr bwMode="auto">
            <a:xfrm>
              <a:off x="4711700" y="3140075"/>
              <a:ext cx="407988" cy="396875"/>
            </a:xfrm>
            <a:prstGeom prst="rect">
              <a:avLst/>
            </a:prstGeom>
            <a:noFill/>
            <a:ln w="9525">
              <a:noFill/>
              <a:miter lim="800000"/>
              <a:headEnd/>
              <a:tailEnd/>
            </a:ln>
          </p:spPr>
          <p:txBody>
            <a:bodyPr wrap="none">
              <a:spAutoFit/>
            </a:bodyPr>
            <a:lstStyle/>
            <a:p>
              <a:pPr eaLnBrk="0" hangingPunct="0"/>
              <a:r>
                <a:rPr lang="fr-CH" sz="2000" b="1" dirty="0">
                  <a:latin typeface="Arial" charset="0"/>
                  <a:ea typeface="ＭＳ Ｐゴシック" pitchFamily="1" charset="-128"/>
                </a:rPr>
                <a:t>V</a:t>
              </a:r>
              <a:r>
                <a:rPr lang="fr-CH" sz="2000" b="1" baseline="-25000" dirty="0">
                  <a:latin typeface="Arial" charset="0"/>
                  <a:ea typeface="ＭＳ Ｐゴシック" pitchFamily="1" charset="-128"/>
                </a:rPr>
                <a:t>t</a:t>
              </a:r>
              <a:endParaRPr lang="en-US" sz="2000" b="1" baseline="-25000" dirty="0">
                <a:latin typeface="Arial" charset="0"/>
                <a:ea typeface="ＭＳ Ｐゴシック" pitchFamily="1" charset="-128"/>
              </a:endParaRPr>
            </a:p>
          </p:txBody>
        </p:sp>
        <p:sp>
          <p:nvSpPr>
            <p:cNvPr id="13329" name="Text Box 14"/>
            <p:cNvSpPr txBox="1">
              <a:spLocks noChangeArrowheads="1"/>
            </p:cNvSpPr>
            <p:nvPr/>
          </p:nvSpPr>
          <p:spPr bwMode="auto">
            <a:xfrm>
              <a:off x="3346450" y="1987550"/>
              <a:ext cx="300038" cy="396875"/>
            </a:xfrm>
            <a:prstGeom prst="rect">
              <a:avLst/>
            </a:prstGeom>
            <a:noFill/>
            <a:ln w="9525">
              <a:noFill/>
              <a:miter lim="800000"/>
              <a:headEnd/>
              <a:tailEnd/>
            </a:ln>
          </p:spPr>
          <p:txBody>
            <a:bodyPr wrap="none">
              <a:spAutoFit/>
            </a:bodyPr>
            <a:lstStyle/>
            <a:p>
              <a:pPr eaLnBrk="0" hangingPunct="0"/>
              <a:r>
                <a:rPr lang="fr-CH" sz="2000" b="1" dirty="0">
                  <a:solidFill>
                    <a:schemeClr val="hlink"/>
                  </a:solidFill>
                  <a:latin typeface="Arial" charset="0"/>
                  <a:ea typeface="ＭＳ Ｐゴシック" pitchFamily="1" charset="-128"/>
                </a:rPr>
                <a:t>I</a:t>
              </a:r>
              <a:r>
                <a:rPr lang="fr-CH" sz="2000" b="1" baseline="-25000" dirty="0">
                  <a:solidFill>
                    <a:schemeClr val="hlink"/>
                  </a:solidFill>
                  <a:latin typeface="Arial" charset="0"/>
                  <a:ea typeface="ＭＳ Ｐゴシック" pitchFamily="1" charset="-128"/>
                </a:rPr>
                <a:t>i</a:t>
              </a:r>
              <a:endParaRPr lang="en-US" sz="2000" b="1" baseline="-25000" dirty="0">
                <a:solidFill>
                  <a:schemeClr val="hlink"/>
                </a:solidFill>
                <a:latin typeface="Arial" charset="0"/>
                <a:ea typeface="ＭＳ Ｐゴシック" pitchFamily="1" charset="-128"/>
              </a:endParaRPr>
            </a:p>
          </p:txBody>
        </p:sp>
        <p:sp>
          <p:nvSpPr>
            <p:cNvPr id="13330" name="Text Box 15"/>
            <p:cNvSpPr txBox="1">
              <a:spLocks noChangeArrowheads="1"/>
            </p:cNvSpPr>
            <p:nvPr/>
          </p:nvSpPr>
          <p:spPr bwMode="auto">
            <a:xfrm>
              <a:off x="4572000" y="2060575"/>
              <a:ext cx="309563" cy="396875"/>
            </a:xfrm>
            <a:prstGeom prst="rect">
              <a:avLst/>
            </a:prstGeom>
            <a:noFill/>
            <a:ln w="9525">
              <a:noFill/>
              <a:miter lim="800000"/>
              <a:headEnd/>
              <a:tailEnd/>
            </a:ln>
          </p:spPr>
          <p:txBody>
            <a:bodyPr wrap="none">
              <a:spAutoFit/>
            </a:bodyPr>
            <a:lstStyle/>
            <a:p>
              <a:pPr eaLnBrk="0" hangingPunct="0"/>
              <a:r>
                <a:rPr lang="fr-CH" sz="2000" b="1" dirty="0">
                  <a:latin typeface="Arial" charset="0"/>
                  <a:ea typeface="ＭＳ Ｐゴシック" pitchFamily="1" charset="-128"/>
                </a:rPr>
                <a:t>I</a:t>
              </a:r>
              <a:r>
                <a:rPr lang="fr-CH" sz="2000" b="1" baseline="-25000" dirty="0">
                  <a:latin typeface="Arial" charset="0"/>
                  <a:ea typeface="ＭＳ Ｐゴシック" pitchFamily="1" charset="-128"/>
                </a:rPr>
                <a:t>t</a:t>
              </a:r>
              <a:endParaRPr lang="en-US" sz="2000" b="1" baseline="-25000" dirty="0">
                <a:latin typeface="Arial" charset="0"/>
                <a:ea typeface="ＭＳ Ｐゴシック" pitchFamily="1" charset="-128"/>
              </a:endParaRPr>
            </a:p>
          </p:txBody>
        </p:sp>
        <p:sp>
          <p:nvSpPr>
            <p:cNvPr id="13332" name="Line 17"/>
            <p:cNvSpPr>
              <a:spLocks noChangeShapeType="1"/>
            </p:cNvSpPr>
            <p:nvPr/>
          </p:nvSpPr>
          <p:spPr bwMode="auto">
            <a:xfrm>
              <a:off x="2695575" y="2492375"/>
              <a:ext cx="508000" cy="1588"/>
            </a:xfrm>
            <a:prstGeom prst="line">
              <a:avLst/>
            </a:prstGeom>
            <a:noFill/>
            <a:ln w="28575">
              <a:solidFill>
                <a:srgbClr val="010BFF"/>
              </a:solidFill>
              <a:round/>
              <a:headEnd type="triangle" w="med" len="med"/>
              <a:tailEnd/>
            </a:ln>
          </p:spPr>
          <p:txBody>
            <a:bodyPr/>
            <a:lstStyle/>
            <a:p>
              <a:endParaRPr lang="en-GB" dirty="0"/>
            </a:p>
          </p:txBody>
        </p:sp>
        <p:sp>
          <p:nvSpPr>
            <p:cNvPr id="13333" name="Line 18"/>
            <p:cNvSpPr>
              <a:spLocks noChangeShapeType="1"/>
            </p:cNvSpPr>
            <p:nvPr/>
          </p:nvSpPr>
          <p:spPr bwMode="auto">
            <a:xfrm>
              <a:off x="2844800" y="2708275"/>
              <a:ext cx="0" cy="1223963"/>
            </a:xfrm>
            <a:prstGeom prst="line">
              <a:avLst/>
            </a:prstGeom>
            <a:noFill/>
            <a:ln w="9525">
              <a:solidFill>
                <a:srgbClr val="010BFF"/>
              </a:solidFill>
              <a:round/>
              <a:headEnd/>
              <a:tailEnd type="triangle" w="med" len="med"/>
            </a:ln>
          </p:spPr>
          <p:txBody>
            <a:bodyPr/>
            <a:lstStyle/>
            <a:p>
              <a:endParaRPr lang="en-GB" dirty="0"/>
            </a:p>
          </p:txBody>
        </p:sp>
        <p:sp>
          <p:nvSpPr>
            <p:cNvPr id="13334" name="Text Box 19"/>
            <p:cNvSpPr txBox="1">
              <a:spLocks noChangeArrowheads="1"/>
            </p:cNvSpPr>
            <p:nvPr/>
          </p:nvSpPr>
          <p:spPr bwMode="auto">
            <a:xfrm>
              <a:off x="2335213" y="3140075"/>
              <a:ext cx="417512" cy="396875"/>
            </a:xfrm>
            <a:prstGeom prst="rect">
              <a:avLst/>
            </a:prstGeom>
            <a:noFill/>
            <a:ln w="9525">
              <a:noFill/>
              <a:miter lim="800000"/>
              <a:headEnd/>
              <a:tailEnd/>
            </a:ln>
          </p:spPr>
          <p:txBody>
            <a:bodyPr wrap="none">
              <a:spAutoFit/>
            </a:bodyPr>
            <a:lstStyle/>
            <a:p>
              <a:pPr eaLnBrk="0" hangingPunct="0"/>
              <a:r>
                <a:rPr lang="fr-CH" sz="2000" b="1" dirty="0">
                  <a:solidFill>
                    <a:srgbClr val="010BFF"/>
                  </a:solidFill>
                  <a:latin typeface="Arial" charset="0"/>
                  <a:ea typeface="ＭＳ Ｐゴシック" pitchFamily="1" charset="-128"/>
                </a:rPr>
                <a:t>V</a:t>
              </a:r>
              <a:r>
                <a:rPr lang="fr-CH" sz="2000" b="1" baseline="-25000" dirty="0">
                  <a:solidFill>
                    <a:srgbClr val="010BFF"/>
                  </a:solidFill>
                  <a:latin typeface="Arial" charset="0"/>
                  <a:ea typeface="ＭＳ Ｐゴシック" pitchFamily="1" charset="-128"/>
                </a:rPr>
                <a:t>r</a:t>
              </a:r>
              <a:endParaRPr lang="en-US" sz="2000" b="1" baseline="-25000" dirty="0">
                <a:solidFill>
                  <a:srgbClr val="010BFF"/>
                </a:solidFill>
                <a:latin typeface="Arial" charset="0"/>
                <a:ea typeface="ＭＳ Ｐゴシック" pitchFamily="1" charset="-128"/>
              </a:endParaRPr>
            </a:p>
          </p:txBody>
        </p:sp>
        <p:sp>
          <p:nvSpPr>
            <p:cNvPr id="13335" name="Text Box 20"/>
            <p:cNvSpPr txBox="1">
              <a:spLocks noChangeArrowheads="1"/>
            </p:cNvSpPr>
            <p:nvPr/>
          </p:nvSpPr>
          <p:spPr bwMode="auto">
            <a:xfrm>
              <a:off x="5160963" y="3148013"/>
              <a:ext cx="431800" cy="396875"/>
            </a:xfrm>
            <a:prstGeom prst="rect">
              <a:avLst/>
            </a:prstGeom>
            <a:noFill/>
            <a:ln w="9525">
              <a:noFill/>
              <a:miter lim="800000"/>
              <a:headEnd/>
              <a:tailEnd/>
            </a:ln>
          </p:spPr>
          <p:txBody>
            <a:bodyPr wrap="none">
              <a:spAutoFit/>
            </a:bodyPr>
            <a:lstStyle/>
            <a:p>
              <a:pPr eaLnBrk="0" hangingPunct="0"/>
              <a:r>
                <a:rPr lang="fr-CH" sz="2000" b="1" dirty="0">
                  <a:latin typeface="Arial" charset="0"/>
                  <a:ea typeface="ＭＳ Ｐゴシック" pitchFamily="1" charset="-128"/>
                </a:rPr>
                <a:t>Z</a:t>
              </a:r>
              <a:r>
                <a:rPr lang="fr-CH" sz="2000" b="1" baseline="-25000" dirty="0">
                  <a:latin typeface="Arial" charset="0"/>
                  <a:ea typeface="ＭＳ Ｐゴシック" pitchFamily="1" charset="-128"/>
                </a:rPr>
                <a:t>2</a:t>
              </a:r>
              <a:endParaRPr lang="en-US" sz="2000" b="1" baseline="-25000" dirty="0">
                <a:latin typeface="Arial" charset="0"/>
                <a:ea typeface="ＭＳ Ｐゴシック" pitchFamily="1" charset="-128"/>
              </a:endParaRPr>
            </a:p>
          </p:txBody>
        </p:sp>
        <p:sp>
          <p:nvSpPr>
            <p:cNvPr id="13336" name="Text Box 21"/>
            <p:cNvSpPr txBox="1">
              <a:spLocks noChangeArrowheads="1"/>
            </p:cNvSpPr>
            <p:nvPr/>
          </p:nvSpPr>
          <p:spPr bwMode="auto">
            <a:xfrm>
              <a:off x="1831975" y="3140075"/>
              <a:ext cx="431800" cy="396875"/>
            </a:xfrm>
            <a:prstGeom prst="rect">
              <a:avLst/>
            </a:prstGeom>
            <a:noFill/>
            <a:ln w="9525">
              <a:noFill/>
              <a:miter lim="800000"/>
              <a:headEnd/>
              <a:tailEnd/>
            </a:ln>
          </p:spPr>
          <p:txBody>
            <a:bodyPr wrap="none">
              <a:spAutoFit/>
            </a:bodyPr>
            <a:lstStyle/>
            <a:p>
              <a:pPr eaLnBrk="0" hangingPunct="0"/>
              <a:r>
                <a:rPr lang="fr-CH" sz="2000" b="1" dirty="0">
                  <a:latin typeface="Arial" charset="0"/>
                  <a:ea typeface="ＭＳ Ｐゴシック" pitchFamily="1" charset="-128"/>
                </a:rPr>
                <a:t>Z</a:t>
              </a:r>
              <a:r>
                <a:rPr lang="fr-CH" sz="2000" b="1" baseline="-25000" dirty="0">
                  <a:latin typeface="Arial" charset="0"/>
                  <a:ea typeface="ＭＳ Ｐゴシック" pitchFamily="1" charset="-128"/>
                </a:rPr>
                <a:t>1</a:t>
              </a:r>
              <a:endParaRPr lang="en-US" sz="2000" b="1" baseline="-25000" dirty="0">
                <a:latin typeface="Arial" charset="0"/>
                <a:ea typeface="ＭＳ Ｐゴシック" pitchFamily="1" charset="-128"/>
              </a:endParaRPr>
            </a:p>
          </p:txBody>
        </p:sp>
        <p:sp>
          <p:nvSpPr>
            <p:cNvPr id="13337" name="Line 22"/>
            <p:cNvSpPr>
              <a:spLocks noChangeShapeType="1"/>
            </p:cNvSpPr>
            <p:nvPr/>
          </p:nvSpPr>
          <p:spPr bwMode="auto">
            <a:xfrm>
              <a:off x="3905250" y="2995613"/>
              <a:ext cx="1892300" cy="1587"/>
            </a:xfrm>
            <a:prstGeom prst="line">
              <a:avLst/>
            </a:prstGeom>
            <a:noFill/>
            <a:ln w="28575">
              <a:solidFill>
                <a:schemeClr val="tx1"/>
              </a:solidFill>
              <a:round/>
              <a:headEnd/>
              <a:tailEnd/>
            </a:ln>
          </p:spPr>
          <p:txBody>
            <a:bodyPr/>
            <a:lstStyle/>
            <a:p>
              <a:endParaRPr lang="en-GB" dirty="0"/>
            </a:p>
          </p:txBody>
        </p:sp>
        <p:sp>
          <p:nvSpPr>
            <p:cNvPr id="13338" name="Line 23"/>
            <p:cNvSpPr>
              <a:spLocks noChangeShapeType="1"/>
            </p:cNvSpPr>
            <p:nvPr/>
          </p:nvSpPr>
          <p:spPr bwMode="auto">
            <a:xfrm>
              <a:off x="3924300" y="2708275"/>
              <a:ext cx="0" cy="287338"/>
            </a:xfrm>
            <a:prstGeom prst="line">
              <a:avLst/>
            </a:prstGeom>
            <a:noFill/>
            <a:ln w="28575">
              <a:solidFill>
                <a:schemeClr val="tx1"/>
              </a:solidFill>
              <a:round/>
              <a:headEnd/>
              <a:tailEnd/>
            </a:ln>
          </p:spPr>
          <p:txBody>
            <a:bodyPr/>
            <a:lstStyle/>
            <a:p>
              <a:endParaRPr lang="en-GB" dirty="0"/>
            </a:p>
          </p:txBody>
        </p:sp>
      </p:grpSp>
      <p:graphicFrame>
        <p:nvGraphicFramePr>
          <p:cNvPr id="13315" name="Object 24"/>
          <p:cNvGraphicFramePr>
            <a:graphicFrameLocks noChangeAspect="1"/>
          </p:cNvGraphicFramePr>
          <p:nvPr/>
        </p:nvGraphicFramePr>
        <p:xfrm>
          <a:off x="3563938" y="1341438"/>
          <a:ext cx="1004887" cy="876300"/>
        </p:xfrm>
        <a:graphic>
          <a:graphicData uri="http://schemas.openxmlformats.org/presentationml/2006/ole">
            <mc:AlternateContent xmlns:mc="http://schemas.openxmlformats.org/markup-compatibility/2006">
              <mc:Choice xmlns:v="urn:schemas-microsoft-com:vml" Requires="v">
                <p:oleObj name="Equation" r:id="rId7" imgW="495000" imgH="431640" progId="Equation.3">
                  <p:embed/>
                </p:oleObj>
              </mc:Choice>
              <mc:Fallback>
                <p:oleObj name="Equation" r:id="rId7" imgW="495000" imgH="431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63938" y="1341438"/>
                        <a:ext cx="1004887" cy="876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16" name="Object 25"/>
          <p:cNvGraphicFramePr>
            <a:graphicFrameLocks noChangeAspect="1"/>
          </p:cNvGraphicFramePr>
          <p:nvPr/>
        </p:nvGraphicFramePr>
        <p:xfrm>
          <a:off x="1612900" y="4038600"/>
          <a:ext cx="5060950" cy="1168400"/>
        </p:xfrm>
        <a:graphic>
          <a:graphicData uri="http://schemas.openxmlformats.org/presentationml/2006/ole">
            <mc:AlternateContent xmlns:mc="http://schemas.openxmlformats.org/markup-compatibility/2006">
              <mc:Choice xmlns:v="urn:schemas-microsoft-com:vml" Requires="v">
                <p:oleObj name="Equation" r:id="rId9" imgW="2311200" imgH="533160" progId="Equation.3">
                  <p:embed/>
                </p:oleObj>
              </mc:Choice>
              <mc:Fallback>
                <p:oleObj name="Equation" r:id="rId9" imgW="2311200" imgH="533160" progId="Equation.3">
                  <p:embed/>
                  <p:pic>
                    <p:nvPicPr>
                      <p:cNvPr id="0" name=""/>
                      <p:cNvPicPr>
                        <a:picLocks noChangeAspect="1" noChangeArrowheads="1"/>
                      </p:cNvPicPr>
                      <p:nvPr/>
                    </p:nvPicPr>
                    <p:blipFill>
                      <a:blip r:embed="rId10"/>
                      <a:srcRect/>
                      <a:stretch>
                        <a:fillRect/>
                      </a:stretch>
                    </p:blipFill>
                    <p:spPr bwMode="auto">
                      <a:xfrm>
                        <a:off x="1612900" y="4038600"/>
                        <a:ext cx="5060950" cy="116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536" name="Object 26"/>
          <p:cNvGraphicFramePr>
            <a:graphicFrameLocks noChangeAspect="1"/>
          </p:cNvGraphicFramePr>
          <p:nvPr/>
        </p:nvGraphicFramePr>
        <p:xfrm>
          <a:off x="4427538" y="5257800"/>
          <a:ext cx="3786187" cy="696913"/>
        </p:xfrm>
        <a:graphic>
          <a:graphicData uri="http://schemas.openxmlformats.org/presentationml/2006/ole">
            <mc:AlternateContent xmlns:mc="http://schemas.openxmlformats.org/markup-compatibility/2006">
              <mc:Choice xmlns:v="urn:schemas-microsoft-com:vml" Requires="v">
                <p:oleObj name="Equation" r:id="rId11" imgW="2273040" imgH="419040" progId="Equation.3">
                  <p:embed/>
                </p:oleObj>
              </mc:Choice>
              <mc:Fallback>
                <p:oleObj name="Equation" r:id="rId11" imgW="2273040" imgH="419040" progId="Equation.3">
                  <p:embed/>
                  <p:pic>
                    <p:nvPicPr>
                      <p:cNvPr id="0" name=""/>
                      <p:cNvPicPr>
                        <a:picLocks noChangeAspect="1" noChangeArrowheads="1"/>
                      </p:cNvPicPr>
                      <p:nvPr/>
                    </p:nvPicPr>
                    <p:blipFill>
                      <a:blip r:embed="rId12"/>
                      <a:srcRect/>
                      <a:stretch>
                        <a:fillRect/>
                      </a:stretch>
                    </p:blipFill>
                    <p:spPr bwMode="auto">
                      <a:xfrm>
                        <a:off x="4427538" y="5257800"/>
                        <a:ext cx="3786187" cy="696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Title 34"/>
          <p:cNvSpPr>
            <a:spLocks noGrp="1"/>
          </p:cNvSpPr>
          <p:nvPr>
            <p:ph type="title"/>
          </p:nvPr>
        </p:nvSpPr>
        <p:spPr>
          <a:xfrm>
            <a:off x="1536700" y="228600"/>
            <a:ext cx="7772400" cy="639762"/>
          </a:xfrm>
        </p:spPr>
        <p:txBody>
          <a:bodyPr>
            <a:noAutofit/>
          </a:bodyPr>
          <a:lstStyle/>
          <a:p>
            <a:r>
              <a:rPr lang="en-GB" sz="3600" dirty="0"/>
              <a:t>Response of a cavity to RF </a:t>
            </a:r>
            <a:r>
              <a:rPr lang="en-GB" sz="1800" dirty="0"/>
              <a:t>2/5</a:t>
            </a:r>
            <a:endParaRPr lang="en-GB" sz="3600" dirty="0"/>
          </a:p>
        </p:txBody>
      </p:sp>
      <p:sp>
        <p:nvSpPr>
          <p:cNvPr id="36" name="Text Placeholder 35"/>
          <p:cNvSpPr>
            <a:spLocks noGrp="1"/>
          </p:cNvSpPr>
          <p:nvPr>
            <p:ph type="body" idx="4294967295"/>
          </p:nvPr>
        </p:nvSpPr>
        <p:spPr>
          <a:xfrm>
            <a:off x="762000" y="914400"/>
            <a:ext cx="7772400" cy="609600"/>
          </a:xfrm>
        </p:spPr>
        <p:txBody>
          <a:bodyPr>
            <a:normAutofit fontScale="85000" lnSpcReduction="10000"/>
          </a:bodyPr>
          <a:lstStyle/>
          <a:p>
            <a:r>
              <a:rPr kumimoji="0" lang="fr-CH" sz="2600" kern="1200" dirty="0">
                <a:solidFill>
                  <a:schemeClr val="tx1"/>
                </a:solidFill>
                <a:latin typeface="+mn-lt"/>
                <a:ea typeface="+mn-ea"/>
                <a:cs typeface="+mn-cs"/>
              </a:rPr>
              <a:t>Reflexion factor </a:t>
            </a:r>
            <a:r>
              <a:rPr lang="fr-CH" dirty="0">
                <a:latin typeface="Symbol" pitchFamily="18" charset="2"/>
                <a:sym typeface="Symbol"/>
              </a:rPr>
              <a:t></a:t>
            </a:r>
            <a:r>
              <a:rPr kumimoji="0" lang="fr-CH" sz="2600" kern="1200" dirty="0">
                <a:solidFill>
                  <a:schemeClr val="tx1"/>
                </a:solidFill>
                <a:latin typeface="+mn-lt"/>
                <a:ea typeface="+mn-ea"/>
                <a:cs typeface="+mn-cs"/>
              </a:rPr>
              <a:t> depends on position, the coupling factor </a:t>
            </a:r>
            <a:r>
              <a:rPr kumimoji="0" lang="fr-CH" sz="2600" i="1" kern="1200" dirty="0">
                <a:solidFill>
                  <a:schemeClr val="tx1"/>
                </a:solidFill>
                <a:latin typeface="Symbol" pitchFamily="18" charset="2"/>
              </a:rPr>
              <a:t>b</a:t>
            </a:r>
            <a:r>
              <a:rPr kumimoji="0" lang="fr-CH" sz="2600" kern="1200" dirty="0">
                <a:solidFill>
                  <a:schemeClr val="tx1"/>
                </a:solidFill>
                <a:latin typeface="+mn-lt"/>
                <a:ea typeface="+mn-ea"/>
                <a:cs typeface="+mn-cs"/>
              </a:rPr>
              <a:t> does not:</a:t>
            </a:r>
            <a:endParaRPr lang="en-GB" dirty="0"/>
          </a:p>
        </p:txBody>
      </p:sp>
      <p:sp>
        <p:nvSpPr>
          <p:cNvPr id="3" name="Footer Placeholder 2">
            <a:extLst>
              <a:ext uri="{FF2B5EF4-FFF2-40B4-BE49-F238E27FC236}">
                <a16:creationId xmlns:a16="http://schemas.microsoft.com/office/drawing/2014/main" id="{2DAFCCBE-EE60-451B-898F-05487559CF31}"/>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2C2A561A-034C-4865-BA6B-B9B270EB203B}"/>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4141174333"/>
      </p:ext>
    </p:extLst>
  </p:cSld>
  <p:clrMapOvr>
    <a:masterClrMapping/>
  </p:clrMapOvr>
  <p:transition/>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6" name="Rectangle 2"/>
          <p:cNvSpPr>
            <a:spLocks noGrp="1" noChangeArrowheads="1"/>
          </p:cNvSpPr>
          <p:nvPr>
            <p:ph type="title" sz="quarter"/>
          </p:nvPr>
        </p:nvSpPr>
        <p:spPr>
          <a:xfrm>
            <a:off x="1524000" y="152400"/>
            <a:ext cx="9144000" cy="685800"/>
          </a:xfrm>
        </p:spPr>
        <p:txBody>
          <a:bodyPr>
            <a:noAutofit/>
          </a:bodyPr>
          <a:lstStyle/>
          <a:p>
            <a:r>
              <a:rPr lang="en-GB" sz="3600" dirty="0"/>
              <a:t>Response of a cavity to RF </a:t>
            </a:r>
            <a:r>
              <a:rPr lang="en-GB" sz="1800" dirty="0"/>
              <a:t>3/5</a:t>
            </a:r>
            <a:endParaRPr lang="en-GB" sz="3600" dirty="0"/>
          </a:p>
        </p:txBody>
      </p:sp>
      <p:graphicFrame>
        <p:nvGraphicFramePr>
          <p:cNvPr id="14338" name="Object 3"/>
          <p:cNvGraphicFramePr>
            <a:graphicFrameLocks noGrp="1" noChangeAspect="1"/>
          </p:cNvGraphicFramePr>
          <p:nvPr>
            <p:ph sz="quarter" idx="1"/>
          </p:nvPr>
        </p:nvGraphicFramePr>
        <p:xfrm>
          <a:off x="990600" y="1143000"/>
          <a:ext cx="5920219" cy="954568"/>
        </p:xfrm>
        <a:graphic>
          <a:graphicData uri="http://schemas.openxmlformats.org/presentationml/2006/ole">
            <mc:AlternateContent xmlns:mc="http://schemas.openxmlformats.org/markup-compatibility/2006">
              <mc:Choice xmlns:v="urn:schemas-microsoft-com:vml" Requires="v">
                <p:oleObj name="Equation" r:id="rId3" imgW="3860640" imgH="622080" progId="Equation.3">
                  <p:embed/>
                </p:oleObj>
              </mc:Choice>
              <mc:Fallback>
                <p:oleObj name="Equation" r:id="rId3" imgW="3860640" imgH="6220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1143000"/>
                        <a:ext cx="5920219" cy="95456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339" name="Object 4"/>
          <p:cNvGraphicFramePr>
            <a:graphicFrameLocks noGrp="1" noChangeAspect="1"/>
          </p:cNvGraphicFramePr>
          <p:nvPr>
            <p:ph sz="quarter" idx="2"/>
          </p:nvPr>
        </p:nvGraphicFramePr>
        <p:xfrm>
          <a:off x="990600" y="1905000"/>
          <a:ext cx="2933700" cy="723742"/>
        </p:xfrm>
        <a:graphic>
          <a:graphicData uri="http://schemas.openxmlformats.org/presentationml/2006/ole">
            <mc:AlternateContent xmlns:mc="http://schemas.openxmlformats.org/markup-compatibility/2006">
              <mc:Choice xmlns:v="urn:schemas-microsoft-com:vml" Requires="v">
                <p:oleObj name="Equation" r:id="rId5" imgW="1955520" imgH="482400" progId="Equation.3">
                  <p:embed/>
                </p:oleObj>
              </mc:Choice>
              <mc:Fallback>
                <p:oleObj name="Equation" r:id="rId5" imgW="1955520" imgH="482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1905000"/>
                        <a:ext cx="2933700" cy="7237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340" name="Object 5"/>
          <p:cNvGraphicFramePr>
            <a:graphicFrameLocks noGrp="1" noChangeAspect="1"/>
          </p:cNvGraphicFramePr>
          <p:nvPr>
            <p:ph sz="quarter" idx="3"/>
          </p:nvPr>
        </p:nvGraphicFramePr>
        <p:xfrm>
          <a:off x="457200" y="2971800"/>
          <a:ext cx="4819453" cy="1042335"/>
        </p:xfrm>
        <a:graphic>
          <a:graphicData uri="http://schemas.openxmlformats.org/presentationml/2006/ole">
            <mc:AlternateContent xmlns:mc="http://schemas.openxmlformats.org/markup-compatibility/2006">
              <mc:Choice xmlns:v="urn:schemas-microsoft-com:vml" Requires="v">
                <p:oleObj name="Equation" r:id="rId7" imgW="3759120" imgH="812520" progId="Equation.3">
                  <p:embed/>
                </p:oleObj>
              </mc:Choice>
              <mc:Fallback>
                <p:oleObj name="Equation" r:id="rId7" imgW="3759120" imgH="81252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2971800"/>
                        <a:ext cx="4819453" cy="104233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341" name="Object 6"/>
          <p:cNvGraphicFramePr>
            <a:graphicFrameLocks noGrp="1" noChangeAspect="1"/>
          </p:cNvGraphicFramePr>
          <p:nvPr>
            <p:ph sz="quarter" idx="4"/>
          </p:nvPr>
        </p:nvGraphicFramePr>
        <p:xfrm>
          <a:off x="6946900" y="2362200"/>
          <a:ext cx="1652588" cy="1246188"/>
        </p:xfrm>
        <a:graphic>
          <a:graphicData uri="http://schemas.openxmlformats.org/presentationml/2006/ole">
            <mc:AlternateContent xmlns:mc="http://schemas.openxmlformats.org/markup-compatibility/2006">
              <mc:Choice xmlns:v="urn:schemas-microsoft-com:vml" Requires="v">
                <p:oleObj name="Equation" r:id="rId9" imgW="774360" imgH="583920" progId="Equation.3">
                  <p:embed/>
                </p:oleObj>
              </mc:Choice>
              <mc:Fallback>
                <p:oleObj name="Equation" r:id="rId9" imgW="774360" imgH="583920" progId="Equation.3">
                  <p:embed/>
                  <p:pic>
                    <p:nvPicPr>
                      <p:cNvPr id="0" name=""/>
                      <p:cNvPicPr>
                        <a:picLocks noChangeAspect="1" noChangeArrowheads="1"/>
                      </p:cNvPicPr>
                      <p:nvPr/>
                    </p:nvPicPr>
                    <p:blipFill>
                      <a:blip r:embed="rId10"/>
                      <a:srcRect/>
                      <a:stretch>
                        <a:fillRect/>
                      </a:stretch>
                    </p:blipFill>
                    <p:spPr bwMode="auto">
                      <a:xfrm>
                        <a:off x="6946900" y="2362200"/>
                        <a:ext cx="1652588" cy="1246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Slide Number Placeholder 15"/>
          <p:cNvSpPr>
            <a:spLocks noGrp="1"/>
          </p:cNvSpPr>
          <p:nvPr>
            <p:ph type="sldNum" sz="quarter" idx="12"/>
          </p:nvPr>
        </p:nvSpPr>
        <p:spPr/>
        <p:txBody>
          <a:bodyPr/>
          <a:lstStyle/>
          <a:p>
            <a:pPr>
              <a:defRPr/>
            </a:pPr>
            <a:fld id="{A390A119-20B3-4E2E-91D8-D8E68ED1A5D5}" type="slidenum">
              <a:rPr lang="en-US" smtClean="0"/>
              <a:pPr>
                <a:defRPr/>
              </a:pPr>
              <a:t>166</a:t>
            </a:fld>
            <a:endParaRPr lang="en-US" dirty="0"/>
          </a:p>
        </p:txBody>
      </p:sp>
      <p:graphicFrame>
        <p:nvGraphicFramePr>
          <p:cNvPr id="14342" name="Object 8"/>
          <p:cNvGraphicFramePr>
            <a:graphicFrameLocks noChangeAspect="1"/>
          </p:cNvGraphicFramePr>
          <p:nvPr/>
        </p:nvGraphicFramePr>
        <p:xfrm>
          <a:off x="685800" y="4419600"/>
          <a:ext cx="1560513" cy="492724"/>
        </p:xfrm>
        <a:graphic>
          <a:graphicData uri="http://schemas.openxmlformats.org/presentationml/2006/ole">
            <mc:AlternateContent xmlns:mc="http://schemas.openxmlformats.org/markup-compatibility/2006">
              <mc:Choice xmlns:v="urn:schemas-microsoft-com:vml" Requires="v">
                <p:oleObj name="Equation" r:id="rId11" imgW="723600" imgH="228600" progId="Equation.3">
                  <p:embed/>
                </p:oleObj>
              </mc:Choice>
              <mc:Fallback>
                <p:oleObj name="Equation" r:id="rId11" imgW="72360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5800" y="4419600"/>
                        <a:ext cx="1560513" cy="4927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343" name="Object 10"/>
          <p:cNvGraphicFramePr>
            <a:graphicFrameLocks noChangeAspect="1"/>
          </p:cNvGraphicFramePr>
          <p:nvPr/>
        </p:nvGraphicFramePr>
        <p:xfrm>
          <a:off x="457200" y="5334000"/>
          <a:ext cx="5927725" cy="823912"/>
        </p:xfrm>
        <a:graphic>
          <a:graphicData uri="http://schemas.openxmlformats.org/presentationml/2006/ole">
            <mc:AlternateContent xmlns:mc="http://schemas.openxmlformats.org/markup-compatibility/2006">
              <mc:Choice xmlns:v="urn:schemas-microsoft-com:vml" Requires="v">
                <p:oleObj name="Equation" r:id="rId13" imgW="4584600" imgH="634680" progId="Equation.3">
                  <p:embed/>
                </p:oleObj>
              </mc:Choice>
              <mc:Fallback>
                <p:oleObj name="Equation" r:id="rId13" imgW="4584600" imgH="6346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57200" y="5334000"/>
                        <a:ext cx="5927725" cy="823912"/>
                      </a:xfrm>
                      <a:prstGeom prst="rect">
                        <a:avLst/>
                      </a:prstGeom>
                      <a:solidFill>
                        <a:srgbClr val="FBF6FF"/>
                      </a:solidFill>
                    </p:spPr>
                  </p:pic>
                </p:oleObj>
              </mc:Fallback>
            </mc:AlternateContent>
          </a:graphicData>
        </a:graphic>
      </p:graphicFrame>
      <p:sp>
        <p:nvSpPr>
          <p:cNvPr id="14348" name="Text Box 11"/>
          <p:cNvSpPr txBox="1">
            <a:spLocks noChangeArrowheads="1"/>
          </p:cNvSpPr>
          <p:nvPr/>
        </p:nvSpPr>
        <p:spPr bwMode="auto">
          <a:xfrm>
            <a:off x="381000" y="5029200"/>
            <a:ext cx="1439817" cy="338554"/>
          </a:xfrm>
          <a:prstGeom prst="rect">
            <a:avLst/>
          </a:prstGeom>
          <a:noFill/>
          <a:ln w="9525" algn="ctr">
            <a:solidFill>
              <a:schemeClr val="bg2"/>
            </a:solidFill>
            <a:miter lim="800000"/>
            <a:headEnd/>
            <a:tailEnd/>
          </a:ln>
        </p:spPr>
        <p:txBody>
          <a:bodyPr wrap="none">
            <a:spAutoFit/>
          </a:bodyPr>
          <a:lstStyle/>
          <a:p>
            <a:pPr algn="ctr" eaLnBrk="0" hangingPunct="0"/>
            <a:r>
              <a:rPr lang="fr-CH" sz="1600" baseline="30000" dirty="0">
                <a:latin typeface="Arial" charset="0"/>
                <a:ea typeface="ＭＳ Ｐゴシック" pitchFamily="1" charset="-128"/>
              </a:rPr>
              <a:t>1 </a:t>
            </a:r>
            <a:r>
              <a:rPr lang="fr-CH" sz="1600" dirty="0">
                <a:latin typeface="Arial" charset="0"/>
                <a:ea typeface="ＭＳ Ｐゴシック" pitchFamily="1" charset="-128"/>
              </a:rPr>
              <a:t>) Remember</a:t>
            </a:r>
            <a:endParaRPr lang="en-US" sz="1600" dirty="0">
              <a:latin typeface="Arial" charset="0"/>
              <a:ea typeface="ＭＳ Ｐゴシック" pitchFamily="1" charset="-128"/>
            </a:endParaRPr>
          </a:p>
        </p:txBody>
      </p:sp>
      <p:sp>
        <p:nvSpPr>
          <p:cNvPr id="14349" name="Rectangle 12"/>
          <p:cNvSpPr>
            <a:spLocks noChangeArrowheads="1"/>
          </p:cNvSpPr>
          <p:nvPr/>
        </p:nvSpPr>
        <p:spPr bwMode="auto">
          <a:xfrm>
            <a:off x="7162800" y="1295400"/>
            <a:ext cx="360363" cy="396875"/>
          </a:xfrm>
          <a:prstGeom prst="rect">
            <a:avLst/>
          </a:prstGeom>
          <a:noFill/>
          <a:ln w="9525" algn="ctr">
            <a:noFill/>
            <a:miter lim="800000"/>
            <a:headEnd/>
            <a:tailEnd/>
          </a:ln>
        </p:spPr>
        <p:txBody>
          <a:bodyPr wrap="none">
            <a:spAutoFit/>
          </a:bodyPr>
          <a:lstStyle/>
          <a:p>
            <a:pPr algn="ctr" eaLnBrk="0" hangingPunct="0"/>
            <a:r>
              <a:rPr lang="fr-CH" sz="2000" baseline="30000" dirty="0">
                <a:latin typeface="Arial" charset="0"/>
                <a:ea typeface="ＭＳ Ｐゴシック" pitchFamily="1" charset="-128"/>
              </a:rPr>
              <a:t>1</a:t>
            </a:r>
            <a:r>
              <a:rPr lang="fr-CH" sz="2000" dirty="0">
                <a:latin typeface="Arial" charset="0"/>
                <a:ea typeface="ＭＳ Ｐゴシック" pitchFamily="1" charset="-128"/>
              </a:rPr>
              <a:t>)</a:t>
            </a:r>
            <a:endParaRPr lang="en-US" sz="2000" dirty="0">
              <a:latin typeface="Arial" charset="0"/>
              <a:ea typeface="ＭＳ Ｐゴシック" pitchFamily="1" charset="-128"/>
            </a:endParaRPr>
          </a:p>
        </p:txBody>
      </p:sp>
      <p:grpSp>
        <p:nvGrpSpPr>
          <p:cNvPr id="23" name="Group 22"/>
          <p:cNvGrpSpPr/>
          <p:nvPr/>
        </p:nvGrpSpPr>
        <p:grpSpPr>
          <a:xfrm>
            <a:off x="3733800" y="4114800"/>
            <a:ext cx="5257800" cy="857310"/>
            <a:chOff x="3733800" y="4114800"/>
            <a:chExt cx="5257800" cy="857310"/>
          </a:xfrm>
        </p:grpSpPr>
        <p:pic>
          <p:nvPicPr>
            <p:cNvPr id="15" name="Picture 14"/>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3733800" y="4114800"/>
              <a:ext cx="5257800" cy="613269"/>
            </a:xfrm>
            <a:prstGeom prst="rect">
              <a:avLst/>
            </a:prstGeom>
            <a:noFill/>
            <a:ln w="9525">
              <a:noFill/>
              <a:miter lim="800000"/>
              <a:headEnd/>
              <a:tailEnd/>
            </a:ln>
          </p:spPr>
        </p:pic>
        <p:cxnSp>
          <p:nvCxnSpPr>
            <p:cNvPr id="20" name="Straight Arrow Connector 19"/>
            <p:cNvCxnSpPr/>
            <p:nvPr/>
          </p:nvCxnSpPr>
          <p:spPr>
            <a:xfrm>
              <a:off x="4572000" y="4953000"/>
              <a:ext cx="38100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1" name="Text Box 11"/>
            <p:cNvSpPr txBox="1">
              <a:spLocks noChangeArrowheads="1"/>
            </p:cNvSpPr>
            <p:nvPr/>
          </p:nvSpPr>
          <p:spPr bwMode="auto">
            <a:xfrm>
              <a:off x="4191000" y="4572000"/>
              <a:ext cx="4102598" cy="400110"/>
            </a:xfrm>
            <a:prstGeom prst="rect">
              <a:avLst/>
            </a:prstGeom>
            <a:noFill/>
            <a:ln w="9525" algn="ctr">
              <a:solidFill>
                <a:schemeClr val="bg2"/>
              </a:solidFill>
              <a:miter lim="800000"/>
              <a:headEnd/>
              <a:tailEnd/>
            </a:ln>
          </p:spPr>
          <p:txBody>
            <a:bodyPr wrap="none">
              <a:spAutoFit/>
            </a:bodyPr>
            <a:lstStyle/>
            <a:p>
              <a:pPr algn="ctr" eaLnBrk="0" hangingPunct="0"/>
              <a:r>
                <a:rPr lang="fr-CH" sz="2000" i="1" baseline="30000" dirty="0">
                  <a:latin typeface="Arial" charset="0"/>
                  <a:ea typeface="ＭＳ Ｐゴシック" pitchFamily="1" charset="-128"/>
                </a:rPr>
                <a:t>L</a:t>
              </a:r>
              <a:r>
                <a:rPr lang="fr-CH" sz="2000" baseline="30000" dirty="0">
                  <a:latin typeface="Arial" charset="0"/>
                  <a:ea typeface="ＭＳ Ｐゴシック" pitchFamily="1" charset="-128"/>
                </a:rPr>
                <a:t> = nominal cavity length: only cells, cutoff excluded</a:t>
              </a:r>
              <a:endParaRPr lang="en-US" sz="2000" dirty="0">
                <a:latin typeface="Arial" charset="0"/>
                <a:ea typeface="ＭＳ Ｐゴシック" pitchFamily="1" charset="-128"/>
              </a:endParaRPr>
            </a:p>
          </p:txBody>
        </p:sp>
      </p:grpSp>
      <p:sp>
        <p:nvSpPr>
          <p:cNvPr id="24" name="Text Placeholder 23"/>
          <p:cNvSpPr>
            <a:spLocks noGrp="1"/>
          </p:cNvSpPr>
          <p:nvPr>
            <p:ph type="body" idx="4294967295"/>
          </p:nvPr>
        </p:nvSpPr>
        <p:spPr>
          <a:xfrm>
            <a:off x="304800" y="762000"/>
            <a:ext cx="7772400" cy="457200"/>
          </a:xfrm>
        </p:spPr>
        <p:txBody>
          <a:bodyPr>
            <a:normAutofit fontScale="92500"/>
          </a:bodyPr>
          <a:lstStyle/>
          <a:p>
            <a:r>
              <a:rPr kumimoji="0" lang="en-GB" sz="2600" kern="1200" dirty="0">
                <a:solidFill>
                  <a:schemeClr val="tx1"/>
                </a:solidFill>
                <a:latin typeface="+mn-lt"/>
                <a:ea typeface="+mn-ea"/>
                <a:cs typeface="+mn-cs"/>
              </a:rPr>
              <a:t>Determination of Q</a:t>
            </a:r>
            <a:r>
              <a:rPr kumimoji="0" lang="en-GB" sz="2600" kern="1200" baseline="-25000" dirty="0">
                <a:solidFill>
                  <a:schemeClr val="tx1"/>
                </a:solidFill>
                <a:latin typeface="+mn-lt"/>
                <a:ea typeface="+mn-ea"/>
                <a:cs typeface="+mn-cs"/>
              </a:rPr>
              <a:t>0</a:t>
            </a:r>
            <a:r>
              <a:rPr kumimoji="0" lang="en-GB" sz="2600" kern="1200" dirty="0">
                <a:solidFill>
                  <a:schemeClr val="tx1"/>
                </a:solidFill>
                <a:latin typeface="+mn-lt"/>
                <a:ea typeface="+mn-ea"/>
                <a:cs typeface="+mn-cs"/>
              </a:rPr>
              <a:t> and accelerating voltage/gradient</a:t>
            </a:r>
            <a:endParaRPr lang="en-GB" dirty="0"/>
          </a:p>
        </p:txBody>
      </p:sp>
      <p:sp>
        <p:nvSpPr>
          <p:cNvPr id="3" name="Footer Placeholder 2">
            <a:extLst>
              <a:ext uri="{FF2B5EF4-FFF2-40B4-BE49-F238E27FC236}">
                <a16:creationId xmlns:a16="http://schemas.microsoft.com/office/drawing/2014/main" id="{03EBBB8B-28E0-48A4-9A51-4F128CF700A7}"/>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B8D44794-DF42-4C00-A164-F5616B269D39}"/>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1275757090"/>
      </p:ext>
    </p:extLst>
  </p:cSld>
  <p:clrMapOvr>
    <a:masterClrMapping/>
  </p:clrMapOvr>
  <p:transition/>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ECABC72-D80C-4584-B325-A0C029A8E655}" type="slidenum">
              <a:rPr lang="en-GB" smtClean="0"/>
              <a:pPr/>
              <a:t>167</a:t>
            </a:fld>
            <a:endParaRPr lang="en-GB" dirty="0"/>
          </a:p>
        </p:txBody>
      </p:sp>
      <p:sp>
        <p:nvSpPr>
          <p:cNvPr id="257" name="Title 256"/>
          <p:cNvSpPr>
            <a:spLocks noGrp="1"/>
          </p:cNvSpPr>
          <p:nvPr>
            <p:ph type="title" idx="4294967295"/>
          </p:nvPr>
        </p:nvSpPr>
        <p:spPr>
          <a:xfrm>
            <a:off x="1687401" y="152400"/>
            <a:ext cx="7772400" cy="563562"/>
          </a:xfrm>
        </p:spPr>
        <p:txBody>
          <a:bodyPr>
            <a:normAutofit fontScale="90000"/>
          </a:bodyPr>
          <a:lstStyle/>
          <a:p>
            <a:r>
              <a:rPr kumimoji="0" lang="en-GB" sz="4000" kern="1200" dirty="0">
                <a:solidFill>
                  <a:schemeClr val="tx2"/>
                </a:solidFill>
                <a:latin typeface="+mj-lt"/>
                <a:ea typeface="+mj-ea"/>
                <a:cs typeface="+mj-cs"/>
              </a:rPr>
              <a:t>Response of a cavity to RF </a:t>
            </a:r>
            <a:r>
              <a:rPr kumimoji="0" lang="en-GB" sz="2000" kern="1200" dirty="0">
                <a:solidFill>
                  <a:schemeClr val="tx2"/>
                </a:solidFill>
                <a:latin typeface="+mj-lt"/>
                <a:ea typeface="+mj-ea"/>
                <a:cs typeface="+mj-cs"/>
              </a:rPr>
              <a:t>4/5</a:t>
            </a:r>
            <a:endParaRPr lang="en-GB" dirty="0"/>
          </a:p>
        </p:txBody>
      </p:sp>
      <p:sp>
        <p:nvSpPr>
          <p:cNvPr id="377" name="Text Placeholder 376"/>
          <p:cNvSpPr>
            <a:spLocks noGrp="1"/>
          </p:cNvSpPr>
          <p:nvPr>
            <p:ph type="body" idx="4294967295"/>
          </p:nvPr>
        </p:nvSpPr>
        <p:spPr>
          <a:xfrm>
            <a:off x="533400" y="685800"/>
            <a:ext cx="7772400" cy="381000"/>
          </a:xfrm>
        </p:spPr>
        <p:txBody>
          <a:bodyPr>
            <a:normAutofit fontScale="77500" lnSpcReduction="20000"/>
          </a:bodyPr>
          <a:lstStyle/>
          <a:p>
            <a:pPr lvl="0"/>
            <a:r>
              <a:rPr lang="en-GB" dirty="0"/>
              <a:t>The response of a </a:t>
            </a:r>
            <a:r>
              <a:rPr lang="en-GB" b="1" dirty="0">
                <a:solidFill>
                  <a:srgbClr val="FF0000"/>
                </a:solidFill>
              </a:rPr>
              <a:t>two port cavity </a:t>
            </a:r>
            <a:r>
              <a:rPr lang="en-US" dirty="0"/>
              <a:t>is equivalent</a:t>
            </a:r>
            <a:r>
              <a:rPr lang="en-US" baseline="0" dirty="0"/>
              <a:t> to </a:t>
            </a:r>
            <a:r>
              <a:rPr lang="en-US" dirty="0"/>
              <a:t>that of a one-port cavity</a:t>
            </a:r>
            <a:endParaRPr lang="en-GB" dirty="0"/>
          </a:p>
        </p:txBody>
      </p:sp>
      <p:grpSp>
        <p:nvGrpSpPr>
          <p:cNvPr id="542" name="Group 9"/>
          <p:cNvGrpSpPr>
            <a:grpSpLocks/>
          </p:cNvGrpSpPr>
          <p:nvPr/>
        </p:nvGrpSpPr>
        <p:grpSpPr bwMode="auto">
          <a:xfrm>
            <a:off x="3213933" y="1382597"/>
            <a:ext cx="250678" cy="896724"/>
            <a:chOff x="980" y="1928"/>
            <a:chExt cx="753" cy="2048"/>
          </a:xfrm>
        </p:grpSpPr>
        <p:grpSp>
          <p:nvGrpSpPr>
            <p:cNvPr id="739" name="Group 10"/>
            <p:cNvGrpSpPr>
              <a:grpSpLocks/>
            </p:cNvGrpSpPr>
            <p:nvPr/>
          </p:nvGrpSpPr>
          <p:grpSpPr bwMode="auto">
            <a:xfrm>
              <a:off x="980" y="2158"/>
              <a:ext cx="753" cy="1564"/>
              <a:chOff x="980" y="2157"/>
              <a:chExt cx="1601" cy="1851"/>
            </a:xfrm>
          </p:grpSpPr>
          <p:grpSp>
            <p:nvGrpSpPr>
              <p:cNvPr id="742" name="Group 11"/>
              <p:cNvGrpSpPr>
                <a:grpSpLocks/>
              </p:cNvGrpSpPr>
              <p:nvPr/>
            </p:nvGrpSpPr>
            <p:grpSpPr bwMode="auto">
              <a:xfrm>
                <a:off x="980" y="2157"/>
                <a:ext cx="1590" cy="786"/>
                <a:chOff x="980" y="2157"/>
                <a:chExt cx="1590" cy="786"/>
              </a:xfrm>
            </p:grpSpPr>
            <p:sp>
              <p:nvSpPr>
                <p:cNvPr id="766"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67"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68"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69"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70"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771" name="Group 17"/>
                <p:cNvGrpSpPr>
                  <a:grpSpLocks/>
                </p:cNvGrpSpPr>
                <p:nvPr/>
              </p:nvGrpSpPr>
              <p:grpSpPr bwMode="auto">
                <a:xfrm>
                  <a:off x="980" y="2578"/>
                  <a:ext cx="1587" cy="365"/>
                  <a:chOff x="1020" y="2578"/>
                  <a:chExt cx="1587" cy="365"/>
                </a:xfrm>
              </p:grpSpPr>
              <p:sp>
                <p:nvSpPr>
                  <p:cNvPr id="772"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73"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74"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743" name="Group 21"/>
              <p:cNvGrpSpPr>
                <a:grpSpLocks/>
              </p:cNvGrpSpPr>
              <p:nvPr/>
            </p:nvGrpSpPr>
            <p:grpSpPr bwMode="auto">
              <a:xfrm>
                <a:off x="989" y="2574"/>
                <a:ext cx="1590" cy="786"/>
                <a:chOff x="980" y="2157"/>
                <a:chExt cx="1590" cy="786"/>
              </a:xfrm>
            </p:grpSpPr>
            <p:sp>
              <p:nvSpPr>
                <p:cNvPr id="757"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58"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59"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60"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61"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762" name="Group 27"/>
                <p:cNvGrpSpPr>
                  <a:grpSpLocks/>
                </p:cNvGrpSpPr>
                <p:nvPr/>
              </p:nvGrpSpPr>
              <p:grpSpPr bwMode="auto">
                <a:xfrm>
                  <a:off x="980" y="2578"/>
                  <a:ext cx="1587" cy="365"/>
                  <a:chOff x="1020" y="2578"/>
                  <a:chExt cx="1587" cy="365"/>
                </a:xfrm>
              </p:grpSpPr>
              <p:sp>
                <p:nvSpPr>
                  <p:cNvPr id="763"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64"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65"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744" name="Group 31"/>
              <p:cNvGrpSpPr>
                <a:grpSpLocks/>
              </p:cNvGrpSpPr>
              <p:nvPr/>
            </p:nvGrpSpPr>
            <p:grpSpPr bwMode="auto">
              <a:xfrm>
                <a:off x="982" y="3007"/>
                <a:ext cx="1590" cy="786"/>
                <a:chOff x="980" y="2157"/>
                <a:chExt cx="1590" cy="786"/>
              </a:xfrm>
            </p:grpSpPr>
            <p:sp>
              <p:nvSpPr>
                <p:cNvPr id="748"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49"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50"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51"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52"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753" name="Group 37"/>
                <p:cNvGrpSpPr>
                  <a:grpSpLocks/>
                </p:cNvGrpSpPr>
                <p:nvPr/>
              </p:nvGrpSpPr>
              <p:grpSpPr bwMode="auto">
                <a:xfrm>
                  <a:off x="980" y="2578"/>
                  <a:ext cx="1587" cy="365"/>
                  <a:chOff x="1020" y="2578"/>
                  <a:chExt cx="1587" cy="365"/>
                </a:xfrm>
              </p:grpSpPr>
              <p:sp>
                <p:nvSpPr>
                  <p:cNvPr id="754"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55"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56"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745" name="Group 41"/>
              <p:cNvGrpSpPr>
                <a:grpSpLocks/>
              </p:cNvGrpSpPr>
              <p:nvPr/>
            </p:nvGrpSpPr>
            <p:grpSpPr bwMode="auto">
              <a:xfrm>
                <a:off x="1785" y="3432"/>
                <a:ext cx="796" cy="576"/>
                <a:chOff x="3953" y="2600"/>
                <a:chExt cx="796" cy="576"/>
              </a:xfrm>
            </p:grpSpPr>
            <p:sp>
              <p:nvSpPr>
                <p:cNvPr id="746"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47"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740"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741"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543" name="Line 46"/>
          <p:cNvSpPr>
            <a:spLocks noChangeShapeType="1"/>
          </p:cNvSpPr>
          <p:nvPr/>
        </p:nvSpPr>
        <p:spPr bwMode="auto">
          <a:xfrm>
            <a:off x="3342733" y="1379120"/>
            <a:ext cx="641394" cy="3475"/>
          </a:xfrm>
          <a:prstGeom prst="line">
            <a:avLst/>
          </a:prstGeom>
          <a:noFill/>
          <a:ln w="28575">
            <a:solidFill>
              <a:schemeClr val="tx1"/>
            </a:solidFill>
            <a:round/>
            <a:headEnd/>
            <a:tailEnd/>
          </a:ln>
        </p:spPr>
        <p:txBody>
          <a:bodyPr wrap="none" anchor="ctr"/>
          <a:lstStyle/>
          <a:p>
            <a:endParaRPr lang="en-GB" dirty="0"/>
          </a:p>
        </p:txBody>
      </p:sp>
      <p:sp>
        <p:nvSpPr>
          <p:cNvPr id="544" name="Line 47"/>
          <p:cNvSpPr>
            <a:spLocks noChangeShapeType="1"/>
          </p:cNvSpPr>
          <p:nvPr/>
        </p:nvSpPr>
        <p:spPr bwMode="auto">
          <a:xfrm>
            <a:off x="3340139" y="2286272"/>
            <a:ext cx="641394" cy="0"/>
          </a:xfrm>
          <a:prstGeom prst="line">
            <a:avLst/>
          </a:prstGeom>
          <a:noFill/>
          <a:ln w="28575">
            <a:solidFill>
              <a:schemeClr val="tx1"/>
            </a:solidFill>
            <a:round/>
            <a:headEnd/>
            <a:tailEnd/>
          </a:ln>
        </p:spPr>
        <p:txBody>
          <a:bodyPr wrap="none" anchor="ctr"/>
          <a:lstStyle/>
          <a:p>
            <a:endParaRPr lang="en-GB" dirty="0"/>
          </a:p>
        </p:txBody>
      </p:sp>
      <p:grpSp>
        <p:nvGrpSpPr>
          <p:cNvPr id="545" name="Group 48"/>
          <p:cNvGrpSpPr>
            <a:grpSpLocks/>
          </p:cNvGrpSpPr>
          <p:nvPr/>
        </p:nvGrpSpPr>
        <p:grpSpPr bwMode="auto">
          <a:xfrm>
            <a:off x="3532038" y="1379120"/>
            <a:ext cx="244629" cy="900201"/>
            <a:chOff x="3424" y="1384"/>
            <a:chExt cx="737" cy="2025"/>
          </a:xfrm>
        </p:grpSpPr>
        <p:grpSp>
          <p:nvGrpSpPr>
            <p:cNvPr id="733" name="Group 49"/>
            <p:cNvGrpSpPr>
              <a:grpSpLocks/>
            </p:cNvGrpSpPr>
            <p:nvPr/>
          </p:nvGrpSpPr>
          <p:grpSpPr bwMode="auto">
            <a:xfrm>
              <a:off x="3424" y="1384"/>
              <a:ext cx="720" cy="856"/>
              <a:chOff x="3424" y="1384"/>
              <a:chExt cx="720" cy="856"/>
            </a:xfrm>
          </p:grpSpPr>
          <p:sp>
            <p:nvSpPr>
              <p:cNvPr id="737" name="Line 50"/>
              <p:cNvSpPr>
                <a:spLocks noChangeShapeType="1"/>
              </p:cNvSpPr>
              <p:nvPr/>
            </p:nvSpPr>
            <p:spPr bwMode="auto">
              <a:xfrm>
                <a:off x="3792" y="1384"/>
                <a:ext cx="0" cy="856"/>
              </a:xfrm>
              <a:prstGeom prst="line">
                <a:avLst/>
              </a:prstGeom>
              <a:noFill/>
              <a:ln w="28575">
                <a:solidFill>
                  <a:schemeClr val="tx1"/>
                </a:solidFill>
                <a:round/>
                <a:headEnd/>
                <a:tailEnd/>
              </a:ln>
            </p:spPr>
            <p:txBody>
              <a:bodyPr wrap="none" anchor="ctr"/>
              <a:lstStyle/>
              <a:p>
                <a:endParaRPr lang="en-GB" dirty="0"/>
              </a:p>
            </p:txBody>
          </p:sp>
          <p:sp>
            <p:nvSpPr>
              <p:cNvPr id="738" name="Line 51"/>
              <p:cNvSpPr>
                <a:spLocks noChangeShapeType="1"/>
              </p:cNvSpPr>
              <p:nvPr/>
            </p:nvSpPr>
            <p:spPr bwMode="auto">
              <a:xfrm>
                <a:off x="3424" y="2240"/>
                <a:ext cx="720" cy="0"/>
              </a:xfrm>
              <a:prstGeom prst="line">
                <a:avLst/>
              </a:prstGeom>
              <a:noFill/>
              <a:ln w="28575">
                <a:solidFill>
                  <a:schemeClr val="tx1"/>
                </a:solidFill>
                <a:round/>
                <a:headEnd/>
                <a:tailEnd/>
              </a:ln>
            </p:spPr>
            <p:txBody>
              <a:bodyPr wrap="none" anchor="ctr"/>
              <a:lstStyle/>
              <a:p>
                <a:endParaRPr lang="en-GB" dirty="0"/>
              </a:p>
            </p:txBody>
          </p:sp>
        </p:grpSp>
        <p:grpSp>
          <p:nvGrpSpPr>
            <p:cNvPr id="734" name="Group 52"/>
            <p:cNvGrpSpPr>
              <a:grpSpLocks/>
            </p:cNvGrpSpPr>
            <p:nvPr/>
          </p:nvGrpSpPr>
          <p:grpSpPr bwMode="auto">
            <a:xfrm flipV="1">
              <a:off x="3441" y="2553"/>
              <a:ext cx="720" cy="856"/>
              <a:chOff x="3424" y="1384"/>
              <a:chExt cx="720" cy="856"/>
            </a:xfrm>
          </p:grpSpPr>
          <p:sp>
            <p:nvSpPr>
              <p:cNvPr id="735" name="Line 53"/>
              <p:cNvSpPr>
                <a:spLocks noChangeShapeType="1"/>
              </p:cNvSpPr>
              <p:nvPr/>
            </p:nvSpPr>
            <p:spPr bwMode="auto">
              <a:xfrm>
                <a:off x="3792" y="1384"/>
                <a:ext cx="0" cy="856"/>
              </a:xfrm>
              <a:prstGeom prst="line">
                <a:avLst/>
              </a:prstGeom>
              <a:noFill/>
              <a:ln w="28575">
                <a:solidFill>
                  <a:schemeClr val="tx1"/>
                </a:solidFill>
                <a:round/>
                <a:headEnd/>
                <a:tailEnd/>
              </a:ln>
            </p:spPr>
            <p:txBody>
              <a:bodyPr wrap="none" anchor="ctr"/>
              <a:lstStyle/>
              <a:p>
                <a:endParaRPr lang="en-GB" dirty="0"/>
              </a:p>
            </p:txBody>
          </p:sp>
          <p:sp>
            <p:nvSpPr>
              <p:cNvPr id="736" name="Line 54"/>
              <p:cNvSpPr>
                <a:spLocks noChangeShapeType="1"/>
              </p:cNvSpPr>
              <p:nvPr/>
            </p:nvSpPr>
            <p:spPr bwMode="auto">
              <a:xfrm>
                <a:off x="3424" y="2240"/>
                <a:ext cx="720" cy="0"/>
              </a:xfrm>
              <a:prstGeom prst="line">
                <a:avLst/>
              </a:prstGeom>
              <a:noFill/>
              <a:ln w="28575">
                <a:solidFill>
                  <a:schemeClr val="tx1"/>
                </a:solidFill>
                <a:round/>
                <a:headEnd/>
                <a:tailEnd/>
              </a:ln>
            </p:spPr>
            <p:txBody>
              <a:bodyPr wrap="none" anchor="ctr"/>
              <a:lstStyle/>
              <a:p>
                <a:endParaRPr lang="en-GB" dirty="0"/>
              </a:p>
            </p:txBody>
          </p:sp>
        </p:grpSp>
      </p:grpSp>
      <p:sp>
        <p:nvSpPr>
          <p:cNvPr id="546" name="Rectangle 55"/>
          <p:cNvSpPr>
            <a:spLocks noChangeArrowheads="1"/>
          </p:cNvSpPr>
          <p:nvPr/>
        </p:nvSpPr>
        <p:spPr bwMode="auto">
          <a:xfrm>
            <a:off x="3917567" y="1596351"/>
            <a:ext cx="143492" cy="476168"/>
          </a:xfrm>
          <a:prstGeom prst="rect">
            <a:avLst/>
          </a:prstGeom>
          <a:noFill/>
          <a:ln w="28575" algn="ctr">
            <a:solidFill>
              <a:schemeClr val="tx1"/>
            </a:solidFill>
            <a:miter lim="800000"/>
            <a:headEnd/>
            <a:tailEnd/>
          </a:ln>
        </p:spPr>
        <p:txBody>
          <a:bodyPr wrap="none" anchor="ctr"/>
          <a:lstStyle/>
          <a:p>
            <a:pPr eaLnBrk="0" hangingPunct="0"/>
            <a:endParaRPr lang="en-GB" sz="1800" dirty="0"/>
          </a:p>
        </p:txBody>
      </p:sp>
      <p:sp>
        <p:nvSpPr>
          <p:cNvPr id="547" name="Line 56"/>
          <p:cNvSpPr>
            <a:spLocks noChangeShapeType="1"/>
          </p:cNvSpPr>
          <p:nvPr/>
        </p:nvSpPr>
        <p:spPr bwMode="auto">
          <a:xfrm>
            <a:off x="3981533" y="1375645"/>
            <a:ext cx="2594" cy="220705"/>
          </a:xfrm>
          <a:prstGeom prst="line">
            <a:avLst/>
          </a:prstGeom>
          <a:noFill/>
          <a:ln w="28575">
            <a:solidFill>
              <a:schemeClr val="tx1"/>
            </a:solidFill>
            <a:round/>
            <a:headEnd/>
            <a:tailEnd/>
          </a:ln>
        </p:spPr>
        <p:txBody>
          <a:bodyPr wrap="none" anchor="ctr"/>
          <a:lstStyle/>
          <a:p>
            <a:endParaRPr lang="en-GB" dirty="0"/>
          </a:p>
        </p:txBody>
      </p:sp>
      <p:sp>
        <p:nvSpPr>
          <p:cNvPr id="548" name="Line 57"/>
          <p:cNvSpPr>
            <a:spLocks noChangeShapeType="1"/>
          </p:cNvSpPr>
          <p:nvPr/>
        </p:nvSpPr>
        <p:spPr bwMode="auto">
          <a:xfrm>
            <a:off x="3984126" y="2075994"/>
            <a:ext cx="0" cy="210279"/>
          </a:xfrm>
          <a:prstGeom prst="line">
            <a:avLst/>
          </a:prstGeom>
          <a:noFill/>
          <a:ln w="28575">
            <a:solidFill>
              <a:schemeClr val="tx1"/>
            </a:solidFill>
            <a:round/>
            <a:headEnd/>
            <a:tailEnd/>
          </a:ln>
        </p:spPr>
        <p:txBody>
          <a:bodyPr wrap="none" anchor="ctr"/>
          <a:lstStyle/>
          <a:p>
            <a:endParaRPr lang="en-GB" dirty="0"/>
          </a:p>
        </p:txBody>
      </p:sp>
      <p:sp>
        <p:nvSpPr>
          <p:cNvPr id="549" name="Line 58"/>
          <p:cNvSpPr>
            <a:spLocks noChangeShapeType="1"/>
          </p:cNvSpPr>
          <p:nvPr/>
        </p:nvSpPr>
        <p:spPr bwMode="auto">
          <a:xfrm>
            <a:off x="2286000" y="2590800"/>
            <a:ext cx="2742007" cy="0"/>
          </a:xfrm>
          <a:prstGeom prst="line">
            <a:avLst/>
          </a:prstGeom>
          <a:noFill/>
          <a:ln w="28575">
            <a:solidFill>
              <a:schemeClr val="tx1"/>
            </a:solidFill>
            <a:round/>
            <a:headEnd/>
            <a:tailEnd/>
          </a:ln>
        </p:spPr>
        <p:txBody>
          <a:bodyPr wrap="none" anchor="ctr"/>
          <a:lstStyle/>
          <a:p>
            <a:endParaRPr lang="en-GB" dirty="0"/>
          </a:p>
        </p:txBody>
      </p:sp>
      <p:grpSp>
        <p:nvGrpSpPr>
          <p:cNvPr id="550" name="Group 59"/>
          <p:cNvGrpSpPr>
            <a:grpSpLocks/>
          </p:cNvGrpSpPr>
          <p:nvPr/>
        </p:nvGrpSpPr>
        <p:grpSpPr bwMode="auto">
          <a:xfrm>
            <a:off x="680922" y="1597391"/>
            <a:ext cx="296773" cy="440532"/>
            <a:chOff x="345" y="1768"/>
            <a:chExt cx="487" cy="689"/>
          </a:xfrm>
        </p:grpSpPr>
        <p:sp>
          <p:nvSpPr>
            <p:cNvPr id="731" name="Oval 60"/>
            <p:cNvSpPr>
              <a:spLocks noChangeArrowheads="1"/>
            </p:cNvSpPr>
            <p:nvPr/>
          </p:nvSpPr>
          <p:spPr bwMode="auto">
            <a:xfrm>
              <a:off x="352" y="1768"/>
              <a:ext cx="480" cy="456"/>
            </a:xfrm>
            <a:prstGeom prst="ellipse">
              <a:avLst/>
            </a:prstGeom>
            <a:noFill/>
            <a:ln w="28575" algn="ctr">
              <a:solidFill>
                <a:schemeClr val="tx1"/>
              </a:solidFill>
              <a:round/>
              <a:headEnd/>
              <a:tailEnd/>
            </a:ln>
          </p:spPr>
          <p:txBody>
            <a:bodyPr wrap="none" anchor="ctr"/>
            <a:lstStyle/>
            <a:p>
              <a:pPr algn="ctr" eaLnBrk="0" hangingPunct="0"/>
              <a:endParaRPr lang="de-DE" b="1" dirty="0">
                <a:latin typeface="Arial" charset="0"/>
                <a:ea typeface="ＭＳ Ｐゴシック" pitchFamily="1" charset="-128"/>
              </a:endParaRPr>
            </a:p>
          </p:txBody>
        </p:sp>
        <p:sp>
          <p:nvSpPr>
            <p:cNvPr id="732" name="Oval 61"/>
            <p:cNvSpPr>
              <a:spLocks noChangeArrowheads="1"/>
            </p:cNvSpPr>
            <p:nvPr/>
          </p:nvSpPr>
          <p:spPr bwMode="auto">
            <a:xfrm>
              <a:off x="345" y="2001"/>
              <a:ext cx="480" cy="456"/>
            </a:xfrm>
            <a:prstGeom prst="ellipse">
              <a:avLst/>
            </a:prstGeom>
            <a:noFill/>
            <a:ln w="28575" algn="ctr">
              <a:solidFill>
                <a:schemeClr val="tx1"/>
              </a:solidFill>
              <a:round/>
              <a:headEnd/>
              <a:tailEnd/>
            </a:ln>
          </p:spPr>
          <p:txBody>
            <a:bodyPr wrap="none" anchor="ctr"/>
            <a:lstStyle/>
            <a:p>
              <a:pPr algn="ctr" eaLnBrk="0" hangingPunct="0"/>
              <a:endParaRPr lang="de-DE" b="1" dirty="0">
                <a:latin typeface="Arial" charset="0"/>
                <a:ea typeface="ＭＳ Ｐゴシック" pitchFamily="1" charset="-128"/>
              </a:endParaRPr>
            </a:p>
          </p:txBody>
        </p:sp>
      </p:grpSp>
      <p:sp>
        <p:nvSpPr>
          <p:cNvPr id="551" name="Rectangle 62"/>
          <p:cNvSpPr>
            <a:spLocks noChangeArrowheads="1"/>
          </p:cNvSpPr>
          <p:nvPr/>
        </p:nvSpPr>
        <p:spPr bwMode="auto">
          <a:xfrm>
            <a:off x="5830546" y="1597389"/>
            <a:ext cx="143510" cy="477489"/>
          </a:xfrm>
          <a:prstGeom prst="rect">
            <a:avLst/>
          </a:prstGeom>
          <a:noFill/>
          <a:ln w="28575" algn="ctr">
            <a:solidFill>
              <a:schemeClr val="tx1"/>
            </a:solidFill>
            <a:miter lim="800000"/>
            <a:headEnd/>
            <a:tailEnd/>
          </a:ln>
        </p:spPr>
        <p:txBody>
          <a:bodyPr wrap="none" anchor="ctr"/>
          <a:lstStyle/>
          <a:p>
            <a:pPr eaLnBrk="0" hangingPunct="0"/>
            <a:endParaRPr lang="en-GB" sz="1800" dirty="0"/>
          </a:p>
        </p:txBody>
      </p:sp>
      <p:sp>
        <p:nvSpPr>
          <p:cNvPr id="552" name="Line 66"/>
          <p:cNvSpPr>
            <a:spLocks noChangeShapeType="1"/>
          </p:cNvSpPr>
          <p:nvPr/>
        </p:nvSpPr>
        <p:spPr bwMode="auto">
          <a:xfrm>
            <a:off x="814678" y="2023137"/>
            <a:ext cx="0" cy="567664"/>
          </a:xfrm>
          <a:prstGeom prst="line">
            <a:avLst/>
          </a:prstGeom>
          <a:noFill/>
          <a:ln w="28575">
            <a:solidFill>
              <a:schemeClr val="tx1"/>
            </a:solidFill>
            <a:round/>
            <a:headEnd/>
            <a:tailEnd/>
          </a:ln>
        </p:spPr>
        <p:txBody>
          <a:bodyPr wrap="none" anchor="ctr"/>
          <a:lstStyle/>
          <a:p>
            <a:endParaRPr lang="en-GB" dirty="0"/>
          </a:p>
        </p:txBody>
      </p:sp>
      <p:sp>
        <p:nvSpPr>
          <p:cNvPr id="553" name="Line 67"/>
          <p:cNvSpPr>
            <a:spLocks noChangeShapeType="1"/>
          </p:cNvSpPr>
          <p:nvPr/>
        </p:nvSpPr>
        <p:spPr bwMode="auto">
          <a:xfrm flipV="1">
            <a:off x="814678" y="1100683"/>
            <a:ext cx="0" cy="527750"/>
          </a:xfrm>
          <a:prstGeom prst="line">
            <a:avLst/>
          </a:prstGeom>
          <a:noFill/>
          <a:ln w="28575">
            <a:solidFill>
              <a:schemeClr val="tx1"/>
            </a:solidFill>
            <a:round/>
            <a:headEnd/>
            <a:tailEnd/>
          </a:ln>
        </p:spPr>
        <p:txBody>
          <a:bodyPr wrap="none" anchor="ctr"/>
          <a:lstStyle/>
          <a:p>
            <a:endParaRPr lang="en-GB" dirty="0"/>
          </a:p>
        </p:txBody>
      </p:sp>
      <p:sp>
        <p:nvSpPr>
          <p:cNvPr id="554" name="Line 68"/>
          <p:cNvSpPr>
            <a:spLocks noChangeShapeType="1"/>
          </p:cNvSpPr>
          <p:nvPr/>
        </p:nvSpPr>
        <p:spPr bwMode="auto">
          <a:xfrm flipV="1">
            <a:off x="2286000" y="1100683"/>
            <a:ext cx="2742008" cy="0"/>
          </a:xfrm>
          <a:prstGeom prst="line">
            <a:avLst/>
          </a:prstGeom>
          <a:noFill/>
          <a:ln w="28575">
            <a:solidFill>
              <a:schemeClr val="tx1"/>
            </a:solidFill>
            <a:round/>
            <a:headEnd/>
            <a:tailEnd/>
          </a:ln>
        </p:spPr>
        <p:txBody>
          <a:bodyPr wrap="none" anchor="ctr"/>
          <a:lstStyle/>
          <a:p>
            <a:endParaRPr lang="en-GB" dirty="0"/>
          </a:p>
        </p:txBody>
      </p:sp>
      <p:sp>
        <p:nvSpPr>
          <p:cNvPr id="555" name="Line 71"/>
          <p:cNvSpPr>
            <a:spLocks noChangeShapeType="1"/>
          </p:cNvSpPr>
          <p:nvPr/>
        </p:nvSpPr>
        <p:spPr bwMode="auto">
          <a:xfrm>
            <a:off x="1483461" y="1100683"/>
            <a:ext cx="0" cy="496706"/>
          </a:xfrm>
          <a:prstGeom prst="line">
            <a:avLst/>
          </a:prstGeom>
          <a:noFill/>
          <a:ln w="28575">
            <a:solidFill>
              <a:schemeClr val="tx1"/>
            </a:solidFill>
            <a:round/>
            <a:headEnd/>
            <a:tailEnd/>
          </a:ln>
        </p:spPr>
        <p:txBody>
          <a:bodyPr wrap="none" anchor="ctr"/>
          <a:lstStyle/>
          <a:p>
            <a:endParaRPr lang="en-GB" dirty="0"/>
          </a:p>
        </p:txBody>
      </p:sp>
      <p:sp>
        <p:nvSpPr>
          <p:cNvPr id="556" name="Line 72"/>
          <p:cNvSpPr>
            <a:spLocks noChangeShapeType="1"/>
          </p:cNvSpPr>
          <p:nvPr/>
        </p:nvSpPr>
        <p:spPr bwMode="auto">
          <a:xfrm>
            <a:off x="1483461" y="2094095"/>
            <a:ext cx="0" cy="496706"/>
          </a:xfrm>
          <a:prstGeom prst="line">
            <a:avLst/>
          </a:prstGeom>
          <a:noFill/>
          <a:ln w="28575">
            <a:solidFill>
              <a:schemeClr val="tx1"/>
            </a:solidFill>
            <a:round/>
            <a:headEnd/>
            <a:tailEnd/>
          </a:ln>
        </p:spPr>
        <p:txBody>
          <a:bodyPr wrap="none" anchor="ctr"/>
          <a:lstStyle/>
          <a:p>
            <a:endParaRPr lang="en-GB" dirty="0"/>
          </a:p>
        </p:txBody>
      </p:sp>
      <p:sp>
        <p:nvSpPr>
          <p:cNvPr id="557" name="Line 73"/>
          <p:cNvSpPr>
            <a:spLocks noChangeShapeType="1"/>
          </p:cNvSpPr>
          <p:nvPr/>
        </p:nvSpPr>
        <p:spPr bwMode="auto">
          <a:xfrm>
            <a:off x="3652824" y="1108075"/>
            <a:ext cx="0" cy="270528"/>
          </a:xfrm>
          <a:prstGeom prst="line">
            <a:avLst/>
          </a:prstGeom>
          <a:noFill/>
          <a:ln w="28575">
            <a:solidFill>
              <a:schemeClr val="tx1"/>
            </a:solidFill>
            <a:round/>
            <a:headEnd/>
            <a:tailEnd/>
          </a:ln>
        </p:spPr>
        <p:txBody>
          <a:bodyPr wrap="none" anchor="ctr"/>
          <a:lstStyle/>
          <a:p>
            <a:endParaRPr lang="en-GB" dirty="0"/>
          </a:p>
        </p:txBody>
      </p:sp>
      <p:sp>
        <p:nvSpPr>
          <p:cNvPr id="558" name="Line 74"/>
          <p:cNvSpPr>
            <a:spLocks noChangeShapeType="1"/>
          </p:cNvSpPr>
          <p:nvPr/>
        </p:nvSpPr>
        <p:spPr bwMode="auto">
          <a:xfrm>
            <a:off x="3659790" y="2283316"/>
            <a:ext cx="0" cy="319311"/>
          </a:xfrm>
          <a:prstGeom prst="line">
            <a:avLst/>
          </a:prstGeom>
          <a:noFill/>
          <a:ln w="28575">
            <a:solidFill>
              <a:schemeClr val="tx1"/>
            </a:solidFill>
            <a:round/>
            <a:headEnd/>
            <a:tailEnd/>
          </a:ln>
        </p:spPr>
        <p:txBody>
          <a:bodyPr wrap="none" anchor="ctr"/>
          <a:lstStyle/>
          <a:p>
            <a:endParaRPr lang="en-GB" dirty="0"/>
          </a:p>
        </p:txBody>
      </p:sp>
      <p:sp>
        <p:nvSpPr>
          <p:cNvPr id="559" name="Text Box 77"/>
          <p:cNvSpPr txBox="1">
            <a:spLocks noChangeArrowheads="1"/>
          </p:cNvSpPr>
          <p:nvPr/>
        </p:nvSpPr>
        <p:spPr bwMode="auto">
          <a:xfrm>
            <a:off x="948435" y="1668347"/>
            <a:ext cx="481443" cy="343925"/>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Z</a:t>
            </a:r>
            <a:r>
              <a:rPr lang="fr-CH" b="1" baseline="-25000" dirty="0">
                <a:latin typeface="Arial" charset="0"/>
                <a:ea typeface="ＭＳ Ｐゴシック" pitchFamily="1" charset="-128"/>
              </a:rPr>
              <a:t>0</a:t>
            </a:r>
            <a:r>
              <a:rPr lang="fr-CH" b="1" baseline="30000" dirty="0">
                <a:latin typeface="Arial" charset="0"/>
                <a:ea typeface="ＭＳ Ｐゴシック" pitchFamily="1" charset="-128"/>
              </a:rPr>
              <a:t>in</a:t>
            </a:r>
            <a:endParaRPr lang="en-US" b="1" baseline="30000" dirty="0">
              <a:latin typeface="Arial" charset="0"/>
              <a:ea typeface="ＭＳ Ｐゴシック" pitchFamily="1" charset="-128"/>
            </a:endParaRPr>
          </a:p>
        </p:txBody>
      </p:sp>
      <p:sp>
        <p:nvSpPr>
          <p:cNvPr id="560" name="Text Box 78"/>
          <p:cNvSpPr txBox="1">
            <a:spLocks noChangeArrowheads="1"/>
          </p:cNvSpPr>
          <p:nvPr/>
        </p:nvSpPr>
        <p:spPr bwMode="auto">
          <a:xfrm>
            <a:off x="4125151" y="1640260"/>
            <a:ext cx="323245" cy="369573"/>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R</a:t>
            </a:r>
            <a:endParaRPr lang="en-US" b="1" dirty="0">
              <a:latin typeface="Arial" charset="0"/>
              <a:ea typeface="ＭＳ Ｐゴシック" pitchFamily="1" charset="-128"/>
            </a:endParaRPr>
          </a:p>
        </p:txBody>
      </p:sp>
      <p:sp>
        <p:nvSpPr>
          <p:cNvPr id="561" name="Text Box 79"/>
          <p:cNvSpPr txBox="1">
            <a:spLocks noChangeArrowheads="1"/>
          </p:cNvSpPr>
          <p:nvPr/>
        </p:nvSpPr>
        <p:spPr bwMode="auto">
          <a:xfrm>
            <a:off x="2899050" y="1650607"/>
            <a:ext cx="298165" cy="369573"/>
          </a:xfrm>
          <a:prstGeom prst="rect">
            <a:avLst/>
          </a:prstGeom>
          <a:noFill/>
          <a:ln w="9525" algn="ctr">
            <a:noFill/>
            <a:miter lim="800000"/>
            <a:headEnd/>
            <a:tailEnd/>
          </a:ln>
        </p:spPr>
        <p:txBody>
          <a:bodyPr wrap="none">
            <a:spAutoFit/>
          </a:bodyPr>
          <a:lstStyle/>
          <a:p>
            <a:pPr eaLnBrk="0" hangingPunct="0"/>
            <a:r>
              <a:rPr lang="fr-CH" b="1" dirty="0">
                <a:latin typeface="Arial" charset="0"/>
                <a:ea typeface="ＭＳ Ｐゴシック" pitchFamily="1" charset="-128"/>
              </a:rPr>
              <a:t>L</a:t>
            </a:r>
            <a:endParaRPr lang="en-US" b="1" dirty="0">
              <a:latin typeface="Arial" charset="0"/>
              <a:ea typeface="ＭＳ Ｐゴシック" pitchFamily="1" charset="-128"/>
            </a:endParaRPr>
          </a:p>
        </p:txBody>
      </p:sp>
      <p:sp>
        <p:nvSpPr>
          <p:cNvPr id="562" name="Text Box 80"/>
          <p:cNvSpPr txBox="1">
            <a:spLocks noChangeArrowheads="1"/>
          </p:cNvSpPr>
          <p:nvPr/>
        </p:nvSpPr>
        <p:spPr bwMode="auto">
          <a:xfrm>
            <a:off x="3556686" y="1860525"/>
            <a:ext cx="323245" cy="369573"/>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C</a:t>
            </a:r>
            <a:endParaRPr lang="en-US" b="1" dirty="0">
              <a:latin typeface="Arial" charset="0"/>
              <a:ea typeface="ＭＳ Ｐゴシック" pitchFamily="1" charset="-128"/>
            </a:endParaRPr>
          </a:p>
        </p:txBody>
      </p:sp>
      <p:sp>
        <p:nvSpPr>
          <p:cNvPr id="563" name="Line 85"/>
          <p:cNvSpPr>
            <a:spLocks noChangeShapeType="1"/>
          </p:cNvSpPr>
          <p:nvPr/>
        </p:nvSpPr>
        <p:spPr bwMode="auto">
          <a:xfrm>
            <a:off x="2850285" y="1093292"/>
            <a:ext cx="0" cy="1481248"/>
          </a:xfrm>
          <a:prstGeom prst="line">
            <a:avLst/>
          </a:prstGeom>
          <a:noFill/>
          <a:ln w="9525">
            <a:solidFill>
              <a:srgbClr val="010BFF"/>
            </a:solidFill>
            <a:round/>
            <a:headEnd/>
            <a:tailEnd type="triangle" w="med" len="med"/>
          </a:ln>
        </p:spPr>
        <p:txBody>
          <a:bodyPr wrap="none" anchor="ctr"/>
          <a:lstStyle/>
          <a:p>
            <a:endParaRPr lang="en-GB" dirty="0"/>
          </a:p>
        </p:txBody>
      </p:sp>
      <p:sp>
        <p:nvSpPr>
          <p:cNvPr id="564" name="Text Box 86"/>
          <p:cNvSpPr txBox="1">
            <a:spLocks noChangeArrowheads="1"/>
          </p:cNvSpPr>
          <p:nvPr/>
        </p:nvSpPr>
        <p:spPr bwMode="auto">
          <a:xfrm>
            <a:off x="2842758" y="1230773"/>
            <a:ext cx="389850" cy="369332"/>
          </a:xfrm>
          <a:prstGeom prst="rect">
            <a:avLst/>
          </a:prstGeom>
          <a:noFill/>
          <a:ln w="9525" algn="ctr">
            <a:noFill/>
            <a:miter lim="800000"/>
            <a:headEnd/>
            <a:tailEnd/>
          </a:ln>
        </p:spPr>
        <p:txBody>
          <a:bodyPr wrap="none">
            <a:spAutoFit/>
          </a:bodyPr>
          <a:lstStyle/>
          <a:p>
            <a:pPr algn="ctr" eaLnBrk="0" hangingPunct="0"/>
            <a:r>
              <a:rPr lang="fr-CH" b="1" dirty="0">
                <a:solidFill>
                  <a:srgbClr val="010BFF"/>
                </a:solidFill>
                <a:latin typeface="Arial" charset="0"/>
                <a:ea typeface="ＭＳ Ｐゴシック" pitchFamily="1" charset="-128"/>
              </a:rPr>
              <a:t>V</a:t>
            </a:r>
            <a:r>
              <a:rPr lang="fr-CH" b="1" baseline="-25000" dirty="0">
                <a:solidFill>
                  <a:srgbClr val="010BFF"/>
                </a:solidFill>
                <a:latin typeface="Arial" charset="0"/>
                <a:ea typeface="ＭＳ Ｐゴシック" pitchFamily="1" charset="-128"/>
              </a:rPr>
              <a:t>t</a:t>
            </a:r>
            <a:endParaRPr lang="en-US" b="1" baseline="-25000" dirty="0">
              <a:solidFill>
                <a:srgbClr val="010BFF"/>
              </a:solidFill>
              <a:latin typeface="Arial" charset="0"/>
              <a:ea typeface="ＭＳ Ｐゴシック" pitchFamily="1" charset="-128"/>
            </a:endParaRPr>
          </a:p>
        </p:txBody>
      </p:sp>
      <p:grpSp>
        <p:nvGrpSpPr>
          <p:cNvPr id="565" name="Group 9"/>
          <p:cNvGrpSpPr>
            <a:grpSpLocks/>
          </p:cNvGrpSpPr>
          <p:nvPr/>
        </p:nvGrpSpPr>
        <p:grpSpPr bwMode="auto">
          <a:xfrm>
            <a:off x="1817850" y="1384515"/>
            <a:ext cx="250678" cy="896724"/>
            <a:chOff x="980" y="1928"/>
            <a:chExt cx="753" cy="2048"/>
          </a:xfrm>
        </p:grpSpPr>
        <p:grpSp>
          <p:nvGrpSpPr>
            <p:cNvPr id="695" name="Group 10"/>
            <p:cNvGrpSpPr>
              <a:grpSpLocks/>
            </p:cNvGrpSpPr>
            <p:nvPr/>
          </p:nvGrpSpPr>
          <p:grpSpPr bwMode="auto">
            <a:xfrm>
              <a:off x="980" y="2158"/>
              <a:ext cx="753" cy="1564"/>
              <a:chOff x="980" y="2157"/>
              <a:chExt cx="1601" cy="1851"/>
            </a:xfrm>
          </p:grpSpPr>
          <p:grpSp>
            <p:nvGrpSpPr>
              <p:cNvPr id="698" name="Group 11"/>
              <p:cNvGrpSpPr>
                <a:grpSpLocks/>
              </p:cNvGrpSpPr>
              <p:nvPr/>
            </p:nvGrpSpPr>
            <p:grpSpPr bwMode="auto">
              <a:xfrm>
                <a:off x="980" y="2157"/>
                <a:ext cx="1590" cy="786"/>
                <a:chOff x="980" y="2157"/>
                <a:chExt cx="1590" cy="786"/>
              </a:xfrm>
            </p:grpSpPr>
            <p:sp>
              <p:nvSpPr>
                <p:cNvPr id="722"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23"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24"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25"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26"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727" name="Group 17"/>
                <p:cNvGrpSpPr>
                  <a:grpSpLocks/>
                </p:cNvGrpSpPr>
                <p:nvPr/>
              </p:nvGrpSpPr>
              <p:grpSpPr bwMode="auto">
                <a:xfrm>
                  <a:off x="980" y="2578"/>
                  <a:ext cx="1587" cy="365"/>
                  <a:chOff x="1020" y="2578"/>
                  <a:chExt cx="1587" cy="365"/>
                </a:xfrm>
              </p:grpSpPr>
              <p:sp>
                <p:nvSpPr>
                  <p:cNvPr id="728"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29"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30"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699" name="Group 21"/>
              <p:cNvGrpSpPr>
                <a:grpSpLocks/>
              </p:cNvGrpSpPr>
              <p:nvPr/>
            </p:nvGrpSpPr>
            <p:grpSpPr bwMode="auto">
              <a:xfrm>
                <a:off x="989" y="2574"/>
                <a:ext cx="1590" cy="786"/>
                <a:chOff x="980" y="2157"/>
                <a:chExt cx="1590" cy="786"/>
              </a:xfrm>
            </p:grpSpPr>
            <p:sp>
              <p:nvSpPr>
                <p:cNvPr id="713"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14"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15"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16"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17"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718" name="Group 27"/>
                <p:cNvGrpSpPr>
                  <a:grpSpLocks/>
                </p:cNvGrpSpPr>
                <p:nvPr/>
              </p:nvGrpSpPr>
              <p:grpSpPr bwMode="auto">
                <a:xfrm>
                  <a:off x="980" y="2578"/>
                  <a:ext cx="1587" cy="365"/>
                  <a:chOff x="1020" y="2578"/>
                  <a:chExt cx="1587" cy="365"/>
                </a:xfrm>
              </p:grpSpPr>
              <p:sp>
                <p:nvSpPr>
                  <p:cNvPr id="719"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20"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21"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700" name="Group 31"/>
              <p:cNvGrpSpPr>
                <a:grpSpLocks/>
              </p:cNvGrpSpPr>
              <p:nvPr/>
            </p:nvGrpSpPr>
            <p:grpSpPr bwMode="auto">
              <a:xfrm>
                <a:off x="982" y="3007"/>
                <a:ext cx="1590" cy="786"/>
                <a:chOff x="980" y="2157"/>
                <a:chExt cx="1590" cy="786"/>
              </a:xfrm>
            </p:grpSpPr>
            <p:sp>
              <p:nvSpPr>
                <p:cNvPr id="704"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05"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06"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07"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08"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709" name="Group 37"/>
                <p:cNvGrpSpPr>
                  <a:grpSpLocks/>
                </p:cNvGrpSpPr>
                <p:nvPr/>
              </p:nvGrpSpPr>
              <p:grpSpPr bwMode="auto">
                <a:xfrm>
                  <a:off x="980" y="2578"/>
                  <a:ext cx="1587" cy="365"/>
                  <a:chOff x="1020" y="2578"/>
                  <a:chExt cx="1587" cy="365"/>
                </a:xfrm>
              </p:grpSpPr>
              <p:sp>
                <p:nvSpPr>
                  <p:cNvPr id="710"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11"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12"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701" name="Group 41"/>
              <p:cNvGrpSpPr>
                <a:grpSpLocks/>
              </p:cNvGrpSpPr>
              <p:nvPr/>
            </p:nvGrpSpPr>
            <p:grpSpPr bwMode="auto">
              <a:xfrm>
                <a:off x="1785" y="3432"/>
                <a:ext cx="796" cy="576"/>
                <a:chOff x="3953" y="2600"/>
                <a:chExt cx="796" cy="576"/>
              </a:xfrm>
            </p:grpSpPr>
            <p:sp>
              <p:nvSpPr>
                <p:cNvPr id="702"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03"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696"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697"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566" name="Rectangle 55"/>
          <p:cNvSpPr>
            <a:spLocks noChangeArrowheads="1"/>
          </p:cNvSpPr>
          <p:nvPr/>
        </p:nvSpPr>
        <p:spPr bwMode="auto">
          <a:xfrm>
            <a:off x="1416583" y="1597389"/>
            <a:ext cx="143492" cy="476168"/>
          </a:xfrm>
          <a:prstGeom prst="rect">
            <a:avLst/>
          </a:prstGeom>
          <a:noFill/>
          <a:ln w="28575" algn="ctr">
            <a:solidFill>
              <a:schemeClr val="tx1"/>
            </a:solidFill>
            <a:miter lim="800000"/>
            <a:headEnd/>
            <a:tailEnd/>
          </a:ln>
        </p:spPr>
        <p:txBody>
          <a:bodyPr wrap="none" anchor="ctr"/>
          <a:lstStyle/>
          <a:p>
            <a:pPr eaLnBrk="0" hangingPunct="0"/>
            <a:endParaRPr lang="en-GB" sz="1800" dirty="0"/>
          </a:p>
        </p:txBody>
      </p:sp>
      <p:grpSp>
        <p:nvGrpSpPr>
          <p:cNvPr id="567" name="Group 9"/>
          <p:cNvGrpSpPr>
            <a:grpSpLocks/>
          </p:cNvGrpSpPr>
          <p:nvPr/>
        </p:nvGrpSpPr>
        <p:grpSpPr bwMode="auto">
          <a:xfrm flipH="1">
            <a:off x="2152247" y="1384515"/>
            <a:ext cx="250678" cy="896724"/>
            <a:chOff x="980" y="1928"/>
            <a:chExt cx="753" cy="2048"/>
          </a:xfrm>
        </p:grpSpPr>
        <p:grpSp>
          <p:nvGrpSpPr>
            <p:cNvPr id="659" name="Group 10"/>
            <p:cNvGrpSpPr>
              <a:grpSpLocks/>
            </p:cNvGrpSpPr>
            <p:nvPr/>
          </p:nvGrpSpPr>
          <p:grpSpPr bwMode="auto">
            <a:xfrm>
              <a:off x="980" y="2158"/>
              <a:ext cx="753" cy="1564"/>
              <a:chOff x="980" y="2157"/>
              <a:chExt cx="1601" cy="1851"/>
            </a:xfrm>
          </p:grpSpPr>
          <p:grpSp>
            <p:nvGrpSpPr>
              <p:cNvPr id="662" name="Group 11"/>
              <p:cNvGrpSpPr>
                <a:grpSpLocks/>
              </p:cNvGrpSpPr>
              <p:nvPr/>
            </p:nvGrpSpPr>
            <p:grpSpPr bwMode="auto">
              <a:xfrm>
                <a:off x="980" y="2157"/>
                <a:ext cx="1590" cy="786"/>
                <a:chOff x="980" y="2157"/>
                <a:chExt cx="1590" cy="786"/>
              </a:xfrm>
            </p:grpSpPr>
            <p:sp>
              <p:nvSpPr>
                <p:cNvPr id="686"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87"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88"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89"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90"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691" name="Group 17"/>
                <p:cNvGrpSpPr>
                  <a:grpSpLocks/>
                </p:cNvGrpSpPr>
                <p:nvPr/>
              </p:nvGrpSpPr>
              <p:grpSpPr bwMode="auto">
                <a:xfrm>
                  <a:off x="980" y="2578"/>
                  <a:ext cx="1587" cy="365"/>
                  <a:chOff x="1020" y="2578"/>
                  <a:chExt cx="1587" cy="365"/>
                </a:xfrm>
              </p:grpSpPr>
              <p:sp>
                <p:nvSpPr>
                  <p:cNvPr id="692"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93"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94"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663" name="Group 21"/>
              <p:cNvGrpSpPr>
                <a:grpSpLocks/>
              </p:cNvGrpSpPr>
              <p:nvPr/>
            </p:nvGrpSpPr>
            <p:grpSpPr bwMode="auto">
              <a:xfrm>
                <a:off x="989" y="2574"/>
                <a:ext cx="1590" cy="786"/>
                <a:chOff x="980" y="2157"/>
                <a:chExt cx="1590" cy="786"/>
              </a:xfrm>
            </p:grpSpPr>
            <p:sp>
              <p:nvSpPr>
                <p:cNvPr id="677"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78"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79"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80"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81"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682" name="Group 27"/>
                <p:cNvGrpSpPr>
                  <a:grpSpLocks/>
                </p:cNvGrpSpPr>
                <p:nvPr/>
              </p:nvGrpSpPr>
              <p:grpSpPr bwMode="auto">
                <a:xfrm>
                  <a:off x="980" y="2578"/>
                  <a:ext cx="1587" cy="365"/>
                  <a:chOff x="1020" y="2578"/>
                  <a:chExt cx="1587" cy="365"/>
                </a:xfrm>
              </p:grpSpPr>
              <p:sp>
                <p:nvSpPr>
                  <p:cNvPr id="683"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84"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85"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664" name="Group 31"/>
              <p:cNvGrpSpPr>
                <a:grpSpLocks/>
              </p:cNvGrpSpPr>
              <p:nvPr/>
            </p:nvGrpSpPr>
            <p:grpSpPr bwMode="auto">
              <a:xfrm>
                <a:off x="982" y="3007"/>
                <a:ext cx="1590" cy="786"/>
                <a:chOff x="980" y="2157"/>
                <a:chExt cx="1590" cy="786"/>
              </a:xfrm>
            </p:grpSpPr>
            <p:sp>
              <p:nvSpPr>
                <p:cNvPr id="668"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69"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70"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71"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72"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673" name="Group 37"/>
                <p:cNvGrpSpPr>
                  <a:grpSpLocks/>
                </p:cNvGrpSpPr>
                <p:nvPr/>
              </p:nvGrpSpPr>
              <p:grpSpPr bwMode="auto">
                <a:xfrm>
                  <a:off x="980" y="2578"/>
                  <a:ext cx="1587" cy="365"/>
                  <a:chOff x="1020" y="2578"/>
                  <a:chExt cx="1587" cy="365"/>
                </a:xfrm>
              </p:grpSpPr>
              <p:sp>
                <p:nvSpPr>
                  <p:cNvPr id="674"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75"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76"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665" name="Group 41"/>
              <p:cNvGrpSpPr>
                <a:grpSpLocks/>
              </p:cNvGrpSpPr>
              <p:nvPr/>
            </p:nvGrpSpPr>
            <p:grpSpPr bwMode="auto">
              <a:xfrm>
                <a:off x="1785" y="3432"/>
                <a:ext cx="796" cy="576"/>
                <a:chOff x="3953" y="2600"/>
                <a:chExt cx="796" cy="576"/>
              </a:xfrm>
            </p:grpSpPr>
            <p:sp>
              <p:nvSpPr>
                <p:cNvPr id="666"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67"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660"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661"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grpSp>
        <p:nvGrpSpPr>
          <p:cNvPr id="568" name="Group 9"/>
          <p:cNvGrpSpPr>
            <a:grpSpLocks/>
          </p:cNvGrpSpPr>
          <p:nvPr/>
        </p:nvGrpSpPr>
        <p:grpSpPr bwMode="auto">
          <a:xfrm>
            <a:off x="4894249" y="1384515"/>
            <a:ext cx="250678" cy="896724"/>
            <a:chOff x="980" y="1928"/>
            <a:chExt cx="753" cy="2048"/>
          </a:xfrm>
        </p:grpSpPr>
        <p:grpSp>
          <p:nvGrpSpPr>
            <p:cNvPr id="623" name="Group 10"/>
            <p:cNvGrpSpPr>
              <a:grpSpLocks/>
            </p:cNvGrpSpPr>
            <p:nvPr/>
          </p:nvGrpSpPr>
          <p:grpSpPr bwMode="auto">
            <a:xfrm>
              <a:off x="980" y="2158"/>
              <a:ext cx="753" cy="1564"/>
              <a:chOff x="980" y="2157"/>
              <a:chExt cx="1601" cy="1851"/>
            </a:xfrm>
          </p:grpSpPr>
          <p:grpSp>
            <p:nvGrpSpPr>
              <p:cNvPr id="626" name="Group 11"/>
              <p:cNvGrpSpPr>
                <a:grpSpLocks/>
              </p:cNvGrpSpPr>
              <p:nvPr/>
            </p:nvGrpSpPr>
            <p:grpSpPr bwMode="auto">
              <a:xfrm>
                <a:off x="980" y="2157"/>
                <a:ext cx="1590" cy="786"/>
                <a:chOff x="980" y="2157"/>
                <a:chExt cx="1590" cy="786"/>
              </a:xfrm>
            </p:grpSpPr>
            <p:sp>
              <p:nvSpPr>
                <p:cNvPr id="650"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51"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52"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53"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54"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655" name="Group 17"/>
                <p:cNvGrpSpPr>
                  <a:grpSpLocks/>
                </p:cNvGrpSpPr>
                <p:nvPr/>
              </p:nvGrpSpPr>
              <p:grpSpPr bwMode="auto">
                <a:xfrm>
                  <a:off x="980" y="2578"/>
                  <a:ext cx="1587" cy="365"/>
                  <a:chOff x="1020" y="2578"/>
                  <a:chExt cx="1587" cy="365"/>
                </a:xfrm>
              </p:grpSpPr>
              <p:sp>
                <p:nvSpPr>
                  <p:cNvPr id="656"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57"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58"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627" name="Group 21"/>
              <p:cNvGrpSpPr>
                <a:grpSpLocks/>
              </p:cNvGrpSpPr>
              <p:nvPr/>
            </p:nvGrpSpPr>
            <p:grpSpPr bwMode="auto">
              <a:xfrm>
                <a:off x="989" y="2574"/>
                <a:ext cx="1590" cy="786"/>
                <a:chOff x="980" y="2157"/>
                <a:chExt cx="1590" cy="786"/>
              </a:xfrm>
            </p:grpSpPr>
            <p:sp>
              <p:nvSpPr>
                <p:cNvPr id="641"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42"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43"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44"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45"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646" name="Group 27"/>
                <p:cNvGrpSpPr>
                  <a:grpSpLocks/>
                </p:cNvGrpSpPr>
                <p:nvPr/>
              </p:nvGrpSpPr>
              <p:grpSpPr bwMode="auto">
                <a:xfrm>
                  <a:off x="980" y="2578"/>
                  <a:ext cx="1587" cy="365"/>
                  <a:chOff x="1020" y="2578"/>
                  <a:chExt cx="1587" cy="365"/>
                </a:xfrm>
              </p:grpSpPr>
              <p:sp>
                <p:nvSpPr>
                  <p:cNvPr id="647"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48"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49"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628" name="Group 31"/>
              <p:cNvGrpSpPr>
                <a:grpSpLocks/>
              </p:cNvGrpSpPr>
              <p:nvPr/>
            </p:nvGrpSpPr>
            <p:grpSpPr bwMode="auto">
              <a:xfrm>
                <a:off x="982" y="3007"/>
                <a:ext cx="1590" cy="786"/>
                <a:chOff x="980" y="2157"/>
                <a:chExt cx="1590" cy="786"/>
              </a:xfrm>
            </p:grpSpPr>
            <p:sp>
              <p:nvSpPr>
                <p:cNvPr id="632"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33"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34"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35"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36"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637" name="Group 37"/>
                <p:cNvGrpSpPr>
                  <a:grpSpLocks/>
                </p:cNvGrpSpPr>
                <p:nvPr/>
              </p:nvGrpSpPr>
              <p:grpSpPr bwMode="auto">
                <a:xfrm>
                  <a:off x="980" y="2578"/>
                  <a:ext cx="1587" cy="365"/>
                  <a:chOff x="1020" y="2578"/>
                  <a:chExt cx="1587" cy="365"/>
                </a:xfrm>
              </p:grpSpPr>
              <p:sp>
                <p:nvSpPr>
                  <p:cNvPr id="638"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39"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40"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629" name="Group 41"/>
              <p:cNvGrpSpPr>
                <a:grpSpLocks/>
              </p:cNvGrpSpPr>
              <p:nvPr/>
            </p:nvGrpSpPr>
            <p:grpSpPr bwMode="auto">
              <a:xfrm>
                <a:off x="1785" y="3432"/>
                <a:ext cx="796" cy="576"/>
                <a:chOff x="3953" y="2600"/>
                <a:chExt cx="796" cy="576"/>
              </a:xfrm>
            </p:grpSpPr>
            <p:sp>
              <p:nvSpPr>
                <p:cNvPr id="630"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31"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624"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625"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grpSp>
        <p:nvGrpSpPr>
          <p:cNvPr id="569" name="Group 9"/>
          <p:cNvGrpSpPr>
            <a:grpSpLocks/>
          </p:cNvGrpSpPr>
          <p:nvPr/>
        </p:nvGrpSpPr>
        <p:grpSpPr bwMode="auto">
          <a:xfrm flipH="1">
            <a:off x="5228645" y="1384515"/>
            <a:ext cx="250678" cy="896724"/>
            <a:chOff x="980" y="1928"/>
            <a:chExt cx="753" cy="2048"/>
          </a:xfrm>
        </p:grpSpPr>
        <p:grpSp>
          <p:nvGrpSpPr>
            <p:cNvPr id="587" name="Group 10"/>
            <p:cNvGrpSpPr>
              <a:grpSpLocks/>
            </p:cNvGrpSpPr>
            <p:nvPr/>
          </p:nvGrpSpPr>
          <p:grpSpPr bwMode="auto">
            <a:xfrm>
              <a:off x="980" y="2158"/>
              <a:ext cx="753" cy="1564"/>
              <a:chOff x="980" y="2157"/>
              <a:chExt cx="1601" cy="1851"/>
            </a:xfrm>
          </p:grpSpPr>
          <p:grpSp>
            <p:nvGrpSpPr>
              <p:cNvPr id="590" name="Group 11"/>
              <p:cNvGrpSpPr>
                <a:grpSpLocks/>
              </p:cNvGrpSpPr>
              <p:nvPr/>
            </p:nvGrpSpPr>
            <p:grpSpPr bwMode="auto">
              <a:xfrm>
                <a:off x="980" y="2157"/>
                <a:ext cx="1590" cy="786"/>
                <a:chOff x="980" y="2157"/>
                <a:chExt cx="1590" cy="786"/>
              </a:xfrm>
            </p:grpSpPr>
            <p:sp>
              <p:nvSpPr>
                <p:cNvPr id="614"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15"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16"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17"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18"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619" name="Group 17"/>
                <p:cNvGrpSpPr>
                  <a:grpSpLocks/>
                </p:cNvGrpSpPr>
                <p:nvPr/>
              </p:nvGrpSpPr>
              <p:grpSpPr bwMode="auto">
                <a:xfrm>
                  <a:off x="980" y="2578"/>
                  <a:ext cx="1587" cy="365"/>
                  <a:chOff x="1020" y="2578"/>
                  <a:chExt cx="1587" cy="365"/>
                </a:xfrm>
              </p:grpSpPr>
              <p:sp>
                <p:nvSpPr>
                  <p:cNvPr id="620"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21"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22"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591" name="Group 21"/>
              <p:cNvGrpSpPr>
                <a:grpSpLocks/>
              </p:cNvGrpSpPr>
              <p:nvPr/>
            </p:nvGrpSpPr>
            <p:grpSpPr bwMode="auto">
              <a:xfrm>
                <a:off x="989" y="2574"/>
                <a:ext cx="1590" cy="786"/>
                <a:chOff x="980" y="2157"/>
                <a:chExt cx="1590" cy="786"/>
              </a:xfrm>
            </p:grpSpPr>
            <p:sp>
              <p:nvSpPr>
                <p:cNvPr id="605"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06"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07"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08"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09"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610" name="Group 27"/>
                <p:cNvGrpSpPr>
                  <a:grpSpLocks/>
                </p:cNvGrpSpPr>
                <p:nvPr/>
              </p:nvGrpSpPr>
              <p:grpSpPr bwMode="auto">
                <a:xfrm>
                  <a:off x="980" y="2578"/>
                  <a:ext cx="1587" cy="365"/>
                  <a:chOff x="1020" y="2578"/>
                  <a:chExt cx="1587" cy="365"/>
                </a:xfrm>
              </p:grpSpPr>
              <p:sp>
                <p:nvSpPr>
                  <p:cNvPr id="611"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12"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13"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592" name="Group 31"/>
              <p:cNvGrpSpPr>
                <a:grpSpLocks/>
              </p:cNvGrpSpPr>
              <p:nvPr/>
            </p:nvGrpSpPr>
            <p:grpSpPr bwMode="auto">
              <a:xfrm>
                <a:off x="982" y="3007"/>
                <a:ext cx="1590" cy="786"/>
                <a:chOff x="980" y="2157"/>
                <a:chExt cx="1590" cy="786"/>
              </a:xfrm>
            </p:grpSpPr>
            <p:sp>
              <p:nvSpPr>
                <p:cNvPr id="596"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597"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598"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599"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600"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601" name="Group 37"/>
                <p:cNvGrpSpPr>
                  <a:grpSpLocks/>
                </p:cNvGrpSpPr>
                <p:nvPr/>
              </p:nvGrpSpPr>
              <p:grpSpPr bwMode="auto">
                <a:xfrm>
                  <a:off x="980" y="2578"/>
                  <a:ext cx="1587" cy="365"/>
                  <a:chOff x="1020" y="2578"/>
                  <a:chExt cx="1587" cy="365"/>
                </a:xfrm>
              </p:grpSpPr>
              <p:sp>
                <p:nvSpPr>
                  <p:cNvPr id="602"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03"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604"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593" name="Group 41"/>
              <p:cNvGrpSpPr>
                <a:grpSpLocks/>
              </p:cNvGrpSpPr>
              <p:nvPr/>
            </p:nvGrpSpPr>
            <p:grpSpPr bwMode="auto">
              <a:xfrm>
                <a:off x="1785" y="3432"/>
                <a:ext cx="796" cy="576"/>
                <a:chOff x="3953" y="2600"/>
                <a:chExt cx="796" cy="576"/>
              </a:xfrm>
            </p:grpSpPr>
            <p:sp>
              <p:nvSpPr>
                <p:cNvPr id="594"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595"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588"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589"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570" name="Line 72"/>
          <p:cNvSpPr>
            <a:spLocks noChangeShapeType="1"/>
          </p:cNvSpPr>
          <p:nvPr/>
        </p:nvSpPr>
        <p:spPr bwMode="auto">
          <a:xfrm>
            <a:off x="2286000" y="2236011"/>
            <a:ext cx="0" cy="354790"/>
          </a:xfrm>
          <a:prstGeom prst="line">
            <a:avLst/>
          </a:prstGeom>
          <a:noFill/>
          <a:ln w="28575">
            <a:solidFill>
              <a:schemeClr val="tx1"/>
            </a:solidFill>
            <a:round/>
            <a:headEnd/>
            <a:tailEnd/>
          </a:ln>
        </p:spPr>
        <p:txBody>
          <a:bodyPr wrap="none" anchor="ctr"/>
          <a:lstStyle/>
          <a:p>
            <a:endParaRPr lang="en-GB" dirty="0"/>
          </a:p>
        </p:txBody>
      </p:sp>
      <p:sp>
        <p:nvSpPr>
          <p:cNvPr id="571" name="Line 72"/>
          <p:cNvSpPr>
            <a:spLocks noChangeShapeType="1"/>
          </p:cNvSpPr>
          <p:nvPr/>
        </p:nvSpPr>
        <p:spPr bwMode="auto">
          <a:xfrm>
            <a:off x="1951608" y="1100683"/>
            <a:ext cx="0" cy="307485"/>
          </a:xfrm>
          <a:prstGeom prst="line">
            <a:avLst/>
          </a:prstGeom>
          <a:noFill/>
          <a:ln w="28575">
            <a:solidFill>
              <a:schemeClr val="tx1"/>
            </a:solidFill>
            <a:round/>
            <a:headEnd/>
            <a:tailEnd/>
          </a:ln>
        </p:spPr>
        <p:txBody>
          <a:bodyPr wrap="none" anchor="ctr"/>
          <a:lstStyle/>
          <a:p>
            <a:endParaRPr lang="en-GB" dirty="0"/>
          </a:p>
        </p:txBody>
      </p:sp>
      <p:sp>
        <p:nvSpPr>
          <p:cNvPr id="572" name="Line 72"/>
          <p:cNvSpPr>
            <a:spLocks noChangeShapeType="1"/>
          </p:cNvSpPr>
          <p:nvPr/>
        </p:nvSpPr>
        <p:spPr bwMode="auto">
          <a:xfrm>
            <a:off x="1951608" y="2236011"/>
            <a:ext cx="0" cy="354790"/>
          </a:xfrm>
          <a:prstGeom prst="line">
            <a:avLst/>
          </a:prstGeom>
          <a:noFill/>
          <a:ln w="28575">
            <a:solidFill>
              <a:schemeClr val="tx1"/>
            </a:solidFill>
            <a:round/>
            <a:headEnd/>
            <a:tailEnd/>
          </a:ln>
        </p:spPr>
        <p:txBody>
          <a:bodyPr wrap="none" anchor="ctr"/>
          <a:lstStyle/>
          <a:p>
            <a:endParaRPr lang="en-GB" dirty="0"/>
          </a:p>
        </p:txBody>
      </p:sp>
      <p:sp>
        <p:nvSpPr>
          <p:cNvPr id="573" name="Line 72"/>
          <p:cNvSpPr>
            <a:spLocks noChangeShapeType="1"/>
          </p:cNvSpPr>
          <p:nvPr/>
        </p:nvSpPr>
        <p:spPr bwMode="auto">
          <a:xfrm>
            <a:off x="2286000" y="1100683"/>
            <a:ext cx="0" cy="307485"/>
          </a:xfrm>
          <a:prstGeom prst="line">
            <a:avLst/>
          </a:prstGeom>
          <a:noFill/>
          <a:ln w="28575">
            <a:solidFill>
              <a:schemeClr val="tx1"/>
            </a:solidFill>
            <a:round/>
            <a:headEnd/>
            <a:tailEnd/>
          </a:ln>
        </p:spPr>
        <p:txBody>
          <a:bodyPr wrap="none" anchor="ctr"/>
          <a:lstStyle/>
          <a:p>
            <a:endParaRPr lang="en-GB" dirty="0"/>
          </a:p>
        </p:txBody>
      </p:sp>
      <p:sp>
        <p:nvSpPr>
          <p:cNvPr id="574" name="Line 58"/>
          <p:cNvSpPr>
            <a:spLocks noChangeShapeType="1"/>
          </p:cNvSpPr>
          <p:nvPr/>
        </p:nvSpPr>
        <p:spPr bwMode="auto">
          <a:xfrm>
            <a:off x="814678" y="2590800"/>
            <a:ext cx="1136930" cy="0"/>
          </a:xfrm>
          <a:prstGeom prst="line">
            <a:avLst/>
          </a:prstGeom>
          <a:noFill/>
          <a:ln w="28575">
            <a:solidFill>
              <a:schemeClr val="tx1"/>
            </a:solidFill>
            <a:round/>
            <a:headEnd/>
            <a:tailEnd/>
          </a:ln>
        </p:spPr>
        <p:txBody>
          <a:bodyPr wrap="none" anchor="ctr"/>
          <a:lstStyle/>
          <a:p>
            <a:endParaRPr lang="en-GB" dirty="0"/>
          </a:p>
        </p:txBody>
      </p:sp>
      <p:sp>
        <p:nvSpPr>
          <p:cNvPr id="575" name="Line 58"/>
          <p:cNvSpPr>
            <a:spLocks noChangeShapeType="1"/>
          </p:cNvSpPr>
          <p:nvPr/>
        </p:nvSpPr>
        <p:spPr bwMode="auto">
          <a:xfrm>
            <a:off x="814678" y="1100683"/>
            <a:ext cx="1136930" cy="0"/>
          </a:xfrm>
          <a:prstGeom prst="line">
            <a:avLst/>
          </a:prstGeom>
          <a:noFill/>
          <a:ln w="28575">
            <a:solidFill>
              <a:schemeClr val="tx1"/>
            </a:solidFill>
            <a:round/>
            <a:headEnd/>
            <a:tailEnd/>
          </a:ln>
        </p:spPr>
        <p:txBody>
          <a:bodyPr wrap="none" anchor="ctr"/>
          <a:lstStyle/>
          <a:p>
            <a:endParaRPr lang="en-GB" dirty="0"/>
          </a:p>
        </p:txBody>
      </p:sp>
      <p:sp>
        <p:nvSpPr>
          <p:cNvPr id="576" name="Line 72"/>
          <p:cNvSpPr>
            <a:spLocks noChangeShapeType="1"/>
          </p:cNvSpPr>
          <p:nvPr/>
        </p:nvSpPr>
        <p:spPr bwMode="auto">
          <a:xfrm>
            <a:off x="5028007" y="1100683"/>
            <a:ext cx="0" cy="307485"/>
          </a:xfrm>
          <a:prstGeom prst="line">
            <a:avLst/>
          </a:prstGeom>
          <a:noFill/>
          <a:ln w="28575">
            <a:solidFill>
              <a:schemeClr val="tx1"/>
            </a:solidFill>
            <a:round/>
            <a:headEnd/>
            <a:tailEnd/>
          </a:ln>
        </p:spPr>
        <p:txBody>
          <a:bodyPr wrap="none" anchor="ctr"/>
          <a:lstStyle/>
          <a:p>
            <a:endParaRPr lang="en-GB" dirty="0"/>
          </a:p>
        </p:txBody>
      </p:sp>
      <p:sp>
        <p:nvSpPr>
          <p:cNvPr id="577" name="Line 72"/>
          <p:cNvSpPr>
            <a:spLocks noChangeShapeType="1"/>
          </p:cNvSpPr>
          <p:nvPr/>
        </p:nvSpPr>
        <p:spPr bwMode="auto">
          <a:xfrm>
            <a:off x="5028007" y="2236011"/>
            <a:ext cx="0" cy="354790"/>
          </a:xfrm>
          <a:prstGeom prst="line">
            <a:avLst/>
          </a:prstGeom>
          <a:noFill/>
          <a:ln w="28575">
            <a:solidFill>
              <a:schemeClr val="tx1"/>
            </a:solidFill>
            <a:round/>
            <a:headEnd/>
            <a:tailEnd/>
          </a:ln>
        </p:spPr>
        <p:txBody>
          <a:bodyPr wrap="none" anchor="ctr"/>
          <a:lstStyle/>
          <a:p>
            <a:endParaRPr lang="en-GB" dirty="0"/>
          </a:p>
        </p:txBody>
      </p:sp>
      <p:sp>
        <p:nvSpPr>
          <p:cNvPr id="578" name="Line 72"/>
          <p:cNvSpPr>
            <a:spLocks noChangeShapeType="1"/>
          </p:cNvSpPr>
          <p:nvPr/>
        </p:nvSpPr>
        <p:spPr bwMode="auto">
          <a:xfrm>
            <a:off x="5362398" y="2236011"/>
            <a:ext cx="0" cy="354790"/>
          </a:xfrm>
          <a:prstGeom prst="line">
            <a:avLst/>
          </a:prstGeom>
          <a:noFill/>
          <a:ln w="28575">
            <a:solidFill>
              <a:schemeClr val="tx1"/>
            </a:solidFill>
            <a:round/>
            <a:headEnd/>
            <a:tailEnd/>
          </a:ln>
        </p:spPr>
        <p:txBody>
          <a:bodyPr wrap="none" anchor="ctr"/>
          <a:lstStyle/>
          <a:p>
            <a:endParaRPr lang="en-GB" dirty="0"/>
          </a:p>
        </p:txBody>
      </p:sp>
      <p:sp>
        <p:nvSpPr>
          <p:cNvPr id="579" name="Line 72"/>
          <p:cNvSpPr>
            <a:spLocks noChangeShapeType="1"/>
          </p:cNvSpPr>
          <p:nvPr/>
        </p:nvSpPr>
        <p:spPr bwMode="auto">
          <a:xfrm>
            <a:off x="5362398" y="1100683"/>
            <a:ext cx="0" cy="307485"/>
          </a:xfrm>
          <a:prstGeom prst="line">
            <a:avLst/>
          </a:prstGeom>
          <a:noFill/>
          <a:ln w="28575">
            <a:solidFill>
              <a:schemeClr val="tx1"/>
            </a:solidFill>
            <a:round/>
            <a:headEnd/>
            <a:tailEnd/>
          </a:ln>
        </p:spPr>
        <p:txBody>
          <a:bodyPr wrap="none" anchor="ctr"/>
          <a:lstStyle/>
          <a:p>
            <a:endParaRPr lang="en-GB" dirty="0"/>
          </a:p>
        </p:txBody>
      </p:sp>
      <p:sp>
        <p:nvSpPr>
          <p:cNvPr id="580" name="Line 58"/>
          <p:cNvSpPr>
            <a:spLocks noChangeShapeType="1"/>
          </p:cNvSpPr>
          <p:nvPr/>
        </p:nvSpPr>
        <p:spPr bwMode="auto">
          <a:xfrm>
            <a:off x="5362398" y="1100683"/>
            <a:ext cx="535026" cy="0"/>
          </a:xfrm>
          <a:prstGeom prst="line">
            <a:avLst/>
          </a:prstGeom>
          <a:noFill/>
          <a:ln w="28575">
            <a:solidFill>
              <a:schemeClr val="tx1"/>
            </a:solidFill>
            <a:round/>
            <a:headEnd/>
            <a:tailEnd/>
          </a:ln>
        </p:spPr>
        <p:txBody>
          <a:bodyPr wrap="none" anchor="ctr"/>
          <a:lstStyle/>
          <a:p>
            <a:endParaRPr lang="en-GB" dirty="0"/>
          </a:p>
        </p:txBody>
      </p:sp>
      <p:sp>
        <p:nvSpPr>
          <p:cNvPr id="581" name="Line 58"/>
          <p:cNvSpPr>
            <a:spLocks noChangeShapeType="1"/>
          </p:cNvSpPr>
          <p:nvPr/>
        </p:nvSpPr>
        <p:spPr bwMode="auto">
          <a:xfrm>
            <a:off x="5362398" y="2590800"/>
            <a:ext cx="535026" cy="0"/>
          </a:xfrm>
          <a:prstGeom prst="line">
            <a:avLst/>
          </a:prstGeom>
          <a:noFill/>
          <a:ln w="28575">
            <a:solidFill>
              <a:schemeClr val="tx1"/>
            </a:solidFill>
            <a:round/>
            <a:headEnd/>
            <a:tailEnd/>
          </a:ln>
        </p:spPr>
        <p:txBody>
          <a:bodyPr wrap="none" anchor="ctr"/>
          <a:lstStyle/>
          <a:p>
            <a:endParaRPr lang="en-GB" dirty="0"/>
          </a:p>
        </p:txBody>
      </p:sp>
      <p:sp>
        <p:nvSpPr>
          <p:cNvPr id="582" name="Line 72"/>
          <p:cNvSpPr>
            <a:spLocks noChangeShapeType="1"/>
          </p:cNvSpPr>
          <p:nvPr/>
        </p:nvSpPr>
        <p:spPr bwMode="auto">
          <a:xfrm>
            <a:off x="5897424" y="1100683"/>
            <a:ext cx="0" cy="520358"/>
          </a:xfrm>
          <a:prstGeom prst="line">
            <a:avLst/>
          </a:prstGeom>
          <a:noFill/>
          <a:ln w="28575">
            <a:solidFill>
              <a:schemeClr val="tx1"/>
            </a:solidFill>
            <a:round/>
            <a:headEnd/>
            <a:tailEnd/>
          </a:ln>
        </p:spPr>
        <p:txBody>
          <a:bodyPr wrap="none" anchor="ctr"/>
          <a:lstStyle/>
          <a:p>
            <a:endParaRPr lang="en-GB" dirty="0"/>
          </a:p>
        </p:txBody>
      </p:sp>
      <p:sp>
        <p:nvSpPr>
          <p:cNvPr id="583" name="Line 72"/>
          <p:cNvSpPr>
            <a:spLocks noChangeShapeType="1"/>
          </p:cNvSpPr>
          <p:nvPr/>
        </p:nvSpPr>
        <p:spPr bwMode="auto">
          <a:xfrm>
            <a:off x="5897424" y="2094095"/>
            <a:ext cx="0" cy="520358"/>
          </a:xfrm>
          <a:prstGeom prst="line">
            <a:avLst/>
          </a:prstGeom>
          <a:noFill/>
          <a:ln w="28575">
            <a:solidFill>
              <a:schemeClr val="tx1"/>
            </a:solidFill>
            <a:round/>
            <a:headEnd/>
            <a:tailEnd/>
          </a:ln>
        </p:spPr>
        <p:txBody>
          <a:bodyPr wrap="none" anchor="ctr"/>
          <a:lstStyle/>
          <a:p>
            <a:endParaRPr lang="en-GB" dirty="0"/>
          </a:p>
        </p:txBody>
      </p:sp>
      <p:sp>
        <p:nvSpPr>
          <p:cNvPr id="584" name="Text Box 77"/>
          <p:cNvSpPr txBox="1">
            <a:spLocks noChangeArrowheads="1"/>
          </p:cNvSpPr>
          <p:nvPr/>
        </p:nvSpPr>
        <p:spPr bwMode="auto">
          <a:xfrm>
            <a:off x="6053038" y="1668347"/>
            <a:ext cx="571484" cy="343925"/>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Z</a:t>
            </a:r>
            <a:r>
              <a:rPr lang="fr-CH" b="1" baseline="-25000" dirty="0">
                <a:latin typeface="Arial" charset="0"/>
                <a:ea typeface="ＭＳ Ｐゴシック" pitchFamily="1" charset="-128"/>
              </a:rPr>
              <a:t>0</a:t>
            </a:r>
            <a:r>
              <a:rPr lang="fr-CH" b="1" baseline="30000" dirty="0">
                <a:latin typeface="Arial" charset="0"/>
                <a:ea typeface="ＭＳ Ｐゴシック" pitchFamily="1" charset="-128"/>
              </a:rPr>
              <a:t>out</a:t>
            </a:r>
            <a:endParaRPr lang="en-US" b="1" baseline="30000" dirty="0">
              <a:latin typeface="Arial" charset="0"/>
              <a:ea typeface="ＭＳ Ｐゴシック" pitchFamily="1" charset="-128"/>
            </a:endParaRPr>
          </a:p>
        </p:txBody>
      </p:sp>
      <p:sp>
        <p:nvSpPr>
          <p:cNvPr id="585" name="Text Box 77"/>
          <p:cNvSpPr txBox="1">
            <a:spLocks noChangeArrowheads="1"/>
          </p:cNvSpPr>
          <p:nvPr/>
        </p:nvSpPr>
        <p:spPr bwMode="auto">
          <a:xfrm>
            <a:off x="1817852" y="2654367"/>
            <a:ext cx="601904" cy="343925"/>
          </a:xfrm>
          <a:prstGeom prst="rect">
            <a:avLst/>
          </a:prstGeom>
          <a:noFill/>
          <a:ln w="9525" algn="ctr">
            <a:noFill/>
            <a:miter lim="800000"/>
            <a:headEnd/>
            <a:tailEnd/>
          </a:ln>
        </p:spPr>
        <p:txBody>
          <a:bodyPr wrap="square">
            <a:spAutoFit/>
          </a:bodyPr>
          <a:lstStyle/>
          <a:p>
            <a:pPr algn="ctr" eaLnBrk="0" hangingPunct="0"/>
            <a:r>
              <a:rPr lang="fr-CH" b="1" dirty="0">
                <a:latin typeface="Arial" charset="0"/>
                <a:ea typeface="ＭＳ Ｐゴシック" pitchFamily="1" charset="-128"/>
              </a:rPr>
              <a:t>1:n</a:t>
            </a:r>
            <a:endParaRPr lang="en-US" b="1" baseline="30000" dirty="0">
              <a:latin typeface="Arial" charset="0"/>
              <a:ea typeface="ＭＳ Ｐゴシック" pitchFamily="1" charset="-128"/>
            </a:endParaRPr>
          </a:p>
        </p:txBody>
      </p:sp>
      <p:sp>
        <p:nvSpPr>
          <p:cNvPr id="586" name="Text Box 77"/>
          <p:cNvSpPr txBox="1">
            <a:spLocks noChangeArrowheads="1"/>
          </p:cNvSpPr>
          <p:nvPr/>
        </p:nvSpPr>
        <p:spPr bwMode="auto">
          <a:xfrm>
            <a:off x="4827372" y="2654367"/>
            <a:ext cx="601904" cy="343925"/>
          </a:xfrm>
          <a:prstGeom prst="rect">
            <a:avLst/>
          </a:prstGeom>
          <a:noFill/>
          <a:ln w="9525" algn="ctr">
            <a:noFill/>
            <a:miter lim="800000"/>
            <a:headEnd/>
            <a:tailEnd/>
          </a:ln>
        </p:spPr>
        <p:txBody>
          <a:bodyPr wrap="square">
            <a:spAutoFit/>
          </a:bodyPr>
          <a:lstStyle/>
          <a:p>
            <a:pPr algn="ctr" eaLnBrk="0" hangingPunct="0"/>
            <a:r>
              <a:rPr lang="fr-CH" b="1" dirty="0">
                <a:latin typeface="Arial" charset="0"/>
                <a:ea typeface="ＭＳ Ｐゴシック" pitchFamily="1" charset="-128"/>
              </a:rPr>
              <a:t>m:1</a:t>
            </a:r>
            <a:endParaRPr lang="en-US" b="1" baseline="30000" dirty="0">
              <a:latin typeface="Arial" charset="0"/>
              <a:ea typeface="ＭＳ Ｐゴシック" pitchFamily="1" charset="-128"/>
            </a:endParaRPr>
          </a:p>
        </p:txBody>
      </p:sp>
      <p:sp>
        <p:nvSpPr>
          <p:cNvPr id="776" name="Text Box 86"/>
          <p:cNvSpPr txBox="1">
            <a:spLocks noChangeArrowheads="1"/>
          </p:cNvSpPr>
          <p:nvPr/>
        </p:nvSpPr>
        <p:spPr bwMode="auto">
          <a:xfrm>
            <a:off x="1519122" y="1093292"/>
            <a:ext cx="389850" cy="369332"/>
          </a:xfrm>
          <a:prstGeom prst="rect">
            <a:avLst/>
          </a:prstGeom>
          <a:noFill/>
          <a:ln w="9525" algn="ctr">
            <a:noFill/>
            <a:miter lim="800000"/>
            <a:headEnd/>
            <a:tailEnd/>
          </a:ln>
        </p:spPr>
        <p:txBody>
          <a:bodyPr wrap="none">
            <a:spAutoFit/>
          </a:bodyPr>
          <a:lstStyle/>
          <a:p>
            <a:pPr algn="ctr" eaLnBrk="0" hangingPunct="0"/>
            <a:r>
              <a:rPr lang="fr-CH" b="1" dirty="0">
                <a:solidFill>
                  <a:srgbClr val="010BFF"/>
                </a:solidFill>
                <a:latin typeface="Arial" charset="0"/>
                <a:ea typeface="ＭＳ Ｐゴシック" pitchFamily="1" charset="-128"/>
              </a:rPr>
              <a:t>V</a:t>
            </a:r>
            <a:r>
              <a:rPr lang="fr-CH" b="1" baseline="-25000" dirty="0">
                <a:solidFill>
                  <a:srgbClr val="010BFF"/>
                </a:solidFill>
                <a:latin typeface="Arial" charset="0"/>
                <a:ea typeface="ＭＳ Ｐゴシック" pitchFamily="1" charset="-128"/>
              </a:rPr>
              <a:t>i</a:t>
            </a:r>
            <a:endParaRPr lang="en-US" b="1" baseline="-25000" dirty="0">
              <a:solidFill>
                <a:srgbClr val="010BFF"/>
              </a:solidFill>
              <a:latin typeface="Arial" charset="0"/>
              <a:ea typeface="ＭＳ Ｐゴシック" pitchFamily="1" charset="-128"/>
            </a:endParaRPr>
          </a:p>
        </p:txBody>
      </p:sp>
      <p:sp>
        <p:nvSpPr>
          <p:cNvPr id="777" name="Line 85"/>
          <p:cNvSpPr>
            <a:spLocks noChangeShapeType="1"/>
          </p:cNvSpPr>
          <p:nvPr/>
        </p:nvSpPr>
        <p:spPr bwMode="auto">
          <a:xfrm>
            <a:off x="1671522" y="1093292"/>
            <a:ext cx="0" cy="1481248"/>
          </a:xfrm>
          <a:prstGeom prst="line">
            <a:avLst/>
          </a:prstGeom>
          <a:noFill/>
          <a:ln w="9525">
            <a:solidFill>
              <a:srgbClr val="010BFF"/>
            </a:solidFill>
            <a:round/>
            <a:headEnd/>
            <a:tailEnd type="triangle" w="med" len="med"/>
          </a:ln>
        </p:spPr>
        <p:txBody>
          <a:bodyPr wrap="none" anchor="ctr"/>
          <a:lstStyle/>
          <a:p>
            <a:endParaRPr lang="en-GB" dirty="0"/>
          </a:p>
        </p:txBody>
      </p:sp>
      <p:grpSp>
        <p:nvGrpSpPr>
          <p:cNvPr id="778" name="Group 9"/>
          <p:cNvGrpSpPr>
            <a:grpSpLocks/>
          </p:cNvGrpSpPr>
          <p:nvPr/>
        </p:nvGrpSpPr>
        <p:grpSpPr bwMode="auto">
          <a:xfrm>
            <a:off x="3453480" y="4976630"/>
            <a:ext cx="250678" cy="896724"/>
            <a:chOff x="980" y="1928"/>
            <a:chExt cx="753" cy="2048"/>
          </a:xfrm>
        </p:grpSpPr>
        <p:grpSp>
          <p:nvGrpSpPr>
            <p:cNvPr id="779" name="Group 10"/>
            <p:cNvGrpSpPr>
              <a:grpSpLocks/>
            </p:cNvGrpSpPr>
            <p:nvPr/>
          </p:nvGrpSpPr>
          <p:grpSpPr bwMode="auto">
            <a:xfrm>
              <a:off x="980" y="2158"/>
              <a:ext cx="753" cy="1564"/>
              <a:chOff x="980" y="2157"/>
              <a:chExt cx="1601" cy="1851"/>
            </a:xfrm>
          </p:grpSpPr>
          <p:grpSp>
            <p:nvGrpSpPr>
              <p:cNvPr id="782" name="Group 11"/>
              <p:cNvGrpSpPr>
                <a:grpSpLocks/>
              </p:cNvGrpSpPr>
              <p:nvPr/>
            </p:nvGrpSpPr>
            <p:grpSpPr bwMode="auto">
              <a:xfrm>
                <a:off x="980" y="2157"/>
                <a:ext cx="1590" cy="786"/>
                <a:chOff x="980" y="2157"/>
                <a:chExt cx="1590" cy="786"/>
              </a:xfrm>
            </p:grpSpPr>
            <p:sp>
              <p:nvSpPr>
                <p:cNvPr id="806"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07"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808"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09"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810"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811" name="Group 17"/>
                <p:cNvGrpSpPr>
                  <a:grpSpLocks/>
                </p:cNvGrpSpPr>
                <p:nvPr/>
              </p:nvGrpSpPr>
              <p:grpSpPr bwMode="auto">
                <a:xfrm>
                  <a:off x="980" y="2578"/>
                  <a:ext cx="1587" cy="365"/>
                  <a:chOff x="1020" y="2578"/>
                  <a:chExt cx="1587" cy="365"/>
                </a:xfrm>
              </p:grpSpPr>
              <p:sp>
                <p:nvSpPr>
                  <p:cNvPr id="812"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13"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14"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783" name="Group 21"/>
              <p:cNvGrpSpPr>
                <a:grpSpLocks/>
              </p:cNvGrpSpPr>
              <p:nvPr/>
            </p:nvGrpSpPr>
            <p:grpSpPr bwMode="auto">
              <a:xfrm>
                <a:off x="989" y="2574"/>
                <a:ext cx="1590" cy="786"/>
                <a:chOff x="980" y="2157"/>
                <a:chExt cx="1590" cy="786"/>
              </a:xfrm>
            </p:grpSpPr>
            <p:sp>
              <p:nvSpPr>
                <p:cNvPr id="797"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98"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99"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00"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801"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802" name="Group 27"/>
                <p:cNvGrpSpPr>
                  <a:grpSpLocks/>
                </p:cNvGrpSpPr>
                <p:nvPr/>
              </p:nvGrpSpPr>
              <p:grpSpPr bwMode="auto">
                <a:xfrm>
                  <a:off x="980" y="2578"/>
                  <a:ext cx="1587" cy="365"/>
                  <a:chOff x="1020" y="2578"/>
                  <a:chExt cx="1587" cy="365"/>
                </a:xfrm>
              </p:grpSpPr>
              <p:sp>
                <p:nvSpPr>
                  <p:cNvPr id="803"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04"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05"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784" name="Group 31"/>
              <p:cNvGrpSpPr>
                <a:grpSpLocks/>
              </p:cNvGrpSpPr>
              <p:nvPr/>
            </p:nvGrpSpPr>
            <p:grpSpPr bwMode="auto">
              <a:xfrm>
                <a:off x="982" y="3007"/>
                <a:ext cx="1590" cy="786"/>
                <a:chOff x="980" y="2157"/>
                <a:chExt cx="1590" cy="786"/>
              </a:xfrm>
            </p:grpSpPr>
            <p:sp>
              <p:nvSpPr>
                <p:cNvPr id="788"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89"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90"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91"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792"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793" name="Group 37"/>
                <p:cNvGrpSpPr>
                  <a:grpSpLocks/>
                </p:cNvGrpSpPr>
                <p:nvPr/>
              </p:nvGrpSpPr>
              <p:grpSpPr bwMode="auto">
                <a:xfrm>
                  <a:off x="980" y="2578"/>
                  <a:ext cx="1587" cy="365"/>
                  <a:chOff x="1020" y="2578"/>
                  <a:chExt cx="1587" cy="365"/>
                </a:xfrm>
              </p:grpSpPr>
              <p:sp>
                <p:nvSpPr>
                  <p:cNvPr id="794"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95"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96"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785" name="Group 41"/>
              <p:cNvGrpSpPr>
                <a:grpSpLocks/>
              </p:cNvGrpSpPr>
              <p:nvPr/>
            </p:nvGrpSpPr>
            <p:grpSpPr bwMode="auto">
              <a:xfrm>
                <a:off x="1785" y="3432"/>
                <a:ext cx="796" cy="576"/>
                <a:chOff x="3953" y="2600"/>
                <a:chExt cx="796" cy="576"/>
              </a:xfrm>
            </p:grpSpPr>
            <p:sp>
              <p:nvSpPr>
                <p:cNvPr id="786"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787"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780"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781"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815" name="Line 46"/>
          <p:cNvSpPr>
            <a:spLocks noChangeShapeType="1"/>
          </p:cNvSpPr>
          <p:nvPr/>
        </p:nvSpPr>
        <p:spPr bwMode="auto">
          <a:xfrm>
            <a:off x="3582280" y="4973153"/>
            <a:ext cx="641394" cy="3475"/>
          </a:xfrm>
          <a:prstGeom prst="line">
            <a:avLst/>
          </a:prstGeom>
          <a:noFill/>
          <a:ln w="28575">
            <a:solidFill>
              <a:schemeClr val="tx1"/>
            </a:solidFill>
            <a:round/>
            <a:headEnd/>
            <a:tailEnd/>
          </a:ln>
        </p:spPr>
        <p:txBody>
          <a:bodyPr wrap="none" anchor="ctr"/>
          <a:lstStyle/>
          <a:p>
            <a:endParaRPr lang="en-GB" dirty="0"/>
          </a:p>
        </p:txBody>
      </p:sp>
      <p:sp>
        <p:nvSpPr>
          <p:cNvPr id="816" name="Line 47"/>
          <p:cNvSpPr>
            <a:spLocks noChangeShapeType="1"/>
          </p:cNvSpPr>
          <p:nvPr/>
        </p:nvSpPr>
        <p:spPr bwMode="auto">
          <a:xfrm>
            <a:off x="3579686" y="5880305"/>
            <a:ext cx="641394" cy="0"/>
          </a:xfrm>
          <a:prstGeom prst="line">
            <a:avLst/>
          </a:prstGeom>
          <a:noFill/>
          <a:ln w="28575">
            <a:solidFill>
              <a:schemeClr val="tx1"/>
            </a:solidFill>
            <a:round/>
            <a:headEnd/>
            <a:tailEnd/>
          </a:ln>
        </p:spPr>
        <p:txBody>
          <a:bodyPr wrap="none" anchor="ctr"/>
          <a:lstStyle/>
          <a:p>
            <a:endParaRPr lang="en-GB" dirty="0"/>
          </a:p>
        </p:txBody>
      </p:sp>
      <p:grpSp>
        <p:nvGrpSpPr>
          <p:cNvPr id="817" name="Group 48"/>
          <p:cNvGrpSpPr>
            <a:grpSpLocks/>
          </p:cNvGrpSpPr>
          <p:nvPr/>
        </p:nvGrpSpPr>
        <p:grpSpPr bwMode="auto">
          <a:xfrm>
            <a:off x="3771585" y="4973153"/>
            <a:ext cx="244629" cy="900201"/>
            <a:chOff x="3424" y="1384"/>
            <a:chExt cx="737" cy="2025"/>
          </a:xfrm>
        </p:grpSpPr>
        <p:grpSp>
          <p:nvGrpSpPr>
            <p:cNvPr id="818" name="Group 49"/>
            <p:cNvGrpSpPr>
              <a:grpSpLocks/>
            </p:cNvGrpSpPr>
            <p:nvPr/>
          </p:nvGrpSpPr>
          <p:grpSpPr bwMode="auto">
            <a:xfrm>
              <a:off x="3424" y="1384"/>
              <a:ext cx="720" cy="856"/>
              <a:chOff x="3424" y="1384"/>
              <a:chExt cx="720" cy="856"/>
            </a:xfrm>
          </p:grpSpPr>
          <p:sp>
            <p:nvSpPr>
              <p:cNvPr id="822" name="Line 50"/>
              <p:cNvSpPr>
                <a:spLocks noChangeShapeType="1"/>
              </p:cNvSpPr>
              <p:nvPr/>
            </p:nvSpPr>
            <p:spPr bwMode="auto">
              <a:xfrm>
                <a:off x="3792" y="1384"/>
                <a:ext cx="0" cy="856"/>
              </a:xfrm>
              <a:prstGeom prst="line">
                <a:avLst/>
              </a:prstGeom>
              <a:noFill/>
              <a:ln w="28575">
                <a:solidFill>
                  <a:schemeClr val="tx1"/>
                </a:solidFill>
                <a:round/>
                <a:headEnd/>
                <a:tailEnd/>
              </a:ln>
            </p:spPr>
            <p:txBody>
              <a:bodyPr wrap="none" anchor="ctr"/>
              <a:lstStyle/>
              <a:p>
                <a:endParaRPr lang="en-GB" dirty="0"/>
              </a:p>
            </p:txBody>
          </p:sp>
          <p:sp>
            <p:nvSpPr>
              <p:cNvPr id="823" name="Line 51"/>
              <p:cNvSpPr>
                <a:spLocks noChangeShapeType="1"/>
              </p:cNvSpPr>
              <p:nvPr/>
            </p:nvSpPr>
            <p:spPr bwMode="auto">
              <a:xfrm>
                <a:off x="3424" y="2240"/>
                <a:ext cx="720" cy="0"/>
              </a:xfrm>
              <a:prstGeom prst="line">
                <a:avLst/>
              </a:prstGeom>
              <a:noFill/>
              <a:ln w="28575">
                <a:solidFill>
                  <a:schemeClr val="tx1"/>
                </a:solidFill>
                <a:round/>
                <a:headEnd/>
                <a:tailEnd/>
              </a:ln>
            </p:spPr>
            <p:txBody>
              <a:bodyPr wrap="none" anchor="ctr"/>
              <a:lstStyle/>
              <a:p>
                <a:endParaRPr lang="en-GB" dirty="0"/>
              </a:p>
            </p:txBody>
          </p:sp>
        </p:grpSp>
        <p:grpSp>
          <p:nvGrpSpPr>
            <p:cNvPr id="819" name="Group 52"/>
            <p:cNvGrpSpPr>
              <a:grpSpLocks/>
            </p:cNvGrpSpPr>
            <p:nvPr/>
          </p:nvGrpSpPr>
          <p:grpSpPr bwMode="auto">
            <a:xfrm flipV="1">
              <a:off x="3441" y="2553"/>
              <a:ext cx="720" cy="856"/>
              <a:chOff x="3424" y="1384"/>
              <a:chExt cx="720" cy="856"/>
            </a:xfrm>
          </p:grpSpPr>
          <p:sp>
            <p:nvSpPr>
              <p:cNvPr id="820" name="Line 53"/>
              <p:cNvSpPr>
                <a:spLocks noChangeShapeType="1"/>
              </p:cNvSpPr>
              <p:nvPr/>
            </p:nvSpPr>
            <p:spPr bwMode="auto">
              <a:xfrm>
                <a:off x="3792" y="1384"/>
                <a:ext cx="0" cy="856"/>
              </a:xfrm>
              <a:prstGeom prst="line">
                <a:avLst/>
              </a:prstGeom>
              <a:noFill/>
              <a:ln w="28575">
                <a:solidFill>
                  <a:schemeClr val="tx1"/>
                </a:solidFill>
                <a:round/>
                <a:headEnd/>
                <a:tailEnd/>
              </a:ln>
            </p:spPr>
            <p:txBody>
              <a:bodyPr wrap="none" anchor="ctr"/>
              <a:lstStyle/>
              <a:p>
                <a:endParaRPr lang="en-GB" dirty="0"/>
              </a:p>
            </p:txBody>
          </p:sp>
          <p:sp>
            <p:nvSpPr>
              <p:cNvPr id="821" name="Line 54"/>
              <p:cNvSpPr>
                <a:spLocks noChangeShapeType="1"/>
              </p:cNvSpPr>
              <p:nvPr/>
            </p:nvSpPr>
            <p:spPr bwMode="auto">
              <a:xfrm>
                <a:off x="3424" y="2240"/>
                <a:ext cx="720" cy="0"/>
              </a:xfrm>
              <a:prstGeom prst="line">
                <a:avLst/>
              </a:prstGeom>
              <a:noFill/>
              <a:ln w="28575">
                <a:solidFill>
                  <a:schemeClr val="tx1"/>
                </a:solidFill>
                <a:round/>
                <a:headEnd/>
                <a:tailEnd/>
              </a:ln>
            </p:spPr>
            <p:txBody>
              <a:bodyPr wrap="none" anchor="ctr"/>
              <a:lstStyle/>
              <a:p>
                <a:endParaRPr lang="en-GB" dirty="0"/>
              </a:p>
            </p:txBody>
          </p:sp>
        </p:grpSp>
      </p:grpSp>
      <p:sp>
        <p:nvSpPr>
          <p:cNvPr id="824" name="Rectangle 55"/>
          <p:cNvSpPr>
            <a:spLocks noChangeArrowheads="1"/>
          </p:cNvSpPr>
          <p:nvPr/>
        </p:nvSpPr>
        <p:spPr bwMode="auto">
          <a:xfrm>
            <a:off x="4157114" y="5190384"/>
            <a:ext cx="143492" cy="476168"/>
          </a:xfrm>
          <a:prstGeom prst="rect">
            <a:avLst/>
          </a:prstGeom>
          <a:noFill/>
          <a:ln w="28575" algn="ctr">
            <a:solidFill>
              <a:schemeClr val="tx1"/>
            </a:solidFill>
            <a:miter lim="800000"/>
            <a:headEnd/>
            <a:tailEnd/>
          </a:ln>
        </p:spPr>
        <p:txBody>
          <a:bodyPr wrap="none" anchor="ctr"/>
          <a:lstStyle/>
          <a:p>
            <a:pPr eaLnBrk="0" hangingPunct="0"/>
            <a:endParaRPr lang="en-GB" sz="1800" dirty="0"/>
          </a:p>
        </p:txBody>
      </p:sp>
      <p:sp>
        <p:nvSpPr>
          <p:cNvPr id="825" name="Line 56"/>
          <p:cNvSpPr>
            <a:spLocks noChangeShapeType="1"/>
          </p:cNvSpPr>
          <p:nvPr/>
        </p:nvSpPr>
        <p:spPr bwMode="auto">
          <a:xfrm>
            <a:off x="4221080" y="4969678"/>
            <a:ext cx="2594" cy="220705"/>
          </a:xfrm>
          <a:prstGeom prst="line">
            <a:avLst/>
          </a:prstGeom>
          <a:noFill/>
          <a:ln w="28575">
            <a:solidFill>
              <a:schemeClr val="tx1"/>
            </a:solidFill>
            <a:round/>
            <a:headEnd/>
            <a:tailEnd/>
          </a:ln>
        </p:spPr>
        <p:txBody>
          <a:bodyPr wrap="none" anchor="ctr"/>
          <a:lstStyle/>
          <a:p>
            <a:endParaRPr lang="en-GB" dirty="0"/>
          </a:p>
        </p:txBody>
      </p:sp>
      <p:sp>
        <p:nvSpPr>
          <p:cNvPr id="826" name="Line 57"/>
          <p:cNvSpPr>
            <a:spLocks noChangeShapeType="1"/>
          </p:cNvSpPr>
          <p:nvPr/>
        </p:nvSpPr>
        <p:spPr bwMode="auto">
          <a:xfrm>
            <a:off x="4223673" y="5670027"/>
            <a:ext cx="0" cy="210279"/>
          </a:xfrm>
          <a:prstGeom prst="line">
            <a:avLst/>
          </a:prstGeom>
          <a:noFill/>
          <a:ln w="28575">
            <a:solidFill>
              <a:schemeClr val="tx1"/>
            </a:solidFill>
            <a:round/>
            <a:headEnd/>
            <a:tailEnd/>
          </a:ln>
        </p:spPr>
        <p:txBody>
          <a:bodyPr wrap="none" anchor="ctr"/>
          <a:lstStyle/>
          <a:p>
            <a:endParaRPr lang="en-GB" dirty="0"/>
          </a:p>
        </p:txBody>
      </p:sp>
      <p:sp>
        <p:nvSpPr>
          <p:cNvPr id="827" name="Line 58"/>
          <p:cNvSpPr>
            <a:spLocks noChangeShapeType="1"/>
          </p:cNvSpPr>
          <p:nvPr/>
        </p:nvSpPr>
        <p:spPr bwMode="auto">
          <a:xfrm flipV="1">
            <a:off x="2514600" y="6172200"/>
            <a:ext cx="1371600" cy="0"/>
          </a:xfrm>
          <a:prstGeom prst="line">
            <a:avLst/>
          </a:prstGeom>
          <a:noFill/>
          <a:ln w="28575">
            <a:solidFill>
              <a:schemeClr val="tx1"/>
            </a:solidFill>
            <a:round/>
            <a:headEnd/>
            <a:tailEnd/>
          </a:ln>
        </p:spPr>
        <p:txBody>
          <a:bodyPr wrap="none" anchor="ctr"/>
          <a:lstStyle/>
          <a:p>
            <a:endParaRPr lang="en-GB" dirty="0"/>
          </a:p>
        </p:txBody>
      </p:sp>
      <p:grpSp>
        <p:nvGrpSpPr>
          <p:cNvPr id="828" name="Group 59"/>
          <p:cNvGrpSpPr>
            <a:grpSpLocks/>
          </p:cNvGrpSpPr>
          <p:nvPr/>
        </p:nvGrpSpPr>
        <p:grpSpPr bwMode="auto">
          <a:xfrm>
            <a:off x="920469" y="5191424"/>
            <a:ext cx="296773" cy="440532"/>
            <a:chOff x="345" y="1768"/>
            <a:chExt cx="487" cy="689"/>
          </a:xfrm>
        </p:grpSpPr>
        <p:sp>
          <p:nvSpPr>
            <p:cNvPr id="829" name="Oval 60"/>
            <p:cNvSpPr>
              <a:spLocks noChangeArrowheads="1"/>
            </p:cNvSpPr>
            <p:nvPr/>
          </p:nvSpPr>
          <p:spPr bwMode="auto">
            <a:xfrm>
              <a:off x="352" y="1768"/>
              <a:ext cx="480" cy="456"/>
            </a:xfrm>
            <a:prstGeom prst="ellipse">
              <a:avLst/>
            </a:prstGeom>
            <a:noFill/>
            <a:ln w="28575" algn="ctr">
              <a:solidFill>
                <a:schemeClr val="tx1"/>
              </a:solidFill>
              <a:round/>
              <a:headEnd/>
              <a:tailEnd/>
            </a:ln>
          </p:spPr>
          <p:txBody>
            <a:bodyPr wrap="none" anchor="ctr"/>
            <a:lstStyle/>
            <a:p>
              <a:pPr algn="ctr" eaLnBrk="0" hangingPunct="0"/>
              <a:endParaRPr lang="de-DE" b="1" dirty="0">
                <a:latin typeface="Arial" charset="0"/>
                <a:ea typeface="ＭＳ Ｐゴシック" pitchFamily="1" charset="-128"/>
              </a:endParaRPr>
            </a:p>
          </p:txBody>
        </p:sp>
        <p:sp>
          <p:nvSpPr>
            <p:cNvPr id="830" name="Oval 61"/>
            <p:cNvSpPr>
              <a:spLocks noChangeArrowheads="1"/>
            </p:cNvSpPr>
            <p:nvPr/>
          </p:nvSpPr>
          <p:spPr bwMode="auto">
            <a:xfrm>
              <a:off x="345" y="2001"/>
              <a:ext cx="480" cy="456"/>
            </a:xfrm>
            <a:prstGeom prst="ellipse">
              <a:avLst/>
            </a:prstGeom>
            <a:noFill/>
            <a:ln w="28575" algn="ctr">
              <a:solidFill>
                <a:schemeClr val="tx1"/>
              </a:solidFill>
              <a:round/>
              <a:headEnd/>
              <a:tailEnd/>
            </a:ln>
          </p:spPr>
          <p:txBody>
            <a:bodyPr wrap="none" anchor="ctr"/>
            <a:lstStyle/>
            <a:p>
              <a:pPr algn="ctr" eaLnBrk="0" hangingPunct="0"/>
              <a:endParaRPr lang="de-DE" b="1" dirty="0">
                <a:latin typeface="Arial" charset="0"/>
                <a:ea typeface="ＭＳ Ｐゴシック" pitchFamily="1" charset="-128"/>
              </a:endParaRPr>
            </a:p>
          </p:txBody>
        </p:sp>
      </p:grpSp>
      <p:sp>
        <p:nvSpPr>
          <p:cNvPr id="832" name="Line 66"/>
          <p:cNvSpPr>
            <a:spLocks noChangeShapeType="1"/>
          </p:cNvSpPr>
          <p:nvPr/>
        </p:nvSpPr>
        <p:spPr bwMode="auto">
          <a:xfrm>
            <a:off x="1054225" y="5617170"/>
            <a:ext cx="0" cy="567664"/>
          </a:xfrm>
          <a:prstGeom prst="line">
            <a:avLst/>
          </a:prstGeom>
          <a:noFill/>
          <a:ln w="28575">
            <a:solidFill>
              <a:schemeClr val="tx1"/>
            </a:solidFill>
            <a:round/>
            <a:headEnd/>
            <a:tailEnd/>
          </a:ln>
        </p:spPr>
        <p:txBody>
          <a:bodyPr wrap="none" anchor="ctr"/>
          <a:lstStyle/>
          <a:p>
            <a:endParaRPr lang="en-GB" dirty="0"/>
          </a:p>
        </p:txBody>
      </p:sp>
      <p:sp>
        <p:nvSpPr>
          <p:cNvPr id="833" name="Line 67"/>
          <p:cNvSpPr>
            <a:spLocks noChangeShapeType="1"/>
          </p:cNvSpPr>
          <p:nvPr/>
        </p:nvSpPr>
        <p:spPr bwMode="auto">
          <a:xfrm flipV="1">
            <a:off x="1054225" y="4694716"/>
            <a:ext cx="0" cy="527750"/>
          </a:xfrm>
          <a:prstGeom prst="line">
            <a:avLst/>
          </a:prstGeom>
          <a:noFill/>
          <a:ln w="28575">
            <a:solidFill>
              <a:schemeClr val="tx1"/>
            </a:solidFill>
            <a:round/>
            <a:headEnd/>
            <a:tailEnd/>
          </a:ln>
        </p:spPr>
        <p:txBody>
          <a:bodyPr wrap="none" anchor="ctr"/>
          <a:lstStyle/>
          <a:p>
            <a:endParaRPr lang="en-GB" dirty="0"/>
          </a:p>
        </p:txBody>
      </p:sp>
      <p:sp>
        <p:nvSpPr>
          <p:cNvPr id="834" name="Line 68"/>
          <p:cNvSpPr>
            <a:spLocks noChangeShapeType="1"/>
          </p:cNvSpPr>
          <p:nvPr/>
        </p:nvSpPr>
        <p:spPr bwMode="auto">
          <a:xfrm>
            <a:off x="2514599" y="4724400"/>
            <a:ext cx="1371600" cy="0"/>
          </a:xfrm>
          <a:prstGeom prst="line">
            <a:avLst/>
          </a:prstGeom>
          <a:noFill/>
          <a:ln w="28575">
            <a:solidFill>
              <a:schemeClr val="tx1"/>
            </a:solidFill>
            <a:round/>
            <a:headEnd/>
            <a:tailEnd/>
          </a:ln>
        </p:spPr>
        <p:txBody>
          <a:bodyPr wrap="none" anchor="ctr"/>
          <a:lstStyle/>
          <a:p>
            <a:endParaRPr lang="en-GB" dirty="0"/>
          </a:p>
        </p:txBody>
      </p:sp>
      <p:sp>
        <p:nvSpPr>
          <p:cNvPr id="835" name="Line 71"/>
          <p:cNvSpPr>
            <a:spLocks noChangeShapeType="1"/>
          </p:cNvSpPr>
          <p:nvPr/>
        </p:nvSpPr>
        <p:spPr bwMode="auto">
          <a:xfrm>
            <a:off x="1723008" y="4694716"/>
            <a:ext cx="0" cy="496706"/>
          </a:xfrm>
          <a:prstGeom prst="line">
            <a:avLst/>
          </a:prstGeom>
          <a:noFill/>
          <a:ln w="28575">
            <a:solidFill>
              <a:schemeClr val="tx1"/>
            </a:solidFill>
            <a:round/>
            <a:headEnd/>
            <a:tailEnd/>
          </a:ln>
        </p:spPr>
        <p:txBody>
          <a:bodyPr wrap="none" anchor="ctr"/>
          <a:lstStyle/>
          <a:p>
            <a:endParaRPr lang="en-GB" dirty="0"/>
          </a:p>
        </p:txBody>
      </p:sp>
      <p:sp>
        <p:nvSpPr>
          <p:cNvPr id="836" name="Line 72"/>
          <p:cNvSpPr>
            <a:spLocks noChangeShapeType="1"/>
          </p:cNvSpPr>
          <p:nvPr/>
        </p:nvSpPr>
        <p:spPr bwMode="auto">
          <a:xfrm>
            <a:off x="1723008" y="5688128"/>
            <a:ext cx="0" cy="496706"/>
          </a:xfrm>
          <a:prstGeom prst="line">
            <a:avLst/>
          </a:prstGeom>
          <a:noFill/>
          <a:ln w="28575">
            <a:solidFill>
              <a:schemeClr val="tx1"/>
            </a:solidFill>
            <a:round/>
            <a:headEnd/>
            <a:tailEnd/>
          </a:ln>
        </p:spPr>
        <p:txBody>
          <a:bodyPr wrap="none" anchor="ctr"/>
          <a:lstStyle/>
          <a:p>
            <a:endParaRPr lang="en-GB" dirty="0"/>
          </a:p>
        </p:txBody>
      </p:sp>
      <p:sp>
        <p:nvSpPr>
          <p:cNvPr id="837" name="Line 73"/>
          <p:cNvSpPr>
            <a:spLocks noChangeShapeType="1"/>
          </p:cNvSpPr>
          <p:nvPr/>
        </p:nvSpPr>
        <p:spPr bwMode="auto">
          <a:xfrm>
            <a:off x="3892371" y="4702108"/>
            <a:ext cx="0" cy="270528"/>
          </a:xfrm>
          <a:prstGeom prst="line">
            <a:avLst/>
          </a:prstGeom>
          <a:noFill/>
          <a:ln w="28575">
            <a:solidFill>
              <a:schemeClr val="tx1"/>
            </a:solidFill>
            <a:round/>
            <a:headEnd/>
            <a:tailEnd/>
          </a:ln>
        </p:spPr>
        <p:txBody>
          <a:bodyPr wrap="none" anchor="ctr"/>
          <a:lstStyle/>
          <a:p>
            <a:endParaRPr lang="en-GB" dirty="0"/>
          </a:p>
        </p:txBody>
      </p:sp>
      <p:sp>
        <p:nvSpPr>
          <p:cNvPr id="838" name="Line 74"/>
          <p:cNvSpPr>
            <a:spLocks noChangeShapeType="1"/>
          </p:cNvSpPr>
          <p:nvPr/>
        </p:nvSpPr>
        <p:spPr bwMode="auto">
          <a:xfrm>
            <a:off x="3899337" y="5877349"/>
            <a:ext cx="0" cy="319311"/>
          </a:xfrm>
          <a:prstGeom prst="line">
            <a:avLst/>
          </a:prstGeom>
          <a:noFill/>
          <a:ln w="28575">
            <a:solidFill>
              <a:schemeClr val="tx1"/>
            </a:solidFill>
            <a:round/>
            <a:headEnd/>
            <a:tailEnd/>
          </a:ln>
        </p:spPr>
        <p:txBody>
          <a:bodyPr wrap="none" anchor="ctr"/>
          <a:lstStyle/>
          <a:p>
            <a:endParaRPr lang="en-GB" dirty="0"/>
          </a:p>
        </p:txBody>
      </p:sp>
      <p:sp>
        <p:nvSpPr>
          <p:cNvPr id="839" name="Text Box 77"/>
          <p:cNvSpPr txBox="1">
            <a:spLocks noChangeArrowheads="1"/>
          </p:cNvSpPr>
          <p:nvPr/>
        </p:nvSpPr>
        <p:spPr bwMode="auto">
          <a:xfrm>
            <a:off x="1187982" y="5262380"/>
            <a:ext cx="481443" cy="343925"/>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Z</a:t>
            </a:r>
            <a:r>
              <a:rPr lang="fr-CH" b="1" baseline="-25000" dirty="0">
                <a:latin typeface="Arial" charset="0"/>
                <a:ea typeface="ＭＳ Ｐゴシック" pitchFamily="1" charset="-128"/>
              </a:rPr>
              <a:t>0</a:t>
            </a:r>
            <a:r>
              <a:rPr lang="fr-CH" b="1" baseline="30000" dirty="0">
                <a:latin typeface="Arial" charset="0"/>
                <a:ea typeface="ＭＳ Ｐゴシック" pitchFamily="1" charset="-128"/>
              </a:rPr>
              <a:t>in</a:t>
            </a:r>
            <a:endParaRPr lang="en-US" b="1" baseline="30000" dirty="0">
              <a:latin typeface="Arial" charset="0"/>
              <a:ea typeface="ＭＳ Ｐゴシック" pitchFamily="1" charset="-128"/>
            </a:endParaRPr>
          </a:p>
        </p:txBody>
      </p:sp>
      <p:sp>
        <p:nvSpPr>
          <p:cNvPr id="840" name="Text Box 78"/>
          <p:cNvSpPr txBox="1">
            <a:spLocks noChangeArrowheads="1"/>
          </p:cNvSpPr>
          <p:nvPr/>
        </p:nvSpPr>
        <p:spPr bwMode="auto">
          <a:xfrm>
            <a:off x="4318572" y="5234293"/>
            <a:ext cx="415498" cy="369332"/>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R’</a:t>
            </a:r>
            <a:endParaRPr lang="en-US" b="1" dirty="0">
              <a:latin typeface="Arial" charset="0"/>
              <a:ea typeface="ＭＳ Ｐゴシック" pitchFamily="1" charset="-128"/>
            </a:endParaRPr>
          </a:p>
        </p:txBody>
      </p:sp>
      <p:sp>
        <p:nvSpPr>
          <p:cNvPr id="841" name="Text Box 79"/>
          <p:cNvSpPr txBox="1">
            <a:spLocks noChangeArrowheads="1"/>
          </p:cNvSpPr>
          <p:nvPr/>
        </p:nvSpPr>
        <p:spPr bwMode="auto">
          <a:xfrm>
            <a:off x="3138597" y="5244640"/>
            <a:ext cx="298165" cy="369573"/>
          </a:xfrm>
          <a:prstGeom prst="rect">
            <a:avLst/>
          </a:prstGeom>
          <a:noFill/>
          <a:ln w="9525" algn="ctr">
            <a:noFill/>
            <a:miter lim="800000"/>
            <a:headEnd/>
            <a:tailEnd/>
          </a:ln>
        </p:spPr>
        <p:txBody>
          <a:bodyPr wrap="none">
            <a:spAutoFit/>
          </a:bodyPr>
          <a:lstStyle/>
          <a:p>
            <a:pPr eaLnBrk="0" hangingPunct="0"/>
            <a:r>
              <a:rPr lang="fr-CH" b="1" dirty="0">
                <a:latin typeface="Arial" charset="0"/>
                <a:ea typeface="ＭＳ Ｐゴシック" pitchFamily="1" charset="-128"/>
              </a:rPr>
              <a:t>L</a:t>
            </a:r>
            <a:endParaRPr lang="en-US" b="1" dirty="0">
              <a:latin typeface="Arial" charset="0"/>
              <a:ea typeface="ＭＳ Ｐゴシック" pitchFamily="1" charset="-128"/>
            </a:endParaRPr>
          </a:p>
        </p:txBody>
      </p:sp>
      <p:sp>
        <p:nvSpPr>
          <p:cNvPr id="842" name="Text Box 80"/>
          <p:cNvSpPr txBox="1">
            <a:spLocks noChangeArrowheads="1"/>
          </p:cNvSpPr>
          <p:nvPr/>
        </p:nvSpPr>
        <p:spPr bwMode="auto">
          <a:xfrm>
            <a:off x="3796233" y="5454558"/>
            <a:ext cx="323245" cy="369573"/>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C</a:t>
            </a:r>
            <a:endParaRPr lang="en-US" b="1" dirty="0">
              <a:latin typeface="Arial" charset="0"/>
              <a:ea typeface="ＭＳ Ｐゴシック" pitchFamily="1" charset="-128"/>
            </a:endParaRPr>
          </a:p>
        </p:txBody>
      </p:sp>
      <p:sp>
        <p:nvSpPr>
          <p:cNvPr id="843" name="Line 85"/>
          <p:cNvSpPr>
            <a:spLocks noChangeShapeType="1"/>
          </p:cNvSpPr>
          <p:nvPr/>
        </p:nvSpPr>
        <p:spPr bwMode="auto">
          <a:xfrm>
            <a:off x="3089832" y="4687325"/>
            <a:ext cx="0" cy="1481248"/>
          </a:xfrm>
          <a:prstGeom prst="line">
            <a:avLst/>
          </a:prstGeom>
          <a:noFill/>
          <a:ln w="9525">
            <a:solidFill>
              <a:srgbClr val="010BFF"/>
            </a:solidFill>
            <a:round/>
            <a:headEnd/>
            <a:tailEnd type="triangle" w="med" len="med"/>
          </a:ln>
        </p:spPr>
        <p:txBody>
          <a:bodyPr wrap="none" anchor="ctr"/>
          <a:lstStyle/>
          <a:p>
            <a:endParaRPr lang="en-GB" dirty="0"/>
          </a:p>
        </p:txBody>
      </p:sp>
      <p:sp>
        <p:nvSpPr>
          <p:cNvPr id="844" name="Text Box 86"/>
          <p:cNvSpPr txBox="1">
            <a:spLocks noChangeArrowheads="1"/>
          </p:cNvSpPr>
          <p:nvPr/>
        </p:nvSpPr>
        <p:spPr bwMode="auto">
          <a:xfrm>
            <a:off x="3082305" y="4824806"/>
            <a:ext cx="389850" cy="369332"/>
          </a:xfrm>
          <a:prstGeom prst="rect">
            <a:avLst/>
          </a:prstGeom>
          <a:noFill/>
          <a:ln w="9525" algn="ctr">
            <a:noFill/>
            <a:miter lim="800000"/>
            <a:headEnd/>
            <a:tailEnd/>
          </a:ln>
        </p:spPr>
        <p:txBody>
          <a:bodyPr wrap="none">
            <a:spAutoFit/>
          </a:bodyPr>
          <a:lstStyle/>
          <a:p>
            <a:pPr algn="ctr" eaLnBrk="0" hangingPunct="0"/>
            <a:r>
              <a:rPr lang="fr-CH" b="1" dirty="0">
                <a:solidFill>
                  <a:srgbClr val="010BFF"/>
                </a:solidFill>
                <a:latin typeface="Arial" charset="0"/>
                <a:ea typeface="ＭＳ Ｐゴシック" pitchFamily="1" charset="-128"/>
              </a:rPr>
              <a:t>V</a:t>
            </a:r>
            <a:r>
              <a:rPr lang="fr-CH" b="1" baseline="-25000" dirty="0">
                <a:solidFill>
                  <a:srgbClr val="010BFF"/>
                </a:solidFill>
                <a:latin typeface="Arial" charset="0"/>
                <a:ea typeface="ＭＳ Ｐゴシック" pitchFamily="1" charset="-128"/>
              </a:rPr>
              <a:t>t</a:t>
            </a:r>
            <a:endParaRPr lang="en-US" b="1" baseline="-25000" dirty="0">
              <a:solidFill>
                <a:srgbClr val="010BFF"/>
              </a:solidFill>
              <a:latin typeface="Arial" charset="0"/>
              <a:ea typeface="ＭＳ Ｐゴシック" pitchFamily="1" charset="-128"/>
            </a:endParaRPr>
          </a:p>
        </p:txBody>
      </p:sp>
      <p:grpSp>
        <p:nvGrpSpPr>
          <p:cNvPr id="845" name="Group 9"/>
          <p:cNvGrpSpPr>
            <a:grpSpLocks/>
          </p:cNvGrpSpPr>
          <p:nvPr/>
        </p:nvGrpSpPr>
        <p:grpSpPr bwMode="auto">
          <a:xfrm>
            <a:off x="2057397" y="4978548"/>
            <a:ext cx="250678" cy="896724"/>
            <a:chOff x="980" y="1928"/>
            <a:chExt cx="753" cy="2048"/>
          </a:xfrm>
        </p:grpSpPr>
        <p:grpSp>
          <p:nvGrpSpPr>
            <p:cNvPr id="846" name="Group 10"/>
            <p:cNvGrpSpPr>
              <a:grpSpLocks/>
            </p:cNvGrpSpPr>
            <p:nvPr/>
          </p:nvGrpSpPr>
          <p:grpSpPr bwMode="auto">
            <a:xfrm>
              <a:off x="980" y="2158"/>
              <a:ext cx="753" cy="1564"/>
              <a:chOff x="980" y="2157"/>
              <a:chExt cx="1601" cy="1851"/>
            </a:xfrm>
          </p:grpSpPr>
          <p:grpSp>
            <p:nvGrpSpPr>
              <p:cNvPr id="849" name="Group 11"/>
              <p:cNvGrpSpPr>
                <a:grpSpLocks/>
              </p:cNvGrpSpPr>
              <p:nvPr/>
            </p:nvGrpSpPr>
            <p:grpSpPr bwMode="auto">
              <a:xfrm>
                <a:off x="980" y="2157"/>
                <a:ext cx="1590" cy="786"/>
                <a:chOff x="980" y="2157"/>
                <a:chExt cx="1590" cy="786"/>
              </a:xfrm>
            </p:grpSpPr>
            <p:sp>
              <p:nvSpPr>
                <p:cNvPr id="873"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74"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875"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76"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877"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878" name="Group 17"/>
                <p:cNvGrpSpPr>
                  <a:grpSpLocks/>
                </p:cNvGrpSpPr>
                <p:nvPr/>
              </p:nvGrpSpPr>
              <p:grpSpPr bwMode="auto">
                <a:xfrm>
                  <a:off x="980" y="2578"/>
                  <a:ext cx="1587" cy="365"/>
                  <a:chOff x="1020" y="2578"/>
                  <a:chExt cx="1587" cy="365"/>
                </a:xfrm>
              </p:grpSpPr>
              <p:sp>
                <p:nvSpPr>
                  <p:cNvPr id="879"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80"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81"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850" name="Group 21"/>
              <p:cNvGrpSpPr>
                <a:grpSpLocks/>
              </p:cNvGrpSpPr>
              <p:nvPr/>
            </p:nvGrpSpPr>
            <p:grpSpPr bwMode="auto">
              <a:xfrm>
                <a:off x="989" y="2574"/>
                <a:ext cx="1590" cy="786"/>
                <a:chOff x="980" y="2157"/>
                <a:chExt cx="1590" cy="786"/>
              </a:xfrm>
            </p:grpSpPr>
            <p:sp>
              <p:nvSpPr>
                <p:cNvPr id="864"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65"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866"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67"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868"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869" name="Group 27"/>
                <p:cNvGrpSpPr>
                  <a:grpSpLocks/>
                </p:cNvGrpSpPr>
                <p:nvPr/>
              </p:nvGrpSpPr>
              <p:grpSpPr bwMode="auto">
                <a:xfrm>
                  <a:off x="980" y="2578"/>
                  <a:ext cx="1587" cy="365"/>
                  <a:chOff x="1020" y="2578"/>
                  <a:chExt cx="1587" cy="365"/>
                </a:xfrm>
              </p:grpSpPr>
              <p:sp>
                <p:nvSpPr>
                  <p:cNvPr id="870"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71"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72"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851" name="Group 31"/>
              <p:cNvGrpSpPr>
                <a:grpSpLocks/>
              </p:cNvGrpSpPr>
              <p:nvPr/>
            </p:nvGrpSpPr>
            <p:grpSpPr bwMode="auto">
              <a:xfrm>
                <a:off x="982" y="3007"/>
                <a:ext cx="1590" cy="786"/>
                <a:chOff x="980" y="2157"/>
                <a:chExt cx="1590" cy="786"/>
              </a:xfrm>
            </p:grpSpPr>
            <p:sp>
              <p:nvSpPr>
                <p:cNvPr id="855"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56"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857"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58"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859"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860" name="Group 37"/>
                <p:cNvGrpSpPr>
                  <a:grpSpLocks/>
                </p:cNvGrpSpPr>
                <p:nvPr/>
              </p:nvGrpSpPr>
              <p:grpSpPr bwMode="auto">
                <a:xfrm>
                  <a:off x="980" y="2578"/>
                  <a:ext cx="1587" cy="365"/>
                  <a:chOff x="1020" y="2578"/>
                  <a:chExt cx="1587" cy="365"/>
                </a:xfrm>
              </p:grpSpPr>
              <p:sp>
                <p:nvSpPr>
                  <p:cNvPr id="861"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62"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63"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852" name="Group 41"/>
              <p:cNvGrpSpPr>
                <a:grpSpLocks/>
              </p:cNvGrpSpPr>
              <p:nvPr/>
            </p:nvGrpSpPr>
            <p:grpSpPr bwMode="auto">
              <a:xfrm>
                <a:off x="1785" y="3432"/>
                <a:ext cx="796" cy="576"/>
                <a:chOff x="3953" y="2600"/>
                <a:chExt cx="796" cy="576"/>
              </a:xfrm>
            </p:grpSpPr>
            <p:sp>
              <p:nvSpPr>
                <p:cNvPr id="853"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54"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847"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848"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882" name="Rectangle 55"/>
          <p:cNvSpPr>
            <a:spLocks noChangeArrowheads="1"/>
          </p:cNvSpPr>
          <p:nvPr/>
        </p:nvSpPr>
        <p:spPr bwMode="auto">
          <a:xfrm>
            <a:off x="1656130" y="5191422"/>
            <a:ext cx="143492" cy="476168"/>
          </a:xfrm>
          <a:prstGeom prst="rect">
            <a:avLst/>
          </a:prstGeom>
          <a:noFill/>
          <a:ln w="28575" algn="ctr">
            <a:solidFill>
              <a:schemeClr val="tx1"/>
            </a:solidFill>
            <a:miter lim="800000"/>
            <a:headEnd/>
            <a:tailEnd/>
          </a:ln>
        </p:spPr>
        <p:txBody>
          <a:bodyPr wrap="none" anchor="ctr"/>
          <a:lstStyle/>
          <a:p>
            <a:pPr eaLnBrk="0" hangingPunct="0"/>
            <a:endParaRPr lang="en-GB" sz="1800" dirty="0"/>
          </a:p>
        </p:txBody>
      </p:sp>
      <p:grpSp>
        <p:nvGrpSpPr>
          <p:cNvPr id="883" name="Group 9"/>
          <p:cNvGrpSpPr>
            <a:grpSpLocks/>
          </p:cNvGrpSpPr>
          <p:nvPr/>
        </p:nvGrpSpPr>
        <p:grpSpPr bwMode="auto">
          <a:xfrm flipH="1">
            <a:off x="2391794" y="4978548"/>
            <a:ext cx="250678" cy="896724"/>
            <a:chOff x="980" y="1928"/>
            <a:chExt cx="753" cy="2048"/>
          </a:xfrm>
        </p:grpSpPr>
        <p:grpSp>
          <p:nvGrpSpPr>
            <p:cNvPr id="884" name="Group 10"/>
            <p:cNvGrpSpPr>
              <a:grpSpLocks/>
            </p:cNvGrpSpPr>
            <p:nvPr/>
          </p:nvGrpSpPr>
          <p:grpSpPr bwMode="auto">
            <a:xfrm>
              <a:off x="980" y="2158"/>
              <a:ext cx="753" cy="1564"/>
              <a:chOff x="980" y="2157"/>
              <a:chExt cx="1601" cy="1851"/>
            </a:xfrm>
          </p:grpSpPr>
          <p:grpSp>
            <p:nvGrpSpPr>
              <p:cNvPr id="887" name="Group 11"/>
              <p:cNvGrpSpPr>
                <a:grpSpLocks/>
              </p:cNvGrpSpPr>
              <p:nvPr/>
            </p:nvGrpSpPr>
            <p:grpSpPr bwMode="auto">
              <a:xfrm>
                <a:off x="980" y="2157"/>
                <a:ext cx="1590" cy="786"/>
                <a:chOff x="980" y="2157"/>
                <a:chExt cx="1590" cy="786"/>
              </a:xfrm>
            </p:grpSpPr>
            <p:sp>
              <p:nvSpPr>
                <p:cNvPr id="911"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912"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913"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914"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915"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916" name="Group 17"/>
                <p:cNvGrpSpPr>
                  <a:grpSpLocks/>
                </p:cNvGrpSpPr>
                <p:nvPr/>
              </p:nvGrpSpPr>
              <p:grpSpPr bwMode="auto">
                <a:xfrm>
                  <a:off x="980" y="2578"/>
                  <a:ext cx="1587" cy="365"/>
                  <a:chOff x="1020" y="2578"/>
                  <a:chExt cx="1587" cy="365"/>
                </a:xfrm>
              </p:grpSpPr>
              <p:sp>
                <p:nvSpPr>
                  <p:cNvPr id="917"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918"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919"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888" name="Group 21"/>
              <p:cNvGrpSpPr>
                <a:grpSpLocks/>
              </p:cNvGrpSpPr>
              <p:nvPr/>
            </p:nvGrpSpPr>
            <p:grpSpPr bwMode="auto">
              <a:xfrm>
                <a:off x="989" y="2574"/>
                <a:ext cx="1590" cy="786"/>
                <a:chOff x="980" y="2157"/>
                <a:chExt cx="1590" cy="786"/>
              </a:xfrm>
            </p:grpSpPr>
            <p:sp>
              <p:nvSpPr>
                <p:cNvPr id="902"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903"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904"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905"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906"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907" name="Group 27"/>
                <p:cNvGrpSpPr>
                  <a:grpSpLocks/>
                </p:cNvGrpSpPr>
                <p:nvPr/>
              </p:nvGrpSpPr>
              <p:grpSpPr bwMode="auto">
                <a:xfrm>
                  <a:off x="980" y="2578"/>
                  <a:ext cx="1587" cy="365"/>
                  <a:chOff x="1020" y="2578"/>
                  <a:chExt cx="1587" cy="365"/>
                </a:xfrm>
              </p:grpSpPr>
              <p:sp>
                <p:nvSpPr>
                  <p:cNvPr id="908"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909"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910"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889" name="Group 31"/>
              <p:cNvGrpSpPr>
                <a:grpSpLocks/>
              </p:cNvGrpSpPr>
              <p:nvPr/>
            </p:nvGrpSpPr>
            <p:grpSpPr bwMode="auto">
              <a:xfrm>
                <a:off x="982" y="3007"/>
                <a:ext cx="1590" cy="786"/>
                <a:chOff x="980" y="2157"/>
                <a:chExt cx="1590" cy="786"/>
              </a:xfrm>
            </p:grpSpPr>
            <p:sp>
              <p:nvSpPr>
                <p:cNvPr id="893"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94"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895"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96"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897"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898" name="Group 37"/>
                <p:cNvGrpSpPr>
                  <a:grpSpLocks/>
                </p:cNvGrpSpPr>
                <p:nvPr/>
              </p:nvGrpSpPr>
              <p:grpSpPr bwMode="auto">
                <a:xfrm>
                  <a:off x="980" y="2578"/>
                  <a:ext cx="1587" cy="365"/>
                  <a:chOff x="1020" y="2578"/>
                  <a:chExt cx="1587" cy="365"/>
                </a:xfrm>
              </p:grpSpPr>
              <p:sp>
                <p:nvSpPr>
                  <p:cNvPr id="899"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900"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901"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890" name="Group 41"/>
              <p:cNvGrpSpPr>
                <a:grpSpLocks/>
              </p:cNvGrpSpPr>
              <p:nvPr/>
            </p:nvGrpSpPr>
            <p:grpSpPr bwMode="auto">
              <a:xfrm>
                <a:off x="1785" y="3432"/>
                <a:ext cx="796" cy="576"/>
                <a:chOff x="3953" y="2600"/>
                <a:chExt cx="796" cy="576"/>
              </a:xfrm>
            </p:grpSpPr>
            <p:sp>
              <p:nvSpPr>
                <p:cNvPr id="891"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892"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885"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886"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994" name="Line 72"/>
          <p:cNvSpPr>
            <a:spLocks noChangeShapeType="1"/>
          </p:cNvSpPr>
          <p:nvPr/>
        </p:nvSpPr>
        <p:spPr bwMode="auto">
          <a:xfrm>
            <a:off x="2525547" y="5830044"/>
            <a:ext cx="0" cy="354790"/>
          </a:xfrm>
          <a:prstGeom prst="line">
            <a:avLst/>
          </a:prstGeom>
          <a:noFill/>
          <a:ln w="28575">
            <a:solidFill>
              <a:schemeClr val="tx1"/>
            </a:solidFill>
            <a:round/>
            <a:headEnd/>
            <a:tailEnd/>
          </a:ln>
        </p:spPr>
        <p:txBody>
          <a:bodyPr wrap="none" anchor="ctr"/>
          <a:lstStyle/>
          <a:p>
            <a:endParaRPr lang="en-GB" dirty="0"/>
          </a:p>
        </p:txBody>
      </p:sp>
      <p:sp>
        <p:nvSpPr>
          <p:cNvPr id="995" name="Line 72"/>
          <p:cNvSpPr>
            <a:spLocks noChangeShapeType="1"/>
          </p:cNvSpPr>
          <p:nvPr/>
        </p:nvSpPr>
        <p:spPr bwMode="auto">
          <a:xfrm>
            <a:off x="2191155" y="4694716"/>
            <a:ext cx="0" cy="307485"/>
          </a:xfrm>
          <a:prstGeom prst="line">
            <a:avLst/>
          </a:prstGeom>
          <a:noFill/>
          <a:ln w="28575">
            <a:solidFill>
              <a:schemeClr val="tx1"/>
            </a:solidFill>
            <a:round/>
            <a:headEnd/>
            <a:tailEnd/>
          </a:ln>
        </p:spPr>
        <p:txBody>
          <a:bodyPr wrap="none" anchor="ctr"/>
          <a:lstStyle/>
          <a:p>
            <a:endParaRPr lang="en-GB" dirty="0"/>
          </a:p>
        </p:txBody>
      </p:sp>
      <p:sp>
        <p:nvSpPr>
          <p:cNvPr id="996" name="Line 72"/>
          <p:cNvSpPr>
            <a:spLocks noChangeShapeType="1"/>
          </p:cNvSpPr>
          <p:nvPr/>
        </p:nvSpPr>
        <p:spPr bwMode="auto">
          <a:xfrm>
            <a:off x="2191155" y="5830044"/>
            <a:ext cx="0" cy="354790"/>
          </a:xfrm>
          <a:prstGeom prst="line">
            <a:avLst/>
          </a:prstGeom>
          <a:noFill/>
          <a:ln w="28575">
            <a:solidFill>
              <a:schemeClr val="tx1"/>
            </a:solidFill>
            <a:round/>
            <a:headEnd/>
            <a:tailEnd/>
          </a:ln>
        </p:spPr>
        <p:txBody>
          <a:bodyPr wrap="none" anchor="ctr"/>
          <a:lstStyle/>
          <a:p>
            <a:endParaRPr lang="en-GB" dirty="0"/>
          </a:p>
        </p:txBody>
      </p:sp>
      <p:sp>
        <p:nvSpPr>
          <p:cNvPr id="997" name="Line 72"/>
          <p:cNvSpPr>
            <a:spLocks noChangeShapeType="1"/>
          </p:cNvSpPr>
          <p:nvPr/>
        </p:nvSpPr>
        <p:spPr bwMode="auto">
          <a:xfrm>
            <a:off x="2525547" y="4694716"/>
            <a:ext cx="0" cy="307485"/>
          </a:xfrm>
          <a:prstGeom prst="line">
            <a:avLst/>
          </a:prstGeom>
          <a:noFill/>
          <a:ln w="28575">
            <a:solidFill>
              <a:schemeClr val="tx1"/>
            </a:solidFill>
            <a:round/>
            <a:headEnd/>
            <a:tailEnd/>
          </a:ln>
        </p:spPr>
        <p:txBody>
          <a:bodyPr wrap="none" anchor="ctr"/>
          <a:lstStyle/>
          <a:p>
            <a:endParaRPr lang="en-GB" dirty="0"/>
          </a:p>
        </p:txBody>
      </p:sp>
      <p:sp>
        <p:nvSpPr>
          <p:cNvPr id="998" name="Line 58"/>
          <p:cNvSpPr>
            <a:spLocks noChangeShapeType="1"/>
          </p:cNvSpPr>
          <p:nvPr/>
        </p:nvSpPr>
        <p:spPr bwMode="auto">
          <a:xfrm>
            <a:off x="1054225" y="6184833"/>
            <a:ext cx="1136930" cy="0"/>
          </a:xfrm>
          <a:prstGeom prst="line">
            <a:avLst/>
          </a:prstGeom>
          <a:noFill/>
          <a:ln w="28575">
            <a:solidFill>
              <a:schemeClr val="tx1"/>
            </a:solidFill>
            <a:round/>
            <a:headEnd/>
            <a:tailEnd/>
          </a:ln>
        </p:spPr>
        <p:txBody>
          <a:bodyPr wrap="none" anchor="ctr"/>
          <a:lstStyle/>
          <a:p>
            <a:endParaRPr lang="en-GB" dirty="0"/>
          </a:p>
        </p:txBody>
      </p:sp>
      <p:sp>
        <p:nvSpPr>
          <p:cNvPr id="999" name="Line 58"/>
          <p:cNvSpPr>
            <a:spLocks noChangeShapeType="1"/>
          </p:cNvSpPr>
          <p:nvPr/>
        </p:nvSpPr>
        <p:spPr bwMode="auto">
          <a:xfrm>
            <a:off x="1054225" y="4694716"/>
            <a:ext cx="1136930" cy="0"/>
          </a:xfrm>
          <a:prstGeom prst="line">
            <a:avLst/>
          </a:prstGeom>
          <a:noFill/>
          <a:ln w="28575">
            <a:solidFill>
              <a:schemeClr val="tx1"/>
            </a:solidFill>
            <a:round/>
            <a:headEnd/>
            <a:tailEnd/>
          </a:ln>
        </p:spPr>
        <p:txBody>
          <a:bodyPr wrap="none" anchor="ctr"/>
          <a:lstStyle/>
          <a:p>
            <a:endParaRPr lang="en-GB" dirty="0"/>
          </a:p>
        </p:txBody>
      </p:sp>
      <p:sp>
        <p:nvSpPr>
          <p:cNvPr id="1011" name="Text Box 86"/>
          <p:cNvSpPr txBox="1">
            <a:spLocks noChangeArrowheads="1"/>
          </p:cNvSpPr>
          <p:nvPr/>
        </p:nvSpPr>
        <p:spPr bwMode="auto">
          <a:xfrm>
            <a:off x="1758669" y="4687325"/>
            <a:ext cx="389850" cy="369332"/>
          </a:xfrm>
          <a:prstGeom prst="rect">
            <a:avLst/>
          </a:prstGeom>
          <a:noFill/>
          <a:ln w="9525" algn="ctr">
            <a:noFill/>
            <a:miter lim="800000"/>
            <a:headEnd/>
            <a:tailEnd/>
          </a:ln>
        </p:spPr>
        <p:txBody>
          <a:bodyPr wrap="none">
            <a:spAutoFit/>
          </a:bodyPr>
          <a:lstStyle/>
          <a:p>
            <a:pPr algn="ctr" eaLnBrk="0" hangingPunct="0"/>
            <a:r>
              <a:rPr lang="fr-CH" b="1" dirty="0">
                <a:solidFill>
                  <a:srgbClr val="010BFF"/>
                </a:solidFill>
                <a:latin typeface="Arial" charset="0"/>
                <a:ea typeface="ＭＳ Ｐゴシック" pitchFamily="1" charset="-128"/>
              </a:rPr>
              <a:t>V</a:t>
            </a:r>
            <a:r>
              <a:rPr lang="fr-CH" b="1" baseline="-25000" dirty="0">
                <a:solidFill>
                  <a:srgbClr val="010BFF"/>
                </a:solidFill>
                <a:latin typeface="Arial" charset="0"/>
                <a:ea typeface="ＭＳ Ｐゴシック" pitchFamily="1" charset="-128"/>
              </a:rPr>
              <a:t>i</a:t>
            </a:r>
            <a:endParaRPr lang="en-US" b="1" baseline="-25000" dirty="0">
              <a:solidFill>
                <a:srgbClr val="010BFF"/>
              </a:solidFill>
              <a:latin typeface="Arial" charset="0"/>
              <a:ea typeface="ＭＳ Ｐゴシック" pitchFamily="1" charset="-128"/>
            </a:endParaRPr>
          </a:p>
        </p:txBody>
      </p:sp>
      <p:sp>
        <p:nvSpPr>
          <p:cNvPr id="1012" name="Line 85"/>
          <p:cNvSpPr>
            <a:spLocks noChangeShapeType="1"/>
          </p:cNvSpPr>
          <p:nvPr/>
        </p:nvSpPr>
        <p:spPr bwMode="auto">
          <a:xfrm>
            <a:off x="1911069" y="4687325"/>
            <a:ext cx="0" cy="1481248"/>
          </a:xfrm>
          <a:prstGeom prst="line">
            <a:avLst/>
          </a:prstGeom>
          <a:noFill/>
          <a:ln w="9525">
            <a:solidFill>
              <a:srgbClr val="010BFF"/>
            </a:solidFill>
            <a:round/>
            <a:headEnd/>
            <a:tailEnd type="triangle" w="med" len="med"/>
          </a:ln>
        </p:spPr>
        <p:txBody>
          <a:bodyPr wrap="none" anchor="ctr"/>
          <a:lstStyle/>
          <a:p>
            <a:endParaRPr lang="en-GB" dirty="0"/>
          </a:p>
        </p:txBody>
      </p:sp>
      <p:graphicFrame>
        <p:nvGraphicFramePr>
          <p:cNvPr id="375815" name="Object 7"/>
          <p:cNvGraphicFramePr>
            <a:graphicFrameLocks noChangeAspect="1"/>
          </p:cNvGraphicFramePr>
          <p:nvPr/>
        </p:nvGraphicFramePr>
        <p:xfrm>
          <a:off x="5867400" y="5334000"/>
          <a:ext cx="2000250" cy="809625"/>
        </p:xfrm>
        <a:graphic>
          <a:graphicData uri="http://schemas.openxmlformats.org/presentationml/2006/ole">
            <mc:AlternateContent xmlns:mc="http://schemas.openxmlformats.org/markup-compatibility/2006">
              <mc:Choice xmlns:v="urn:schemas-microsoft-com:vml" Requires="v">
                <p:oleObj name="Equation" r:id="rId2" imgW="888840" imgH="393480" progId="Equation.3">
                  <p:embed/>
                </p:oleObj>
              </mc:Choice>
              <mc:Fallback>
                <p:oleObj name="Equation" r:id="rId2" imgW="888840" imgH="39348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5334000"/>
                        <a:ext cx="2000250" cy="809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13" name="Group 9"/>
          <p:cNvGrpSpPr>
            <a:grpSpLocks/>
          </p:cNvGrpSpPr>
          <p:nvPr/>
        </p:nvGrpSpPr>
        <p:grpSpPr bwMode="auto">
          <a:xfrm>
            <a:off x="3224881" y="3224030"/>
            <a:ext cx="250678" cy="896724"/>
            <a:chOff x="980" y="1928"/>
            <a:chExt cx="753" cy="2048"/>
          </a:xfrm>
        </p:grpSpPr>
        <p:grpSp>
          <p:nvGrpSpPr>
            <p:cNvPr id="1014" name="Group 10"/>
            <p:cNvGrpSpPr>
              <a:grpSpLocks/>
            </p:cNvGrpSpPr>
            <p:nvPr/>
          </p:nvGrpSpPr>
          <p:grpSpPr bwMode="auto">
            <a:xfrm>
              <a:off x="980" y="2158"/>
              <a:ext cx="753" cy="1564"/>
              <a:chOff x="980" y="2157"/>
              <a:chExt cx="1601" cy="1851"/>
            </a:xfrm>
          </p:grpSpPr>
          <p:grpSp>
            <p:nvGrpSpPr>
              <p:cNvPr id="1017" name="Group 11"/>
              <p:cNvGrpSpPr>
                <a:grpSpLocks/>
              </p:cNvGrpSpPr>
              <p:nvPr/>
            </p:nvGrpSpPr>
            <p:grpSpPr bwMode="auto">
              <a:xfrm>
                <a:off x="980" y="2157"/>
                <a:ext cx="1590" cy="786"/>
                <a:chOff x="980" y="2157"/>
                <a:chExt cx="1590" cy="786"/>
              </a:xfrm>
            </p:grpSpPr>
            <p:sp>
              <p:nvSpPr>
                <p:cNvPr id="1041"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42"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043"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44"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045"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1046" name="Group 17"/>
                <p:cNvGrpSpPr>
                  <a:grpSpLocks/>
                </p:cNvGrpSpPr>
                <p:nvPr/>
              </p:nvGrpSpPr>
              <p:grpSpPr bwMode="auto">
                <a:xfrm>
                  <a:off x="980" y="2578"/>
                  <a:ext cx="1587" cy="365"/>
                  <a:chOff x="1020" y="2578"/>
                  <a:chExt cx="1587" cy="365"/>
                </a:xfrm>
              </p:grpSpPr>
              <p:sp>
                <p:nvSpPr>
                  <p:cNvPr id="1047"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48"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49"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1018" name="Group 21"/>
              <p:cNvGrpSpPr>
                <a:grpSpLocks/>
              </p:cNvGrpSpPr>
              <p:nvPr/>
            </p:nvGrpSpPr>
            <p:grpSpPr bwMode="auto">
              <a:xfrm>
                <a:off x="989" y="2574"/>
                <a:ext cx="1590" cy="786"/>
                <a:chOff x="980" y="2157"/>
                <a:chExt cx="1590" cy="786"/>
              </a:xfrm>
            </p:grpSpPr>
            <p:sp>
              <p:nvSpPr>
                <p:cNvPr id="1032"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33"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034"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35"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036"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1037" name="Group 27"/>
                <p:cNvGrpSpPr>
                  <a:grpSpLocks/>
                </p:cNvGrpSpPr>
                <p:nvPr/>
              </p:nvGrpSpPr>
              <p:grpSpPr bwMode="auto">
                <a:xfrm>
                  <a:off x="980" y="2578"/>
                  <a:ext cx="1587" cy="365"/>
                  <a:chOff x="1020" y="2578"/>
                  <a:chExt cx="1587" cy="365"/>
                </a:xfrm>
              </p:grpSpPr>
              <p:sp>
                <p:nvSpPr>
                  <p:cNvPr id="1038"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39"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40"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1019" name="Group 31"/>
              <p:cNvGrpSpPr>
                <a:grpSpLocks/>
              </p:cNvGrpSpPr>
              <p:nvPr/>
            </p:nvGrpSpPr>
            <p:grpSpPr bwMode="auto">
              <a:xfrm>
                <a:off x="982" y="3007"/>
                <a:ext cx="1590" cy="786"/>
                <a:chOff x="980" y="2157"/>
                <a:chExt cx="1590" cy="786"/>
              </a:xfrm>
            </p:grpSpPr>
            <p:sp>
              <p:nvSpPr>
                <p:cNvPr id="1023"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24"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025"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26"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027"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1028" name="Group 37"/>
                <p:cNvGrpSpPr>
                  <a:grpSpLocks/>
                </p:cNvGrpSpPr>
                <p:nvPr/>
              </p:nvGrpSpPr>
              <p:grpSpPr bwMode="auto">
                <a:xfrm>
                  <a:off x="980" y="2578"/>
                  <a:ext cx="1587" cy="365"/>
                  <a:chOff x="1020" y="2578"/>
                  <a:chExt cx="1587" cy="365"/>
                </a:xfrm>
              </p:grpSpPr>
              <p:sp>
                <p:nvSpPr>
                  <p:cNvPr id="1029"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30"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31"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1020" name="Group 41"/>
              <p:cNvGrpSpPr>
                <a:grpSpLocks/>
              </p:cNvGrpSpPr>
              <p:nvPr/>
            </p:nvGrpSpPr>
            <p:grpSpPr bwMode="auto">
              <a:xfrm>
                <a:off x="1785" y="3432"/>
                <a:ext cx="796" cy="576"/>
                <a:chOff x="3953" y="2600"/>
                <a:chExt cx="796" cy="576"/>
              </a:xfrm>
            </p:grpSpPr>
            <p:sp>
              <p:nvSpPr>
                <p:cNvPr id="1021"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22"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1015"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1016"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1050" name="Line 46"/>
          <p:cNvSpPr>
            <a:spLocks noChangeShapeType="1"/>
          </p:cNvSpPr>
          <p:nvPr/>
        </p:nvSpPr>
        <p:spPr bwMode="auto">
          <a:xfrm>
            <a:off x="3353681" y="3220553"/>
            <a:ext cx="641394" cy="3475"/>
          </a:xfrm>
          <a:prstGeom prst="line">
            <a:avLst/>
          </a:prstGeom>
          <a:noFill/>
          <a:ln w="28575">
            <a:solidFill>
              <a:schemeClr val="tx1"/>
            </a:solidFill>
            <a:round/>
            <a:headEnd/>
            <a:tailEnd/>
          </a:ln>
        </p:spPr>
        <p:txBody>
          <a:bodyPr wrap="none" anchor="ctr"/>
          <a:lstStyle/>
          <a:p>
            <a:endParaRPr lang="en-GB" dirty="0"/>
          </a:p>
        </p:txBody>
      </p:sp>
      <p:sp>
        <p:nvSpPr>
          <p:cNvPr id="1051" name="Line 47"/>
          <p:cNvSpPr>
            <a:spLocks noChangeShapeType="1"/>
          </p:cNvSpPr>
          <p:nvPr/>
        </p:nvSpPr>
        <p:spPr bwMode="auto">
          <a:xfrm>
            <a:off x="3351087" y="4127705"/>
            <a:ext cx="641394" cy="0"/>
          </a:xfrm>
          <a:prstGeom prst="line">
            <a:avLst/>
          </a:prstGeom>
          <a:noFill/>
          <a:ln w="28575">
            <a:solidFill>
              <a:schemeClr val="tx1"/>
            </a:solidFill>
            <a:round/>
            <a:headEnd/>
            <a:tailEnd/>
          </a:ln>
        </p:spPr>
        <p:txBody>
          <a:bodyPr wrap="none" anchor="ctr"/>
          <a:lstStyle/>
          <a:p>
            <a:endParaRPr lang="en-GB" dirty="0"/>
          </a:p>
        </p:txBody>
      </p:sp>
      <p:grpSp>
        <p:nvGrpSpPr>
          <p:cNvPr id="1052" name="Group 48"/>
          <p:cNvGrpSpPr>
            <a:grpSpLocks/>
          </p:cNvGrpSpPr>
          <p:nvPr/>
        </p:nvGrpSpPr>
        <p:grpSpPr bwMode="auto">
          <a:xfrm>
            <a:off x="3542986" y="3220553"/>
            <a:ext cx="244629" cy="900201"/>
            <a:chOff x="3424" y="1384"/>
            <a:chExt cx="737" cy="2025"/>
          </a:xfrm>
        </p:grpSpPr>
        <p:grpSp>
          <p:nvGrpSpPr>
            <p:cNvPr id="1053" name="Group 49"/>
            <p:cNvGrpSpPr>
              <a:grpSpLocks/>
            </p:cNvGrpSpPr>
            <p:nvPr/>
          </p:nvGrpSpPr>
          <p:grpSpPr bwMode="auto">
            <a:xfrm>
              <a:off x="3424" y="1384"/>
              <a:ext cx="720" cy="856"/>
              <a:chOff x="3424" y="1384"/>
              <a:chExt cx="720" cy="856"/>
            </a:xfrm>
          </p:grpSpPr>
          <p:sp>
            <p:nvSpPr>
              <p:cNvPr id="1057" name="Line 50"/>
              <p:cNvSpPr>
                <a:spLocks noChangeShapeType="1"/>
              </p:cNvSpPr>
              <p:nvPr/>
            </p:nvSpPr>
            <p:spPr bwMode="auto">
              <a:xfrm>
                <a:off x="3792" y="1384"/>
                <a:ext cx="0" cy="856"/>
              </a:xfrm>
              <a:prstGeom prst="line">
                <a:avLst/>
              </a:prstGeom>
              <a:noFill/>
              <a:ln w="28575">
                <a:solidFill>
                  <a:schemeClr val="tx1"/>
                </a:solidFill>
                <a:round/>
                <a:headEnd/>
                <a:tailEnd/>
              </a:ln>
            </p:spPr>
            <p:txBody>
              <a:bodyPr wrap="none" anchor="ctr"/>
              <a:lstStyle/>
              <a:p>
                <a:endParaRPr lang="en-GB" dirty="0"/>
              </a:p>
            </p:txBody>
          </p:sp>
          <p:sp>
            <p:nvSpPr>
              <p:cNvPr id="1058" name="Line 51"/>
              <p:cNvSpPr>
                <a:spLocks noChangeShapeType="1"/>
              </p:cNvSpPr>
              <p:nvPr/>
            </p:nvSpPr>
            <p:spPr bwMode="auto">
              <a:xfrm>
                <a:off x="3424" y="2240"/>
                <a:ext cx="720" cy="0"/>
              </a:xfrm>
              <a:prstGeom prst="line">
                <a:avLst/>
              </a:prstGeom>
              <a:noFill/>
              <a:ln w="28575">
                <a:solidFill>
                  <a:schemeClr val="tx1"/>
                </a:solidFill>
                <a:round/>
                <a:headEnd/>
                <a:tailEnd/>
              </a:ln>
            </p:spPr>
            <p:txBody>
              <a:bodyPr wrap="none" anchor="ctr"/>
              <a:lstStyle/>
              <a:p>
                <a:endParaRPr lang="en-GB" dirty="0"/>
              </a:p>
            </p:txBody>
          </p:sp>
        </p:grpSp>
        <p:grpSp>
          <p:nvGrpSpPr>
            <p:cNvPr id="1054" name="Group 52"/>
            <p:cNvGrpSpPr>
              <a:grpSpLocks/>
            </p:cNvGrpSpPr>
            <p:nvPr/>
          </p:nvGrpSpPr>
          <p:grpSpPr bwMode="auto">
            <a:xfrm flipV="1">
              <a:off x="3441" y="2553"/>
              <a:ext cx="720" cy="856"/>
              <a:chOff x="3424" y="1384"/>
              <a:chExt cx="720" cy="856"/>
            </a:xfrm>
          </p:grpSpPr>
          <p:sp>
            <p:nvSpPr>
              <p:cNvPr id="1055" name="Line 53"/>
              <p:cNvSpPr>
                <a:spLocks noChangeShapeType="1"/>
              </p:cNvSpPr>
              <p:nvPr/>
            </p:nvSpPr>
            <p:spPr bwMode="auto">
              <a:xfrm>
                <a:off x="3792" y="1384"/>
                <a:ext cx="0" cy="856"/>
              </a:xfrm>
              <a:prstGeom prst="line">
                <a:avLst/>
              </a:prstGeom>
              <a:noFill/>
              <a:ln w="28575">
                <a:solidFill>
                  <a:schemeClr val="tx1"/>
                </a:solidFill>
                <a:round/>
                <a:headEnd/>
                <a:tailEnd/>
              </a:ln>
            </p:spPr>
            <p:txBody>
              <a:bodyPr wrap="none" anchor="ctr"/>
              <a:lstStyle/>
              <a:p>
                <a:endParaRPr lang="en-GB" dirty="0"/>
              </a:p>
            </p:txBody>
          </p:sp>
          <p:sp>
            <p:nvSpPr>
              <p:cNvPr id="1056" name="Line 54"/>
              <p:cNvSpPr>
                <a:spLocks noChangeShapeType="1"/>
              </p:cNvSpPr>
              <p:nvPr/>
            </p:nvSpPr>
            <p:spPr bwMode="auto">
              <a:xfrm>
                <a:off x="3424" y="2240"/>
                <a:ext cx="720" cy="0"/>
              </a:xfrm>
              <a:prstGeom prst="line">
                <a:avLst/>
              </a:prstGeom>
              <a:noFill/>
              <a:ln w="28575">
                <a:solidFill>
                  <a:schemeClr val="tx1"/>
                </a:solidFill>
                <a:round/>
                <a:headEnd/>
                <a:tailEnd/>
              </a:ln>
            </p:spPr>
            <p:txBody>
              <a:bodyPr wrap="none" anchor="ctr"/>
              <a:lstStyle/>
              <a:p>
                <a:endParaRPr lang="en-GB" dirty="0"/>
              </a:p>
            </p:txBody>
          </p:sp>
        </p:grpSp>
      </p:grpSp>
      <p:sp>
        <p:nvSpPr>
          <p:cNvPr id="1059" name="Rectangle 55"/>
          <p:cNvSpPr>
            <a:spLocks noChangeArrowheads="1"/>
          </p:cNvSpPr>
          <p:nvPr/>
        </p:nvSpPr>
        <p:spPr bwMode="auto">
          <a:xfrm>
            <a:off x="3928515" y="3437784"/>
            <a:ext cx="143492" cy="476168"/>
          </a:xfrm>
          <a:prstGeom prst="rect">
            <a:avLst/>
          </a:prstGeom>
          <a:noFill/>
          <a:ln w="28575" algn="ctr">
            <a:solidFill>
              <a:schemeClr val="tx1"/>
            </a:solidFill>
            <a:miter lim="800000"/>
            <a:headEnd/>
            <a:tailEnd/>
          </a:ln>
        </p:spPr>
        <p:txBody>
          <a:bodyPr wrap="none" anchor="ctr"/>
          <a:lstStyle/>
          <a:p>
            <a:pPr eaLnBrk="0" hangingPunct="0"/>
            <a:endParaRPr lang="en-GB" sz="1800" dirty="0"/>
          </a:p>
        </p:txBody>
      </p:sp>
      <p:sp>
        <p:nvSpPr>
          <p:cNvPr id="1060" name="Line 56"/>
          <p:cNvSpPr>
            <a:spLocks noChangeShapeType="1"/>
          </p:cNvSpPr>
          <p:nvPr/>
        </p:nvSpPr>
        <p:spPr bwMode="auto">
          <a:xfrm>
            <a:off x="3992481" y="3217078"/>
            <a:ext cx="2594" cy="220705"/>
          </a:xfrm>
          <a:prstGeom prst="line">
            <a:avLst/>
          </a:prstGeom>
          <a:noFill/>
          <a:ln w="28575">
            <a:solidFill>
              <a:schemeClr val="tx1"/>
            </a:solidFill>
            <a:round/>
            <a:headEnd/>
            <a:tailEnd/>
          </a:ln>
        </p:spPr>
        <p:txBody>
          <a:bodyPr wrap="none" anchor="ctr"/>
          <a:lstStyle/>
          <a:p>
            <a:endParaRPr lang="en-GB" dirty="0"/>
          </a:p>
        </p:txBody>
      </p:sp>
      <p:sp>
        <p:nvSpPr>
          <p:cNvPr id="1061" name="Line 57"/>
          <p:cNvSpPr>
            <a:spLocks noChangeShapeType="1"/>
          </p:cNvSpPr>
          <p:nvPr/>
        </p:nvSpPr>
        <p:spPr bwMode="auto">
          <a:xfrm>
            <a:off x="3995074" y="3917427"/>
            <a:ext cx="0" cy="210279"/>
          </a:xfrm>
          <a:prstGeom prst="line">
            <a:avLst/>
          </a:prstGeom>
          <a:noFill/>
          <a:ln w="28575">
            <a:solidFill>
              <a:schemeClr val="tx1"/>
            </a:solidFill>
            <a:round/>
            <a:headEnd/>
            <a:tailEnd/>
          </a:ln>
        </p:spPr>
        <p:txBody>
          <a:bodyPr wrap="none" anchor="ctr"/>
          <a:lstStyle/>
          <a:p>
            <a:endParaRPr lang="en-GB" dirty="0"/>
          </a:p>
        </p:txBody>
      </p:sp>
      <p:sp>
        <p:nvSpPr>
          <p:cNvPr id="1062" name="Line 58"/>
          <p:cNvSpPr>
            <a:spLocks noChangeShapeType="1"/>
          </p:cNvSpPr>
          <p:nvPr/>
        </p:nvSpPr>
        <p:spPr bwMode="auto">
          <a:xfrm flipV="1">
            <a:off x="2286000" y="4419599"/>
            <a:ext cx="2362200" cy="0"/>
          </a:xfrm>
          <a:prstGeom prst="line">
            <a:avLst/>
          </a:prstGeom>
          <a:noFill/>
          <a:ln w="28575">
            <a:solidFill>
              <a:schemeClr val="tx1"/>
            </a:solidFill>
            <a:round/>
            <a:headEnd/>
            <a:tailEnd/>
          </a:ln>
        </p:spPr>
        <p:txBody>
          <a:bodyPr wrap="none" anchor="ctr"/>
          <a:lstStyle/>
          <a:p>
            <a:endParaRPr lang="en-GB" dirty="0"/>
          </a:p>
        </p:txBody>
      </p:sp>
      <p:grpSp>
        <p:nvGrpSpPr>
          <p:cNvPr id="1063" name="Group 59"/>
          <p:cNvGrpSpPr>
            <a:grpSpLocks/>
          </p:cNvGrpSpPr>
          <p:nvPr/>
        </p:nvGrpSpPr>
        <p:grpSpPr bwMode="auto">
          <a:xfrm>
            <a:off x="691870" y="3438824"/>
            <a:ext cx="296773" cy="440532"/>
            <a:chOff x="345" y="1768"/>
            <a:chExt cx="487" cy="689"/>
          </a:xfrm>
        </p:grpSpPr>
        <p:sp>
          <p:nvSpPr>
            <p:cNvPr id="1064" name="Oval 60"/>
            <p:cNvSpPr>
              <a:spLocks noChangeArrowheads="1"/>
            </p:cNvSpPr>
            <p:nvPr/>
          </p:nvSpPr>
          <p:spPr bwMode="auto">
            <a:xfrm>
              <a:off x="352" y="1768"/>
              <a:ext cx="480" cy="456"/>
            </a:xfrm>
            <a:prstGeom prst="ellipse">
              <a:avLst/>
            </a:prstGeom>
            <a:noFill/>
            <a:ln w="28575" algn="ctr">
              <a:solidFill>
                <a:schemeClr val="tx1"/>
              </a:solidFill>
              <a:round/>
              <a:headEnd/>
              <a:tailEnd/>
            </a:ln>
          </p:spPr>
          <p:txBody>
            <a:bodyPr wrap="none" anchor="ctr"/>
            <a:lstStyle/>
            <a:p>
              <a:pPr algn="ctr" eaLnBrk="0" hangingPunct="0"/>
              <a:endParaRPr lang="de-DE" b="1" dirty="0">
                <a:latin typeface="Arial" charset="0"/>
                <a:ea typeface="ＭＳ Ｐゴシック" pitchFamily="1" charset="-128"/>
              </a:endParaRPr>
            </a:p>
          </p:txBody>
        </p:sp>
        <p:sp>
          <p:nvSpPr>
            <p:cNvPr id="1065" name="Oval 61"/>
            <p:cNvSpPr>
              <a:spLocks noChangeArrowheads="1"/>
            </p:cNvSpPr>
            <p:nvPr/>
          </p:nvSpPr>
          <p:spPr bwMode="auto">
            <a:xfrm>
              <a:off x="345" y="2001"/>
              <a:ext cx="480" cy="456"/>
            </a:xfrm>
            <a:prstGeom prst="ellipse">
              <a:avLst/>
            </a:prstGeom>
            <a:noFill/>
            <a:ln w="28575" algn="ctr">
              <a:solidFill>
                <a:schemeClr val="tx1"/>
              </a:solidFill>
              <a:round/>
              <a:headEnd/>
              <a:tailEnd/>
            </a:ln>
          </p:spPr>
          <p:txBody>
            <a:bodyPr wrap="none" anchor="ctr"/>
            <a:lstStyle/>
            <a:p>
              <a:pPr algn="ctr" eaLnBrk="0" hangingPunct="0"/>
              <a:endParaRPr lang="de-DE" b="1" dirty="0">
                <a:latin typeface="Arial" charset="0"/>
                <a:ea typeface="ＭＳ Ｐゴシック" pitchFamily="1" charset="-128"/>
              </a:endParaRPr>
            </a:p>
          </p:txBody>
        </p:sp>
      </p:grpSp>
      <p:sp>
        <p:nvSpPr>
          <p:cNvPr id="1066" name="Rectangle 62"/>
          <p:cNvSpPr>
            <a:spLocks noChangeArrowheads="1"/>
          </p:cNvSpPr>
          <p:nvPr/>
        </p:nvSpPr>
        <p:spPr bwMode="auto">
          <a:xfrm>
            <a:off x="4572000" y="3429000"/>
            <a:ext cx="143510" cy="477489"/>
          </a:xfrm>
          <a:prstGeom prst="rect">
            <a:avLst/>
          </a:prstGeom>
          <a:noFill/>
          <a:ln w="28575" algn="ctr">
            <a:solidFill>
              <a:schemeClr val="tx1"/>
            </a:solidFill>
            <a:miter lim="800000"/>
            <a:headEnd/>
            <a:tailEnd/>
          </a:ln>
        </p:spPr>
        <p:txBody>
          <a:bodyPr wrap="none" anchor="ctr"/>
          <a:lstStyle/>
          <a:p>
            <a:pPr eaLnBrk="0" hangingPunct="0"/>
            <a:endParaRPr lang="en-GB" sz="1800" dirty="0"/>
          </a:p>
        </p:txBody>
      </p:sp>
      <p:sp>
        <p:nvSpPr>
          <p:cNvPr id="1067" name="Line 66"/>
          <p:cNvSpPr>
            <a:spLocks noChangeShapeType="1"/>
          </p:cNvSpPr>
          <p:nvPr/>
        </p:nvSpPr>
        <p:spPr bwMode="auto">
          <a:xfrm>
            <a:off x="825626" y="3864570"/>
            <a:ext cx="0" cy="567664"/>
          </a:xfrm>
          <a:prstGeom prst="line">
            <a:avLst/>
          </a:prstGeom>
          <a:noFill/>
          <a:ln w="28575">
            <a:solidFill>
              <a:schemeClr val="tx1"/>
            </a:solidFill>
            <a:round/>
            <a:headEnd/>
            <a:tailEnd/>
          </a:ln>
        </p:spPr>
        <p:txBody>
          <a:bodyPr wrap="none" anchor="ctr"/>
          <a:lstStyle/>
          <a:p>
            <a:endParaRPr lang="en-GB" dirty="0"/>
          </a:p>
        </p:txBody>
      </p:sp>
      <p:sp>
        <p:nvSpPr>
          <p:cNvPr id="1068" name="Line 67"/>
          <p:cNvSpPr>
            <a:spLocks noChangeShapeType="1"/>
          </p:cNvSpPr>
          <p:nvPr/>
        </p:nvSpPr>
        <p:spPr bwMode="auto">
          <a:xfrm flipV="1">
            <a:off x="825626" y="2942116"/>
            <a:ext cx="0" cy="527750"/>
          </a:xfrm>
          <a:prstGeom prst="line">
            <a:avLst/>
          </a:prstGeom>
          <a:noFill/>
          <a:ln w="28575">
            <a:solidFill>
              <a:schemeClr val="tx1"/>
            </a:solidFill>
            <a:round/>
            <a:headEnd/>
            <a:tailEnd/>
          </a:ln>
        </p:spPr>
        <p:txBody>
          <a:bodyPr wrap="none" anchor="ctr"/>
          <a:lstStyle/>
          <a:p>
            <a:endParaRPr lang="en-GB" dirty="0"/>
          </a:p>
        </p:txBody>
      </p:sp>
      <p:sp>
        <p:nvSpPr>
          <p:cNvPr id="1069" name="Line 68"/>
          <p:cNvSpPr>
            <a:spLocks noChangeShapeType="1"/>
          </p:cNvSpPr>
          <p:nvPr/>
        </p:nvSpPr>
        <p:spPr bwMode="auto">
          <a:xfrm>
            <a:off x="2296948" y="2942116"/>
            <a:ext cx="2351252" cy="29684"/>
          </a:xfrm>
          <a:prstGeom prst="line">
            <a:avLst/>
          </a:prstGeom>
          <a:noFill/>
          <a:ln w="28575">
            <a:solidFill>
              <a:schemeClr val="tx1"/>
            </a:solidFill>
            <a:round/>
            <a:headEnd/>
            <a:tailEnd/>
          </a:ln>
        </p:spPr>
        <p:txBody>
          <a:bodyPr wrap="none" anchor="ctr"/>
          <a:lstStyle/>
          <a:p>
            <a:endParaRPr lang="en-GB" dirty="0"/>
          </a:p>
        </p:txBody>
      </p:sp>
      <p:sp>
        <p:nvSpPr>
          <p:cNvPr id="1070" name="Line 71"/>
          <p:cNvSpPr>
            <a:spLocks noChangeShapeType="1"/>
          </p:cNvSpPr>
          <p:nvPr/>
        </p:nvSpPr>
        <p:spPr bwMode="auto">
          <a:xfrm>
            <a:off x="1494409" y="2942116"/>
            <a:ext cx="0" cy="496706"/>
          </a:xfrm>
          <a:prstGeom prst="line">
            <a:avLst/>
          </a:prstGeom>
          <a:noFill/>
          <a:ln w="28575">
            <a:solidFill>
              <a:schemeClr val="tx1"/>
            </a:solidFill>
            <a:round/>
            <a:headEnd/>
            <a:tailEnd/>
          </a:ln>
        </p:spPr>
        <p:txBody>
          <a:bodyPr wrap="none" anchor="ctr"/>
          <a:lstStyle/>
          <a:p>
            <a:endParaRPr lang="en-GB" dirty="0"/>
          </a:p>
        </p:txBody>
      </p:sp>
      <p:sp>
        <p:nvSpPr>
          <p:cNvPr id="1071" name="Line 72"/>
          <p:cNvSpPr>
            <a:spLocks noChangeShapeType="1"/>
          </p:cNvSpPr>
          <p:nvPr/>
        </p:nvSpPr>
        <p:spPr bwMode="auto">
          <a:xfrm>
            <a:off x="1494409" y="3935528"/>
            <a:ext cx="0" cy="496706"/>
          </a:xfrm>
          <a:prstGeom prst="line">
            <a:avLst/>
          </a:prstGeom>
          <a:noFill/>
          <a:ln w="28575">
            <a:solidFill>
              <a:schemeClr val="tx1"/>
            </a:solidFill>
            <a:round/>
            <a:headEnd/>
            <a:tailEnd/>
          </a:ln>
        </p:spPr>
        <p:txBody>
          <a:bodyPr wrap="none" anchor="ctr"/>
          <a:lstStyle/>
          <a:p>
            <a:endParaRPr lang="en-GB" dirty="0"/>
          </a:p>
        </p:txBody>
      </p:sp>
      <p:sp>
        <p:nvSpPr>
          <p:cNvPr id="1072" name="Line 73"/>
          <p:cNvSpPr>
            <a:spLocks noChangeShapeType="1"/>
          </p:cNvSpPr>
          <p:nvPr/>
        </p:nvSpPr>
        <p:spPr bwMode="auto">
          <a:xfrm>
            <a:off x="3663772" y="2949508"/>
            <a:ext cx="0" cy="270528"/>
          </a:xfrm>
          <a:prstGeom prst="line">
            <a:avLst/>
          </a:prstGeom>
          <a:noFill/>
          <a:ln w="28575">
            <a:solidFill>
              <a:schemeClr val="tx1"/>
            </a:solidFill>
            <a:round/>
            <a:headEnd/>
            <a:tailEnd/>
          </a:ln>
        </p:spPr>
        <p:txBody>
          <a:bodyPr wrap="none" anchor="ctr"/>
          <a:lstStyle/>
          <a:p>
            <a:endParaRPr lang="en-GB" dirty="0"/>
          </a:p>
        </p:txBody>
      </p:sp>
      <p:sp>
        <p:nvSpPr>
          <p:cNvPr id="1073" name="Line 74"/>
          <p:cNvSpPr>
            <a:spLocks noChangeShapeType="1"/>
          </p:cNvSpPr>
          <p:nvPr/>
        </p:nvSpPr>
        <p:spPr bwMode="auto">
          <a:xfrm>
            <a:off x="3670738" y="4124749"/>
            <a:ext cx="0" cy="319311"/>
          </a:xfrm>
          <a:prstGeom prst="line">
            <a:avLst/>
          </a:prstGeom>
          <a:noFill/>
          <a:ln w="28575">
            <a:solidFill>
              <a:schemeClr val="tx1"/>
            </a:solidFill>
            <a:round/>
            <a:headEnd/>
            <a:tailEnd/>
          </a:ln>
        </p:spPr>
        <p:txBody>
          <a:bodyPr wrap="none" anchor="ctr"/>
          <a:lstStyle/>
          <a:p>
            <a:endParaRPr lang="en-GB" dirty="0"/>
          </a:p>
        </p:txBody>
      </p:sp>
      <p:sp>
        <p:nvSpPr>
          <p:cNvPr id="1074" name="Text Box 77"/>
          <p:cNvSpPr txBox="1">
            <a:spLocks noChangeArrowheads="1"/>
          </p:cNvSpPr>
          <p:nvPr/>
        </p:nvSpPr>
        <p:spPr bwMode="auto">
          <a:xfrm>
            <a:off x="959383" y="3509780"/>
            <a:ext cx="481443" cy="343925"/>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Z</a:t>
            </a:r>
            <a:r>
              <a:rPr lang="fr-CH" b="1" baseline="-25000" dirty="0">
                <a:latin typeface="Arial" charset="0"/>
                <a:ea typeface="ＭＳ Ｐゴシック" pitchFamily="1" charset="-128"/>
              </a:rPr>
              <a:t>0</a:t>
            </a:r>
            <a:r>
              <a:rPr lang="fr-CH" b="1" baseline="30000" dirty="0">
                <a:latin typeface="Arial" charset="0"/>
                <a:ea typeface="ＭＳ Ｐゴシック" pitchFamily="1" charset="-128"/>
              </a:rPr>
              <a:t>in</a:t>
            </a:r>
            <a:endParaRPr lang="en-US" b="1" baseline="30000" dirty="0">
              <a:latin typeface="Arial" charset="0"/>
              <a:ea typeface="ＭＳ Ｐゴシック" pitchFamily="1" charset="-128"/>
            </a:endParaRPr>
          </a:p>
        </p:txBody>
      </p:sp>
      <p:sp>
        <p:nvSpPr>
          <p:cNvPr id="1075" name="Text Box 78"/>
          <p:cNvSpPr txBox="1">
            <a:spLocks noChangeArrowheads="1"/>
          </p:cNvSpPr>
          <p:nvPr/>
        </p:nvSpPr>
        <p:spPr bwMode="auto">
          <a:xfrm>
            <a:off x="4136099" y="3481693"/>
            <a:ext cx="323245" cy="369573"/>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R</a:t>
            </a:r>
            <a:endParaRPr lang="en-US" b="1" dirty="0">
              <a:latin typeface="Arial" charset="0"/>
              <a:ea typeface="ＭＳ Ｐゴシック" pitchFamily="1" charset="-128"/>
            </a:endParaRPr>
          </a:p>
        </p:txBody>
      </p:sp>
      <p:sp>
        <p:nvSpPr>
          <p:cNvPr id="1076" name="Text Box 79"/>
          <p:cNvSpPr txBox="1">
            <a:spLocks noChangeArrowheads="1"/>
          </p:cNvSpPr>
          <p:nvPr/>
        </p:nvSpPr>
        <p:spPr bwMode="auto">
          <a:xfrm>
            <a:off x="2909998" y="3492040"/>
            <a:ext cx="298165" cy="369573"/>
          </a:xfrm>
          <a:prstGeom prst="rect">
            <a:avLst/>
          </a:prstGeom>
          <a:noFill/>
          <a:ln w="9525" algn="ctr">
            <a:noFill/>
            <a:miter lim="800000"/>
            <a:headEnd/>
            <a:tailEnd/>
          </a:ln>
        </p:spPr>
        <p:txBody>
          <a:bodyPr wrap="none">
            <a:spAutoFit/>
          </a:bodyPr>
          <a:lstStyle/>
          <a:p>
            <a:pPr eaLnBrk="0" hangingPunct="0"/>
            <a:r>
              <a:rPr lang="fr-CH" b="1" dirty="0">
                <a:latin typeface="Arial" charset="0"/>
                <a:ea typeface="ＭＳ Ｐゴシック" pitchFamily="1" charset="-128"/>
              </a:rPr>
              <a:t>L</a:t>
            </a:r>
            <a:endParaRPr lang="en-US" b="1" dirty="0">
              <a:latin typeface="Arial" charset="0"/>
              <a:ea typeface="ＭＳ Ｐゴシック" pitchFamily="1" charset="-128"/>
            </a:endParaRPr>
          </a:p>
        </p:txBody>
      </p:sp>
      <p:sp>
        <p:nvSpPr>
          <p:cNvPr id="1077" name="Text Box 80"/>
          <p:cNvSpPr txBox="1">
            <a:spLocks noChangeArrowheads="1"/>
          </p:cNvSpPr>
          <p:nvPr/>
        </p:nvSpPr>
        <p:spPr bwMode="auto">
          <a:xfrm>
            <a:off x="3567634" y="3701958"/>
            <a:ext cx="323245" cy="369573"/>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C</a:t>
            </a:r>
            <a:endParaRPr lang="en-US" b="1" dirty="0">
              <a:latin typeface="Arial" charset="0"/>
              <a:ea typeface="ＭＳ Ｐゴシック" pitchFamily="1" charset="-128"/>
            </a:endParaRPr>
          </a:p>
        </p:txBody>
      </p:sp>
      <p:sp>
        <p:nvSpPr>
          <p:cNvPr id="1078" name="Line 85"/>
          <p:cNvSpPr>
            <a:spLocks noChangeShapeType="1"/>
          </p:cNvSpPr>
          <p:nvPr/>
        </p:nvSpPr>
        <p:spPr bwMode="auto">
          <a:xfrm>
            <a:off x="2861233" y="2934725"/>
            <a:ext cx="0" cy="1481248"/>
          </a:xfrm>
          <a:prstGeom prst="line">
            <a:avLst/>
          </a:prstGeom>
          <a:noFill/>
          <a:ln w="9525">
            <a:solidFill>
              <a:srgbClr val="010BFF"/>
            </a:solidFill>
            <a:round/>
            <a:headEnd/>
            <a:tailEnd type="triangle" w="med" len="med"/>
          </a:ln>
        </p:spPr>
        <p:txBody>
          <a:bodyPr wrap="none" anchor="ctr"/>
          <a:lstStyle/>
          <a:p>
            <a:endParaRPr lang="en-GB" dirty="0"/>
          </a:p>
        </p:txBody>
      </p:sp>
      <p:sp>
        <p:nvSpPr>
          <p:cNvPr id="1079" name="Text Box 86"/>
          <p:cNvSpPr txBox="1">
            <a:spLocks noChangeArrowheads="1"/>
          </p:cNvSpPr>
          <p:nvPr/>
        </p:nvSpPr>
        <p:spPr bwMode="auto">
          <a:xfrm>
            <a:off x="2853706" y="3072206"/>
            <a:ext cx="389850" cy="369332"/>
          </a:xfrm>
          <a:prstGeom prst="rect">
            <a:avLst/>
          </a:prstGeom>
          <a:noFill/>
          <a:ln w="9525" algn="ctr">
            <a:noFill/>
            <a:miter lim="800000"/>
            <a:headEnd/>
            <a:tailEnd/>
          </a:ln>
        </p:spPr>
        <p:txBody>
          <a:bodyPr wrap="none">
            <a:spAutoFit/>
          </a:bodyPr>
          <a:lstStyle/>
          <a:p>
            <a:pPr algn="ctr" eaLnBrk="0" hangingPunct="0"/>
            <a:r>
              <a:rPr lang="fr-CH" b="1" dirty="0">
                <a:solidFill>
                  <a:srgbClr val="010BFF"/>
                </a:solidFill>
                <a:latin typeface="Arial" charset="0"/>
                <a:ea typeface="ＭＳ Ｐゴシック" pitchFamily="1" charset="-128"/>
              </a:rPr>
              <a:t>V</a:t>
            </a:r>
            <a:r>
              <a:rPr lang="fr-CH" b="1" baseline="-25000" dirty="0">
                <a:solidFill>
                  <a:srgbClr val="010BFF"/>
                </a:solidFill>
                <a:latin typeface="Arial" charset="0"/>
                <a:ea typeface="ＭＳ Ｐゴシック" pitchFamily="1" charset="-128"/>
              </a:rPr>
              <a:t>t</a:t>
            </a:r>
            <a:endParaRPr lang="en-US" b="1" baseline="-25000" dirty="0">
              <a:solidFill>
                <a:srgbClr val="010BFF"/>
              </a:solidFill>
              <a:latin typeface="Arial" charset="0"/>
              <a:ea typeface="ＭＳ Ｐゴシック" pitchFamily="1" charset="-128"/>
            </a:endParaRPr>
          </a:p>
        </p:txBody>
      </p:sp>
      <p:grpSp>
        <p:nvGrpSpPr>
          <p:cNvPr id="1080" name="Group 9"/>
          <p:cNvGrpSpPr>
            <a:grpSpLocks/>
          </p:cNvGrpSpPr>
          <p:nvPr/>
        </p:nvGrpSpPr>
        <p:grpSpPr bwMode="auto">
          <a:xfrm>
            <a:off x="1828798" y="3225948"/>
            <a:ext cx="250678" cy="896724"/>
            <a:chOff x="980" y="1928"/>
            <a:chExt cx="753" cy="2048"/>
          </a:xfrm>
        </p:grpSpPr>
        <p:grpSp>
          <p:nvGrpSpPr>
            <p:cNvPr id="1081" name="Group 10"/>
            <p:cNvGrpSpPr>
              <a:grpSpLocks/>
            </p:cNvGrpSpPr>
            <p:nvPr/>
          </p:nvGrpSpPr>
          <p:grpSpPr bwMode="auto">
            <a:xfrm>
              <a:off x="980" y="2158"/>
              <a:ext cx="753" cy="1564"/>
              <a:chOff x="980" y="2157"/>
              <a:chExt cx="1601" cy="1851"/>
            </a:xfrm>
          </p:grpSpPr>
          <p:grpSp>
            <p:nvGrpSpPr>
              <p:cNvPr id="1084" name="Group 11"/>
              <p:cNvGrpSpPr>
                <a:grpSpLocks/>
              </p:cNvGrpSpPr>
              <p:nvPr/>
            </p:nvGrpSpPr>
            <p:grpSpPr bwMode="auto">
              <a:xfrm>
                <a:off x="980" y="2157"/>
                <a:ext cx="1590" cy="786"/>
                <a:chOff x="980" y="2157"/>
                <a:chExt cx="1590" cy="786"/>
              </a:xfrm>
            </p:grpSpPr>
            <p:sp>
              <p:nvSpPr>
                <p:cNvPr id="1108"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09"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110"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11"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112"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1113" name="Group 17"/>
                <p:cNvGrpSpPr>
                  <a:grpSpLocks/>
                </p:cNvGrpSpPr>
                <p:nvPr/>
              </p:nvGrpSpPr>
              <p:grpSpPr bwMode="auto">
                <a:xfrm>
                  <a:off x="980" y="2578"/>
                  <a:ext cx="1587" cy="365"/>
                  <a:chOff x="1020" y="2578"/>
                  <a:chExt cx="1587" cy="365"/>
                </a:xfrm>
              </p:grpSpPr>
              <p:sp>
                <p:nvSpPr>
                  <p:cNvPr id="1114"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15"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16"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1085" name="Group 21"/>
              <p:cNvGrpSpPr>
                <a:grpSpLocks/>
              </p:cNvGrpSpPr>
              <p:nvPr/>
            </p:nvGrpSpPr>
            <p:grpSpPr bwMode="auto">
              <a:xfrm>
                <a:off x="989" y="2574"/>
                <a:ext cx="1590" cy="786"/>
                <a:chOff x="980" y="2157"/>
                <a:chExt cx="1590" cy="786"/>
              </a:xfrm>
            </p:grpSpPr>
            <p:sp>
              <p:nvSpPr>
                <p:cNvPr id="1099"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00"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101"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02"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103"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1104" name="Group 27"/>
                <p:cNvGrpSpPr>
                  <a:grpSpLocks/>
                </p:cNvGrpSpPr>
                <p:nvPr/>
              </p:nvGrpSpPr>
              <p:grpSpPr bwMode="auto">
                <a:xfrm>
                  <a:off x="980" y="2578"/>
                  <a:ext cx="1587" cy="365"/>
                  <a:chOff x="1020" y="2578"/>
                  <a:chExt cx="1587" cy="365"/>
                </a:xfrm>
              </p:grpSpPr>
              <p:sp>
                <p:nvSpPr>
                  <p:cNvPr id="1105"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06"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07"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1086" name="Group 31"/>
              <p:cNvGrpSpPr>
                <a:grpSpLocks/>
              </p:cNvGrpSpPr>
              <p:nvPr/>
            </p:nvGrpSpPr>
            <p:grpSpPr bwMode="auto">
              <a:xfrm>
                <a:off x="982" y="3007"/>
                <a:ext cx="1590" cy="786"/>
                <a:chOff x="980" y="2157"/>
                <a:chExt cx="1590" cy="786"/>
              </a:xfrm>
            </p:grpSpPr>
            <p:sp>
              <p:nvSpPr>
                <p:cNvPr id="1090"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91"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092"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93"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094"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1095" name="Group 37"/>
                <p:cNvGrpSpPr>
                  <a:grpSpLocks/>
                </p:cNvGrpSpPr>
                <p:nvPr/>
              </p:nvGrpSpPr>
              <p:grpSpPr bwMode="auto">
                <a:xfrm>
                  <a:off x="980" y="2578"/>
                  <a:ext cx="1587" cy="365"/>
                  <a:chOff x="1020" y="2578"/>
                  <a:chExt cx="1587" cy="365"/>
                </a:xfrm>
              </p:grpSpPr>
              <p:sp>
                <p:nvSpPr>
                  <p:cNvPr id="1096"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97"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98"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1087" name="Group 41"/>
              <p:cNvGrpSpPr>
                <a:grpSpLocks/>
              </p:cNvGrpSpPr>
              <p:nvPr/>
            </p:nvGrpSpPr>
            <p:grpSpPr bwMode="auto">
              <a:xfrm>
                <a:off x="1785" y="3432"/>
                <a:ext cx="796" cy="576"/>
                <a:chOff x="3953" y="2600"/>
                <a:chExt cx="796" cy="576"/>
              </a:xfrm>
            </p:grpSpPr>
            <p:sp>
              <p:nvSpPr>
                <p:cNvPr id="1088"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089"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1082"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1083"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1117" name="Rectangle 55"/>
          <p:cNvSpPr>
            <a:spLocks noChangeArrowheads="1"/>
          </p:cNvSpPr>
          <p:nvPr/>
        </p:nvSpPr>
        <p:spPr bwMode="auto">
          <a:xfrm>
            <a:off x="1427531" y="3438822"/>
            <a:ext cx="143492" cy="476168"/>
          </a:xfrm>
          <a:prstGeom prst="rect">
            <a:avLst/>
          </a:prstGeom>
          <a:noFill/>
          <a:ln w="28575" algn="ctr">
            <a:solidFill>
              <a:schemeClr val="tx1"/>
            </a:solidFill>
            <a:miter lim="800000"/>
            <a:headEnd/>
            <a:tailEnd/>
          </a:ln>
        </p:spPr>
        <p:txBody>
          <a:bodyPr wrap="none" anchor="ctr"/>
          <a:lstStyle/>
          <a:p>
            <a:pPr eaLnBrk="0" hangingPunct="0"/>
            <a:endParaRPr lang="en-GB" sz="1800" dirty="0"/>
          </a:p>
        </p:txBody>
      </p:sp>
      <p:grpSp>
        <p:nvGrpSpPr>
          <p:cNvPr id="1118" name="Group 9"/>
          <p:cNvGrpSpPr>
            <a:grpSpLocks/>
          </p:cNvGrpSpPr>
          <p:nvPr/>
        </p:nvGrpSpPr>
        <p:grpSpPr bwMode="auto">
          <a:xfrm flipH="1">
            <a:off x="2163195" y="3225948"/>
            <a:ext cx="250678" cy="896724"/>
            <a:chOff x="980" y="1928"/>
            <a:chExt cx="753" cy="2048"/>
          </a:xfrm>
        </p:grpSpPr>
        <p:grpSp>
          <p:nvGrpSpPr>
            <p:cNvPr id="1119" name="Group 10"/>
            <p:cNvGrpSpPr>
              <a:grpSpLocks/>
            </p:cNvGrpSpPr>
            <p:nvPr/>
          </p:nvGrpSpPr>
          <p:grpSpPr bwMode="auto">
            <a:xfrm>
              <a:off x="980" y="2158"/>
              <a:ext cx="753" cy="1564"/>
              <a:chOff x="980" y="2157"/>
              <a:chExt cx="1601" cy="1851"/>
            </a:xfrm>
          </p:grpSpPr>
          <p:grpSp>
            <p:nvGrpSpPr>
              <p:cNvPr id="1122" name="Group 11"/>
              <p:cNvGrpSpPr>
                <a:grpSpLocks/>
              </p:cNvGrpSpPr>
              <p:nvPr/>
            </p:nvGrpSpPr>
            <p:grpSpPr bwMode="auto">
              <a:xfrm>
                <a:off x="980" y="2157"/>
                <a:ext cx="1590" cy="786"/>
                <a:chOff x="980" y="2157"/>
                <a:chExt cx="1590" cy="786"/>
              </a:xfrm>
            </p:grpSpPr>
            <p:sp>
              <p:nvSpPr>
                <p:cNvPr id="1146"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47"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148"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49"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150"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1151" name="Group 17"/>
                <p:cNvGrpSpPr>
                  <a:grpSpLocks/>
                </p:cNvGrpSpPr>
                <p:nvPr/>
              </p:nvGrpSpPr>
              <p:grpSpPr bwMode="auto">
                <a:xfrm>
                  <a:off x="980" y="2578"/>
                  <a:ext cx="1587" cy="365"/>
                  <a:chOff x="1020" y="2578"/>
                  <a:chExt cx="1587" cy="365"/>
                </a:xfrm>
              </p:grpSpPr>
              <p:sp>
                <p:nvSpPr>
                  <p:cNvPr id="1152"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53"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54"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1123" name="Group 21"/>
              <p:cNvGrpSpPr>
                <a:grpSpLocks/>
              </p:cNvGrpSpPr>
              <p:nvPr/>
            </p:nvGrpSpPr>
            <p:grpSpPr bwMode="auto">
              <a:xfrm>
                <a:off x="989" y="2574"/>
                <a:ext cx="1590" cy="786"/>
                <a:chOff x="980" y="2157"/>
                <a:chExt cx="1590" cy="786"/>
              </a:xfrm>
            </p:grpSpPr>
            <p:sp>
              <p:nvSpPr>
                <p:cNvPr id="1137"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38"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139"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40"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141"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1142" name="Group 27"/>
                <p:cNvGrpSpPr>
                  <a:grpSpLocks/>
                </p:cNvGrpSpPr>
                <p:nvPr/>
              </p:nvGrpSpPr>
              <p:grpSpPr bwMode="auto">
                <a:xfrm>
                  <a:off x="980" y="2578"/>
                  <a:ext cx="1587" cy="365"/>
                  <a:chOff x="1020" y="2578"/>
                  <a:chExt cx="1587" cy="365"/>
                </a:xfrm>
              </p:grpSpPr>
              <p:sp>
                <p:nvSpPr>
                  <p:cNvPr id="1143"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44"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45"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1124" name="Group 31"/>
              <p:cNvGrpSpPr>
                <a:grpSpLocks/>
              </p:cNvGrpSpPr>
              <p:nvPr/>
            </p:nvGrpSpPr>
            <p:grpSpPr bwMode="auto">
              <a:xfrm>
                <a:off x="982" y="3007"/>
                <a:ext cx="1590" cy="786"/>
                <a:chOff x="980" y="2157"/>
                <a:chExt cx="1590" cy="786"/>
              </a:xfrm>
            </p:grpSpPr>
            <p:sp>
              <p:nvSpPr>
                <p:cNvPr id="1128"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29"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130"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31"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1132"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1133" name="Group 37"/>
                <p:cNvGrpSpPr>
                  <a:grpSpLocks/>
                </p:cNvGrpSpPr>
                <p:nvPr/>
              </p:nvGrpSpPr>
              <p:grpSpPr bwMode="auto">
                <a:xfrm>
                  <a:off x="980" y="2578"/>
                  <a:ext cx="1587" cy="365"/>
                  <a:chOff x="1020" y="2578"/>
                  <a:chExt cx="1587" cy="365"/>
                </a:xfrm>
              </p:grpSpPr>
              <p:sp>
                <p:nvSpPr>
                  <p:cNvPr id="1134"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35"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36"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1125" name="Group 41"/>
              <p:cNvGrpSpPr>
                <a:grpSpLocks/>
              </p:cNvGrpSpPr>
              <p:nvPr/>
            </p:nvGrpSpPr>
            <p:grpSpPr bwMode="auto">
              <a:xfrm>
                <a:off x="1785" y="3432"/>
                <a:ext cx="796" cy="576"/>
                <a:chOff x="3953" y="2600"/>
                <a:chExt cx="796" cy="576"/>
              </a:xfrm>
            </p:grpSpPr>
            <p:sp>
              <p:nvSpPr>
                <p:cNvPr id="1126"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1127"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1120"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1121"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1229" name="Line 72"/>
          <p:cNvSpPr>
            <a:spLocks noChangeShapeType="1"/>
          </p:cNvSpPr>
          <p:nvPr/>
        </p:nvSpPr>
        <p:spPr bwMode="auto">
          <a:xfrm>
            <a:off x="2296948" y="4077444"/>
            <a:ext cx="0" cy="354790"/>
          </a:xfrm>
          <a:prstGeom prst="line">
            <a:avLst/>
          </a:prstGeom>
          <a:noFill/>
          <a:ln w="28575">
            <a:solidFill>
              <a:schemeClr val="tx1"/>
            </a:solidFill>
            <a:round/>
            <a:headEnd/>
            <a:tailEnd/>
          </a:ln>
        </p:spPr>
        <p:txBody>
          <a:bodyPr wrap="none" anchor="ctr"/>
          <a:lstStyle/>
          <a:p>
            <a:endParaRPr lang="en-GB" dirty="0"/>
          </a:p>
        </p:txBody>
      </p:sp>
      <p:sp>
        <p:nvSpPr>
          <p:cNvPr id="1230" name="Line 72"/>
          <p:cNvSpPr>
            <a:spLocks noChangeShapeType="1"/>
          </p:cNvSpPr>
          <p:nvPr/>
        </p:nvSpPr>
        <p:spPr bwMode="auto">
          <a:xfrm>
            <a:off x="1962556" y="2942116"/>
            <a:ext cx="0" cy="307485"/>
          </a:xfrm>
          <a:prstGeom prst="line">
            <a:avLst/>
          </a:prstGeom>
          <a:noFill/>
          <a:ln w="28575">
            <a:solidFill>
              <a:schemeClr val="tx1"/>
            </a:solidFill>
            <a:round/>
            <a:headEnd/>
            <a:tailEnd/>
          </a:ln>
        </p:spPr>
        <p:txBody>
          <a:bodyPr wrap="none" anchor="ctr"/>
          <a:lstStyle/>
          <a:p>
            <a:endParaRPr lang="en-GB" dirty="0"/>
          </a:p>
        </p:txBody>
      </p:sp>
      <p:sp>
        <p:nvSpPr>
          <p:cNvPr id="1231" name="Line 72"/>
          <p:cNvSpPr>
            <a:spLocks noChangeShapeType="1"/>
          </p:cNvSpPr>
          <p:nvPr/>
        </p:nvSpPr>
        <p:spPr bwMode="auto">
          <a:xfrm>
            <a:off x="1962556" y="4077444"/>
            <a:ext cx="0" cy="354790"/>
          </a:xfrm>
          <a:prstGeom prst="line">
            <a:avLst/>
          </a:prstGeom>
          <a:noFill/>
          <a:ln w="28575">
            <a:solidFill>
              <a:schemeClr val="tx1"/>
            </a:solidFill>
            <a:round/>
            <a:headEnd/>
            <a:tailEnd/>
          </a:ln>
        </p:spPr>
        <p:txBody>
          <a:bodyPr wrap="none" anchor="ctr"/>
          <a:lstStyle/>
          <a:p>
            <a:endParaRPr lang="en-GB" dirty="0"/>
          </a:p>
        </p:txBody>
      </p:sp>
      <p:sp>
        <p:nvSpPr>
          <p:cNvPr id="1232" name="Line 72"/>
          <p:cNvSpPr>
            <a:spLocks noChangeShapeType="1"/>
          </p:cNvSpPr>
          <p:nvPr/>
        </p:nvSpPr>
        <p:spPr bwMode="auto">
          <a:xfrm>
            <a:off x="2296948" y="2942116"/>
            <a:ext cx="0" cy="307485"/>
          </a:xfrm>
          <a:prstGeom prst="line">
            <a:avLst/>
          </a:prstGeom>
          <a:noFill/>
          <a:ln w="28575">
            <a:solidFill>
              <a:schemeClr val="tx1"/>
            </a:solidFill>
            <a:round/>
            <a:headEnd/>
            <a:tailEnd/>
          </a:ln>
        </p:spPr>
        <p:txBody>
          <a:bodyPr wrap="none" anchor="ctr"/>
          <a:lstStyle/>
          <a:p>
            <a:endParaRPr lang="en-GB" dirty="0"/>
          </a:p>
        </p:txBody>
      </p:sp>
      <p:sp>
        <p:nvSpPr>
          <p:cNvPr id="1233" name="Line 58"/>
          <p:cNvSpPr>
            <a:spLocks noChangeShapeType="1"/>
          </p:cNvSpPr>
          <p:nvPr/>
        </p:nvSpPr>
        <p:spPr bwMode="auto">
          <a:xfrm>
            <a:off x="825626" y="4432233"/>
            <a:ext cx="1136930" cy="0"/>
          </a:xfrm>
          <a:prstGeom prst="line">
            <a:avLst/>
          </a:prstGeom>
          <a:noFill/>
          <a:ln w="28575">
            <a:solidFill>
              <a:schemeClr val="tx1"/>
            </a:solidFill>
            <a:round/>
            <a:headEnd/>
            <a:tailEnd/>
          </a:ln>
        </p:spPr>
        <p:txBody>
          <a:bodyPr wrap="none" anchor="ctr"/>
          <a:lstStyle/>
          <a:p>
            <a:endParaRPr lang="en-GB" dirty="0"/>
          </a:p>
        </p:txBody>
      </p:sp>
      <p:sp>
        <p:nvSpPr>
          <p:cNvPr id="1234" name="Line 58"/>
          <p:cNvSpPr>
            <a:spLocks noChangeShapeType="1"/>
          </p:cNvSpPr>
          <p:nvPr/>
        </p:nvSpPr>
        <p:spPr bwMode="auto">
          <a:xfrm>
            <a:off x="825626" y="2942116"/>
            <a:ext cx="1136930" cy="0"/>
          </a:xfrm>
          <a:prstGeom prst="line">
            <a:avLst/>
          </a:prstGeom>
          <a:noFill/>
          <a:ln w="28575">
            <a:solidFill>
              <a:schemeClr val="tx1"/>
            </a:solidFill>
            <a:round/>
            <a:headEnd/>
            <a:tailEnd/>
          </a:ln>
        </p:spPr>
        <p:txBody>
          <a:bodyPr wrap="none" anchor="ctr"/>
          <a:lstStyle/>
          <a:p>
            <a:endParaRPr lang="en-GB" dirty="0"/>
          </a:p>
        </p:txBody>
      </p:sp>
      <p:sp>
        <p:nvSpPr>
          <p:cNvPr id="1235" name="Line 72"/>
          <p:cNvSpPr>
            <a:spLocks noChangeShapeType="1"/>
          </p:cNvSpPr>
          <p:nvPr/>
        </p:nvSpPr>
        <p:spPr bwMode="auto">
          <a:xfrm>
            <a:off x="4648200" y="2971800"/>
            <a:ext cx="0" cy="459885"/>
          </a:xfrm>
          <a:prstGeom prst="line">
            <a:avLst/>
          </a:prstGeom>
          <a:noFill/>
          <a:ln w="28575">
            <a:solidFill>
              <a:schemeClr val="tx1"/>
            </a:solidFill>
            <a:round/>
            <a:headEnd/>
            <a:tailEnd/>
          </a:ln>
        </p:spPr>
        <p:txBody>
          <a:bodyPr wrap="none" anchor="ctr"/>
          <a:lstStyle/>
          <a:p>
            <a:endParaRPr lang="en-GB" dirty="0"/>
          </a:p>
        </p:txBody>
      </p:sp>
      <p:sp>
        <p:nvSpPr>
          <p:cNvPr id="1236" name="Line 72"/>
          <p:cNvSpPr>
            <a:spLocks noChangeShapeType="1"/>
          </p:cNvSpPr>
          <p:nvPr/>
        </p:nvSpPr>
        <p:spPr bwMode="auto">
          <a:xfrm>
            <a:off x="4648200" y="3886200"/>
            <a:ext cx="0" cy="583390"/>
          </a:xfrm>
          <a:prstGeom prst="line">
            <a:avLst/>
          </a:prstGeom>
          <a:noFill/>
          <a:ln w="28575">
            <a:solidFill>
              <a:schemeClr val="tx1"/>
            </a:solidFill>
            <a:round/>
            <a:headEnd/>
            <a:tailEnd/>
          </a:ln>
        </p:spPr>
        <p:txBody>
          <a:bodyPr wrap="none" anchor="ctr"/>
          <a:lstStyle/>
          <a:p>
            <a:endParaRPr lang="en-GB" dirty="0"/>
          </a:p>
        </p:txBody>
      </p:sp>
      <p:sp>
        <p:nvSpPr>
          <p:cNvPr id="1246" name="Text Box 86"/>
          <p:cNvSpPr txBox="1">
            <a:spLocks noChangeArrowheads="1"/>
          </p:cNvSpPr>
          <p:nvPr/>
        </p:nvSpPr>
        <p:spPr bwMode="auto">
          <a:xfrm>
            <a:off x="1530070" y="2934725"/>
            <a:ext cx="389850" cy="369332"/>
          </a:xfrm>
          <a:prstGeom prst="rect">
            <a:avLst/>
          </a:prstGeom>
          <a:noFill/>
          <a:ln w="9525" algn="ctr">
            <a:noFill/>
            <a:miter lim="800000"/>
            <a:headEnd/>
            <a:tailEnd/>
          </a:ln>
        </p:spPr>
        <p:txBody>
          <a:bodyPr wrap="none">
            <a:spAutoFit/>
          </a:bodyPr>
          <a:lstStyle/>
          <a:p>
            <a:pPr algn="ctr" eaLnBrk="0" hangingPunct="0"/>
            <a:r>
              <a:rPr lang="fr-CH" b="1" dirty="0">
                <a:solidFill>
                  <a:srgbClr val="010BFF"/>
                </a:solidFill>
                <a:latin typeface="Arial" charset="0"/>
                <a:ea typeface="ＭＳ Ｐゴシック" pitchFamily="1" charset="-128"/>
              </a:rPr>
              <a:t>V</a:t>
            </a:r>
            <a:r>
              <a:rPr lang="fr-CH" b="1" baseline="-25000" dirty="0">
                <a:solidFill>
                  <a:srgbClr val="010BFF"/>
                </a:solidFill>
                <a:latin typeface="Arial" charset="0"/>
                <a:ea typeface="ＭＳ Ｐゴシック" pitchFamily="1" charset="-128"/>
              </a:rPr>
              <a:t>i</a:t>
            </a:r>
            <a:endParaRPr lang="en-US" b="1" baseline="-25000" dirty="0">
              <a:solidFill>
                <a:srgbClr val="010BFF"/>
              </a:solidFill>
              <a:latin typeface="Arial" charset="0"/>
              <a:ea typeface="ＭＳ Ｐゴシック" pitchFamily="1" charset="-128"/>
            </a:endParaRPr>
          </a:p>
        </p:txBody>
      </p:sp>
      <p:sp>
        <p:nvSpPr>
          <p:cNvPr id="1247" name="Line 85"/>
          <p:cNvSpPr>
            <a:spLocks noChangeShapeType="1"/>
          </p:cNvSpPr>
          <p:nvPr/>
        </p:nvSpPr>
        <p:spPr bwMode="auto">
          <a:xfrm>
            <a:off x="1682470" y="2934725"/>
            <a:ext cx="0" cy="1481248"/>
          </a:xfrm>
          <a:prstGeom prst="line">
            <a:avLst/>
          </a:prstGeom>
          <a:noFill/>
          <a:ln w="9525">
            <a:solidFill>
              <a:srgbClr val="010BFF"/>
            </a:solidFill>
            <a:round/>
            <a:headEnd/>
            <a:tailEnd type="triangle" w="med" len="med"/>
          </a:ln>
        </p:spPr>
        <p:txBody>
          <a:bodyPr wrap="none" anchor="ctr"/>
          <a:lstStyle/>
          <a:p>
            <a:endParaRPr lang="en-GB" dirty="0"/>
          </a:p>
        </p:txBody>
      </p:sp>
      <p:sp>
        <p:nvSpPr>
          <p:cNvPr id="1248" name="Text Box 77"/>
          <p:cNvSpPr txBox="1">
            <a:spLocks noChangeArrowheads="1"/>
          </p:cNvSpPr>
          <p:nvPr/>
        </p:nvSpPr>
        <p:spPr bwMode="auto">
          <a:xfrm>
            <a:off x="4876800" y="3505200"/>
            <a:ext cx="525217" cy="276999"/>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R</a:t>
            </a:r>
            <a:r>
              <a:rPr lang="fr-CH" b="1" baseline="30000" dirty="0">
                <a:latin typeface="Arial" charset="0"/>
                <a:ea typeface="ＭＳ Ｐゴシック" pitchFamily="1" charset="-128"/>
              </a:rPr>
              <a:t>out</a:t>
            </a:r>
            <a:endParaRPr lang="en-US" b="1" baseline="30000" dirty="0">
              <a:latin typeface="Arial" charset="0"/>
              <a:ea typeface="ＭＳ Ｐゴシック" pitchFamily="1" charset="-128"/>
            </a:endParaRPr>
          </a:p>
        </p:txBody>
      </p:sp>
      <p:graphicFrame>
        <p:nvGraphicFramePr>
          <p:cNvPr id="375816" name="Object 8"/>
          <p:cNvGraphicFramePr>
            <a:graphicFrameLocks noChangeAspect="1"/>
          </p:cNvGraphicFramePr>
          <p:nvPr/>
        </p:nvGraphicFramePr>
        <p:xfrm>
          <a:off x="5943600" y="3200400"/>
          <a:ext cx="1981200" cy="571500"/>
        </p:xfrm>
        <a:graphic>
          <a:graphicData uri="http://schemas.openxmlformats.org/presentationml/2006/ole">
            <mc:AlternateContent xmlns:mc="http://schemas.openxmlformats.org/markup-compatibility/2006">
              <mc:Choice xmlns:v="urn:schemas-microsoft-com:vml" Requires="v">
                <p:oleObj name="Equation" r:id="rId4" imgW="838080" imgH="241200" progId="Equation.3">
                  <p:embed/>
                </p:oleObj>
              </mc:Choice>
              <mc:Fallback>
                <p:oleObj name="Equation" r:id="rId4" imgW="83808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3200400"/>
                        <a:ext cx="1981200"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5817" name="Object 9"/>
          <p:cNvGraphicFramePr>
            <a:graphicFrameLocks noChangeAspect="1"/>
          </p:cNvGraphicFramePr>
          <p:nvPr/>
        </p:nvGraphicFramePr>
        <p:xfrm>
          <a:off x="5638800" y="3962400"/>
          <a:ext cx="2641600" cy="1082675"/>
        </p:xfrm>
        <a:graphic>
          <a:graphicData uri="http://schemas.openxmlformats.org/presentationml/2006/ole">
            <mc:AlternateContent xmlns:mc="http://schemas.openxmlformats.org/markup-compatibility/2006">
              <mc:Choice xmlns:v="urn:schemas-microsoft-com:vml" Requires="v">
                <p:oleObj name="Equation" r:id="rId6" imgW="1117440" imgH="457200" progId="Equation.3">
                  <p:embed/>
                </p:oleObj>
              </mc:Choice>
              <mc:Fallback>
                <p:oleObj name="Equation" r:id="rId6" imgW="1117440" imgH="457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38800" y="3962400"/>
                        <a:ext cx="2641600" cy="1082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Footer Placeholder 2">
            <a:extLst>
              <a:ext uri="{FF2B5EF4-FFF2-40B4-BE49-F238E27FC236}">
                <a16:creationId xmlns:a16="http://schemas.microsoft.com/office/drawing/2014/main" id="{1E35950D-B8AF-4E57-98C6-E5FA1A40181D}"/>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90A13A92-1D63-4916-B4D1-174D0C6D6B22}"/>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2466346173"/>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ECABC72-D80C-4584-B325-A0C029A8E655}" type="slidenum">
              <a:rPr lang="en-GB" smtClean="0"/>
              <a:pPr/>
              <a:t>168</a:t>
            </a:fld>
            <a:endParaRPr lang="en-GB" dirty="0"/>
          </a:p>
        </p:txBody>
      </p:sp>
      <p:graphicFrame>
        <p:nvGraphicFramePr>
          <p:cNvPr id="376834" name="Object 3"/>
          <p:cNvGraphicFramePr>
            <a:graphicFrameLocks noChangeAspect="1"/>
          </p:cNvGraphicFramePr>
          <p:nvPr/>
        </p:nvGraphicFramePr>
        <p:xfrm>
          <a:off x="1089025" y="2536825"/>
          <a:ext cx="6632575" cy="1016000"/>
        </p:xfrm>
        <a:graphic>
          <a:graphicData uri="http://schemas.openxmlformats.org/presentationml/2006/ole">
            <mc:AlternateContent xmlns:mc="http://schemas.openxmlformats.org/markup-compatibility/2006">
              <mc:Choice xmlns:v="urn:schemas-microsoft-com:vml" Requires="v">
                <p:oleObj name="Equation" r:id="rId2" imgW="4063680" imgH="622080" progId="Equation.3">
                  <p:embed/>
                </p:oleObj>
              </mc:Choice>
              <mc:Fallback>
                <p:oleObj name="Equation" r:id="rId2" imgW="4063680" imgH="62208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9025" y="2536825"/>
                        <a:ext cx="6632575" cy="1016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6835" name="Object 4"/>
          <p:cNvGraphicFramePr>
            <a:graphicFrameLocks noChangeAspect="1"/>
          </p:cNvGraphicFramePr>
          <p:nvPr/>
        </p:nvGraphicFramePr>
        <p:xfrm>
          <a:off x="2209800" y="3352800"/>
          <a:ext cx="3527425" cy="858876"/>
        </p:xfrm>
        <a:graphic>
          <a:graphicData uri="http://schemas.openxmlformats.org/presentationml/2006/ole">
            <mc:AlternateContent xmlns:mc="http://schemas.openxmlformats.org/markup-compatibility/2006">
              <mc:Choice xmlns:v="urn:schemas-microsoft-com:vml" Requires="v">
                <p:oleObj name="Equation" r:id="rId4" imgW="1981080" imgH="482400" progId="Equation.3">
                  <p:embed/>
                </p:oleObj>
              </mc:Choice>
              <mc:Fallback>
                <p:oleObj name="Equation" r:id="rId4" imgW="1981080" imgH="482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3352800"/>
                        <a:ext cx="3527425" cy="8588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6836" name="Object 5"/>
          <p:cNvGraphicFramePr>
            <a:graphicFrameLocks noChangeAspect="1"/>
          </p:cNvGraphicFramePr>
          <p:nvPr/>
        </p:nvGraphicFramePr>
        <p:xfrm>
          <a:off x="762000" y="4191000"/>
          <a:ext cx="2179638" cy="770228"/>
        </p:xfrm>
        <a:graphic>
          <a:graphicData uri="http://schemas.openxmlformats.org/presentationml/2006/ole">
            <mc:AlternateContent xmlns:mc="http://schemas.openxmlformats.org/markup-compatibility/2006">
              <mc:Choice xmlns:v="urn:schemas-microsoft-com:vml" Requires="v">
                <p:oleObj name="Equation" r:id="rId6" imgW="1041120" imgH="368280" progId="Equation.3">
                  <p:embed/>
                </p:oleObj>
              </mc:Choice>
              <mc:Fallback>
                <p:oleObj name="Equation" r:id="rId6" imgW="1041120" imgH="3682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0" y="4191000"/>
                        <a:ext cx="2179638" cy="7702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6837" name="Object 6"/>
          <p:cNvGraphicFramePr>
            <a:graphicFrameLocks noChangeAspect="1"/>
          </p:cNvGraphicFramePr>
          <p:nvPr/>
        </p:nvGraphicFramePr>
        <p:xfrm>
          <a:off x="6324600" y="3962400"/>
          <a:ext cx="1360488" cy="978007"/>
        </p:xfrm>
        <a:graphic>
          <a:graphicData uri="http://schemas.openxmlformats.org/presentationml/2006/ole">
            <mc:AlternateContent xmlns:mc="http://schemas.openxmlformats.org/markup-compatibility/2006">
              <mc:Choice xmlns:v="urn:schemas-microsoft-com:vml" Requires="v">
                <p:oleObj name="Equation" r:id="rId8" imgW="812520" imgH="583920" progId="Equation.3">
                  <p:embed/>
                </p:oleObj>
              </mc:Choice>
              <mc:Fallback>
                <p:oleObj name="Equation" r:id="rId8" imgW="812520" imgH="583920" progId="Equation.3">
                  <p:embed/>
                  <p:pic>
                    <p:nvPicPr>
                      <p:cNvPr id="0" name=""/>
                      <p:cNvPicPr>
                        <a:picLocks noChangeAspect="1" noChangeArrowheads="1"/>
                      </p:cNvPicPr>
                      <p:nvPr/>
                    </p:nvPicPr>
                    <p:blipFill>
                      <a:blip r:embed="rId9"/>
                      <a:srcRect/>
                      <a:stretch>
                        <a:fillRect/>
                      </a:stretch>
                    </p:blipFill>
                    <p:spPr bwMode="auto">
                      <a:xfrm>
                        <a:off x="6324600" y="3962400"/>
                        <a:ext cx="1360488" cy="97800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6838" name="Object 8"/>
          <p:cNvGraphicFramePr>
            <a:graphicFrameLocks noChangeAspect="1"/>
          </p:cNvGraphicFramePr>
          <p:nvPr/>
        </p:nvGraphicFramePr>
        <p:xfrm>
          <a:off x="3657600" y="4267200"/>
          <a:ext cx="1712913" cy="540843"/>
        </p:xfrm>
        <a:graphic>
          <a:graphicData uri="http://schemas.openxmlformats.org/presentationml/2006/ole">
            <mc:AlternateContent xmlns:mc="http://schemas.openxmlformats.org/markup-compatibility/2006">
              <mc:Choice xmlns:v="urn:schemas-microsoft-com:vml" Requires="v">
                <p:oleObj name="Equation" r:id="rId10" imgW="723600" imgH="228600" progId="Equation.3">
                  <p:embed/>
                </p:oleObj>
              </mc:Choice>
              <mc:Fallback>
                <p:oleObj name="Equation" r:id="rId10" imgW="723600" imgH="2286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57600" y="4267200"/>
                        <a:ext cx="1712913" cy="5408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06" name="Group 405"/>
          <p:cNvGrpSpPr/>
          <p:nvPr/>
        </p:nvGrpSpPr>
        <p:grpSpPr>
          <a:xfrm>
            <a:off x="1752600" y="914400"/>
            <a:ext cx="3813601" cy="1509335"/>
            <a:chOff x="1676400" y="715101"/>
            <a:chExt cx="3813601" cy="1509335"/>
          </a:xfrm>
        </p:grpSpPr>
        <p:grpSp>
          <p:nvGrpSpPr>
            <p:cNvPr id="232" name="Group 9"/>
            <p:cNvGrpSpPr>
              <a:grpSpLocks/>
            </p:cNvGrpSpPr>
            <p:nvPr/>
          </p:nvGrpSpPr>
          <p:grpSpPr bwMode="auto">
            <a:xfrm>
              <a:off x="4209411" y="1004406"/>
              <a:ext cx="250678" cy="896724"/>
              <a:chOff x="980" y="1928"/>
              <a:chExt cx="753" cy="2048"/>
            </a:xfrm>
          </p:grpSpPr>
          <p:grpSp>
            <p:nvGrpSpPr>
              <p:cNvPr id="233" name="Group 10"/>
              <p:cNvGrpSpPr>
                <a:grpSpLocks/>
              </p:cNvGrpSpPr>
              <p:nvPr/>
            </p:nvGrpSpPr>
            <p:grpSpPr bwMode="auto">
              <a:xfrm>
                <a:off x="980" y="2158"/>
                <a:ext cx="753" cy="1564"/>
                <a:chOff x="980" y="2157"/>
                <a:chExt cx="1601" cy="1851"/>
              </a:xfrm>
            </p:grpSpPr>
            <p:grpSp>
              <p:nvGrpSpPr>
                <p:cNvPr id="236" name="Group 11"/>
                <p:cNvGrpSpPr>
                  <a:grpSpLocks/>
                </p:cNvGrpSpPr>
                <p:nvPr/>
              </p:nvGrpSpPr>
              <p:grpSpPr bwMode="auto">
                <a:xfrm>
                  <a:off x="980" y="2157"/>
                  <a:ext cx="1590" cy="786"/>
                  <a:chOff x="980" y="2157"/>
                  <a:chExt cx="1590" cy="786"/>
                </a:xfrm>
              </p:grpSpPr>
              <p:sp>
                <p:nvSpPr>
                  <p:cNvPr id="263"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67"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268"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72"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283"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285" name="Group 17"/>
                  <p:cNvGrpSpPr>
                    <a:grpSpLocks/>
                  </p:cNvGrpSpPr>
                  <p:nvPr/>
                </p:nvGrpSpPr>
                <p:grpSpPr bwMode="auto">
                  <a:xfrm>
                    <a:off x="980" y="2578"/>
                    <a:ext cx="1587" cy="365"/>
                    <a:chOff x="1020" y="2578"/>
                    <a:chExt cx="1587" cy="365"/>
                  </a:xfrm>
                </p:grpSpPr>
                <p:sp>
                  <p:nvSpPr>
                    <p:cNvPr id="286"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87"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88"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237" name="Group 21"/>
                <p:cNvGrpSpPr>
                  <a:grpSpLocks/>
                </p:cNvGrpSpPr>
                <p:nvPr/>
              </p:nvGrpSpPr>
              <p:grpSpPr bwMode="auto">
                <a:xfrm>
                  <a:off x="989" y="2574"/>
                  <a:ext cx="1590" cy="786"/>
                  <a:chOff x="980" y="2157"/>
                  <a:chExt cx="1590" cy="786"/>
                </a:xfrm>
              </p:grpSpPr>
              <p:sp>
                <p:nvSpPr>
                  <p:cNvPr id="251"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52"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253"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54"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255"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256" name="Group 27"/>
                  <p:cNvGrpSpPr>
                    <a:grpSpLocks/>
                  </p:cNvGrpSpPr>
                  <p:nvPr/>
                </p:nvGrpSpPr>
                <p:grpSpPr bwMode="auto">
                  <a:xfrm>
                    <a:off x="980" y="2578"/>
                    <a:ext cx="1587" cy="365"/>
                    <a:chOff x="1020" y="2578"/>
                    <a:chExt cx="1587" cy="365"/>
                  </a:xfrm>
                </p:grpSpPr>
                <p:sp>
                  <p:nvSpPr>
                    <p:cNvPr id="258"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59"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60"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238" name="Group 31"/>
                <p:cNvGrpSpPr>
                  <a:grpSpLocks/>
                </p:cNvGrpSpPr>
                <p:nvPr/>
              </p:nvGrpSpPr>
              <p:grpSpPr bwMode="auto">
                <a:xfrm>
                  <a:off x="982" y="3007"/>
                  <a:ext cx="1590" cy="786"/>
                  <a:chOff x="980" y="2157"/>
                  <a:chExt cx="1590" cy="786"/>
                </a:xfrm>
              </p:grpSpPr>
              <p:sp>
                <p:nvSpPr>
                  <p:cNvPr id="242"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43"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244"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45"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246"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247" name="Group 37"/>
                  <p:cNvGrpSpPr>
                    <a:grpSpLocks/>
                  </p:cNvGrpSpPr>
                  <p:nvPr/>
                </p:nvGrpSpPr>
                <p:grpSpPr bwMode="auto">
                  <a:xfrm>
                    <a:off x="980" y="2578"/>
                    <a:ext cx="1587" cy="365"/>
                    <a:chOff x="1020" y="2578"/>
                    <a:chExt cx="1587" cy="365"/>
                  </a:xfrm>
                </p:grpSpPr>
                <p:sp>
                  <p:nvSpPr>
                    <p:cNvPr id="248"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49"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50"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239" name="Group 41"/>
                <p:cNvGrpSpPr>
                  <a:grpSpLocks/>
                </p:cNvGrpSpPr>
                <p:nvPr/>
              </p:nvGrpSpPr>
              <p:grpSpPr bwMode="auto">
                <a:xfrm>
                  <a:off x="1785" y="3432"/>
                  <a:ext cx="796" cy="576"/>
                  <a:chOff x="3953" y="2600"/>
                  <a:chExt cx="796" cy="576"/>
                </a:xfrm>
              </p:grpSpPr>
              <p:sp>
                <p:nvSpPr>
                  <p:cNvPr id="240"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241"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234"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235"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289" name="Line 46"/>
            <p:cNvSpPr>
              <a:spLocks noChangeShapeType="1"/>
            </p:cNvSpPr>
            <p:nvPr/>
          </p:nvSpPr>
          <p:spPr bwMode="auto">
            <a:xfrm>
              <a:off x="4338211" y="1000929"/>
              <a:ext cx="641394" cy="3475"/>
            </a:xfrm>
            <a:prstGeom prst="line">
              <a:avLst/>
            </a:prstGeom>
            <a:noFill/>
            <a:ln w="28575">
              <a:solidFill>
                <a:schemeClr val="tx1"/>
              </a:solidFill>
              <a:round/>
              <a:headEnd/>
              <a:tailEnd/>
            </a:ln>
          </p:spPr>
          <p:txBody>
            <a:bodyPr wrap="none" anchor="ctr"/>
            <a:lstStyle/>
            <a:p>
              <a:endParaRPr lang="en-GB" dirty="0"/>
            </a:p>
          </p:txBody>
        </p:sp>
        <p:sp>
          <p:nvSpPr>
            <p:cNvPr id="290" name="Line 47"/>
            <p:cNvSpPr>
              <a:spLocks noChangeShapeType="1"/>
            </p:cNvSpPr>
            <p:nvPr/>
          </p:nvSpPr>
          <p:spPr bwMode="auto">
            <a:xfrm>
              <a:off x="4335617" y="1908081"/>
              <a:ext cx="641394" cy="0"/>
            </a:xfrm>
            <a:prstGeom prst="line">
              <a:avLst/>
            </a:prstGeom>
            <a:noFill/>
            <a:ln w="28575">
              <a:solidFill>
                <a:schemeClr val="tx1"/>
              </a:solidFill>
              <a:round/>
              <a:headEnd/>
              <a:tailEnd/>
            </a:ln>
          </p:spPr>
          <p:txBody>
            <a:bodyPr wrap="none" anchor="ctr"/>
            <a:lstStyle/>
            <a:p>
              <a:endParaRPr lang="en-GB" dirty="0"/>
            </a:p>
          </p:txBody>
        </p:sp>
        <p:grpSp>
          <p:nvGrpSpPr>
            <p:cNvPr id="291" name="Group 48"/>
            <p:cNvGrpSpPr>
              <a:grpSpLocks/>
            </p:cNvGrpSpPr>
            <p:nvPr/>
          </p:nvGrpSpPr>
          <p:grpSpPr bwMode="auto">
            <a:xfrm>
              <a:off x="4527516" y="1000929"/>
              <a:ext cx="244629" cy="900201"/>
              <a:chOff x="3424" y="1384"/>
              <a:chExt cx="737" cy="2025"/>
            </a:xfrm>
          </p:grpSpPr>
          <p:grpSp>
            <p:nvGrpSpPr>
              <p:cNvPr id="294" name="Group 49"/>
              <p:cNvGrpSpPr>
                <a:grpSpLocks/>
              </p:cNvGrpSpPr>
              <p:nvPr/>
            </p:nvGrpSpPr>
            <p:grpSpPr bwMode="auto">
              <a:xfrm>
                <a:off x="3424" y="1384"/>
                <a:ext cx="720" cy="856"/>
                <a:chOff x="3424" y="1384"/>
                <a:chExt cx="720" cy="856"/>
              </a:xfrm>
            </p:grpSpPr>
            <p:sp>
              <p:nvSpPr>
                <p:cNvPr id="298" name="Line 50"/>
                <p:cNvSpPr>
                  <a:spLocks noChangeShapeType="1"/>
                </p:cNvSpPr>
                <p:nvPr/>
              </p:nvSpPr>
              <p:spPr bwMode="auto">
                <a:xfrm>
                  <a:off x="3792" y="1384"/>
                  <a:ext cx="0" cy="856"/>
                </a:xfrm>
                <a:prstGeom prst="line">
                  <a:avLst/>
                </a:prstGeom>
                <a:noFill/>
                <a:ln w="28575">
                  <a:solidFill>
                    <a:schemeClr val="tx1"/>
                  </a:solidFill>
                  <a:round/>
                  <a:headEnd/>
                  <a:tailEnd/>
                </a:ln>
              </p:spPr>
              <p:txBody>
                <a:bodyPr wrap="none" anchor="ctr"/>
                <a:lstStyle/>
                <a:p>
                  <a:endParaRPr lang="en-GB" dirty="0"/>
                </a:p>
              </p:txBody>
            </p:sp>
            <p:sp>
              <p:nvSpPr>
                <p:cNvPr id="299" name="Line 51"/>
                <p:cNvSpPr>
                  <a:spLocks noChangeShapeType="1"/>
                </p:cNvSpPr>
                <p:nvPr/>
              </p:nvSpPr>
              <p:spPr bwMode="auto">
                <a:xfrm>
                  <a:off x="3424" y="2240"/>
                  <a:ext cx="720" cy="0"/>
                </a:xfrm>
                <a:prstGeom prst="line">
                  <a:avLst/>
                </a:prstGeom>
                <a:noFill/>
                <a:ln w="28575">
                  <a:solidFill>
                    <a:schemeClr val="tx1"/>
                  </a:solidFill>
                  <a:round/>
                  <a:headEnd/>
                  <a:tailEnd/>
                </a:ln>
              </p:spPr>
              <p:txBody>
                <a:bodyPr wrap="none" anchor="ctr"/>
                <a:lstStyle/>
                <a:p>
                  <a:endParaRPr lang="en-GB" dirty="0"/>
                </a:p>
              </p:txBody>
            </p:sp>
          </p:grpSp>
          <p:grpSp>
            <p:nvGrpSpPr>
              <p:cNvPr id="295" name="Group 52"/>
              <p:cNvGrpSpPr>
                <a:grpSpLocks/>
              </p:cNvGrpSpPr>
              <p:nvPr/>
            </p:nvGrpSpPr>
            <p:grpSpPr bwMode="auto">
              <a:xfrm flipV="1">
                <a:off x="3441" y="2553"/>
                <a:ext cx="720" cy="856"/>
                <a:chOff x="3424" y="1384"/>
                <a:chExt cx="720" cy="856"/>
              </a:xfrm>
            </p:grpSpPr>
            <p:sp>
              <p:nvSpPr>
                <p:cNvPr id="296" name="Line 53"/>
                <p:cNvSpPr>
                  <a:spLocks noChangeShapeType="1"/>
                </p:cNvSpPr>
                <p:nvPr/>
              </p:nvSpPr>
              <p:spPr bwMode="auto">
                <a:xfrm>
                  <a:off x="3792" y="1384"/>
                  <a:ext cx="0" cy="856"/>
                </a:xfrm>
                <a:prstGeom prst="line">
                  <a:avLst/>
                </a:prstGeom>
                <a:noFill/>
                <a:ln w="28575">
                  <a:solidFill>
                    <a:schemeClr val="tx1"/>
                  </a:solidFill>
                  <a:round/>
                  <a:headEnd/>
                  <a:tailEnd/>
                </a:ln>
              </p:spPr>
              <p:txBody>
                <a:bodyPr wrap="none" anchor="ctr"/>
                <a:lstStyle/>
                <a:p>
                  <a:endParaRPr lang="en-GB" dirty="0"/>
                </a:p>
              </p:txBody>
            </p:sp>
            <p:sp>
              <p:nvSpPr>
                <p:cNvPr id="297" name="Line 54"/>
                <p:cNvSpPr>
                  <a:spLocks noChangeShapeType="1"/>
                </p:cNvSpPr>
                <p:nvPr/>
              </p:nvSpPr>
              <p:spPr bwMode="auto">
                <a:xfrm>
                  <a:off x="3424" y="2240"/>
                  <a:ext cx="720" cy="0"/>
                </a:xfrm>
                <a:prstGeom prst="line">
                  <a:avLst/>
                </a:prstGeom>
                <a:noFill/>
                <a:ln w="28575">
                  <a:solidFill>
                    <a:schemeClr val="tx1"/>
                  </a:solidFill>
                  <a:round/>
                  <a:headEnd/>
                  <a:tailEnd/>
                </a:ln>
              </p:spPr>
              <p:txBody>
                <a:bodyPr wrap="none" anchor="ctr"/>
                <a:lstStyle/>
                <a:p>
                  <a:endParaRPr lang="en-GB" dirty="0"/>
                </a:p>
              </p:txBody>
            </p:sp>
          </p:grpSp>
        </p:grpSp>
        <p:sp>
          <p:nvSpPr>
            <p:cNvPr id="303" name="Rectangle 55"/>
            <p:cNvSpPr>
              <a:spLocks noChangeArrowheads="1"/>
            </p:cNvSpPr>
            <p:nvPr/>
          </p:nvSpPr>
          <p:spPr bwMode="auto">
            <a:xfrm>
              <a:off x="4913045" y="1218160"/>
              <a:ext cx="143492" cy="476168"/>
            </a:xfrm>
            <a:prstGeom prst="rect">
              <a:avLst/>
            </a:prstGeom>
            <a:noFill/>
            <a:ln w="28575" algn="ctr">
              <a:solidFill>
                <a:schemeClr val="tx1"/>
              </a:solidFill>
              <a:miter lim="800000"/>
              <a:headEnd/>
              <a:tailEnd/>
            </a:ln>
          </p:spPr>
          <p:txBody>
            <a:bodyPr wrap="none" anchor="ctr"/>
            <a:lstStyle/>
            <a:p>
              <a:pPr eaLnBrk="0" hangingPunct="0"/>
              <a:endParaRPr lang="en-GB" sz="1800" dirty="0"/>
            </a:p>
          </p:txBody>
        </p:sp>
        <p:sp>
          <p:nvSpPr>
            <p:cNvPr id="304" name="Line 56"/>
            <p:cNvSpPr>
              <a:spLocks noChangeShapeType="1"/>
            </p:cNvSpPr>
            <p:nvPr/>
          </p:nvSpPr>
          <p:spPr bwMode="auto">
            <a:xfrm>
              <a:off x="4977011" y="997454"/>
              <a:ext cx="2594" cy="220705"/>
            </a:xfrm>
            <a:prstGeom prst="line">
              <a:avLst/>
            </a:prstGeom>
            <a:noFill/>
            <a:ln w="28575">
              <a:solidFill>
                <a:schemeClr val="tx1"/>
              </a:solidFill>
              <a:round/>
              <a:headEnd/>
              <a:tailEnd/>
            </a:ln>
          </p:spPr>
          <p:txBody>
            <a:bodyPr wrap="none" anchor="ctr"/>
            <a:lstStyle/>
            <a:p>
              <a:endParaRPr lang="en-GB" dirty="0"/>
            </a:p>
          </p:txBody>
        </p:sp>
        <p:sp>
          <p:nvSpPr>
            <p:cNvPr id="305" name="Line 57"/>
            <p:cNvSpPr>
              <a:spLocks noChangeShapeType="1"/>
            </p:cNvSpPr>
            <p:nvPr/>
          </p:nvSpPr>
          <p:spPr bwMode="auto">
            <a:xfrm>
              <a:off x="4979604" y="1697803"/>
              <a:ext cx="0" cy="210279"/>
            </a:xfrm>
            <a:prstGeom prst="line">
              <a:avLst/>
            </a:prstGeom>
            <a:noFill/>
            <a:ln w="28575">
              <a:solidFill>
                <a:schemeClr val="tx1"/>
              </a:solidFill>
              <a:round/>
              <a:headEnd/>
              <a:tailEnd/>
            </a:ln>
          </p:spPr>
          <p:txBody>
            <a:bodyPr wrap="none" anchor="ctr"/>
            <a:lstStyle/>
            <a:p>
              <a:endParaRPr lang="en-GB" dirty="0"/>
            </a:p>
          </p:txBody>
        </p:sp>
        <p:sp>
          <p:nvSpPr>
            <p:cNvPr id="306" name="Line 58"/>
            <p:cNvSpPr>
              <a:spLocks noChangeShapeType="1"/>
            </p:cNvSpPr>
            <p:nvPr/>
          </p:nvSpPr>
          <p:spPr bwMode="auto">
            <a:xfrm flipV="1">
              <a:off x="3270531" y="2199976"/>
              <a:ext cx="1371600" cy="0"/>
            </a:xfrm>
            <a:prstGeom prst="line">
              <a:avLst/>
            </a:prstGeom>
            <a:noFill/>
            <a:ln w="28575">
              <a:solidFill>
                <a:schemeClr val="tx1"/>
              </a:solidFill>
              <a:round/>
              <a:headEnd/>
              <a:tailEnd/>
            </a:ln>
          </p:spPr>
          <p:txBody>
            <a:bodyPr wrap="none" anchor="ctr"/>
            <a:lstStyle/>
            <a:p>
              <a:endParaRPr lang="en-GB" dirty="0"/>
            </a:p>
          </p:txBody>
        </p:sp>
        <p:grpSp>
          <p:nvGrpSpPr>
            <p:cNvPr id="307" name="Group 59"/>
            <p:cNvGrpSpPr>
              <a:grpSpLocks/>
            </p:cNvGrpSpPr>
            <p:nvPr/>
          </p:nvGrpSpPr>
          <p:grpSpPr bwMode="auto">
            <a:xfrm>
              <a:off x="1676400" y="1219200"/>
              <a:ext cx="296773" cy="440532"/>
              <a:chOff x="345" y="1768"/>
              <a:chExt cx="487" cy="689"/>
            </a:xfrm>
          </p:grpSpPr>
          <p:sp>
            <p:nvSpPr>
              <p:cNvPr id="308" name="Oval 60"/>
              <p:cNvSpPr>
                <a:spLocks noChangeArrowheads="1"/>
              </p:cNvSpPr>
              <p:nvPr/>
            </p:nvSpPr>
            <p:spPr bwMode="auto">
              <a:xfrm>
                <a:off x="352" y="1768"/>
                <a:ext cx="480" cy="456"/>
              </a:xfrm>
              <a:prstGeom prst="ellipse">
                <a:avLst/>
              </a:prstGeom>
              <a:noFill/>
              <a:ln w="28575" algn="ctr">
                <a:solidFill>
                  <a:schemeClr val="tx1"/>
                </a:solidFill>
                <a:round/>
                <a:headEnd/>
                <a:tailEnd/>
              </a:ln>
            </p:spPr>
            <p:txBody>
              <a:bodyPr wrap="none" anchor="ctr"/>
              <a:lstStyle/>
              <a:p>
                <a:pPr algn="ctr" eaLnBrk="0" hangingPunct="0"/>
                <a:endParaRPr lang="de-DE" b="1" dirty="0">
                  <a:latin typeface="Arial" charset="0"/>
                  <a:ea typeface="ＭＳ Ｐゴシック" pitchFamily="1" charset="-128"/>
                </a:endParaRPr>
              </a:p>
            </p:txBody>
          </p:sp>
          <p:sp>
            <p:nvSpPr>
              <p:cNvPr id="309" name="Oval 61"/>
              <p:cNvSpPr>
                <a:spLocks noChangeArrowheads="1"/>
              </p:cNvSpPr>
              <p:nvPr/>
            </p:nvSpPr>
            <p:spPr bwMode="auto">
              <a:xfrm>
                <a:off x="345" y="2001"/>
                <a:ext cx="480" cy="456"/>
              </a:xfrm>
              <a:prstGeom prst="ellipse">
                <a:avLst/>
              </a:prstGeom>
              <a:noFill/>
              <a:ln w="28575" algn="ctr">
                <a:solidFill>
                  <a:schemeClr val="tx1"/>
                </a:solidFill>
                <a:round/>
                <a:headEnd/>
                <a:tailEnd/>
              </a:ln>
            </p:spPr>
            <p:txBody>
              <a:bodyPr wrap="none" anchor="ctr"/>
              <a:lstStyle/>
              <a:p>
                <a:pPr algn="ctr" eaLnBrk="0" hangingPunct="0"/>
                <a:endParaRPr lang="de-DE" b="1" dirty="0">
                  <a:latin typeface="Arial" charset="0"/>
                  <a:ea typeface="ＭＳ Ｐゴシック" pitchFamily="1" charset="-128"/>
                </a:endParaRPr>
              </a:p>
            </p:txBody>
          </p:sp>
        </p:grpSp>
        <p:sp>
          <p:nvSpPr>
            <p:cNvPr id="310" name="Line 66"/>
            <p:cNvSpPr>
              <a:spLocks noChangeShapeType="1"/>
            </p:cNvSpPr>
            <p:nvPr/>
          </p:nvSpPr>
          <p:spPr bwMode="auto">
            <a:xfrm>
              <a:off x="1810156" y="1644946"/>
              <a:ext cx="0" cy="567664"/>
            </a:xfrm>
            <a:prstGeom prst="line">
              <a:avLst/>
            </a:prstGeom>
            <a:noFill/>
            <a:ln w="28575">
              <a:solidFill>
                <a:schemeClr val="tx1"/>
              </a:solidFill>
              <a:round/>
              <a:headEnd/>
              <a:tailEnd/>
            </a:ln>
          </p:spPr>
          <p:txBody>
            <a:bodyPr wrap="none" anchor="ctr"/>
            <a:lstStyle/>
            <a:p>
              <a:endParaRPr lang="en-GB" dirty="0"/>
            </a:p>
          </p:txBody>
        </p:sp>
        <p:sp>
          <p:nvSpPr>
            <p:cNvPr id="311" name="Line 67"/>
            <p:cNvSpPr>
              <a:spLocks noChangeShapeType="1"/>
            </p:cNvSpPr>
            <p:nvPr/>
          </p:nvSpPr>
          <p:spPr bwMode="auto">
            <a:xfrm flipV="1">
              <a:off x="1810156" y="722492"/>
              <a:ext cx="0" cy="527750"/>
            </a:xfrm>
            <a:prstGeom prst="line">
              <a:avLst/>
            </a:prstGeom>
            <a:noFill/>
            <a:ln w="28575">
              <a:solidFill>
                <a:schemeClr val="tx1"/>
              </a:solidFill>
              <a:round/>
              <a:headEnd/>
              <a:tailEnd/>
            </a:ln>
          </p:spPr>
          <p:txBody>
            <a:bodyPr wrap="none" anchor="ctr"/>
            <a:lstStyle/>
            <a:p>
              <a:endParaRPr lang="en-GB" dirty="0"/>
            </a:p>
          </p:txBody>
        </p:sp>
        <p:sp>
          <p:nvSpPr>
            <p:cNvPr id="312" name="Line 68"/>
            <p:cNvSpPr>
              <a:spLocks noChangeShapeType="1"/>
            </p:cNvSpPr>
            <p:nvPr/>
          </p:nvSpPr>
          <p:spPr bwMode="auto">
            <a:xfrm>
              <a:off x="3270530" y="752176"/>
              <a:ext cx="1371600" cy="0"/>
            </a:xfrm>
            <a:prstGeom prst="line">
              <a:avLst/>
            </a:prstGeom>
            <a:noFill/>
            <a:ln w="28575">
              <a:solidFill>
                <a:schemeClr val="tx1"/>
              </a:solidFill>
              <a:round/>
              <a:headEnd/>
              <a:tailEnd/>
            </a:ln>
          </p:spPr>
          <p:txBody>
            <a:bodyPr wrap="none" anchor="ctr"/>
            <a:lstStyle/>
            <a:p>
              <a:endParaRPr lang="en-GB" dirty="0"/>
            </a:p>
          </p:txBody>
        </p:sp>
        <p:sp>
          <p:nvSpPr>
            <p:cNvPr id="313" name="Line 71"/>
            <p:cNvSpPr>
              <a:spLocks noChangeShapeType="1"/>
            </p:cNvSpPr>
            <p:nvPr/>
          </p:nvSpPr>
          <p:spPr bwMode="auto">
            <a:xfrm>
              <a:off x="2478939" y="722492"/>
              <a:ext cx="0" cy="496706"/>
            </a:xfrm>
            <a:prstGeom prst="line">
              <a:avLst/>
            </a:prstGeom>
            <a:noFill/>
            <a:ln w="28575">
              <a:solidFill>
                <a:schemeClr val="tx1"/>
              </a:solidFill>
              <a:round/>
              <a:headEnd/>
              <a:tailEnd/>
            </a:ln>
          </p:spPr>
          <p:txBody>
            <a:bodyPr wrap="none" anchor="ctr"/>
            <a:lstStyle/>
            <a:p>
              <a:endParaRPr lang="en-GB" dirty="0"/>
            </a:p>
          </p:txBody>
        </p:sp>
        <p:sp>
          <p:nvSpPr>
            <p:cNvPr id="314" name="Line 72"/>
            <p:cNvSpPr>
              <a:spLocks noChangeShapeType="1"/>
            </p:cNvSpPr>
            <p:nvPr/>
          </p:nvSpPr>
          <p:spPr bwMode="auto">
            <a:xfrm>
              <a:off x="2478939" y="1715904"/>
              <a:ext cx="0" cy="496706"/>
            </a:xfrm>
            <a:prstGeom prst="line">
              <a:avLst/>
            </a:prstGeom>
            <a:noFill/>
            <a:ln w="28575">
              <a:solidFill>
                <a:schemeClr val="tx1"/>
              </a:solidFill>
              <a:round/>
              <a:headEnd/>
              <a:tailEnd/>
            </a:ln>
          </p:spPr>
          <p:txBody>
            <a:bodyPr wrap="none" anchor="ctr"/>
            <a:lstStyle/>
            <a:p>
              <a:endParaRPr lang="en-GB" dirty="0"/>
            </a:p>
          </p:txBody>
        </p:sp>
        <p:sp>
          <p:nvSpPr>
            <p:cNvPr id="315" name="Line 73"/>
            <p:cNvSpPr>
              <a:spLocks noChangeShapeType="1"/>
            </p:cNvSpPr>
            <p:nvPr/>
          </p:nvSpPr>
          <p:spPr bwMode="auto">
            <a:xfrm>
              <a:off x="4648302" y="729884"/>
              <a:ext cx="0" cy="270528"/>
            </a:xfrm>
            <a:prstGeom prst="line">
              <a:avLst/>
            </a:prstGeom>
            <a:noFill/>
            <a:ln w="28575">
              <a:solidFill>
                <a:schemeClr val="tx1"/>
              </a:solidFill>
              <a:round/>
              <a:headEnd/>
              <a:tailEnd/>
            </a:ln>
          </p:spPr>
          <p:txBody>
            <a:bodyPr wrap="none" anchor="ctr"/>
            <a:lstStyle/>
            <a:p>
              <a:endParaRPr lang="en-GB" dirty="0"/>
            </a:p>
          </p:txBody>
        </p:sp>
        <p:sp>
          <p:nvSpPr>
            <p:cNvPr id="316" name="Line 74"/>
            <p:cNvSpPr>
              <a:spLocks noChangeShapeType="1"/>
            </p:cNvSpPr>
            <p:nvPr/>
          </p:nvSpPr>
          <p:spPr bwMode="auto">
            <a:xfrm>
              <a:off x="4655268" y="1905125"/>
              <a:ext cx="0" cy="319311"/>
            </a:xfrm>
            <a:prstGeom prst="line">
              <a:avLst/>
            </a:prstGeom>
            <a:noFill/>
            <a:ln w="28575">
              <a:solidFill>
                <a:schemeClr val="tx1"/>
              </a:solidFill>
              <a:round/>
              <a:headEnd/>
              <a:tailEnd/>
            </a:ln>
          </p:spPr>
          <p:txBody>
            <a:bodyPr wrap="none" anchor="ctr"/>
            <a:lstStyle/>
            <a:p>
              <a:endParaRPr lang="en-GB" dirty="0"/>
            </a:p>
          </p:txBody>
        </p:sp>
        <p:sp>
          <p:nvSpPr>
            <p:cNvPr id="317" name="Text Box 77"/>
            <p:cNvSpPr txBox="1">
              <a:spLocks noChangeArrowheads="1"/>
            </p:cNvSpPr>
            <p:nvPr/>
          </p:nvSpPr>
          <p:spPr bwMode="auto">
            <a:xfrm>
              <a:off x="1943913" y="1290156"/>
              <a:ext cx="481443" cy="343925"/>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Z</a:t>
              </a:r>
              <a:r>
                <a:rPr lang="fr-CH" b="1" baseline="-25000" dirty="0">
                  <a:latin typeface="Arial" charset="0"/>
                  <a:ea typeface="ＭＳ Ｐゴシック" pitchFamily="1" charset="-128"/>
                </a:rPr>
                <a:t>0</a:t>
              </a:r>
              <a:r>
                <a:rPr lang="fr-CH" b="1" baseline="30000" dirty="0">
                  <a:latin typeface="Arial" charset="0"/>
                  <a:ea typeface="ＭＳ Ｐゴシック" pitchFamily="1" charset="-128"/>
                </a:rPr>
                <a:t>in</a:t>
              </a:r>
              <a:endParaRPr lang="en-US" b="1" baseline="30000" dirty="0">
                <a:latin typeface="Arial" charset="0"/>
                <a:ea typeface="ＭＳ Ｐゴシック" pitchFamily="1" charset="-128"/>
              </a:endParaRPr>
            </a:p>
          </p:txBody>
        </p:sp>
        <p:sp>
          <p:nvSpPr>
            <p:cNvPr id="318" name="Text Box 78"/>
            <p:cNvSpPr txBox="1">
              <a:spLocks noChangeArrowheads="1"/>
            </p:cNvSpPr>
            <p:nvPr/>
          </p:nvSpPr>
          <p:spPr bwMode="auto">
            <a:xfrm>
              <a:off x="5074503" y="1262069"/>
              <a:ext cx="415498" cy="369332"/>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R’</a:t>
              </a:r>
              <a:endParaRPr lang="en-US" b="1" dirty="0">
                <a:latin typeface="Arial" charset="0"/>
                <a:ea typeface="ＭＳ Ｐゴシック" pitchFamily="1" charset="-128"/>
              </a:endParaRPr>
            </a:p>
          </p:txBody>
        </p:sp>
        <p:sp>
          <p:nvSpPr>
            <p:cNvPr id="319" name="Text Box 79"/>
            <p:cNvSpPr txBox="1">
              <a:spLocks noChangeArrowheads="1"/>
            </p:cNvSpPr>
            <p:nvPr/>
          </p:nvSpPr>
          <p:spPr bwMode="auto">
            <a:xfrm>
              <a:off x="3894528" y="1272416"/>
              <a:ext cx="298165" cy="369573"/>
            </a:xfrm>
            <a:prstGeom prst="rect">
              <a:avLst/>
            </a:prstGeom>
            <a:noFill/>
            <a:ln w="9525" algn="ctr">
              <a:noFill/>
              <a:miter lim="800000"/>
              <a:headEnd/>
              <a:tailEnd/>
            </a:ln>
          </p:spPr>
          <p:txBody>
            <a:bodyPr wrap="none">
              <a:spAutoFit/>
            </a:bodyPr>
            <a:lstStyle/>
            <a:p>
              <a:pPr eaLnBrk="0" hangingPunct="0"/>
              <a:r>
                <a:rPr lang="fr-CH" b="1" dirty="0">
                  <a:latin typeface="Arial" charset="0"/>
                  <a:ea typeface="ＭＳ Ｐゴシック" pitchFamily="1" charset="-128"/>
                </a:rPr>
                <a:t>L</a:t>
              </a:r>
              <a:endParaRPr lang="en-US" b="1" dirty="0">
                <a:latin typeface="Arial" charset="0"/>
                <a:ea typeface="ＭＳ Ｐゴシック" pitchFamily="1" charset="-128"/>
              </a:endParaRPr>
            </a:p>
          </p:txBody>
        </p:sp>
        <p:sp>
          <p:nvSpPr>
            <p:cNvPr id="320" name="Text Box 80"/>
            <p:cNvSpPr txBox="1">
              <a:spLocks noChangeArrowheads="1"/>
            </p:cNvSpPr>
            <p:nvPr/>
          </p:nvSpPr>
          <p:spPr bwMode="auto">
            <a:xfrm>
              <a:off x="4552164" y="1482334"/>
              <a:ext cx="323245" cy="369573"/>
            </a:xfrm>
            <a:prstGeom prst="rect">
              <a:avLst/>
            </a:prstGeom>
            <a:noFill/>
            <a:ln w="9525" algn="ctr">
              <a:noFill/>
              <a:miter lim="800000"/>
              <a:headEnd/>
              <a:tailEnd/>
            </a:ln>
          </p:spPr>
          <p:txBody>
            <a:bodyPr wrap="none">
              <a:spAutoFit/>
            </a:bodyPr>
            <a:lstStyle/>
            <a:p>
              <a:pPr algn="ctr" eaLnBrk="0" hangingPunct="0"/>
              <a:r>
                <a:rPr lang="fr-CH" b="1" dirty="0">
                  <a:latin typeface="Arial" charset="0"/>
                  <a:ea typeface="ＭＳ Ｐゴシック" pitchFamily="1" charset="-128"/>
                </a:rPr>
                <a:t>C</a:t>
              </a:r>
              <a:endParaRPr lang="en-US" b="1" dirty="0">
                <a:latin typeface="Arial" charset="0"/>
                <a:ea typeface="ＭＳ Ｐゴシック" pitchFamily="1" charset="-128"/>
              </a:endParaRPr>
            </a:p>
          </p:txBody>
        </p:sp>
        <p:sp>
          <p:nvSpPr>
            <p:cNvPr id="321" name="Line 85"/>
            <p:cNvSpPr>
              <a:spLocks noChangeShapeType="1"/>
            </p:cNvSpPr>
            <p:nvPr/>
          </p:nvSpPr>
          <p:spPr bwMode="auto">
            <a:xfrm>
              <a:off x="3845763" y="715101"/>
              <a:ext cx="0" cy="1481248"/>
            </a:xfrm>
            <a:prstGeom prst="line">
              <a:avLst/>
            </a:prstGeom>
            <a:noFill/>
            <a:ln w="9525">
              <a:solidFill>
                <a:srgbClr val="010BFF"/>
              </a:solidFill>
              <a:round/>
              <a:headEnd/>
              <a:tailEnd type="triangle" w="med" len="med"/>
            </a:ln>
          </p:spPr>
          <p:txBody>
            <a:bodyPr wrap="none" anchor="ctr"/>
            <a:lstStyle/>
            <a:p>
              <a:endParaRPr lang="en-GB" dirty="0"/>
            </a:p>
          </p:txBody>
        </p:sp>
        <p:sp>
          <p:nvSpPr>
            <p:cNvPr id="322" name="Text Box 86"/>
            <p:cNvSpPr txBox="1">
              <a:spLocks noChangeArrowheads="1"/>
            </p:cNvSpPr>
            <p:nvPr/>
          </p:nvSpPr>
          <p:spPr bwMode="auto">
            <a:xfrm>
              <a:off x="3838236" y="852582"/>
              <a:ext cx="389850" cy="369332"/>
            </a:xfrm>
            <a:prstGeom prst="rect">
              <a:avLst/>
            </a:prstGeom>
            <a:noFill/>
            <a:ln w="9525" algn="ctr">
              <a:noFill/>
              <a:miter lim="800000"/>
              <a:headEnd/>
              <a:tailEnd/>
            </a:ln>
          </p:spPr>
          <p:txBody>
            <a:bodyPr wrap="none">
              <a:spAutoFit/>
            </a:bodyPr>
            <a:lstStyle/>
            <a:p>
              <a:pPr algn="ctr" eaLnBrk="0" hangingPunct="0"/>
              <a:r>
                <a:rPr lang="fr-CH" b="1" dirty="0">
                  <a:solidFill>
                    <a:srgbClr val="010BFF"/>
                  </a:solidFill>
                  <a:latin typeface="Arial" charset="0"/>
                  <a:ea typeface="ＭＳ Ｐゴシック" pitchFamily="1" charset="-128"/>
                </a:rPr>
                <a:t>V</a:t>
              </a:r>
              <a:r>
                <a:rPr lang="fr-CH" b="1" baseline="-25000" dirty="0">
                  <a:solidFill>
                    <a:srgbClr val="010BFF"/>
                  </a:solidFill>
                  <a:latin typeface="Arial" charset="0"/>
                  <a:ea typeface="ＭＳ Ｐゴシック" pitchFamily="1" charset="-128"/>
                </a:rPr>
                <a:t>t</a:t>
              </a:r>
              <a:endParaRPr lang="en-US" b="1" baseline="-25000" dirty="0">
                <a:solidFill>
                  <a:srgbClr val="010BFF"/>
                </a:solidFill>
                <a:latin typeface="Arial" charset="0"/>
                <a:ea typeface="ＭＳ Ｐゴシック" pitchFamily="1" charset="-128"/>
              </a:endParaRPr>
            </a:p>
          </p:txBody>
        </p:sp>
        <p:grpSp>
          <p:nvGrpSpPr>
            <p:cNvPr id="323" name="Group 9"/>
            <p:cNvGrpSpPr>
              <a:grpSpLocks/>
            </p:cNvGrpSpPr>
            <p:nvPr/>
          </p:nvGrpSpPr>
          <p:grpSpPr bwMode="auto">
            <a:xfrm>
              <a:off x="2813328" y="1006324"/>
              <a:ext cx="250678" cy="896724"/>
              <a:chOff x="980" y="1928"/>
              <a:chExt cx="753" cy="2048"/>
            </a:xfrm>
          </p:grpSpPr>
          <p:grpSp>
            <p:nvGrpSpPr>
              <p:cNvPr id="324" name="Group 10"/>
              <p:cNvGrpSpPr>
                <a:grpSpLocks/>
              </p:cNvGrpSpPr>
              <p:nvPr/>
            </p:nvGrpSpPr>
            <p:grpSpPr bwMode="auto">
              <a:xfrm>
                <a:off x="980" y="2158"/>
                <a:ext cx="753" cy="1564"/>
                <a:chOff x="980" y="2157"/>
                <a:chExt cx="1601" cy="1851"/>
              </a:xfrm>
            </p:grpSpPr>
            <p:grpSp>
              <p:nvGrpSpPr>
                <p:cNvPr id="327" name="Group 11"/>
                <p:cNvGrpSpPr>
                  <a:grpSpLocks/>
                </p:cNvGrpSpPr>
                <p:nvPr/>
              </p:nvGrpSpPr>
              <p:grpSpPr bwMode="auto">
                <a:xfrm>
                  <a:off x="980" y="2157"/>
                  <a:ext cx="1590" cy="786"/>
                  <a:chOff x="980" y="2157"/>
                  <a:chExt cx="1590" cy="786"/>
                </a:xfrm>
              </p:grpSpPr>
              <p:sp>
                <p:nvSpPr>
                  <p:cNvPr id="351"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52"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53"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54"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55"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356" name="Group 17"/>
                  <p:cNvGrpSpPr>
                    <a:grpSpLocks/>
                  </p:cNvGrpSpPr>
                  <p:nvPr/>
                </p:nvGrpSpPr>
                <p:grpSpPr bwMode="auto">
                  <a:xfrm>
                    <a:off x="980" y="2578"/>
                    <a:ext cx="1587" cy="365"/>
                    <a:chOff x="1020" y="2578"/>
                    <a:chExt cx="1587" cy="365"/>
                  </a:xfrm>
                </p:grpSpPr>
                <p:sp>
                  <p:nvSpPr>
                    <p:cNvPr id="357"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58"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59"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328" name="Group 21"/>
                <p:cNvGrpSpPr>
                  <a:grpSpLocks/>
                </p:cNvGrpSpPr>
                <p:nvPr/>
              </p:nvGrpSpPr>
              <p:grpSpPr bwMode="auto">
                <a:xfrm>
                  <a:off x="989" y="2574"/>
                  <a:ext cx="1590" cy="786"/>
                  <a:chOff x="980" y="2157"/>
                  <a:chExt cx="1590" cy="786"/>
                </a:xfrm>
              </p:grpSpPr>
              <p:sp>
                <p:nvSpPr>
                  <p:cNvPr id="342"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43"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44"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45"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46"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347" name="Group 27"/>
                  <p:cNvGrpSpPr>
                    <a:grpSpLocks/>
                  </p:cNvGrpSpPr>
                  <p:nvPr/>
                </p:nvGrpSpPr>
                <p:grpSpPr bwMode="auto">
                  <a:xfrm>
                    <a:off x="980" y="2578"/>
                    <a:ext cx="1587" cy="365"/>
                    <a:chOff x="1020" y="2578"/>
                    <a:chExt cx="1587" cy="365"/>
                  </a:xfrm>
                </p:grpSpPr>
                <p:sp>
                  <p:nvSpPr>
                    <p:cNvPr id="348"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49"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50"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329" name="Group 31"/>
                <p:cNvGrpSpPr>
                  <a:grpSpLocks/>
                </p:cNvGrpSpPr>
                <p:nvPr/>
              </p:nvGrpSpPr>
              <p:grpSpPr bwMode="auto">
                <a:xfrm>
                  <a:off x="982" y="3007"/>
                  <a:ext cx="1590" cy="786"/>
                  <a:chOff x="980" y="2157"/>
                  <a:chExt cx="1590" cy="786"/>
                </a:xfrm>
              </p:grpSpPr>
              <p:sp>
                <p:nvSpPr>
                  <p:cNvPr id="333"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34"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35"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36"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37"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338" name="Group 37"/>
                  <p:cNvGrpSpPr>
                    <a:grpSpLocks/>
                  </p:cNvGrpSpPr>
                  <p:nvPr/>
                </p:nvGrpSpPr>
                <p:grpSpPr bwMode="auto">
                  <a:xfrm>
                    <a:off x="980" y="2578"/>
                    <a:ext cx="1587" cy="365"/>
                    <a:chOff x="1020" y="2578"/>
                    <a:chExt cx="1587" cy="365"/>
                  </a:xfrm>
                </p:grpSpPr>
                <p:sp>
                  <p:nvSpPr>
                    <p:cNvPr id="339"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40"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41"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330" name="Group 41"/>
                <p:cNvGrpSpPr>
                  <a:grpSpLocks/>
                </p:cNvGrpSpPr>
                <p:nvPr/>
              </p:nvGrpSpPr>
              <p:grpSpPr bwMode="auto">
                <a:xfrm>
                  <a:off x="1785" y="3432"/>
                  <a:ext cx="796" cy="576"/>
                  <a:chOff x="3953" y="2600"/>
                  <a:chExt cx="796" cy="576"/>
                </a:xfrm>
              </p:grpSpPr>
              <p:sp>
                <p:nvSpPr>
                  <p:cNvPr id="331"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32"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325"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326"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360" name="Rectangle 55"/>
            <p:cNvSpPr>
              <a:spLocks noChangeArrowheads="1"/>
            </p:cNvSpPr>
            <p:nvPr/>
          </p:nvSpPr>
          <p:spPr bwMode="auto">
            <a:xfrm>
              <a:off x="2412061" y="1219198"/>
              <a:ext cx="143492" cy="476168"/>
            </a:xfrm>
            <a:prstGeom prst="rect">
              <a:avLst/>
            </a:prstGeom>
            <a:noFill/>
            <a:ln w="28575" algn="ctr">
              <a:solidFill>
                <a:schemeClr val="tx1"/>
              </a:solidFill>
              <a:miter lim="800000"/>
              <a:headEnd/>
              <a:tailEnd/>
            </a:ln>
          </p:spPr>
          <p:txBody>
            <a:bodyPr wrap="none" anchor="ctr"/>
            <a:lstStyle/>
            <a:p>
              <a:pPr eaLnBrk="0" hangingPunct="0"/>
              <a:endParaRPr lang="en-GB" sz="1800" dirty="0"/>
            </a:p>
          </p:txBody>
        </p:sp>
        <p:grpSp>
          <p:nvGrpSpPr>
            <p:cNvPr id="361" name="Group 9"/>
            <p:cNvGrpSpPr>
              <a:grpSpLocks/>
            </p:cNvGrpSpPr>
            <p:nvPr/>
          </p:nvGrpSpPr>
          <p:grpSpPr bwMode="auto">
            <a:xfrm flipH="1">
              <a:off x="3147725" y="1006324"/>
              <a:ext cx="250678" cy="896724"/>
              <a:chOff x="980" y="1928"/>
              <a:chExt cx="753" cy="2048"/>
            </a:xfrm>
          </p:grpSpPr>
          <p:grpSp>
            <p:nvGrpSpPr>
              <p:cNvPr id="362" name="Group 10"/>
              <p:cNvGrpSpPr>
                <a:grpSpLocks/>
              </p:cNvGrpSpPr>
              <p:nvPr/>
            </p:nvGrpSpPr>
            <p:grpSpPr bwMode="auto">
              <a:xfrm>
                <a:off x="980" y="2158"/>
                <a:ext cx="753" cy="1564"/>
                <a:chOff x="980" y="2157"/>
                <a:chExt cx="1601" cy="1851"/>
              </a:xfrm>
            </p:grpSpPr>
            <p:grpSp>
              <p:nvGrpSpPr>
                <p:cNvPr id="365" name="Group 11"/>
                <p:cNvGrpSpPr>
                  <a:grpSpLocks/>
                </p:cNvGrpSpPr>
                <p:nvPr/>
              </p:nvGrpSpPr>
              <p:grpSpPr bwMode="auto">
                <a:xfrm>
                  <a:off x="980" y="2157"/>
                  <a:ext cx="1590" cy="786"/>
                  <a:chOff x="980" y="2157"/>
                  <a:chExt cx="1590" cy="786"/>
                </a:xfrm>
              </p:grpSpPr>
              <p:sp>
                <p:nvSpPr>
                  <p:cNvPr id="389"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90"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91"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92"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93"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394" name="Group 17"/>
                  <p:cNvGrpSpPr>
                    <a:grpSpLocks/>
                  </p:cNvGrpSpPr>
                  <p:nvPr/>
                </p:nvGrpSpPr>
                <p:grpSpPr bwMode="auto">
                  <a:xfrm>
                    <a:off x="980" y="2578"/>
                    <a:ext cx="1587" cy="365"/>
                    <a:chOff x="1020" y="2578"/>
                    <a:chExt cx="1587" cy="365"/>
                  </a:xfrm>
                </p:grpSpPr>
                <p:sp>
                  <p:nvSpPr>
                    <p:cNvPr id="395"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96"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97"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366" name="Group 21"/>
                <p:cNvGrpSpPr>
                  <a:grpSpLocks/>
                </p:cNvGrpSpPr>
                <p:nvPr/>
              </p:nvGrpSpPr>
              <p:grpSpPr bwMode="auto">
                <a:xfrm>
                  <a:off x="989" y="2574"/>
                  <a:ext cx="1590" cy="786"/>
                  <a:chOff x="980" y="2157"/>
                  <a:chExt cx="1590" cy="786"/>
                </a:xfrm>
              </p:grpSpPr>
              <p:sp>
                <p:nvSpPr>
                  <p:cNvPr id="380"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81"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82"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83"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84"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385" name="Group 27"/>
                  <p:cNvGrpSpPr>
                    <a:grpSpLocks/>
                  </p:cNvGrpSpPr>
                  <p:nvPr/>
                </p:nvGrpSpPr>
                <p:grpSpPr bwMode="auto">
                  <a:xfrm>
                    <a:off x="980" y="2578"/>
                    <a:ext cx="1587" cy="365"/>
                    <a:chOff x="1020" y="2578"/>
                    <a:chExt cx="1587" cy="365"/>
                  </a:xfrm>
                </p:grpSpPr>
                <p:sp>
                  <p:nvSpPr>
                    <p:cNvPr id="386"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87"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88"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367" name="Group 31"/>
                <p:cNvGrpSpPr>
                  <a:grpSpLocks/>
                </p:cNvGrpSpPr>
                <p:nvPr/>
              </p:nvGrpSpPr>
              <p:grpSpPr bwMode="auto">
                <a:xfrm>
                  <a:off x="982" y="3007"/>
                  <a:ext cx="1590" cy="786"/>
                  <a:chOff x="980" y="2157"/>
                  <a:chExt cx="1590" cy="786"/>
                </a:xfrm>
              </p:grpSpPr>
              <p:sp>
                <p:nvSpPr>
                  <p:cNvPr id="371"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72"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73"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74"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sp>
                <p:nvSpPr>
                  <p:cNvPr id="375"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nvGrpSpPr>
                  <p:cNvPr id="376" name="Group 37"/>
                  <p:cNvGrpSpPr>
                    <a:grpSpLocks/>
                  </p:cNvGrpSpPr>
                  <p:nvPr/>
                </p:nvGrpSpPr>
                <p:grpSpPr bwMode="auto">
                  <a:xfrm>
                    <a:off x="980" y="2578"/>
                    <a:ext cx="1587" cy="365"/>
                    <a:chOff x="1020" y="2578"/>
                    <a:chExt cx="1587" cy="365"/>
                  </a:xfrm>
                </p:grpSpPr>
                <p:sp>
                  <p:nvSpPr>
                    <p:cNvPr id="377"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78"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79"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grpSp>
              <p:nvGrpSpPr>
                <p:cNvPr id="368" name="Group 41"/>
                <p:cNvGrpSpPr>
                  <a:grpSpLocks/>
                </p:cNvGrpSpPr>
                <p:nvPr/>
              </p:nvGrpSpPr>
              <p:grpSpPr bwMode="auto">
                <a:xfrm>
                  <a:off x="1785" y="3432"/>
                  <a:ext cx="796" cy="576"/>
                  <a:chOff x="3953" y="2600"/>
                  <a:chExt cx="796" cy="576"/>
                </a:xfrm>
              </p:grpSpPr>
              <p:sp>
                <p:nvSpPr>
                  <p:cNvPr id="369"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eaLnBrk="0" hangingPunct="0"/>
                    <a:endParaRPr lang="en-GB" sz="1800" dirty="0"/>
                  </a:p>
                </p:txBody>
              </p:sp>
              <p:sp>
                <p:nvSpPr>
                  <p:cNvPr id="370"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eaLnBrk="0" hangingPunct="0"/>
                    <a:endParaRPr lang="en-GB" sz="1800" dirty="0"/>
                  </a:p>
                </p:txBody>
              </p:sp>
            </p:grpSp>
          </p:grpSp>
          <p:sp>
            <p:nvSpPr>
              <p:cNvPr id="363"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endParaRPr lang="en-GB" dirty="0"/>
              </a:p>
            </p:txBody>
          </p:sp>
          <p:sp>
            <p:nvSpPr>
              <p:cNvPr id="364"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endParaRPr lang="en-GB" dirty="0"/>
              </a:p>
            </p:txBody>
          </p:sp>
        </p:grpSp>
        <p:sp>
          <p:nvSpPr>
            <p:cNvPr id="398" name="Line 72"/>
            <p:cNvSpPr>
              <a:spLocks noChangeShapeType="1"/>
            </p:cNvSpPr>
            <p:nvPr/>
          </p:nvSpPr>
          <p:spPr bwMode="auto">
            <a:xfrm>
              <a:off x="3281478" y="1857820"/>
              <a:ext cx="0" cy="354790"/>
            </a:xfrm>
            <a:prstGeom prst="line">
              <a:avLst/>
            </a:prstGeom>
            <a:noFill/>
            <a:ln w="28575">
              <a:solidFill>
                <a:schemeClr val="tx1"/>
              </a:solidFill>
              <a:round/>
              <a:headEnd/>
              <a:tailEnd/>
            </a:ln>
          </p:spPr>
          <p:txBody>
            <a:bodyPr wrap="none" anchor="ctr"/>
            <a:lstStyle/>
            <a:p>
              <a:endParaRPr lang="en-GB" dirty="0"/>
            </a:p>
          </p:txBody>
        </p:sp>
        <p:sp>
          <p:nvSpPr>
            <p:cNvPr id="399" name="Line 72"/>
            <p:cNvSpPr>
              <a:spLocks noChangeShapeType="1"/>
            </p:cNvSpPr>
            <p:nvPr/>
          </p:nvSpPr>
          <p:spPr bwMode="auto">
            <a:xfrm>
              <a:off x="2947086" y="722492"/>
              <a:ext cx="0" cy="307485"/>
            </a:xfrm>
            <a:prstGeom prst="line">
              <a:avLst/>
            </a:prstGeom>
            <a:noFill/>
            <a:ln w="28575">
              <a:solidFill>
                <a:schemeClr val="tx1"/>
              </a:solidFill>
              <a:round/>
              <a:headEnd/>
              <a:tailEnd/>
            </a:ln>
          </p:spPr>
          <p:txBody>
            <a:bodyPr wrap="none" anchor="ctr"/>
            <a:lstStyle/>
            <a:p>
              <a:endParaRPr lang="en-GB" dirty="0"/>
            </a:p>
          </p:txBody>
        </p:sp>
        <p:sp>
          <p:nvSpPr>
            <p:cNvPr id="400" name="Line 72"/>
            <p:cNvSpPr>
              <a:spLocks noChangeShapeType="1"/>
            </p:cNvSpPr>
            <p:nvPr/>
          </p:nvSpPr>
          <p:spPr bwMode="auto">
            <a:xfrm>
              <a:off x="2947086" y="1857820"/>
              <a:ext cx="0" cy="354790"/>
            </a:xfrm>
            <a:prstGeom prst="line">
              <a:avLst/>
            </a:prstGeom>
            <a:noFill/>
            <a:ln w="28575">
              <a:solidFill>
                <a:schemeClr val="tx1"/>
              </a:solidFill>
              <a:round/>
              <a:headEnd/>
              <a:tailEnd/>
            </a:ln>
          </p:spPr>
          <p:txBody>
            <a:bodyPr wrap="none" anchor="ctr"/>
            <a:lstStyle/>
            <a:p>
              <a:endParaRPr lang="en-GB" dirty="0"/>
            </a:p>
          </p:txBody>
        </p:sp>
        <p:sp>
          <p:nvSpPr>
            <p:cNvPr id="401" name="Line 72"/>
            <p:cNvSpPr>
              <a:spLocks noChangeShapeType="1"/>
            </p:cNvSpPr>
            <p:nvPr/>
          </p:nvSpPr>
          <p:spPr bwMode="auto">
            <a:xfrm>
              <a:off x="3281478" y="722492"/>
              <a:ext cx="0" cy="307485"/>
            </a:xfrm>
            <a:prstGeom prst="line">
              <a:avLst/>
            </a:prstGeom>
            <a:noFill/>
            <a:ln w="28575">
              <a:solidFill>
                <a:schemeClr val="tx1"/>
              </a:solidFill>
              <a:round/>
              <a:headEnd/>
              <a:tailEnd/>
            </a:ln>
          </p:spPr>
          <p:txBody>
            <a:bodyPr wrap="none" anchor="ctr"/>
            <a:lstStyle/>
            <a:p>
              <a:endParaRPr lang="en-GB" dirty="0"/>
            </a:p>
          </p:txBody>
        </p:sp>
        <p:sp>
          <p:nvSpPr>
            <p:cNvPr id="402" name="Line 58"/>
            <p:cNvSpPr>
              <a:spLocks noChangeShapeType="1"/>
            </p:cNvSpPr>
            <p:nvPr/>
          </p:nvSpPr>
          <p:spPr bwMode="auto">
            <a:xfrm>
              <a:off x="1810156" y="2212609"/>
              <a:ext cx="1136930" cy="0"/>
            </a:xfrm>
            <a:prstGeom prst="line">
              <a:avLst/>
            </a:prstGeom>
            <a:noFill/>
            <a:ln w="28575">
              <a:solidFill>
                <a:schemeClr val="tx1"/>
              </a:solidFill>
              <a:round/>
              <a:headEnd/>
              <a:tailEnd/>
            </a:ln>
          </p:spPr>
          <p:txBody>
            <a:bodyPr wrap="none" anchor="ctr"/>
            <a:lstStyle/>
            <a:p>
              <a:endParaRPr lang="en-GB" dirty="0"/>
            </a:p>
          </p:txBody>
        </p:sp>
        <p:sp>
          <p:nvSpPr>
            <p:cNvPr id="403" name="Line 58"/>
            <p:cNvSpPr>
              <a:spLocks noChangeShapeType="1"/>
            </p:cNvSpPr>
            <p:nvPr/>
          </p:nvSpPr>
          <p:spPr bwMode="auto">
            <a:xfrm>
              <a:off x="1810156" y="722492"/>
              <a:ext cx="1136930" cy="0"/>
            </a:xfrm>
            <a:prstGeom prst="line">
              <a:avLst/>
            </a:prstGeom>
            <a:noFill/>
            <a:ln w="28575">
              <a:solidFill>
                <a:schemeClr val="tx1"/>
              </a:solidFill>
              <a:round/>
              <a:headEnd/>
              <a:tailEnd/>
            </a:ln>
          </p:spPr>
          <p:txBody>
            <a:bodyPr wrap="none" anchor="ctr"/>
            <a:lstStyle/>
            <a:p>
              <a:endParaRPr lang="en-GB" dirty="0"/>
            </a:p>
          </p:txBody>
        </p:sp>
        <p:sp>
          <p:nvSpPr>
            <p:cNvPr id="404" name="Text Box 86"/>
            <p:cNvSpPr txBox="1">
              <a:spLocks noChangeArrowheads="1"/>
            </p:cNvSpPr>
            <p:nvPr/>
          </p:nvSpPr>
          <p:spPr bwMode="auto">
            <a:xfrm>
              <a:off x="2514600" y="715101"/>
              <a:ext cx="389850" cy="369332"/>
            </a:xfrm>
            <a:prstGeom prst="rect">
              <a:avLst/>
            </a:prstGeom>
            <a:noFill/>
            <a:ln w="9525" algn="ctr">
              <a:noFill/>
              <a:miter lim="800000"/>
              <a:headEnd/>
              <a:tailEnd/>
            </a:ln>
          </p:spPr>
          <p:txBody>
            <a:bodyPr wrap="none">
              <a:spAutoFit/>
            </a:bodyPr>
            <a:lstStyle/>
            <a:p>
              <a:pPr algn="ctr" eaLnBrk="0" hangingPunct="0"/>
              <a:r>
                <a:rPr lang="fr-CH" b="1" dirty="0">
                  <a:solidFill>
                    <a:srgbClr val="010BFF"/>
                  </a:solidFill>
                  <a:latin typeface="Arial" charset="0"/>
                  <a:ea typeface="ＭＳ Ｐゴシック" pitchFamily="1" charset="-128"/>
                </a:rPr>
                <a:t>V</a:t>
              </a:r>
              <a:r>
                <a:rPr lang="fr-CH" b="1" baseline="-25000" dirty="0">
                  <a:solidFill>
                    <a:srgbClr val="010BFF"/>
                  </a:solidFill>
                  <a:latin typeface="Arial" charset="0"/>
                  <a:ea typeface="ＭＳ Ｐゴシック" pitchFamily="1" charset="-128"/>
                </a:rPr>
                <a:t>i</a:t>
              </a:r>
              <a:endParaRPr lang="en-US" b="1" baseline="-25000" dirty="0">
                <a:solidFill>
                  <a:srgbClr val="010BFF"/>
                </a:solidFill>
                <a:latin typeface="Arial" charset="0"/>
                <a:ea typeface="ＭＳ Ｐゴシック" pitchFamily="1" charset="-128"/>
              </a:endParaRPr>
            </a:p>
          </p:txBody>
        </p:sp>
        <p:sp>
          <p:nvSpPr>
            <p:cNvPr id="405" name="Line 85"/>
            <p:cNvSpPr>
              <a:spLocks noChangeShapeType="1"/>
            </p:cNvSpPr>
            <p:nvPr/>
          </p:nvSpPr>
          <p:spPr bwMode="auto">
            <a:xfrm>
              <a:off x="2667000" y="715101"/>
              <a:ext cx="0" cy="1481248"/>
            </a:xfrm>
            <a:prstGeom prst="line">
              <a:avLst/>
            </a:prstGeom>
            <a:noFill/>
            <a:ln w="9525">
              <a:solidFill>
                <a:srgbClr val="010BFF"/>
              </a:solidFill>
              <a:round/>
              <a:headEnd/>
              <a:tailEnd type="triangle" w="med" len="med"/>
            </a:ln>
          </p:spPr>
          <p:txBody>
            <a:bodyPr wrap="none" anchor="ctr"/>
            <a:lstStyle/>
            <a:p>
              <a:endParaRPr lang="en-GB" dirty="0"/>
            </a:p>
          </p:txBody>
        </p:sp>
      </p:grpSp>
      <p:graphicFrame>
        <p:nvGraphicFramePr>
          <p:cNvPr id="376839" name="Object 7"/>
          <p:cNvGraphicFramePr>
            <a:graphicFrameLocks noChangeAspect="1"/>
          </p:cNvGraphicFramePr>
          <p:nvPr/>
        </p:nvGraphicFramePr>
        <p:xfrm>
          <a:off x="1524000" y="5105400"/>
          <a:ext cx="1547811" cy="624262"/>
        </p:xfrm>
        <a:graphic>
          <a:graphicData uri="http://schemas.openxmlformats.org/presentationml/2006/ole">
            <mc:AlternateContent xmlns:mc="http://schemas.openxmlformats.org/markup-compatibility/2006">
              <mc:Choice xmlns:v="urn:schemas-microsoft-com:vml" Requires="v">
                <p:oleObj name="Equation" r:id="rId12" imgW="977760" imgH="431640" progId="Equation.3">
                  <p:embed/>
                </p:oleObj>
              </mc:Choice>
              <mc:Fallback>
                <p:oleObj name="Equation" r:id="rId12" imgW="977760" imgH="43164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24000" y="5105400"/>
                        <a:ext cx="1547811" cy="624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6840" name="Object 5"/>
          <p:cNvGraphicFramePr>
            <a:graphicFrameLocks noChangeAspect="1"/>
          </p:cNvGraphicFramePr>
          <p:nvPr/>
        </p:nvGraphicFramePr>
        <p:xfrm>
          <a:off x="3810000" y="5105400"/>
          <a:ext cx="2693988" cy="733505"/>
        </p:xfrm>
        <a:graphic>
          <a:graphicData uri="http://schemas.openxmlformats.org/presentationml/2006/ole">
            <mc:AlternateContent xmlns:mc="http://schemas.openxmlformats.org/markup-compatibility/2006">
              <mc:Choice xmlns:v="urn:schemas-microsoft-com:vml" Requires="v">
                <p:oleObj name="Equation" r:id="rId14" imgW="1676160" imgH="457200" progId="Equation.3">
                  <p:embed/>
                </p:oleObj>
              </mc:Choice>
              <mc:Fallback>
                <p:oleObj name="Equation" r:id="rId14" imgW="1676160" imgH="45720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10000" y="5105400"/>
                        <a:ext cx="2693988" cy="73350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7" name="Title 406"/>
          <p:cNvSpPr>
            <a:spLocks noGrp="1"/>
          </p:cNvSpPr>
          <p:nvPr>
            <p:ph type="title" idx="4294967295"/>
          </p:nvPr>
        </p:nvSpPr>
        <p:spPr>
          <a:xfrm>
            <a:off x="1524000" y="228600"/>
            <a:ext cx="7772400" cy="487362"/>
          </a:xfrm>
        </p:spPr>
        <p:txBody>
          <a:bodyPr>
            <a:normAutofit fontScale="90000"/>
          </a:bodyPr>
          <a:lstStyle/>
          <a:p>
            <a:r>
              <a:rPr lang="en-GB" dirty="0"/>
              <a:t>Response of a cavity to RF </a:t>
            </a:r>
            <a:r>
              <a:rPr lang="en-GB" sz="2000" dirty="0"/>
              <a:t>5/5</a:t>
            </a:r>
            <a:endParaRPr lang="en-GB" dirty="0"/>
          </a:p>
        </p:txBody>
      </p:sp>
      <p:sp>
        <p:nvSpPr>
          <p:cNvPr id="3" name="Footer Placeholder 2">
            <a:extLst>
              <a:ext uri="{FF2B5EF4-FFF2-40B4-BE49-F238E27FC236}">
                <a16:creationId xmlns:a16="http://schemas.microsoft.com/office/drawing/2014/main" id="{3C1B0804-FA72-40DE-AA4C-CC540AFCEF2C}"/>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3610F265-F4DF-47FA-8825-AFE72D91F563}"/>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163993396"/>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2" name="Picture 18"/>
          <p:cNvPicPr>
            <a:picLocks noChangeAspect="1" noChangeArrowheads="1"/>
          </p:cNvPicPr>
          <p:nvPr/>
        </p:nvPicPr>
        <p:blipFill>
          <a:blip r:embed="rId3" cstate="print"/>
          <a:srcRect/>
          <a:stretch>
            <a:fillRect/>
          </a:stretch>
        </p:blipFill>
        <p:spPr bwMode="auto">
          <a:xfrm>
            <a:off x="4867275" y="990600"/>
            <a:ext cx="4276725" cy="1790700"/>
          </a:xfrm>
          <a:prstGeom prst="rect">
            <a:avLst/>
          </a:prstGeom>
          <a:noFill/>
          <a:ln w="9525">
            <a:noFill/>
            <a:miter lim="800000"/>
            <a:headEnd/>
            <a:tailEnd/>
          </a:ln>
        </p:spPr>
      </p:pic>
      <p:sp>
        <p:nvSpPr>
          <p:cNvPr id="21" name="Slide Number Placeholder 20"/>
          <p:cNvSpPr>
            <a:spLocks noGrp="1"/>
          </p:cNvSpPr>
          <p:nvPr>
            <p:ph type="sldNum" sz="quarter" idx="12"/>
          </p:nvPr>
        </p:nvSpPr>
        <p:spPr/>
        <p:txBody>
          <a:bodyPr/>
          <a:lstStyle/>
          <a:p>
            <a:pPr>
              <a:defRPr/>
            </a:pPr>
            <a:fld id="{A7C70E60-A9FE-42B4-A461-2886C6755798}" type="slidenum">
              <a:rPr lang="en-US" smtClean="0"/>
              <a:pPr>
                <a:defRPr/>
              </a:pPr>
              <a:t>169</a:t>
            </a:fld>
            <a:endParaRPr lang="en-US" dirty="0"/>
          </a:p>
        </p:txBody>
      </p:sp>
      <p:sp>
        <p:nvSpPr>
          <p:cNvPr id="11273" name="Rectangle 2"/>
          <p:cNvSpPr>
            <a:spLocks noGrp="1" noChangeArrowheads="1"/>
          </p:cNvSpPr>
          <p:nvPr>
            <p:ph type="title" idx="4294967295"/>
          </p:nvPr>
        </p:nvSpPr>
        <p:spPr>
          <a:xfrm>
            <a:off x="2286000" y="27495"/>
            <a:ext cx="8991600" cy="762000"/>
          </a:xfrm>
        </p:spPr>
        <p:txBody>
          <a:bodyPr>
            <a:normAutofit/>
          </a:bodyPr>
          <a:lstStyle/>
          <a:p>
            <a:pPr eaLnBrk="1" hangingPunct="1"/>
            <a:r>
              <a:rPr lang="en-GB" dirty="0"/>
              <a:t>Transient Response  </a:t>
            </a:r>
            <a:r>
              <a:rPr lang="en-GB" sz="2000" dirty="0"/>
              <a:t>1/2</a:t>
            </a:r>
            <a:endParaRPr lang="en-GB" dirty="0"/>
          </a:p>
        </p:txBody>
      </p:sp>
      <p:sp>
        <p:nvSpPr>
          <p:cNvPr id="11275" name="Rectangle 17"/>
          <p:cNvSpPr>
            <a:spLocks noGrp="1" noChangeArrowheads="1"/>
          </p:cNvSpPr>
          <p:nvPr>
            <p:ph type="body" idx="4294967295"/>
          </p:nvPr>
        </p:nvSpPr>
        <p:spPr>
          <a:xfrm>
            <a:off x="609600" y="838200"/>
            <a:ext cx="4114800" cy="304800"/>
          </a:xfrm>
        </p:spPr>
        <p:txBody>
          <a:bodyPr>
            <a:noAutofit/>
          </a:bodyPr>
          <a:lstStyle/>
          <a:p>
            <a:pPr marL="342900" marR="0" indent="-342900" algn="l" defTabSz="914400" rtl="0" eaLnBrk="1" fontAlgn="auto" latinLnBrk="0" hangingPunct="1">
              <a:lnSpc>
                <a:spcPct val="100000"/>
              </a:lnSpc>
              <a:spcBef>
                <a:spcPts val="580"/>
              </a:spcBef>
              <a:spcAft>
                <a:spcPts val="0"/>
              </a:spcAft>
              <a:buClr>
                <a:schemeClr val="accent1"/>
              </a:buClr>
              <a:buSzPct val="85000"/>
              <a:buFont typeface="Wingdings" pitchFamily="2" charset="2"/>
              <a:buAutoNum type="arabicPeriod"/>
              <a:tabLst/>
              <a:defRPr/>
            </a:pPr>
            <a:r>
              <a:rPr lang="en-GB" sz="1800" dirty="0"/>
              <a:t>Apply Kirchhoff’s current law at node (1)</a:t>
            </a:r>
          </a:p>
          <a:p>
            <a:pPr marL="342900" marR="0" indent="-342900" algn="l" defTabSz="914400" rtl="0" eaLnBrk="1" fontAlgn="auto" latinLnBrk="0" hangingPunct="1">
              <a:lnSpc>
                <a:spcPct val="100000"/>
              </a:lnSpc>
              <a:spcBef>
                <a:spcPts val="580"/>
              </a:spcBef>
              <a:spcAft>
                <a:spcPts val="0"/>
              </a:spcAft>
              <a:buClr>
                <a:schemeClr val="accent1"/>
              </a:buClr>
              <a:buSzPct val="85000"/>
              <a:buFont typeface="Wingdings" pitchFamily="2" charset="2"/>
              <a:buAutoNum type="arabicPeriod"/>
              <a:tabLst/>
              <a:defRPr/>
            </a:pPr>
            <a:endParaRPr kumimoji="0" lang="en-US" sz="1800" kern="1200" dirty="0">
              <a:solidFill>
                <a:schemeClr val="tx1"/>
              </a:solidFill>
              <a:latin typeface="+mn-lt"/>
              <a:ea typeface="+mn-ea"/>
              <a:cs typeface="+mn-cs"/>
            </a:endParaRPr>
          </a:p>
          <a:p>
            <a:pPr marL="342900" marR="0" indent="-342900" algn="l" defTabSz="914400" rtl="0" eaLnBrk="1" fontAlgn="auto" latinLnBrk="0" hangingPunct="1">
              <a:lnSpc>
                <a:spcPct val="100000"/>
              </a:lnSpc>
              <a:spcBef>
                <a:spcPts val="580"/>
              </a:spcBef>
              <a:spcAft>
                <a:spcPts val="0"/>
              </a:spcAft>
              <a:buClr>
                <a:schemeClr val="accent1"/>
              </a:buClr>
              <a:buSzPct val="85000"/>
              <a:buFont typeface="Wingdings" pitchFamily="2" charset="2"/>
              <a:buAutoNum type="arabicPeriod"/>
              <a:tabLst/>
              <a:defRPr/>
            </a:pPr>
            <a:endParaRPr kumimoji="0" lang="en-GB" sz="1800" kern="1200" dirty="0">
              <a:solidFill>
                <a:schemeClr val="tx1"/>
              </a:solidFill>
              <a:latin typeface="+mn-lt"/>
              <a:ea typeface="+mn-ea"/>
              <a:cs typeface="+mn-cs"/>
            </a:endParaRPr>
          </a:p>
          <a:p>
            <a:pPr marL="342900" marR="0" indent="-342900" algn="l" defTabSz="914400" rtl="0" eaLnBrk="1" fontAlgn="auto" latinLnBrk="0" hangingPunct="1">
              <a:lnSpc>
                <a:spcPct val="100000"/>
              </a:lnSpc>
              <a:spcBef>
                <a:spcPts val="580"/>
              </a:spcBef>
              <a:spcAft>
                <a:spcPts val="0"/>
              </a:spcAft>
              <a:buClr>
                <a:schemeClr val="accent1"/>
              </a:buClr>
              <a:buSzPct val="85000"/>
              <a:buFont typeface="Wingdings" pitchFamily="2" charset="2"/>
              <a:buAutoNum type="arabicPeriod"/>
              <a:tabLst/>
              <a:defRPr/>
            </a:pPr>
            <a:r>
              <a:rPr kumimoji="0" lang="en-GB" sz="1800" kern="1200" dirty="0">
                <a:solidFill>
                  <a:schemeClr val="tx1"/>
                </a:solidFill>
                <a:latin typeface="+mn-lt"/>
                <a:ea typeface="+mn-ea"/>
                <a:cs typeface="+mn-cs"/>
              </a:rPr>
              <a:t>Differentiate and transform lumped circuit elements into cavity parameters by using preceding “Table 7”</a:t>
            </a:r>
          </a:p>
          <a:p>
            <a:pPr marL="342900" marR="0" indent="-342900" algn="l" defTabSz="914400" rtl="0" eaLnBrk="1" fontAlgn="auto" latinLnBrk="0" hangingPunct="1">
              <a:lnSpc>
                <a:spcPct val="100000"/>
              </a:lnSpc>
              <a:spcBef>
                <a:spcPts val="580"/>
              </a:spcBef>
              <a:spcAft>
                <a:spcPts val="0"/>
              </a:spcAft>
              <a:buClr>
                <a:schemeClr val="accent1"/>
              </a:buClr>
              <a:buSzPct val="85000"/>
              <a:buFont typeface="Wingdings" pitchFamily="2" charset="2"/>
              <a:buAutoNum type="arabicPeriod"/>
              <a:tabLst/>
              <a:defRPr/>
            </a:pPr>
            <a:endParaRPr kumimoji="0" lang="en-US" sz="1800" kern="1200" dirty="0">
              <a:solidFill>
                <a:schemeClr val="tx1"/>
              </a:solidFill>
              <a:latin typeface="+mn-lt"/>
              <a:ea typeface="+mn-ea"/>
              <a:cs typeface="+mn-cs"/>
            </a:endParaRPr>
          </a:p>
          <a:p>
            <a:pPr marL="342900" marR="0" indent="-342900" algn="l" defTabSz="914400" rtl="0" eaLnBrk="1" fontAlgn="auto" latinLnBrk="0" hangingPunct="1">
              <a:lnSpc>
                <a:spcPct val="100000"/>
              </a:lnSpc>
              <a:spcBef>
                <a:spcPts val="580"/>
              </a:spcBef>
              <a:spcAft>
                <a:spcPts val="0"/>
              </a:spcAft>
              <a:buClr>
                <a:schemeClr val="accent1"/>
              </a:buClr>
              <a:buSzPct val="85000"/>
              <a:buFont typeface="Wingdings" pitchFamily="2" charset="2"/>
              <a:buAutoNum type="arabicPeriod"/>
              <a:tabLst/>
              <a:defRPr/>
            </a:pPr>
            <a:endParaRPr kumimoji="0" lang="en-GB" sz="1800" kern="1200" dirty="0">
              <a:solidFill>
                <a:schemeClr val="tx1"/>
              </a:solidFill>
              <a:latin typeface="+mn-lt"/>
              <a:ea typeface="+mn-ea"/>
              <a:cs typeface="+mn-cs"/>
            </a:endParaRPr>
          </a:p>
          <a:p>
            <a:pPr marL="342900" marR="0" indent="-342900" algn="l" defTabSz="914400" rtl="0" eaLnBrk="1" fontAlgn="auto" latinLnBrk="0" hangingPunct="1">
              <a:lnSpc>
                <a:spcPct val="100000"/>
              </a:lnSpc>
              <a:spcBef>
                <a:spcPts val="580"/>
              </a:spcBef>
              <a:spcAft>
                <a:spcPts val="0"/>
              </a:spcAft>
              <a:buClr>
                <a:schemeClr val="accent1"/>
              </a:buClr>
              <a:buSzPct val="85000"/>
              <a:buFont typeface="Wingdings" pitchFamily="2" charset="2"/>
              <a:buAutoNum type="arabicPeriod"/>
              <a:tabLst/>
              <a:defRPr/>
            </a:pPr>
            <a:r>
              <a:rPr kumimoji="0" lang="en-GB" sz="1800" kern="1200" dirty="0">
                <a:solidFill>
                  <a:schemeClr val="tx1"/>
                </a:solidFill>
                <a:latin typeface="+mn-lt"/>
                <a:ea typeface="+mn-ea"/>
                <a:cs typeface="+mn-cs"/>
              </a:rPr>
              <a:t>Find the general solution of the homogeneous differential equation</a:t>
            </a:r>
          </a:p>
          <a:p>
            <a:pPr marL="342900" marR="0" indent="-342900" algn="l" defTabSz="914400" rtl="0" eaLnBrk="1" fontAlgn="auto" latinLnBrk="0" hangingPunct="1">
              <a:lnSpc>
                <a:spcPct val="100000"/>
              </a:lnSpc>
              <a:spcBef>
                <a:spcPts val="580"/>
              </a:spcBef>
              <a:spcAft>
                <a:spcPts val="0"/>
              </a:spcAft>
              <a:buClr>
                <a:schemeClr val="accent1"/>
              </a:buClr>
              <a:buSzPct val="85000"/>
              <a:buFont typeface="Wingdings" pitchFamily="2" charset="2"/>
              <a:buAutoNum type="arabicPeriod"/>
              <a:tabLst/>
              <a:defRPr/>
            </a:pPr>
            <a:endParaRPr kumimoji="0" lang="en-US" sz="1800" kern="1200" dirty="0">
              <a:solidFill>
                <a:schemeClr val="tx1"/>
              </a:solidFill>
              <a:latin typeface="+mn-lt"/>
              <a:ea typeface="+mn-ea"/>
              <a:cs typeface="+mn-cs"/>
            </a:endParaRPr>
          </a:p>
          <a:p>
            <a:pPr marL="342900" marR="0" indent="-342900" algn="l" defTabSz="914400" rtl="0" eaLnBrk="1" fontAlgn="auto" latinLnBrk="0" hangingPunct="1">
              <a:lnSpc>
                <a:spcPct val="100000"/>
              </a:lnSpc>
              <a:spcBef>
                <a:spcPts val="580"/>
              </a:spcBef>
              <a:spcAft>
                <a:spcPts val="0"/>
              </a:spcAft>
              <a:buClr>
                <a:schemeClr val="accent1"/>
              </a:buClr>
              <a:buSzPct val="85000"/>
              <a:buFont typeface="Wingdings" pitchFamily="2" charset="2"/>
              <a:buAutoNum type="arabicPeriod"/>
              <a:tabLst/>
              <a:defRPr/>
            </a:pPr>
            <a:endParaRPr kumimoji="0" lang="en-GB" sz="1800" kern="1200" dirty="0">
              <a:solidFill>
                <a:schemeClr val="tx1"/>
              </a:solidFill>
              <a:latin typeface="+mn-lt"/>
              <a:ea typeface="+mn-ea"/>
              <a:cs typeface="+mn-cs"/>
            </a:endParaRPr>
          </a:p>
          <a:p>
            <a:pPr marL="342900" marR="0" indent="-342900" algn="l" defTabSz="914400" rtl="0" eaLnBrk="1" fontAlgn="auto" latinLnBrk="0" hangingPunct="1">
              <a:lnSpc>
                <a:spcPct val="100000"/>
              </a:lnSpc>
              <a:spcBef>
                <a:spcPts val="580"/>
              </a:spcBef>
              <a:spcAft>
                <a:spcPts val="0"/>
              </a:spcAft>
              <a:buClr>
                <a:schemeClr val="accent1"/>
              </a:buClr>
              <a:buSzPct val="85000"/>
              <a:buFont typeface="Wingdings" pitchFamily="2" charset="2"/>
              <a:buAutoNum type="arabicPeriod"/>
              <a:tabLst/>
              <a:defRPr/>
            </a:pPr>
            <a:r>
              <a:rPr kumimoji="0" lang="en-GB" sz="1800" kern="1200" dirty="0">
                <a:solidFill>
                  <a:schemeClr val="tx1"/>
                </a:solidFill>
                <a:latin typeface="+mn-lt"/>
                <a:ea typeface="+mn-ea"/>
                <a:cs typeface="+mn-cs"/>
              </a:rPr>
              <a:t>Find the solution of the inhomogeneous differential equation</a:t>
            </a:r>
            <a:endParaRPr lang="en-GB" sz="1800" dirty="0"/>
          </a:p>
          <a:p>
            <a:pPr eaLnBrk="1" hangingPunct="1">
              <a:buFont typeface="Wingdings" pitchFamily="2" charset="2"/>
              <a:buNone/>
            </a:pPr>
            <a:endParaRPr lang="en-GB" sz="2000" dirty="0"/>
          </a:p>
        </p:txBody>
      </p:sp>
      <p:graphicFrame>
        <p:nvGraphicFramePr>
          <p:cNvPr id="11268" name="Object 13"/>
          <p:cNvGraphicFramePr>
            <a:graphicFrameLocks noChangeAspect="1"/>
          </p:cNvGraphicFramePr>
          <p:nvPr/>
        </p:nvGraphicFramePr>
        <p:xfrm>
          <a:off x="1295400" y="1295400"/>
          <a:ext cx="3657600" cy="622300"/>
        </p:xfrm>
        <a:graphic>
          <a:graphicData uri="http://schemas.openxmlformats.org/presentationml/2006/ole">
            <mc:AlternateContent xmlns:mc="http://schemas.openxmlformats.org/markup-compatibility/2006">
              <mc:Choice xmlns:v="urn:schemas-microsoft-com:vml" Requires="v">
                <p:oleObj name="Equation" r:id="rId4" imgW="1714500" imgH="292100" progId="Equation.3">
                  <p:embed/>
                </p:oleObj>
              </mc:Choice>
              <mc:Fallback>
                <p:oleObj name="Equation" r:id="rId4" imgW="1714500" imgH="292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295400"/>
                        <a:ext cx="3657600"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69" name="Object 14"/>
          <p:cNvGraphicFramePr>
            <a:graphicFrameLocks noChangeAspect="1"/>
          </p:cNvGraphicFramePr>
          <p:nvPr/>
        </p:nvGraphicFramePr>
        <p:xfrm>
          <a:off x="1295400" y="2743200"/>
          <a:ext cx="4419600" cy="665163"/>
        </p:xfrm>
        <a:graphic>
          <a:graphicData uri="http://schemas.openxmlformats.org/presentationml/2006/ole">
            <mc:AlternateContent xmlns:mc="http://schemas.openxmlformats.org/markup-compatibility/2006">
              <mc:Choice xmlns:v="urn:schemas-microsoft-com:vml" Requires="v">
                <p:oleObj name="Equation" r:id="rId6" imgW="2108200" imgH="317500" progId="Equation.3">
                  <p:embed/>
                </p:oleObj>
              </mc:Choice>
              <mc:Fallback>
                <p:oleObj name="Equation" r:id="rId6" imgW="2108200" imgH="3175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5400" y="2743200"/>
                        <a:ext cx="4419600" cy="66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70" name="Object 15"/>
          <p:cNvGraphicFramePr>
            <a:graphicFrameLocks noChangeAspect="1"/>
          </p:cNvGraphicFramePr>
          <p:nvPr/>
        </p:nvGraphicFramePr>
        <p:xfrm>
          <a:off x="1295400" y="3962400"/>
          <a:ext cx="5715000" cy="974725"/>
        </p:xfrm>
        <a:graphic>
          <a:graphicData uri="http://schemas.openxmlformats.org/presentationml/2006/ole">
            <mc:AlternateContent xmlns:mc="http://schemas.openxmlformats.org/markup-compatibility/2006">
              <mc:Choice xmlns:v="urn:schemas-microsoft-com:vml" Requires="v">
                <p:oleObj name="Equation" r:id="rId8" imgW="2603500" imgH="444500" progId="Equation.3">
                  <p:embed/>
                </p:oleObj>
              </mc:Choice>
              <mc:Fallback>
                <p:oleObj name="Equation" r:id="rId8" imgW="2603500" imgH="4445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5400" y="3962400"/>
                        <a:ext cx="5715000"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71" name="Object 16"/>
          <p:cNvGraphicFramePr>
            <a:graphicFrameLocks noChangeAspect="1"/>
          </p:cNvGraphicFramePr>
          <p:nvPr/>
        </p:nvGraphicFramePr>
        <p:xfrm>
          <a:off x="2743200" y="5181600"/>
          <a:ext cx="3200400" cy="1185863"/>
        </p:xfrm>
        <a:graphic>
          <a:graphicData uri="http://schemas.openxmlformats.org/presentationml/2006/ole">
            <mc:AlternateContent xmlns:mc="http://schemas.openxmlformats.org/markup-compatibility/2006">
              <mc:Choice xmlns:v="urn:schemas-microsoft-com:vml" Requires="v">
                <p:oleObj name="Equation" r:id="rId10" imgW="1371600" imgH="508000" progId="Equation.3">
                  <p:embed/>
                </p:oleObj>
              </mc:Choice>
              <mc:Fallback>
                <p:oleObj name="Equation" r:id="rId10" imgW="1371600" imgH="5080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5181600"/>
                        <a:ext cx="3200400" cy="1185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Footer Placeholder 2">
            <a:extLst>
              <a:ext uri="{FF2B5EF4-FFF2-40B4-BE49-F238E27FC236}">
                <a16:creationId xmlns:a16="http://schemas.microsoft.com/office/drawing/2014/main" id="{C0266D5A-9139-4B0E-8E84-438B3DA1948C}"/>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5569B408-A9BE-4F0A-9567-A75880E3C0C7}"/>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177227531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3"/>
          <p:cNvSpPr>
            <a:spLocks noGrp="1"/>
          </p:cNvSpPr>
          <p:nvPr>
            <p:ph type="sldNum" sz="quarter" idx="12"/>
          </p:nvPr>
        </p:nvSpPr>
        <p:spPr/>
        <p:txBody>
          <a:bodyPr/>
          <a:lstStyle/>
          <a:p>
            <a:pPr>
              <a:defRPr/>
            </a:pPr>
            <a:fld id="{DC20C39E-E1F4-466C-8291-ECE6644B71B4}" type="slidenum">
              <a:rPr lang="en-US"/>
              <a:pPr>
                <a:defRPr/>
              </a:pPr>
              <a:t>17</a:t>
            </a:fld>
            <a:endParaRPr lang="en-US" dirty="0"/>
          </a:p>
        </p:txBody>
      </p:sp>
      <p:sp>
        <p:nvSpPr>
          <p:cNvPr id="5127" name="Rectangle 2"/>
          <p:cNvSpPr>
            <a:spLocks noGrp="1" noChangeArrowheads="1"/>
          </p:cNvSpPr>
          <p:nvPr>
            <p:ph type="title" idx="4294967295"/>
          </p:nvPr>
        </p:nvSpPr>
        <p:spPr>
          <a:xfrm>
            <a:off x="146304" y="76200"/>
            <a:ext cx="8845296" cy="762000"/>
          </a:xfrm>
        </p:spPr>
        <p:txBody>
          <a:bodyPr/>
          <a:lstStyle/>
          <a:p>
            <a:pPr algn="ctr" eaLnBrk="1" hangingPunct="1"/>
            <a:r>
              <a:rPr lang="en-GB" dirty="0"/>
              <a:t>Surface Impedance in “normal” Metals</a:t>
            </a:r>
          </a:p>
        </p:txBody>
      </p:sp>
      <p:sp>
        <p:nvSpPr>
          <p:cNvPr id="23" name="Rectangle 3"/>
          <p:cNvSpPr txBox="1">
            <a:spLocks noChangeArrowheads="1"/>
          </p:cNvSpPr>
          <p:nvPr/>
        </p:nvSpPr>
        <p:spPr>
          <a:xfrm>
            <a:off x="590440" y="1143000"/>
            <a:ext cx="8401159" cy="487680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363538" indent="-363538"/>
            <a:r>
              <a:rPr lang="en-US" sz="2000" dirty="0"/>
              <a:t>The </a:t>
            </a:r>
            <a:r>
              <a:rPr lang="en-US" sz="2000" dirty="0">
                <a:solidFill>
                  <a:schemeClr val="accent1"/>
                </a:solidFill>
              </a:rPr>
              <a:t>surface impedance</a:t>
            </a:r>
            <a:r>
              <a:rPr lang="en-US" sz="2000" i="1" dirty="0">
                <a:solidFill>
                  <a:schemeClr val="accent1"/>
                </a:solidFill>
              </a:rPr>
              <a:t> </a:t>
            </a:r>
            <a:r>
              <a:rPr lang="en-US" sz="2000" i="1" dirty="0" err="1">
                <a:solidFill>
                  <a:schemeClr val="accent1"/>
                </a:solidFill>
              </a:rPr>
              <a:t>Z</a:t>
            </a:r>
            <a:r>
              <a:rPr lang="en-US" sz="2000" i="1" baseline="-25000" dirty="0" err="1">
                <a:solidFill>
                  <a:schemeClr val="accent1"/>
                </a:solidFill>
              </a:rPr>
              <a:t>s</a:t>
            </a:r>
            <a:r>
              <a:rPr lang="en-US" sz="2000" i="1" dirty="0">
                <a:solidFill>
                  <a:schemeClr val="accent1"/>
                </a:solidFill>
              </a:rPr>
              <a:t> </a:t>
            </a:r>
            <a:r>
              <a:rPr lang="en-US" sz="2000" dirty="0"/>
              <a:t>is defined at the </a:t>
            </a:r>
            <a:r>
              <a:rPr lang="en-US" sz="2000" dirty="0">
                <a:solidFill>
                  <a:schemeClr val="accent1"/>
                </a:solidFill>
              </a:rPr>
              <a:t>interface</a:t>
            </a:r>
            <a:r>
              <a:rPr lang="en-US" sz="2000" dirty="0"/>
              <a:t> between two media. </a:t>
            </a:r>
            <a:br>
              <a:rPr lang="en-US" sz="2000" dirty="0"/>
            </a:br>
            <a:r>
              <a:rPr lang="en-US" sz="2000" dirty="0"/>
              <a:t>It can be calculated in a similar way as for continuous media. </a:t>
            </a:r>
          </a:p>
          <a:p>
            <a:pPr marL="363538" indent="-363538"/>
            <a:endParaRPr lang="en-US" sz="2000" dirty="0"/>
          </a:p>
          <a:p>
            <a:pPr marL="363538" indent="-363538"/>
            <a:r>
              <a:rPr lang="en-US" sz="2000" dirty="0"/>
              <a:t>You take Maxwell’s equation, set the appropriate </a:t>
            </a:r>
            <a:r>
              <a:rPr lang="en-US" sz="2000" dirty="0">
                <a:solidFill>
                  <a:schemeClr val="accent1"/>
                </a:solidFill>
              </a:rPr>
              <a:t>boundary conditions </a:t>
            </a:r>
            <a:br>
              <a:rPr lang="en-US" sz="2000" dirty="0">
                <a:solidFill>
                  <a:schemeClr val="accent1"/>
                </a:solidFill>
              </a:rPr>
            </a:br>
            <a:r>
              <a:rPr lang="en-US" sz="2000" dirty="0"/>
              <a:t>for the continuity of the waves (incident, reflected, transmitted), and you get:</a:t>
            </a:r>
          </a:p>
          <a:p>
            <a:pPr marL="363538" indent="-363538"/>
            <a:endParaRPr lang="en-US" sz="1800" dirty="0"/>
          </a:p>
          <a:p>
            <a:pPr marL="363538" indent="-363538"/>
            <a:endParaRPr lang="en-US" sz="1800" dirty="0"/>
          </a:p>
          <a:p>
            <a:pPr marL="363538" indent="-363538"/>
            <a:endParaRPr lang="en-US" sz="1800" dirty="0"/>
          </a:p>
          <a:p>
            <a:pPr marL="0" indent="0">
              <a:buNone/>
            </a:pPr>
            <a:endParaRPr lang="en-US" sz="1800" dirty="0"/>
          </a:p>
          <a:p>
            <a:pPr marL="363538" indent="-363538"/>
            <a:r>
              <a:rPr lang="en-US" sz="2000" dirty="0"/>
              <a:t>Introducing appropriate numbers, e.g. for copper at ambient  temp.  for  </a:t>
            </a:r>
            <a:r>
              <a:rPr lang="en-US" sz="2000" i="1" dirty="0"/>
              <a:t>f = 1 GHz</a:t>
            </a:r>
            <a:r>
              <a:rPr lang="en-US" sz="2000" dirty="0"/>
              <a:t>:</a:t>
            </a:r>
          </a:p>
        </p:txBody>
      </p:sp>
      <p:graphicFrame>
        <p:nvGraphicFramePr>
          <p:cNvPr id="32" name="Object 12"/>
          <p:cNvGraphicFramePr>
            <a:graphicFrameLocks noChangeAspect="1"/>
          </p:cNvGraphicFramePr>
          <p:nvPr>
            <p:extLst>
              <p:ext uri="{D42A27DB-BD31-4B8C-83A1-F6EECF244321}">
                <p14:modId xmlns:p14="http://schemas.microsoft.com/office/powerpoint/2010/main" val="2015052587"/>
              </p:ext>
            </p:extLst>
          </p:nvPr>
        </p:nvGraphicFramePr>
        <p:xfrm>
          <a:off x="1371600" y="3124200"/>
          <a:ext cx="6578600" cy="993775"/>
        </p:xfrm>
        <a:graphic>
          <a:graphicData uri="http://schemas.openxmlformats.org/presentationml/2006/ole">
            <mc:AlternateContent xmlns:mc="http://schemas.openxmlformats.org/markup-compatibility/2006">
              <mc:Choice xmlns:v="urn:schemas-microsoft-com:vml" Requires="v">
                <p:oleObj name="Equation" r:id="rId3" imgW="2730240" imgH="419040" progId="Equation.3">
                  <p:embed/>
                </p:oleObj>
              </mc:Choice>
              <mc:Fallback>
                <p:oleObj name="Equation" r:id="rId3" imgW="2730240" imgH="419040" progId="Equation.3">
                  <p:embed/>
                  <p:pic>
                    <p:nvPicPr>
                      <p:cNvPr id="123916"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124200"/>
                        <a:ext cx="6578600" cy="993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Rectangle 11"/>
          <p:cNvSpPr>
            <a:spLocks noChangeArrowheads="1"/>
          </p:cNvSpPr>
          <p:nvPr/>
        </p:nvSpPr>
        <p:spPr bwMode="auto">
          <a:xfrm>
            <a:off x="929640" y="4927124"/>
            <a:ext cx="7985760" cy="990600"/>
          </a:xfrm>
          <a:prstGeom prst="rect">
            <a:avLst/>
          </a:prstGeom>
          <a:noFill/>
          <a:ln w="9525">
            <a:noFill/>
            <a:miter lim="800000"/>
            <a:headEnd/>
            <a:tailEnd/>
          </a:ln>
          <a:effectLst/>
        </p:spPr>
        <p:txBody>
          <a:bodyPr lIns="92075" tIns="46038" rIns="92075" bIns="46038"/>
          <a:lstStyle/>
          <a:p>
            <a:pPr>
              <a:spcBef>
                <a:spcPct val="20000"/>
              </a:spcBef>
            </a:pPr>
            <a:r>
              <a:rPr lang="en-US" i="1" dirty="0" err="1">
                <a:solidFill>
                  <a:schemeClr val="accent2"/>
                </a:solidFill>
                <a:latin typeface="Arial" pitchFamily="34" charset="0"/>
              </a:rPr>
              <a:t>σ</a:t>
            </a:r>
            <a:r>
              <a:rPr lang="en-US" i="1" baseline="-25000" dirty="0" err="1">
                <a:solidFill>
                  <a:schemeClr val="accent2"/>
                </a:solidFill>
                <a:latin typeface="Arial" pitchFamily="34" charset="0"/>
              </a:rPr>
              <a:t>Cu</a:t>
            </a:r>
            <a:r>
              <a:rPr lang="en-US" dirty="0">
                <a:solidFill>
                  <a:schemeClr val="accent2"/>
                </a:solidFill>
                <a:latin typeface="Arial" pitchFamily="34" charset="0"/>
              </a:rPr>
              <a:t> = 58.5 </a:t>
            </a:r>
            <a:r>
              <a:rPr lang="en-US" dirty="0">
                <a:solidFill>
                  <a:schemeClr val="accent2"/>
                </a:solidFill>
                <a:latin typeface="Cambria" panose="02040503050406030204" pitchFamily="18" charset="0"/>
                <a:ea typeface="Cambria" panose="02040503050406030204" pitchFamily="18" charset="0"/>
              </a:rPr>
              <a:t>·</a:t>
            </a:r>
            <a:r>
              <a:rPr lang="en-US" dirty="0">
                <a:solidFill>
                  <a:schemeClr val="accent2"/>
                </a:solidFill>
                <a:latin typeface="Arial" pitchFamily="34" charset="0"/>
              </a:rPr>
              <a:t>10</a:t>
            </a:r>
            <a:r>
              <a:rPr lang="en-US" baseline="30000" dirty="0">
                <a:solidFill>
                  <a:schemeClr val="accent2"/>
                </a:solidFill>
                <a:latin typeface="Arial" pitchFamily="34" charset="0"/>
              </a:rPr>
              <a:t>6</a:t>
            </a:r>
            <a:r>
              <a:rPr lang="en-US" dirty="0">
                <a:solidFill>
                  <a:schemeClr val="accent2"/>
                </a:solidFill>
                <a:latin typeface="Arial" pitchFamily="34" charset="0"/>
              </a:rPr>
              <a:t>  S/m  (for copper)     </a:t>
            </a:r>
            <a:r>
              <a:rPr lang="en-US" i="1" dirty="0">
                <a:solidFill>
                  <a:schemeClr val="accent2"/>
                </a:solidFill>
                <a:latin typeface="Arial" pitchFamily="34" charset="0"/>
              </a:rPr>
              <a:t>R</a:t>
            </a:r>
            <a:r>
              <a:rPr lang="en-US" i="1" baseline="-25000" dirty="0">
                <a:solidFill>
                  <a:schemeClr val="accent2"/>
                </a:solidFill>
                <a:latin typeface="Arial" pitchFamily="34" charset="0"/>
              </a:rPr>
              <a:t>s</a:t>
            </a:r>
            <a:r>
              <a:rPr lang="en-US" dirty="0">
                <a:solidFill>
                  <a:schemeClr val="accent2"/>
                </a:solidFill>
                <a:latin typeface="Arial" pitchFamily="34" charset="0"/>
              </a:rPr>
              <a:t> =  8.2 milli </a:t>
            </a:r>
            <a:r>
              <a:rPr lang="el-GR" dirty="0">
                <a:solidFill>
                  <a:schemeClr val="accent2"/>
                </a:solidFill>
                <a:latin typeface="Arial" pitchFamily="34" charset="0"/>
              </a:rPr>
              <a:t>Ω</a:t>
            </a:r>
            <a:r>
              <a:rPr lang="en-GB" dirty="0">
                <a:solidFill>
                  <a:schemeClr val="accent2"/>
                </a:solidFill>
                <a:latin typeface="Arial" pitchFamily="34" charset="0"/>
              </a:rPr>
              <a:t> per unit square</a:t>
            </a:r>
            <a:br>
              <a:rPr lang="en-US" dirty="0">
                <a:solidFill>
                  <a:schemeClr val="accent2"/>
                </a:solidFill>
                <a:latin typeface="Arial" pitchFamily="34" charset="0"/>
              </a:rPr>
            </a:br>
            <a:br>
              <a:rPr lang="en-US" dirty="0">
                <a:solidFill>
                  <a:schemeClr val="accent2"/>
                </a:solidFill>
                <a:latin typeface="Arial" pitchFamily="34" charset="0"/>
              </a:rPr>
            </a:br>
            <a:r>
              <a:rPr lang="en-US" dirty="0">
                <a:solidFill>
                  <a:schemeClr val="accent2"/>
                </a:solidFill>
                <a:latin typeface="Arial" pitchFamily="34" charset="0"/>
              </a:rPr>
              <a:t>S/m stands for Siemens /meter         What is the skin </a:t>
            </a:r>
            <a:r>
              <a:rPr lang="en-US" dirty="0" err="1">
                <a:solidFill>
                  <a:schemeClr val="accent2"/>
                </a:solidFill>
                <a:latin typeface="Arial" pitchFamily="34" charset="0"/>
              </a:rPr>
              <a:t>depth?..about</a:t>
            </a:r>
            <a:r>
              <a:rPr lang="en-US" dirty="0">
                <a:solidFill>
                  <a:schemeClr val="accent2"/>
                </a:solidFill>
                <a:latin typeface="Arial" pitchFamily="34" charset="0"/>
              </a:rPr>
              <a:t> 2 micron</a:t>
            </a:r>
          </a:p>
        </p:txBody>
      </p:sp>
      <p:sp>
        <p:nvSpPr>
          <p:cNvPr id="8" name="TextBox 7"/>
          <p:cNvSpPr txBox="1"/>
          <p:nvPr/>
        </p:nvSpPr>
        <p:spPr>
          <a:xfrm>
            <a:off x="7391400" y="3421032"/>
            <a:ext cx="151529" cy="400110"/>
          </a:xfrm>
          <a:prstGeom prst="rect">
            <a:avLst/>
          </a:prstGeom>
          <a:solidFill>
            <a:srgbClr val="FFFFEB"/>
          </a:solidFill>
        </p:spPr>
        <p:txBody>
          <a:bodyPr wrap="square" rtlCol="0">
            <a:spAutoFit/>
          </a:bodyPr>
          <a:lstStyle/>
          <a:p>
            <a:r>
              <a:rPr lang="en-GB" sz="2000" dirty="0"/>
              <a:t>j</a:t>
            </a:r>
          </a:p>
        </p:txBody>
      </p:sp>
      <p:sp>
        <p:nvSpPr>
          <p:cNvPr id="9" name="TextBox 8"/>
          <p:cNvSpPr txBox="1"/>
          <p:nvPr/>
        </p:nvSpPr>
        <p:spPr>
          <a:xfrm>
            <a:off x="5504760" y="3421032"/>
            <a:ext cx="151529" cy="400110"/>
          </a:xfrm>
          <a:prstGeom prst="rect">
            <a:avLst/>
          </a:prstGeom>
          <a:solidFill>
            <a:srgbClr val="FFFFEB"/>
          </a:solidFill>
        </p:spPr>
        <p:txBody>
          <a:bodyPr wrap="square" rtlCol="0">
            <a:spAutoFit/>
          </a:bodyPr>
          <a:lstStyle/>
          <a:p>
            <a:r>
              <a:rPr lang="en-GB" sz="2000" dirty="0"/>
              <a:t>j</a:t>
            </a:r>
          </a:p>
        </p:txBody>
      </p:sp>
      <p:sp>
        <p:nvSpPr>
          <p:cNvPr id="10" name="TextBox 9"/>
          <p:cNvSpPr txBox="1"/>
          <p:nvPr/>
        </p:nvSpPr>
        <p:spPr>
          <a:xfrm>
            <a:off x="3429871" y="3220977"/>
            <a:ext cx="151529" cy="400110"/>
          </a:xfrm>
          <a:prstGeom prst="rect">
            <a:avLst/>
          </a:prstGeom>
          <a:solidFill>
            <a:srgbClr val="FFFFEB"/>
          </a:solidFill>
        </p:spPr>
        <p:txBody>
          <a:bodyPr wrap="square" rtlCol="0">
            <a:spAutoFit/>
          </a:bodyPr>
          <a:lstStyle/>
          <a:p>
            <a:r>
              <a:rPr lang="en-GB" sz="2000" dirty="0"/>
              <a:t>j</a:t>
            </a:r>
          </a:p>
        </p:txBody>
      </p:sp>
      <p:sp>
        <p:nvSpPr>
          <p:cNvPr id="3" name="Footer Placeholder 2">
            <a:extLst>
              <a:ext uri="{FF2B5EF4-FFF2-40B4-BE49-F238E27FC236}">
                <a16:creationId xmlns:a16="http://schemas.microsoft.com/office/drawing/2014/main" id="{046DCD0C-CBE2-4D1D-BED3-BB6CB3F118E1}"/>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45E7DAE8-E796-47A8-B733-E5F5AB518064}"/>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2277924162"/>
      </p:ext>
    </p:extLst>
  </p:cSld>
  <p:clrMapOvr>
    <a:masterClrMapping/>
  </p:clrMapOvr>
  <p:transition/>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7"/>
          <p:cNvPicPr>
            <a:picLocks noChangeAspect="1" noChangeArrowheads="1"/>
          </p:cNvPicPr>
          <p:nvPr/>
        </p:nvPicPr>
        <p:blipFill>
          <a:blip r:embed="rId3" cstate="print"/>
          <a:srcRect/>
          <a:stretch>
            <a:fillRect/>
          </a:stretch>
        </p:blipFill>
        <p:spPr bwMode="auto">
          <a:xfrm>
            <a:off x="1178379" y="3170238"/>
            <a:ext cx="4429125" cy="1571625"/>
          </a:xfrm>
          <a:prstGeom prst="rect">
            <a:avLst/>
          </a:prstGeom>
          <a:noFill/>
          <a:ln w="9525">
            <a:noFill/>
            <a:miter lim="800000"/>
            <a:headEnd/>
            <a:tailEnd/>
          </a:ln>
        </p:spPr>
      </p:pic>
      <p:sp>
        <p:nvSpPr>
          <p:cNvPr id="15367" name="Rectangle 2"/>
          <p:cNvSpPr>
            <a:spLocks noGrp="1" noChangeArrowheads="1"/>
          </p:cNvSpPr>
          <p:nvPr>
            <p:ph type="title" sz="quarter"/>
          </p:nvPr>
        </p:nvSpPr>
        <p:spPr>
          <a:xfrm>
            <a:off x="2209800" y="152400"/>
            <a:ext cx="8839200" cy="533400"/>
          </a:xfrm>
        </p:spPr>
        <p:txBody>
          <a:bodyPr>
            <a:noAutofit/>
          </a:bodyPr>
          <a:lstStyle/>
          <a:p>
            <a:pPr eaLnBrk="1" hangingPunct="1"/>
            <a:r>
              <a:rPr lang="en-GB" dirty="0"/>
              <a:t>Transient response </a:t>
            </a:r>
            <a:r>
              <a:rPr lang="en-GB" sz="2000" dirty="0"/>
              <a:t>2/2</a:t>
            </a:r>
            <a:endParaRPr lang="en-GB" dirty="0"/>
          </a:p>
        </p:txBody>
      </p:sp>
      <p:graphicFrame>
        <p:nvGraphicFramePr>
          <p:cNvPr id="15362" name="Object 3"/>
          <p:cNvGraphicFramePr>
            <a:graphicFrameLocks noGrp="1" noChangeAspect="1"/>
          </p:cNvGraphicFramePr>
          <p:nvPr>
            <p:ph sz="quarter" idx="1"/>
          </p:nvPr>
        </p:nvGraphicFramePr>
        <p:xfrm>
          <a:off x="6172200" y="2133600"/>
          <a:ext cx="2216604" cy="2177716"/>
        </p:xfrm>
        <a:graphic>
          <a:graphicData uri="http://schemas.openxmlformats.org/presentationml/2006/ole">
            <mc:AlternateContent xmlns:mc="http://schemas.openxmlformats.org/markup-compatibility/2006">
              <mc:Choice xmlns:v="urn:schemas-microsoft-com:vml" Requires="v">
                <p:oleObj name="Equation" r:id="rId4" imgW="1447560" imgH="1422360" progId="Equation.3">
                  <p:embed/>
                </p:oleObj>
              </mc:Choice>
              <mc:Fallback>
                <p:oleObj name="Equation" r:id="rId4" imgW="1447560" imgH="142236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2133600"/>
                        <a:ext cx="2216604" cy="21777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363" name="Object 4"/>
          <p:cNvGraphicFramePr>
            <a:graphicFrameLocks noGrp="1" noChangeAspect="1"/>
          </p:cNvGraphicFramePr>
          <p:nvPr>
            <p:ph sz="quarter" idx="2"/>
          </p:nvPr>
        </p:nvGraphicFramePr>
        <p:xfrm>
          <a:off x="7391400" y="1676400"/>
          <a:ext cx="1335088" cy="429262"/>
        </p:xfrm>
        <a:graphic>
          <a:graphicData uri="http://schemas.openxmlformats.org/presentationml/2006/ole">
            <mc:AlternateContent xmlns:mc="http://schemas.openxmlformats.org/markup-compatibility/2006">
              <mc:Choice xmlns:v="urn:schemas-microsoft-com:vml" Requires="v">
                <p:oleObj name="Equation" r:id="rId6" imgW="711000" imgH="228600" progId="Equation.3">
                  <p:embed/>
                </p:oleObj>
              </mc:Choice>
              <mc:Fallback>
                <p:oleObj name="Equation" r:id="rId6" imgW="7110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1676400"/>
                        <a:ext cx="1335088" cy="429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364" name="Object 5"/>
          <p:cNvGraphicFramePr>
            <a:graphicFrameLocks noGrp="1" noChangeAspect="1"/>
          </p:cNvGraphicFramePr>
          <p:nvPr>
            <p:ph sz="quarter" idx="3"/>
          </p:nvPr>
        </p:nvGraphicFramePr>
        <p:xfrm>
          <a:off x="7391400" y="1295400"/>
          <a:ext cx="1112838" cy="363538"/>
        </p:xfrm>
        <a:graphic>
          <a:graphicData uri="http://schemas.openxmlformats.org/presentationml/2006/ole">
            <mc:AlternateContent xmlns:mc="http://schemas.openxmlformats.org/markup-compatibility/2006">
              <mc:Choice xmlns:v="urn:schemas-microsoft-com:vml" Requires="v">
                <p:oleObj name="Equation" r:id="rId8" imgW="698400" imgH="228600" progId="Equation.3">
                  <p:embed/>
                </p:oleObj>
              </mc:Choice>
              <mc:Fallback>
                <p:oleObj name="Equation" r:id="rId8" imgW="698400" imgH="228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91400" y="1295400"/>
                        <a:ext cx="1112838"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5370" name="Picture 9"/>
          <p:cNvPicPr>
            <a:picLocks noGrp="1" noChangeAspect="1" noChangeArrowheads="1"/>
          </p:cNvPicPr>
          <p:nvPr>
            <p:ph sz="quarter" idx="4"/>
          </p:nvPr>
        </p:nvPicPr>
        <p:blipFill>
          <a:blip r:embed="rId10" cstate="print"/>
          <a:srcRect/>
          <a:stretch>
            <a:fillRect/>
          </a:stretch>
        </p:blipFill>
        <p:spPr>
          <a:xfrm>
            <a:off x="1249816" y="4740276"/>
            <a:ext cx="4286250" cy="1571625"/>
          </a:xfrm>
        </p:spPr>
      </p:pic>
      <p:sp>
        <p:nvSpPr>
          <p:cNvPr id="17" name="Slide Number Placeholder 16"/>
          <p:cNvSpPr>
            <a:spLocks noGrp="1"/>
          </p:cNvSpPr>
          <p:nvPr>
            <p:ph type="sldNum" sz="quarter" idx="12"/>
          </p:nvPr>
        </p:nvSpPr>
        <p:spPr/>
        <p:txBody>
          <a:bodyPr/>
          <a:lstStyle/>
          <a:p>
            <a:pPr>
              <a:defRPr/>
            </a:pPr>
            <a:fld id="{7E7C4602-853F-4C8D-B610-74DD8B7DB6F5}" type="slidenum">
              <a:rPr lang="en-US" smtClean="0"/>
              <a:pPr>
                <a:defRPr/>
              </a:pPr>
              <a:t>170</a:t>
            </a:fld>
            <a:endParaRPr lang="en-US" dirty="0"/>
          </a:p>
        </p:txBody>
      </p:sp>
      <p:pic>
        <p:nvPicPr>
          <p:cNvPr id="15368" name="Picture 6"/>
          <p:cNvPicPr>
            <a:picLocks noChangeAspect="1" noChangeArrowheads="1"/>
          </p:cNvPicPr>
          <p:nvPr/>
        </p:nvPicPr>
        <p:blipFill>
          <a:blip r:embed="rId11" cstate="print"/>
          <a:srcRect/>
          <a:stretch>
            <a:fillRect/>
          </a:stretch>
        </p:blipFill>
        <p:spPr bwMode="auto">
          <a:xfrm>
            <a:off x="1252538" y="1600200"/>
            <a:ext cx="4348162" cy="1570038"/>
          </a:xfrm>
          <a:prstGeom prst="rect">
            <a:avLst/>
          </a:prstGeom>
          <a:noFill/>
          <a:ln w="9525">
            <a:noFill/>
            <a:miter lim="800000"/>
            <a:headEnd/>
            <a:tailEnd/>
          </a:ln>
        </p:spPr>
      </p:pic>
      <p:sp>
        <p:nvSpPr>
          <p:cNvPr id="15369" name="Text Box 8"/>
          <p:cNvSpPr txBox="1">
            <a:spLocks noChangeArrowheads="1"/>
          </p:cNvSpPr>
          <p:nvPr/>
        </p:nvSpPr>
        <p:spPr bwMode="auto">
          <a:xfrm>
            <a:off x="5791200" y="1600200"/>
            <a:ext cx="1511300" cy="396875"/>
          </a:xfrm>
          <a:prstGeom prst="rect">
            <a:avLst/>
          </a:prstGeom>
          <a:noFill/>
          <a:ln w="9525">
            <a:noFill/>
            <a:miter lim="800000"/>
            <a:headEnd/>
            <a:tailEnd/>
          </a:ln>
        </p:spPr>
        <p:txBody>
          <a:bodyPr wrap="none">
            <a:spAutoFit/>
          </a:bodyPr>
          <a:lstStyle/>
          <a:p>
            <a:pPr eaLnBrk="0" hangingPunct="0"/>
            <a:r>
              <a:rPr lang="fr-CH" sz="2000" dirty="0">
                <a:latin typeface="Arial" charset="0"/>
                <a:ea typeface="ＭＳ Ｐゴシック" pitchFamily="1" charset="-128"/>
              </a:rPr>
              <a:t>Remember:</a:t>
            </a:r>
            <a:endParaRPr lang="en-US" sz="2000" dirty="0">
              <a:latin typeface="Arial" charset="0"/>
              <a:ea typeface="ＭＳ Ｐゴシック" pitchFamily="1" charset="-128"/>
            </a:endParaRPr>
          </a:p>
        </p:txBody>
      </p:sp>
      <p:graphicFrame>
        <p:nvGraphicFramePr>
          <p:cNvPr id="15365" name="Object 10"/>
          <p:cNvGraphicFramePr>
            <a:graphicFrameLocks noChangeAspect="1"/>
          </p:cNvGraphicFramePr>
          <p:nvPr/>
        </p:nvGraphicFramePr>
        <p:xfrm>
          <a:off x="5791200" y="4038600"/>
          <a:ext cx="3162300" cy="2128838"/>
        </p:xfrm>
        <a:graphic>
          <a:graphicData uri="http://schemas.openxmlformats.org/presentationml/2006/ole">
            <mc:AlternateContent xmlns:mc="http://schemas.openxmlformats.org/markup-compatibility/2006">
              <mc:Choice xmlns:v="urn:schemas-microsoft-com:vml" Requires="v">
                <p:oleObj name="Equation" r:id="rId12" imgW="2412720" imgH="1625400" progId="Equation.3">
                  <p:embed/>
                </p:oleObj>
              </mc:Choice>
              <mc:Fallback>
                <p:oleObj name="Equation" r:id="rId12" imgW="2412720" imgH="16254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791200" y="4038600"/>
                        <a:ext cx="3162300" cy="2128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 Placeholder 14"/>
          <p:cNvSpPr>
            <a:spLocks noGrp="1"/>
          </p:cNvSpPr>
          <p:nvPr>
            <p:ph type="body" idx="4294967295"/>
          </p:nvPr>
        </p:nvSpPr>
        <p:spPr>
          <a:xfrm>
            <a:off x="457200" y="609600"/>
            <a:ext cx="7772400" cy="762000"/>
          </a:xfrm>
        </p:spPr>
        <p:txBody>
          <a:bodyPr>
            <a:no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en-GB" sz="2000" dirty="0"/>
              <a:t>Determination of Q</a:t>
            </a:r>
            <a:r>
              <a:rPr lang="en-GB" sz="2000" baseline="-25000" dirty="0"/>
              <a:t>0</a:t>
            </a:r>
            <a:r>
              <a:rPr lang="en-GB" sz="2000" dirty="0"/>
              <a:t> and accelerating voltage/gradient (2)</a:t>
            </a:r>
            <a:endParaRPr kumimoji="0" lang="fr-CH" sz="2000" kern="1200" dirty="0">
              <a:solidFill>
                <a:schemeClr val="tx1"/>
              </a:solidFill>
              <a:latin typeface="+mn-lt"/>
              <a:ea typeface="+mn-ea"/>
              <a:cs typeface="+mn-cs"/>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fr-CH" sz="2000" kern="1200" dirty="0">
                <a:solidFill>
                  <a:schemeClr val="tx1"/>
                </a:solidFill>
                <a:latin typeface="+mn-lt"/>
                <a:ea typeface="+mn-ea"/>
                <a:cs typeface="+mn-cs"/>
              </a:rPr>
              <a:t>Oscilloscope signal for voltage measurement</a:t>
            </a:r>
            <a:endParaRPr kumimoji="0" lang="en-US" sz="2000" kern="1200" dirty="0">
              <a:solidFill>
                <a:schemeClr val="tx1"/>
              </a:solidFill>
              <a:latin typeface="+mn-lt"/>
              <a:ea typeface="+mn-ea"/>
              <a:cs typeface="+mn-cs"/>
            </a:endParaRPr>
          </a:p>
        </p:txBody>
      </p:sp>
      <p:sp>
        <p:nvSpPr>
          <p:cNvPr id="3" name="Footer Placeholder 2">
            <a:extLst>
              <a:ext uri="{FF2B5EF4-FFF2-40B4-BE49-F238E27FC236}">
                <a16:creationId xmlns:a16="http://schemas.microsoft.com/office/drawing/2014/main" id="{8099F511-E7FF-4B3F-8612-E278D4F881B1}"/>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08A3A980-7E7E-43F1-8BC5-251AA74EB13A}"/>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2326984550"/>
      </p:ext>
    </p:extLst>
  </p:cSld>
  <p:clrMapOvr>
    <a:masterClrMapping/>
  </p:clrMapOvr>
  <p:transition/>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059C34-4C06-44D0-B679-CE2E827A8B57}" type="slidenum">
              <a:rPr kumimoji="0" lang="en-US" sz="1400" b="0" i="0" u="none" strike="noStrike" kern="1200" cap="none" spc="0" normalizeH="0" baseline="0" noProof="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171</a:t>
            </a:fld>
            <a:endParaRPr kumimoji="0" lang="en-US" sz="1400" b="0" i="0" u="none" strike="noStrike" kern="1200" cap="none" spc="0" normalizeH="0" baseline="0" noProof="0" dirty="0">
              <a:ln>
                <a:noFill/>
              </a:ln>
              <a:solidFill>
                <a:srgbClr val="FFFFFF"/>
              </a:solidFill>
              <a:effectLst/>
              <a:uLnTx/>
              <a:uFillTx/>
              <a:latin typeface="Franklin Gothic Book"/>
              <a:ea typeface="+mj-ea"/>
              <a:cs typeface="+mj-cs"/>
            </a:endParaRPr>
          </a:p>
        </p:txBody>
      </p:sp>
      <p:sp>
        <p:nvSpPr>
          <p:cNvPr id="7180" name="Rectangle 2"/>
          <p:cNvSpPr>
            <a:spLocks noGrp="1" noChangeArrowheads="1"/>
          </p:cNvSpPr>
          <p:nvPr>
            <p:ph type="title" sz="quarter" idx="4294967295"/>
          </p:nvPr>
        </p:nvSpPr>
        <p:spPr>
          <a:xfrm>
            <a:off x="990600" y="113514"/>
            <a:ext cx="7086600" cy="762000"/>
          </a:xfrm>
        </p:spPr>
        <p:txBody>
          <a:bodyPr>
            <a:normAutofit/>
          </a:bodyPr>
          <a:lstStyle/>
          <a:p>
            <a:pPr algn="ctr"/>
            <a:r>
              <a:rPr lang="en-GB" dirty="0"/>
              <a:t>Surface Impedance</a:t>
            </a:r>
            <a:r>
              <a:rPr lang="en-GB" sz="2000" dirty="0">
                <a:solidFill>
                  <a:srgbClr val="696464"/>
                </a:solidFill>
              </a:rPr>
              <a:t> 2/2</a:t>
            </a:r>
            <a:r>
              <a:rPr lang="en-GB" dirty="0"/>
              <a:t> </a:t>
            </a:r>
          </a:p>
        </p:txBody>
      </p:sp>
      <p:sp>
        <p:nvSpPr>
          <p:cNvPr id="9" name="Rectangle 3"/>
          <p:cNvSpPr txBox="1">
            <a:spLocks noChangeArrowheads="1"/>
          </p:cNvSpPr>
          <p:nvPr/>
        </p:nvSpPr>
        <p:spPr>
          <a:xfrm>
            <a:off x="337503" y="875514"/>
            <a:ext cx="7968297" cy="5334786"/>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363538" marR="0" lvl="0" indent="-363538" algn="l" defTabSz="914400" rtl="0" eaLnBrk="1" fontAlgn="auto" latinLnBrk="0" hangingPunct="1">
              <a:lnSpc>
                <a:spcPct val="100000"/>
              </a:lnSpc>
              <a:spcBef>
                <a:spcPts val="580"/>
              </a:spcBef>
              <a:spcAft>
                <a:spcPts val="0"/>
              </a:spcAft>
              <a:buClr>
                <a:srgbClr val="D34817"/>
              </a:buClr>
              <a:buSzPct val="85000"/>
              <a:buFont typeface="Wingdings 2"/>
              <a:buChar char=""/>
              <a:tabLst/>
              <a:defRPr/>
            </a:pPr>
            <a:r>
              <a:rPr kumimoji="0" lang="en-US" sz="2000" b="0" i="0" u="none" strike="noStrike" kern="1200" cap="none" spc="0" normalizeH="0" baseline="0" noProof="0" dirty="0">
                <a:ln>
                  <a:noFill/>
                </a:ln>
                <a:solidFill>
                  <a:prstClr val="black"/>
                </a:solidFill>
                <a:effectLst/>
                <a:uLnTx/>
                <a:uFillTx/>
                <a:latin typeface="Perpetua"/>
                <a:ea typeface="+mn-ea"/>
                <a:cs typeface="+mn-cs"/>
              </a:rPr>
              <a:t>How to </a:t>
            </a:r>
            <a:r>
              <a:rPr kumimoji="0" lang="en-US" sz="2000" b="0" i="0" u="none" strike="noStrike" kern="1200" cap="none" spc="0" normalizeH="0" baseline="0" noProof="0" dirty="0">
                <a:ln>
                  <a:noFill/>
                </a:ln>
                <a:solidFill>
                  <a:srgbClr val="D34817"/>
                </a:solidFill>
                <a:effectLst/>
                <a:uLnTx/>
                <a:uFillTx/>
                <a:latin typeface="Perpetua"/>
                <a:ea typeface="+mn-ea"/>
                <a:cs typeface="+mn-cs"/>
              </a:rPr>
              <a:t>generalize </a:t>
            </a:r>
            <a:r>
              <a:rPr kumimoji="0" lang="en-US" sz="2000" b="0" i="0" u="none" strike="noStrike" kern="1200" cap="none" spc="0" normalizeH="0" baseline="0" noProof="0" dirty="0">
                <a:ln>
                  <a:noFill/>
                </a:ln>
                <a:solidFill>
                  <a:prstClr val="black"/>
                </a:solidFill>
                <a:effectLst/>
                <a:uLnTx/>
                <a:uFillTx/>
                <a:latin typeface="Perpetua"/>
                <a:ea typeface="+mn-ea"/>
                <a:cs typeface="+mn-cs"/>
              </a:rPr>
              <a:t>to larger </a:t>
            </a:r>
            <a:r>
              <a:rPr kumimoji="0" lang="en-US" sz="2000" b="0" i="0" u="none" strike="noStrike" kern="1200" cap="none" spc="0" normalizeH="0" baseline="0" noProof="0" dirty="0">
                <a:ln>
                  <a:noFill/>
                </a:ln>
                <a:solidFill>
                  <a:prstClr val="black"/>
                </a:solidFill>
                <a:effectLst/>
                <a:uLnTx/>
                <a:uFillTx/>
                <a:latin typeface="Perpetua"/>
                <a:ea typeface="+mn-ea"/>
                <a:cs typeface="+mn-cs"/>
                <a:sym typeface="MT Extra" pitchFamily="18" charset="2"/>
              </a:rPr>
              <a:t> </a:t>
            </a:r>
            <a:r>
              <a:rPr kumimoji="0" lang="en-US" sz="2000" b="0" i="0" u="none" strike="noStrike" kern="1200" cap="none" spc="0" normalizeH="0" baseline="0" noProof="0" dirty="0">
                <a:ln>
                  <a:noFill/>
                </a:ln>
                <a:solidFill>
                  <a:prstClr val="black"/>
                </a:solidFill>
                <a:effectLst/>
                <a:uLnTx/>
                <a:uFillTx/>
                <a:latin typeface="Perpetua"/>
                <a:ea typeface="+mn-ea"/>
                <a:cs typeface="+mn-cs"/>
              </a:rPr>
              <a:t>? Take: </a:t>
            </a:r>
            <a:br>
              <a:rPr kumimoji="0" lang="en-US" sz="2000" b="0" i="0" u="none" strike="noStrike" kern="1200" cap="none" spc="0" normalizeH="0" baseline="0" noProof="0" dirty="0">
                <a:ln>
                  <a:noFill/>
                </a:ln>
                <a:solidFill>
                  <a:prstClr val="black"/>
                </a:solidFill>
                <a:effectLst/>
                <a:uLnTx/>
                <a:uFillTx/>
                <a:latin typeface="Perpetua"/>
                <a:ea typeface="+mn-ea"/>
                <a:cs typeface="+mn-cs"/>
              </a:rPr>
            </a:br>
            <a:r>
              <a:rPr kumimoji="0" lang="en-US" sz="2000" b="0" i="0" u="none" strike="noStrike" kern="1200" cap="none" spc="0" normalizeH="0" baseline="0" noProof="0" dirty="0">
                <a:ln>
                  <a:noFill/>
                </a:ln>
                <a:solidFill>
                  <a:prstClr val="black"/>
                </a:solidFill>
                <a:effectLst/>
                <a:uLnTx/>
                <a:uFillTx/>
                <a:latin typeface="Perpetua"/>
                <a:ea typeface="+mn-ea"/>
                <a:cs typeface="+mn-cs"/>
              </a:rPr>
              <a:t>(</a:t>
            </a:r>
            <a:r>
              <a:rPr kumimoji="0" lang="en-US" sz="2000" b="0" i="0" u="none" strike="noStrike" kern="1200" cap="none" spc="0" normalizeH="0" baseline="0" noProof="0" dirty="0" err="1">
                <a:ln>
                  <a:noFill/>
                </a:ln>
                <a:solidFill>
                  <a:prstClr val="black"/>
                </a:solidFill>
                <a:effectLst/>
                <a:uLnTx/>
                <a:uFillTx/>
                <a:latin typeface="Perpetua"/>
                <a:ea typeface="+mn-ea"/>
                <a:cs typeface="+mn-cs"/>
              </a:rPr>
              <a:t>Pippard</a:t>
            </a:r>
            <a:r>
              <a:rPr kumimoji="0" lang="en-US" sz="2000" b="0" i="0" u="none" strike="noStrike" kern="1200" cap="none" spc="0" normalizeH="0" baseline="0" noProof="0" dirty="0">
                <a:ln>
                  <a:noFill/>
                </a:ln>
                <a:solidFill>
                  <a:prstClr val="black"/>
                </a:solidFill>
                <a:effectLst/>
                <a:uLnTx/>
                <a:uFillTx/>
                <a:latin typeface="Perpetua"/>
                <a:ea typeface="+mn-ea"/>
                <a:cs typeface="+mn-cs"/>
              </a:rPr>
              <a:t> Proc. Roy. Soc. A216 (1953) 547)</a:t>
            </a:r>
            <a:endParaRPr kumimoji="0" lang="en-US" sz="2000" b="0" i="0" u="none" strike="noStrike" kern="1200" cap="none" spc="0" normalizeH="0" baseline="0" noProof="0" dirty="0">
              <a:ln>
                <a:noFill/>
              </a:ln>
              <a:solidFill>
                <a:prstClr val="black"/>
              </a:solidFill>
              <a:effectLst/>
              <a:uLnTx/>
              <a:uFillTx/>
              <a:latin typeface="Perpetua"/>
              <a:ea typeface="+mn-ea"/>
              <a:cs typeface="+mn-cs"/>
              <a:sym typeface="MT Extra" pitchFamily="18" charset="2"/>
            </a:endParaRPr>
          </a:p>
          <a:p>
            <a:pPr marL="0" marR="0" lvl="0" indent="0" algn="l" defTabSz="914400" rtl="0" eaLnBrk="1" fontAlgn="auto" latinLnBrk="0" hangingPunct="1">
              <a:lnSpc>
                <a:spcPct val="100000"/>
              </a:lnSpc>
              <a:spcBef>
                <a:spcPts val="580"/>
              </a:spcBef>
              <a:spcAft>
                <a:spcPts val="0"/>
              </a:spcAft>
              <a:buClr>
                <a:srgbClr val="D34817"/>
              </a:buClr>
              <a:buSzPct val="85000"/>
              <a:buFont typeface="Wingdings 2"/>
              <a:buNone/>
              <a:tabLst/>
              <a:defRPr/>
            </a:pPr>
            <a:endParaRPr kumimoji="0" lang="en-US" sz="2000" b="0" i="0" u="none" strike="noStrike" kern="1200" cap="none" spc="0" normalizeH="0" baseline="0" noProof="0" dirty="0">
              <a:ln>
                <a:noFill/>
              </a:ln>
              <a:solidFill>
                <a:prstClr val="black"/>
              </a:solidFill>
              <a:effectLst/>
              <a:uLnTx/>
              <a:uFillTx/>
              <a:latin typeface="Perpetua"/>
              <a:ea typeface="+mn-ea"/>
              <a:cs typeface="+mn-cs"/>
            </a:endParaRPr>
          </a:p>
          <a:p>
            <a:pPr marL="363538" marR="0" lvl="0" indent="-363538" algn="l" defTabSz="914400" rtl="0" eaLnBrk="1" fontAlgn="auto" latinLnBrk="0" hangingPunct="1">
              <a:lnSpc>
                <a:spcPct val="100000"/>
              </a:lnSpc>
              <a:spcBef>
                <a:spcPts val="580"/>
              </a:spcBef>
              <a:spcAft>
                <a:spcPts val="0"/>
              </a:spcAft>
              <a:buClr>
                <a:srgbClr val="D34817"/>
              </a:buClr>
              <a:buSzPct val="85000"/>
              <a:buFont typeface="Wingdings 2"/>
              <a:buChar char=""/>
              <a:tabLst/>
              <a:defRPr/>
            </a:pPr>
            <a:r>
              <a:rPr kumimoji="0" lang="en-US" sz="2000" b="0" i="0" u="none" strike="noStrike" kern="1200" cap="none" spc="0" normalizeH="0" baseline="0" noProof="0" dirty="0">
                <a:ln>
                  <a:noFill/>
                </a:ln>
                <a:solidFill>
                  <a:prstClr val="black"/>
                </a:solidFill>
                <a:effectLst/>
                <a:uLnTx/>
                <a:uFillTx/>
                <a:latin typeface="Perpetua"/>
                <a:ea typeface="+mn-ea"/>
                <a:cs typeface="+mn-cs"/>
              </a:rPr>
              <a:t>Introduce a parameter </a:t>
            </a:r>
            <a:r>
              <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t> </a:t>
            </a:r>
            <a:br>
              <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br>
            <a:r>
              <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t>in </a:t>
            </a:r>
            <a:r>
              <a:rPr kumimoji="0" lang="en-GB"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t>some</a:t>
            </a:r>
            <a:r>
              <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t> way proportional to </a:t>
            </a:r>
            <a:r>
              <a:rPr kumimoji="0" lang="en-US" sz="2000" b="0" i="0" u="none" strike="noStrike" kern="1200" cap="none" spc="0" normalizeH="0" baseline="0" noProof="0" dirty="0">
                <a:ln>
                  <a:noFill/>
                </a:ln>
                <a:solidFill>
                  <a:prstClr val="black"/>
                </a:solidFill>
                <a:effectLst/>
                <a:uLnTx/>
                <a:uFillTx/>
                <a:latin typeface="Perpetua"/>
                <a:ea typeface="+mn-ea"/>
                <a:cs typeface="+mn-cs"/>
                <a:sym typeface="MT Extra" pitchFamily="18" charset="2"/>
              </a:rPr>
              <a:t></a:t>
            </a:r>
            <a:r>
              <a:rPr kumimoji="0" lang="en-US" sz="2000" b="0" i="0" u="none" strike="noStrike" kern="1200" cap="none" spc="0" normalizeH="0" baseline="0" noProof="0" dirty="0">
                <a:ln>
                  <a:noFill/>
                </a:ln>
                <a:solidFill>
                  <a:prstClr val="black"/>
                </a:solidFill>
                <a:effectLst/>
                <a:uLnTx/>
                <a:uFillTx/>
                <a:latin typeface="Perpetua"/>
                <a:ea typeface="+mn-ea"/>
                <a:cs typeface="+mn-cs"/>
              </a:rPr>
              <a:t>:</a:t>
            </a:r>
          </a:p>
          <a:p>
            <a:pPr marL="0" marR="0" lvl="0" indent="0" algn="l" defTabSz="914400" rtl="0" eaLnBrk="1" fontAlgn="auto" latinLnBrk="0" hangingPunct="1">
              <a:lnSpc>
                <a:spcPct val="100000"/>
              </a:lnSpc>
              <a:spcBef>
                <a:spcPts val="580"/>
              </a:spcBef>
              <a:spcAft>
                <a:spcPts val="0"/>
              </a:spcAft>
              <a:buClr>
                <a:srgbClr val="D34817"/>
              </a:buClr>
              <a:buSzPct val="85000"/>
              <a:buFont typeface="Wingdings 2"/>
              <a:buNone/>
              <a:tabLst/>
              <a:defRPr/>
            </a:pPr>
            <a:endParaRPr kumimoji="0" lang="en-US" sz="2000" b="0" i="1" u="none" strike="noStrike" kern="1200" cap="none" spc="0" normalizeH="0" baseline="-25000" noProof="0" dirty="0">
              <a:ln>
                <a:noFill/>
              </a:ln>
              <a:solidFill>
                <a:prstClr val="black"/>
              </a:solidFill>
              <a:effectLst/>
              <a:uLnTx/>
              <a:uFillTx/>
              <a:latin typeface="Times New Roman" pitchFamily="18" charset="0"/>
              <a:ea typeface="+mn-ea"/>
              <a:cs typeface="+mn-cs"/>
              <a:sym typeface="Symbol" pitchFamily="18" charset="2"/>
            </a:endParaRPr>
          </a:p>
          <a:p>
            <a:pPr marL="363538" marR="0" lvl="0" indent="-363538" algn="l" defTabSz="914400" rtl="0" eaLnBrk="1" fontAlgn="auto" latinLnBrk="0" hangingPunct="1">
              <a:lnSpc>
                <a:spcPct val="100000"/>
              </a:lnSpc>
              <a:spcBef>
                <a:spcPts val="580"/>
              </a:spcBef>
              <a:spcAft>
                <a:spcPts val="0"/>
              </a:spcAft>
              <a:buClr>
                <a:srgbClr val="D34817"/>
              </a:buClr>
              <a:buSzPct val="85000"/>
              <a:buFont typeface="Wingdings 2"/>
              <a:buChar char=""/>
              <a:tabLst/>
              <a:defRPr/>
            </a:pPr>
            <a:r>
              <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t>Then substitute corresponding quantities into Chambers’ formula: </a:t>
            </a:r>
          </a:p>
          <a:p>
            <a:pPr marL="363538" marR="0" lvl="0" indent="-363538" algn="l" defTabSz="914400" rtl="0" eaLnBrk="1" fontAlgn="auto" latinLnBrk="0" hangingPunct="1">
              <a:lnSpc>
                <a:spcPct val="100000"/>
              </a:lnSpc>
              <a:spcBef>
                <a:spcPts val="580"/>
              </a:spcBef>
              <a:spcAft>
                <a:spcPts val="0"/>
              </a:spcAft>
              <a:buClr>
                <a:srgbClr val="D34817"/>
              </a:buClr>
              <a:buSzPct val="85000"/>
              <a:buFont typeface="Wingdings 2"/>
              <a:buChar char=""/>
              <a:tabLst/>
              <a:defRPr/>
            </a:pPr>
            <a:endPar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endParaRPr>
          </a:p>
          <a:p>
            <a:pPr marL="363538" marR="0" lvl="0" indent="-363538" algn="l" defTabSz="914400" rtl="0" eaLnBrk="1" fontAlgn="auto" latinLnBrk="0" hangingPunct="1">
              <a:lnSpc>
                <a:spcPct val="100000"/>
              </a:lnSpc>
              <a:spcBef>
                <a:spcPts val="580"/>
              </a:spcBef>
              <a:spcAft>
                <a:spcPts val="0"/>
              </a:spcAft>
              <a:buClr>
                <a:srgbClr val="D34817"/>
              </a:buClr>
              <a:buSzPct val="85000"/>
              <a:buFont typeface="Wingdings 2"/>
              <a:buChar char=""/>
              <a:tabLst/>
              <a:defRPr/>
            </a:pPr>
            <a:endPar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endParaRPr>
          </a:p>
          <a:p>
            <a:pPr marL="363538" marR="0" lvl="0" indent="-363538" algn="l" defTabSz="914400" rtl="0" eaLnBrk="1" fontAlgn="auto" latinLnBrk="0" hangingPunct="1">
              <a:lnSpc>
                <a:spcPct val="100000"/>
              </a:lnSpc>
              <a:spcBef>
                <a:spcPts val="580"/>
              </a:spcBef>
              <a:spcAft>
                <a:spcPts val="0"/>
              </a:spcAft>
              <a:buClr>
                <a:srgbClr val="D34817"/>
              </a:buClr>
              <a:buSzPct val="85000"/>
              <a:buFont typeface="Wingdings 2"/>
              <a:buChar char=""/>
              <a:tabLst/>
              <a:defRPr/>
            </a:pPr>
            <a:endPar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endParaRPr>
          </a:p>
          <a:p>
            <a:pPr marL="363538" marR="0" lvl="0" indent="-363538" algn="l" defTabSz="914400" rtl="0" eaLnBrk="1" fontAlgn="auto" latinLnBrk="0" hangingPunct="1">
              <a:lnSpc>
                <a:spcPct val="100000"/>
              </a:lnSpc>
              <a:spcBef>
                <a:spcPts val="580"/>
              </a:spcBef>
              <a:spcAft>
                <a:spcPts val="0"/>
              </a:spcAft>
              <a:buClr>
                <a:srgbClr val="D34817"/>
              </a:buClr>
              <a:buSzPct val="85000"/>
              <a:buFont typeface="Wingdings 2"/>
              <a:buChar char=""/>
              <a:tabLst/>
              <a:defRPr/>
            </a:pPr>
            <a:r>
              <a:rPr kumimoji="0" lang="en-US" sz="2000" b="0" i="0" u="none" strike="noStrike" kern="1200" cap="none" spc="0" normalizeH="0" baseline="0" noProof="0" dirty="0" err="1">
                <a:ln>
                  <a:noFill/>
                </a:ln>
                <a:solidFill>
                  <a:prstClr val="black"/>
                </a:solidFill>
                <a:effectLst/>
                <a:uLnTx/>
                <a:uFillTx/>
                <a:latin typeface="Perpetua"/>
                <a:ea typeface="+mn-ea"/>
                <a:cs typeface="+mn-cs"/>
                <a:sym typeface="Symbol" pitchFamily="18" charset="2"/>
              </a:rPr>
              <a:t>Pippard</a:t>
            </a:r>
            <a:r>
              <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t> used this formula to fit his </a:t>
            </a:r>
            <a:br>
              <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br>
            <a:r>
              <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t>experimental data, and found:</a:t>
            </a:r>
          </a:p>
          <a:p>
            <a:pPr marL="0" marR="0" lvl="0" indent="0" algn="l" defTabSz="914400" rtl="0" eaLnBrk="1" fontAlgn="auto" latinLnBrk="0" hangingPunct="1">
              <a:lnSpc>
                <a:spcPct val="100000"/>
              </a:lnSpc>
              <a:spcBef>
                <a:spcPts val="580"/>
              </a:spcBef>
              <a:spcAft>
                <a:spcPts val="0"/>
              </a:spcAft>
              <a:buClr>
                <a:srgbClr val="D34817"/>
              </a:buClr>
              <a:buSzPct val="85000"/>
              <a:buFont typeface="Wingdings 2"/>
              <a:buNone/>
              <a:tabLst/>
              <a:defRPr/>
            </a:pPr>
            <a:endPar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endParaRPr>
          </a:p>
          <a:p>
            <a:pPr marL="363538" marR="0" lvl="0" indent="-363538" algn="l" defTabSz="914400" rtl="0" eaLnBrk="1" fontAlgn="auto" latinLnBrk="0" hangingPunct="1">
              <a:lnSpc>
                <a:spcPct val="100000"/>
              </a:lnSpc>
              <a:spcBef>
                <a:spcPts val="580"/>
              </a:spcBef>
              <a:spcAft>
                <a:spcPts val="0"/>
              </a:spcAft>
              <a:buClr>
                <a:srgbClr val="D34817"/>
              </a:buClr>
              <a:buSzPct val="85000"/>
              <a:buFont typeface="Wingdings 2"/>
              <a:buChar char=""/>
              <a:tabLst/>
              <a:defRPr/>
            </a:pPr>
            <a:r>
              <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t>This was the first definition ever of the coherence length </a:t>
            </a:r>
            <a:r>
              <a:rPr kumimoji="0" lang="en-US" sz="2000" b="0" i="0" u="none" strike="noStrike" kern="1200" cap="none" spc="0" normalizeH="0" baseline="-25000" noProof="0" dirty="0">
                <a:ln>
                  <a:noFill/>
                </a:ln>
                <a:solidFill>
                  <a:prstClr val="black"/>
                </a:solidFill>
                <a:effectLst/>
                <a:uLnTx/>
                <a:uFillTx/>
                <a:latin typeface="Perpetua"/>
                <a:ea typeface="+mn-ea"/>
                <a:cs typeface="+mn-cs"/>
                <a:sym typeface="Symbol" pitchFamily="18" charset="2"/>
              </a:rPr>
              <a:t>0</a:t>
            </a:r>
            <a:endParaRPr kumimoji="0" lang="en-US"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endParaRPr>
          </a:p>
        </p:txBody>
      </p:sp>
      <p:graphicFrame>
        <p:nvGraphicFramePr>
          <p:cNvPr id="10" name="Object 6"/>
          <p:cNvGraphicFramePr>
            <a:graphicFrameLocks noChangeAspect="1"/>
          </p:cNvGraphicFramePr>
          <p:nvPr/>
        </p:nvGraphicFramePr>
        <p:xfrm>
          <a:off x="4884103" y="800145"/>
          <a:ext cx="2692400" cy="847725"/>
        </p:xfrm>
        <a:graphic>
          <a:graphicData uri="http://schemas.openxmlformats.org/presentationml/2006/ole">
            <mc:AlternateContent xmlns:mc="http://schemas.openxmlformats.org/markup-compatibility/2006">
              <mc:Choice xmlns:v="urn:schemas-microsoft-com:vml" Requires="v">
                <p:oleObj name="Equation" r:id="rId3" imgW="1333440" imgH="419040" progId="Equation.3">
                  <p:embed/>
                </p:oleObj>
              </mc:Choice>
              <mc:Fallback>
                <p:oleObj name="Equation" r:id="rId3" imgW="1333440" imgH="419040" progId="Equation.3">
                  <p:embed/>
                  <p:pic>
                    <p:nvPicPr>
                      <p:cNvPr id="10" name="Object 6"/>
                      <p:cNvPicPr>
                        <a:picLocks noChangeAspect="1" noChangeArrowheads="1"/>
                      </p:cNvPicPr>
                      <p:nvPr/>
                    </p:nvPicPr>
                    <p:blipFill>
                      <a:blip r:embed="rId4"/>
                      <a:srcRect/>
                      <a:stretch>
                        <a:fillRect/>
                      </a:stretch>
                    </p:blipFill>
                    <p:spPr bwMode="auto">
                      <a:xfrm>
                        <a:off x="4884103" y="800145"/>
                        <a:ext cx="2692400" cy="847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7"/>
          <p:cNvGraphicFramePr>
            <a:graphicFrameLocks noChangeAspect="1"/>
          </p:cNvGraphicFramePr>
          <p:nvPr/>
        </p:nvGraphicFramePr>
        <p:xfrm>
          <a:off x="4910229" y="1769223"/>
          <a:ext cx="1822450" cy="871537"/>
        </p:xfrm>
        <a:graphic>
          <a:graphicData uri="http://schemas.openxmlformats.org/presentationml/2006/ole">
            <mc:AlternateContent xmlns:mc="http://schemas.openxmlformats.org/markup-compatibility/2006">
              <mc:Choice xmlns:v="urn:schemas-microsoft-com:vml" Requires="v">
                <p:oleObj name="Equation" r:id="rId5" imgW="901440" imgH="431640" progId="Equation.3">
                  <p:embed/>
                </p:oleObj>
              </mc:Choice>
              <mc:Fallback>
                <p:oleObj name="Equation" r:id="rId5" imgW="901440" imgH="431640" progId="Equation.3">
                  <p:embed/>
                  <p:pic>
                    <p:nvPicPr>
                      <p:cNvPr id="12" name="Object 7"/>
                      <p:cNvPicPr>
                        <a:picLocks noChangeAspect="1" noChangeArrowheads="1"/>
                      </p:cNvPicPr>
                      <p:nvPr/>
                    </p:nvPicPr>
                    <p:blipFill>
                      <a:blip r:embed="rId6"/>
                      <a:srcRect/>
                      <a:stretch>
                        <a:fillRect/>
                      </a:stretch>
                    </p:blipFill>
                    <p:spPr bwMode="auto">
                      <a:xfrm>
                        <a:off x="4910229" y="1769223"/>
                        <a:ext cx="1822450" cy="871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8"/>
          <p:cNvGraphicFramePr>
            <a:graphicFrameLocks noChangeAspect="1"/>
          </p:cNvGraphicFramePr>
          <p:nvPr/>
        </p:nvGraphicFramePr>
        <p:xfrm>
          <a:off x="1898015" y="3377414"/>
          <a:ext cx="5678488" cy="974725"/>
        </p:xfrm>
        <a:graphic>
          <a:graphicData uri="http://schemas.openxmlformats.org/presentationml/2006/ole">
            <mc:AlternateContent xmlns:mc="http://schemas.openxmlformats.org/markup-compatibility/2006">
              <mc:Choice xmlns:v="urn:schemas-microsoft-com:vml" Requires="v">
                <p:oleObj name="Equation" r:id="rId7" imgW="2590560" imgH="444240" progId="Equation.3">
                  <p:embed/>
                </p:oleObj>
              </mc:Choice>
              <mc:Fallback>
                <p:oleObj name="Equation" r:id="rId7" imgW="2590560" imgH="444240" progId="Equation.3">
                  <p:embed/>
                  <p:pic>
                    <p:nvPicPr>
                      <p:cNvPr id="13"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98015" y="3377414"/>
                        <a:ext cx="5678488" cy="974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9"/>
          <p:cNvGraphicFramePr>
            <a:graphicFrameLocks noChangeAspect="1"/>
          </p:cNvGraphicFramePr>
          <p:nvPr/>
        </p:nvGraphicFramePr>
        <p:xfrm>
          <a:off x="4423184" y="4358670"/>
          <a:ext cx="3133725" cy="812800"/>
        </p:xfrm>
        <a:graphic>
          <a:graphicData uri="http://schemas.openxmlformats.org/presentationml/2006/ole">
            <mc:AlternateContent xmlns:mc="http://schemas.openxmlformats.org/markup-compatibility/2006">
              <mc:Choice xmlns:v="urn:schemas-microsoft-com:vml" Requires="v">
                <p:oleObj name="Equation" r:id="rId9" imgW="1663560" imgH="431640" progId="Equation.3">
                  <p:embed/>
                </p:oleObj>
              </mc:Choice>
              <mc:Fallback>
                <p:oleObj name="Equation" r:id="rId9" imgW="1663560" imgH="431640" progId="Equation.3">
                  <p:embed/>
                  <p:pic>
                    <p:nvPicPr>
                      <p:cNvPr id="14"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23184" y="4358670"/>
                        <a:ext cx="3133725"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Footer Placeholder 2">
            <a:extLst>
              <a:ext uri="{FF2B5EF4-FFF2-40B4-BE49-F238E27FC236}">
                <a16:creationId xmlns:a16="http://schemas.microsoft.com/office/drawing/2014/main" id="{30246CC5-4E7C-4AAF-9FE4-F6BA2C72D165}"/>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Perpetua"/>
                <a:ea typeface="+mn-ea"/>
                <a:cs typeface="+mn-cs"/>
              </a:rPr>
              <a:t>JUAS  2021: SC RF  - Caspers/Wendt/Bozzolan/Calatroni</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
        <p:nvSpPr>
          <p:cNvPr id="2" name="Date Placeholder 1">
            <a:extLst>
              <a:ext uri="{FF2B5EF4-FFF2-40B4-BE49-F238E27FC236}">
                <a16:creationId xmlns:a16="http://schemas.microsoft.com/office/drawing/2014/main" id="{CA7A8C15-E285-4450-8B1F-4D48F3CB0C91}"/>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Perpetua"/>
                <a:ea typeface="+mn-ea"/>
                <a:cs typeface="+mn-cs"/>
              </a:rPr>
              <a:t>Feb 2021</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Tree>
    <p:extLst>
      <p:ext uri="{BB962C8B-B14F-4D97-AF65-F5344CB8AC3E}">
        <p14:creationId xmlns:p14="http://schemas.microsoft.com/office/powerpoint/2010/main" val="3179900580"/>
      </p:ext>
    </p:extLst>
  </p:cSld>
  <p:clrMapOvr>
    <a:masterClrMapping/>
  </p:clrMapOvr>
  <p:transition/>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059C34-4C06-44D0-B679-CE2E827A8B57}" type="slidenum">
              <a:rPr kumimoji="0" lang="en-US" sz="1400" b="0" i="0" u="none" strike="noStrike" kern="1200" cap="none" spc="0" normalizeH="0" baseline="0" noProof="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172</a:t>
            </a:fld>
            <a:endParaRPr kumimoji="0" lang="en-US" sz="1400" b="0" i="0" u="none" strike="noStrike" kern="1200" cap="none" spc="0" normalizeH="0" baseline="0" noProof="0" dirty="0">
              <a:ln>
                <a:noFill/>
              </a:ln>
              <a:solidFill>
                <a:srgbClr val="FFFFFF"/>
              </a:solidFill>
              <a:effectLst/>
              <a:uLnTx/>
              <a:uFillTx/>
              <a:latin typeface="Franklin Gothic Book"/>
              <a:ea typeface="+mj-ea"/>
              <a:cs typeface="+mj-cs"/>
            </a:endParaRPr>
          </a:p>
        </p:txBody>
      </p:sp>
      <p:sp>
        <p:nvSpPr>
          <p:cNvPr id="7180" name="Rectangle 2"/>
          <p:cNvSpPr>
            <a:spLocks noGrp="1" noChangeArrowheads="1"/>
          </p:cNvSpPr>
          <p:nvPr>
            <p:ph type="title" sz="quarter" idx="4294967295"/>
          </p:nvPr>
        </p:nvSpPr>
        <p:spPr>
          <a:xfrm>
            <a:off x="990600" y="113514"/>
            <a:ext cx="7086600" cy="762000"/>
          </a:xfrm>
        </p:spPr>
        <p:txBody>
          <a:bodyPr>
            <a:normAutofit/>
          </a:bodyPr>
          <a:lstStyle/>
          <a:p>
            <a:pPr algn="ctr"/>
            <a:r>
              <a:rPr lang="en-GB" dirty="0" err="1"/>
              <a:t>Pippard’s</a:t>
            </a:r>
            <a:r>
              <a:rPr lang="en-GB" dirty="0"/>
              <a:t> Data </a:t>
            </a:r>
          </a:p>
        </p:txBody>
      </p:sp>
      <p:pic>
        <p:nvPicPr>
          <p:cNvPr id="11" name="Picture 13" descr="pippard1BW"/>
          <p:cNvPicPr>
            <a:picLocks noChangeAspect="1" noChangeArrowheads="1"/>
          </p:cNvPicPr>
          <p:nvPr/>
        </p:nvPicPr>
        <p:blipFill>
          <a:blip r:embed="rId3" cstate="print"/>
          <a:srcRect/>
          <a:stretch>
            <a:fillRect/>
          </a:stretch>
        </p:blipFill>
        <p:spPr bwMode="auto">
          <a:xfrm>
            <a:off x="228600" y="902574"/>
            <a:ext cx="4085977" cy="3194386"/>
          </a:xfrm>
          <a:prstGeom prst="rect">
            <a:avLst/>
          </a:prstGeom>
          <a:noFill/>
        </p:spPr>
      </p:pic>
      <p:pic>
        <p:nvPicPr>
          <p:cNvPr id="15" name="Picture 19" descr="pippard2BW"/>
          <p:cNvPicPr>
            <a:picLocks noChangeAspect="1" noChangeArrowheads="1"/>
          </p:cNvPicPr>
          <p:nvPr/>
        </p:nvPicPr>
        <p:blipFill>
          <a:blip r:embed="rId4" cstate="print"/>
          <a:srcRect/>
          <a:stretch>
            <a:fillRect/>
          </a:stretch>
        </p:blipFill>
        <p:spPr bwMode="auto">
          <a:xfrm>
            <a:off x="4476502" y="871160"/>
            <a:ext cx="4500562" cy="3179763"/>
          </a:xfrm>
          <a:prstGeom prst="rect">
            <a:avLst/>
          </a:prstGeom>
          <a:noFill/>
        </p:spPr>
      </p:pic>
      <p:sp>
        <p:nvSpPr>
          <p:cNvPr id="16" name="Text Box 20"/>
          <p:cNvSpPr txBox="1">
            <a:spLocks noChangeArrowheads="1"/>
          </p:cNvSpPr>
          <p:nvPr/>
        </p:nvSpPr>
        <p:spPr bwMode="auto">
          <a:xfrm>
            <a:off x="732656" y="4506535"/>
            <a:ext cx="8208912" cy="1600438"/>
          </a:xfrm>
          <a:prstGeom prst="rect">
            <a:avLst/>
          </a:prstGeom>
          <a:noFill/>
          <a:ln w="12700">
            <a:noFill/>
            <a:miter lim="800000"/>
            <a:headEnd/>
            <a:tailEnd/>
          </a:ln>
          <a:effectLst/>
        </p:spPr>
        <p:txBody>
          <a:bodyPr wrap="square">
            <a:spAutoFit/>
          </a:bodyPr>
          <a:lstStyle/>
          <a:p>
            <a:pPr marL="363538" marR="0" lvl="0" indent="-363538"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Perpetua"/>
                <a:ea typeface="+mn-ea"/>
                <a:cs typeface="+mn-cs"/>
              </a:rPr>
              <a:t>We are now ready to go into the real (“heavy”) stuff: the BCS formulation.</a:t>
            </a:r>
          </a:p>
          <a:p>
            <a:pPr marL="363538" marR="0" lvl="0" indent="-363538"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Perpetua"/>
              <a:ea typeface="+mn-ea"/>
              <a:cs typeface="+mn-cs"/>
            </a:endParaRPr>
          </a:p>
          <a:p>
            <a:pPr marL="363538" marR="0" lvl="0" indent="-363538" algn="l" defTabSz="914400" rtl="0" eaLnBrk="1" fontAlgn="auto" latinLnBrk="0" hangingPunct="1">
              <a:lnSpc>
                <a:spcPct val="100000"/>
              </a:lnSpc>
              <a:spcBef>
                <a:spcPts val="0"/>
              </a:spcBef>
              <a:spcAft>
                <a:spcPts val="0"/>
              </a:spcAft>
              <a:buClrTx/>
              <a:buSzTx/>
              <a:buFontTx/>
              <a:buChar char="•"/>
              <a:tabLst/>
              <a:defRPr/>
            </a:pPr>
            <a:r>
              <a:rPr kumimoji="0" lang="en-GB" sz="2000" b="0" i="0" u="none" strike="noStrike" kern="1200" cap="none" spc="0" normalizeH="0" baseline="0" noProof="0" dirty="0">
                <a:ln>
                  <a:noFill/>
                </a:ln>
                <a:solidFill>
                  <a:prstClr val="black"/>
                </a:solidFill>
                <a:effectLst/>
                <a:uLnTx/>
                <a:uFillTx/>
                <a:latin typeface="Perpetua"/>
                <a:ea typeface="+mn-ea"/>
                <a:cs typeface="+mn-cs"/>
              </a:rPr>
              <a:t>In BCS  theory the values for </a:t>
            </a:r>
            <a:r>
              <a:rPr kumimoji="0" lang="en-GB" sz="2000" b="0" i="1" u="none" strike="noStrike" kern="1200" cap="none" spc="0" normalizeH="0" baseline="0" noProof="0" dirty="0">
                <a:ln>
                  <a:noFill/>
                </a:ln>
                <a:solidFill>
                  <a:prstClr val="black"/>
                </a:solidFill>
                <a:effectLst/>
                <a:uLnTx/>
                <a:uFillTx/>
                <a:latin typeface="Perpetua"/>
                <a:ea typeface="+mn-ea"/>
                <a:cs typeface="+mn-cs"/>
                <a:sym typeface="Symbol" pitchFamily="18" charset="2"/>
              </a:rPr>
              <a:t></a:t>
            </a:r>
            <a:r>
              <a:rPr kumimoji="0" lang="en-GB" sz="2000" b="0" i="1" u="none" strike="noStrike" kern="1200" cap="none" spc="0" normalizeH="0" baseline="-25000" noProof="0" dirty="0">
                <a:ln>
                  <a:noFill/>
                </a:ln>
                <a:solidFill>
                  <a:prstClr val="black"/>
                </a:solidFill>
                <a:effectLst/>
                <a:uLnTx/>
                <a:uFillTx/>
                <a:latin typeface="Perpetua"/>
                <a:ea typeface="+mn-ea"/>
                <a:cs typeface="+mn-cs"/>
                <a:sym typeface="Symbol" pitchFamily="18" charset="2"/>
              </a:rPr>
              <a:t>1</a:t>
            </a:r>
            <a:r>
              <a:rPr kumimoji="0" lang="en-GB" sz="2000" b="0" i="1" u="none" strike="noStrike" kern="1200" cap="none" spc="0" normalizeH="0" baseline="0" noProof="0" dirty="0">
                <a:ln>
                  <a:noFill/>
                </a:ln>
                <a:solidFill>
                  <a:prstClr val="black"/>
                </a:solidFill>
                <a:effectLst/>
                <a:uLnTx/>
                <a:uFillTx/>
                <a:latin typeface="Perpetua"/>
                <a:ea typeface="+mn-ea"/>
                <a:cs typeface="+mn-cs"/>
                <a:sym typeface="Symbol" pitchFamily="18" charset="2"/>
              </a:rPr>
              <a:t>/</a:t>
            </a:r>
            <a:r>
              <a:rPr kumimoji="0" lang="en-GB" sz="2000" b="0" i="1" u="none" strike="noStrike" kern="1200" cap="none" spc="0" normalizeH="0" baseline="-25000" noProof="0" dirty="0">
                <a:ln>
                  <a:noFill/>
                </a:ln>
                <a:solidFill>
                  <a:prstClr val="black"/>
                </a:solidFill>
                <a:effectLst/>
                <a:uLnTx/>
                <a:uFillTx/>
                <a:latin typeface="Perpetua"/>
                <a:ea typeface="+mn-ea"/>
                <a:cs typeface="+mn-cs"/>
                <a:sym typeface="Symbol" pitchFamily="18" charset="2"/>
              </a:rPr>
              <a:t>n</a:t>
            </a:r>
            <a:r>
              <a:rPr kumimoji="0" lang="en-GB"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t> and </a:t>
            </a:r>
            <a:r>
              <a:rPr kumimoji="0" lang="en-GB" sz="2000" b="0" i="1" u="none" strike="noStrike" kern="1200" cap="none" spc="0" normalizeH="0" baseline="0" noProof="0" dirty="0">
                <a:ln>
                  <a:noFill/>
                </a:ln>
                <a:solidFill>
                  <a:prstClr val="black"/>
                </a:solidFill>
                <a:effectLst/>
                <a:uLnTx/>
                <a:uFillTx/>
                <a:latin typeface="Perpetua"/>
                <a:ea typeface="+mn-ea"/>
                <a:cs typeface="+mn-cs"/>
                <a:sym typeface="Symbol" pitchFamily="18" charset="2"/>
              </a:rPr>
              <a:t></a:t>
            </a:r>
            <a:r>
              <a:rPr kumimoji="0" lang="en-GB" sz="2000" b="0" i="1" u="none" strike="noStrike" kern="1200" cap="none" spc="0" normalizeH="0" baseline="-25000" noProof="0" dirty="0">
                <a:ln>
                  <a:noFill/>
                </a:ln>
                <a:solidFill>
                  <a:prstClr val="black"/>
                </a:solidFill>
                <a:effectLst/>
                <a:uLnTx/>
                <a:uFillTx/>
                <a:latin typeface="Perpetua"/>
                <a:ea typeface="+mn-ea"/>
                <a:cs typeface="+mn-cs"/>
                <a:sym typeface="Symbol" pitchFamily="18" charset="2"/>
              </a:rPr>
              <a:t>2</a:t>
            </a:r>
            <a:r>
              <a:rPr kumimoji="0" lang="en-GB" sz="2000" b="0" i="1" u="none" strike="noStrike" kern="1200" cap="none" spc="0" normalizeH="0" baseline="0" noProof="0" dirty="0">
                <a:ln>
                  <a:noFill/>
                </a:ln>
                <a:solidFill>
                  <a:prstClr val="black"/>
                </a:solidFill>
                <a:effectLst/>
                <a:uLnTx/>
                <a:uFillTx/>
                <a:latin typeface="Perpetua"/>
                <a:ea typeface="+mn-ea"/>
                <a:cs typeface="+mn-cs"/>
                <a:sym typeface="Symbol" pitchFamily="18" charset="2"/>
              </a:rPr>
              <a:t>/</a:t>
            </a:r>
            <a:r>
              <a:rPr kumimoji="0" lang="en-GB" sz="2000" b="0" i="1" u="none" strike="noStrike" kern="1200" cap="none" spc="0" normalizeH="0" baseline="-25000" noProof="0" dirty="0">
                <a:ln>
                  <a:noFill/>
                </a:ln>
                <a:solidFill>
                  <a:prstClr val="black"/>
                </a:solidFill>
                <a:effectLst/>
                <a:uLnTx/>
                <a:uFillTx/>
                <a:latin typeface="Perpetua"/>
                <a:ea typeface="+mn-ea"/>
                <a:cs typeface="+mn-cs"/>
                <a:sym typeface="Symbol" pitchFamily="18" charset="2"/>
              </a:rPr>
              <a:t>n</a:t>
            </a:r>
            <a:r>
              <a:rPr kumimoji="0" lang="en-GB" sz="2000" b="0" i="0" u="none" strike="noStrike" kern="1200" cap="none" spc="0" normalizeH="0" baseline="0" noProof="0" dirty="0">
                <a:ln>
                  <a:noFill/>
                </a:ln>
                <a:solidFill>
                  <a:prstClr val="black"/>
                </a:solidFill>
                <a:effectLst/>
                <a:uLnTx/>
                <a:uFillTx/>
                <a:latin typeface="Perpetua"/>
                <a:ea typeface="+mn-ea"/>
                <a:cs typeface="+mn-cs"/>
                <a:sym typeface="Symbol" pitchFamily="18" charset="2"/>
              </a:rPr>
              <a:t> </a:t>
            </a:r>
            <a:r>
              <a:rPr kumimoji="0" lang="en-GB" sz="2000" b="0" i="0" u="none" strike="noStrike" kern="1200" cap="none" spc="0" normalizeH="0" baseline="0" noProof="0" dirty="0">
                <a:ln>
                  <a:noFill/>
                </a:ln>
                <a:solidFill>
                  <a:prstClr val="black"/>
                </a:solidFill>
                <a:effectLst/>
                <a:uLnTx/>
                <a:uFillTx/>
                <a:latin typeface="Perpetua"/>
                <a:ea typeface="+mn-ea"/>
                <a:cs typeface="+mn-cs"/>
              </a:rPr>
              <a:t>can be calculated.</a:t>
            </a:r>
          </a:p>
          <a:p>
            <a:pPr marL="363538" marR="0" lvl="0" indent="-363538" algn="l" defTabSz="914400" rtl="0" eaLnBrk="1" fontAlgn="auto" latinLnBrk="0" hangingPunct="1">
              <a:lnSpc>
                <a:spcPct val="100000"/>
              </a:lnSpc>
              <a:spcBef>
                <a:spcPts val="0"/>
              </a:spcBef>
              <a:spcAft>
                <a:spcPts val="0"/>
              </a:spcAft>
              <a:buClrTx/>
              <a:buSzTx/>
              <a:buFontTx/>
              <a:buChar char="•"/>
              <a:tabLst/>
              <a:defRPr/>
            </a:pPr>
            <a:r>
              <a:rPr kumimoji="0" lang="en-GB" sz="2000" b="0" i="0" u="none" strike="noStrike" kern="1200" cap="none" spc="0" normalizeH="0" baseline="0" noProof="0" dirty="0">
                <a:ln>
                  <a:noFill/>
                </a:ln>
                <a:solidFill>
                  <a:prstClr val="black"/>
                </a:solidFill>
                <a:effectLst/>
                <a:uLnTx/>
                <a:uFillTx/>
                <a:latin typeface="Perpetua"/>
                <a:ea typeface="+mn-ea"/>
                <a:cs typeface="+mn-cs"/>
              </a:rPr>
              <a:t>These are then used to </a:t>
            </a:r>
            <a:r>
              <a:rPr kumimoji="0" lang="en-GB" sz="2000" b="0" i="0" u="none" strike="noStrike" kern="1200" cap="none" spc="0" normalizeH="0" baseline="0" noProof="0" dirty="0">
                <a:ln>
                  <a:noFill/>
                </a:ln>
                <a:solidFill>
                  <a:srgbClr val="D34817"/>
                </a:solidFill>
                <a:effectLst/>
                <a:uLnTx/>
                <a:uFillTx/>
                <a:latin typeface="Perpetua"/>
                <a:ea typeface="+mn-ea"/>
                <a:cs typeface="+mn-cs"/>
              </a:rPr>
              <a:t>calculate</a:t>
            </a:r>
            <a:r>
              <a:rPr kumimoji="0" lang="en-GB" sz="2000" b="0" i="0" u="none" strike="noStrike" kern="1200" cap="none" spc="0" normalizeH="0" baseline="0" noProof="0" dirty="0">
                <a:ln>
                  <a:noFill/>
                </a:ln>
                <a:solidFill>
                  <a:prstClr val="black"/>
                </a:solidFill>
                <a:effectLst/>
                <a:uLnTx/>
                <a:uFillTx/>
                <a:latin typeface="Perpetua"/>
                <a:ea typeface="+mn-ea"/>
                <a:cs typeface="+mn-cs"/>
              </a:rPr>
              <a:t> the surface impedance</a:t>
            </a:r>
          </a:p>
          <a:p>
            <a:pPr marL="363538" marR="0" lvl="0" indent="-363538"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3" name="Footer Placeholder 2">
            <a:extLst>
              <a:ext uri="{FF2B5EF4-FFF2-40B4-BE49-F238E27FC236}">
                <a16:creationId xmlns:a16="http://schemas.microsoft.com/office/drawing/2014/main" id="{31FF22C7-33AF-416A-B73D-03B969FC2B2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Perpetua"/>
                <a:ea typeface="+mn-ea"/>
                <a:cs typeface="+mn-cs"/>
              </a:rPr>
              <a:t>JUAS  2021: SC RF  - Caspers/Wendt/Bozzolan/Calatroni</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
        <p:nvSpPr>
          <p:cNvPr id="2" name="Date Placeholder 1">
            <a:extLst>
              <a:ext uri="{FF2B5EF4-FFF2-40B4-BE49-F238E27FC236}">
                <a16:creationId xmlns:a16="http://schemas.microsoft.com/office/drawing/2014/main" id="{CD672086-91CA-44E9-8AB9-CCE7B1D564BF}"/>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Perpetua"/>
                <a:ea typeface="+mn-ea"/>
                <a:cs typeface="+mn-cs"/>
              </a:rPr>
              <a:t>Feb 2021</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Tree>
    <p:extLst>
      <p:ext uri="{BB962C8B-B14F-4D97-AF65-F5344CB8AC3E}">
        <p14:creationId xmlns:p14="http://schemas.microsoft.com/office/powerpoint/2010/main" val="1498504484"/>
      </p:ext>
    </p:extLst>
  </p:cSld>
  <p:clrMapOvr>
    <a:masterClrMapping/>
  </p:clrMapOvr>
  <p:transition/>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059C34-4C06-44D0-B679-CE2E827A8B57}" type="slidenum">
              <a:rPr kumimoji="0" lang="en-US" sz="1400" b="0" i="0" u="none" strike="noStrike" kern="1200" cap="none" spc="0" normalizeH="0" baseline="0" noProof="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173</a:t>
            </a:fld>
            <a:endParaRPr kumimoji="0" lang="en-US" sz="1400" b="0" i="0" u="none" strike="noStrike" kern="1200" cap="none" spc="0" normalizeH="0" baseline="0" noProof="0" dirty="0">
              <a:ln>
                <a:noFill/>
              </a:ln>
              <a:solidFill>
                <a:srgbClr val="FFFFFF"/>
              </a:solidFill>
              <a:effectLst/>
              <a:uLnTx/>
              <a:uFillTx/>
              <a:latin typeface="Franklin Gothic Book"/>
              <a:ea typeface="+mj-ea"/>
              <a:cs typeface="+mj-cs"/>
            </a:endParaRPr>
          </a:p>
        </p:txBody>
      </p:sp>
      <p:sp>
        <p:nvSpPr>
          <p:cNvPr id="7180" name="Rectangle 2"/>
          <p:cNvSpPr>
            <a:spLocks noGrp="1" noChangeArrowheads="1"/>
          </p:cNvSpPr>
          <p:nvPr>
            <p:ph type="title" sz="quarter" idx="4294967295"/>
          </p:nvPr>
        </p:nvSpPr>
        <p:spPr>
          <a:xfrm>
            <a:off x="990600" y="113514"/>
            <a:ext cx="7086600" cy="762000"/>
          </a:xfrm>
        </p:spPr>
        <p:txBody>
          <a:bodyPr>
            <a:normAutofit/>
          </a:bodyPr>
          <a:lstStyle/>
          <a:p>
            <a:pPr algn="ctr"/>
            <a:r>
              <a:rPr lang="en-GB" dirty="0"/>
              <a:t>BCS Theory</a:t>
            </a:r>
            <a:r>
              <a:rPr lang="en-GB" sz="2000" dirty="0">
                <a:solidFill>
                  <a:srgbClr val="696464"/>
                </a:solidFill>
              </a:rPr>
              <a:t> 1/2</a:t>
            </a:r>
            <a:r>
              <a:rPr lang="en-GB" dirty="0"/>
              <a:t> </a:t>
            </a:r>
          </a:p>
        </p:txBody>
      </p:sp>
      <p:pic>
        <p:nvPicPr>
          <p:cNvPr id="8" name="Picture 4"/>
          <p:cNvPicPr>
            <a:picLocks noChangeAspect="1" noChangeArrowheads="1"/>
          </p:cNvPicPr>
          <p:nvPr/>
        </p:nvPicPr>
        <p:blipFill>
          <a:blip r:embed="rId3" cstate="print"/>
          <a:srcRect/>
          <a:stretch>
            <a:fillRect/>
          </a:stretch>
        </p:blipFill>
        <p:spPr bwMode="auto">
          <a:xfrm>
            <a:off x="2509044" y="890754"/>
            <a:ext cx="4500562" cy="2155825"/>
          </a:xfrm>
          <a:prstGeom prst="rect">
            <a:avLst/>
          </a:prstGeom>
          <a:noFill/>
          <a:ln w="12700">
            <a:noFill/>
            <a:miter lim="800000"/>
            <a:headEnd/>
            <a:tailEnd/>
          </a:ln>
          <a:effectLst/>
        </p:spPr>
      </p:pic>
      <p:sp>
        <p:nvSpPr>
          <p:cNvPr id="9" name="Text Box 12"/>
          <p:cNvSpPr txBox="1">
            <a:spLocks noChangeArrowheads="1"/>
          </p:cNvSpPr>
          <p:nvPr/>
        </p:nvSpPr>
        <p:spPr bwMode="auto">
          <a:xfrm>
            <a:off x="413122" y="941604"/>
            <a:ext cx="8642350" cy="336550"/>
          </a:xfrm>
          <a:prstGeom prst="rect">
            <a:avLst/>
          </a:prstGeom>
          <a:noFill/>
          <a:ln w="12700">
            <a:noFill/>
            <a:miter lim="800000"/>
            <a:headEnd/>
            <a:tailEnd/>
          </a:ln>
          <a:effectLst/>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err="1">
                <a:ln>
                  <a:noFill/>
                </a:ln>
                <a:solidFill>
                  <a:prstClr val="black"/>
                </a:solidFill>
                <a:effectLst/>
                <a:uLnTx/>
                <a:uFillTx/>
                <a:latin typeface="Perpetua"/>
                <a:ea typeface="+mn-ea"/>
                <a:cs typeface="+mn-cs"/>
              </a:rPr>
              <a:t>Mattis</a:t>
            </a:r>
            <a:r>
              <a:rPr kumimoji="0" lang="en-GB" sz="1600" b="0" i="0" u="none" strike="noStrike" kern="1200" cap="none" spc="0" normalizeH="0" baseline="0" noProof="0" dirty="0">
                <a:ln>
                  <a:noFill/>
                </a:ln>
                <a:solidFill>
                  <a:prstClr val="black"/>
                </a:solidFill>
                <a:effectLst/>
                <a:uLnTx/>
                <a:uFillTx/>
                <a:latin typeface="Perpetua"/>
                <a:ea typeface="+mn-ea"/>
                <a:cs typeface="+mn-cs"/>
              </a:rPr>
              <a:t> &amp; Bardeen, Phys. Rev. 111 (1958) 412</a:t>
            </a:r>
          </a:p>
        </p:txBody>
      </p:sp>
      <p:pic>
        <p:nvPicPr>
          <p:cNvPr id="10" name="Picture 13"/>
          <p:cNvPicPr>
            <a:picLocks noChangeAspect="1" noChangeArrowheads="1"/>
          </p:cNvPicPr>
          <p:nvPr/>
        </p:nvPicPr>
        <p:blipFill>
          <a:blip r:embed="rId4" cstate="print"/>
          <a:srcRect/>
          <a:stretch>
            <a:fillRect/>
          </a:stretch>
        </p:blipFill>
        <p:spPr bwMode="auto">
          <a:xfrm>
            <a:off x="2443956" y="3241842"/>
            <a:ext cx="1938338" cy="730250"/>
          </a:xfrm>
          <a:prstGeom prst="rect">
            <a:avLst/>
          </a:prstGeom>
          <a:noFill/>
          <a:ln w="12700">
            <a:noFill/>
            <a:miter lim="800000"/>
            <a:headEnd/>
            <a:tailEnd/>
          </a:ln>
          <a:effectLst/>
        </p:spPr>
      </p:pic>
      <p:sp>
        <p:nvSpPr>
          <p:cNvPr id="12" name="Text Box 14"/>
          <p:cNvSpPr txBox="1">
            <a:spLocks noChangeArrowheads="1"/>
          </p:cNvSpPr>
          <p:nvPr/>
        </p:nvSpPr>
        <p:spPr bwMode="auto">
          <a:xfrm>
            <a:off x="1075531" y="1032042"/>
            <a:ext cx="914033" cy="400110"/>
          </a:xfrm>
          <a:prstGeom prst="rect">
            <a:avLst/>
          </a:prstGeom>
          <a:noFill/>
          <a:ln w="12700">
            <a:noFill/>
            <a:miter lim="800000"/>
            <a:headEnd/>
            <a:tailEnd/>
          </a:ln>
          <a:effec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D34817"/>
                </a:solidFill>
                <a:effectLst/>
                <a:uLnTx/>
                <a:uFillTx/>
                <a:latin typeface="Perpetua"/>
                <a:ea typeface="+mn-ea"/>
                <a:cs typeface="+mn-cs"/>
              </a:rPr>
              <a:t>1</a:t>
            </a:r>
            <a:r>
              <a:rPr kumimoji="0" lang="en-GB" sz="2000" b="0" i="0" u="none" strike="noStrike" kern="1200" cap="none" spc="0" normalizeH="0" baseline="30000" noProof="0" dirty="0">
                <a:ln>
                  <a:noFill/>
                </a:ln>
                <a:solidFill>
                  <a:srgbClr val="D34817"/>
                </a:solidFill>
                <a:effectLst/>
                <a:uLnTx/>
                <a:uFillTx/>
                <a:latin typeface="Perpetua"/>
                <a:ea typeface="+mn-ea"/>
                <a:cs typeface="+mn-cs"/>
              </a:rPr>
              <a:t>st</a:t>
            </a:r>
            <a:r>
              <a:rPr kumimoji="0" lang="en-GB" sz="2000" b="0" i="0" u="none" strike="noStrike" kern="1200" cap="none" spc="0" normalizeH="0" baseline="0" noProof="0" dirty="0">
                <a:ln>
                  <a:noFill/>
                </a:ln>
                <a:solidFill>
                  <a:srgbClr val="D34817"/>
                </a:solidFill>
                <a:effectLst/>
                <a:uLnTx/>
                <a:uFillTx/>
                <a:latin typeface="Perpetua"/>
                <a:ea typeface="+mn-ea"/>
                <a:cs typeface="+mn-cs"/>
              </a:rPr>
              <a:t> step:</a:t>
            </a:r>
          </a:p>
        </p:txBody>
      </p:sp>
      <p:sp>
        <p:nvSpPr>
          <p:cNvPr id="13" name="Text Box 15"/>
          <p:cNvSpPr txBox="1">
            <a:spLocks noChangeArrowheads="1"/>
          </p:cNvSpPr>
          <p:nvPr/>
        </p:nvSpPr>
        <p:spPr bwMode="auto">
          <a:xfrm>
            <a:off x="1075531" y="3241842"/>
            <a:ext cx="960519" cy="400110"/>
          </a:xfrm>
          <a:prstGeom prst="rect">
            <a:avLst/>
          </a:prstGeom>
          <a:noFill/>
          <a:ln w="12700">
            <a:noFill/>
            <a:miter lim="800000"/>
            <a:headEnd/>
            <a:tailEnd/>
          </a:ln>
          <a:effec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D34817"/>
                </a:solidFill>
                <a:effectLst/>
                <a:uLnTx/>
                <a:uFillTx/>
                <a:latin typeface="Perpetua"/>
                <a:ea typeface="+mn-ea"/>
                <a:cs typeface="+mn-cs"/>
              </a:rPr>
              <a:t>2</a:t>
            </a:r>
            <a:r>
              <a:rPr kumimoji="0" lang="en-GB" sz="2000" b="0" i="0" u="none" strike="noStrike" kern="1200" cap="none" spc="0" normalizeH="0" baseline="30000" noProof="0" dirty="0">
                <a:ln>
                  <a:noFill/>
                </a:ln>
                <a:solidFill>
                  <a:srgbClr val="D34817"/>
                </a:solidFill>
                <a:effectLst/>
                <a:uLnTx/>
                <a:uFillTx/>
                <a:latin typeface="Perpetua"/>
                <a:ea typeface="+mn-ea"/>
                <a:cs typeface="+mn-cs"/>
              </a:rPr>
              <a:t>nd</a:t>
            </a:r>
            <a:r>
              <a:rPr kumimoji="0" lang="en-GB" sz="2000" b="0" i="0" u="none" strike="noStrike" kern="1200" cap="none" spc="0" normalizeH="0" baseline="0" noProof="0" dirty="0">
                <a:ln>
                  <a:noFill/>
                </a:ln>
                <a:solidFill>
                  <a:srgbClr val="D34817"/>
                </a:solidFill>
                <a:effectLst/>
                <a:uLnTx/>
                <a:uFillTx/>
                <a:latin typeface="Perpetua"/>
                <a:ea typeface="+mn-ea"/>
                <a:cs typeface="+mn-cs"/>
              </a:rPr>
              <a:t> step</a:t>
            </a:r>
            <a:r>
              <a:rPr kumimoji="0" lang="en-GB" sz="1800" b="0" i="0" u="none" strike="noStrike" kern="1200" cap="none" spc="0" normalizeH="0" baseline="0" noProof="0" dirty="0">
                <a:ln>
                  <a:noFill/>
                </a:ln>
                <a:solidFill>
                  <a:prstClr val="black"/>
                </a:solidFill>
                <a:effectLst/>
                <a:uLnTx/>
                <a:uFillTx/>
                <a:latin typeface="Perpetua"/>
                <a:ea typeface="+mn-ea"/>
                <a:cs typeface="+mn-cs"/>
              </a:rPr>
              <a:t>:</a:t>
            </a:r>
          </a:p>
        </p:txBody>
      </p:sp>
      <p:sp>
        <p:nvSpPr>
          <p:cNvPr id="14" name="Text Box 16"/>
          <p:cNvSpPr txBox="1">
            <a:spLocks noChangeArrowheads="1"/>
          </p:cNvSpPr>
          <p:nvPr/>
        </p:nvSpPr>
        <p:spPr bwMode="auto">
          <a:xfrm>
            <a:off x="1112044" y="4921417"/>
            <a:ext cx="949299" cy="400110"/>
          </a:xfrm>
          <a:prstGeom prst="rect">
            <a:avLst/>
          </a:prstGeom>
          <a:noFill/>
          <a:ln w="12700">
            <a:noFill/>
            <a:miter lim="800000"/>
            <a:headEnd/>
            <a:tailEnd/>
          </a:ln>
          <a:effec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D34817"/>
                </a:solidFill>
                <a:effectLst/>
                <a:uLnTx/>
                <a:uFillTx/>
                <a:latin typeface="Perpetua"/>
                <a:ea typeface="+mn-ea"/>
                <a:cs typeface="+mn-cs"/>
              </a:rPr>
              <a:t>3</a:t>
            </a:r>
            <a:r>
              <a:rPr kumimoji="0" lang="en-GB" sz="2000" b="0" i="0" u="none" strike="noStrike" kern="1200" cap="none" spc="0" normalizeH="0" baseline="30000" noProof="0" dirty="0">
                <a:ln>
                  <a:noFill/>
                </a:ln>
                <a:solidFill>
                  <a:srgbClr val="D34817"/>
                </a:solidFill>
                <a:effectLst/>
                <a:uLnTx/>
                <a:uFillTx/>
                <a:latin typeface="Perpetua"/>
                <a:ea typeface="+mn-ea"/>
                <a:cs typeface="+mn-cs"/>
              </a:rPr>
              <a:t>rd</a:t>
            </a:r>
            <a:r>
              <a:rPr kumimoji="0" lang="en-GB" sz="2000" b="0" i="0" u="none" strike="noStrike" kern="1200" cap="none" spc="0" normalizeH="0" baseline="0" noProof="0" dirty="0">
                <a:ln>
                  <a:noFill/>
                </a:ln>
                <a:solidFill>
                  <a:srgbClr val="D34817"/>
                </a:solidFill>
                <a:effectLst/>
                <a:uLnTx/>
                <a:uFillTx/>
                <a:latin typeface="Perpetua"/>
                <a:ea typeface="+mn-ea"/>
                <a:cs typeface="+mn-cs"/>
              </a:rPr>
              <a:t> step:</a:t>
            </a:r>
          </a:p>
        </p:txBody>
      </p:sp>
      <p:sp>
        <p:nvSpPr>
          <p:cNvPr id="17" name="Line 17"/>
          <p:cNvSpPr>
            <a:spLocks noChangeShapeType="1"/>
          </p:cNvSpPr>
          <p:nvPr/>
        </p:nvSpPr>
        <p:spPr bwMode="auto">
          <a:xfrm>
            <a:off x="2443956" y="1032042"/>
            <a:ext cx="0" cy="2014537"/>
          </a:xfrm>
          <a:prstGeom prst="line">
            <a:avLst/>
          </a:prstGeom>
          <a:noFill/>
          <a:ln w="12700">
            <a:solidFill>
              <a:srgbClr val="FF0000"/>
            </a:solid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Perpetua"/>
              <a:ea typeface="+mn-ea"/>
              <a:cs typeface="+mn-cs"/>
            </a:endParaRPr>
          </a:p>
        </p:txBody>
      </p:sp>
      <p:sp>
        <p:nvSpPr>
          <p:cNvPr id="20" name="Line 18"/>
          <p:cNvSpPr>
            <a:spLocks noChangeShapeType="1"/>
          </p:cNvSpPr>
          <p:nvPr/>
        </p:nvSpPr>
        <p:spPr bwMode="auto">
          <a:xfrm>
            <a:off x="2443956" y="3241842"/>
            <a:ext cx="0" cy="730250"/>
          </a:xfrm>
          <a:prstGeom prst="line">
            <a:avLst/>
          </a:prstGeom>
          <a:noFill/>
          <a:ln w="12700">
            <a:solidFill>
              <a:srgbClr val="FF0000"/>
            </a:solid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Perpetua"/>
              <a:ea typeface="+mn-ea"/>
              <a:cs typeface="+mn-cs"/>
            </a:endParaRPr>
          </a:p>
        </p:txBody>
      </p:sp>
      <p:sp>
        <p:nvSpPr>
          <p:cNvPr id="21" name="Line 19"/>
          <p:cNvSpPr>
            <a:spLocks noChangeShapeType="1"/>
          </p:cNvSpPr>
          <p:nvPr/>
        </p:nvSpPr>
        <p:spPr bwMode="auto">
          <a:xfrm>
            <a:off x="2443956" y="4219742"/>
            <a:ext cx="0" cy="1979612"/>
          </a:xfrm>
          <a:prstGeom prst="line">
            <a:avLst/>
          </a:prstGeom>
          <a:noFill/>
          <a:ln w="12700">
            <a:solidFill>
              <a:srgbClr val="FF0000"/>
            </a:solid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Perpetua"/>
              <a:ea typeface="+mn-ea"/>
              <a:cs typeface="+mn-cs"/>
            </a:endParaRPr>
          </a:p>
        </p:txBody>
      </p:sp>
      <p:pic>
        <p:nvPicPr>
          <p:cNvPr id="22" name="Picture 20"/>
          <p:cNvPicPr>
            <a:picLocks noChangeAspect="1" noChangeArrowheads="1"/>
          </p:cNvPicPr>
          <p:nvPr/>
        </p:nvPicPr>
        <p:blipFill>
          <a:blip r:embed="rId5" cstate="print"/>
          <a:srcRect/>
          <a:stretch>
            <a:fillRect/>
          </a:stretch>
        </p:blipFill>
        <p:spPr bwMode="auto">
          <a:xfrm>
            <a:off x="2509044" y="4141954"/>
            <a:ext cx="5040312" cy="2173288"/>
          </a:xfrm>
          <a:prstGeom prst="rect">
            <a:avLst/>
          </a:prstGeom>
          <a:noFill/>
          <a:ln w="12700">
            <a:noFill/>
            <a:miter lim="800000"/>
            <a:headEnd/>
            <a:tailEnd/>
          </a:ln>
          <a:effectLst/>
        </p:spPr>
      </p:pic>
      <p:sp>
        <p:nvSpPr>
          <p:cNvPr id="3" name="Footer Placeholder 2">
            <a:extLst>
              <a:ext uri="{FF2B5EF4-FFF2-40B4-BE49-F238E27FC236}">
                <a16:creationId xmlns:a16="http://schemas.microsoft.com/office/drawing/2014/main" id="{7C06E66E-D579-498A-AA3F-429BBF0181BC}"/>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Perpetua"/>
                <a:ea typeface="+mn-ea"/>
                <a:cs typeface="+mn-cs"/>
              </a:rPr>
              <a:t>JUAS  2021: SC RF  - Caspers/Wendt/Bozzolan/Calatroni</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
        <p:nvSpPr>
          <p:cNvPr id="2" name="Date Placeholder 1">
            <a:extLst>
              <a:ext uri="{FF2B5EF4-FFF2-40B4-BE49-F238E27FC236}">
                <a16:creationId xmlns:a16="http://schemas.microsoft.com/office/drawing/2014/main" id="{A8140333-773B-4944-893A-58DDBEBB0A10}"/>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Perpetua"/>
                <a:ea typeface="+mn-ea"/>
                <a:cs typeface="+mn-cs"/>
              </a:rPr>
              <a:t>Feb 2021</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Tree>
    <p:extLst>
      <p:ext uri="{BB962C8B-B14F-4D97-AF65-F5344CB8AC3E}">
        <p14:creationId xmlns:p14="http://schemas.microsoft.com/office/powerpoint/2010/main" val="2667523301"/>
      </p:ext>
    </p:extLst>
  </p:cSld>
  <p:clrMapOvr>
    <a:masterClrMapping/>
  </p:clrMapOvr>
  <p:transition/>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Rectangle 2"/>
          <p:cNvSpPr>
            <a:spLocks noGrp="1" noChangeArrowheads="1"/>
          </p:cNvSpPr>
          <p:nvPr>
            <p:ph type="title" sz="quarter"/>
          </p:nvPr>
        </p:nvSpPr>
        <p:spPr>
          <a:xfrm>
            <a:off x="578653" y="152400"/>
            <a:ext cx="8763000" cy="609600"/>
          </a:xfrm>
        </p:spPr>
        <p:txBody>
          <a:bodyPr>
            <a:noAutofit/>
          </a:bodyPr>
          <a:lstStyle/>
          <a:p>
            <a:pPr eaLnBrk="1" hangingPunct="1"/>
            <a:r>
              <a:rPr lang="en-GB" sz="2800" dirty="0">
                <a:effectLst>
                  <a:outerShdw blurRad="38100" dist="38100" dir="2700000" algn="tl">
                    <a:srgbClr val="000000">
                      <a:alpha val="43137"/>
                    </a:srgbClr>
                  </a:outerShdw>
                </a:effectLst>
              </a:rPr>
              <a:t>Transfer of RF power from the cavity to the beam  </a:t>
            </a:r>
            <a:r>
              <a:rPr lang="en-GB" sz="1400" dirty="0">
                <a:effectLst>
                  <a:outerShdw blurRad="38100" dist="38100" dir="2700000" algn="tl">
                    <a:srgbClr val="000000">
                      <a:alpha val="43137"/>
                    </a:srgbClr>
                  </a:outerShdw>
                </a:effectLst>
              </a:rPr>
              <a:t>1/3</a:t>
            </a:r>
            <a:endParaRPr lang="en-GB" sz="2800" dirty="0">
              <a:effectLst>
                <a:outerShdw blurRad="38100" dist="38100" dir="2700000" algn="tl">
                  <a:srgbClr val="000000">
                    <a:alpha val="43137"/>
                  </a:srgbClr>
                </a:outerShdw>
              </a:effectLst>
            </a:endParaRPr>
          </a:p>
        </p:txBody>
      </p:sp>
      <p:graphicFrame>
        <p:nvGraphicFramePr>
          <p:cNvPr id="1026" name="Object 3"/>
          <p:cNvGraphicFramePr>
            <a:graphicFrameLocks noGrp="1" noChangeAspect="1"/>
          </p:cNvGraphicFramePr>
          <p:nvPr>
            <p:ph sz="quarter" idx="1"/>
          </p:nvPr>
        </p:nvGraphicFramePr>
        <p:xfrm>
          <a:off x="838200" y="2743200"/>
          <a:ext cx="3026833" cy="990600"/>
        </p:xfrm>
        <a:graphic>
          <a:graphicData uri="http://schemas.openxmlformats.org/presentationml/2006/ole">
            <mc:AlternateContent xmlns:mc="http://schemas.openxmlformats.org/markup-compatibility/2006">
              <mc:Choice xmlns:v="urn:schemas-microsoft-com:vml" Requires="v">
                <p:oleObj name="Equation" r:id="rId3" imgW="1397000" imgH="457200" progId="Equation.3">
                  <p:embed/>
                </p:oleObj>
              </mc:Choice>
              <mc:Fallback>
                <p:oleObj name="Equation" r:id="rId3" imgW="1397000" imgH="457200" progId="Equation.3">
                  <p:embed/>
                  <p:pic>
                    <p:nvPicPr>
                      <p:cNvPr id="1026"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743200"/>
                        <a:ext cx="3026833"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4"/>
          <p:cNvGraphicFramePr>
            <a:graphicFrameLocks noGrp="1" noChangeAspect="1"/>
          </p:cNvGraphicFramePr>
          <p:nvPr>
            <p:ph sz="quarter" idx="2"/>
          </p:nvPr>
        </p:nvGraphicFramePr>
        <p:xfrm>
          <a:off x="609600" y="3962400"/>
          <a:ext cx="3709737" cy="635000"/>
        </p:xfrm>
        <a:graphic>
          <a:graphicData uri="http://schemas.openxmlformats.org/presentationml/2006/ole">
            <mc:AlternateContent xmlns:mc="http://schemas.openxmlformats.org/markup-compatibility/2006">
              <mc:Choice xmlns:v="urn:schemas-microsoft-com:vml" Requires="v">
                <p:oleObj name="Equation" r:id="rId5" imgW="2298600" imgH="393480" progId="Equation.3">
                  <p:embed/>
                </p:oleObj>
              </mc:Choice>
              <mc:Fallback>
                <p:oleObj name="Equation" r:id="rId5" imgW="2298600" imgH="393480" progId="Equation.3">
                  <p:embed/>
                  <p:pic>
                    <p:nvPicPr>
                      <p:cNvPr id="1027"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962400"/>
                        <a:ext cx="3709737" cy="63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8" name="Object 5"/>
          <p:cNvGraphicFramePr>
            <a:graphicFrameLocks noGrp="1" noChangeAspect="1"/>
          </p:cNvGraphicFramePr>
          <p:nvPr>
            <p:ph sz="quarter" idx="3"/>
          </p:nvPr>
        </p:nvGraphicFramePr>
        <p:xfrm>
          <a:off x="1066800" y="4648200"/>
          <a:ext cx="2149475" cy="574675"/>
        </p:xfrm>
        <a:graphic>
          <a:graphicData uri="http://schemas.openxmlformats.org/presentationml/2006/ole">
            <mc:AlternateContent xmlns:mc="http://schemas.openxmlformats.org/markup-compatibility/2006">
              <mc:Choice xmlns:v="urn:schemas-microsoft-com:vml" Requires="v">
                <p:oleObj name="Equation" r:id="rId7" imgW="1612800" imgH="431640" progId="Equation.3">
                  <p:embed/>
                </p:oleObj>
              </mc:Choice>
              <mc:Fallback>
                <p:oleObj name="Equation" r:id="rId7" imgW="1612800" imgH="431640" progId="Equation.3">
                  <p:embed/>
                  <p:pic>
                    <p:nvPicPr>
                      <p:cNvPr id="1028"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4648200"/>
                        <a:ext cx="2149475" cy="574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9" name="Object 87"/>
          <p:cNvGraphicFramePr>
            <a:graphicFrameLocks noGrp="1" noChangeAspect="1"/>
          </p:cNvGraphicFramePr>
          <p:nvPr>
            <p:ph sz="quarter" idx="4"/>
          </p:nvPr>
        </p:nvGraphicFramePr>
        <p:xfrm>
          <a:off x="6248400" y="4648200"/>
          <a:ext cx="877888" cy="527050"/>
        </p:xfrm>
        <a:graphic>
          <a:graphicData uri="http://schemas.openxmlformats.org/presentationml/2006/ole">
            <mc:AlternateContent xmlns:mc="http://schemas.openxmlformats.org/markup-compatibility/2006">
              <mc:Choice xmlns:v="urn:schemas-microsoft-com:vml" Requires="v">
                <p:oleObj name="Equation" r:id="rId9" imgW="698400" imgH="419040" progId="Equation.3">
                  <p:embed/>
                </p:oleObj>
              </mc:Choice>
              <mc:Fallback>
                <p:oleObj name="Equation" r:id="rId9" imgW="698400" imgH="419040" progId="Equation.3">
                  <p:embed/>
                  <p:pic>
                    <p:nvPicPr>
                      <p:cNvPr id="1029" name="Object 8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8400" y="4648200"/>
                        <a:ext cx="877888" cy="527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4" name="Slide Number Placeholder 9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6418EF9A-1FA2-426E-AD09-13CADC26D549}" type="slidenum">
              <a:rPr kumimoji="0" lang="en-US"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174</a:t>
            </a:fld>
            <a:endParaRPr kumimoji="0" lang="en-US" sz="1400" b="0" i="0" u="none" strike="noStrike" kern="1200" cap="none" spc="0" normalizeH="0" baseline="0" noProof="0" dirty="0">
              <a:ln>
                <a:noFill/>
              </a:ln>
              <a:solidFill>
                <a:srgbClr val="FFFFFF"/>
              </a:solidFill>
              <a:effectLst/>
              <a:uLnTx/>
              <a:uFillTx/>
              <a:latin typeface="Franklin Gothic Book"/>
              <a:ea typeface="+mj-ea"/>
              <a:cs typeface="+mj-cs"/>
            </a:endParaRPr>
          </a:p>
        </p:txBody>
      </p:sp>
      <p:graphicFrame>
        <p:nvGraphicFramePr>
          <p:cNvPr id="1030" name="Object 88"/>
          <p:cNvGraphicFramePr>
            <a:graphicFrameLocks noChangeAspect="1"/>
          </p:cNvGraphicFramePr>
          <p:nvPr/>
        </p:nvGraphicFramePr>
        <p:xfrm>
          <a:off x="609600" y="5410200"/>
          <a:ext cx="3429000" cy="909637"/>
        </p:xfrm>
        <a:graphic>
          <a:graphicData uri="http://schemas.openxmlformats.org/presentationml/2006/ole">
            <mc:AlternateContent xmlns:mc="http://schemas.openxmlformats.org/markup-compatibility/2006">
              <mc:Choice xmlns:v="urn:schemas-microsoft-com:vml" Requires="v">
                <p:oleObj name="Equation" r:id="rId11" imgW="2679480" imgH="711000" progId="Equation.3">
                  <p:embed/>
                </p:oleObj>
              </mc:Choice>
              <mc:Fallback>
                <p:oleObj name="Equation" r:id="rId11" imgW="2679480" imgH="711000" progId="Equation.3">
                  <p:embed/>
                  <p:pic>
                    <p:nvPicPr>
                      <p:cNvPr id="1030" name="Object 8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09600" y="5410200"/>
                        <a:ext cx="3429000" cy="909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97" name="Group 96"/>
          <p:cNvGrpSpPr/>
          <p:nvPr/>
        </p:nvGrpSpPr>
        <p:grpSpPr>
          <a:xfrm>
            <a:off x="2209800" y="838200"/>
            <a:ext cx="5943601" cy="1989138"/>
            <a:chOff x="1600200" y="609600"/>
            <a:chExt cx="5943601" cy="1989138"/>
          </a:xfrm>
        </p:grpSpPr>
        <p:sp>
          <p:nvSpPr>
            <p:cNvPr id="1033" name="Text Box 84"/>
            <p:cNvSpPr txBox="1">
              <a:spLocks noChangeArrowheads="1"/>
            </p:cNvSpPr>
            <p:nvPr/>
          </p:nvSpPr>
          <p:spPr bwMode="auto">
            <a:xfrm>
              <a:off x="4343400" y="609600"/>
              <a:ext cx="423862" cy="396875"/>
            </a:xfrm>
            <a:prstGeom prst="rect">
              <a:avLst/>
            </a:prstGeom>
            <a:noFill/>
            <a:ln w="9525" algn="ctr">
              <a:noFill/>
              <a:miter lim="800000"/>
              <a:headEnd/>
              <a:tailEnd/>
            </a:ln>
          </p:spPr>
          <p:txBody>
            <a:bodyPr>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CC9900"/>
                  </a:solidFill>
                  <a:effectLst/>
                  <a:uLnTx/>
                  <a:uFillTx/>
                  <a:latin typeface="Arial" charset="0"/>
                  <a:ea typeface="ＭＳ Ｐゴシック" pitchFamily="1" charset="-128"/>
                  <a:cs typeface="+mn-cs"/>
                </a:rPr>
                <a:t>I</a:t>
              </a:r>
              <a:r>
                <a:rPr kumimoji="0" lang="fr-CH" sz="1800" b="1" i="0" u="none" strike="noStrike" kern="1200" cap="none" spc="0" normalizeH="0" baseline="-25000" noProof="0" dirty="0">
                  <a:ln>
                    <a:noFill/>
                  </a:ln>
                  <a:solidFill>
                    <a:srgbClr val="CC9900"/>
                  </a:solidFill>
                  <a:effectLst/>
                  <a:uLnTx/>
                  <a:uFillTx/>
                  <a:latin typeface="Arial" charset="0"/>
                  <a:ea typeface="ＭＳ Ｐゴシック" pitchFamily="1" charset="-128"/>
                  <a:cs typeface="+mn-cs"/>
                </a:rPr>
                <a:t>r</a:t>
              </a:r>
              <a:endParaRPr kumimoji="0" lang="en-US" sz="1800" b="1" i="0" u="none" strike="noStrike" kern="1200" cap="none" spc="0" normalizeH="0" baseline="-25000" noProof="0" dirty="0">
                <a:ln>
                  <a:noFill/>
                </a:ln>
                <a:solidFill>
                  <a:srgbClr val="CC9900"/>
                </a:solidFill>
                <a:effectLst/>
                <a:uLnTx/>
                <a:uFillTx/>
                <a:latin typeface="Arial" charset="0"/>
                <a:ea typeface="ＭＳ Ｐゴシック" pitchFamily="1" charset="-128"/>
                <a:cs typeface="+mn-cs"/>
              </a:endParaRPr>
            </a:p>
          </p:txBody>
        </p:sp>
        <p:sp>
          <p:nvSpPr>
            <p:cNvPr id="1032" name="Text Box 83"/>
            <p:cNvSpPr txBox="1">
              <a:spLocks noChangeArrowheads="1"/>
            </p:cNvSpPr>
            <p:nvPr/>
          </p:nvSpPr>
          <p:spPr bwMode="auto">
            <a:xfrm>
              <a:off x="1600200" y="1476375"/>
              <a:ext cx="658813" cy="396875"/>
            </a:xfrm>
            <a:prstGeom prst="rect">
              <a:avLst/>
            </a:prstGeom>
            <a:noFill/>
            <a:ln w="9525" algn="ctr">
              <a:noFill/>
              <a:miter lim="800000"/>
              <a:headEnd/>
              <a:tailEnd/>
            </a:ln>
          </p:spPr>
          <p:txBody>
            <a:bodyPr>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CC9900"/>
                  </a:solidFill>
                  <a:effectLst/>
                  <a:uLnTx/>
                  <a:uFillTx/>
                  <a:latin typeface="Arial" charset="0"/>
                  <a:ea typeface="ＭＳ Ｐゴシック" pitchFamily="1" charset="-128"/>
                  <a:cs typeface="+mn-cs"/>
                </a:rPr>
                <a:t>I</a:t>
              </a:r>
              <a:r>
                <a:rPr kumimoji="0" lang="fr-CH" sz="1800" b="1" i="0" u="none" strike="noStrike" kern="1200" cap="none" spc="0" normalizeH="0" baseline="-25000" noProof="0" dirty="0">
                  <a:ln>
                    <a:noFill/>
                  </a:ln>
                  <a:solidFill>
                    <a:srgbClr val="CC9900"/>
                  </a:solidFill>
                  <a:effectLst/>
                  <a:uLnTx/>
                  <a:uFillTx/>
                  <a:latin typeface="Arial" charset="0"/>
                  <a:ea typeface="ＭＳ Ｐゴシック" pitchFamily="1" charset="-128"/>
                  <a:cs typeface="+mn-cs"/>
                </a:rPr>
                <a:t>b RF</a:t>
              </a:r>
              <a:endParaRPr kumimoji="0" lang="en-US" sz="1800" b="1" i="0" u="none" strike="noStrike" kern="1200" cap="none" spc="0" normalizeH="0" baseline="-25000" noProof="0" dirty="0">
                <a:ln>
                  <a:noFill/>
                </a:ln>
                <a:solidFill>
                  <a:srgbClr val="CC9900"/>
                </a:solidFill>
                <a:effectLst/>
                <a:uLnTx/>
                <a:uFillTx/>
                <a:latin typeface="Arial" charset="0"/>
                <a:ea typeface="ＭＳ Ｐゴシック" pitchFamily="1" charset="-128"/>
                <a:cs typeface="+mn-cs"/>
              </a:endParaRPr>
            </a:p>
          </p:txBody>
        </p:sp>
        <p:grpSp>
          <p:nvGrpSpPr>
            <p:cNvPr id="3" name="Group 8"/>
            <p:cNvGrpSpPr>
              <a:grpSpLocks/>
            </p:cNvGrpSpPr>
            <p:nvPr/>
          </p:nvGrpSpPr>
          <p:grpSpPr bwMode="auto">
            <a:xfrm>
              <a:off x="3467100" y="1255712"/>
              <a:ext cx="965200" cy="977900"/>
              <a:chOff x="1420" y="1552"/>
              <a:chExt cx="980" cy="1048"/>
            </a:xfrm>
          </p:grpSpPr>
          <p:grpSp>
            <p:nvGrpSpPr>
              <p:cNvPr id="4" name="Group 9"/>
              <p:cNvGrpSpPr>
                <a:grpSpLocks/>
              </p:cNvGrpSpPr>
              <p:nvPr/>
            </p:nvGrpSpPr>
            <p:grpSpPr bwMode="auto">
              <a:xfrm>
                <a:off x="1420" y="1560"/>
                <a:ext cx="290" cy="1032"/>
                <a:chOff x="980" y="1928"/>
                <a:chExt cx="753" cy="2048"/>
              </a:xfrm>
            </p:grpSpPr>
            <p:grpSp>
              <p:nvGrpSpPr>
                <p:cNvPr id="5" name="Group 10"/>
                <p:cNvGrpSpPr>
                  <a:grpSpLocks/>
                </p:cNvGrpSpPr>
                <p:nvPr/>
              </p:nvGrpSpPr>
              <p:grpSpPr bwMode="auto">
                <a:xfrm>
                  <a:off x="980" y="2157"/>
                  <a:ext cx="753" cy="1563"/>
                  <a:chOff x="980" y="2157"/>
                  <a:chExt cx="1601" cy="1851"/>
                </a:xfrm>
              </p:grpSpPr>
              <p:grpSp>
                <p:nvGrpSpPr>
                  <p:cNvPr id="6" name="Group 11"/>
                  <p:cNvGrpSpPr>
                    <a:grpSpLocks/>
                  </p:cNvGrpSpPr>
                  <p:nvPr/>
                </p:nvGrpSpPr>
                <p:grpSpPr bwMode="auto">
                  <a:xfrm>
                    <a:off x="980" y="2157"/>
                    <a:ext cx="1590" cy="786"/>
                    <a:chOff x="980" y="2157"/>
                    <a:chExt cx="1590" cy="786"/>
                  </a:xfrm>
                </p:grpSpPr>
                <p:sp>
                  <p:nvSpPr>
                    <p:cNvPr id="1110" name="Arc 1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11" name="Arc 1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12" name="Arc 1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13" name="Arc 1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14" name="Arc 1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nvGrpSpPr>
                    <p:cNvPr id="7" name="Group 17"/>
                    <p:cNvGrpSpPr>
                      <a:grpSpLocks/>
                    </p:cNvGrpSpPr>
                    <p:nvPr/>
                  </p:nvGrpSpPr>
                  <p:grpSpPr bwMode="auto">
                    <a:xfrm>
                      <a:off x="980" y="2578"/>
                      <a:ext cx="1587" cy="365"/>
                      <a:chOff x="1020" y="2578"/>
                      <a:chExt cx="1587" cy="365"/>
                    </a:xfrm>
                  </p:grpSpPr>
                  <p:sp>
                    <p:nvSpPr>
                      <p:cNvPr id="1116" name="Arc 1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17" name="Arc 1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18" name="Arc 2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grpSp>
              <p:grpSp>
                <p:nvGrpSpPr>
                  <p:cNvPr id="8" name="Group 21"/>
                  <p:cNvGrpSpPr>
                    <a:grpSpLocks/>
                  </p:cNvGrpSpPr>
                  <p:nvPr/>
                </p:nvGrpSpPr>
                <p:grpSpPr bwMode="auto">
                  <a:xfrm>
                    <a:off x="989" y="2574"/>
                    <a:ext cx="1590" cy="786"/>
                    <a:chOff x="980" y="2157"/>
                    <a:chExt cx="1590" cy="786"/>
                  </a:xfrm>
                </p:grpSpPr>
                <p:sp>
                  <p:nvSpPr>
                    <p:cNvPr id="1101" name="Arc 2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02" name="Arc 2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03" name="Arc 2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04" name="Arc 2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05" name="Arc 2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nvGrpSpPr>
                    <p:cNvPr id="9" name="Group 27"/>
                    <p:cNvGrpSpPr>
                      <a:grpSpLocks/>
                    </p:cNvGrpSpPr>
                    <p:nvPr/>
                  </p:nvGrpSpPr>
                  <p:grpSpPr bwMode="auto">
                    <a:xfrm>
                      <a:off x="980" y="2578"/>
                      <a:ext cx="1587" cy="365"/>
                      <a:chOff x="1020" y="2578"/>
                      <a:chExt cx="1587" cy="365"/>
                    </a:xfrm>
                  </p:grpSpPr>
                  <p:sp>
                    <p:nvSpPr>
                      <p:cNvPr id="1107" name="Arc 2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08" name="Arc 2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09" name="Arc 3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grpSp>
              <p:grpSp>
                <p:nvGrpSpPr>
                  <p:cNvPr id="10" name="Group 31"/>
                  <p:cNvGrpSpPr>
                    <a:grpSpLocks/>
                  </p:cNvGrpSpPr>
                  <p:nvPr/>
                </p:nvGrpSpPr>
                <p:grpSpPr bwMode="auto">
                  <a:xfrm>
                    <a:off x="982" y="3007"/>
                    <a:ext cx="1590" cy="786"/>
                    <a:chOff x="980" y="2157"/>
                    <a:chExt cx="1590" cy="786"/>
                  </a:xfrm>
                </p:grpSpPr>
                <p:sp>
                  <p:nvSpPr>
                    <p:cNvPr id="1092" name="Arc 32"/>
                    <p:cNvSpPr>
                      <a:spLocks/>
                    </p:cNvSpPr>
                    <p:nvPr/>
                  </p:nvSpPr>
                  <p:spPr bwMode="auto">
                    <a:xfrm flipV="1">
                      <a:off x="1774" y="244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93" name="Arc 33"/>
                    <p:cNvSpPr>
                      <a:spLocks/>
                    </p:cNvSpPr>
                    <p:nvPr/>
                  </p:nvSpPr>
                  <p:spPr bwMode="auto">
                    <a:xfrm>
                      <a:off x="1774" y="2157"/>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94" name="Arc 34"/>
                    <p:cNvSpPr>
                      <a:spLocks/>
                    </p:cNvSpPr>
                    <p:nvPr/>
                  </p:nvSpPr>
                  <p:spPr bwMode="auto">
                    <a:xfrm flipH="1" flipV="1">
                      <a:off x="983" y="250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95" name="Arc 35"/>
                    <p:cNvSpPr>
                      <a:spLocks/>
                    </p:cNvSpPr>
                    <p:nvPr/>
                  </p:nvSpPr>
                  <p:spPr bwMode="auto">
                    <a:xfrm flipH="1">
                      <a:off x="983" y="236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96" name="Arc 36"/>
                    <p:cNvSpPr>
                      <a:spLocks/>
                    </p:cNvSpPr>
                    <p:nvPr/>
                  </p:nvSpPr>
                  <p:spPr bwMode="auto">
                    <a:xfrm>
                      <a:off x="1812" y="2367"/>
                      <a:ext cx="755" cy="307"/>
                    </a:xfrm>
                    <a:custGeom>
                      <a:avLst/>
                      <a:gdLst>
                        <a:gd name="T0" fmla="*/ 0 w 21693"/>
                        <a:gd name="T1" fmla="*/ 0 h 21600"/>
                        <a:gd name="T2" fmla="*/ 0 w 21693"/>
                        <a:gd name="T3" fmla="*/ 0 h 21600"/>
                        <a:gd name="T4" fmla="*/ 0 w 21693"/>
                        <a:gd name="T5" fmla="*/ 0 h 21600"/>
                        <a:gd name="T6" fmla="*/ 0 60000 65536"/>
                        <a:gd name="T7" fmla="*/ 0 60000 65536"/>
                        <a:gd name="T8" fmla="*/ 0 60000 65536"/>
                        <a:gd name="T9" fmla="*/ 0 w 21693"/>
                        <a:gd name="T10" fmla="*/ 0 h 21600"/>
                        <a:gd name="T11" fmla="*/ 21693 w 21693"/>
                        <a:gd name="T12" fmla="*/ 21600 h 21600"/>
                      </a:gdLst>
                      <a:ahLst/>
                      <a:cxnLst>
                        <a:cxn ang="T6">
                          <a:pos x="T0" y="T1"/>
                        </a:cxn>
                        <a:cxn ang="T7">
                          <a:pos x="T2" y="T3"/>
                        </a:cxn>
                        <a:cxn ang="T8">
                          <a:pos x="T4" y="T5"/>
                        </a:cxn>
                      </a:cxnLst>
                      <a:rect l="T9" t="T10" r="T11" b="T12"/>
                      <a:pathLst>
                        <a:path w="21693" h="21600" fill="none" extrusionOk="0">
                          <a:moveTo>
                            <a:pt x="0" y="0"/>
                          </a:moveTo>
                          <a:cubicBezTo>
                            <a:pt x="44" y="0"/>
                            <a:pt x="88" y="-1"/>
                            <a:pt x="133" y="0"/>
                          </a:cubicBezTo>
                          <a:cubicBezTo>
                            <a:pt x="11552" y="0"/>
                            <a:pt x="20998" y="8888"/>
                            <a:pt x="21693" y="20286"/>
                          </a:cubicBezTo>
                        </a:path>
                        <a:path w="21693" h="21600" stroke="0" extrusionOk="0">
                          <a:moveTo>
                            <a:pt x="0" y="0"/>
                          </a:moveTo>
                          <a:cubicBezTo>
                            <a:pt x="44" y="0"/>
                            <a:pt x="88" y="-1"/>
                            <a:pt x="133" y="0"/>
                          </a:cubicBezTo>
                          <a:cubicBezTo>
                            <a:pt x="11552" y="0"/>
                            <a:pt x="20998" y="8888"/>
                            <a:pt x="21693" y="20286"/>
                          </a:cubicBezTo>
                          <a:lnTo>
                            <a:pt x="13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nvGrpSpPr>
                    <p:cNvPr id="11" name="Group 37"/>
                    <p:cNvGrpSpPr>
                      <a:grpSpLocks/>
                    </p:cNvGrpSpPr>
                    <p:nvPr/>
                  </p:nvGrpSpPr>
                  <p:grpSpPr bwMode="auto">
                    <a:xfrm>
                      <a:off x="980" y="2578"/>
                      <a:ext cx="1587" cy="365"/>
                      <a:chOff x="1020" y="2578"/>
                      <a:chExt cx="1587" cy="365"/>
                    </a:xfrm>
                  </p:grpSpPr>
                  <p:sp>
                    <p:nvSpPr>
                      <p:cNvPr id="1098" name="Arc 38"/>
                      <p:cNvSpPr>
                        <a:spLocks/>
                      </p:cNvSpPr>
                      <p:nvPr/>
                    </p:nvSpPr>
                    <p:spPr bwMode="auto">
                      <a:xfrm flipV="1">
                        <a:off x="1811" y="2655"/>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99" name="Arc 39"/>
                      <p:cNvSpPr>
                        <a:spLocks/>
                      </p:cNvSpPr>
                      <p:nvPr/>
                    </p:nvSpPr>
                    <p:spPr bwMode="auto">
                      <a:xfrm flipH="1" flipV="1">
                        <a:off x="1020" y="2713"/>
                        <a:ext cx="796" cy="230"/>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100" name="Arc 40"/>
                      <p:cNvSpPr>
                        <a:spLocks/>
                      </p:cNvSpPr>
                      <p:nvPr/>
                    </p:nvSpPr>
                    <p:spPr bwMode="auto">
                      <a:xfrm flipH="1">
                        <a:off x="1020" y="2578"/>
                        <a:ext cx="836" cy="154"/>
                      </a:xfrm>
                      <a:custGeom>
                        <a:avLst/>
                        <a:gdLst>
                          <a:gd name="T0" fmla="*/ 0 w 25783"/>
                          <a:gd name="T1" fmla="*/ 0 h 22533"/>
                          <a:gd name="T2" fmla="*/ 0 w 25783"/>
                          <a:gd name="T3" fmla="*/ 0 h 22533"/>
                          <a:gd name="T4" fmla="*/ 0 w 25783"/>
                          <a:gd name="T5" fmla="*/ 0 h 22533"/>
                          <a:gd name="T6" fmla="*/ 0 60000 65536"/>
                          <a:gd name="T7" fmla="*/ 0 60000 65536"/>
                          <a:gd name="T8" fmla="*/ 0 60000 65536"/>
                          <a:gd name="T9" fmla="*/ 0 w 25783"/>
                          <a:gd name="T10" fmla="*/ 0 h 22533"/>
                          <a:gd name="T11" fmla="*/ 25783 w 25783"/>
                          <a:gd name="T12" fmla="*/ 22533 h 22533"/>
                        </a:gdLst>
                        <a:ahLst/>
                        <a:cxnLst>
                          <a:cxn ang="T6">
                            <a:pos x="T0" y="T1"/>
                          </a:cxn>
                          <a:cxn ang="T7">
                            <a:pos x="T2" y="T3"/>
                          </a:cxn>
                          <a:cxn ang="T8">
                            <a:pos x="T4" y="T5"/>
                          </a:cxn>
                        </a:cxnLst>
                        <a:rect l="T9" t="T10" r="T11" b="T12"/>
                        <a:pathLst>
                          <a:path w="25783" h="22533" fill="none" extrusionOk="0">
                            <a:moveTo>
                              <a:pt x="-1" y="408"/>
                            </a:moveTo>
                            <a:cubicBezTo>
                              <a:pt x="1377" y="136"/>
                              <a:pt x="2778" y="-1"/>
                              <a:pt x="4183" y="0"/>
                            </a:cubicBezTo>
                            <a:cubicBezTo>
                              <a:pt x="16112" y="0"/>
                              <a:pt x="25783" y="9670"/>
                              <a:pt x="25783" y="21600"/>
                            </a:cubicBezTo>
                            <a:cubicBezTo>
                              <a:pt x="25783" y="21911"/>
                              <a:pt x="25776" y="22222"/>
                              <a:pt x="25762" y="22532"/>
                            </a:cubicBezTo>
                          </a:path>
                          <a:path w="25783" h="22533" stroke="0" extrusionOk="0">
                            <a:moveTo>
                              <a:pt x="-1" y="408"/>
                            </a:moveTo>
                            <a:cubicBezTo>
                              <a:pt x="1377" y="136"/>
                              <a:pt x="2778" y="-1"/>
                              <a:pt x="4183" y="0"/>
                            </a:cubicBezTo>
                            <a:cubicBezTo>
                              <a:pt x="16112" y="0"/>
                              <a:pt x="25783" y="9670"/>
                              <a:pt x="25783" y="21600"/>
                            </a:cubicBezTo>
                            <a:cubicBezTo>
                              <a:pt x="25783" y="21911"/>
                              <a:pt x="25776" y="22222"/>
                              <a:pt x="25762" y="22532"/>
                            </a:cubicBezTo>
                            <a:lnTo>
                              <a:pt x="418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grpSp>
              <p:grpSp>
                <p:nvGrpSpPr>
                  <p:cNvPr id="12" name="Group 41"/>
                  <p:cNvGrpSpPr>
                    <a:grpSpLocks/>
                  </p:cNvGrpSpPr>
                  <p:nvPr/>
                </p:nvGrpSpPr>
                <p:grpSpPr bwMode="auto">
                  <a:xfrm>
                    <a:off x="1785" y="3432"/>
                    <a:ext cx="796" cy="576"/>
                    <a:chOff x="3953" y="2600"/>
                    <a:chExt cx="796" cy="576"/>
                  </a:xfrm>
                </p:grpSpPr>
                <p:sp>
                  <p:nvSpPr>
                    <p:cNvPr id="1090" name="Arc 42"/>
                    <p:cNvSpPr>
                      <a:spLocks/>
                    </p:cNvSpPr>
                    <p:nvPr/>
                  </p:nvSpPr>
                  <p:spPr bwMode="auto">
                    <a:xfrm flipV="1">
                      <a:off x="3953" y="2888"/>
                      <a:ext cx="796" cy="288"/>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rot="10800000"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91" name="Arc 43"/>
                    <p:cNvSpPr>
                      <a:spLocks/>
                    </p:cNvSpPr>
                    <p:nvPr/>
                  </p:nvSpPr>
                  <p:spPr bwMode="auto">
                    <a:xfrm>
                      <a:off x="3953" y="2600"/>
                      <a:ext cx="796" cy="307"/>
                    </a:xfrm>
                    <a:custGeom>
                      <a:avLst/>
                      <a:gdLst>
                        <a:gd name="T0" fmla="*/ 0 w 21733"/>
                        <a:gd name="T1" fmla="*/ 0 h 21600"/>
                        <a:gd name="T2" fmla="*/ 0 w 21733"/>
                        <a:gd name="T3" fmla="*/ 0 h 21600"/>
                        <a:gd name="T4" fmla="*/ 0 w 21733"/>
                        <a:gd name="T5" fmla="*/ 0 h 21600"/>
                        <a:gd name="T6" fmla="*/ 0 60000 65536"/>
                        <a:gd name="T7" fmla="*/ 0 60000 65536"/>
                        <a:gd name="T8" fmla="*/ 0 60000 65536"/>
                        <a:gd name="T9" fmla="*/ 0 w 21733"/>
                        <a:gd name="T10" fmla="*/ 0 h 21600"/>
                        <a:gd name="T11" fmla="*/ 21733 w 21733"/>
                        <a:gd name="T12" fmla="*/ 21600 h 21600"/>
                      </a:gdLst>
                      <a:ahLst/>
                      <a:cxnLst>
                        <a:cxn ang="T6">
                          <a:pos x="T0" y="T1"/>
                        </a:cxn>
                        <a:cxn ang="T7">
                          <a:pos x="T2" y="T3"/>
                        </a:cxn>
                        <a:cxn ang="T8">
                          <a:pos x="T4" y="T5"/>
                        </a:cxn>
                      </a:cxnLst>
                      <a:rect l="T9" t="T10" r="T11" b="T12"/>
                      <a:pathLst>
                        <a:path w="21733" h="21600" fill="none" extrusionOk="0">
                          <a:moveTo>
                            <a:pt x="0" y="0"/>
                          </a:moveTo>
                          <a:cubicBezTo>
                            <a:pt x="44" y="0"/>
                            <a:pt x="88" y="-1"/>
                            <a:pt x="133" y="0"/>
                          </a:cubicBezTo>
                          <a:cubicBezTo>
                            <a:pt x="12035" y="0"/>
                            <a:pt x="21694" y="9628"/>
                            <a:pt x="21732" y="21531"/>
                          </a:cubicBezTo>
                        </a:path>
                        <a:path w="21733" h="21600" stroke="0" extrusionOk="0">
                          <a:moveTo>
                            <a:pt x="0" y="0"/>
                          </a:moveTo>
                          <a:cubicBezTo>
                            <a:pt x="44" y="0"/>
                            <a:pt x="88" y="-1"/>
                            <a:pt x="133" y="0"/>
                          </a:cubicBezTo>
                          <a:cubicBezTo>
                            <a:pt x="12035" y="0"/>
                            <a:pt x="21694" y="9628"/>
                            <a:pt x="21732" y="21531"/>
                          </a:cubicBezTo>
                          <a:lnTo>
                            <a:pt x="133" y="21600"/>
                          </a:lnTo>
                          <a:close/>
                        </a:path>
                      </a:pathLst>
                    </a:custGeom>
                    <a:noFill/>
                    <a:ln w="28575">
                      <a:solidFill>
                        <a:schemeClr val="tx1"/>
                      </a:solidFill>
                      <a:round/>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grpSp>
            <p:sp>
              <p:nvSpPr>
                <p:cNvPr id="1084" name="Line 44"/>
                <p:cNvSpPr>
                  <a:spLocks noChangeShapeType="1"/>
                </p:cNvSpPr>
                <p:nvPr/>
              </p:nvSpPr>
              <p:spPr bwMode="auto">
                <a:xfrm flipV="1">
                  <a:off x="1368" y="1928"/>
                  <a:ext cx="0" cy="224"/>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85" name="Line 45"/>
                <p:cNvSpPr>
                  <a:spLocks noChangeShapeType="1"/>
                </p:cNvSpPr>
                <p:nvPr/>
              </p:nvSpPr>
              <p:spPr bwMode="auto">
                <a:xfrm>
                  <a:off x="1360" y="3720"/>
                  <a:ext cx="0" cy="256"/>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sp>
            <p:nvSpPr>
              <p:cNvPr id="1071" name="Line 46"/>
              <p:cNvSpPr>
                <a:spLocks noChangeShapeType="1"/>
              </p:cNvSpPr>
              <p:nvPr/>
            </p:nvSpPr>
            <p:spPr bwMode="auto">
              <a:xfrm>
                <a:off x="1569" y="1556"/>
                <a:ext cx="742" cy="4"/>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72" name="Line 47"/>
              <p:cNvSpPr>
                <a:spLocks noChangeShapeType="1"/>
              </p:cNvSpPr>
              <p:nvPr/>
            </p:nvSpPr>
            <p:spPr bwMode="auto">
              <a:xfrm>
                <a:off x="1566" y="2600"/>
                <a:ext cx="742" cy="0"/>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nvGrpSpPr>
              <p:cNvPr id="13" name="Group 48"/>
              <p:cNvGrpSpPr>
                <a:grpSpLocks/>
              </p:cNvGrpSpPr>
              <p:nvPr/>
            </p:nvGrpSpPr>
            <p:grpSpPr bwMode="auto">
              <a:xfrm>
                <a:off x="1788" y="1556"/>
                <a:ext cx="283" cy="1036"/>
                <a:chOff x="3424" y="1384"/>
                <a:chExt cx="737" cy="2025"/>
              </a:xfrm>
            </p:grpSpPr>
            <p:grpSp>
              <p:nvGrpSpPr>
                <p:cNvPr id="14" name="Group 49"/>
                <p:cNvGrpSpPr>
                  <a:grpSpLocks/>
                </p:cNvGrpSpPr>
                <p:nvPr/>
              </p:nvGrpSpPr>
              <p:grpSpPr bwMode="auto">
                <a:xfrm>
                  <a:off x="3424" y="1384"/>
                  <a:ext cx="720" cy="856"/>
                  <a:chOff x="3424" y="1384"/>
                  <a:chExt cx="720" cy="856"/>
                </a:xfrm>
              </p:grpSpPr>
              <p:sp>
                <p:nvSpPr>
                  <p:cNvPr id="1081" name="Line 50"/>
                  <p:cNvSpPr>
                    <a:spLocks noChangeShapeType="1"/>
                  </p:cNvSpPr>
                  <p:nvPr/>
                </p:nvSpPr>
                <p:spPr bwMode="auto">
                  <a:xfrm>
                    <a:off x="3792" y="1384"/>
                    <a:ext cx="0" cy="856"/>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82" name="Line 51"/>
                  <p:cNvSpPr>
                    <a:spLocks noChangeShapeType="1"/>
                  </p:cNvSpPr>
                  <p:nvPr/>
                </p:nvSpPr>
                <p:spPr bwMode="auto">
                  <a:xfrm>
                    <a:off x="3424" y="2240"/>
                    <a:ext cx="720" cy="0"/>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grpSp>
              <p:nvGrpSpPr>
                <p:cNvPr id="15" name="Group 52"/>
                <p:cNvGrpSpPr>
                  <a:grpSpLocks/>
                </p:cNvGrpSpPr>
                <p:nvPr/>
              </p:nvGrpSpPr>
              <p:grpSpPr bwMode="auto">
                <a:xfrm flipV="1">
                  <a:off x="3441" y="2553"/>
                  <a:ext cx="720" cy="856"/>
                  <a:chOff x="3424" y="1384"/>
                  <a:chExt cx="720" cy="856"/>
                </a:xfrm>
              </p:grpSpPr>
              <p:sp>
                <p:nvSpPr>
                  <p:cNvPr id="1079" name="Line 53"/>
                  <p:cNvSpPr>
                    <a:spLocks noChangeShapeType="1"/>
                  </p:cNvSpPr>
                  <p:nvPr/>
                </p:nvSpPr>
                <p:spPr bwMode="auto">
                  <a:xfrm>
                    <a:off x="3792" y="1384"/>
                    <a:ext cx="0" cy="856"/>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80" name="Line 54"/>
                  <p:cNvSpPr>
                    <a:spLocks noChangeShapeType="1"/>
                  </p:cNvSpPr>
                  <p:nvPr/>
                </p:nvSpPr>
                <p:spPr bwMode="auto">
                  <a:xfrm>
                    <a:off x="3424" y="2240"/>
                    <a:ext cx="720" cy="0"/>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grpSp>
          <p:sp>
            <p:nvSpPr>
              <p:cNvPr id="1074" name="Rectangle 55"/>
              <p:cNvSpPr>
                <a:spLocks noChangeArrowheads="1"/>
              </p:cNvSpPr>
              <p:nvPr/>
            </p:nvSpPr>
            <p:spPr bwMode="auto">
              <a:xfrm>
                <a:off x="2234" y="1806"/>
                <a:ext cx="166" cy="548"/>
              </a:xfrm>
              <a:prstGeom prst="rect">
                <a:avLst/>
              </a:prstGeom>
              <a:noFill/>
              <a:ln w="28575" algn="ctr">
                <a:solidFill>
                  <a:schemeClr val="tx1"/>
                </a:solidFill>
                <a:miter lim="800000"/>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75" name="Line 56"/>
              <p:cNvSpPr>
                <a:spLocks noChangeShapeType="1"/>
              </p:cNvSpPr>
              <p:nvPr/>
            </p:nvSpPr>
            <p:spPr bwMode="auto">
              <a:xfrm>
                <a:off x="2308" y="1552"/>
                <a:ext cx="3" cy="254"/>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76" name="Line 57"/>
              <p:cNvSpPr>
                <a:spLocks noChangeShapeType="1"/>
              </p:cNvSpPr>
              <p:nvPr/>
            </p:nvSpPr>
            <p:spPr bwMode="auto">
              <a:xfrm>
                <a:off x="2311" y="2358"/>
                <a:ext cx="0" cy="242"/>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sp>
          <p:nvSpPr>
            <p:cNvPr id="1041" name="Line 58"/>
            <p:cNvSpPr>
              <a:spLocks noChangeShapeType="1"/>
            </p:cNvSpPr>
            <p:nvPr/>
          </p:nvSpPr>
          <p:spPr bwMode="auto">
            <a:xfrm>
              <a:off x="2590800" y="2590800"/>
              <a:ext cx="4406900" cy="7938"/>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nvGrpSpPr>
            <p:cNvPr id="16" name="Group 59"/>
            <p:cNvGrpSpPr>
              <a:grpSpLocks/>
            </p:cNvGrpSpPr>
            <p:nvPr/>
          </p:nvGrpSpPr>
          <p:grpSpPr bwMode="auto">
            <a:xfrm>
              <a:off x="2438400" y="1524000"/>
              <a:ext cx="338138" cy="471488"/>
              <a:chOff x="345" y="1768"/>
              <a:chExt cx="487" cy="689"/>
            </a:xfrm>
          </p:grpSpPr>
          <p:sp>
            <p:nvSpPr>
              <p:cNvPr id="1068" name="Oval 60"/>
              <p:cNvSpPr>
                <a:spLocks noChangeArrowheads="1"/>
              </p:cNvSpPr>
              <p:nvPr/>
            </p:nvSpPr>
            <p:spPr bwMode="auto">
              <a:xfrm>
                <a:off x="352" y="1768"/>
                <a:ext cx="480" cy="456"/>
              </a:xfrm>
              <a:prstGeom prst="ellipse">
                <a:avLst/>
              </a:prstGeom>
              <a:noFill/>
              <a:ln w="28575" algn="ctr">
                <a:solidFill>
                  <a:schemeClr val="tx1"/>
                </a:solidFill>
                <a:round/>
                <a:headEnd/>
                <a:tailEnd/>
              </a:ln>
            </p:spPr>
            <p:txBody>
              <a:bodyPr wrap="none"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sp>
            <p:nvSpPr>
              <p:cNvPr id="1069" name="Oval 61"/>
              <p:cNvSpPr>
                <a:spLocks noChangeArrowheads="1"/>
              </p:cNvSpPr>
              <p:nvPr/>
            </p:nvSpPr>
            <p:spPr bwMode="auto">
              <a:xfrm>
                <a:off x="345" y="2001"/>
                <a:ext cx="480" cy="456"/>
              </a:xfrm>
              <a:prstGeom prst="ellipse">
                <a:avLst/>
              </a:prstGeom>
              <a:noFill/>
              <a:ln w="28575" algn="ctr">
                <a:solidFill>
                  <a:schemeClr val="tx1"/>
                </a:solidFill>
                <a:round/>
                <a:headEnd/>
                <a:tailEnd/>
              </a:ln>
            </p:spPr>
            <p:txBody>
              <a:bodyPr wrap="none"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grpSp>
        <p:sp>
          <p:nvSpPr>
            <p:cNvPr id="1043" name="Rectangle 62"/>
            <p:cNvSpPr>
              <a:spLocks noChangeArrowheads="1"/>
            </p:cNvSpPr>
            <p:nvPr/>
          </p:nvSpPr>
          <p:spPr bwMode="auto">
            <a:xfrm>
              <a:off x="6311900" y="1485900"/>
              <a:ext cx="163513" cy="512763"/>
            </a:xfrm>
            <a:prstGeom prst="rect">
              <a:avLst/>
            </a:prstGeom>
            <a:noFill/>
            <a:ln w="28575" algn="ctr">
              <a:solidFill>
                <a:schemeClr val="tx1"/>
              </a:solidFill>
              <a:miter lim="800000"/>
              <a:headEnd/>
              <a:tailEnd/>
            </a:ln>
          </p:spPr>
          <p:txBody>
            <a:bodyPr wrap="none" anchor="ct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grpSp>
          <p:nvGrpSpPr>
            <p:cNvPr id="17" name="Group 63"/>
            <p:cNvGrpSpPr>
              <a:grpSpLocks/>
            </p:cNvGrpSpPr>
            <p:nvPr/>
          </p:nvGrpSpPr>
          <p:grpSpPr bwMode="auto">
            <a:xfrm>
              <a:off x="6815138" y="1481137"/>
              <a:ext cx="338138" cy="471488"/>
              <a:chOff x="345" y="1768"/>
              <a:chExt cx="487" cy="689"/>
            </a:xfrm>
          </p:grpSpPr>
          <p:sp>
            <p:nvSpPr>
              <p:cNvPr id="1066" name="Oval 64"/>
              <p:cNvSpPr>
                <a:spLocks noChangeArrowheads="1"/>
              </p:cNvSpPr>
              <p:nvPr/>
            </p:nvSpPr>
            <p:spPr bwMode="auto">
              <a:xfrm>
                <a:off x="352" y="1768"/>
                <a:ext cx="480" cy="456"/>
              </a:xfrm>
              <a:prstGeom prst="ellipse">
                <a:avLst/>
              </a:prstGeom>
              <a:noFill/>
              <a:ln w="28575" algn="ctr">
                <a:solidFill>
                  <a:schemeClr val="tx1"/>
                </a:solidFill>
                <a:round/>
                <a:headEnd/>
                <a:tailEnd/>
              </a:ln>
            </p:spPr>
            <p:txBody>
              <a:bodyPr wrap="none"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sp>
            <p:nvSpPr>
              <p:cNvPr id="1067" name="Oval 65"/>
              <p:cNvSpPr>
                <a:spLocks noChangeArrowheads="1"/>
              </p:cNvSpPr>
              <p:nvPr/>
            </p:nvSpPr>
            <p:spPr bwMode="auto">
              <a:xfrm>
                <a:off x="345" y="2001"/>
                <a:ext cx="480" cy="456"/>
              </a:xfrm>
              <a:prstGeom prst="ellipse">
                <a:avLst/>
              </a:prstGeom>
              <a:noFill/>
              <a:ln w="28575" algn="ctr">
                <a:solidFill>
                  <a:schemeClr val="tx1"/>
                </a:solidFill>
                <a:round/>
                <a:headEnd/>
                <a:tailEnd/>
              </a:ln>
            </p:spPr>
            <p:txBody>
              <a:bodyPr wrap="none"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grpSp>
        <p:sp>
          <p:nvSpPr>
            <p:cNvPr id="1045" name="Line 66"/>
            <p:cNvSpPr>
              <a:spLocks noChangeShapeType="1"/>
            </p:cNvSpPr>
            <p:nvPr/>
          </p:nvSpPr>
          <p:spPr bwMode="auto">
            <a:xfrm flipH="1">
              <a:off x="2590800" y="1987550"/>
              <a:ext cx="12700" cy="603250"/>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46" name="Line 67"/>
            <p:cNvSpPr>
              <a:spLocks noChangeShapeType="1"/>
            </p:cNvSpPr>
            <p:nvPr/>
          </p:nvSpPr>
          <p:spPr bwMode="auto">
            <a:xfrm flipV="1">
              <a:off x="2611438" y="957262"/>
              <a:ext cx="0" cy="566738"/>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47" name="Line 68"/>
            <p:cNvSpPr>
              <a:spLocks noChangeShapeType="1"/>
            </p:cNvSpPr>
            <p:nvPr/>
          </p:nvSpPr>
          <p:spPr bwMode="auto">
            <a:xfrm>
              <a:off x="2627313" y="965200"/>
              <a:ext cx="4360863" cy="7938"/>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48" name="Line 69"/>
            <p:cNvSpPr>
              <a:spLocks noChangeShapeType="1"/>
            </p:cNvSpPr>
            <p:nvPr/>
          </p:nvSpPr>
          <p:spPr bwMode="auto">
            <a:xfrm>
              <a:off x="6978650" y="965200"/>
              <a:ext cx="0" cy="522288"/>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49" name="Line 70"/>
            <p:cNvSpPr>
              <a:spLocks noChangeShapeType="1"/>
            </p:cNvSpPr>
            <p:nvPr/>
          </p:nvSpPr>
          <p:spPr bwMode="auto">
            <a:xfrm>
              <a:off x="6994525" y="1943100"/>
              <a:ext cx="0" cy="627063"/>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50" name="Line 71"/>
            <p:cNvSpPr>
              <a:spLocks noChangeShapeType="1"/>
            </p:cNvSpPr>
            <p:nvPr/>
          </p:nvSpPr>
          <p:spPr bwMode="auto">
            <a:xfrm>
              <a:off x="6403975" y="971550"/>
              <a:ext cx="0" cy="508000"/>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51" name="Line 72"/>
            <p:cNvSpPr>
              <a:spLocks noChangeShapeType="1"/>
            </p:cNvSpPr>
            <p:nvPr/>
          </p:nvSpPr>
          <p:spPr bwMode="auto">
            <a:xfrm>
              <a:off x="6403975" y="2003425"/>
              <a:ext cx="0" cy="558800"/>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52" name="Line 73"/>
            <p:cNvSpPr>
              <a:spLocks noChangeShapeType="1"/>
            </p:cNvSpPr>
            <p:nvPr/>
          </p:nvSpPr>
          <p:spPr bwMode="auto">
            <a:xfrm>
              <a:off x="3967163" y="965200"/>
              <a:ext cx="0" cy="290513"/>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53" name="Line 74"/>
            <p:cNvSpPr>
              <a:spLocks noChangeShapeType="1"/>
            </p:cNvSpPr>
            <p:nvPr/>
          </p:nvSpPr>
          <p:spPr bwMode="auto">
            <a:xfrm>
              <a:off x="3975100" y="2227262"/>
              <a:ext cx="0" cy="342900"/>
            </a:xfrm>
            <a:prstGeom prst="line">
              <a:avLst/>
            </a:prstGeom>
            <a:noFill/>
            <a:ln w="2857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54" name="Line 75"/>
            <p:cNvSpPr>
              <a:spLocks noChangeShapeType="1"/>
            </p:cNvSpPr>
            <p:nvPr/>
          </p:nvSpPr>
          <p:spPr bwMode="auto">
            <a:xfrm flipV="1">
              <a:off x="7415213" y="1479550"/>
              <a:ext cx="0" cy="496888"/>
            </a:xfrm>
            <a:prstGeom prst="line">
              <a:avLst/>
            </a:prstGeom>
            <a:noFill/>
            <a:ln w="9525">
              <a:solidFill>
                <a:schemeClr val="hlink"/>
              </a:solidFill>
              <a:round/>
              <a:headEnd/>
              <a:tailEnd type="triangl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55" name="Text Box 76"/>
            <p:cNvSpPr txBox="1">
              <a:spLocks noChangeArrowheads="1"/>
            </p:cNvSpPr>
            <p:nvPr/>
          </p:nvSpPr>
          <p:spPr bwMode="auto">
            <a:xfrm>
              <a:off x="7119938" y="2041525"/>
              <a:ext cx="423863" cy="396875"/>
            </a:xfrm>
            <a:prstGeom prst="rect">
              <a:avLst/>
            </a:prstGeom>
            <a:noFill/>
            <a:ln w="9525" algn="ctr">
              <a:noFill/>
              <a:miter lim="800000"/>
              <a:headEnd/>
              <a:tailEnd/>
            </a:ln>
          </p:spPr>
          <p:txBody>
            <a:bodyPr>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CC9900"/>
                  </a:solidFill>
                  <a:effectLst/>
                  <a:uLnTx/>
                  <a:uFillTx/>
                  <a:latin typeface="Arial" charset="0"/>
                  <a:ea typeface="ＭＳ Ｐゴシック" pitchFamily="1" charset="-128"/>
                  <a:cs typeface="+mn-cs"/>
                </a:rPr>
                <a:t>I</a:t>
              </a:r>
              <a:r>
                <a:rPr kumimoji="0" lang="fr-CH" sz="1800" b="1" i="0" u="none" strike="noStrike" kern="1200" cap="none" spc="0" normalizeH="0" baseline="-25000" noProof="0" dirty="0">
                  <a:ln>
                    <a:noFill/>
                  </a:ln>
                  <a:solidFill>
                    <a:srgbClr val="CC9900"/>
                  </a:solidFill>
                  <a:effectLst/>
                  <a:uLnTx/>
                  <a:uFillTx/>
                  <a:latin typeface="Arial" charset="0"/>
                  <a:ea typeface="ＭＳ Ｐゴシック" pitchFamily="1" charset="-128"/>
                  <a:cs typeface="+mn-cs"/>
                </a:rPr>
                <a:t>k</a:t>
              </a:r>
              <a:endParaRPr kumimoji="0" lang="en-US" sz="1800" b="1" i="0" u="none" strike="noStrike" kern="1200" cap="none" spc="0" normalizeH="0" baseline="-25000" noProof="0" dirty="0">
                <a:ln>
                  <a:noFill/>
                </a:ln>
                <a:solidFill>
                  <a:srgbClr val="CC9900"/>
                </a:solidFill>
                <a:effectLst/>
                <a:uLnTx/>
                <a:uFillTx/>
                <a:latin typeface="Arial" charset="0"/>
                <a:ea typeface="ＭＳ Ｐゴシック" pitchFamily="1" charset="-128"/>
                <a:cs typeface="+mn-cs"/>
              </a:endParaRPr>
            </a:p>
          </p:txBody>
        </p:sp>
        <p:sp>
          <p:nvSpPr>
            <p:cNvPr id="1056" name="Text Box 77"/>
            <p:cNvSpPr txBox="1">
              <a:spLocks noChangeArrowheads="1"/>
            </p:cNvSpPr>
            <p:nvPr/>
          </p:nvSpPr>
          <p:spPr bwMode="auto">
            <a:xfrm>
              <a:off x="5868988" y="1568450"/>
              <a:ext cx="339725" cy="396875"/>
            </a:xfrm>
            <a:prstGeom prst="rect">
              <a:avLst/>
            </a:prstGeom>
            <a:noFill/>
            <a:ln w="9525" algn="ctr">
              <a:noFill/>
              <a:miter lim="800000"/>
              <a:headEnd/>
              <a:tailEnd/>
            </a:ln>
          </p:spPr>
          <p:txBody>
            <a:bodyPr wrap="none">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rPr>
                <a:t>Z</a:t>
              </a:r>
              <a:endParaRPr kumimoji="0" lang="en-US"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sp>
          <p:nvSpPr>
            <p:cNvPr id="1057" name="Text Box 78"/>
            <p:cNvSpPr txBox="1">
              <a:spLocks noChangeArrowheads="1"/>
            </p:cNvSpPr>
            <p:nvPr/>
          </p:nvSpPr>
          <p:spPr bwMode="auto">
            <a:xfrm>
              <a:off x="4505325" y="1536700"/>
              <a:ext cx="368300" cy="396875"/>
            </a:xfrm>
            <a:prstGeom prst="rect">
              <a:avLst/>
            </a:prstGeom>
            <a:noFill/>
            <a:ln w="9525" algn="ctr">
              <a:noFill/>
              <a:miter lim="800000"/>
              <a:headEnd/>
              <a:tailEnd/>
            </a:ln>
          </p:spPr>
          <p:txBody>
            <a:bodyPr wrap="none">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rPr>
                <a:t>R</a:t>
              </a:r>
              <a:endParaRPr kumimoji="0" lang="en-US"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sp>
          <p:nvSpPr>
            <p:cNvPr id="1058" name="Text Box 79"/>
            <p:cNvSpPr txBox="1">
              <a:spLocks noChangeArrowheads="1"/>
            </p:cNvSpPr>
            <p:nvPr/>
          </p:nvSpPr>
          <p:spPr bwMode="auto">
            <a:xfrm>
              <a:off x="3108325" y="1547812"/>
              <a:ext cx="339725" cy="396875"/>
            </a:xfrm>
            <a:prstGeom prst="rect">
              <a:avLst/>
            </a:prstGeom>
            <a:noFill/>
            <a:ln w="9525" algn="ctr">
              <a:noFill/>
              <a:miter lim="800000"/>
              <a:headEnd/>
              <a:tailEnd/>
            </a:ln>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rPr>
                <a:t>L</a:t>
              </a:r>
              <a:endParaRPr kumimoji="0" lang="en-US"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sp>
          <p:nvSpPr>
            <p:cNvPr id="1059" name="Text Box 80"/>
            <p:cNvSpPr txBox="1">
              <a:spLocks noChangeArrowheads="1"/>
            </p:cNvSpPr>
            <p:nvPr/>
          </p:nvSpPr>
          <p:spPr bwMode="auto">
            <a:xfrm>
              <a:off x="3857625" y="1773237"/>
              <a:ext cx="368300" cy="396875"/>
            </a:xfrm>
            <a:prstGeom prst="rect">
              <a:avLst/>
            </a:prstGeom>
            <a:noFill/>
            <a:ln w="9525" algn="ctr">
              <a:noFill/>
              <a:miter lim="800000"/>
              <a:headEnd/>
              <a:tailEnd/>
            </a:ln>
          </p:spPr>
          <p:txBody>
            <a:bodyPr wrap="none">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rPr>
                <a:t>C</a:t>
              </a:r>
              <a:endParaRPr kumimoji="0" lang="en-US" sz="18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sp>
          <p:nvSpPr>
            <p:cNvPr id="1060" name="Line 81"/>
            <p:cNvSpPr>
              <a:spLocks noChangeShapeType="1"/>
            </p:cNvSpPr>
            <p:nvPr/>
          </p:nvSpPr>
          <p:spPr bwMode="auto">
            <a:xfrm>
              <a:off x="2219325" y="1514475"/>
              <a:ext cx="0" cy="496888"/>
            </a:xfrm>
            <a:prstGeom prst="line">
              <a:avLst/>
            </a:prstGeom>
            <a:noFill/>
            <a:ln w="9525">
              <a:solidFill>
                <a:schemeClr val="hlink"/>
              </a:solidFill>
              <a:round/>
              <a:headEnd/>
              <a:tailEnd type="triangl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61" name="Line 82"/>
            <p:cNvSpPr>
              <a:spLocks noChangeShapeType="1"/>
            </p:cNvSpPr>
            <p:nvPr/>
          </p:nvSpPr>
          <p:spPr bwMode="auto">
            <a:xfrm rot="5400000" flipV="1">
              <a:off x="5135563" y="469900"/>
              <a:ext cx="0" cy="517525"/>
            </a:xfrm>
            <a:prstGeom prst="line">
              <a:avLst/>
            </a:prstGeom>
            <a:noFill/>
            <a:ln w="9525">
              <a:solidFill>
                <a:schemeClr val="hlink"/>
              </a:solidFill>
              <a:round/>
              <a:headEnd/>
              <a:tailEnd type="triangl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62" name="Line 85"/>
            <p:cNvSpPr>
              <a:spLocks noChangeShapeType="1"/>
            </p:cNvSpPr>
            <p:nvPr/>
          </p:nvSpPr>
          <p:spPr bwMode="auto">
            <a:xfrm>
              <a:off x="3052763" y="949325"/>
              <a:ext cx="0" cy="1590675"/>
            </a:xfrm>
            <a:prstGeom prst="line">
              <a:avLst/>
            </a:prstGeom>
            <a:noFill/>
            <a:ln w="9525">
              <a:solidFill>
                <a:srgbClr val="010BFF"/>
              </a:solidFill>
              <a:round/>
              <a:headEnd/>
              <a:tailEnd type="triangl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63" name="Text Box 86"/>
            <p:cNvSpPr txBox="1">
              <a:spLocks noChangeArrowheads="1"/>
            </p:cNvSpPr>
            <p:nvPr/>
          </p:nvSpPr>
          <p:spPr bwMode="auto">
            <a:xfrm>
              <a:off x="3089275" y="1096962"/>
              <a:ext cx="354013" cy="396875"/>
            </a:xfrm>
            <a:prstGeom prst="rect">
              <a:avLst/>
            </a:prstGeom>
            <a:noFill/>
            <a:ln w="9525" algn="ctr">
              <a:noFill/>
              <a:miter lim="800000"/>
              <a:headEnd/>
              <a:tailEnd/>
            </a:ln>
          </p:spPr>
          <p:txBody>
            <a:bodyPr wrap="none">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010BFF"/>
                  </a:solidFill>
                  <a:effectLst/>
                  <a:uLnTx/>
                  <a:uFillTx/>
                  <a:latin typeface="Arial" charset="0"/>
                  <a:ea typeface="ＭＳ Ｐゴシック" pitchFamily="1" charset="-128"/>
                  <a:cs typeface="+mn-cs"/>
                </a:rPr>
                <a:t>V</a:t>
              </a:r>
              <a:endParaRPr kumimoji="0" lang="en-US" sz="1800" b="1" i="0" u="none" strike="noStrike" kern="1200" cap="none" spc="0" normalizeH="0" baseline="0" noProof="0" dirty="0">
                <a:ln>
                  <a:noFill/>
                </a:ln>
                <a:solidFill>
                  <a:srgbClr val="010BFF"/>
                </a:solidFill>
                <a:effectLst/>
                <a:uLnTx/>
                <a:uFillTx/>
                <a:latin typeface="Arial" charset="0"/>
                <a:ea typeface="ＭＳ Ｐゴシック" pitchFamily="1" charset="-128"/>
                <a:cs typeface="+mn-cs"/>
              </a:endParaRPr>
            </a:p>
          </p:txBody>
        </p:sp>
        <p:sp>
          <p:nvSpPr>
            <p:cNvPr id="1064" name="Line 82"/>
            <p:cNvSpPr>
              <a:spLocks noChangeShapeType="1"/>
            </p:cNvSpPr>
            <p:nvPr/>
          </p:nvSpPr>
          <p:spPr bwMode="auto">
            <a:xfrm rot="5400000" flipH="1">
              <a:off x="4876800" y="957262"/>
              <a:ext cx="0" cy="457200"/>
            </a:xfrm>
            <a:prstGeom prst="line">
              <a:avLst/>
            </a:prstGeom>
            <a:noFill/>
            <a:ln w="9525">
              <a:solidFill>
                <a:schemeClr val="hlink"/>
              </a:solidFill>
              <a:round/>
              <a:headEnd/>
              <a:tailEnd type="triangl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065" name="Text Box 84"/>
            <p:cNvSpPr txBox="1">
              <a:spLocks noChangeArrowheads="1"/>
            </p:cNvSpPr>
            <p:nvPr/>
          </p:nvSpPr>
          <p:spPr bwMode="auto">
            <a:xfrm>
              <a:off x="5029200" y="1033462"/>
              <a:ext cx="423863" cy="396875"/>
            </a:xfrm>
            <a:prstGeom prst="rect">
              <a:avLst/>
            </a:prstGeom>
            <a:noFill/>
            <a:ln w="9525" algn="ctr">
              <a:noFill/>
              <a:miter lim="800000"/>
              <a:headEnd/>
              <a:tailEnd/>
            </a:ln>
          </p:spPr>
          <p:txBody>
            <a:bodyPr>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srgbClr val="CC9900"/>
                  </a:solidFill>
                  <a:effectLst/>
                  <a:uLnTx/>
                  <a:uFillTx/>
                  <a:latin typeface="Arial" charset="0"/>
                  <a:ea typeface="ＭＳ Ｐゴシック" pitchFamily="1" charset="-128"/>
                  <a:cs typeface="+mn-cs"/>
                </a:rPr>
                <a:t>I</a:t>
              </a:r>
              <a:r>
                <a:rPr kumimoji="0" lang="fr-CH" sz="1800" b="1" i="0" u="none" strike="noStrike" kern="1200" cap="none" spc="0" normalizeH="0" baseline="-25000" noProof="0" dirty="0">
                  <a:ln>
                    <a:noFill/>
                  </a:ln>
                  <a:solidFill>
                    <a:srgbClr val="CC9900"/>
                  </a:solidFill>
                  <a:effectLst/>
                  <a:uLnTx/>
                  <a:uFillTx/>
                  <a:latin typeface="Arial" charset="0"/>
                  <a:ea typeface="ＭＳ Ｐゴシック" pitchFamily="1" charset="-128"/>
                  <a:cs typeface="+mn-cs"/>
                </a:rPr>
                <a:t>g</a:t>
              </a:r>
              <a:endParaRPr kumimoji="0" lang="en-US" sz="1800" b="1" i="0" u="none" strike="noStrike" kern="1200" cap="none" spc="0" normalizeH="0" baseline="-25000" noProof="0" dirty="0">
                <a:ln>
                  <a:noFill/>
                </a:ln>
                <a:solidFill>
                  <a:srgbClr val="CC9900"/>
                </a:solidFill>
                <a:effectLst/>
                <a:uLnTx/>
                <a:uFillTx/>
                <a:latin typeface="Arial" charset="0"/>
                <a:ea typeface="ＭＳ Ｐゴシック" pitchFamily="1" charset="-128"/>
                <a:cs typeface="+mn-cs"/>
              </a:endParaRPr>
            </a:p>
          </p:txBody>
        </p:sp>
      </p:grpSp>
      <p:sp>
        <p:nvSpPr>
          <p:cNvPr id="1036" name="Text Box 98"/>
          <p:cNvSpPr txBox="1">
            <a:spLocks noChangeArrowheads="1"/>
          </p:cNvSpPr>
          <p:nvPr/>
        </p:nvSpPr>
        <p:spPr bwMode="auto">
          <a:xfrm>
            <a:off x="4800600" y="3276600"/>
            <a:ext cx="3581400" cy="923330"/>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Perpetua"/>
                <a:ea typeface="+mn-ea"/>
                <a:cs typeface="+mn-cs"/>
              </a:rPr>
              <a:t>A circulator guarantees that under no circumstances there is no reflected wave impinging to the RF generator</a:t>
            </a:r>
          </a:p>
        </p:txBody>
      </p:sp>
      <p:sp>
        <p:nvSpPr>
          <p:cNvPr id="18" name="Footer Placeholder 17">
            <a:extLst>
              <a:ext uri="{FF2B5EF4-FFF2-40B4-BE49-F238E27FC236}">
                <a16:creationId xmlns:a16="http://schemas.microsoft.com/office/drawing/2014/main" id="{77BDD50C-63C9-4FC3-A6D6-29C492C322D7}"/>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Perpetua"/>
                <a:ea typeface="+mn-ea"/>
                <a:cs typeface="+mn-cs"/>
              </a:rPr>
              <a:t>JUAS  2021: SC RF  - Caspers/Wendt/Bozzolan/Calatroni</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
        <p:nvSpPr>
          <p:cNvPr id="2" name="Date Placeholder 1">
            <a:extLst>
              <a:ext uri="{FF2B5EF4-FFF2-40B4-BE49-F238E27FC236}">
                <a16:creationId xmlns:a16="http://schemas.microsoft.com/office/drawing/2014/main" id="{01C0962B-4E3F-4659-A1F6-68748BD118EA}"/>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Perpetua"/>
                <a:ea typeface="+mn-ea"/>
                <a:cs typeface="+mn-cs"/>
              </a:rPr>
              <a:t>Feb 2021</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Tree>
    <p:extLst>
      <p:ext uri="{BB962C8B-B14F-4D97-AF65-F5344CB8AC3E}">
        <p14:creationId xmlns:p14="http://schemas.microsoft.com/office/powerpoint/2010/main" val="566199099"/>
      </p:ext>
    </p:extLst>
  </p:cSld>
  <p:clrMapOvr>
    <a:masterClrMapping/>
  </p:clrMapOvr>
  <p:transition/>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CF88074-D785-453C-B298-6A2255068696}" type="slidenum">
              <a:rPr kumimoji="0" lang="en-US"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175</a:t>
            </a:fld>
            <a:endParaRPr kumimoji="0" lang="en-US" sz="1400" b="0" i="0" u="none" strike="noStrike" kern="1200" cap="none" spc="0" normalizeH="0" baseline="0" noProof="0" dirty="0">
              <a:ln>
                <a:noFill/>
              </a:ln>
              <a:solidFill>
                <a:srgbClr val="FFFFFF"/>
              </a:solidFill>
              <a:effectLst/>
              <a:uLnTx/>
              <a:uFillTx/>
              <a:latin typeface="Franklin Gothic Book"/>
              <a:ea typeface="+mj-ea"/>
              <a:cs typeface="+mj-cs"/>
            </a:endParaRPr>
          </a:p>
        </p:txBody>
      </p:sp>
      <p:graphicFrame>
        <p:nvGraphicFramePr>
          <p:cNvPr id="3074" name="Object 3"/>
          <p:cNvGraphicFramePr>
            <a:graphicFrameLocks noGrp="1" noChangeAspect="1"/>
          </p:cNvGraphicFramePr>
          <p:nvPr>
            <p:ph sz="quarter" idx="1"/>
          </p:nvPr>
        </p:nvGraphicFramePr>
        <p:xfrm>
          <a:off x="1447800" y="4648200"/>
          <a:ext cx="6710456" cy="1143000"/>
        </p:xfrm>
        <a:graphic>
          <a:graphicData uri="http://schemas.openxmlformats.org/presentationml/2006/ole">
            <mc:AlternateContent xmlns:mc="http://schemas.openxmlformats.org/markup-compatibility/2006">
              <mc:Choice xmlns:v="urn:schemas-microsoft-com:vml" Requires="v">
                <p:oleObj name="Equation" r:id="rId3" imgW="2984400" imgH="507960" progId="Equation.3">
                  <p:embed/>
                </p:oleObj>
              </mc:Choice>
              <mc:Fallback>
                <p:oleObj name="Equation" r:id="rId3" imgW="2984400" imgH="507960" progId="Equation.3">
                  <p:embed/>
                  <p:pic>
                    <p:nvPicPr>
                      <p:cNvPr id="307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4648200"/>
                        <a:ext cx="6710456"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6"/>
          <p:cNvGraphicFramePr>
            <a:graphicFrameLocks noGrp="1" noChangeAspect="1"/>
          </p:cNvGraphicFramePr>
          <p:nvPr>
            <p:ph sz="quarter" idx="2"/>
          </p:nvPr>
        </p:nvGraphicFramePr>
        <p:xfrm>
          <a:off x="1295400" y="2667000"/>
          <a:ext cx="4982865" cy="914400"/>
        </p:xfrm>
        <a:graphic>
          <a:graphicData uri="http://schemas.openxmlformats.org/presentationml/2006/ole">
            <mc:AlternateContent xmlns:mc="http://schemas.openxmlformats.org/markup-compatibility/2006">
              <mc:Choice xmlns:v="urn:schemas-microsoft-com:vml" Requires="v">
                <p:oleObj name="Equation" r:id="rId5" imgW="2489040" imgH="457200" progId="Equation.3">
                  <p:embed/>
                </p:oleObj>
              </mc:Choice>
              <mc:Fallback>
                <p:oleObj name="Equation" r:id="rId5" imgW="2489040" imgH="457200" progId="Equation.3">
                  <p:embed/>
                  <p:pic>
                    <p:nvPicPr>
                      <p:cNvPr id="3075"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2667000"/>
                        <a:ext cx="4982865"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8724" name="Text Box 4"/>
          <p:cNvSpPr txBox="1">
            <a:spLocks noChangeArrowheads="1"/>
          </p:cNvSpPr>
          <p:nvPr/>
        </p:nvSpPr>
        <p:spPr bwMode="auto">
          <a:xfrm>
            <a:off x="1295400" y="1676400"/>
            <a:ext cx="4039888" cy="461665"/>
          </a:xfrm>
          <a:prstGeom prst="rect">
            <a:avLst/>
          </a:prstGeom>
          <a:noFill/>
          <a:ln w="9525" algn="ctr">
            <a:noFill/>
            <a:miter lim="800000"/>
            <a:headEnd/>
            <a:tailEnd/>
          </a:ln>
          <a:effectLst/>
        </p:spPr>
        <p:txBody>
          <a:bodyPr wrap="none">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2400" b="0" i="0" u="none" strike="noStrike" kern="1200" cap="none" spc="0" normalizeH="0" baseline="0" noProof="0" dirty="0">
                <a:ln>
                  <a:noFill/>
                </a:ln>
                <a:solidFill>
                  <a:prstClr val="white">
                    <a:lumMod val="50000"/>
                  </a:prstClr>
                </a:solidFill>
                <a:effectLst/>
                <a:uLnTx/>
                <a:uFillTx/>
                <a:latin typeface="Arial" charset="0"/>
                <a:ea typeface="ＭＳ Ｐゴシック" pitchFamily="-48" charset="-128"/>
                <a:cs typeface="+mn-cs"/>
              </a:rPr>
              <a:t>Re-write preceding equation</a:t>
            </a:r>
            <a:endParaRPr kumimoji="0" lang="en-US" sz="2400" b="0" i="0" u="none" strike="noStrike" kern="1200" cap="none" spc="0" normalizeH="0" baseline="0" noProof="0" dirty="0">
              <a:ln>
                <a:noFill/>
              </a:ln>
              <a:solidFill>
                <a:prstClr val="white">
                  <a:lumMod val="50000"/>
                </a:prstClr>
              </a:solidFill>
              <a:effectLst/>
              <a:uLnTx/>
              <a:uFillTx/>
              <a:latin typeface="Arial" charset="0"/>
              <a:ea typeface="ＭＳ Ｐゴシック" pitchFamily="-48" charset="-128"/>
              <a:cs typeface="+mn-cs"/>
            </a:endParaRPr>
          </a:p>
        </p:txBody>
      </p:sp>
      <p:sp>
        <p:nvSpPr>
          <p:cNvPr id="158725" name="Text Box 5"/>
          <p:cNvSpPr txBox="1">
            <a:spLocks noChangeArrowheads="1"/>
          </p:cNvSpPr>
          <p:nvPr/>
        </p:nvSpPr>
        <p:spPr bwMode="auto">
          <a:xfrm>
            <a:off x="1206411" y="3962400"/>
            <a:ext cx="2940228" cy="461665"/>
          </a:xfrm>
          <a:prstGeom prst="rect">
            <a:avLst/>
          </a:prstGeom>
          <a:noFill/>
          <a:ln w="9525" algn="ctr">
            <a:noFill/>
            <a:miter lim="800000"/>
            <a:headEnd/>
            <a:tailEnd/>
          </a:ln>
          <a:effectLst/>
        </p:spPr>
        <p:txBody>
          <a:bodyPr wrap="none">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2400" b="0" i="0" u="none" strike="noStrike" kern="1200" cap="none" spc="0" normalizeH="0" baseline="0" noProof="0" dirty="0">
                <a:ln>
                  <a:noFill/>
                </a:ln>
                <a:solidFill>
                  <a:prstClr val="white">
                    <a:lumMod val="50000"/>
                  </a:prstClr>
                </a:solidFill>
                <a:effectLst/>
                <a:uLnTx/>
                <a:uFillTx/>
                <a:latin typeface="Arial" charset="0"/>
                <a:ea typeface="ＭＳ Ｐゴシック" pitchFamily="-48" charset="-128"/>
                <a:cs typeface="+mn-cs"/>
              </a:rPr>
              <a:t>in cavity parameters</a:t>
            </a:r>
            <a:endParaRPr kumimoji="0" lang="en-US" sz="2400" b="0" i="0" u="none" strike="noStrike" kern="1200" cap="none" spc="0" normalizeH="0" baseline="0" noProof="0" dirty="0">
              <a:ln>
                <a:noFill/>
              </a:ln>
              <a:solidFill>
                <a:prstClr val="white">
                  <a:lumMod val="50000"/>
                </a:prstClr>
              </a:solidFill>
              <a:effectLst/>
              <a:uLnTx/>
              <a:uFillTx/>
              <a:latin typeface="Arial" charset="0"/>
              <a:ea typeface="ＭＳ Ｐゴシック" pitchFamily="-48" charset="-128"/>
              <a:cs typeface="+mn-cs"/>
            </a:endParaRPr>
          </a:p>
        </p:txBody>
      </p:sp>
      <p:sp>
        <p:nvSpPr>
          <p:cNvPr id="11" name="Title 10"/>
          <p:cNvSpPr>
            <a:spLocks noGrp="1"/>
          </p:cNvSpPr>
          <p:nvPr>
            <p:ph type="title"/>
          </p:nvPr>
        </p:nvSpPr>
        <p:spPr>
          <a:xfrm>
            <a:off x="763288" y="0"/>
            <a:ext cx="9144000" cy="838200"/>
          </a:xfrm>
        </p:spPr>
        <p:txBody>
          <a:bodyPr>
            <a:normAutofit/>
          </a:bodyPr>
          <a:lstStyle/>
          <a:p>
            <a:r>
              <a:rPr lang="en-GB" sz="2800" dirty="0"/>
              <a:t>Transfer of RF power from the cavity to the beam </a:t>
            </a:r>
            <a:r>
              <a:rPr lang="en-GB" sz="1400" b="1" kern="1200" dirty="0">
                <a:solidFill>
                  <a:schemeClr val="tx2"/>
                </a:solidFill>
                <a:effectLst>
                  <a:outerShdw blurRad="50800" dist="38100" algn="tr" rotWithShape="0">
                    <a:prstClr val="black">
                      <a:alpha val="40000"/>
                    </a:prstClr>
                  </a:outerShdw>
                </a:effectLst>
                <a:latin typeface="Franklin Gothic Book"/>
                <a:ea typeface="+mj-ea"/>
                <a:cs typeface="+mj-cs"/>
              </a:rPr>
              <a:t>2/3</a:t>
            </a:r>
            <a:endParaRPr lang="en-GB" sz="3600" dirty="0"/>
          </a:p>
        </p:txBody>
      </p:sp>
      <p:sp>
        <p:nvSpPr>
          <p:cNvPr id="3" name="Footer Placeholder 2">
            <a:extLst>
              <a:ext uri="{FF2B5EF4-FFF2-40B4-BE49-F238E27FC236}">
                <a16:creationId xmlns:a16="http://schemas.microsoft.com/office/drawing/2014/main" id="{AA3C4CC4-898D-4816-8A59-F78DC7A07C95}"/>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Perpetua"/>
                <a:ea typeface="+mn-ea"/>
                <a:cs typeface="+mn-cs"/>
              </a:rPr>
              <a:t>JUAS  2021: SC RF  - Caspers/Wendt/Bozzolan/Calatroni</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
        <p:nvSpPr>
          <p:cNvPr id="2" name="Date Placeholder 1">
            <a:extLst>
              <a:ext uri="{FF2B5EF4-FFF2-40B4-BE49-F238E27FC236}">
                <a16:creationId xmlns:a16="http://schemas.microsoft.com/office/drawing/2014/main" id="{8A974C7E-5BD8-4947-B0CD-77C661EC06C4}"/>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Perpetua"/>
                <a:ea typeface="+mn-ea"/>
                <a:cs typeface="+mn-cs"/>
              </a:rPr>
              <a:t>Feb 2021</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Tree>
    <p:extLst>
      <p:ext uri="{BB962C8B-B14F-4D97-AF65-F5344CB8AC3E}">
        <p14:creationId xmlns:p14="http://schemas.microsoft.com/office/powerpoint/2010/main" val="1027270705"/>
      </p:ext>
    </p:extLst>
  </p:cSld>
  <p:clrMapOvr>
    <a:masterClrMapping/>
  </p:clrMapOvr>
  <p:transition/>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 name="Rectangle 2"/>
          <p:cNvSpPr>
            <a:spLocks noGrp="1" noChangeArrowheads="1"/>
          </p:cNvSpPr>
          <p:nvPr>
            <p:ph type="title" sz="quarter"/>
          </p:nvPr>
        </p:nvSpPr>
        <p:spPr>
          <a:xfrm>
            <a:off x="645736" y="-76200"/>
            <a:ext cx="8991600" cy="762000"/>
          </a:xfrm>
        </p:spPr>
        <p:txBody>
          <a:bodyPr>
            <a:noAutofit/>
          </a:bodyPr>
          <a:lstStyle/>
          <a:p>
            <a:pPr eaLnBrk="1" hangingPunct="1"/>
            <a:r>
              <a:rPr lang="en-GB" sz="2800" dirty="0"/>
              <a:t>Transfer of RF power from the cavity to the beam </a:t>
            </a:r>
            <a:r>
              <a:rPr lang="en-GB" sz="1400" dirty="0"/>
              <a:t>3/3</a:t>
            </a:r>
            <a:endParaRPr lang="en-GB" sz="2000" dirty="0"/>
          </a:p>
        </p:txBody>
      </p:sp>
      <p:graphicFrame>
        <p:nvGraphicFramePr>
          <p:cNvPr id="4098" name="Object 3"/>
          <p:cNvGraphicFramePr>
            <a:graphicFrameLocks noGrp="1" noChangeAspect="1"/>
          </p:cNvGraphicFramePr>
          <p:nvPr>
            <p:ph sz="quarter" idx="1"/>
          </p:nvPr>
        </p:nvGraphicFramePr>
        <p:xfrm>
          <a:off x="1143000" y="838200"/>
          <a:ext cx="3381375" cy="582613"/>
        </p:xfrm>
        <a:graphic>
          <a:graphicData uri="http://schemas.openxmlformats.org/presentationml/2006/ole">
            <mc:AlternateContent xmlns:mc="http://schemas.openxmlformats.org/markup-compatibility/2006">
              <mc:Choice xmlns:v="urn:schemas-microsoft-com:vml" Requires="v">
                <p:oleObj name="Equation" r:id="rId3" imgW="2946240" imgH="507960" progId="Equation.3">
                  <p:embed/>
                </p:oleObj>
              </mc:Choice>
              <mc:Fallback>
                <p:oleObj name="Equation" r:id="rId3" imgW="2946240" imgH="507960" progId="Equation.3">
                  <p:embed/>
                  <p:pic>
                    <p:nvPicPr>
                      <p:cNvPr id="4098"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838200"/>
                        <a:ext cx="3381375" cy="582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99" name="Object 4"/>
          <p:cNvGraphicFramePr>
            <a:graphicFrameLocks noGrp="1" noChangeAspect="1"/>
          </p:cNvGraphicFramePr>
          <p:nvPr>
            <p:ph sz="quarter" idx="2"/>
          </p:nvPr>
        </p:nvGraphicFramePr>
        <p:xfrm>
          <a:off x="838200" y="1524000"/>
          <a:ext cx="5943600" cy="693738"/>
        </p:xfrm>
        <a:graphic>
          <a:graphicData uri="http://schemas.openxmlformats.org/presentationml/2006/ole">
            <mc:AlternateContent xmlns:mc="http://schemas.openxmlformats.org/markup-compatibility/2006">
              <mc:Choice xmlns:v="urn:schemas-microsoft-com:vml" Requires="v">
                <p:oleObj name="Equation" r:id="rId5" imgW="2832100" imgH="330200" progId="Equation.3">
                  <p:embed/>
                </p:oleObj>
              </mc:Choice>
              <mc:Fallback>
                <p:oleObj name="Equation" r:id="rId5" imgW="2832100" imgH="330200" progId="Equation.3">
                  <p:embed/>
                  <p:pic>
                    <p:nvPicPr>
                      <p:cNvPr id="4099"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1524000"/>
                        <a:ext cx="5943600" cy="693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 name="Object 6"/>
          <p:cNvGraphicFramePr>
            <a:graphicFrameLocks noGrp="1" noChangeAspect="1"/>
          </p:cNvGraphicFramePr>
          <p:nvPr>
            <p:ph sz="quarter" idx="3"/>
          </p:nvPr>
        </p:nvGraphicFramePr>
        <p:xfrm>
          <a:off x="1281113" y="2792413"/>
          <a:ext cx="7245350" cy="712787"/>
        </p:xfrm>
        <a:graphic>
          <a:graphicData uri="http://schemas.openxmlformats.org/presentationml/2006/ole">
            <mc:AlternateContent xmlns:mc="http://schemas.openxmlformats.org/markup-compatibility/2006">
              <mc:Choice xmlns:v="urn:schemas-microsoft-com:vml" Requires="v">
                <p:oleObj name="Equation" r:id="rId7" imgW="4902120" imgH="482400" progId="Equation.3">
                  <p:embed/>
                </p:oleObj>
              </mc:Choice>
              <mc:Fallback>
                <p:oleObj name="Equation" r:id="rId7" imgW="4902120" imgH="482400" progId="Equation.3">
                  <p:embed/>
                  <p:pic>
                    <p:nvPicPr>
                      <p:cNvPr id="410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81113" y="2792413"/>
                        <a:ext cx="7245350" cy="712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Slide Number Placeholder 17"/>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E1667C3-DE99-4434-9B2A-E5521CE088A4}" type="slidenum">
              <a:rPr kumimoji="0" lang="en-US"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176</a:t>
            </a:fld>
            <a:endParaRPr kumimoji="0" lang="en-US" sz="1400" b="0" i="0" u="none" strike="noStrike" kern="1200" cap="none" spc="0" normalizeH="0" baseline="0" noProof="0" dirty="0">
              <a:ln>
                <a:noFill/>
              </a:ln>
              <a:solidFill>
                <a:srgbClr val="FFFFFF"/>
              </a:solidFill>
              <a:effectLst/>
              <a:uLnTx/>
              <a:uFillTx/>
              <a:latin typeface="Franklin Gothic Book"/>
              <a:ea typeface="+mj-ea"/>
              <a:cs typeface="+mj-cs"/>
            </a:endParaRPr>
          </a:p>
        </p:txBody>
      </p:sp>
      <p:graphicFrame>
        <p:nvGraphicFramePr>
          <p:cNvPr id="4101" name="Object 9"/>
          <p:cNvGraphicFramePr>
            <a:graphicFrameLocks noChangeAspect="1"/>
          </p:cNvGraphicFramePr>
          <p:nvPr/>
        </p:nvGraphicFramePr>
        <p:xfrm>
          <a:off x="5892801" y="2142805"/>
          <a:ext cx="2336800" cy="679770"/>
        </p:xfrm>
        <a:graphic>
          <a:graphicData uri="http://schemas.openxmlformats.org/presentationml/2006/ole">
            <mc:AlternateContent xmlns:mc="http://schemas.openxmlformats.org/markup-compatibility/2006">
              <mc:Choice xmlns:v="urn:schemas-microsoft-com:vml" Requires="v">
                <p:oleObj name="Equation" r:id="rId9" imgW="1485720" imgH="431640" progId="Equation.3">
                  <p:embed/>
                </p:oleObj>
              </mc:Choice>
              <mc:Fallback>
                <p:oleObj name="Equation" r:id="rId9" imgW="1485720" imgH="431640" progId="Equation.3">
                  <p:embed/>
                  <p:pic>
                    <p:nvPicPr>
                      <p:cNvPr id="4101"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92801" y="2142805"/>
                        <a:ext cx="2336800" cy="6797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7" name="Text Box 10"/>
          <p:cNvSpPr txBox="1">
            <a:spLocks noChangeArrowheads="1"/>
          </p:cNvSpPr>
          <p:nvPr/>
        </p:nvSpPr>
        <p:spPr bwMode="auto">
          <a:xfrm>
            <a:off x="304800" y="3733800"/>
            <a:ext cx="6999288" cy="336550"/>
          </a:xfrm>
          <a:prstGeom prst="rect">
            <a:avLst/>
          </a:prstGeom>
          <a:noFill/>
          <a:ln w="9525" algn="ctr">
            <a:noFill/>
            <a:miter lim="800000"/>
            <a:headEnd/>
            <a:tailEnd/>
          </a:ln>
        </p:spPr>
        <p:txBody>
          <a:bodyPr wrap="none">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600" b="1" i="0" u="none" strike="noStrike" kern="1200" cap="none" spc="0" normalizeH="0" baseline="0" noProof="0" dirty="0">
                <a:ln>
                  <a:noFill/>
                </a:ln>
                <a:solidFill>
                  <a:prstClr val="black"/>
                </a:solidFill>
                <a:effectLst/>
                <a:uLnTx/>
                <a:uFillTx/>
                <a:latin typeface="Arial" charset="0"/>
                <a:ea typeface="ＭＳ Ｐゴシック" pitchFamily="1" charset="-128"/>
                <a:cs typeface="+mn-cs"/>
              </a:rPr>
              <a:t>Actions:</a:t>
            </a:r>
            <a:r>
              <a:rPr kumimoji="0" lang="fr-CH" sz="16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rPr>
              <a:t> 1) compensate « reactive beam loading » to zero by detuning </a:t>
            </a:r>
            <a:r>
              <a:rPr kumimoji="0" lang="fr-CH" sz="1600" b="0" i="0" u="none" strike="noStrike" kern="1200" cap="none" spc="0" normalizeH="0" baseline="0" noProof="0" dirty="0">
                <a:ln>
                  <a:noFill/>
                </a:ln>
                <a:solidFill>
                  <a:prstClr val="black"/>
                </a:solidFill>
                <a:effectLst/>
                <a:uLnTx/>
                <a:uFillTx/>
                <a:latin typeface="Symbol" pitchFamily="18" charset="2"/>
                <a:ea typeface="ＭＳ Ｐゴシック" pitchFamily="1" charset="-128"/>
                <a:cs typeface="+mn-cs"/>
              </a:rPr>
              <a:t>Dw</a:t>
            </a:r>
            <a:endParaRPr kumimoji="0" lang="en-US" sz="1600" b="0" i="0" u="none" strike="noStrike" kern="1200" cap="none" spc="0" normalizeH="0" baseline="0" noProof="0" dirty="0">
              <a:ln>
                <a:noFill/>
              </a:ln>
              <a:solidFill>
                <a:prstClr val="black"/>
              </a:solidFill>
              <a:effectLst/>
              <a:uLnTx/>
              <a:uFillTx/>
              <a:latin typeface="Symbol" pitchFamily="18" charset="2"/>
              <a:ea typeface="ＭＳ Ｐゴシック" pitchFamily="1" charset="-128"/>
              <a:cs typeface="+mn-cs"/>
            </a:endParaRPr>
          </a:p>
        </p:txBody>
      </p:sp>
      <p:graphicFrame>
        <p:nvGraphicFramePr>
          <p:cNvPr id="4102" name="Object 11"/>
          <p:cNvGraphicFramePr>
            <a:graphicFrameLocks noChangeAspect="1"/>
          </p:cNvGraphicFramePr>
          <p:nvPr/>
        </p:nvGraphicFramePr>
        <p:xfrm>
          <a:off x="3733800" y="4191000"/>
          <a:ext cx="2173288" cy="525463"/>
        </p:xfrm>
        <a:graphic>
          <a:graphicData uri="http://schemas.openxmlformats.org/presentationml/2006/ole">
            <mc:AlternateContent xmlns:mc="http://schemas.openxmlformats.org/markup-compatibility/2006">
              <mc:Choice xmlns:v="urn:schemas-microsoft-com:vml" Requires="v">
                <p:oleObj name="Equation" r:id="rId11" imgW="1625400" imgH="393480" progId="Equation.3">
                  <p:embed/>
                </p:oleObj>
              </mc:Choice>
              <mc:Fallback>
                <p:oleObj name="Equation" r:id="rId11" imgW="1625400" imgH="393480" progId="Equation.3">
                  <p:embed/>
                  <p:pic>
                    <p:nvPicPr>
                      <p:cNvPr id="4102"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33800" y="4191000"/>
                        <a:ext cx="2173288" cy="525463"/>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8" name="Text Box 12"/>
          <p:cNvSpPr txBox="1">
            <a:spLocks noChangeArrowheads="1"/>
          </p:cNvSpPr>
          <p:nvPr/>
        </p:nvSpPr>
        <p:spPr bwMode="auto">
          <a:xfrm>
            <a:off x="609600" y="4648200"/>
            <a:ext cx="5307013" cy="336550"/>
          </a:xfrm>
          <a:prstGeom prst="rect">
            <a:avLst/>
          </a:prstGeom>
          <a:noFill/>
          <a:ln w="9525" algn="ctr">
            <a:noFill/>
            <a:miter lim="800000"/>
            <a:headEnd/>
            <a:tailEnd/>
          </a:ln>
        </p:spPr>
        <p:txBody>
          <a:bodyPr wrap="none">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rPr>
              <a:t>2) define optimum Q</a:t>
            </a:r>
            <a:r>
              <a:rPr kumimoji="0" lang="fr-CH" sz="1600" b="0" i="0" u="none" strike="noStrike" kern="1200" cap="none" spc="0" normalizeH="0" baseline="-25000" noProof="0" dirty="0">
                <a:ln>
                  <a:noFill/>
                </a:ln>
                <a:solidFill>
                  <a:prstClr val="black"/>
                </a:solidFill>
                <a:effectLst/>
                <a:uLnTx/>
                <a:uFillTx/>
                <a:latin typeface="Arial" charset="0"/>
                <a:ea typeface="ＭＳ Ｐゴシック" pitchFamily="1" charset="-128"/>
                <a:cs typeface="+mn-cs"/>
              </a:rPr>
              <a:t>ext</a:t>
            </a:r>
            <a:r>
              <a:rPr kumimoji="0" lang="fr-CH" sz="16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rPr>
              <a:t> for nominal beam current for I</a:t>
            </a:r>
            <a:r>
              <a:rPr kumimoji="0" lang="fr-CH" sz="1600" b="0" i="0" u="none" strike="noStrike" kern="1200" cap="none" spc="0" normalizeH="0" baseline="-25000" noProof="0" dirty="0">
                <a:ln>
                  <a:noFill/>
                </a:ln>
                <a:solidFill>
                  <a:prstClr val="black"/>
                </a:solidFill>
                <a:effectLst/>
                <a:uLnTx/>
                <a:uFillTx/>
                <a:latin typeface="Arial" charset="0"/>
                <a:ea typeface="ＭＳ Ｐゴシック" pitchFamily="1" charset="-128"/>
                <a:cs typeface="+mn-cs"/>
              </a:rPr>
              <a:t>r </a:t>
            </a:r>
            <a:r>
              <a:rPr kumimoji="0" lang="fr-CH" sz="16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rPr>
              <a:t>= 0</a:t>
            </a:r>
            <a:endParaRPr kumimoji="0" lang="en-US" sz="16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graphicFrame>
        <p:nvGraphicFramePr>
          <p:cNvPr id="4103" name="Object 13"/>
          <p:cNvGraphicFramePr>
            <a:graphicFrameLocks noChangeAspect="1"/>
          </p:cNvGraphicFramePr>
          <p:nvPr/>
        </p:nvGraphicFramePr>
        <p:xfrm>
          <a:off x="6477000" y="4572000"/>
          <a:ext cx="2500313" cy="642938"/>
        </p:xfrm>
        <a:graphic>
          <a:graphicData uri="http://schemas.openxmlformats.org/presentationml/2006/ole">
            <mc:AlternateContent xmlns:mc="http://schemas.openxmlformats.org/markup-compatibility/2006">
              <mc:Choice xmlns:v="urn:schemas-microsoft-com:vml" Requires="v">
                <p:oleObj name="Equation" r:id="rId13" imgW="1676160" imgH="431640" progId="Equation.3">
                  <p:embed/>
                </p:oleObj>
              </mc:Choice>
              <mc:Fallback>
                <p:oleObj name="Equation" r:id="rId13" imgW="1676160" imgH="431640" progId="Equation.3">
                  <p:embed/>
                  <p:pic>
                    <p:nvPicPr>
                      <p:cNvPr id="4103" name="Object 1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77000" y="4572000"/>
                        <a:ext cx="2500313" cy="642938"/>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9" name="Text Box 14"/>
          <p:cNvSpPr txBox="1">
            <a:spLocks noChangeArrowheads="1"/>
          </p:cNvSpPr>
          <p:nvPr/>
        </p:nvSpPr>
        <p:spPr bwMode="auto">
          <a:xfrm>
            <a:off x="1571625" y="5357813"/>
            <a:ext cx="1065213" cy="336550"/>
          </a:xfrm>
          <a:prstGeom prst="rect">
            <a:avLst/>
          </a:prstGeom>
          <a:noFill/>
          <a:ln w="9525" algn="ctr">
            <a:noFill/>
            <a:miter lim="800000"/>
            <a:headEnd/>
            <a:tailEnd/>
          </a:ln>
        </p:spPr>
        <p:txBody>
          <a:bodyPr wrap="none">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rPr>
              <a:t>RF power</a:t>
            </a:r>
            <a:endParaRPr kumimoji="0" lang="en-US" sz="16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graphicFrame>
        <p:nvGraphicFramePr>
          <p:cNvPr id="4104" name="Object 15"/>
          <p:cNvGraphicFramePr>
            <a:graphicFrameLocks noChangeAspect="1"/>
          </p:cNvGraphicFramePr>
          <p:nvPr/>
        </p:nvGraphicFramePr>
        <p:xfrm>
          <a:off x="2786063" y="5286375"/>
          <a:ext cx="2636837" cy="455613"/>
        </p:xfrm>
        <a:graphic>
          <a:graphicData uri="http://schemas.openxmlformats.org/presentationml/2006/ole">
            <mc:AlternateContent xmlns:mc="http://schemas.openxmlformats.org/markup-compatibility/2006">
              <mc:Choice xmlns:v="urn:schemas-microsoft-com:vml" Requires="v">
                <p:oleObj name="Equation" r:id="rId15" imgW="2273040" imgH="393480" progId="Equation.3">
                  <p:embed/>
                </p:oleObj>
              </mc:Choice>
              <mc:Fallback>
                <p:oleObj name="Equation" r:id="rId15" imgW="2273040" imgH="393480" progId="Equation.3">
                  <p:embed/>
                  <p:pic>
                    <p:nvPicPr>
                      <p:cNvPr id="4104" name="Object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86063" y="5286375"/>
                        <a:ext cx="2636837" cy="455613"/>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10" name="Text Box 16"/>
          <p:cNvSpPr txBox="1">
            <a:spLocks noChangeArrowheads="1"/>
          </p:cNvSpPr>
          <p:nvPr/>
        </p:nvSpPr>
        <p:spPr bwMode="auto">
          <a:xfrm>
            <a:off x="1357313" y="5786438"/>
            <a:ext cx="815975" cy="336550"/>
          </a:xfrm>
          <a:prstGeom prst="rect">
            <a:avLst/>
          </a:prstGeom>
          <a:noFill/>
          <a:ln w="9525" algn="ctr">
            <a:noFill/>
            <a:miter lim="800000"/>
            <a:headEnd/>
            <a:tailEnd/>
          </a:ln>
        </p:spPr>
        <p:txBody>
          <a:bodyPr wrap="none">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rPr>
              <a:t>Check:</a:t>
            </a:r>
            <a:endParaRPr kumimoji="0" lang="en-US" sz="16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graphicFrame>
        <p:nvGraphicFramePr>
          <p:cNvPr id="4105" name="Object 17"/>
          <p:cNvGraphicFramePr>
            <a:graphicFrameLocks noChangeAspect="1"/>
          </p:cNvGraphicFramePr>
          <p:nvPr/>
        </p:nvGraphicFramePr>
        <p:xfrm>
          <a:off x="3500438" y="5786438"/>
          <a:ext cx="2403475" cy="279400"/>
        </p:xfrm>
        <a:graphic>
          <a:graphicData uri="http://schemas.openxmlformats.org/presentationml/2006/ole">
            <mc:AlternateContent xmlns:mc="http://schemas.openxmlformats.org/markup-compatibility/2006">
              <mc:Choice xmlns:v="urn:schemas-microsoft-com:vml" Requires="v">
                <p:oleObj name="Equation" r:id="rId17" imgW="2070000" imgH="241200" progId="Equation.3">
                  <p:embed/>
                </p:oleObj>
              </mc:Choice>
              <mc:Fallback>
                <p:oleObj name="Equation" r:id="rId17" imgW="2070000" imgH="241200" progId="Equation.3">
                  <p:embed/>
                  <p:pic>
                    <p:nvPicPr>
                      <p:cNvPr id="4105" name="Object 1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500438" y="5786438"/>
                        <a:ext cx="2403475"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Content Placeholder 19"/>
          <p:cNvSpPr>
            <a:spLocks noGrp="1"/>
          </p:cNvSpPr>
          <p:nvPr>
            <p:ph sz="quarter" idx="4"/>
          </p:nvPr>
        </p:nvSpPr>
        <p:spPr>
          <a:xfrm>
            <a:off x="4648200" y="685800"/>
            <a:ext cx="3848100" cy="609600"/>
          </a:xfrm>
        </p:spPr>
        <p:txBody>
          <a:bodyPr/>
          <a:lstStyle/>
          <a:p>
            <a:pPr lvl="0"/>
            <a:r>
              <a:rPr lang="en-GB" dirty="0"/>
              <a:t>Minimize reflected power</a:t>
            </a:r>
          </a:p>
        </p:txBody>
      </p:sp>
      <p:sp>
        <p:nvSpPr>
          <p:cNvPr id="3" name="Footer Placeholder 2">
            <a:extLst>
              <a:ext uri="{FF2B5EF4-FFF2-40B4-BE49-F238E27FC236}">
                <a16:creationId xmlns:a16="http://schemas.microsoft.com/office/drawing/2014/main" id="{C0F82D50-8A1D-4BAA-9E18-367342E50B1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Perpetua"/>
                <a:ea typeface="+mn-ea"/>
                <a:cs typeface="+mn-cs"/>
              </a:rPr>
              <a:t>JUAS  2021: SC RF  - Caspers/Wendt/Bozzolan/Calatroni</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
        <p:nvSpPr>
          <p:cNvPr id="2" name="Date Placeholder 1">
            <a:extLst>
              <a:ext uri="{FF2B5EF4-FFF2-40B4-BE49-F238E27FC236}">
                <a16:creationId xmlns:a16="http://schemas.microsoft.com/office/drawing/2014/main" id="{7E86CC85-868F-474F-8A93-AAFD253A5C94}"/>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Perpetua"/>
                <a:ea typeface="+mn-ea"/>
                <a:cs typeface="+mn-cs"/>
              </a:rPr>
              <a:t>Feb 2021</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Tree>
    <p:extLst>
      <p:ext uri="{BB962C8B-B14F-4D97-AF65-F5344CB8AC3E}">
        <p14:creationId xmlns:p14="http://schemas.microsoft.com/office/powerpoint/2010/main" val="1989207437"/>
      </p:ext>
    </p:extLst>
  </p:cSld>
  <p:clrMapOvr>
    <a:masterClrMapping/>
  </p:clrMapOvr>
  <p:transition/>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lide Number Placeholder 40"/>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6F26796C-3CFE-4F4B-B602-054596037331}" type="slidenum">
              <a:rPr kumimoji="0" lang="en-US"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177</a:t>
            </a:fld>
            <a:endParaRPr kumimoji="0" lang="en-US" sz="1400" b="0" i="0" u="none" strike="noStrike" kern="1200" cap="none" spc="0" normalizeH="0" baseline="0" noProof="0" dirty="0">
              <a:ln>
                <a:noFill/>
              </a:ln>
              <a:solidFill>
                <a:srgbClr val="FFFFFF"/>
              </a:solidFill>
              <a:effectLst/>
              <a:uLnTx/>
              <a:uFillTx/>
              <a:latin typeface="Franklin Gothic Book"/>
              <a:ea typeface="+mj-ea"/>
              <a:cs typeface="+mj-cs"/>
            </a:endParaRPr>
          </a:p>
        </p:txBody>
      </p:sp>
      <p:sp>
        <p:nvSpPr>
          <p:cNvPr id="4101" name="Rectangle 2"/>
          <p:cNvSpPr>
            <a:spLocks noGrp="1" noChangeArrowheads="1"/>
          </p:cNvSpPr>
          <p:nvPr>
            <p:ph type="title" idx="4294967295"/>
          </p:nvPr>
        </p:nvSpPr>
        <p:spPr>
          <a:xfrm>
            <a:off x="457201" y="0"/>
            <a:ext cx="8686800" cy="762000"/>
          </a:xfrm>
        </p:spPr>
        <p:txBody>
          <a:bodyPr>
            <a:normAutofit/>
          </a:bodyPr>
          <a:lstStyle/>
          <a:p>
            <a:pPr algn="ctr" eaLnBrk="1" hangingPunct="1"/>
            <a:r>
              <a:rPr lang="en-GB" dirty="0"/>
              <a:t>Pill box resonator </a:t>
            </a:r>
          </a:p>
        </p:txBody>
      </p:sp>
      <p:cxnSp>
        <p:nvCxnSpPr>
          <p:cNvPr id="4104" name="Straight Connector 69"/>
          <p:cNvCxnSpPr>
            <a:cxnSpLocks noChangeShapeType="1"/>
          </p:cNvCxnSpPr>
          <p:nvPr/>
        </p:nvCxnSpPr>
        <p:spPr bwMode="auto">
          <a:xfrm rot="5400000">
            <a:off x="1665287" y="1306513"/>
            <a:ext cx="785813" cy="1587"/>
          </a:xfrm>
          <a:prstGeom prst="line">
            <a:avLst/>
          </a:prstGeom>
          <a:noFill/>
          <a:ln w="38100" algn="ctr">
            <a:solidFill>
              <a:schemeClr val="tx1"/>
            </a:solidFill>
            <a:round/>
            <a:headEnd/>
            <a:tailEnd/>
          </a:ln>
        </p:spPr>
      </p:cxnSp>
      <p:cxnSp>
        <p:nvCxnSpPr>
          <p:cNvPr id="4105" name="Straight Connector 70"/>
          <p:cNvCxnSpPr>
            <a:cxnSpLocks noChangeShapeType="1"/>
          </p:cNvCxnSpPr>
          <p:nvPr/>
        </p:nvCxnSpPr>
        <p:spPr bwMode="auto">
          <a:xfrm rot="5400000">
            <a:off x="879474" y="1306513"/>
            <a:ext cx="785813" cy="1588"/>
          </a:xfrm>
          <a:prstGeom prst="line">
            <a:avLst/>
          </a:prstGeom>
          <a:noFill/>
          <a:ln w="38100" algn="ctr">
            <a:solidFill>
              <a:schemeClr val="tx1"/>
            </a:solidFill>
            <a:round/>
            <a:headEnd/>
            <a:tailEnd/>
          </a:ln>
        </p:spPr>
      </p:cxnSp>
      <p:cxnSp>
        <p:nvCxnSpPr>
          <p:cNvPr id="72" name="Straight Arrow Connector 71"/>
          <p:cNvCxnSpPr/>
          <p:nvPr/>
        </p:nvCxnSpPr>
        <p:spPr bwMode="auto">
          <a:xfrm rot="10800000" flipH="1" flipV="1">
            <a:off x="1487487" y="1843088"/>
            <a:ext cx="428625" cy="1587"/>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73" name="Straight Arrow Connector 72"/>
          <p:cNvCxnSpPr/>
          <p:nvPr/>
        </p:nvCxnSpPr>
        <p:spPr bwMode="auto">
          <a:xfrm rot="10800000" flipH="1" flipV="1">
            <a:off x="1487487" y="2200275"/>
            <a:ext cx="428625" cy="1588"/>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74" name="Straight Arrow Connector 73"/>
          <p:cNvCxnSpPr/>
          <p:nvPr/>
        </p:nvCxnSpPr>
        <p:spPr bwMode="auto">
          <a:xfrm rot="10800000" flipH="1" flipV="1">
            <a:off x="1487487" y="1485900"/>
            <a:ext cx="428625" cy="1588"/>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4109" name="Straight Connector 74"/>
          <p:cNvCxnSpPr>
            <a:cxnSpLocks noChangeShapeType="1"/>
          </p:cNvCxnSpPr>
          <p:nvPr/>
        </p:nvCxnSpPr>
        <p:spPr bwMode="auto">
          <a:xfrm rot="10800000" flipH="1" flipV="1">
            <a:off x="2058987" y="1700213"/>
            <a:ext cx="642938" cy="1587"/>
          </a:xfrm>
          <a:prstGeom prst="line">
            <a:avLst/>
          </a:prstGeom>
          <a:noFill/>
          <a:ln w="38100" algn="ctr">
            <a:solidFill>
              <a:schemeClr val="tx1"/>
            </a:solidFill>
            <a:round/>
            <a:headEnd/>
            <a:tailEnd/>
          </a:ln>
        </p:spPr>
      </p:cxnSp>
      <p:cxnSp>
        <p:nvCxnSpPr>
          <p:cNvPr id="4110" name="Straight Connector 75"/>
          <p:cNvCxnSpPr>
            <a:cxnSpLocks noChangeShapeType="1"/>
          </p:cNvCxnSpPr>
          <p:nvPr/>
        </p:nvCxnSpPr>
        <p:spPr bwMode="auto">
          <a:xfrm rot="10800000" flipH="1" flipV="1">
            <a:off x="630237" y="1700213"/>
            <a:ext cx="642938" cy="1587"/>
          </a:xfrm>
          <a:prstGeom prst="line">
            <a:avLst/>
          </a:prstGeom>
          <a:noFill/>
          <a:ln w="38100" algn="ctr">
            <a:solidFill>
              <a:schemeClr val="tx1"/>
            </a:solidFill>
            <a:round/>
            <a:headEnd/>
            <a:tailEnd/>
          </a:ln>
        </p:spPr>
      </p:cxnSp>
      <p:sp>
        <p:nvSpPr>
          <p:cNvPr id="4111" name="Flowchart: Or 77"/>
          <p:cNvSpPr>
            <a:spLocks noChangeArrowheads="1"/>
          </p:cNvSpPr>
          <p:nvPr/>
        </p:nvSpPr>
        <p:spPr bwMode="auto">
          <a:xfrm rot="5400000">
            <a:off x="1701800" y="2343150"/>
            <a:ext cx="142875" cy="142875"/>
          </a:xfrm>
          <a:prstGeom prst="flowChartOr">
            <a:avLst/>
          </a:prstGeom>
          <a:noFill/>
          <a:ln w="9525" algn="ctr">
            <a:solidFill>
              <a:srgbClr val="0070C0"/>
            </a:solidFill>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4112" name="Flowchart: Or 78"/>
          <p:cNvSpPr>
            <a:spLocks noChangeArrowheads="1"/>
          </p:cNvSpPr>
          <p:nvPr/>
        </p:nvSpPr>
        <p:spPr bwMode="auto">
          <a:xfrm rot="5400000">
            <a:off x="1487487" y="2343150"/>
            <a:ext cx="142875" cy="142875"/>
          </a:xfrm>
          <a:prstGeom prst="flowChartOr">
            <a:avLst/>
          </a:prstGeom>
          <a:noFill/>
          <a:ln w="9525" algn="ctr">
            <a:solidFill>
              <a:srgbClr val="0070C0"/>
            </a:solidFill>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4113" name="Flowchart: Or 79"/>
          <p:cNvSpPr>
            <a:spLocks noChangeArrowheads="1"/>
          </p:cNvSpPr>
          <p:nvPr/>
        </p:nvSpPr>
        <p:spPr bwMode="auto">
          <a:xfrm rot="5400000">
            <a:off x="1630362" y="1914525"/>
            <a:ext cx="142875" cy="142875"/>
          </a:xfrm>
          <a:prstGeom prst="flowChartOr">
            <a:avLst/>
          </a:prstGeom>
          <a:noFill/>
          <a:ln w="9525" algn="ctr">
            <a:solidFill>
              <a:srgbClr val="0070C0"/>
            </a:solidFill>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4114" name="Flowchart: Connector 80"/>
          <p:cNvSpPr>
            <a:spLocks noChangeArrowheads="1"/>
          </p:cNvSpPr>
          <p:nvPr/>
        </p:nvSpPr>
        <p:spPr bwMode="auto">
          <a:xfrm rot="5400000">
            <a:off x="1630362" y="1628775"/>
            <a:ext cx="142875" cy="142875"/>
          </a:xfrm>
          <a:prstGeom prst="flowChartConnector">
            <a:avLst/>
          </a:prstGeom>
          <a:noFill/>
          <a:ln w="9525" algn="ctr">
            <a:solidFill>
              <a:srgbClr val="0070C0"/>
            </a:solidFill>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4115" name="Flowchart: Connector 81"/>
          <p:cNvSpPr>
            <a:spLocks noChangeArrowheads="1"/>
          </p:cNvSpPr>
          <p:nvPr/>
        </p:nvSpPr>
        <p:spPr bwMode="auto">
          <a:xfrm rot="5400000">
            <a:off x="1487487" y="1271588"/>
            <a:ext cx="142875" cy="142875"/>
          </a:xfrm>
          <a:prstGeom prst="flowChartConnector">
            <a:avLst/>
          </a:prstGeom>
          <a:noFill/>
          <a:ln w="9525" algn="ctr">
            <a:solidFill>
              <a:srgbClr val="0070C0"/>
            </a:solidFill>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4116" name="Flowchart: Connector 82"/>
          <p:cNvSpPr>
            <a:spLocks noChangeArrowheads="1"/>
          </p:cNvSpPr>
          <p:nvPr/>
        </p:nvSpPr>
        <p:spPr bwMode="auto">
          <a:xfrm rot="5400000">
            <a:off x="1701800" y="1271588"/>
            <a:ext cx="142875" cy="142875"/>
          </a:xfrm>
          <a:prstGeom prst="flowChartConnector">
            <a:avLst/>
          </a:prstGeom>
          <a:noFill/>
          <a:ln w="9525" algn="ctr">
            <a:solidFill>
              <a:srgbClr val="0070C0"/>
            </a:solidFill>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Perpetua"/>
              <a:ea typeface="+mn-ea"/>
              <a:cs typeface="+mn-cs"/>
            </a:endParaRPr>
          </a:p>
        </p:txBody>
      </p:sp>
      <p:cxnSp>
        <p:nvCxnSpPr>
          <p:cNvPr id="4117" name="Straight Connector 83"/>
          <p:cNvCxnSpPr>
            <a:cxnSpLocks noChangeShapeType="1"/>
          </p:cNvCxnSpPr>
          <p:nvPr/>
        </p:nvCxnSpPr>
        <p:spPr bwMode="auto">
          <a:xfrm rot="10800000">
            <a:off x="1273175" y="2771775"/>
            <a:ext cx="785812" cy="1588"/>
          </a:xfrm>
          <a:prstGeom prst="line">
            <a:avLst/>
          </a:prstGeom>
          <a:noFill/>
          <a:ln w="38100" algn="ctr">
            <a:solidFill>
              <a:schemeClr val="tx1"/>
            </a:solidFill>
            <a:round/>
            <a:headEnd/>
            <a:tailEnd/>
          </a:ln>
        </p:spPr>
      </p:cxnSp>
      <p:cxnSp>
        <p:nvCxnSpPr>
          <p:cNvPr id="4118" name="Straight Connector 84"/>
          <p:cNvCxnSpPr>
            <a:cxnSpLocks noChangeShapeType="1"/>
          </p:cNvCxnSpPr>
          <p:nvPr/>
        </p:nvCxnSpPr>
        <p:spPr bwMode="auto">
          <a:xfrm rot="10800000">
            <a:off x="1274762" y="914400"/>
            <a:ext cx="784225" cy="1588"/>
          </a:xfrm>
          <a:prstGeom prst="line">
            <a:avLst/>
          </a:prstGeom>
          <a:noFill/>
          <a:ln w="38100" algn="ctr">
            <a:solidFill>
              <a:schemeClr val="tx1"/>
            </a:solidFill>
            <a:round/>
            <a:headEnd/>
            <a:tailEnd/>
          </a:ln>
        </p:spPr>
      </p:cxnSp>
      <p:cxnSp>
        <p:nvCxnSpPr>
          <p:cNvPr id="4119" name="Straight Connector 36"/>
          <p:cNvCxnSpPr>
            <a:cxnSpLocks noChangeShapeType="1"/>
          </p:cNvCxnSpPr>
          <p:nvPr/>
        </p:nvCxnSpPr>
        <p:spPr bwMode="auto">
          <a:xfrm rot="5400000">
            <a:off x="879475" y="2378075"/>
            <a:ext cx="785812" cy="1588"/>
          </a:xfrm>
          <a:prstGeom prst="line">
            <a:avLst/>
          </a:prstGeom>
          <a:noFill/>
          <a:ln w="38100" algn="ctr">
            <a:solidFill>
              <a:schemeClr val="tx1"/>
            </a:solidFill>
            <a:round/>
            <a:headEnd/>
            <a:tailEnd/>
          </a:ln>
        </p:spPr>
      </p:cxnSp>
      <p:cxnSp>
        <p:nvCxnSpPr>
          <p:cNvPr id="4120" name="Straight Connector 37"/>
          <p:cNvCxnSpPr>
            <a:cxnSpLocks noChangeShapeType="1"/>
          </p:cNvCxnSpPr>
          <p:nvPr/>
        </p:nvCxnSpPr>
        <p:spPr bwMode="auto">
          <a:xfrm rot="10800000" flipH="1" flipV="1">
            <a:off x="630237" y="1985963"/>
            <a:ext cx="642938" cy="1587"/>
          </a:xfrm>
          <a:prstGeom prst="line">
            <a:avLst/>
          </a:prstGeom>
          <a:noFill/>
          <a:ln w="38100" algn="ctr">
            <a:solidFill>
              <a:schemeClr val="tx1"/>
            </a:solidFill>
            <a:round/>
            <a:headEnd/>
            <a:tailEnd/>
          </a:ln>
        </p:spPr>
      </p:cxnSp>
      <p:cxnSp>
        <p:nvCxnSpPr>
          <p:cNvPr id="4121" name="Straight Connector 39"/>
          <p:cNvCxnSpPr>
            <a:cxnSpLocks noChangeShapeType="1"/>
          </p:cNvCxnSpPr>
          <p:nvPr/>
        </p:nvCxnSpPr>
        <p:spPr bwMode="auto">
          <a:xfrm rot="5400000">
            <a:off x="1665288" y="2378075"/>
            <a:ext cx="785812" cy="1587"/>
          </a:xfrm>
          <a:prstGeom prst="line">
            <a:avLst/>
          </a:prstGeom>
          <a:noFill/>
          <a:ln w="38100" algn="ctr">
            <a:solidFill>
              <a:schemeClr val="tx1"/>
            </a:solidFill>
            <a:round/>
            <a:headEnd/>
            <a:tailEnd/>
          </a:ln>
        </p:spPr>
      </p:cxnSp>
      <p:cxnSp>
        <p:nvCxnSpPr>
          <p:cNvPr id="4122" name="Straight Connector 40"/>
          <p:cNvCxnSpPr>
            <a:cxnSpLocks noChangeShapeType="1"/>
          </p:cNvCxnSpPr>
          <p:nvPr/>
        </p:nvCxnSpPr>
        <p:spPr bwMode="auto">
          <a:xfrm rot="10800000" flipH="1" flipV="1">
            <a:off x="2058987" y="1985963"/>
            <a:ext cx="642938" cy="1587"/>
          </a:xfrm>
          <a:prstGeom prst="line">
            <a:avLst/>
          </a:prstGeom>
          <a:noFill/>
          <a:ln w="38100" algn="ctr">
            <a:solidFill>
              <a:schemeClr val="tx1"/>
            </a:solidFill>
            <a:round/>
            <a:headEnd/>
            <a:tailEnd/>
          </a:ln>
        </p:spPr>
      </p:cxnSp>
      <p:sp>
        <p:nvSpPr>
          <p:cNvPr id="4123" name="TextBox 42"/>
          <p:cNvSpPr txBox="1">
            <a:spLocks noChangeArrowheads="1"/>
          </p:cNvSpPr>
          <p:nvPr/>
        </p:nvSpPr>
        <p:spPr bwMode="auto">
          <a:xfrm>
            <a:off x="1238250" y="1522413"/>
            <a:ext cx="338137" cy="366712"/>
          </a:xfrm>
          <a:prstGeom prst="rect">
            <a:avLst/>
          </a:prstGeom>
          <a:noFill/>
          <a:ln w="9525">
            <a:noFill/>
            <a:miter lim="800000"/>
            <a:headEnd/>
            <a:tailEnd/>
          </a:ln>
        </p:spPr>
        <p:txBody>
          <a:bodyPr>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0000"/>
                </a:solidFill>
                <a:effectLst/>
                <a:uLnTx/>
                <a:uFillTx/>
                <a:latin typeface="Perpetua"/>
                <a:ea typeface="+mn-ea"/>
                <a:cs typeface="+mn-cs"/>
              </a:rPr>
              <a:t>E</a:t>
            </a:r>
          </a:p>
        </p:txBody>
      </p:sp>
      <p:cxnSp>
        <p:nvCxnSpPr>
          <p:cNvPr id="4124" name="Straight Arrow Connector 46"/>
          <p:cNvCxnSpPr>
            <a:cxnSpLocks noChangeShapeType="1"/>
          </p:cNvCxnSpPr>
          <p:nvPr/>
        </p:nvCxnSpPr>
        <p:spPr bwMode="auto">
          <a:xfrm>
            <a:off x="309562" y="1808163"/>
            <a:ext cx="2714625" cy="1587"/>
          </a:xfrm>
          <a:prstGeom prst="straightConnector1">
            <a:avLst/>
          </a:prstGeom>
          <a:noFill/>
          <a:ln w="9525" algn="ctr">
            <a:solidFill>
              <a:schemeClr val="tx1"/>
            </a:solidFill>
            <a:round/>
            <a:headEnd/>
            <a:tailEnd type="arrow" w="med" len="med"/>
          </a:ln>
        </p:spPr>
      </p:cxnSp>
      <p:cxnSp>
        <p:nvCxnSpPr>
          <p:cNvPr id="4125" name="Straight Arrow Connector 51"/>
          <p:cNvCxnSpPr>
            <a:cxnSpLocks noChangeShapeType="1"/>
          </p:cNvCxnSpPr>
          <p:nvPr/>
        </p:nvCxnSpPr>
        <p:spPr bwMode="auto">
          <a:xfrm>
            <a:off x="309562" y="1879600"/>
            <a:ext cx="2714625" cy="1588"/>
          </a:xfrm>
          <a:prstGeom prst="straightConnector1">
            <a:avLst/>
          </a:prstGeom>
          <a:noFill/>
          <a:ln w="9525" algn="ctr">
            <a:solidFill>
              <a:schemeClr val="tx1"/>
            </a:solidFill>
            <a:round/>
            <a:headEnd/>
            <a:tailEnd type="arrow" w="med" len="med"/>
          </a:ln>
        </p:spPr>
      </p:cxnSp>
      <p:sp>
        <p:nvSpPr>
          <p:cNvPr id="53" name="TextBox 52"/>
          <p:cNvSpPr txBox="1"/>
          <p:nvPr/>
        </p:nvSpPr>
        <p:spPr>
          <a:xfrm>
            <a:off x="76200" y="1487489"/>
            <a:ext cx="628650" cy="304800"/>
          </a:xfrm>
          <a:prstGeom prst="rect">
            <a:avLst/>
          </a:prstGeom>
          <a:noFill/>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lumMod val="50000"/>
                  </a:prstClr>
                </a:solidFill>
                <a:effectLst/>
                <a:uLnTx/>
                <a:uFillTx/>
                <a:latin typeface="Helvetica" pitchFamily="-48" charset="0"/>
                <a:ea typeface="+mn-ea"/>
                <a:cs typeface="+mn-cs"/>
              </a:rPr>
              <a:t>beam</a:t>
            </a:r>
          </a:p>
        </p:txBody>
      </p:sp>
      <p:sp>
        <p:nvSpPr>
          <p:cNvPr id="4127" name="TextBox 54"/>
          <p:cNvSpPr txBox="1">
            <a:spLocks noChangeArrowheads="1"/>
          </p:cNvSpPr>
          <p:nvPr/>
        </p:nvSpPr>
        <p:spPr bwMode="auto">
          <a:xfrm>
            <a:off x="1524000" y="879475"/>
            <a:ext cx="338137" cy="366713"/>
          </a:xfrm>
          <a:prstGeom prst="rect">
            <a:avLst/>
          </a:prstGeom>
          <a:noFill/>
          <a:ln w="9525">
            <a:noFill/>
            <a:miter lim="800000"/>
            <a:headEnd/>
            <a:tailEnd/>
          </a:ln>
        </p:spPr>
        <p:txBody>
          <a:bodyPr>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70C0"/>
                </a:solidFill>
                <a:effectLst/>
                <a:uLnTx/>
                <a:uFillTx/>
                <a:latin typeface="Perpetua"/>
                <a:ea typeface="+mn-ea"/>
                <a:cs typeface="+mn-cs"/>
              </a:rPr>
              <a:t>B</a:t>
            </a:r>
          </a:p>
        </p:txBody>
      </p:sp>
      <p:graphicFrame>
        <p:nvGraphicFramePr>
          <p:cNvPr id="4099" name="Object 7"/>
          <p:cNvGraphicFramePr>
            <a:graphicFrameLocks noChangeAspect="1"/>
          </p:cNvGraphicFramePr>
          <p:nvPr/>
        </p:nvGraphicFramePr>
        <p:xfrm>
          <a:off x="3128963" y="1025525"/>
          <a:ext cx="2703512" cy="538163"/>
        </p:xfrm>
        <a:graphic>
          <a:graphicData uri="http://schemas.openxmlformats.org/presentationml/2006/ole">
            <mc:AlternateContent xmlns:mc="http://schemas.openxmlformats.org/markup-compatibility/2006">
              <mc:Choice xmlns:v="urn:schemas-microsoft-com:vml" Requires="v">
                <p:oleObj name="Equation" r:id="rId3" imgW="2171520" imgH="431640" progId="Equation.3">
                  <p:embed/>
                </p:oleObj>
              </mc:Choice>
              <mc:Fallback>
                <p:oleObj name="Equation" r:id="rId3" imgW="2171520" imgH="431640" progId="Equation.3">
                  <p:embed/>
                  <p:pic>
                    <p:nvPicPr>
                      <p:cNvPr id="4099" name="Object 7"/>
                      <p:cNvPicPr>
                        <a:picLocks noChangeAspect="1" noChangeArrowheads="1"/>
                      </p:cNvPicPr>
                      <p:nvPr/>
                    </p:nvPicPr>
                    <p:blipFill>
                      <a:blip r:embed="rId4"/>
                      <a:srcRect/>
                      <a:stretch>
                        <a:fillRect/>
                      </a:stretch>
                    </p:blipFill>
                    <p:spPr bwMode="auto">
                      <a:xfrm>
                        <a:off x="3128963" y="1025525"/>
                        <a:ext cx="2703512" cy="538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 name="Object 8"/>
          <p:cNvGraphicFramePr>
            <a:graphicFrameLocks noChangeAspect="1"/>
          </p:cNvGraphicFramePr>
          <p:nvPr/>
        </p:nvGraphicFramePr>
        <p:xfrm>
          <a:off x="1310480" y="358103"/>
          <a:ext cx="711200" cy="509588"/>
        </p:xfrm>
        <a:graphic>
          <a:graphicData uri="http://schemas.openxmlformats.org/presentationml/2006/ole">
            <mc:AlternateContent xmlns:mc="http://schemas.openxmlformats.org/markup-compatibility/2006">
              <mc:Choice xmlns:v="urn:schemas-microsoft-com:vml" Requires="v">
                <p:oleObj name="Equation" r:id="rId5" imgW="571320" imgH="393480" progId="Equation.3">
                  <p:embed/>
                </p:oleObj>
              </mc:Choice>
              <mc:Fallback>
                <p:oleObj name="Equation" r:id="rId5" imgW="571320" imgH="393480" progId="Equation.3">
                  <p:embed/>
                  <p:pic>
                    <p:nvPicPr>
                      <p:cNvPr id="410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0480" y="358103"/>
                        <a:ext cx="711200" cy="509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 name="Object 1"/>
          <p:cNvGraphicFramePr>
            <a:graphicFrameLocks noChangeAspect="1"/>
          </p:cNvGraphicFramePr>
          <p:nvPr/>
        </p:nvGraphicFramePr>
        <p:xfrm>
          <a:off x="6324600" y="955435"/>
          <a:ext cx="2514600" cy="566978"/>
        </p:xfrm>
        <a:graphic>
          <a:graphicData uri="http://schemas.openxmlformats.org/presentationml/2006/ole">
            <mc:AlternateContent xmlns:mc="http://schemas.openxmlformats.org/markup-compatibility/2006">
              <mc:Choice xmlns:v="urn:schemas-microsoft-com:vml" Requires="v">
                <p:oleObj name="Equation" r:id="rId7" imgW="1879560" imgH="431640" progId="Equation.3">
                  <p:embed/>
                </p:oleObj>
              </mc:Choice>
              <mc:Fallback>
                <p:oleObj name="Equation" r:id="rId7" imgW="1879560" imgH="431640" progId="Equation.3">
                  <p:embed/>
                  <p:pic>
                    <p:nvPicPr>
                      <p:cNvPr id="2" name="Object 1"/>
                      <p:cNvPicPr>
                        <a:picLocks noChangeAspect="1" noChangeArrowheads="1"/>
                      </p:cNvPicPr>
                      <p:nvPr/>
                    </p:nvPicPr>
                    <p:blipFill>
                      <a:blip r:embed="rId8"/>
                      <a:srcRect/>
                      <a:stretch>
                        <a:fillRect/>
                      </a:stretch>
                    </p:blipFill>
                    <p:spPr bwMode="auto">
                      <a:xfrm>
                        <a:off x="6324600" y="955435"/>
                        <a:ext cx="2514600" cy="566978"/>
                      </a:xfrm>
                      <a:prstGeom prst="rect">
                        <a:avLst/>
                      </a:prstGeom>
                      <a:noFill/>
                      <a:ln>
                        <a:noFill/>
                      </a:ln>
                    </p:spPr>
                  </p:pic>
                </p:oleObj>
              </mc:Fallback>
            </mc:AlternateContent>
          </a:graphicData>
        </a:graphic>
      </p:graphicFrame>
      <p:graphicFrame>
        <p:nvGraphicFramePr>
          <p:cNvPr id="3" name="Object 2"/>
          <p:cNvGraphicFramePr>
            <a:graphicFrameLocks noChangeAspect="1"/>
          </p:cNvGraphicFramePr>
          <p:nvPr/>
        </p:nvGraphicFramePr>
        <p:xfrm>
          <a:off x="2027548" y="5185348"/>
          <a:ext cx="3416300" cy="550862"/>
        </p:xfrm>
        <a:graphic>
          <a:graphicData uri="http://schemas.openxmlformats.org/presentationml/2006/ole">
            <mc:AlternateContent xmlns:mc="http://schemas.openxmlformats.org/markup-compatibility/2006">
              <mc:Choice xmlns:v="urn:schemas-microsoft-com:vml" Requires="v">
                <p:oleObj name="Equation" r:id="rId9" imgW="2590560" imgH="419040" progId="Equation.3">
                  <p:embed/>
                </p:oleObj>
              </mc:Choice>
              <mc:Fallback>
                <p:oleObj name="Equation" r:id="rId9" imgW="2590560" imgH="419040" progId="Equation.3">
                  <p:embed/>
                  <p:pic>
                    <p:nvPicPr>
                      <p:cNvPr id="3" name="Object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27548" y="5185348"/>
                        <a:ext cx="3416300"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nvGraphicFramePr>
        <p:xfrm>
          <a:off x="2057399" y="4114800"/>
          <a:ext cx="7315201" cy="804864"/>
        </p:xfrm>
        <a:graphic>
          <a:graphicData uri="http://schemas.openxmlformats.org/presentationml/2006/ole">
            <mc:AlternateContent xmlns:mc="http://schemas.openxmlformats.org/markup-compatibility/2006">
              <mc:Choice xmlns:v="urn:schemas-microsoft-com:vml" Requires="v">
                <p:oleObj name="Equation" r:id="rId11" imgW="5295600" imgH="583920" progId="Equation.3">
                  <p:embed/>
                </p:oleObj>
              </mc:Choice>
              <mc:Fallback>
                <p:oleObj name="Equation" r:id="rId11" imgW="5295600" imgH="583920" progId="Equation.3">
                  <p:embed/>
                  <p:pic>
                    <p:nvPicPr>
                      <p:cNvPr id="6" name="Object 5"/>
                      <p:cNvPicPr>
                        <a:picLocks noChangeAspect="1" noChangeArrowheads="1"/>
                      </p:cNvPicPr>
                      <p:nvPr/>
                    </p:nvPicPr>
                    <p:blipFill>
                      <a:blip r:embed="rId12"/>
                      <a:srcRect/>
                      <a:stretch>
                        <a:fillRect/>
                      </a:stretch>
                    </p:blipFill>
                    <p:spPr bwMode="auto">
                      <a:xfrm>
                        <a:off x="2057399" y="4114800"/>
                        <a:ext cx="7315201" cy="804864"/>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nvGraphicFramePr>
        <p:xfrm>
          <a:off x="2098675" y="2816225"/>
          <a:ext cx="5129213" cy="844550"/>
        </p:xfrm>
        <a:graphic>
          <a:graphicData uri="http://schemas.openxmlformats.org/presentationml/2006/ole">
            <mc:AlternateContent xmlns:mc="http://schemas.openxmlformats.org/markup-compatibility/2006">
              <mc:Choice xmlns:v="urn:schemas-microsoft-com:vml" Requires="v">
                <p:oleObj name="Equation" r:id="rId13" imgW="3555720" imgH="583920" progId="Equation.3">
                  <p:embed/>
                </p:oleObj>
              </mc:Choice>
              <mc:Fallback>
                <p:oleObj name="Equation" r:id="rId13" imgW="3555720" imgH="583920" progId="Equation.3">
                  <p:embed/>
                  <p:pic>
                    <p:nvPicPr>
                      <p:cNvPr id="7" name="Object 6"/>
                      <p:cNvPicPr>
                        <a:picLocks noChangeAspect="1" noChangeArrowheads="1"/>
                      </p:cNvPicPr>
                      <p:nvPr/>
                    </p:nvPicPr>
                    <p:blipFill>
                      <a:blip r:embed="rId14"/>
                      <a:srcRect/>
                      <a:stretch>
                        <a:fillRect/>
                      </a:stretch>
                    </p:blipFill>
                    <p:spPr bwMode="auto">
                      <a:xfrm>
                        <a:off x="2098675" y="2816225"/>
                        <a:ext cx="5129213" cy="844550"/>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nvGraphicFramePr>
        <p:xfrm>
          <a:off x="8153400" y="2849869"/>
          <a:ext cx="726650" cy="655331"/>
        </p:xfrm>
        <a:graphic>
          <a:graphicData uri="http://schemas.openxmlformats.org/presentationml/2006/ole">
            <mc:AlternateContent xmlns:mc="http://schemas.openxmlformats.org/markup-compatibility/2006">
              <mc:Choice xmlns:v="urn:schemas-microsoft-com:vml" Requires="v">
                <p:oleObj name="Equation" r:id="rId15" imgW="583947" imgH="482391" progId="Equation.3">
                  <p:embed/>
                </p:oleObj>
              </mc:Choice>
              <mc:Fallback>
                <p:oleObj name="Equation" r:id="rId15" imgW="583947" imgH="482391" progId="Equation.3">
                  <p:embed/>
                  <p:pic>
                    <p:nvPicPr>
                      <p:cNvPr id="8" name="Object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153400" y="2849869"/>
                        <a:ext cx="726650" cy="655331"/>
                      </a:xfrm>
                      <a:prstGeom prst="rect">
                        <a:avLst/>
                      </a:prstGeom>
                      <a:noFill/>
                      <a:ln w="6350">
                        <a:solidFill>
                          <a:schemeClr val="tx1"/>
                        </a:solidFill>
                      </a:ln>
                      <a:effectLst/>
                    </p:spPr>
                  </p:pic>
                </p:oleObj>
              </mc:Fallback>
            </mc:AlternateContent>
          </a:graphicData>
        </a:graphic>
      </p:graphicFrame>
      <p:graphicFrame>
        <p:nvGraphicFramePr>
          <p:cNvPr id="9" name="Object 8"/>
          <p:cNvGraphicFramePr>
            <a:graphicFrameLocks noChangeAspect="1"/>
          </p:cNvGraphicFramePr>
          <p:nvPr/>
        </p:nvGraphicFramePr>
        <p:xfrm>
          <a:off x="5943600" y="5181600"/>
          <a:ext cx="1828800" cy="884409"/>
        </p:xfrm>
        <a:graphic>
          <a:graphicData uri="http://schemas.openxmlformats.org/presentationml/2006/ole">
            <mc:AlternateContent xmlns:mc="http://schemas.openxmlformats.org/markup-compatibility/2006">
              <mc:Choice xmlns:v="urn:schemas-microsoft-com:vml" Requires="v">
                <p:oleObj name="Equation" r:id="rId17" imgW="1333440" imgH="647640" progId="Equation.3">
                  <p:embed/>
                </p:oleObj>
              </mc:Choice>
              <mc:Fallback>
                <p:oleObj name="Equation" r:id="rId17" imgW="1333440" imgH="647640" progId="Equation.3">
                  <p:embed/>
                  <p:pic>
                    <p:nvPicPr>
                      <p:cNvPr id="9" name="Object 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943600" y="5181600"/>
                        <a:ext cx="1828800" cy="884409"/>
                      </a:xfrm>
                      <a:prstGeom prst="rect">
                        <a:avLst/>
                      </a:prstGeom>
                      <a:noFill/>
                      <a:ln>
                        <a:noFill/>
                      </a:ln>
                    </p:spPr>
                  </p:pic>
                </p:oleObj>
              </mc:Fallback>
            </mc:AlternateContent>
          </a:graphicData>
        </a:graphic>
      </p:graphicFrame>
      <p:sp>
        <p:nvSpPr>
          <p:cNvPr id="44" name="Content Placeholder 33"/>
          <p:cNvSpPr txBox="1">
            <a:spLocks/>
          </p:cNvSpPr>
          <p:nvPr/>
        </p:nvSpPr>
        <p:spPr>
          <a:xfrm>
            <a:off x="129033" y="3048000"/>
            <a:ext cx="2765614" cy="45720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274320" marR="0" lvl="0" indent="-274320" algn="l" defTabSz="914400" rtl="0" eaLnBrk="1" fontAlgn="auto" latinLnBrk="0" hangingPunct="1">
              <a:lnSpc>
                <a:spcPct val="100000"/>
              </a:lnSpc>
              <a:spcBef>
                <a:spcPts val="580"/>
              </a:spcBef>
              <a:spcAft>
                <a:spcPts val="0"/>
              </a:spcAft>
              <a:buClr>
                <a:srgbClr val="D34817"/>
              </a:buClr>
              <a:buSzPct val="85000"/>
              <a:buFont typeface="Wingdings" pitchFamily="-48" charset="2"/>
              <a:buNone/>
              <a:tabLst/>
              <a:defRPr/>
            </a:pPr>
            <a:r>
              <a:rPr kumimoji="0" lang="en-GB" sz="1800" b="1" i="0" u="none" strike="noStrike" kern="1200" cap="none" spc="0" normalizeH="0" baseline="0" noProof="0" dirty="0">
                <a:ln>
                  <a:noFill/>
                </a:ln>
                <a:solidFill>
                  <a:srgbClr val="FF0000"/>
                </a:solidFill>
                <a:effectLst/>
                <a:uLnTx/>
                <a:uFillTx/>
                <a:latin typeface="Perpetua"/>
                <a:ea typeface="+mn-ea"/>
                <a:cs typeface="+mn-cs"/>
              </a:rPr>
              <a:t>Stored energy U:</a:t>
            </a:r>
            <a:endParaRPr kumimoji="0" lang="en-GB" sz="1800" b="1" i="0" u="none" strike="noStrike" kern="1200" cap="none" spc="0" normalizeH="0" baseline="0" noProof="0" dirty="0">
              <a:ln>
                <a:noFill/>
              </a:ln>
              <a:solidFill>
                <a:prstClr val="white">
                  <a:lumMod val="50000"/>
                </a:prstClr>
              </a:solidFill>
              <a:effectLst/>
              <a:uLnTx/>
              <a:uFillTx/>
              <a:latin typeface="Perpetua"/>
              <a:ea typeface="+mn-ea"/>
              <a:cs typeface="+mn-cs"/>
            </a:endParaRPr>
          </a:p>
        </p:txBody>
      </p:sp>
      <p:sp>
        <p:nvSpPr>
          <p:cNvPr id="45" name="Content Placeholder 33"/>
          <p:cNvSpPr txBox="1">
            <a:spLocks/>
          </p:cNvSpPr>
          <p:nvPr/>
        </p:nvSpPr>
        <p:spPr>
          <a:xfrm>
            <a:off x="129033" y="3886200"/>
            <a:ext cx="2765614" cy="45720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274320" marR="0" lvl="0" indent="-274320" algn="l" defTabSz="914400" rtl="0" eaLnBrk="1" fontAlgn="auto" latinLnBrk="0" hangingPunct="1">
              <a:lnSpc>
                <a:spcPct val="100000"/>
              </a:lnSpc>
              <a:spcBef>
                <a:spcPts val="580"/>
              </a:spcBef>
              <a:spcAft>
                <a:spcPts val="0"/>
              </a:spcAft>
              <a:buClr>
                <a:srgbClr val="D34817"/>
              </a:buClr>
              <a:buSzPct val="85000"/>
              <a:buFont typeface="Wingdings" pitchFamily="-48" charset="2"/>
              <a:buNone/>
              <a:tabLst/>
              <a:defRPr/>
            </a:pPr>
            <a:r>
              <a:rPr kumimoji="0" lang="en-GB" sz="1800" b="1" i="0" u="none" strike="noStrike" kern="1200" cap="none" spc="0" normalizeH="0" baseline="0" noProof="0" dirty="0">
                <a:ln>
                  <a:noFill/>
                </a:ln>
                <a:solidFill>
                  <a:srgbClr val="FF0000"/>
                </a:solidFill>
                <a:effectLst/>
                <a:uLnTx/>
                <a:uFillTx/>
                <a:latin typeface="Perpetua"/>
                <a:ea typeface="+mn-ea"/>
                <a:cs typeface="+mn-cs"/>
              </a:rPr>
              <a:t>Dissipated power P:</a:t>
            </a:r>
            <a:endParaRPr kumimoji="0" lang="en-GB" sz="1800" b="1" i="0" u="none" strike="noStrike" kern="1200" cap="none" spc="0" normalizeH="0" baseline="0" noProof="0" dirty="0">
              <a:ln>
                <a:noFill/>
              </a:ln>
              <a:solidFill>
                <a:prstClr val="white">
                  <a:lumMod val="50000"/>
                </a:prstClr>
              </a:solidFill>
              <a:effectLst/>
              <a:uLnTx/>
              <a:uFillTx/>
              <a:latin typeface="Perpetua"/>
              <a:ea typeface="+mn-ea"/>
              <a:cs typeface="+mn-cs"/>
            </a:endParaRPr>
          </a:p>
        </p:txBody>
      </p:sp>
      <p:sp>
        <p:nvSpPr>
          <p:cNvPr id="46" name="Content Placeholder 33"/>
          <p:cNvSpPr txBox="1">
            <a:spLocks/>
          </p:cNvSpPr>
          <p:nvPr/>
        </p:nvSpPr>
        <p:spPr>
          <a:xfrm>
            <a:off x="176118" y="5255443"/>
            <a:ext cx="1062132" cy="45720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274320" marR="0" lvl="0" indent="-274320" algn="l" defTabSz="914400" rtl="0" eaLnBrk="1" fontAlgn="auto" latinLnBrk="0" hangingPunct="1">
              <a:lnSpc>
                <a:spcPct val="100000"/>
              </a:lnSpc>
              <a:spcBef>
                <a:spcPts val="580"/>
              </a:spcBef>
              <a:spcAft>
                <a:spcPts val="0"/>
              </a:spcAft>
              <a:buClr>
                <a:srgbClr val="D34817"/>
              </a:buClr>
              <a:buSzPct val="85000"/>
              <a:buFont typeface="Wingdings" pitchFamily="-48" charset="2"/>
              <a:buNone/>
              <a:tabLst/>
              <a:defRPr/>
            </a:pPr>
            <a:r>
              <a:rPr kumimoji="0" lang="en-GB" sz="1800" b="1" i="0" u="none" strike="noStrike" kern="1200" cap="none" spc="0" normalizeH="0" baseline="0" noProof="0" dirty="0">
                <a:ln>
                  <a:noFill/>
                </a:ln>
                <a:solidFill>
                  <a:srgbClr val="FF0000"/>
                </a:solidFill>
                <a:effectLst/>
                <a:uLnTx/>
                <a:uFillTx/>
                <a:latin typeface="Perpetua"/>
                <a:ea typeface="+mn-ea"/>
                <a:cs typeface="+mn-cs"/>
              </a:rPr>
              <a:t>Q factor:</a:t>
            </a:r>
            <a:endParaRPr kumimoji="0" lang="en-GB" sz="1800" b="1" i="0" u="none" strike="noStrike" kern="1200" cap="none" spc="0" normalizeH="0" baseline="0" noProof="0" dirty="0">
              <a:ln>
                <a:noFill/>
              </a:ln>
              <a:solidFill>
                <a:prstClr val="white">
                  <a:lumMod val="50000"/>
                </a:prstClr>
              </a:solidFill>
              <a:effectLst/>
              <a:uLnTx/>
              <a:uFillTx/>
              <a:latin typeface="Perpetua"/>
              <a:ea typeface="+mn-ea"/>
              <a:cs typeface="+mn-cs"/>
            </a:endParaRPr>
          </a:p>
        </p:txBody>
      </p:sp>
      <p:graphicFrame>
        <p:nvGraphicFramePr>
          <p:cNvPr id="10" name="Object 9"/>
          <p:cNvGraphicFramePr>
            <a:graphicFrameLocks noChangeAspect="1"/>
          </p:cNvGraphicFramePr>
          <p:nvPr/>
        </p:nvGraphicFramePr>
        <p:xfrm>
          <a:off x="5334001" y="1735931"/>
          <a:ext cx="1371599" cy="328411"/>
        </p:xfrm>
        <a:graphic>
          <a:graphicData uri="http://schemas.openxmlformats.org/presentationml/2006/ole">
            <mc:AlternateContent xmlns:mc="http://schemas.openxmlformats.org/markup-compatibility/2006">
              <mc:Choice xmlns:v="urn:schemas-microsoft-com:vml" Requires="v">
                <p:oleObj name="Equation" r:id="rId19" imgW="901440" imgH="215640" progId="Equation.3">
                  <p:embed/>
                </p:oleObj>
              </mc:Choice>
              <mc:Fallback>
                <p:oleObj name="Equation" r:id="rId19" imgW="901440" imgH="215640" progId="Equation.3">
                  <p:embed/>
                  <p:pic>
                    <p:nvPicPr>
                      <p:cNvPr id="10" name="Object 9"/>
                      <p:cNvPicPr/>
                      <p:nvPr/>
                    </p:nvPicPr>
                    <p:blipFill>
                      <a:blip r:embed="rId20"/>
                      <a:stretch>
                        <a:fillRect/>
                      </a:stretch>
                    </p:blipFill>
                    <p:spPr>
                      <a:xfrm>
                        <a:off x="5334001" y="1735931"/>
                        <a:ext cx="1371599" cy="328411"/>
                      </a:xfrm>
                      <a:prstGeom prst="rect">
                        <a:avLst/>
                      </a:prstGeom>
                    </p:spPr>
                  </p:pic>
                </p:oleObj>
              </mc:Fallback>
            </mc:AlternateContent>
          </a:graphicData>
        </a:graphic>
      </p:graphicFrame>
      <p:sp>
        <p:nvSpPr>
          <p:cNvPr id="5" name="Footer Placeholder 4">
            <a:extLst>
              <a:ext uri="{FF2B5EF4-FFF2-40B4-BE49-F238E27FC236}">
                <a16:creationId xmlns:a16="http://schemas.microsoft.com/office/drawing/2014/main" id="{BCC378D3-CAA8-46C1-B219-A390DAA99662}"/>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Perpetua"/>
                <a:ea typeface="+mn-ea"/>
                <a:cs typeface="+mn-cs"/>
              </a:rPr>
              <a:t>JUAS  2021: SC RF  - Caspers/Wendt/Bozzolan/Calatroni</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
        <p:nvSpPr>
          <p:cNvPr id="4" name="Date Placeholder 3">
            <a:extLst>
              <a:ext uri="{FF2B5EF4-FFF2-40B4-BE49-F238E27FC236}">
                <a16:creationId xmlns:a16="http://schemas.microsoft.com/office/drawing/2014/main" id="{DC0AFF73-5AD2-41EA-BA72-B5F5876D37E5}"/>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Perpetua"/>
                <a:ea typeface="+mn-ea"/>
                <a:cs typeface="+mn-cs"/>
              </a:rPr>
              <a:t>Feb 2021</a:t>
            </a:r>
            <a:endParaRPr kumimoji="0" lang="en-GB" sz="1400" b="0" i="0" u="none" strike="noStrike" kern="1200" cap="none" spc="0" normalizeH="0" baseline="0" noProof="0" dirty="0">
              <a:ln>
                <a:noFill/>
              </a:ln>
              <a:solidFill>
                <a:prstClr val="black"/>
              </a:solidFill>
              <a:effectLst/>
              <a:uLnTx/>
              <a:uFillTx/>
              <a:latin typeface="Perpetua"/>
              <a:ea typeface="+mn-ea"/>
              <a:cs typeface="+mn-cs"/>
            </a:endParaRPr>
          </a:p>
        </p:txBody>
      </p:sp>
    </p:spTree>
    <p:extLst>
      <p:ext uri="{BB962C8B-B14F-4D97-AF65-F5344CB8AC3E}">
        <p14:creationId xmlns:p14="http://schemas.microsoft.com/office/powerpoint/2010/main" val="28712098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3"/>
          <p:cNvSpPr>
            <a:spLocks noGrp="1"/>
          </p:cNvSpPr>
          <p:nvPr>
            <p:ph type="sldNum" sz="quarter" idx="12"/>
          </p:nvPr>
        </p:nvSpPr>
        <p:spPr/>
        <p:txBody>
          <a:bodyPr/>
          <a:lstStyle/>
          <a:p>
            <a:pPr>
              <a:defRPr/>
            </a:pPr>
            <a:fld id="{DC20C39E-E1F4-466C-8291-ECE6644B71B4}" type="slidenum">
              <a:rPr lang="en-US"/>
              <a:pPr>
                <a:defRPr/>
              </a:pPr>
              <a:t>18</a:t>
            </a:fld>
            <a:endParaRPr lang="en-US" dirty="0"/>
          </a:p>
        </p:txBody>
      </p:sp>
      <p:sp>
        <p:nvSpPr>
          <p:cNvPr id="5127" name="Rectangle 2"/>
          <p:cNvSpPr>
            <a:spLocks noGrp="1" noChangeArrowheads="1"/>
          </p:cNvSpPr>
          <p:nvPr>
            <p:ph type="title" idx="4294967295"/>
          </p:nvPr>
        </p:nvSpPr>
        <p:spPr>
          <a:xfrm>
            <a:off x="146304" y="76200"/>
            <a:ext cx="8845296" cy="762000"/>
          </a:xfrm>
        </p:spPr>
        <p:txBody>
          <a:bodyPr/>
          <a:lstStyle/>
          <a:p>
            <a:pPr algn="ctr" eaLnBrk="1" hangingPunct="1"/>
            <a:r>
              <a:rPr lang="en-GB" dirty="0"/>
              <a:t>Surface Resistance</a:t>
            </a:r>
          </a:p>
        </p:txBody>
      </p:sp>
      <p:sp>
        <p:nvSpPr>
          <p:cNvPr id="8" name="Rectangle 3"/>
          <p:cNvSpPr txBox="1">
            <a:spLocks noChangeArrowheads="1"/>
          </p:cNvSpPr>
          <p:nvPr/>
        </p:nvSpPr>
        <p:spPr>
          <a:xfrm>
            <a:off x="146304" y="685801"/>
            <a:ext cx="8845296" cy="5512526"/>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buFontTx/>
              <a:buNone/>
            </a:pPr>
            <a:r>
              <a:rPr lang="en-US" sz="2000" dirty="0"/>
              <a:t>Since we will deal a lot with the surface resistance </a:t>
            </a:r>
            <a:r>
              <a:rPr lang="en-US" sz="2000" i="1" dirty="0">
                <a:solidFill>
                  <a:schemeClr val="accent1"/>
                </a:solidFill>
                <a:latin typeface="Times New Roman" pitchFamily="18" charset="0"/>
              </a:rPr>
              <a:t>R</a:t>
            </a:r>
            <a:r>
              <a:rPr lang="en-US" sz="2000" i="1" baseline="-25000" dirty="0">
                <a:solidFill>
                  <a:schemeClr val="accent1"/>
                </a:solidFill>
                <a:latin typeface="Times New Roman" pitchFamily="18" charset="0"/>
              </a:rPr>
              <a:t>s</a:t>
            </a:r>
            <a:r>
              <a:rPr lang="en-US" sz="2000" dirty="0"/>
              <a:t>, </a:t>
            </a:r>
            <a:br>
              <a:rPr lang="en-US" sz="2000" dirty="0"/>
            </a:br>
            <a:r>
              <a:rPr lang="en-US" sz="2000" dirty="0"/>
              <a:t>here is a </a:t>
            </a:r>
            <a:r>
              <a:rPr lang="en-US" sz="2000" dirty="0">
                <a:solidFill>
                  <a:schemeClr val="accent1"/>
                </a:solidFill>
              </a:rPr>
              <a:t>simple DC model </a:t>
            </a:r>
            <a:r>
              <a:rPr lang="en-US" sz="2000" dirty="0"/>
              <a:t>that gives a rough idea of what it means:</a:t>
            </a:r>
          </a:p>
          <a:p>
            <a:pPr marL="0" indent="0">
              <a:buFontTx/>
              <a:buNone/>
            </a:pPr>
            <a:r>
              <a:rPr lang="en-US" sz="2000" dirty="0"/>
              <a:t>Consider a square sheet of metal and calculate its </a:t>
            </a:r>
            <a:r>
              <a:rPr lang="en-US" sz="2000" dirty="0">
                <a:solidFill>
                  <a:schemeClr val="accent1"/>
                </a:solidFill>
              </a:rPr>
              <a:t>resistance to a transverse current </a:t>
            </a:r>
            <a:r>
              <a:rPr lang="en-US" sz="2000" dirty="0"/>
              <a:t>flow:</a:t>
            </a:r>
          </a:p>
          <a:p>
            <a:pPr marL="0" indent="0">
              <a:buFontTx/>
              <a:buNone/>
            </a:pPr>
            <a:endParaRPr lang="en-US" sz="2000" dirty="0"/>
          </a:p>
          <a:p>
            <a:pPr marL="0" indent="0">
              <a:buFontTx/>
              <a:buNone/>
            </a:pPr>
            <a:endParaRPr lang="en-US" sz="2000" dirty="0"/>
          </a:p>
          <a:p>
            <a:pPr marL="0" indent="0">
              <a:buFontTx/>
              <a:buNone/>
            </a:pPr>
            <a:endParaRPr lang="en-US" sz="2000" dirty="0"/>
          </a:p>
          <a:p>
            <a:pPr marL="0" indent="0">
              <a:buFontTx/>
              <a:buNone/>
            </a:pPr>
            <a:endParaRPr lang="en-US" sz="2000" dirty="0"/>
          </a:p>
          <a:p>
            <a:pPr marL="0" indent="0">
              <a:buFontTx/>
              <a:buNone/>
            </a:pPr>
            <a:endParaRPr lang="en-US" sz="2000" dirty="0"/>
          </a:p>
          <a:p>
            <a:pPr marL="0" indent="0">
              <a:buFontTx/>
              <a:buNone/>
            </a:pPr>
            <a:endParaRPr lang="en-US" sz="2000" dirty="0"/>
          </a:p>
          <a:p>
            <a:pPr marL="0" indent="0">
              <a:buFontTx/>
              <a:buNone/>
            </a:pPr>
            <a:endParaRPr lang="en-US" sz="2000" dirty="0"/>
          </a:p>
          <a:p>
            <a:pPr marL="0" indent="0">
              <a:buFontTx/>
              <a:buNone/>
            </a:pPr>
            <a:endParaRPr lang="en-US" sz="2000" dirty="0"/>
          </a:p>
          <a:p>
            <a:r>
              <a:rPr lang="en-US" sz="2000" dirty="0"/>
              <a:t>The surface resistance </a:t>
            </a:r>
            <a:r>
              <a:rPr lang="en-US" sz="2000" i="1" dirty="0">
                <a:solidFill>
                  <a:schemeClr val="accent1"/>
                </a:solidFill>
                <a:latin typeface="Times New Roman" pitchFamily="18" charset="0"/>
              </a:rPr>
              <a:t>R</a:t>
            </a:r>
            <a:r>
              <a:rPr lang="en-US" sz="2000" i="1" baseline="-25000" dirty="0">
                <a:solidFill>
                  <a:schemeClr val="accent1"/>
                </a:solidFill>
                <a:latin typeface="Times New Roman" pitchFamily="18" charset="0"/>
              </a:rPr>
              <a:t>s</a:t>
            </a:r>
            <a:r>
              <a:rPr lang="en-US" sz="2000" dirty="0"/>
              <a:t> is the </a:t>
            </a:r>
            <a:r>
              <a:rPr lang="en-US" sz="2000" dirty="0">
                <a:solidFill>
                  <a:schemeClr val="accent1"/>
                </a:solidFill>
              </a:rPr>
              <a:t>resistance</a:t>
            </a:r>
            <a:r>
              <a:rPr lang="en-US" sz="2000" dirty="0"/>
              <a:t> that a </a:t>
            </a:r>
            <a:r>
              <a:rPr lang="en-US" sz="2000" dirty="0">
                <a:solidFill>
                  <a:schemeClr val="accent1"/>
                </a:solidFill>
              </a:rPr>
              <a:t>square piece of conductor </a:t>
            </a:r>
            <a:br>
              <a:rPr lang="en-US" sz="2000" dirty="0"/>
            </a:br>
            <a:r>
              <a:rPr lang="en-US" sz="2000" dirty="0"/>
              <a:t>opposes to the flow of the currents induced by the RF wave, </a:t>
            </a:r>
            <a:r>
              <a:rPr lang="en-US" sz="2000" dirty="0">
                <a:solidFill>
                  <a:schemeClr val="accent1"/>
                </a:solidFill>
              </a:rPr>
              <a:t>within a layer </a:t>
            </a:r>
            <a:r>
              <a:rPr lang="en-US" sz="2000" dirty="0">
                <a:solidFill>
                  <a:schemeClr val="accent1"/>
                </a:solidFill>
                <a:sym typeface="Symbol" pitchFamily="18" charset="2"/>
              </a:rPr>
              <a:t> (skin depth)</a:t>
            </a:r>
          </a:p>
          <a:p>
            <a:r>
              <a:rPr lang="en-US" sz="2000" i="1" dirty="0">
                <a:solidFill>
                  <a:schemeClr val="accent1"/>
                </a:solidFill>
                <a:sym typeface="Symbol" pitchFamily="18" charset="2"/>
              </a:rPr>
              <a:t>ρ</a:t>
            </a:r>
            <a:r>
              <a:rPr lang="en-US" sz="2000" dirty="0">
                <a:solidFill>
                  <a:schemeClr val="accent1"/>
                </a:solidFill>
                <a:sym typeface="Symbol" pitchFamily="18" charset="2"/>
              </a:rPr>
              <a:t> </a:t>
            </a:r>
            <a:r>
              <a:rPr lang="en-US" sz="2000" dirty="0">
                <a:sym typeface="Symbol" pitchFamily="18" charset="2"/>
              </a:rPr>
              <a:t>is the specific electrical resistance, given in [</a:t>
            </a:r>
            <a:r>
              <a:rPr lang="en-US" sz="2000" dirty="0" err="1">
                <a:sym typeface="Symbol" pitchFamily="18" charset="2"/>
              </a:rPr>
              <a:t>Ωm</a:t>
            </a:r>
            <a:r>
              <a:rPr lang="en-US" sz="2000" dirty="0">
                <a:sym typeface="Symbol" pitchFamily="18" charset="2"/>
              </a:rPr>
              <a:t>]…and the inverse is the conductivity </a:t>
            </a:r>
            <a:r>
              <a:rPr lang="el-GR" sz="2000" dirty="0">
                <a:solidFill>
                  <a:srgbClr val="FF0000"/>
                </a:solidFill>
                <a:latin typeface="Cambria" panose="02040503050406030204" pitchFamily="18" charset="0"/>
                <a:ea typeface="Cambria" panose="02040503050406030204" pitchFamily="18" charset="0"/>
                <a:sym typeface="Symbol" pitchFamily="18" charset="2"/>
              </a:rPr>
              <a:t>σ</a:t>
            </a:r>
            <a:endParaRPr lang="en-US" sz="2000" dirty="0">
              <a:solidFill>
                <a:srgbClr val="FF0000"/>
              </a:solidFill>
              <a:sym typeface="Symbol" pitchFamily="18" charset="2"/>
            </a:endParaRPr>
          </a:p>
          <a:p>
            <a:pPr marL="320040" lvl="1" indent="0">
              <a:buNone/>
            </a:pPr>
            <a:r>
              <a:rPr lang="en-US" sz="1800" dirty="0">
                <a:sym typeface="Symbol" pitchFamily="18" charset="2"/>
              </a:rPr>
              <a:t>For copper: </a:t>
            </a:r>
            <a:r>
              <a:rPr lang="en-US" sz="1800" i="1" dirty="0" err="1">
                <a:sym typeface="Symbol" pitchFamily="18" charset="2"/>
              </a:rPr>
              <a:t>ρ</a:t>
            </a:r>
            <a:r>
              <a:rPr lang="en-US" sz="1800" i="1" baseline="-25000" dirty="0" err="1">
                <a:sym typeface="Symbol" pitchFamily="18" charset="2"/>
              </a:rPr>
              <a:t>Cu</a:t>
            </a:r>
            <a:r>
              <a:rPr lang="en-US" sz="1800" i="1" dirty="0">
                <a:sym typeface="Symbol" pitchFamily="18" charset="2"/>
              </a:rPr>
              <a:t> </a:t>
            </a:r>
            <a:r>
              <a:rPr lang="en-US" sz="1800" dirty="0">
                <a:sym typeface="Symbol" pitchFamily="18" charset="2"/>
              </a:rPr>
              <a:t>= 17･10</a:t>
            </a:r>
            <a:r>
              <a:rPr lang="en-US" sz="1800" baseline="30000" dirty="0">
                <a:sym typeface="Symbol" pitchFamily="18" charset="2"/>
              </a:rPr>
              <a:t>-3</a:t>
            </a:r>
            <a:r>
              <a:rPr lang="en-US" sz="1800" dirty="0">
                <a:sym typeface="Symbol" pitchFamily="18" charset="2"/>
              </a:rPr>
              <a:t> Ω･mm</a:t>
            </a:r>
            <a:r>
              <a:rPr lang="en-US" sz="1800" baseline="30000" dirty="0">
                <a:sym typeface="Symbol" pitchFamily="18" charset="2"/>
              </a:rPr>
              <a:t>2</a:t>
            </a:r>
            <a:r>
              <a:rPr lang="en-US" sz="1800" dirty="0">
                <a:sym typeface="Symbol" pitchFamily="18" charset="2"/>
              </a:rPr>
              <a:t>/m = 17 </a:t>
            </a:r>
            <a:r>
              <a:rPr lang="en-US" sz="1800" dirty="0" err="1">
                <a:sym typeface="Symbol" pitchFamily="18" charset="2"/>
              </a:rPr>
              <a:t>nΩ</a:t>
            </a:r>
            <a:r>
              <a:rPr lang="en-US" sz="1800" dirty="0">
                <a:sym typeface="Symbol" pitchFamily="18" charset="2"/>
              </a:rPr>
              <a:t> m (</a:t>
            </a:r>
            <a:r>
              <a:rPr lang="en-US" sz="1400" dirty="0">
                <a:sym typeface="Symbol" pitchFamily="18" charset="2"/>
              </a:rPr>
              <a:t>A one meter long Cu-wire of 1 mm</a:t>
            </a:r>
            <a:r>
              <a:rPr lang="en-US" sz="1400" baseline="30000" dirty="0">
                <a:sym typeface="Symbol" pitchFamily="18" charset="2"/>
              </a:rPr>
              <a:t>2</a:t>
            </a:r>
            <a:r>
              <a:rPr lang="en-US" sz="1400" dirty="0">
                <a:sym typeface="Symbol" pitchFamily="18" charset="2"/>
              </a:rPr>
              <a:t> cross-section has 17 m</a:t>
            </a:r>
            <a:r>
              <a:rPr lang="el-GR" sz="1400" dirty="0">
                <a:ea typeface="Cambria" panose="02040503050406030204" pitchFamily="18" charset="0"/>
                <a:sym typeface="Symbol" pitchFamily="18" charset="2"/>
              </a:rPr>
              <a:t>Ω</a:t>
            </a:r>
            <a:r>
              <a:rPr lang="en-GB" sz="1400" dirty="0">
                <a:ea typeface="Cambria" panose="02040503050406030204" pitchFamily="18" charset="0"/>
                <a:sym typeface="Symbol" pitchFamily="18" charset="2"/>
              </a:rPr>
              <a:t> </a:t>
            </a:r>
            <a:r>
              <a:rPr lang="en-GB" sz="1800" dirty="0">
                <a:ea typeface="Cambria" panose="02040503050406030204" pitchFamily="18" charset="0"/>
                <a:sym typeface="Symbol" pitchFamily="18" charset="2"/>
              </a:rPr>
              <a:t>)</a:t>
            </a:r>
            <a:endParaRPr lang="en-US" sz="1800" dirty="0">
              <a:sym typeface="Symbol" pitchFamily="18" charset="2"/>
            </a:endParaRPr>
          </a:p>
          <a:p>
            <a:pPr marL="0" indent="0">
              <a:buFontTx/>
              <a:buNone/>
            </a:pPr>
            <a:r>
              <a:rPr lang="en-US" sz="2000" dirty="0">
                <a:solidFill>
                  <a:schemeClr val="accent1"/>
                </a:solidFill>
                <a:sym typeface="Symbol" pitchFamily="18" charset="2"/>
              </a:rPr>
              <a:t> </a:t>
            </a:r>
          </a:p>
        </p:txBody>
      </p:sp>
      <p:sp>
        <p:nvSpPr>
          <p:cNvPr id="12" name="Text Box 30"/>
          <p:cNvSpPr txBox="1">
            <a:spLocks noChangeArrowheads="1"/>
          </p:cNvSpPr>
          <p:nvPr/>
        </p:nvSpPr>
        <p:spPr bwMode="auto">
          <a:xfrm>
            <a:off x="925767" y="3331840"/>
            <a:ext cx="296862" cy="366713"/>
          </a:xfrm>
          <a:prstGeom prst="rect">
            <a:avLst/>
          </a:prstGeom>
          <a:noFill/>
          <a:ln w="12700">
            <a:noFill/>
            <a:miter lim="800000"/>
            <a:headEnd/>
            <a:tailEnd/>
          </a:ln>
          <a:effectLst/>
        </p:spPr>
        <p:txBody>
          <a:bodyPr wrap="none">
            <a:spAutoFit/>
          </a:bodyPr>
          <a:lstStyle/>
          <a:p>
            <a:r>
              <a:rPr lang="en-US" sz="1800">
                <a:solidFill>
                  <a:srgbClr val="FF0000"/>
                </a:solidFill>
                <a:latin typeface="Arial" pitchFamily="34" charset="0"/>
                <a:sym typeface="Symbol" pitchFamily="18" charset="2"/>
              </a:rPr>
              <a:t></a:t>
            </a:r>
          </a:p>
        </p:txBody>
      </p:sp>
      <p:graphicFrame>
        <p:nvGraphicFramePr>
          <p:cNvPr id="13" name="Object 31"/>
          <p:cNvGraphicFramePr>
            <a:graphicFrameLocks noChangeAspect="1"/>
          </p:cNvGraphicFramePr>
          <p:nvPr>
            <p:extLst>
              <p:ext uri="{D42A27DB-BD31-4B8C-83A1-F6EECF244321}">
                <p14:modId xmlns:p14="http://schemas.microsoft.com/office/powerpoint/2010/main" val="428965690"/>
              </p:ext>
            </p:extLst>
          </p:nvPr>
        </p:nvGraphicFramePr>
        <p:xfrm>
          <a:off x="5675195" y="3581400"/>
          <a:ext cx="2644924" cy="848547"/>
        </p:xfrm>
        <a:graphic>
          <a:graphicData uri="http://schemas.openxmlformats.org/presentationml/2006/ole">
            <mc:AlternateContent xmlns:mc="http://schemas.openxmlformats.org/markup-compatibility/2006">
              <mc:Choice xmlns:v="urn:schemas-microsoft-com:vml" Requires="v">
                <p:oleObj name="Equation" r:id="rId3" imgW="1384200" imgH="444240" progId="Equation.3">
                  <p:embed/>
                </p:oleObj>
              </mc:Choice>
              <mc:Fallback>
                <p:oleObj name="Equation" r:id="rId3" imgW="1384200" imgH="444240" progId="Equation.3">
                  <p:embed/>
                  <p:pic>
                    <p:nvPicPr>
                      <p:cNvPr id="127007" name="Object 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5195" y="3581400"/>
                        <a:ext cx="2644924" cy="8485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Line 32"/>
          <p:cNvSpPr>
            <a:spLocks noChangeShapeType="1"/>
          </p:cNvSpPr>
          <p:nvPr/>
        </p:nvSpPr>
        <p:spPr bwMode="auto">
          <a:xfrm>
            <a:off x="606679" y="3044503"/>
            <a:ext cx="1260475" cy="0"/>
          </a:xfrm>
          <a:prstGeom prst="line">
            <a:avLst/>
          </a:prstGeom>
          <a:noFill/>
          <a:ln w="38100">
            <a:solidFill>
              <a:srgbClr val="FF0000"/>
            </a:solidFill>
            <a:round/>
            <a:headEnd/>
            <a:tailEnd type="triangle" w="med" len="med"/>
          </a:ln>
          <a:effectLst/>
        </p:spPr>
        <p:txBody>
          <a:bodyPr/>
          <a:lstStyle/>
          <a:p>
            <a:endParaRPr lang="en-GB"/>
          </a:p>
        </p:txBody>
      </p:sp>
      <p:sp>
        <p:nvSpPr>
          <p:cNvPr id="15" name="Line 33"/>
          <p:cNvSpPr>
            <a:spLocks noChangeShapeType="1"/>
          </p:cNvSpPr>
          <p:nvPr/>
        </p:nvSpPr>
        <p:spPr bwMode="auto">
          <a:xfrm>
            <a:off x="4775454" y="3044503"/>
            <a:ext cx="1260475" cy="0"/>
          </a:xfrm>
          <a:prstGeom prst="line">
            <a:avLst/>
          </a:prstGeom>
          <a:noFill/>
          <a:ln w="38100">
            <a:solidFill>
              <a:srgbClr val="FF0000"/>
            </a:solidFill>
            <a:round/>
            <a:headEnd/>
            <a:tailEnd type="triangle" w="med" len="med"/>
          </a:ln>
          <a:effectLst/>
        </p:spPr>
        <p:txBody>
          <a:bodyPr/>
          <a:lstStyle/>
          <a:p>
            <a:endParaRPr lang="en-GB"/>
          </a:p>
        </p:txBody>
      </p:sp>
      <p:sp>
        <p:nvSpPr>
          <p:cNvPr id="16" name="Rectangle 4"/>
          <p:cNvSpPr>
            <a:spLocks noChangeArrowheads="1"/>
          </p:cNvSpPr>
          <p:nvPr/>
        </p:nvSpPr>
        <p:spPr bwMode="auto">
          <a:xfrm>
            <a:off x="1228979" y="3581078"/>
            <a:ext cx="2879725" cy="360362"/>
          </a:xfrm>
          <a:prstGeom prst="rect">
            <a:avLst/>
          </a:prstGeom>
          <a:noFill/>
          <a:ln w="12700">
            <a:solidFill>
              <a:schemeClr val="tx2"/>
            </a:solidFill>
            <a:miter lim="800000"/>
            <a:headEnd/>
            <a:tailEnd/>
          </a:ln>
          <a:effectLst/>
        </p:spPr>
        <p:txBody>
          <a:bodyPr wrap="none" anchor="ctr"/>
          <a:lstStyle/>
          <a:p>
            <a:endParaRPr lang="en-GB"/>
          </a:p>
        </p:txBody>
      </p:sp>
      <p:sp>
        <p:nvSpPr>
          <p:cNvPr id="17" name="Line 5"/>
          <p:cNvSpPr>
            <a:spLocks noChangeShapeType="1"/>
          </p:cNvSpPr>
          <p:nvPr/>
        </p:nvSpPr>
        <p:spPr bwMode="auto">
          <a:xfrm flipV="1">
            <a:off x="1228979" y="2320603"/>
            <a:ext cx="1619250" cy="1260475"/>
          </a:xfrm>
          <a:prstGeom prst="line">
            <a:avLst/>
          </a:prstGeom>
          <a:noFill/>
          <a:ln w="12700">
            <a:solidFill>
              <a:schemeClr val="tx2"/>
            </a:solidFill>
            <a:round/>
            <a:headEnd/>
            <a:tailEnd/>
          </a:ln>
          <a:effectLst/>
        </p:spPr>
        <p:txBody>
          <a:bodyPr/>
          <a:lstStyle/>
          <a:p>
            <a:endParaRPr lang="en-GB"/>
          </a:p>
        </p:txBody>
      </p:sp>
      <p:sp>
        <p:nvSpPr>
          <p:cNvPr id="18" name="Line 6"/>
          <p:cNvSpPr>
            <a:spLocks noChangeShapeType="1"/>
          </p:cNvSpPr>
          <p:nvPr/>
        </p:nvSpPr>
        <p:spPr bwMode="auto">
          <a:xfrm flipV="1">
            <a:off x="4108704" y="2320603"/>
            <a:ext cx="1620838" cy="1260475"/>
          </a:xfrm>
          <a:prstGeom prst="line">
            <a:avLst/>
          </a:prstGeom>
          <a:noFill/>
          <a:ln w="12700">
            <a:solidFill>
              <a:schemeClr val="tx2"/>
            </a:solidFill>
            <a:round/>
            <a:headEnd/>
            <a:tailEnd/>
          </a:ln>
          <a:effectLst/>
        </p:spPr>
        <p:txBody>
          <a:bodyPr/>
          <a:lstStyle/>
          <a:p>
            <a:endParaRPr lang="en-GB"/>
          </a:p>
        </p:txBody>
      </p:sp>
      <p:sp>
        <p:nvSpPr>
          <p:cNvPr id="19" name="Line 7"/>
          <p:cNvSpPr>
            <a:spLocks noChangeShapeType="1"/>
          </p:cNvSpPr>
          <p:nvPr/>
        </p:nvSpPr>
        <p:spPr bwMode="auto">
          <a:xfrm flipV="1">
            <a:off x="4108704" y="2680965"/>
            <a:ext cx="1620838" cy="1260475"/>
          </a:xfrm>
          <a:prstGeom prst="line">
            <a:avLst/>
          </a:prstGeom>
          <a:noFill/>
          <a:ln w="12700">
            <a:solidFill>
              <a:schemeClr val="tx2"/>
            </a:solidFill>
            <a:round/>
            <a:headEnd/>
            <a:tailEnd/>
          </a:ln>
          <a:effectLst/>
        </p:spPr>
        <p:txBody>
          <a:bodyPr/>
          <a:lstStyle/>
          <a:p>
            <a:endParaRPr lang="en-GB"/>
          </a:p>
        </p:txBody>
      </p:sp>
      <p:sp>
        <p:nvSpPr>
          <p:cNvPr id="20" name="Line 8"/>
          <p:cNvSpPr>
            <a:spLocks noChangeShapeType="1"/>
          </p:cNvSpPr>
          <p:nvPr/>
        </p:nvSpPr>
        <p:spPr bwMode="auto">
          <a:xfrm>
            <a:off x="2848229" y="2320603"/>
            <a:ext cx="2881313" cy="0"/>
          </a:xfrm>
          <a:prstGeom prst="line">
            <a:avLst/>
          </a:prstGeom>
          <a:noFill/>
          <a:ln w="12700">
            <a:solidFill>
              <a:schemeClr val="tx2"/>
            </a:solidFill>
            <a:round/>
            <a:headEnd/>
            <a:tailEnd/>
          </a:ln>
          <a:effectLst/>
        </p:spPr>
        <p:txBody>
          <a:bodyPr/>
          <a:lstStyle/>
          <a:p>
            <a:endParaRPr lang="en-GB"/>
          </a:p>
        </p:txBody>
      </p:sp>
      <p:sp>
        <p:nvSpPr>
          <p:cNvPr id="24" name="Line 9"/>
          <p:cNvSpPr>
            <a:spLocks noChangeShapeType="1"/>
          </p:cNvSpPr>
          <p:nvPr/>
        </p:nvSpPr>
        <p:spPr bwMode="auto">
          <a:xfrm>
            <a:off x="5729542" y="2320603"/>
            <a:ext cx="0" cy="360362"/>
          </a:xfrm>
          <a:prstGeom prst="line">
            <a:avLst/>
          </a:prstGeom>
          <a:noFill/>
          <a:ln w="12700">
            <a:solidFill>
              <a:schemeClr val="tx2"/>
            </a:solidFill>
            <a:round/>
            <a:headEnd/>
            <a:tailEnd/>
          </a:ln>
          <a:effectLst/>
        </p:spPr>
        <p:txBody>
          <a:bodyPr/>
          <a:lstStyle/>
          <a:p>
            <a:endParaRPr lang="en-GB"/>
          </a:p>
        </p:txBody>
      </p:sp>
      <p:sp>
        <p:nvSpPr>
          <p:cNvPr id="25" name="Text Box 12"/>
          <p:cNvSpPr txBox="1">
            <a:spLocks noChangeArrowheads="1"/>
          </p:cNvSpPr>
          <p:nvPr/>
        </p:nvSpPr>
        <p:spPr bwMode="auto">
          <a:xfrm>
            <a:off x="603504" y="2688903"/>
            <a:ext cx="895350" cy="366712"/>
          </a:xfrm>
          <a:prstGeom prst="rect">
            <a:avLst/>
          </a:prstGeom>
          <a:noFill/>
          <a:ln w="12700">
            <a:noFill/>
            <a:miter lim="800000"/>
            <a:headEnd/>
            <a:tailEnd/>
          </a:ln>
          <a:effectLst/>
        </p:spPr>
        <p:txBody>
          <a:bodyPr wrap="none">
            <a:spAutoFit/>
          </a:bodyPr>
          <a:lstStyle/>
          <a:p>
            <a:r>
              <a:rPr lang="en-US" sz="1800">
                <a:solidFill>
                  <a:schemeClr val="tx1"/>
                </a:solidFill>
                <a:latin typeface="Arial" pitchFamily="34" charset="0"/>
              </a:rPr>
              <a:t>current</a:t>
            </a:r>
          </a:p>
        </p:txBody>
      </p:sp>
      <p:graphicFrame>
        <p:nvGraphicFramePr>
          <p:cNvPr id="26" name="Object 13"/>
          <p:cNvGraphicFramePr>
            <a:graphicFrameLocks noChangeAspect="1"/>
          </p:cNvGraphicFramePr>
          <p:nvPr>
            <p:extLst>
              <p:ext uri="{D42A27DB-BD31-4B8C-83A1-F6EECF244321}">
                <p14:modId xmlns:p14="http://schemas.microsoft.com/office/powerpoint/2010/main" val="3789282603"/>
              </p:ext>
            </p:extLst>
          </p:nvPr>
        </p:nvGraphicFramePr>
        <p:xfrm>
          <a:off x="6251607" y="2215778"/>
          <a:ext cx="1079500" cy="839788"/>
        </p:xfrm>
        <a:graphic>
          <a:graphicData uri="http://schemas.openxmlformats.org/presentationml/2006/ole">
            <mc:AlternateContent xmlns:mc="http://schemas.openxmlformats.org/markup-compatibility/2006">
              <mc:Choice xmlns:v="urn:schemas-microsoft-com:vml" Requires="v">
                <p:oleObj name="Equation" r:id="rId5" imgW="457200" imgH="355320" progId="Equation.3">
                  <p:embed/>
                </p:oleObj>
              </mc:Choice>
              <mc:Fallback>
                <p:oleObj name="Equation" r:id="rId5" imgW="457200" imgH="355320" progId="Equation.3">
                  <p:embed/>
                  <p:pic>
                    <p:nvPicPr>
                      <p:cNvPr id="126989"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51607" y="2215778"/>
                        <a:ext cx="1079500" cy="839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Text Box 14"/>
          <p:cNvSpPr txBox="1">
            <a:spLocks noChangeArrowheads="1"/>
          </p:cNvSpPr>
          <p:nvPr/>
        </p:nvSpPr>
        <p:spPr bwMode="auto">
          <a:xfrm>
            <a:off x="925767" y="3574728"/>
            <a:ext cx="311150" cy="366712"/>
          </a:xfrm>
          <a:prstGeom prst="rect">
            <a:avLst/>
          </a:prstGeom>
          <a:noFill/>
          <a:ln w="12700">
            <a:noFill/>
            <a:miter lim="800000"/>
            <a:headEnd/>
            <a:tailEnd/>
          </a:ln>
          <a:effectLst/>
        </p:spPr>
        <p:txBody>
          <a:bodyPr wrap="none">
            <a:spAutoFit/>
          </a:bodyPr>
          <a:lstStyle/>
          <a:p>
            <a:r>
              <a:rPr lang="en-US" sz="1800">
                <a:solidFill>
                  <a:schemeClr val="tx1"/>
                </a:solidFill>
                <a:latin typeface="Arial" pitchFamily="34" charset="0"/>
              </a:rPr>
              <a:t>d</a:t>
            </a:r>
          </a:p>
        </p:txBody>
      </p:sp>
      <p:sp>
        <p:nvSpPr>
          <p:cNvPr id="28" name="Text Box 15"/>
          <p:cNvSpPr txBox="1">
            <a:spLocks noChangeArrowheads="1"/>
          </p:cNvSpPr>
          <p:nvPr/>
        </p:nvSpPr>
        <p:spPr bwMode="auto">
          <a:xfrm>
            <a:off x="2051304" y="2504753"/>
            <a:ext cx="311150" cy="366712"/>
          </a:xfrm>
          <a:prstGeom prst="rect">
            <a:avLst/>
          </a:prstGeom>
          <a:noFill/>
          <a:ln w="12700">
            <a:noFill/>
            <a:miter lim="800000"/>
            <a:headEnd/>
            <a:tailEnd/>
          </a:ln>
          <a:effectLst/>
        </p:spPr>
        <p:txBody>
          <a:bodyPr wrap="none">
            <a:spAutoFit/>
          </a:bodyPr>
          <a:lstStyle/>
          <a:p>
            <a:r>
              <a:rPr lang="en-US" sz="1800">
                <a:solidFill>
                  <a:schemeClr val="tx1"/>
                </a:solidFill>
                <a:latin typeface="Arial" pitchFamily="34" charset="0"/>
              </a:rPr>
              <a:t>a</a:t>
            </a:r>
          </a:p>
        </p:txBody>
      </p:sp>
      <p:sp>
        <p:nvSpPr>
          <p:cNvPr id="29" name="Text Box 16"/>
          <p:cNvSpPr txBox="1">
            <a:spLocks noChangeArrowheads="1"/>
          </p:cNvSpPr>
          <p:nvPr/>
        </p:nvSpPr>
        <p:spPr bwMode="auto">
          <a:xfrm>
            <a:off x="3953129" y="1953890"/>
            <a:ext cx="311150" cy="366713"/>
          </a:xfrm>
          <a:prstGeom prst="rect">
            <a:avLst/>
          </a:prstGeom>
          <a:noFill/>
          <a:ln w="12700">
            <a:noFill/>
            <a:miter lim="800000"/>
            <a:headEnd/>
            <a:tailEnd/>
          </a:ln>
          <a:effectLst/>
        </p:spPr>
        <p:txBody>
          <a:bodyPr wrap="none">
            <a:spAutoFit/>
          </a:bodyPr>
          <a:lstStyle/>
          <a:p>
            <a:r>
              <a:rPr lang="en-US" sz="1800">
                <a:solidFill>
                  <a:schemeClr val="tx1"/>
                </a:solidFill>
                <a:latin typeface="Arial" pitchFamily="34" charset="0"/>
              </a:rPr>
              <a:t>a</a:t>
            </a:r>
          </a:p>
        </p:txBody>
      </p:sp>
      <p:sp>
        <p:nvSpPr>
          <p:cNvPr id="30" name="Line 17"/>
          <p:cNvSpPr>
            <a:spLocks noChangeShapeType="1"/>
          </p:cNvSpPr>
          <p:nvPr/>
        </p:nvSpPr>
        <p:spPr bwMode="auto">
          <a:xfrm flipH="1">
            <a:off x="7081869" y="2339603"/>
            <a:ext cx="192088" cy="246063"/>
          </a:xfrm>
          <a:prstGeom prst="line">
            <a:avLst/>
          </a:prstGeom>
          <a:noFill/>
          <a:ln w="12700">
            <a:solidFill>
              <a:schemeClr val="tx1"/>
            </a:solidFill>
            <a:round/>
            <a:headEnd/>
            <a:tailEnd/>
          </a:ln>
          <a:effectLst/>
        </p:spPr>
        <p:txBody>
          <a:bodyPr/>
          <a:lstStyle/>
          <a:p>
            <a:endParaRPr lang="en-GB"/>
          </a:p>
        </p:txBody>
      </p:sp>
      <p:sp>
        <p:nvSpPr>
          <p:cNvPr id="31" name="Line 18"/>
          <p:cNvSpPr>
            <a:spLocks noChangeShapeType="1"/>
          </p:cNvSpPr>
          <p:nvPr/>
        </p:nvSpPr>
        <p:spPr bwMode="auto">
          <a:xfrm flipH="1">
            <a:off x="7037419" y="2757116"/>
            <a:ext cx="180975" cy="287337"/>
          </a:xfrm>
          <a:prstGeom prst="line">
            <a:avLst/>
          </a:prstGeom>
          <a:noFill/>
          <a:ln w="12700">
            <a:solidFill>
              <a:schemeClr val="tx1"/>
            </a:solidFill>
            <a:round/>
            <a:headEnd/>
            <a:tailEnd/>
          </a:ln>
          <a:effectLst/>
        </p:spPr>
        <p:txBody>
          <a:bodyPr/>
          <a:lstStyle/>
          <a:p>
            <a:endParaRPr lang="en-GB"/>
          </a:p>
        </p:txBody>
      </p:sp>
      <p:graphicFrame>
        <p:nvGraphicFramePr>
          <p:cNvPr id="34" name="Object 19"/>
          <p:cNvGraphicFramePr>
            <a:graphicFrameLocks noChangeAspect="1"/>
          </p:cNvGraphicFramePr>
          <p:nvPr>
            <p:extLst>
              <p:ext uri="{D42A27DB-BD31-4B8C-83A1-F6EECF244321}">
                <p14:modId xmlns:p14="http://schemas.microsoft.com/office/powerpoint/2010/main" val="3251396456"/>
              </p:ext>
            </p:extLst>
          </p:nvPr>
        </p:nvGraphicFramePr>
        <p:xfrm>
          <a:off x="7331107" y="2217366"/>
          <a:ext cx="630237" cy="839787"/>
        </p:xfrm>
        <a:graphic>
          <a:graphicData uri="http://schemas.openxmlformats.org/presentationml/2006/ole">
            <mc:AlternateContent xmlns:mc="http://schemas.openxmlformats.org/markup-compatibility/2006">
              <mc:Choice xmlns:v="urn:schemas-microsoft-com:vml" Requires="v">
                <p:oleObj name="Equation" r:id="rId7" imgW="266400" imgH="355320" progId="Equation.3">
                  <p:embed/>
                </p:oleObj>
              </mc:Choice>
              <mc:Fallback>
                <p:oleObj name="Equation" r:id="rId7" imgW="266400" imgH="355320" progId="Equation.3">
                  <p:embed/>
                  <p:pic>
                    <p:nvPicPr>
                      <p:cNvPr id="126995"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31107" y="2217366"/>
                        <a:ext cx="630237" cy="839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Line 25"/>
          <p:cNvSpPr>
            <a:spLocks noChangeShapeType="1"/>
          </p:cNvSpPr>
          <p:nvPr/>
        </p:nvSpPr>
        <p:spPr bwMode="auto">
          <a:xfrm flipV="1">
            <a:off x="4108704" y="2503165"/>
            <a:ext cx="1620838" cy="1257300"/>
          </a:xfrm>
          <a:prstGeom prst="line">
            <a:avLst/>
          </a:prstGeom>
          <a:noFill/>
          <a:ln w="12700">
            <a:noFill/>
            <a:round/>
            <a:headEnd/>
            <a:tailEnd/>
          </a:ln>
          <a:effectLst/>
        </p:spPr>
        <p:txBody>
          <a:bodyPr/>
          <a:lstStyle/>
          <a:p>
            <a:endParaRPr lang="en-GB"/>
          </a:p>
        </p:txBody>
      </p:sp>
      <p:sp>
        <p:nvSpPr>
          <p:cNvPr id="36" name="Line 29"/>
          <p:cNvSpPr>
            <a:spLocks noChangeShapeType="1"/>
          </p:cNvSpPr>
          <p:nvPr/>
        </p:nvSpPr>
        <p:spPr bwMode="auto">
          <a:xfrm flipV="1">
            <a:off x="4108704" y="2320603"/>
            <a:ext cx="1620838" cy="1260475"/>
          </a:xfrm>
          <a:prstGeom prst="line">
            <a:avLst/>
          </a:prstGeom>
          <a:noFill/>
          <a:ln w="76200">
            <a:solidFill>
              <a:srgbClr val="FF0000"/>
            </a:solidFill>
            <a:round/>
            <a:headEnd/>
            <a:tailEnd/>
          </a:ln>
          <a:effectLst/>
        </p:spPr>
        <p:txBody>
          <a:bodyPr/>
          <a:lstStyle/>
          <a:p>
            <a:endParaRPr lang="en-GB"/>
          </a:p>
        </p:txBody>
      </p:sp>
      <p:sp>
        <p:nvSpPr>
          <p:cNvPr id="37" name="Line 28"/>
          <p:cNvSpPr>
            <a:spLocks noChangeShapeType="1"/>
          </p:cNvSpPr>
          <p:nvPr/>
        </p:nvSpPr>
        <p:spPr bwMode="auto">
          <a:xfrm flipV="1">
            <a:off x="1236917" y="3574728"/>
            <a:ext cx="2871787" cy="6350"/>
          </a:xfrm>
          <a:prstGeom prst="line">
            <a:avLst/>
          </a:prstGeom>
          <a:noFill/>
          <a:ln w="76200">
            <a:solidFill>
              <a:srgbClr val="FF0000"/>
            </a:solidFill>
            <a:round/>
            <a:headEnd/>
            <a:tailEnd/>
          </a:ln>
          <a:effectLst/>
        </p:spPr>
        <p:txBody>
          <a:bodyPr/>
          <a:lstStyle/>
          <a:p>
            <a:endParaRPr lang="en-GB"/>
          </a:p>
        </p:txBody>
      </p:sp>
      <p:sp>
        <p:nvSpPr>
          <p:cNvPr id="3" name="Footer Placeholder 2">
            <a:extLst>
              <a:ext uri="{FF2B5EF4-FFF2-40B4-BE49-F238E27FC236}">
                <a16:creationId xmlns:a16="http://schemas.microsoft.com/office/drawing/2014/main" id="{9F6ED179-F65B-40E7-99DE-FCBFC2E3A7A0}"/>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967223A6-D310-4E4E-ABB3-971DFCB8BCB5}"/>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6829971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1" end="1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3" end="1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15" grpId="0" animBg="1"/>
      <p:bldP spid="30" grpId="0" animBg="1"/>
      <p:bldP spid="31" grpId="0" animBg="1"/>
      <p:bldP spid="36" grpId="0" animBg="1"/>
      <p:bldP spid="3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3"/>
          <p:cNvSpPr>
            <a:spLocks noGrp="1"/>
          </p:cNvSpPr>
          <p:nvPr>
            <p:ph type="sldNum" sz="quarter" idx="12"/>
          </p:nvPr>
        </p:nvSpPr>
        <p:spPr/>
        <p:txBody>
          <a:bodyPr/>
          <a:lstStyle/>
          <a:p>
            <a:pPr>
              <a:defRPr/>
            </a:pPr>
            <a:fld id="{DC20C39E-E1F4-466C-8291-ECE6644B71B4}" type="slidenum">
              <a:rPr lang="en-US"/>
              <a:pPr>
                <a:defRPr/>
              </a:pPr>
              <a:t>19</a:t>
            </a:fld>
            <a:endParaRPr lang="en-US" dirty="0"/>
          </a:p>
        </p:txBody>
      </p:sp>
      <p:sp>
        <p:nvSpPr>
          <p:cNvPr id="5127" name="Rectangle 2"/>
          <p:cNvSpPr>
            <a:spLocks noGrp="1" noChangeArrowheads="1"/>
          </p:cNvSpPr>
          <p:nvPr>
            <p:ph type="title" idx="4294967295"/>
          </p:nvPr>
        </p:nvSpPr>
        <p:spPr>
          <a:xfrm>
            <a:off x="146304" y="76200"/>
            <a:ext cx="8845296" cy="762000"/>
          </a:xfrm>
        </p:spPr>
        <p:txBody>
          <a:bodyPr/>
          <a:lstStyle/>
          <a:p>
            <a:pPr algn="ctr" eaLnBrk="1" hangingPunct="1"/>
            <a:r>
              <a:rPr lang="en-GB" dirty="0"/>
              <a:t>Superconductivity</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1087" y="952500"/>
            <a:ext cx="6981825" cy="4953000"/>
          </a:xfrm>
          <a:prstGeom prst="rect">
            <a:avLst/>
          </a:prstGeom>
        </p:spPr>
      </p:pic>
      <p:sp>
        <p:nvSpPr>
          <p:cNvPr id="4" name="Footer Placeholder 3">
            <a:extLst>
              <a:ext uri="{FF2B5EF4-FFF2-40B4-BE49-F238E27FC236}">
                <a16:creationId xmlns:a16="http://schemas.microsoft.com/office/drawing/2014/main" id="{3B79C56A-9E08-4509-8585-75B9ABB3F630}"/>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50B145E5-924A-41A9-AB45-4EE62CBEA8BA}"/>
              </a:ext>
            </a:extLst>
          </p:cNvPr>
          <p:cNvSpPr>
            <a:spLocks noGrp="1"/>
          </p:cNvSpPr>
          <p:nvPr>
            <p:ph type="dt" sz="half" idx="10"/>
          </p:nvPr>
        </p:nvSpPr>
        <p:spPr/>
        <p:txBody>
          <a:bodyPr/>
          <a:lstStyle/>
          <a:p>
            <a:r>
              <a:rPr lang="en-US"/>
              <a:t>Feb 2021</a:t>
            </a:r>
            <a:endParaRPr lang="en-GB" dirty="0"/>
          </a:p>
        </p:txBody>
      </p:sp>
      <p:sp>
        <p:nvSpPr>
          <p:cNvPr id="5" name="TextBox 4">
            <a:extLst>
              <a:ext uri="{FF2B5EF4-FFF2-40B4-BE49-F238E27FC236}">
                <a16:creationId xmlns:a16="http://schemas.microsoft.com/office/drawing/2014/main" id="{7E06825A-DFDD-4EA1-890B-405AFCF79993}"/>
              </a:ext>
            </a:extLst>
          </p:cNvPr>
          <p:cNvSpPr txBox="1"/>
          <p:nvPr/>
        </p:nvSpPr>
        <p:spPr>
          <a:xfrm>
            <a:off x="5105400" y="3367311"/>
            <a:ext cx="2262158" cy="369332"/>
          </a:xfrm>
          <a:prstGeom prst="rect">
            <a:avLst/>
          </a:prstGeom>
          <a:noFill/>
        </p:spPr>
        <p:txBody>
          <a:bodyPr wrap="none" rtlCol="0">
            <a:spAutoFit/>
          </a:bodyPr>
          <a:lstStyle/>
          <a:p>
            <a:r>
              <a:rPr lang="en-US" dirty="0"/>
              <a:t> </a:t>
            </a:r>
            <a:r>
              <a:rPr lang="el-GR" dirty="0">
                <a:latin typeface="Cambria" panose="02040503050406030204" pitchFamily="18" charset="0"/>
                <a:ea typeface="Cambria" panose="02040503050406030204" pitchFamily="18" charset="0"/>
              </a:rPr>
              <a:t>ρ</a:t>
            </a:r>
            <a:r>
              <a:rPr lang="en-US" dirty="0">
                <a:latin typeface="Cambria" panose="02040503050406030204" pitchFamily="18" charset="0"/>
                <a:ea typeface="Cambria" panose="02040503050406030204" pitchFamily="18" charset="0"/>
              </a:rPr>
              <a:t>=specific resistivity</a:t>
            </a:r>
            <a:endParaRPr lang="en-GB" dirty="0"/>
          </a:p>
        </p:txBody>
      </p:sp>
    </p:spTree>
    <p:extLst>
      <p:ext uri="{BB962C8B-B14F-4D97-AF65-F5344CB8AC3E}">
        <p14:creationId xmlns:p14="http://schemas.microsoft.com/office/powerpoint/2010/main" val="31468833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ECABC72-D80C-4584-B325-A0C029A8E655}" type="slidenum">
              <a:rPr lang="en-GB" smtClean="0"/>
              <a:pPr/>
              <a:t>2</a:t>
            </a:fld>
            <a:endParaRPr lang="en-GB" dirty="0"/>
          </a:p>
        </p:txBody>
      </p:sp>
      <p:sp>
        <p:nvSpPr>
          <p:cNvPr id="13318" name="Rectangle 2"/>
          <p:cNvSpPr>
            <a:spLocks noGrp="1" noChangeArrowheads="1"/>
          </p:cNvSpPr>
          <p:nvPr>
            <p:ph type="title" idx="4294967295"/>
          </p:nvPr>
        </p:nvSpPr>
        <p:spPr>
          <a:xfrm>
            <a:off x="1295400" y="304800"/>
            <a:ext cx="7848600" cy="457200"/>
          </a:xfrm>
        </p:spPr>
        <p:txBody>
          <a:bodyPr>
            <a:normAutofit fontScale="90000"/>
          </a:bodyPr>
          <a:lstStyle/>
          <a:p>
            <a:pPr eaLnBrk="1" hangingPunct="1"/>
            <a:r>
              <a:rPr lang="en-GB" dirty="0"/>
              <a:t>OUTLINE OF LECTURE</a:t>
            </a:r>
          </a:p>
        </p:txBody>
      </p:sp>
      <p:sp>
        <p:nvSpPr>
          <p:cNvPr id="13319" name="Rectangle 3"/>
          <p:cNvSpPr>
            <a:spLocks noGrp="1" noChangeArrowheads="1"/>
          </p:cNvSpPr>
          <p:nvPr>
            <p:ph type="body" idx="4294967295"/>
          </p:nvPr>
        </p:nvSpPr>
        <p:spPr>
          <a:xfrm>
            <a:off x="1295400" y="1143001"/>
            <a:ext cx="7620000" cy="4572000"/>
          </a:xfrm>
        </p:spPr>
        <p:txBody>
          <a:bodyPr>
            <a:normAutofit/>
          </a:bodyPr>
          <a:lstStyle/>
          <a:p>
            <a:pPr eaLnBrk="1" hangingPunct="1"/>
            <a:r>
              <a:rPr lang="en-GB" sz="4000" dirty="0"/>
              <a:t>Basics of superconductivity</a:t>
            </a:r>
          </a:p>
          <a:p>
            <a:pPr eaLnBrk="1" hangingPunct="1"/>
            <a:r>
              <a:rPr lang="en-GB" sz="4000" dirty="0"/>
              <a:t>Basics of RF cavities</a:t>
            </a:r>
          </a:p>
          <a:p>
            <a:pPr eaLnBrk="1" hangingPunct="1"/>
            <a:r>
              <a:rPr lang="en-GB" sz="4000" dirty="0"/>
              <a:t>Interaction of the cavity with the beam</a:t>
            </a:r>
          </a:p>
          <a:p>
            <a:pPr eaLnBrk="1" hangingPunct="1"/>
            <a:r>
              <a:rPr lang="en-GB" sz="4000" dirty="0"/>
              <a:t>Technological issues</a:t>
            </a:r>
          </a:p>
          <a:p>
            <a:pPr eaLnBrk="1" hangingPunct="1"/>
            <a:r>
              <a:rPr lang="en-GB" sz="4000" dirty="0"/>
              <a:t>Diagnostics</a:t>
            </a:r>
          </a:p>
          <a:p>
            <a:pPr eaLnBrk="1" hangingPunct="1"/>
            <a:r>
              <a:rPr lang="en-GB" sz="4000" dirty="0"/>
              <a:t>State of the art SRF research</a:t>
            </a:r>
          </a:p>
          <a:p>
            <a:pPr eaLnBrk="1" hangingPunct="1">
              <a:buFont typeface="Wingdings" pitchFamily="2" charset="2"/>
              <a:buNone/>
            </a:pPr>
            <a:endParaRPr lang="en-GB" sz="4000" dirty="0"/>
          </a:p>
        </p:txBody>
      </p:sp>
      <p:sp>
        <p:nvSpPr>
          <p:cNvPr id="3" name="Footer Placeholder 2">
            <a:extLst>
              <a:ext uri="{FF2B5EF4-FFF2-40B4-BE49-F238E27FC236}">
                <a16:creationId xmlns:a16="http://schemas.microsoft.com/office/drawing/2014/main" id="{9DC2636C-717C-4505-8E1F-A7A62C088AD5}"/>
              </a:ext>
            </a:extLst>
          </p:cNvPr>
          <p:cNvSpPr>
            <a:spLocks noGrp="1"/>
          </p:cNvSpPr>
          <p:nvPr>
            <p:ph type="ftr" sz="quarter" idx="11"/>
          </p:nvPr>
        </p:nvSpPr>
        <p:spPr>
          <a:xfrm>
            <a:off x="914400" y="6359686"/>
            <a:ext cx="5181600" cy="307814"/>
          </a:xfrm>
        </p:spPr>
        <p:txBody>
          <a:bodyPr/>
          <a:lstStyle/>
          <a:p>
            <a:r>
              <a:rPr lang="en-GB" dirty="0"/>
              <a:t>JUAS  2021: SC RF  - Caspers/Wendt/Bozzolan/Calatroni</a:t>
            </a:r>
          </a:p>
        </p:txBody>
      </p:sp>
      <p:sp>
        <p:nvSpPr>
          <p:cNvPr id="2" name="Date Placeholder 1">
            <a:extLst>
              <a:ext uri="{FF2B5EF4-FFF2-40B4-BE49-F238E27FC236}">
                <a16:creationId xmlns:a16="http://schemas.microsoft.com/office/drawing/2014/main" id="{A6F53715-5776-46C1-915E-F72A3250496F}"/>
              </a:ext>
            </a:extLst>
          </p:cNvPr>
          <p:cNvSpPr>
            <a:spLocks noGrp="1"/>
          </p:cNvSpPr>
          <p:nvPr>
            <p:ph type="dt" sz="half" idx="10"/>
          </p:nvPr>
        </p:nvSpPr>
        <p:spPr>
          <a:xfrm>
            <a:off x="7848600" y="6334034"/>
            <a:ext cx="1066800" cy="320640"/>
          </a:xfrm>
        </p:spPr>
        <p:txBody>
          <a:bodyPr/>
          <a:lstStyle/>
          <a:p>
            <a:pPr algn="l"/>
            <a:r>
              <a:rPr lang="en-US"/>
              <a:t>Feb 2021</a:t>
            </a:r>
            <a:endParaRPr lang="en-GB"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FA4C44D0-8108-404B-8F02-4AA9CCFB41AC}" type="slidenum">
              <a:rPr lang="en-US"/>
              <a:pPr>
                <a:defRPr/>
              </a:pPr>
              <a:t>20</a:t>
            </a:fld>
            <a:endParaRPr lang="en-US" dirty="0"/>
          </a:p>
        </p:txBody>
      </p:sp>
      <p:sp>
        <p:nvSpPr>
          <p:cNvPr id="20486" name="Rectangle 2"/>
          <p:cNvSpPr>
            <a:spLocks noGrp="1" noChangeArrowheads="1"/>
          </p:cNvSpPr>
          <p:nvPr>
            <p:ph type="title" idx="4294967295"/>
          </p:nvPr>
        </p:nvSpPr>
        <p:spPr>
          <a:xfrm>
            <a:off x="2160588" y="0"/>
            <a:ext cx="6983412" cy="762000"/>
          </a:xfrm>
        </p:spPr>
        <p:txBody>
          <a:bodyPr/>
          <a:lstStyle/>
          <a:p>
            <a:pPr eaLnBrk="1" hangingPunct="1"/>
            <a:r>
              <a:rPr lang="en-GB" sz="3600" dirty="0"/>
              <a:t>Meissner effect </a:t>
            </a:r>
            <a:r>
              <a:rPr lang="en-GB" sz="1800" dirty="0"/>
              <a:t>1/3</a:t>
            </a:r>
            <a:endParaRPr lang="en-GB" sz="3600" dirty="0"/>
          </a:p>
        </p:txBody>
      </p:sp>
      <p:pic>
        <p:nvPicPr>
          <p:cNvPr id="20487" name="Picture 3"/>
          <p:cNvPicPr>
            <a:picLocks noGrp="1" noChangeAspect="1" noChangeArrowheads="1"/>
          </p:cNvPicPr>
          <p:nvPr>
            <p:ph idx="4294967295"/>
          </p:nvPr>
        </p:nvPicPr>
        <p:blipFill>
          <a:blip r:embed="rId3" cstate="print"/>
          <a:srcRect/>
          <a:stretch>
            <a:fillRect/>
          </a:stretch>
        </p:blipFill>
        <p:spPr>
          <a:xfrm>
            <a:off x="1371600" y="762000"/>
            <a:ext cx="5245100" cy="4878388"/>
          </a:xfrm>
        </p:spPr>
      </p:pic>
      <p:sp>
        <p:nvSpPr>
          <p:cNvPr id="3" name="TextBox 2"/>
          <p:cNvSpPr txBox="1"/>
          <p:nvPr/>
        </p:nvSpPr>
        <p:spPr>
          <a:xfrm>
            <a:off x="6729730" y="685800"/>
            <a:ext cx="2286000" cy="3139321"/>
          </a:xfrm>
          <a:prstGeom prst="rect">
            <a:avLst/>
          </a:prstGeom>
          <a:noFill/>
        </p:spPr>
        <p:txBody>
          <a:bodyPr wrap="square" rtlCol="0">
            <a:spAutoFit/>
          </a:bodyPr>
          <a:lstStyle/>
          <a:p>
            <a:r>
              <a:rPr lang="en-GB" dirty="0"/>
              <a:t>For a hypothetical ideal conductor any change (vs time) in the ambient magnetic field induces persistent surface currents. If cooled inside   a magnetic field from ambient to </a:t>
            </a:r>
            <a:r>
              <a:rPr lang="en-GB" dirty="0" err="1"/>
              <a:t>cryo</a:t>
            </a:r>
            <a:r>
              <a:rPr lang="en-GB" dirty="0"/>
              <a:t> then there can be a strong magnetic field inside at </a:t>
            </a:r>
            <a:r>
              <a:rPr lang="en-GB" dirty="0" err="1"/>
              <a:t>cryo</a:t>
            </a:r>
            <a:endParaRPr lang="en-GB" dirty="0"/>
          </a:p>
        </p:txBody>
      </p:sp>
      <p:sp>
        <p:nvSpPr>
          <p:cNvPr id="4" name="Footer Placeholder 3">
            <a:extLst>
              <a:ext uri="{FF2B5EF4-FFF2-40B4-BE49-F238E27FC236}">
                <a16:creationId xmlns:a16="http://schemas.microsoft.com/office/drawing/2014/main" id="{647E2A48-3951-4B3E-8EA9-A27E3075A1A2}"/>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252CE1ED-7863-4326-BA90-4F07D5B5E118}"/>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F6716688-718D-4457-BB9E-6C7F265BD73B}" type="slidenum">
              <a:rPr lang="en-US"/>
              <a:pPr>
                <a:defRPr/>
              </a:pPr>
              <a:t>21</a:t>
            </a:fld>
            <a:endParaRPr lang="en-US" dirty="0"/>
          </a:p>
        </p:txBody>
      </p:sp>
      <p:sp>
        <p:nvSpPr>
          <p:cNvPr id="21510" name="Rectangle 2"/>
          <p:cNvSpPr>
            <a:spLocks noGrp="1" noChangeArrowheads="1"/>
          </p:cNvSpPr>
          <p:nvPr>
            <p:ph type="title" idx="4294967295"/>
          </p:nvPr>
        </p:nvSpPr>
        <p:spPr>
          <a:xfrm>
            <a:off x="2160588" y="0"/>
            <a:ext cx="6983412" cy="762000"/>
          </a:xfrm>
        </p:spPr>
        <p:txBody>
          <a:bodyPr/>
          <a:lstStyle/>
          <a:p>
            <a:pPr eaLnBrk="1" hangingPunct="1"/>
            <a:r>
              <a:rPr lang="en-GB" sz="3600" dirty="0"/>
              <a:t>Meissner effect </a:t>
            </a:r>
            <a:r>
              <a:rPr lang="en-GB" sz="1800" dirty="0"/>
              <a:t>2/3</a:t>
            </a:r>
            <a:endParaRPr lang="en-GB" sz="3600" dirty="0"/>
          </a:p>
        </p:txBody>
      </p:sp>
      <p:pic>
        <p:nvPicPr>
          <p:cNvPr id="21511" name="Picture 3"/>
          <p:cNvPicPr>
            <a:picLocks noGrp="1" noChangeAspect="1" noChangeArrowheads="1"/>
          </p:cNvPicPr>
          <p:nvPr>
            <p:ph idx="4294967295"/>
          </p:nvPr>
        </p:nvPicPr>
        <p:blipFill>
          <a:blip r:embed="rId3" cstate="print"/>
          <a:srcRect/>
          <a:stretch>
            <a:fillRect/>
          </a:stretch>
        </p:blipFill>
        <p:spPr>
          <a:xfrm>
            <a:off x="990600" y="914400"/>
            <a:ext cx="4867275" cy="4895850"/>
          </a:xfrm>
        </p:spPr>
      </p:pic>
      <p:pic>
        <p:nvPicPr>
          <p:cNvPr id="2" name="Picture 1"/>
          <p:cNvPicPr>
            <a:picLocks noChangeAspect="1"/>
          </p:cNvPicPr>
          <p:nvPr/>
        </p:nvPicPr>
        <p:blipFill>
          <a:blip r:embed="rId4"/>
          <a:stretch>
            <a:fillRect/>
          </a:stretch>
        </p:blipFill>
        <p:spPr>
          <a:xfrm>
            <a:off x="5460840" y="3810000"/>
            <a:ext cx="3142351" cy="2515822"/>
          </a:xfrm>
          <a:prstGeom prst="rect">
            <a:avLst/>
          </a:prstGeom>
        </p:spPr>
      </p:pic>
      <p:sp>
        <p:nvSpPr>
          <p:cNvPr id="4" name="TextBox 3"/>
          <p:cNvSpPr txBox="1"/>
          <p:nvPr/>
        </p:nvSpPr>
        <p:spPr>
          <a:xfrm>
            <a:off x="6172200" y="770212"/>
            <a:ext cx="2743200" cy="3139321"/>
          </a:xfrm>
          <a:prstGeom prst="rect">
            <a:avLst/>
          </a:prstGeom>
          <a:noFill/>
        </p:spPr>
        <p:txBody>
          <a:bodyPr wrap="square" rtlCol="0">
            <a:spAutoFit/>
          </a:bodyPr>
          <a:lstStyle/>
          <a:p>
            <a:r>
              <a:rPr lang="en-GB" dirty="0"/>
              <a:t>A superconductor (well, yes a conventional one) is always field  free at </a:t>
            </a:r>
            <a:r>
              <a:rPr lang="en-GB" dirty="0" err="1"/>
              <a:t>cryo</a:t>
            </a:r>
            <a:r>
              <a:rPr lang="en-GB" dirty="0"/>
              <a:t>. Caveat for frozen flux during cooldown in a magnetic field</a:t>
            </a:r>
          </a:p>
          <a:p>
            <a:endParaRPr lang="en-GB" dirty="0"/>
          </a:p>
          <a:p>
            <a:r>
              <a:rPr lang="en-GB" dirty="0"/>
              <a:t>A permanent magnet (or an SC magnet) will hover </a:t>
            </a:r>
            <a:r>
              <a:rPr lang="en-GB" dirty="0">
                <a:solidFill>
                  <a:srgbClr val="FF0000"/>
                </a:solidFill>
              </a:rPr>
              <a:t>STABLE </a:t>
            </a:r>
            <a:r>
              <a:rPr lang="en-GB" dirty="0"/>
              <a:t>above an SC surface; this would not work for normal magnets (this way)</a:t>
            </a:r>
          </a:p>
        </p:txBody>
      </p:sp>
      <p:sp>
        <p:nvSpPr>
          <p:cNvPr id="5" name="Footer Placeholder 4">
            <a:extLst>
              <a:ext uri="{FF2B5EF4-FFF2-40B4-BE49-F238E27FC236}">
                <a16:creationId xmlns:a16="http://schemas.microsoft.com/office/drawing/2014/main" id="{BCBA330B-2C4A-4AB8-8945-2093CEDA992D}"/>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1D665F35-6148-40EC-8181-B290F691C1A7}"/>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3"/>
          <p:cNvSpPr>
            <a:spLocks noGrp="1"/>
          </p:cNvSpPr>
          <p:nvPr>
            <p:ph type="sldNum" sz="quarter" idx="12"/>
          </p:nvPr>
        </p:nvSpPr>
        <p:spPr/>
        <p:txBody>
          <a:bodyPr/>
          <a:lstStyle/>
          <a:p>
            <a:pPr>
              <a:defRPr/>
            </a:pPr>
            <a:fld id="{2AC2BAEE-1A3A-44BE-B9BB-79C307E6EE45}" type="slidenum">
              <a:rPr lang="en-US"/>
              <a:pPr>
                <a:defRPr/>
              </a:pPr>
              <a:t>22</a:t>
            </a:fld>
            <a:endParaRPr lang="en-US" dirty="0"/>
          </a:p>
        </p:txBody>
      </p:sp>
      <p:sp>
        <p:nvSpPr>
          <p:cNvPr id="1035" name="Rectangle 2"/>
          <p:cNvSpPr>
            <a:spLocks noGrp="1" noChangeArrowheads="1"/>
          </p:cNvSpPr>
          <p:nvPr>
            <p:ph type="title" sz="quarter" idx="4294967295"/>
          </p:nvPr>
        </p:nvSpPr>
        <p:spPr>
          <a:xfrm>
            <a:off x="2362200" y="0"/>
            <a:ext cx="8066087" cy="762000"/>
          </a:xfrm>
        </p:spPr>
        <p:txBody>
          <a:bodyPr lIns="92075" tIns="46038" rIns="92075" bIns="46038" anchor="ctr">
            <a:normAutofit/>
          </a:bodyPr>
          <a:lstStyle/>
          <a:p>
            <a:pPr eaLnBrk="1" hangingPunct="1"/>
            <a:r>
              <a:rPr lang="en-GB" dirty="0"/>
              <a:t>Meissner effect </a:t>
            </a:r>
            <a:r>
              <a:rPr lang="en-GB" sz="2000" dirty="0"/>
              <a:t>3/3</a:t>
            </a:r>
            <a:endParaRPr lang="en-GB" dirty="0"/>
          </a:p>
        </p:txBody>
      </p:sp>
      <p:graphicFrame>
        <p:nvGraphicFramePr>
          <p:cNvPr id="1026" name="Object 3"/>
          <p:cNvGraphicFramePr>
            <a:graphicFrameLocks noGrp="1" noChangeAspect="1"/>
          </p:cNvGraphicFramePr>
          <p:nvPr>
            <p:ph sz="quarter" idx="4294967295"/>
            <p:extLst>
              <p:ext uri="{D42A27DB-BD31-4B8C-83A1-F6EECF244321}">
                <p14:modId xmlns:p14="http://schemas.microsoft.com/office/powerpoint/2010/main" val="2326035574"/>
              </p:ext>
            </p:extLst>
          </p:nvPr>
        </p:nvGraphicFramePr>
        <p:xfrm>
          <a:off x="1828800" y="2058988"/>
          <a:ext cx="2039938" cy="779462"/>
        </p:xfrm>
        <a:graphic>
          <a:graphicData uri="http://schemas.openxmlformats.org/presentationml/2006/ole">
            <mc:AlternateContent xmlns:mc="http://schemas.openxmlformats.org/markup-compatibility/2006">
              <mc:Choice xmlns:v="urn:schemas-microsoft-com:vml" Requires="v">
                <p:oleObj name="Equation" r:id="rId3" imgW="1726920" imgH="660240" progId="Equation.3">
                  <p:embed/>
                </p:oleObj>
              </mc:Choice>
              <mc:Fallback>
                <p:oleObj name="Equation" r:id="rId3" imgW="1726920" imgH="660240" progId="Equation.3">
                  <p:embed/>
                  <p:pic>
                    <p:nvPicPr>
                      <p:cNvPr id="0" name="Object 3"/>
                      <p:cNvPicPr>
                        <a:picLocks noChangeAspect="1" noChangeArrowheads="1"/>
                      </p:cNvPicPr>
                      <p:nvPr/>
                    </p:nvPicPr>
                    <p:blipFill>
                      <a:blip r:embed="rId4"/>
                      <a:srcRect/>
                      <a:stretch>
                        <a:fillRect/>
                      </a:stretch>
                    </p:blipFill>
                    <p:spPr bwMode="auto">
                      <a:xfrm>
                        <a:off x="1828800" y="2058988"/>
                        <a:ext cx="2039938" cy="779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36" name="Picture 4"/>
          <p:cNvPicPr>
            <a:picLocks noGrp="1" noChangeAspect="1" noChangeArrowheads="1"/>
          </p:cNvPicPr>
          <p:nvPr>
            <p:ph sz="quarter" idx="4294967295"/>
          </p:nvPr>
        </p:nvPicPr>
        <p:blipFill>
          <a:blip r:embed="rId5" cstate="print"/>
          <a:srcRect/>
          <a:stretch>
            <a:fillRect/>
          </a:stretch>
        </p:blipFill>
        <p:spPr>
          <a:xfrm>
            <a:off x="5357812" y="1360488"/>
            <a:ext cx="3630612" cy="2517775"/>
          </a:xfrm>
        </p:spPr>
      </p:pic>
      <p:graphicFrame>
        <p:nvGraphicFramePr>
          <p:cNvPr id="1027" name="Object 5"/>
          <p:cNvGraphicFramePr>
            <a:graphicFrameLocks noGrp="1" noChangeAspect="1"/>
          </p:cNvGraphicFramePr>
          <p:nvPr>
            <p:ph sz="quarter" idx="4294967295"/>
            <p:extLst>
              <p:ext uri="{D42A27DB-BD31-4B8C-83A1-F6EECF244321}">
                <p14:modId xmlns:p14="http://schemas.microsoft.com/office/powerpoint/2010/main" val="4133726877"/>
              </p:ext>
            </p:extLst>
          </p:nvPr>
        </p:nvGraphicFramePr>
        <p:xfrm>
          <a:off x="914400" y="4281488"/>
          <a:ext cx="4592638" cy="506412"/>
        </p:xfrm>
        <a:graphic>
          <a:graphicData uri="http://schemas.openxmlformats.org/presentationml/2006/ole">
            <mc:AlternateContent xmlns:mc="http://schemas.openxmlformats.org/markup-compatibility/2006">
              <mc:Choice xmlns:v="urn:schemas-microsoft-com:vml" Requires="v">
                <p:oleObj name="Equation" r:id="rId6" imgW="2882880" imgH="317160" progId="Equation.3">
                  <p:embed/>
                </p:oleObj>
              </mc:Choice>
              <mc:Fallback>
                <p:oleObj name="Equation" r:id="rId6" imgW="2882880" imgH="317160" progId="Equation.3">
                  <p:embed/>
                  <p:pic>
                    <p:nvPicPr>
                      <p:cNvPr id="0" name="Object 5"/>
                      <p:cNvPicPr>
                        <a:picLocks noChangeAspect="1" noChangeArrowheads="1"/>
                      </p:cNvPicPr>
                      <p:nvPr/>
                    </p:nvPicPr>
                    <p:blipFill>
                      <a:blip r:embed="rId7"/>
                      <a:srcRect/>
                      <a:stretch>
                        <a:fillRect/>
                      </a:stretch>
                    </p:blipFill>
                    <p:spPr bwMode="auto">
                      <a:xfrm>
                        <a:off x="914400" y="4281488"/>
                        <a:ext cx="4592638" cy="506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8" name="Object 8"/>
          <p:cNvGraphicFramePr>
            <a:graphicFrameLocks noGrp="1" noChangeAspect="1"/>
          </p:cNvGraphicFramePr>
          <p:nvPr>
            <p:ph sz="quarter" idx="4294967295"/>
          </p:nvPr>
        </p:nvGraphicFramePr>
        <p:xfrm>
          <a:off x="838200" y="5562600"/>
          <a:ext cx="2057400" cy="623233"/>
        </p:xfrm>
        <a:graphic>
          <a:graphicData uri="http://schemas.openxmlformats.org/presentationml/2006/ole">
            <mc:AlternateContent xmlns:mc="http://schemas.openxmlformats.org/markup-compatibility/2006">
              <mc:Choice xmlns:v="urn:schemas-microsoft-com:vml" Requires="v">
                <p:oleObj name="Equation" r:id="rId8" imgW="1016000" imgH="279400" progId="Equation.3">
                  <p:embed/>
                </p:oleObj>
              </mc:Choice>
              <mc:Fallback>
                <p:oleObj name="Equation" r:id="rId8" imgW="1016000" imgH="279400"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8200" y="5562600"/>
                        <a:ext cx="2057400" cy="62323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7" name="Text Box 6"/>
          <p:cNvSpPr txBox="1">
            <a:spLocks noChangeArrowheads="1"/>
          </p:cNvSpPr>
          <p:nvPr/>
        </p:nvSpPr>
        <p:spPr bwMode="auto">
          <a:xfrm>
            <a:off x="1214438" y="1000125"/>
            <a:ext cx="4248150" cy="1006475"/>
          </a:xfrm>
          <a:prstGeom prst="rect">
            <a:avLst/>
          </a:prstGeom>
          <a:noFill/>
          <a:ln w="9525">
            <a:noFill/>
            <a:miter lim="800000"/>
            <a:headEnd/>
            <a:tailEnd/>
          </a:ln>
        </p:spPr>
        <p:txBody>
          <a:bodyPr>
            <a:spAutoFit/>
          </a:bodyPr>
          <a:lstStyle/>
          <a:p>
            <a:pPr eaLnBrk="0" hangingPunct="0"/>
            <a:r>
              <a:rPr lang="en-US" sz="2000" dirty="0">
                <a:latin typeface="Arial" charset="0"/>
                <a:ea typeface="ＭＳ Ｐゴシック" pitchFamily="1" charset="-128"/>
              </a:rPr>
              <a:t>1. Magnetic lines of force outside a superconductor are always tangential to its surface</a:t>
            </a:r>
          </a:p>
        </p:txBody>
      </p:sp>
      <p:sp>
        <p:nvSpPr>
          <p:cNvPr id="1038" name="Text Box 7"/>
          <p:cNvSpPr txBox="1">
            <a:spLocks noChangeArrowheads="1"/>
          </p:cNvSpPr>
          <p:nvPr/>
        </p:nvSpPr>
        <p:spPr bwMode="auto">
          <a:xfrm>
            <a:off x="1219200" y="2895600"/>
            <a:ext cx="3800475" cy="1311275"/>
          </a:xfrm>
          <a:prstGeom prst="rect">
            <a:avLst/>
          </a:prstGeom>
          <a:noFill/>
          <a:ln w="9525">
            <a:noFill/>
            <a:miter lim="800000"/>
            <a:headEnd/>
            <a:tailEnd/>
          </a:ln>
        </p:spPr>
        <p:txBody>
          <a:bodyPr>
            <a:spAutoFit/>
          </a:bodyPr>
          <a:lstStyle/>
          <a:p>
            <a:pPr eaLnBrk="0" hangingPunct="0"/>
            <a:r>
              <a:rPr lang="en-US" sz="2000" dirty="0">
                <a:latin typeface="Arial" charset="0"/>
                <a:ea typeface="ＭＳ Ｐゴシック" pitchFamily="1" charset="-128"/>
              </a:rPr>
              <a:t>2. A superconductor in an external magnetic field always carries an electric current near its surface</a:t>
            </a:r>
          </a:p>
        </p:txBody>
      </p:sp>
      <p:graphicFrame>
        <p:nvGraphicFramePr>
          <p:cNvPr id="1029" name="Object 9"/>
          <p:cNvGraphicFramePr>
            <a:graphicFrameLocks noChangeAspect="1"/>
          </p:cNvGraphicFramePr>
          <p:nvPr/>
        </p:nvGraphicFramePr>
        <p:xfrm>
          <a:off x="3048000" y="5486400"/>
          <a:ext cx="1946275" cy="606425"/>
        </p:xfrm>
        <a:graphic>
          <a:graphicData uri="http://schemas.openxmlformats.org/presentationml/2006/ole">
            <mc:AlternateContent xmlns:mc="http://schemas.openxmlformats.org/markup-compatibility/2006">
              <mc:Choice xmlns:v="urn:schemas-microsoft-com:vml" Requires="v">
                <p:oleObj name="Equation" r:id="rId10" imgW="1015920" imgH="317160" progId="Equation.3">
                  <p:embed/>
                </p:oleObj>
              </mc:Choice>
              <mc:Fallback>
                <p:oleObj name="Equation" r:id="rId10" imgW="1015920" imgH="317160" progId="Equation.3">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8000" y="5486400"/>
                        <a:ext cx="1946275" cy="606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0" name="Object 10"/>
          <p:cNvGraphicFramePr>
            <a:graphicFrameLocks noChangeAspect="1"/>
          </p:cNvGraphicFramePr>
          <p:nvPr>
            <p:extLst>
              <p:ext uri="{D42A27DB-BD31-4B8C-83A1-F6EECF244321}">
                <p14:modId xmlns:p14="http://schemas.microsoft.com/office/powerpoint/2010/main" val="1318551746"/>
              </p:ext>
            </p:extLst>
          </p:nvPr>
        </p:nvGraphicFramePr>
        <p:xfrm>
          <a:off x="1227138" y="4727575"/>
          <a:ext cx="2973387" cy="796925"/>
        </p:xfrm>
        <a:graphic>
          <a:graphicData uri="http://schemas.openxmlformats.org/presentationml/2006/ole">
            <mc:AlternateContent xmlns:mc="http://schemas.openxmlformats.org/markup-compatibility/2006">
              <mc:Choice xmlns:v="urn:schemas-microsoft-com:vml" Requires="v">
                <p:oleObj name="Equation" r:id="rId12" imgW="1282680" imgH="342720" progId="Equation.3">
                  <p:embed/>
                </p:oleObj>
              </mc:Choice>
              <mc:Fallback>
                <p:oleObj name="Equation" r:id="rId12" imgW="1282680" imgH="342720" progId="Equation.3">
                  <p:embed/>
                  <p:pic>
                    <p:nvPicPr>
                      <p:cNvPr id="0" name="Object 10"/>
                      <p:cNvPicPr>
                        <a:picLocks noChangeAspect="1" noChangeArrowheads="1"/>
                      </p:cNvPicPr>
                      <p:nvPr/>
                    </p:nvPicPr>
                    <p:blipFill>
                      <a:blip r:embed="rId13"/>
                      <a:srcRect/>
                      <a:stretch>
                        <a:fillRect/>
                      </a:stretch>
                    </p:blipFill>
                    <p:spPr bwMode="auto">
                      <a:xfrm>
                        <a:off x="1227138" y="4727575"/>
                        <a:ext cx="2973387" cy="796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9" name="Text Box 11"/>
          <p:cNvSpPr txBox="1">
            <a:spLocks noChangeArrowheads="1"/>
          </p:cNvSpPr>
          <p:nvPr/>
        </p:nvSpPr>
        <p:spPr bwMode="auto">
          <a:xfrm>
            <a:off x="5460206" y="4902200"/>
            <a:ext cx="3425825" cy="1190625"/>
          </a:xfrm>
          <a:prstGeom prst="rect">
            <a:avLst/>
          </a:prstGeom>
          <a:noFill/>
          <a:ln w="9525">
            <a:noFill/>
            <a:miter lim="800000"/>
            <a:headEnd/>
            <a:tailEnd/>
          </a:ln>
        </p:spPr>
        <p:txBody>
          <a:bodyPr>
            <a:spAutoFit/>
          </a:bodyPr>
          <a:lstStyle/>
          <a:p>
            <a:pPr eaLnBrk="0" hangingPunct="0"/>
            <a:r>
              <a:rPr lang="en-US" dirty="0">
                <a:latin typeface="Arial" charset="0"/>
                <a:ea typeface="ＭＳ Ｐゴシック" pitchFamily="1" charset="-128"/>
              </a:rPr>
              <a:t>Thus, the surface current          is completely defined by the magnetic field at the surface of a superconductor.</a:t>
            </a:r>
          </a:p>
        </p:txBody>
      </p:sp>
      <p:sp>
        <p:nvSpPr>
          <p:cNvPr id="3" name="Footer Placeholder 2">
            <a:extLst>
              <a:ext uri="{FF2B5EF4-FFF2-40B4-BE49-F238E27FC236}">
                <a16:creationId xmlns:a16="http://schemas.microsoft.com/office/drawing/2014/main" id="{4A2F2D64-092A-4C37-ACE8-ACD940871EC1}"/>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5448312B-6BDD-4844-9AAC-34E7D02B9E96}"/>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12"/>
          </p:nvPr>
        </p:nvSpPr>
        <p:spPr/>
        <p:txBody>
          <a:bodyPr/>
          <a:lstStyle/>
          <a:p>
            <a:pPr>
              <a:defRPr/>
            </a:pPr>
            <a:fld id="{D6EA569E-9936-4830-922A-B637EA820A4B}" type="slidenum">
              <a:rPr lang="en-US"/>
              <a:pPr>
                <a:defRPr/>
              </a:pPr>
              <a:t>23</a:t>
            </a:fld>
            <a:endParaRPr lang="en-US" dirty="0"/>
          </a:p>
        </p:txBody>
      </p:sp>
      <p:sp>
        <p:nvSpPr>
          <p:cNvPr id="2059" name="Rectangle 7"/>
          <p:cNvSpPr>
            <a:spLocks noGrp="1" noChangeArrowheads="1"/>
          </p:cNvSpPr>
          <p:nvPr>
            <p:ph type="title" idx="4294967295"/>
          </p:nvPr>
        </p:nvSpPr>
        <p:spPr>
          <a:xfrm>
            <a:off x="762000" y="76200"/>
            <a:ext cx="7239000" cy="762000"/>
          </a:xfrm>
        </p:spPr>
        <p:txBody>
          <a:bodyPr lIns="92075" tIns="46038" rIns="92075" bIns="46038" anchor="ctr">
            <a:normAutofit/>
          </a:bodyPr>
          <a:lstStyle/>
          <a:p>
            <a:pPr algn="ctr" eaLnBrk="1" hangingPunct="1"/>
            <a:r>
              <a:rPr lang="en-GB" dirty="0"/>
              <a:t>Theories of Superconductors</a:t>
            </a:r>
          </a:p>
        </p:txBody>
      </p:sp>
      <p:sp>
        <p:nvSpPr>
          <p:cNvPr id="11" name="Slide Number Placeholder 7"/>
          <p:cNvSpPr txBox="1">
            <a:spLocks noGrp="1"/>
          </p:cNvSpPr>
          <p:nvPr/>
        </p:nvSpPr>
        <p:spPr bwMode="auto">
          <a:xfrm>
            <a:off x="6553200" y="6245225"/>
            <a:ext cx="1981200" cy="476250"/>
          </a:xfrm>
          <a:prstGeom prst="rect">
            <a:avLst/>
          </a:prstGeom>
          <a:noFill/>
          <a:ln>
            <a:miter lim="800000"/>
            <a:headEnd/>
            <a:tailEnd/>
          </a:ln>
        </p:spPr>
        <p:txBody>
          <a:bodyPr/>
          <a:lstStyle/>
          <a:p>
            <a:pPr algn="r">
              <a:defRPr/>
            </a:pPr>
            <a:endParaRPr lang="en-US" sz="1200" dirty="0">
              <a:latin typeface="+mn-lt"/>
            </a:endParaRPr>
          </a:p>
        </p:txBody>
      </p:sp>
      <p:sp>
        <p:nvSpPr>
          <p:cNvPr id="17" name="Content Placeholder 2"/>
          <p:cNvSpPr txBox="1">
            <a:spLocks/>
          </p:cNvSpPr>
          <p:nvPr/>
        </p:nvSpPr>
        <p:spPr>
          <a:xfrm>
            <a:off x="1066800" y="977537"/>
            <a:ext cx="7602537" cy="5638800"/>
          </a:xfrm>
          <a:prstGeom prst="rect">
            <a:avLst/>
          </a:prstGeom>
        </p:spPr>
        <p:txBody>
          <a:bodyPr>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en-US" sz="2400" dirty="0" err="1"/>
              <a:t>Gorter</a:t>
            </a:r>
            <a:r>
              <a:rPr lang="en-US" sz="2400" dirty="0"/>
              <a:t> &amp; Casimir two fluid model</a:t>
            </a:r>
          </a:p>
          <a:p>
            <a:pPr lvl="1"/>
            <a:r>
              <a:rPr lang="en-US" sz="2000" dirty="0"/>
              <a:t>London Equations</a:t>
            </a:r>
          </a:p>
          <a:p>
            <a:pPr lvl="1"/>
            <a:r>
              <a:rPr lang="en-US" sz="2000" dirty="0" err="1"/>
              <a:t>Pippard’s</a:t>
            </a:r>
            <a:r>
              <a:rPr lang="en-US" sz="2000" dirty="0"/>
              <a:t> Coherence length </a:t>
            </a:r>
            <a:r>
              <a:rPr lang="en-US" sz="2000" dirty="0">
                <a:sym typeface="Symbol"/>
              </a:rPr>
              <a:t></a:t>
            </a:r>
            <a:endParaRPr lang="en-US" sz="2000" dirty="0"/>
          </a:p>
          <a:p>
            <a:endParaRPr lang="en-US" sz="2400" dirty="0"/>
          </a:p>
          <a:p>
            <a:r>
              <a:rPr lang="en-US" sz="2400" dirty="0" err="1"/>
              <a:t>Ginzburg</a:t>
            </a:r>
            <a:r>
              <a:rPr lang="en-US" sz="2400" dirty="0"/>
              <a:t>-Landau</a:t>
            </a:r>
          </a:p>
          <a:p>
            <a:pPr lvl="1"/>
            <a:r>
              <a:rPr lang="en-US" sz="2000" dirty="0"/>
              <a:t>Second order phase transition of complex order parameter </a:t>
            </a:r>
            <a:r>
              <a:rPr lang="en-US" sz="2000" dirty="0">
                <a:sym typeface="Symbol"/>
              </a:rPr>
              <a:t></a:t>
            </a:r>
            <a:endParaRPr lang="en-US" sz="2000" dirty="0"/>
          </a:p>
          <a:p>
            <a:endParaRPr lang="en-US" sz="2400" dirty="0"/>
          </a:p>
          <a:p>
            <a:r>
              <a:rPr lang="en-US" sz="2400" dirty="0"/>
              <a:t>BCS (Bardeen-Cooper-Schrieffer)</a:t>
            </a:r>
          </a:p>
          <a:p>
            <a:pPr lvl="1"/>
            <a:r>
              <a:rPr lang="en-US" sz="2000" dirty="0"/>
              <a:t>Microscopic theory</a:t>
            </a:r>
          </a:p>
          <a:p>
            <a:pPr lvl="1"/>
            <a:r>
              <a:rPr lang="en-US" sz="2000" dirty="0"/>
              <a:t>Two Fluid Model revised</a:t>
            </a:r>
          </a:p>
          <a:p>
            <a:endParaRPr lang="en-US" sz="2000" dirty="0"/>
          </a:p>
          <a:p>
            <a:r>
              <a:rPr lang="en-US" sz="2400" dirty="0"/>
              <a:t>(Strong coupling – Elihasberg)</a:t>
            </a:r>
          </a:p>
        </p:txBody>
      </p:sp>
      <p:sp>
        <p:nvSpPr>
          <p:cNvPr id="3" name="Footer Placeholder 2">
            <a:extLst>
              <a:ext uri="{FF2B5EF4-FFF2-40B4-BE49-F238E27FC236}">
                <a16:creationId xmlns:a16="http://schemas.microsoft.com/office/drawing/2014/main" id="{0390954A-7B4D-4AAE-B26E-F20F9185D10E}"/>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8ADE1AE-BB82-41D0-AD1A-FF3F2D5AEA56}"/>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648165394"/>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12"/>
          </p:nvPr>
        </p:nvSpPr>
        <p:spPr/>
        <p:txBody>
          <a:bodyPr/>
          <a:lstStyle/>
          <a:p>
            <a:pPr>
              <a:defRPr/>
            </a:pPr>
            <a:fld id="{D6EA569E-9936-4830-922A-B637EA820A4B}" type="slidenum">
              <a:rPr lang="en-US"/>
              <a:pPr>
                <a:defRPr/>
              </a:pPr>
              <a:t>24</a:t>
            </a:fld>
            <a:endParaRPr lang="en-US" dirty="0"/>
          </a:p>
        </p:txBody>
      </p:sp>
      <p:pic>
        <p:nvPicPr>
          <p:cNvPr id="2056" name="Picture 3"/>
          <p:cNvPicPr>
            <a:picLocks noGrp="1" noChangeAspect="1" noChangeArrowheads="1"/>
          </p:cNvPicPr>
          <p:nvPr>
            <p:ph sz="quarter" idx="4294967295"/>
          </p:nvPr>
        </p:nvPicPr>
        <p:blipFill>
          <a:blip r:embed="rId3" cstate="print"/>
          <a:srcRect/>
          <a:stretch>
            <a:fillRect/>
          </a:stretch>
        </p:blipFill>
        <p:spPr>
          <a:xfrm>
            <a:off x="5252793" y="1833513"/>
            <a:ext cx="2546350" cy="3608388"/>
          </a:xfrm>
        </p:spPr>
      </p:pic>
      <p:pic>
        <p:nvPicPr>
          <p:cNvPr id="2058" name="Picture 6"/>
          <p:cNvPicPr>
            <a:picLocks noGrp="1" noChangeAspect="1" noChangeArrowheads="1"/>
          </p:cNvPicPr>
          <p:nvPr>
            <p:ph sz="quarter" idx="4294967295"/>
          </p:nvPr>
        </p:nvPicPr>
        <p:blipFill>
          <a:blip r:embed="rId4" cstate="print"/>
          <a:srcRect/>
          <a:stretch>
            <a:fillRect/>
          </a:stretch>
        </p:blipFill>
        <p:spPr>
          <a:xfrm>
            <a:off x="3429000" y="3429000"/>
            <a:ext cx="1128712" cy="2516188"/>
          </a:xfrm>
        </p:spPr>
      </p:pic>
      <p:sp>
        <p:nvSpPr>
          <p:cNvPr id="2059" name="Rectangle 7"/>
          <p:cNvSpPr>
            <a:spLocks noGrp="1" noChangeArrowheads="1"/>
          </p:cNvSpPr>
          <p:nvPr>
            <p:ph type="title" idx="4294967295"/>
          </p:nvPr>
        </p:nvSpPr>
        <p:spPr>
          <a:xfrm>
            <a:off x="685800" y="0"/>
            <a:ext cx="7239000" cy="762000"/>
          </a:xfrm>
        </p:spPr>
        <p:txBody>
          <a:bodyPr lIns="92075" tIns="46038" rIns="92075" bIns="46038" anchor="ctr">
            <a:normAutofit/>
          </a:bodyPr>
          <a:lstStyle/>
          <a:p>
            <a:pPr eaLnBrk="1" hangingPunct="1"/>
            <a:r>
              <a:rPr lang="en-GB" dirty="0"/>
              <a:t>Two kinds of superconductors </a:t>
            </a:r>
            <a:r>
              <a:rPr lang="en-GB" sz="2000" dirty="0"/>
              <a:t>1/3</a:t>
            </a:r>
            <a:endParaRPr lang="en-GB" dirty="0"/>
          </a:p>
        </p:txBody>
      </p:sp>
      <p:graphicFrame>
        <p:nvGraphicFramePr>
          <p:cNvPr id="2050" name="Object 4"/>
          <p:cNvGraphicFramePr>
            <a:graphicFrameLocks noChangeAspect="1"/>
          </p:cNvGraphicFramePr>
          <p:nvPr>
            <p:extLst>
              <p:ext uri="{D42A27DB-BD31-4B8C-83A1-F6EECF244321}">
                <p14:modId xmlns:p14="http://schemas.microsoft.com/office/powerpoint/2010/main" val="1886900480"/>
              </p:ext>
            </p:extLst>
          </p:nvPr>
        </p:nvGraphicFramePr>
        <p:xfrm>
          <a:off x="873115" y="3493240"/>
          <a:ext cx="2362200" cy="979487"/>
        </p:xfrm>
        <a:graphic>
          <a:graphicData uri="http://schemas.openxmlformats.org/presentationml/2006/ole">
            <mc:AlternateContent xmlns:mc="http://schemas.openxmlformats.org/markup-compatibility/2006">
              <mc:Choice xmlns:v="urn:schemas-microsoft-com:vml" Requires="v">
                <p:oleObj name="Equation" r:id="rId5" imgW="800100" imgH="330200" progId="Equation.3">
                  <p:embed/>
                </p:oleObj>
              </mc:Choice>
              <mc:Fallback>
                <p:oleObj name="Equation" r:id="rId5" imgW="800100" imgH="3302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3115" y="3493240"/>
                        <a:ext cx="2362200" cy="979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7" name="Rectangle 5"/>
          <p:cNvSpPr>
            <a:spLocks noChangeArrowheads="1"/>
          </p:cNvSpPr>
          <p:nvPr/>
        </p:nvSpPr>
        <p:spPr bwMode="auto">
          <a:xfrm>
            <a:off x="5410200" y="1219200"/>
            <a:ext cx="2482850" cy="434975"/>
          </a:xfrm>
          <a:prstGeom prst="rect">
            <a:avLst/>
          </a:prstGeom>
          <a:noFill/>
          <a:ln w="9525">
            <a:noFill/>
            <a:miter lim="800000"/>
            <a:headEnd/>
            <a:tailEnd/>
          </a:ln>
        </p:spPr>
        <p:txBody>
          <a:bodyPr lIns="92075" tIns="46038" rIns="92075" bIns="46038"/>
          <a:lstStyle/>
          <a:p>
            <a:pPr eaLnBrk="0" hangingPunct="0">
              <a:lnSpc>
                <a:spcPct val="90000"/>
              </a:lnSpc>
              <a:spcBef>
                <a:spcPct val="25000"/>
              </a:spcBef>
              <a:buClr>
                <a:srgbClr val="010BFF"/>
              </a:buClr>
              <a:buSzPct val="70000"/>
              <a:buFont typeface="Wingdings" pitchFamily="2" charset="2"/>
              <a:buNone/>
            </a:pPr>
            <a:r>
              <a:rPr lang="fr-CH" sz="2000" dirty="0">
                <a:solidFill>
                  <a:srgbClr val="767676"/>
                </a:solidFill>
                <a:latin typeface="Arial" charset="0"/>
              </a:rPr>
              <a:t>Magnetization curve</a:t>
            </a:r>
            <a:endParaRPr lang="el-GR" sz="2000" dirty="0">
              <a:solidFill>
                <a:srgbClr val="767676"/>
              </a:solidFill>
              <a:latin typeface="Arial" charset="0"/>
              <a:cs typeface="Arial" charset="0"/>
            </a:endParaRPr>
          </a:p>
        </p:txBody>
      </p:sp>
      <p:sp>
        <p:nvSpPr>
          <p:cNvPr id="2" name="TextBox 1"/>
          <p:cNvSpPr txBox="1"/>
          <p:nvPr/>
        </p:nvSpPr>
        <p:spPr>
          <a:xfrm>
            <a:off x="5708233" y="5791200"/>
            <a:ext cx="2693173" cy="369332"/>
          </a:xfrm>
          <a:prstGeom prst="rect">
            <a:avLst/>
          </a:prstGeom>
          <a:solidFill>
            <a:srgbClr val="FF0000"/>
          </a:solidFill>
        </p:spPr>
        <p:txBody>
          <a:bodyPr wrap="none" rtlCol="0">
            <a:spAutoFit/>
          </a:bodyPr>
          <a:lstStyle/>
          <a:p>
            <a:r>
              <a:rPr lang="en-US" dirty="0"/>
              <a:t>H</a:t>
            </a:r>
            <a:r>
              <a:rPr lang="en-US" baseline="-25000" dirty="0"/>
              <a:t>cm</a:t>
            </a:r>
            <a:r>
              <a:rPr lang="en-US" dirty="0"/>
              <a:t> … critical  magnetic field</a:t>
            </a:r>
          </a:p>
        </p:txBody>
      </p:sp>
      <p:sp>
        <p:nvSpPr>
          <p:cNvPr id="2055" name="Rectangle 2"/>
          <p:cNvSpPr>
            <a:spLocks noGrp="1" noChangeArrowheads="1"/>
          </p:cNvSpPr>
          <p:nvPr>
            <p:ph type="body" sz="half" idx="4294967295"/>
          </p:nvPr>
        </p:nvSpPr>
        <p:spPr>
          <a:xfrm>
            <a:off x="152400" y="1143000"/>
            <a:ext cx="5264150" cy="2516187"/>
          </a:xfrm>
        </p:spPr>
        <p:txBody>
          <a:bodyPr>
            <a:noAutofit/>
          </a:bodyPr>
          <a:lstStyle/>
          <a:p>
            <a:pPr marL="571500" indent="-571500" eaLnBrk="1" hangingPunct="1">
              <a:lnSpc>
                <a:spcPct val="90000"/>
              </a:lnSpc>
              <a:buFont typeface="Wingdings" pitchFamily="2" charset="2"/>
              <a:buNone/>
            </a:pPr>
            <a:r>
              <a:rPr lang="en-GB" sz="2400" dirty="0"/>
              <a:t>Magnetic properties of a </a:t>
            </a:r>
            <a:r>
              <a:rPr lang="en-GB" sz="2400" b="1" dirty="0"/>
              <a:t>type I superconductor</a:t>
            </a:r>
          </a:p>
          <a:p>
            <a:pPr marL="571500" indent="-571500" eaLnBrk="1" hangingPunct="1">
              <a:lnSpc>
                <a:spcPct val="90000"/>
              </a:lnSpc>
              <a:buFont typeface="Wingdings" pitchFamily="2" charset="2"/>
              <a:buNone/>
            </a:pPr>
            <a:r>
              <a:rPr lang="en-GB" sz="2400" dirty="0"/>
              <a:t>	Magnetic properties of a superconductor can be derived from </a:t>
            </a:r>
            <a:r>
              <a:rPr lang="en-GB" sz="2400" i="1" dirty="0">
                <a:cs typeface="Arial" charset="0"/>
              </a:rPr>
              <a:t>ρ</a:t>
            </a:r>
            <a:r>
              <a:rPr lang="en-GB" sz="2400" dirty="0">
                <a:cs typeface="Arial" charset="0"/>
              </a:rPr>
              <a:t> = 0 and </a:t>
            </a:r>
            <a:r>
              <a:rPr lang="en-GB" sz="2400" i="1" dirty="0">
                <a:cs typeface="Arial" charset="0"/>
              </a:rPr>
              <a:t>B</a:t>
            </a:r>
            <a:r>
              <a:rPr lang="en-GB" sz="2400" dirty="0">
                <a:cs typeface="Arial" charset="0"/>
              </a:rPr>
              <a:t> = 0</a:t>
            </a:r>
          </a:p>
          <a:p>
            <a:pPr marL="571500" indent="-571500" eaLnBrk="1" hangingPunct="1">
              <a:lnSpc>
                <a:spcPct val="90000"/>
              </a:lnSpc>
              <a:buFont typeface="Wingdings" pitchFamily="2" charset="2"/>
              <a:buNone/>
            </a:pPr>
            <a:r>
              <a:rPr lang="en-GB" sz="2400" dirty="0">
                <a:cs typeface="Arial" charset="0"/>
              </a:rPr>
              <a:t>Type I superconductors are all elemental superconductors (except niobium)</a:t>
            </a:r>
          </a:p>
        </p:txBody>
      </p:sp>
      <p:sp>
        <p:nvSpPr>
          <p:cNvPr id="15" name="TextBox 14"/>
          <p:cNvSpPr txBox="1"/>
          <p:nvPr/>
        </p:nvSpPr>
        <p:spPr>
          <a:xfrm>
            <a:off x="450830" y="4501100"/>
            <a:ext cx="2978170" cy="1384995"/>
          </a:xfrm>
          <a:prstGeom prst="rect">
            <a:avLst/>
          </a:prstGeom>
          <a:solidFill>
            <a:srgbClr val="FF0000"/>
          </a:solidFill>
        </p:spPr>
        <p:txBody>
          <a:bodyPr wrap="square" rtlCol="0">
            <a:spAutoFit/>
          </a:bodyPr>
          <a:lstStyle/>
          <a:p>
            <a:r>
              <a:rPr lang="en-US" sz="1400" dirty="0">
                <a:latin typeface="Arial" panose="020B0604020202020204" pitchFamily="34" charset="0"/>
                <a:cs typeface="Arial" panose="020B0604020202020204" pitchFamily="34" charset="0"/>
              </a:rPr>
              <a:t>The magnetization</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compensates the external</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field, thus the SC bulk is</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field free.H</a:t>
            </a:r>
            <a:r>
              <a:rPr lang="en-US" sz="1400" baseline="-25000" dirty="0">
                <a:latin typeface="Arial" panose="020B0604020202020204" pitchFamily="34" charset="0"/>
                <a:cs typeface="Arial" panose="020B0604020202020204" pitchFamily="34" charset="0"/>
              </a:rPr>
              <a:t>0 </a:t>
            </a:r>
            <a:r>
              <a:rPr lang="en-US" sz="1400" dirty="0">
                <a:latin typeface="Arial" panose="020B0604020202020204" pitchFamily="34" charset="0"/>
                <a:cs typeface="Arial" panose="020B0604020202020204" pitchFamily="34" charset="0"/>
              </a:rPr>
              <a:t>is outside the material</a:t>
            </a:r>
          </a:p>
          <a:p>
            <a:r>
              <a:rPr lang="en-US" sz="1400" dirty="0">
                <a:latin typeface="Arial" panose="020B0604020202020204" pitchFamily="34" charset="0"/>
                <a:cs typeface="Arial" panose="020B0604020202020204" pitchFamily="34" charset="0"/>
              </a:rPr>
              <a:t>Analogy to classical magnets, where M = </a:t>
            </a:r>
            <a:r>
              <a:rPr lang="en-US" sz="1400" dirty="0" err="1">
                <a:latin typeface="Arial" panose="020B0604020202020204" pitchFamily="34" charset="0"/>
                <a:cs typeface="Arial" panose="020B0604020202020204" pitchFamily="34" charset="0"/>
              </a:rPr>
              <a:t>B</a:t>
            </a:r>
            <a:r>
              <a:rPr lang="en-US" sz="1400" baseline="-25000" dirty="0" err="1">
                <a:latin typeface="Arial" panose="020B0604020202020204" pitchFamily="34" charset="0"/>
                <a:cs typeface="Arial" panose="020B0604020202020204" pitchFamily="34" charset="0"/>
              </a:rPr>
              <a:t>remanent</a:t>
            </a:r>
            <a:r>
              <a:rPr lang="en-US" sz="1400" dirty="0">
                <a:latin typeface="Arial" panose="020B0604020202020204" pitchFamily="34" charset="0"/>
                <a:cs typeface="Arial" panose="020B0604020202020204" pitchFamily="34" charset="0"/>
              </a:rPr>
              <a:t> /</a:t>
            </a:r>
            <a:r>
              <a:rPr lang="el-GR" sz="1400" dirty="0">
                <a:latin typeface="Cambria" panose="02040503050406030204" pitchFamily="18" charset="0"/>
                <a:ea typeface="Cambria" panose="02040503050406030204" pitchFamily="18" charset="0"/>
                <a:cs typeface="Arial" panose="020B0604020202020204" pitchFamily="34" charset="0"/>
              </a:rPr>
              <a:t>μ</a:t>
            </a:r>
            <a:r>
              <a:rPr lang="en-US" sz="1400" baseline="-25000" dirty="0">
                <a:latin typeface="Cambria" panose="02040503050406030204" pitchFamily="18" charset="0"/>
                <a:ea typeface="Cambria" panose="02040503050406030204" pitchFamily="18" charset="0"/>
                <a:cs typeface="Arial" panose="020B0604020202020204" pitchFamily="34" charset="0"/>
              </a:rPr>
              <a:t>0 ;</a:t>
            </a:r>
            <a:r>
              <a:rPr lang="en-US" sz="1400" dirty="0">
                <a:latin typeface="Cambria" panose="02040503050406030204" pitchFamily="18" charset="0"/>
                <a:ea typeface="Cambria" panose="02040503050406030204" pitchFamily="18" charset="0"/>
                <a:cs typeface="Arial" panose="020B0604020202020204" pitchFamily="34" charset="0"/>
              </a:rPr>
              <a:t> inside bulk</a:t>
            </a:r>
            <a:endParaRPr lang="en-US" sz="1400" dirty="0">
              <a:latin typeface="Arial" panose="020B060402020202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D251A83C-1566-430C-9D69-BF0BDBB58B16}"/>
              </a:ext>
            </a:extLst>
          </p:cNvPr>
          <p:cNvSpPr>
            <a:spLocks noGrp="1"/>
          </p:cNvSpPr>
          <p:nvPr>
            <p:ph type="ftr" sz="quarter" idx="11"/>
          </p:nvPr>
        </p:nvSpPr>
        <p:spPr/>
        <p:txBody>
          <a:bodyPr/>
          <a:lstStyle/>
          <a:p>
            <a:r>
              <a:rPr lang="en-GB" dirty="0"/>
              <a:t>JUAS  2021: SC RF  - Caspers/Wendt/Bozzolan/Calatroni</a:t>
            </a:r>
          </a:p>
        </p:txBody>
      </p:sp>
      <p:sp>
        <p:nvSpPr>
          <p:cNvPr id="3" name="Date Placeholder 2">
            <a:extLst>
              <a:ext uri="{FF2B5EF4-FFF2-40B4-BE49-F238E27FC236}">
                <a16:creationId xmlns:a16="http://schemas.microsoft.com/office/drawing/2014/main" id="{282B230B-EF94-4607-BC34-0EBE1FC3BB1C}"/>
              </a:ext>
            </a:extLst>
          </p:cNvPr>
          <p:cNvSpPr>
            <a:spLocks noGrp="1"/>
          </p:cNvSpPr>
          <p:nvPr>
            <p:ph type="dt" sz="half" idx="10"/>
          </p:nvPr>
        </p:nvSpPr>
        <p:spPr/>
        <p:txBody>
          <a:bodyPr/>
          <a:lstStyle/>
          <a:p>
            <a:r>
              <a:rPr lang="en-US"/>
              <a:t>Feb 2021</a:t>
            </a:r>
            <a:endParaRPr lang="en-GB" dirty="0"/>
          </a:p>
        </p:txBody>
      </p:sp>
      <p:sp>
        <p:nvSpPr>
          <p:cNvPr id="6" name="TextBox 5">
            <a:extLst>
              <a:ext uri="{FF2B5EF4-FFF2-40B4-BE49-F238E27FC236}">
                <a16:creationId xmlns:a16="http://schemas.microsoft.com/office/drawing/2014/main" id="{C4A0410E-358A-4DDB-85AE-2B7B9D25F72F}"/>
              </a:ext>
            </a:extLst>
          </p:cNvPr>
          <p:cNvSpPr txBox="1"/>
          <p:nvPr/>
        </p:nvSpPr>
        <p:spPr>
          <a:xfrm>
            <a:off x="672937" y="5983459"/>
            <a:ext cx="5035296" cy="369332"/>
          </a:xfrm>
          <a:prstGeom prst="rect">
            <a:avLst/>
          </a:prstGeom>
          <a:noFill/>
        </p:spPr>
        <p:txBody>
          <a:bodyPr wrap="square" rtlCol="0">
            <a:spAutoFit/>
          </a:bodyPr>
          <a:lstStyle/>
          <a:p>
            <a:r>
              <a:rPr lang="en-GB" dirty="0"/>
              <a:t>https://en.wikipedia.org/wiki/List_of_superconductors</a:t>
            </a:r>
          </a:p>
        </p:txBody>
      </p:sp>
      <p:sp>
        <p:nvSpPr>
          <p:cNvPr id="5" name="TextBox 4">
            <a:extLst>
              <a:ext uri="{FF2B5EF4-FFF2-40B4-BE49-F238E27FC236}">
                <a16:creationId xmlns:a16="http://schemas.microsoft.com/office/drawing/2014/main" id="{CE23BE1D-118E-4460-999F-BBCEC2F43A64}"/>
              </a:ext>
            </a:extLst>
          </p:cNvPr>
          <p:cNvSpPr txBox="1"/>
          <p:nvPr/>
        </p:nvSpPr>
        <p:spPr>
          <a:xfrm>
            <a:off x="7193530" y="1685290"/>
            <a:ext cx="1950470" cy="1569660"/>
          </a:xfrm>
          <a:prstGeom prst="rect">
            <a:avLst/>
          </a:prstGeom>
          <a:solidFill>
            <a:srgbClr val="FFC000"/>
          </a:solidFill>
        </p:spPr>
        <p:txBody>
          <a:bodyPr wrap="none" rtlCol="0">
            <a:spAutoFit/>
          </a:bodyPr>
          <a:lstStyle/>
          <a:p>
            <a:r>
              <a:rPr lang="en-US" sz="1600" dirty="0"/>
              <a:t>The field inside the</a:t>
            </a:r>
          </a:p>
          <a:p>
            <a:r>
              <a:rPr lang="en-US" sz="1600" dirty="0"/>
              <a:t>bulk of the SC is always</a:t>
            </a:r>
          </a:p>
          <a:p>
            <a:r>
              <a:rPr lang="en-US" sz="1600" dirty="0"/>
              <a:t>zero until we reach the </a:t>
            </a:r>
          </a:p>
          <a:p>
            <a:r>
              <a:rPr lang="en-US" sz="1600" dirty="0"/>
              <a:t>critical field and then it </a:t>
            </a:r>
          </a:p>
          <a:p>
            <a:r>
              <a:rPr lang="en-US" sz="1600" dirty="0"/>
              <a:t>jumps up; there is no</a:t>
            </a:r>
          </a:p>
          <a:p>
            <a:r>
              <a:rPr lang="en-US" sz="1600" dirty="0"/>
              <a:t> hysteresis</a:t>
            </a:r>
            <a:endParaRPr lang="en-GB" sz="1600" dirty="0"/>
          </a:p>
        </p:txBody>
      </p:sp>
      <p:sp>
        <p:nvSpPr>
          <p:cNvPr id="8" name="Arrow: Right 7">
            <a:extLst>
              <a:ext uri="{FF2B5EF4-FFF2-40B4-BE49-F238E27FC236}">
                <a16:creationId xmlns:a16="http://schemas.microsoft.com/office/drawing/2014/main" id="{91ABBFF8-4F37-4CF7-9A12-1B7131CCA7D0}"/>
              </a:ext>
            </a:extLst>
          </p:cNvPr>
          <p:cNvSpPr/>
          <p:nvPr/>
        </p:nvSpPr>
        <p:spPr>
          <a:xfrm rot="16200000">
            <a:off x="6590301" y="2903267"/>
            <a:ext cx="263514" cy="957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4F5C09A3-F7A4-426A-8805-9FD831600F18}"/>
              </a:ext>
            </a:extLst>
          </p:cNvPr>
          <p:cNvPicPr>
            <a:picLocks noChangeAspect="1"/>
          </p:cNvPicPr>
          <p:nvPr/>
        </p:nvPicPr>
        <p:blipFill>
          <a:blip r:embed="rId7"/>
          <a:stretch>
            <a:fillRect/>
          </a:stretch>
        </p:blipFill>
        <p:spPr>
          <a:xfrm rot="5400000">
            <a:off x="6026257" y="3221718"/>
            <a:ext cx="134124" cy="280440"/>
          </a:xfrm>
          <a:prstGeom prst="rect">
            <a:avLst/>
          </a:prstGeom>
        </p:spPr>
      </p:pic>
      <p:pic>
        <p:nvPicPr>
          <p:cNvPr id="10" name="Picture 9">
            <a:extLst>
              <a:ext uri="{FF2B5EF4-FFF2-40B4-BE49-F238E27FC236}">
                <a16:creationId xmlns:a16="http://schemas.microsoft.com/office/drawing/2014/main" id="{F99E8CAA-D3D4-4D70-B1C9-8D8690C9CAD5}"/>
              </a:ext>
            </a:extLst>
          </p:cNvPr>
          <p:cNvPicPr>
            <a:picLocks noChangeAspect="1"/>
          </p:cNvPicPr>
          <p:nvPr/>
        </p:nvPicPr>
        <p:blipFill>
          <a:blip r:embed="rId8"/>
          <a:stretch>
            <a:fillRect/>
          </a:stretch>
        </p:blipFill>
        <p:spPr>
          <a:xfrm rot="18498540">
            <a:off x="6213485" y="4430990"/>
            <a:ext cx="280440" cy="140220"/>
          </a:xfrm>
          <a:prstGeom prst="rect">
            <a:avLst/>
          </a:prstGeom>
        </p:spPr>
      </p:pic>
      <p:pic>
        <p:nvPicPr>
          <p:cNvPr id="11" name="Picture 10">
            <a:extLst>
              <a:ext uri="{FF2B5EF4-FFF2-40B4-BE49-F238E27FC236}">
                <a16:creationId xmlns:a16="http://schemas.microsoft.com/office/drawing/2014/main" id="{A97982D2-0A2D-4B03-87A9-BE682070E79C}"/>
              </a:ext>
            </a:extLst>
          </p:cNvPr>
          <p:cNvPicPr>
            <a:picLocks noChangeAspect="1"/>
          </p:cNvPicPr>
          <p:nvPr/>
        </p:nvPicPr>
        <p:blipFill>
          <a:blip r:embed="rId9"/>
          <a:stretch>
            <a:fillRect/>
          </a:stretch>
        </p:blipFill>
        <p:spPr>
          <a:xfrm rot="8335246">
            <a:off x="6592098" y="4565206"/>
            <a:ext cx="292633" cy="310923"/>
          </a:xfrm>
          <a:prstGeom prst="rect">
            <a:avLst/>
          </a:prstGeom>
        </p:spPr>
      </p:pic>
      <p:sp>
        <p:nvSpPr>
          <p:cNvPr id="21" name="TextBox 20">
            <a:extLst>
              <a:ext uri="{FF2B5EF4-FFF2-40B4-BE49-F238E27FC236}">
                <a16:creationId xmlns:a16="http://schemas.microsoft.com/office/drawing/2014/main" id="{23A6BFFA-5F69-4F84-ABE7-2DDAAD41A887}"/>
              </a:ext>
            </a:extLst>
          </p:cNvPr>
          <p:cNvSpPr txBox="1"/>
          <p:nvPr/>
        </p:nvSpPr>
        <p:spPr>
          <a:xfrm>
            <a:off x="7064466" y="3637707"/>
            <a:ext cx="2105898" cy="1323439"/>
          </a:xfrm>
          <a:prstGeom prst="rect">
            <a:avLst/>
          </a:prstGeom>
          <a:solidFill>
            <a:srgbClr val="FFC000"/>
          </a:solidFill>
        </p:spPr>
        <p:txBody>
          <a:bodyPr wrap="none" rtlCol="0">
            <a:spAutoFit/>
          </a:bodyPr>
          <a:lstStyle/>
          <a:p>
            <a:r>
              <a:rPr lang="en-US" sz="1600" dirty="0"/>
              <a:t>The magnetization grows</a:t>
            </a:r>
          </a:p>
          <a:p>
            <a:r>
              <a:rPr lang="en-US" sz="1600" dirty="0"/>
              <a:t>Steadily with increasing</a:t>
            </a:r>
          </a:p>
          <a:p>
            <a:r>
              <a:rPr lang="en-US" sz="1600" dirty="0"/>
              <a:t>external field and then </a:t>
            </a:r>
          </a:p>
          <a:p>
            <a:r>
              <a:rPr lang="en-US" sz="1600" dirty="0"/>
              <a:t>jumps down at the critical</a:t>
            </a:r>
          </a:p>
          <a:p>
            <a:r>
              <a:rPr lang="en-US" sz="1600" dirty="0"/>
              <a:t>field level</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12"/>
          </p:nvPr>
        </p:nvSpPr>
        <p:spPr/>
        <p:txBody>
          <a:bodyPr/>
          <a:lstStyle/>
          <a:p>
            <a:pPr>
              <a:defRPr/>
            </a:pPr>
            <a:fld id="{F14811C0-175F-4BC7-890B-A27F05862C67}" type="slidenum">
              <a:rPr lang="en-US"/>
              <a:pPr>
                <a:defRPr/>
              </a:pPr>
              <a:t>25</a:t>
            </a:fld>
            <a:endParaRPr lang="en-US" dirty="0"/>
          </a:p>
        </p:txBody>
      </p:sp>
      <p:sp>
        <p:nvSpPr>
          <p:cNvPr id="3079" name="Rectangle 2"/>
          <p:cNvSpPr>
            <a:spLocks noGrp="1" noChangeArrowheads="1"/>
          </p:cNvSpPr>
          <p:nvPr>
            <p:ph type="title" idx="4294967295"/>
          </p:nvPr>
        </p:nvSpPr>
        <p:spPr>
          <a:xfrm>
            <a:off x="609600" y="0"/>
            <a:ext cx="8534400" cy="762000"/>
          </a:xfrm>
        </p:spPr>
        <p:txBody>
          <a:bodyPr lIns="92075" tIns="46038" rIns="92075" bIns="46038" anchor="ctr">
            <a:normAutofit/>
          </a:bodyPr>
          <a:lstStyle/>
          <a:p>
            <a:pPr eaLnBrk="1" hangingPunct="1"/>
            <a:r>
              <a:rPr lang="en-GB" dirty="0"/>
              <a:t>Two kinds of superconductors </a:t>
            </a:r>
            <a:r>
              <a:rPr lang="en-GB" sz="2000" dirty="0"/>
              <a:t>2/3</a:t>
            </a:r>
            <a:endParaRPr lang="en-GB" dirty="0"/>
          </a:p>
        </p:txBody>
      </p:sp>
      <p:sp>
        <p:nvSpPr>
          <p:cNvPr id="3080" name="Rectangle 3"/>
          <p:cNvSpPr>
            <a:spLocks noGrp="1" noChangeArrowheads="1"/>
          </p:cNvSpPr>
          <p:nvPr>
            <p:ph type="body" sz="half" idx="4294967295"/>
          </p:nvPr>
        </p:nvSpPr>
        <p:spPr>
          <a:xfrm>
            <a:off x="304800" y="762000"/>
            <a:ext cx="8458200" cy="1981200"/>
          </a:xfrm>
        </p:spPr>
        <p:txBody>
          <a:bodyPr>
            <a:noAutofit/>
          </a:bodyPr>
          <a:lstStyle/>
          <a:p>
            <a:pPr lvl="1"/>
            <a:r>
              <a:rPr lang="en-GB" sz="3200" kern="1200" dirty="0">
                <a:solidFill>
                  <a:schemeClr val="tx2"/>
                </a:solidFill>
                <a:ea typeface="+mj-ea"/>
                <a:cs typeface="+mj-cs"/>
              </a:rPr>
              <a:t>Type II superconductor </a:t>
            </a:r>
            <a:endParaRPr lang="en-GB" sz="4400" kern="1200" dirty="0">
              <a:solidFill>
                <a:schemeClr val="tx2"/>
              </a:solidFill>
              <a:ea typeface="+mj-ea"/>
              <a:cs typeface="+mj-cs"/>
            </a:endParaRPr>
          </a:p>
          <a:p>
            <a:pPr lvl="2" eaLnBrk="1" hangingPunct="1">
              <a:lnSpc>
                <a:spcPct val="90000"/>
              </a:lnSpc>
              <a:buFont typeface="Wingdings" pitchFamily="2" charset="2"/>
              <a:buNone/>
            </a:pPr>
            <a:r>
              <a:rPr lang="en-GB" sz="2800" dirty="0"/>
              <a:t>Magnetic properties of a </a:t>
            </a:r>
            <a:r>
              <a:rPr lang="en-GB" sz="2800" b="1" dirty="0"/>
              <a:t>type II superconductor</a:t>
            </a:r>
            <a:endParaRPr lang="en-GB" sz="2400" b="1" dirty="0"/>
          </a:p>
          <a:p>
            <a:pPr lvl="2" eaLnBrk="1" hangingPunct="1">
              <a:lnSpc>
                <a:spcPct val="90000"/>
              </a:lnSpc>
              <a:buFont typeface="Wingdings" pitchFamily="2" charset="2"/>
              <a:buNone/>
            </a:pPr>
            <a:r>
              <a:rPr lang="en-GB" sz="2400" dirty="0">
                <a:cs typeface="Arial" charset="0"/>
              </a:rPr>
              <a:t>Above the 1st critical field H</a:t>
            </a:r>
            <a:r>
              <a:rPr lang="en-GB" sz="2400" baseline="-25000" dirty="0">
                <a:cs typeface="Arial" charset="0"/>
              </a:rPr>
              <a:t>c1 </a:t>
            </a:r>
            <a:r>
              <a:rPr lang="en-GB" sz="2400" dirty="0">
                <a:cs typeface="Arial" charset="0"/>
              </a:rPr>
              <a:t>magnetic flux penetrates into the bulk</a:t>
            </a:r>
          </a:p>
          <a:p>
            <a:pPr lvl="2" eaLnBrk="1" hangingPunct="1">
              <a:lnSpc>
                <a:spcPct val="90000"/>
              </a:lnSpc>
              <a:buFont typeface="Wingdings" pitchFamily="2" charset="2"/>
              <a:buNone/>
            </a:pPr>
            <a:r>
              <a:rPr lang="en-GB" sz="2400" dirty="0">
                <a:cs typeface="Arial" charset="0"/>
              </a:rPr>
              <a:t>Above the 2nd critical field H</a:t>
            </a:r>
            <a:r>
              <a:rPr lang="en-GB" sz="2400" baseline="-25000" dirty="0">
                <a:cs typeface="Arial" charset="0"/>
              </a:rPr>
              <a:t>c2 </a:t>
            </a:r>
            <a:r>
              <a:rPr lang="en-GB" sz="2400" dirty="0">
                <a:cs typeface="Arial" charset="0"/>
              </a:rPr>
              <a:t>the material is normal conducting (except for a thin surface layer that remains superconducting until the </a:t>
            </a:r>
            <a:r>
              <a:rPr lang="en-GB" sz="2400" dirty="0">
                <a:solidFill>
                  <a:srgbClr val="FF0000"/>
                </a:solidFill>
                <a:cs typeface="Arial" charset="0"/>
              </a:rPr>
              <a:t>3rd critical field H</a:t>
            </a:r>
            <a:r>
              <a:rPr lang="en-GB" sz="2400" baseline="-25000" dirty="0">
                <a:solidFill>
                  <a:srgbClr val="FF0000"/>
                </a:solidFill>
                <a:cs typeface="Arial" charset="0"/>
              </a:rPr>
              <a:t>c3  </a:t>
            </a:r>
            <a:r>
              <a:rPr lang="en-GB" sz="2400" dirty="0">
                <a:solidFill>
                  <a:srgbClr val="FF0000"/>
                </a:solidFill>
                <a:cs typeface="Arial" charset="0"/>
              </a:rPr>
              <a:t>only thin surface layer not bulk</a:t>
            </a:r>
            <a:r>
              <a:rPr lang="en-GB" sz="2400" dirty="0">
                <a:cs typeface="Arial" charset="0"/>
              </a:rPr>
              <a:t>)</a:t>
            </a:r>
            <a:endParaRPr lang="en-GB" sz="3200" dirty="0">
              <a:cs typeface="Arial" charset="0"/>
            </a:endParaRPr>
          </a:p>
        </p:txBody>
      </p:sp>
      <p:pic>
        <p:nvPicPr>
          <p:cNvPr id="3081" name="Picture 4"/>
          <p:cNvPicPr>
            <a:picLocks noGrp="1" noChangeAspect="1" noChangeArrowheads="1"/>
          </p:cNvPicPr>
          <p:nvPr>
            <p:ph sz="quarter" idx="4294967295"/>
          </p:nvPr>
        </p:nvPicPr>
        <p:blipFill>
          <a:blip r:embed="rId3" cstate="print"/>
          <a:srcRect/>
          <a:stretch>
            <a:fillRect/>
          </a:stretch>
        </p:blipFill>
        <p:spPr>
          <a:xfrm>
            <a:off x="7315200" y="3505200"/>
            <a:ext cx="1127125" cy="2519363"/>
          </a:xfrm>
        </p:spPr>
      </p:pic>
      <p:pic>
        <p:nvPicPr>
          <p:cNvPr id="3083" name="Picture 7"/>
          <p:cNvPicPr>
            <a:picLocks noGrp="1" noChangeAspect="1" noChangeArrowheads="1"/>
          </p:cNvPicPr>
          <p:nvPr>
            <p:ph sz="quarter" idx="4294967295"/>
          </p:nvPr>
        </p:nvPicPr>
        <p:blipFill>
          <a:blip r:embed="rId4" cstate="print"/>
          <a:srcRect/>
          <a:stretch>
            <a:fillRect/>
          </a:stretch>
        </p:blipFill>
        <p:spPr>
          <a:xfrm>
            <a:off x="3352800" y="3810000"/>
            <a:ext cx="3533775" cy="2519363"/>
          </a:xfrm>
        </p:spPr>
      </p:pic>
      <p:graphicFrame>
        <p:nvGraphicFramePr>
          <p:cNvPr id="3074" name="Object 5"/>
          <p:cNvGraphicFramePr>
            <a:graphicFrameLocks noChangeAspect="1"/>
          </p:cNvGraphicFramePr>
          <p:nvPr/>
        </p:nvGraphicFramePr>
        <p:xfrm>
          <a:off x="533400" y="4267200"/>
          <a:ext cx="2527300" cy="1047750"/>
        </p:xfrm>
        <a:graphic>
          <a:graphicData uri="http://schemas.openxmlformats.org/presentationml/2006/ole">
            <mc:AlternateContent xmlns:mc="http://schemas.openxmlformats.org/markup-compatibility/2006">
              <mc:Choice xmlns:v="urn:schemas-microsoft-com:vml" Requires="v">
                <p:oleObj name="Equation" r:id="rId5" imgW="800100" imgH="330200" progId="Equation.3">
                  <p:embed/>
                </p:oleObj>
              </mc:Choice>
              <mc:Fallback>
                <p:oleObj name="Equation" r:id="rId5" imgW="800100" imgH="3302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4267200"/>
                        <a:ext cx="2527300" cy="1047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2" name="Rectangle 6"/>
          <p:cNvSpPr>
            <a:spLocks noChangeArrowheads="1"/>
          </p:cNvSpPr>
          <p:nvPr/>
        </p:nvSpPr>
        <p:spPr bwMode="auto">
          <a:xfrm>
            <a:off x="3252787" y="3505200"/>
            <a:ext cx="3733800" cy="434975"/>
          </a:xfrm>
          <a:prstGeom prst="rect">
            <a:avLst/>
          </a:prstGeom>
          <a:noFill/>
          <a:ln w="9525">
            <a:noFill/>
            <a:miter lim="800000"/>
            <a:headEnd/>
            <a:tailEnd/>
          </a:ln>
        </p:spPr>
        <p:txBody>
          <a:bodyPr lIns="92075" tIns="46038" rIns="92075" bIns="46038"/>
          <a:lstStyle/>
          <a:p>
            <a:pPr eaLnBrk="0" hangingPunct="0">
              <a:lnSpc>
                <a:spcPct val="90000"/>
              </a:lnSpc>
              <a:spcBef>
                <a:spcPct val="25000"/>
              </a:spcBef>
              <a:buClr>
                <a:srgbClr val="010BFF"/>
              </a:buClr>
              <a:buSzPct val="70000"/>
              <a:buFont typeface="Wingdings" pitchFamily="2" charset="2"/>
              <a:buNone/>
            </a:pPr>
            <a:r>
              <a:rPr lang="fr-CH" sz="2000" dirty="0" err="1">
                <a:solidFill>
                  <a:srgbClr val="767676"/>
                </a:solidFill>
                <a:latin typeface="Arial" charset="0"/>
              </a:rPr>
              <a:t>Magnetization</a:t>
            </a:r>
            <a:r>
              <a:rPr lang="fr-CH" sz="2000" dirty="0">
                <a:solidFill>
                  <a:srgbClr val="767676"/>
                </a:solidFill>
                <a:latin typeface="Arial" charset="0"/>
              </a:rPr>
              <a:t> </a:t>
            </a:r>
            <a:r>
              <a:rPr lang="fr-CH" sz="2000" dirty="0" err="1">
                <a:solidFill>
                  <a:srgbClr val="767676"/>
                </a:solidFill>
                <a:latin typeface="Arial" charset="0"/>
              </a:rPr>
              <a:t>curve</a:t>
            </a:r>
            <a:r>
              <a:rPr lang="fr-CH" sz="2000" dirty="0">
                <a:solidFill>
                  <a:srgbClr val="767676"/>
                </a:solidFill>
                <a:latin typeface="Arial" charset="0"/>
              </a:rPr>
              <a:t> </a:t>
            </a:r>
            <a:r>
              <a:rPr lang="fr-CH" sz="2000" dirty="0" err="1">
                <a:solidFill>
                  <a:srgbClr val="767676"/>
                </a:solidFill>
                <a:latin typeface="Arial" charset="0"/>
              </a:rPr>
              <a:t>inside</a:t>
            </a:r>
            <a:r>
              <a:rPr lang="fr-CH" sz="2000" dirty="0">
                <a:solidFill>
                  <a:srgbClr val="767676"/>
                </a:solidFill>
                <a:latin typeface="Arial" charset="0"/>
              </a:rPr>
              <a:t> bulk</a:t>
            </a:r>
            <a:endParaRPr lang="el-GR" sz="2000" dirty="0">
              <a:solidFill>
                <a:srgbClr val="767676"/>
              </a:solidFill>
              <a:latin typeface="Arial" charset="0"/>
              <a:cs typeface="Arial" charset="0"/>
            </a:endParaRPr>
          </a:p>
        </p:txBody>
      </p:sp>
      <p:sp>
        <p:nvSpPr>
          <p:cNvPr id="3" name="Footer Placeholder 2">
            <a:extLst>
              <a:ext uri="{FF2B5EF4-FFF2-40B4-BE49-F238E27FC236}">
                <a16:creationId xmlns:a16="http://schemas.microsoft.com/office/drawing/2014/main" id="{9AEA6422-19F6-4602-B7A7-4A64E350CBD0}"/>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7C2BB2E0-9EDC-4722-802F-E0AC6D575B34}"/>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36762C89-FC8E-414C-A3A3-FE0A9F65368A}" type="slidenum">
              <a:rPr lang="en-US"/>
              <a:pPr>
                <a:defRPr/>
              </a:pPr>
              <a:t>26</a:t>
            </a:fld>
            <a:endParaRPr lang="en-US" dirty="0"/>
          </a:p>
        </p:txBody>
      </p:sp>
      <p:sp>
        <p:nvSpPr>
          <p:cNvPr id="22534" name="Rectangle 2"/>
          <p:cNvSpPr>
            <a:spLocks noGrp="1" noChangeArrowheads="1"/>
          </p:cNvSpPr>
          <p:nvPr>
            <p:ph type="title" idx="4294967295"/>
          </p:nvPr>
        </p:nvSpPr>
        <p:spPr>
          <a:xfrm>
            <a:off x="533400" y="228600"/>
            <a:ext cx="7597775" cy="762000"/>
          </a:xfrm>
        </p:spPr>
        <p:txBody>
          <a:bodyPr>
            <a:normAutofit/>
          </a:bodyPr>
          <a:lstStyle/>
          <a:p>
            <a:pPr eaLnBrk="1" hangingPunct="1"/>
            <a:r>
              <a:rPr lang="en-GB" dirty="0"/>
              <a:t>Two kinds of superconductors </a:t>
            </a:r>
            <a:r>
              <a:rPr lang="en-GB" sz="2000" dirty="0"/>
              <a:t>3/3</a:t>
            </a:r>
            <a:endParaRPr lang="en-GB" dirty="0"/>
          </a:p>
        </p:txBody>
      </p:sp>
      <p:pic>
        <p:nvPicPr>
          <p:cNvPr id="22535" name="Picture 3"/>
          <p:cNvPicPr>
            <a:picLocks noGrp="1" noChangeAspect="1" noChangeArrowheads="1"/>
          </p:cNvPicPr>
          <p:nvPr>
            <p:ph idx="4294967295"/>
          </p:nvPr>
        </p:nvPicPr>
        <p:blipFill>
          <a:blip r:embed="rId3" cstate="print"/>
          <a:srcRect/>
          <a:stretch>
            <a:fillRect/>
          </a:stretch>
        </p:blipFill>
        <p:spPr>
          <a:xfrm>
            <a:off x="1219200" y="1371600"/>
            <a:ext cx="6678612" cy="4819650"/>
          </a:xfrm>
        </p:spPr>
      </p:pic>
      <p:sp>
        <p:nvSpPr>
          <p:cNvPr id="3" name="Footer Placeholder 2">
            <a:extLst>
              <a:ext uri="{FF2B5EF4-FFF2-40B4-BE49-F238E27FC236}">
                <a16:creationId xmlns:a16="http://schemas.microsoft.com/office/drawing/2014/main" id="{56652BA9-9F81-4172-B457-2E6EC1598B5C}"/>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42DDAC8-49F3-449D-9AE3-1C5891F9A2F7}"/>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alpha val="18000"/>
          </a:schemeClr>
        </a:solidFill>
        <a:effectLst/>
      </p:bgPr>
    </p:bg>
    <p:spTree>
      <p:nvGrpSpPr>
        <p:cNvPr id="1" name=""/>
        <p:cNvGrpSpPr/>
        <p:nvPr/>
      </p:nvGrpSpPr>
      <p:grpSpPr>
        <a:xfrm>
          <a:off x="0" y="0"/>
          <a:ext cx="0" cy="0"/>
          <a:chOff x="0" y="0"/>
          <a:chExt cx="0" cy="0"/>
        </a:xfrm>
      </p:grpSpPr>
      <p:sp>
        <p:nvSpPr>
          <p:cNvPr id="11" name="Slide Number Placeholder 3"/>
          <p:cNvSpPr>
            <a:spLocks noGrp="1"/>
          </p:cNvSpPr>
          <p:nvPr>
            <p:ph type="sldNum" sz="quarter" idx="12"/>
          </p:nvPr>
        </p:nvSpPr>
        <p:spPr/>
        <p:txBody>
          <a:bodyPr/>
          <a:lstStyle/>
          <a:p>
            <a:pPr>
              <a:defRPr/>
            </a:pPr>
            <a:fld id="{DEC66D0A-F349-4F97-9683-C1EB4F4315D7}" type="slidenum">
              <a:rPr lang="en-US"/>
              <a:pPr>
                <a:defRPr/>
              </a:pPr>
              <a:t>27</a:t>
            </a:fld>
            <a:endParaRPr lang="en-US" dirty="0"/>
          </a:p>
        </p:txBody>
      </p:sp>
      <p:sp>
        <p:nvSpPr>
          <p:cNvPr id="24582" name="Rectangle 2"/>
          <p:cNvSpPr>
            <a:spLocks noGrp="1" noChangeArrowheads="1"/>
          </p:cNvSpPr>
          <p:nvPr>
            <p:ph type="title" idx="4294967295"/>
          </p:nvPr>
        </p:nvSpPr>
        <p:spPr>
          <a:xfrm>
            <a:off x="2895600" y="304800"/>
            <a:ext cx="6472237" cy="457200"/>
          </a:xfrm>
        </p:spPr>
        <p:txBody>
          <a:bodyPr>
            <a:normAutofit fontScale="90000"/>
          </a:bodyPr>
          <a:lstStyle/>
          <a:p>
            <a:pPr eaLnBrk="1" hangingPunct="1"/>
            <a:r>
              <a:rPr lang="en-GB" dirty="0"/>
              <a:t>Materials </a:t>
            </a:r>
            <a:r>
              <a:rPr lang="en-GB" sz="2000" dirty="0"/>
              <a:t>1/2</a:t>
            </a:r>
            <a:endParaRPr lang="en-GB" dirty="0"/>
          </a:p>
        </p:txBody>
      </p:sp>
      <p:pic>
        <p:nvPicPr>
          <p:cNvPr id="24583" name="Picture 3"/>
          <p:cNvPicPr>
            <a:picLocks noGrp="1" noChangeAspect="1" noChangeArrowheads="1"/>
          </p:cNvPicPr>
          <p:nvPr>
            <p:ph sz="half" idx="4294967295"/>
          </p:nvPr>
        </p:nvPicPr>
        <p:blipFill>
          <a:blip r:embed="rId3" cstate="print"/>
          <a:srcRect/>
          <a:stretch>
            <a:fillRect/>
          </a:stretch>
        </p:blipFill>
        <p:spPr>
          <a:xfrm>
            <a:off x="990600" y="4267200"/>
            <a:ext cx="4356100" cy="1517650"/>
          </a:xfrm>
        </p:spPr>
      </p:pic>
      <p:pic>
        <p:nvPicPr>
          <p:cNvPr id="24584" name="Picture 4"/>
          <p:cNvPicPr>
            <a:picLocks noGrp="1" noChangeAspect="1" noChangeArrowheads="1"/>
          </p:cNvPicPr>
          <p:nvPr>
            <p:ph type="body" idx="4294967295"/>
          </p:nvPr>
        </p:nvPicPr>
        <p:blipFill>
          <a:blip r:embed="rId4" cstate="print"/>
          <a:srcRect/>
          <a:stretch>
            <a:fillRect/>
          </a:stretch>
        </p:blipFill>
        <p:spPr>
          <a:xfrm>
            <a:off x="1066800" y="1055897"/>
            <a:ext cx="4356100" cy="2854325"/>
          </a:xfrm>
        </p:spPr>
      </p:pic>
      <p:pic>
        <p:nvPicPr>
          <p:cNvPr id="24585" name="Picture 5"/>
          <p:cNvPicPr>
            <a:picLocks noGrp="1" noChangeAspect="1" noChangeArrowheads="1"/>
          </p:cNvPicPr>
          <p:nvPr>
            <p:ph sz="half" idx="4294967295"/>
          </p:nvPr>
        </p:nvPicPr>
        <p:blipFill>
          <a:blip r:embed="rId5" cstate="print"/>
          <a:srcRect/>
          <a:stretch>
            <a:fillRect/>
          </a:stretch>
        </p:blipFill>
        <p:spPr>
          <a:xfrm>
            <a:off x="6096000" y="1219200"/>
            <a:ext cx="2374900" cy="1809750"/>
          </a:xfrm>
        </p:spPr>
      </p:pic>
      <p:sp>
        <p:nvSpPr>
          <p:cNvPr id="3" name="Footer Placeholder 2">
            <a:extLst>
              <a:ext uri="{FF2B5EF4-FFF2-40B4-BE49-F238E27FC236}">
                <a16:creationId xmlns:a16="http://schemas.microsoft.com/office/drawing/2014/main" id="{0F0F9395-ACB7-4E34-884E-2F83D3194B8B}"/>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42E3A59-9799-4ED7-8E40-DBF706FBF528}"/>
              </a:ext>
            </a:extLst>
          </p:cNvPr>
          <p:cNvSpPr>
            <a:spLocks noGrp="1"/>
          </p:cNvSpPr>
          <p:nvPr>
            <p:ph type="dt" sz="half" idx="10"/>
          </p:nvPr>
        </p:nvSpPr>
        <p:spPr/>
        <p:txBody>
          <a:bodyPr/>
          <a:lstStyle/>
          <a:p>
            <a:r>
              <a:rPr lang="en-US"/>
              <a:t>Feb 2021</a:t>
            </a:r>
            <a:endParaRPr lang="en-GB" dirty="0"/>
          </a:p>
        </p:txBody>
      </p:sp>
      <p:grpSp>
        <p:nvGrpSpPr>
          <p:cNvPr id="9" name="Group 8">
            <a:extLst>
              <a:ext uri="{FF2B5EF4-FFF2-40B4-BE49-F238E27FC236}">
                <a16:creationId xmlns:a16="http://schemas.microsoft.com/office/drawing/2014/main" id="{8CB1C705-9201-40E1-B8B9-3E856C8B509B}"/>
              </a:ext>
            </a:extLst>
          </p:cNvPr>
          <p:cNvGrpSpPr/>
          <p:nvPr/>
        </p:nvGrpSpPr>
        <p:grpSpPr>
          <a:xfrm>
            <a:off x="2393710" y="1447800"/>
            <a:ext cx="762000" cy="2362200"/>
            <a:chOff x="2393710" y="1447800"/>
            <a:chExt cx="762000" cy="2362200"/>
          </a:xfrm>
        </p:grpSpPr>
        <p:sp>
          <p:nvSpPr>
            <p:cNvPr id="4" name="Rectangle 3">
              <a:extLst>
                <a:ext uri="{FF2B5EF4-FFF2-40B4-BE49-F238E27FC236}">
                  <a16:creationId xmlns:a16="http://schemas.microsoft.com/office/drawing/2014/main" id="{BFB91848-D8E9-40AF-9578-E90FC1BD57F5}"/>
                </a:ext>
              </a:extLst>
            </p:cNvPr>
            <p:cNvSpPr/>
            <p:nvPr/>
          </p:nvSpPr>
          <p:spPr>
            <a:xfrm>
              <a:off x="2393710" y="1447800"/>
              <a:ext cx="762000" cy="1295400"/>
            </a:xfrm>
            <a:prstGeom prst="rect">
              <a:avLst/>
            </a:prstGeom>
            <a:solidFill>
              <a:srgbClr val="FF0000">
                <a:alpha val="1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2B45B67-084B-47FD-92B7-AFC4F025E3FB}"/>
                </a:ext>
              </a:extLst>
            </p:cNvPr>
            <p:cNvSpPr/>
            <p:nvPr/>
          </p:nvSpPr>
          <p:spPr>
            <a:xfrm>
              <a:off x="2393710" y="2743200"/>
              <a:ext cx="762000" cy="1066800"/>
            </a:xfrm>
            <a:prstGeom prst="rect">
              <a:avLst/>
            </a:prstGeom>
            <a:solidFill>
              <a:srgbClr val="00B0F0">
                <a:alpha val="3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a:extLst>
              <a:ext uri="{FF2B5EF4-FFF2-40B4-BE49-F238E27FC236}">
                <a16:creationId xmlns:a16="http://schemas.microsoft.com/office/drawing/2014/main" id="{9A4D9DCE-015D-490F-B326-3F2BD53E2CD3}"/>
              </a:ext>
            </a:extLst>
          </p:cNvPr>
          <p:cNvGrpSpPr/>
          <p:nvPr/>
        </p:nvGrpSpPr>
        <p:grpSpPr>
          <a:xfrm>
            <a:off x="1216325" y="2309296"/>
            <a:ext cx="764875" cy="1018476"/>
            <a:chOff x="1216325" y="2309296"/>
            <a:chExt cx="764875" cy="1018476"/>
          </a:xfrm>
        </p:grpSpPr>
        <p:sp>
          <p:nvSpPr>
            <p:cNvPr id="5" name="TextBox 4">
              <a:extLst>
                <a:ext uri="{FF2B5EF4-FFF2-40B4-BE49-F238E27FC236}">
                  <a16:creationId xmlns:a16="http://schemas.microsoft.com/office/drawing/2014/main" id="{559EEF7E-69C9-492C-8A1F-3A2E27D3785D}"/>
                </a:ext>
              </a:extLst>
            </p:cNvPr>
            <p:cNvSpPr txBox="1"/>
            <p:nvPr/>
          </p:nvSpPr>
          <p:spPr>
            <a:xfrm>
              <a:off x="1219200" y="2309296"/>
              <a:ext cx="762000" cy="369332"/>
            </a:xfrm>
            <a:prstGeom prst="rect">
              <a:avLst/>
            </a:prstGeom>
            <a:noFill/>
          </p:spPr>
          <p:txBody>
            <a:bodyPr wrap="square" rtlCol="0">
              <a:spAutoFit/>
            </a:bodyPr>
            <a:lstStyle/>
            <a:p>
              <a:r>
                <a:rPr lang="en-US" dirty="0">
                  <a:solidFill>
                    <a:srgbClr val="FF0000"/>
                  </a:solidFill>
                </a:rPr>
                <a:t>Type I</a:t>
              </a:r>
              <a:endParaRPr lang="en-GB" dirty="0">
                <a:solidFill>
                  <a:srgbClr val="FF0000"/>
                </a:solidFill>
              </a:endParaRPr>
            </a:p>
          </p:txBody>
        </p:sp>
        <p:sp>
          <p:nvSpPr>
            <p:cNvPr id="13" name="TextBox 12">
              <a:extLst>
                <a:ext uri="{FF2B5EF4-FFF2-40B4-BE49-F238E27FC236}">
                  <a16:creationId xmlns:a16="http://schemas.microsoft.com/office/drawing/2014/main" id="{D3955FE7-C77B-48FE-939E-20D1B3A99923}"/>
                </a:ext>
              </a:extLst>
            </p:cNvPr>
            <p:cNvSpPr txBox="1"/>
            <p:nvPr/>
          </p:nvSpPr>
          <p:spPr>
            <a:xfrm>
              <a:off x="1216325" y="2958440"/>
              <a:ext cx="762000" cy="369332"/>
            </a:xfrm>
            <a:prstGeom prst="rect">
              <a:avLst/>
            </a:prstGeom>
            <a:noFill/>
          </p:spPr>
          <p:txBody>
            <a:bodyPr wrap="square" rtlCol="0">
              <a:spAutoFit/>
            </a:bodyPr>
            <a:lstStyle/>
            <a:p>
              <a:r>
                <a:rPr lang="en-US" dirty="0">
                  <a:solidFill>
                    <a:srgbClr val="00B0F0"/>
                  </a:solidFill>
                </a:rPr>
                <a:t>Type II</a:t>
              </a:r>
              <a:endParaRPr lang="en-GB" dirty="0">
                <a:solidFill>
                  <a:srgbClr val="00B0F0"/>
                </a:solidFill>
              </a:endParaRPr>
            </a:p>
          </p:txBody>
        </p:sp>
      </p:grpSp>
      <p:sp>
        <p:nvSpPr>
          <p:cNvPr id="6" name="TextBox 5">
            <a:extLst>
              <a:ext uri="{FF2B5EF4-FFF2-40B4-BE49-F238E27FC236}">
                <a16:creationId xmlns:a16="http://schemas.microsoft.com/office/drawing/2014/main" id="{95ECECE8-B140-4BA8-9255-B0C974E2957C}"/>
              </a:ext>
            </a:extLst>
          </p:cNvPr>
          <p:cNvSpPr txBox="1"/>
          <p:nvPr/>
        </p:nvSpPr>
        <p:spPr>
          <a:xfrm>
            <a:off x="5496225" y="3143106"/>
            <a:ext cx="3571575" cy="1569660"/>
          </a:xfrm>
          <a:prstGeom prst="rect">
            <a:avLst/>
          </a:prstGeom>
          <a:noFill/>
        </p:spPr>
        <p:txBody>
          <a:bodyPr wrap="square" rtlCol="0">
            <a:spAutoFit/>
          </a:bodyPr>
          <a:lstStyle/>
          <a:p>
            <a:r>
              <a:rPr lang="en-US" sz="1600" dirty="0"/>
              <a:t>Caveat: </a:t>
            </a:r>
          </a:p>
          <a:p>
            <a:r>
              <a:rPr lang="en-US" sz="1600" dirty="0"/>
              <a:t>In the left table the old unit </a:t>
            </a:r>
            <a:r>
              <a:rPr lang="en-US" sz="1600" dirty="0" err="1"/>
              <a:t>Oe</a:t>
            </a:r>
            <a:r>
              <a:rPr lang="en-US" sz="1600" dirty="0"/>
              <a:t>  (cgs syst)</a:t>
            </a:r>
          </a:p>
          <a:p>
            <a:r>
              <a:rPr lang="en-US" sz="1600" dirty="0"/>
              <a:t>for Oersted is </a:t>
            </a:r>
            <a:r>
              <a:rPr lang="en-US" sz="1600" dirty="0" err="1"/>
              <a:t>used..this</a:t>
            </a:r>
            <a:r>
              <a:rPr lang="en-US" sz="1600" dirty="0"/>
              <a:t> goes now to </a:t>
            </a:r>
          </a:p>
          <a:p>
            <a:r>
              <a:rPr lang="en-US" sz="1600" dirty="0"/>
              <a:t>Gauss [Ampere/meter];one Gauss</a:t>
            </a:r>
            <a:r>
              <a:rPr lang="en-US" sz="1600" dirty="0">
                <a:latin typeface="Cambria" panose="02040503050406030204" pitchFamily="18" charset="0"/>
                <a:ea typeface="Cambria" panose="02040503050406030204" pitchFamily="18" charset="0"/>
              </a:rPr>
              <a:t>≈</a:t>
            </a:r>
            <a:r>
              <a:rPr lang="en-US" sz="1600" dirty="0"/>
              <a:t>79 A/m</a:t>
            </a:r>
          </a:p>
          <a:p>
            <a:r>
              <a:rPr lang="en-US" sz="1600" dirty="0"/>
              <a:t>See also</a:t>
            </a:r>
          </a:p>
          <a:p>
            <a:r>
              <a:rPr lang="en-GB" sz="1600" dirty="0"/>
              <a:t>https://en.wikipedia.org/wiki/Oersted</a:t>
            </a:r>
          </a:p>
        </p:txBody>
      </p:sp>
      <p:sp>
        <p:nvSpPr>
          <p:cNvPr id="10" name="TextBox 9">
            <a:extLst>
              <a:ext uri="{FF2B5EF4-FFF2-40B4-BE49-F238E27FC236}">
                <a16:creationId xmlns:a16="http://schemas.microsoft.com/office/drawing/2014/main" id="{8EAAD7C0-C19B-4166-A938-7FA3241BE843}"/>
              </a:ext>
            </a:extLst>
          </p:cNvPr>
          <p:cNvSpPr txBox="1"/>
          <p:nvPr/>
        </p:nvSpPr>
        <p:spPr>
          <a:xfrm>
            <a:off x="5346700" y="4856748"/>
            <a:ext cx="1457450" cy="338554"/>
          </a:xfrm>
          <a:prstGeom prst="rect">
            <a:avLst/>
          </a:prstGeom>
          <a:noFill/>
        </p:spPr>
        <p:txBody>
          <a:bodyPr wrap="none" rtlCol="0">
            <a:spAutoFit/>
          </a:bodyPr>
          <a:lstStyle/>
          <a:p>
            <a:r>
              <a:rPr lang="en-US" sz="1600" dirty="0"/>
              <a:t>=YBCO (jargon)</a:t>
            </a:r>
            <a:endParaRPr lang="en-GB" sz="1600" dirty="0"/>
          </a:p>
        </p:txBody>
      </p:sp>
      <p:sp>
        <p:nvSpPr>
          <p:cNvPr id="12" name="TextBox 11">
            <a:extLst>
              <a:ext uri="{FF2B5EF4-FFF2-40B4-BE49-F238E27FC236}">
                <a16:creationId xmlns:a16="http://schemas.microsoft.com/office/drawing/2014/main" id="{03BCADBE-C194-4065-B74E-D25F882A4E23}"/>
              </a:ext>
            </a:extLst>
          </p:cNvPr>
          <p:cNvSpPr txBox="1"/>
          <p:nvPr/>
        </p:nvSpPr>
        <p:spPr>
          <a:xfrm>
            <a:off x="5346700" y="5164544"/>
            <a:ext cx="3131370" cy="338554"/>
          </a:xfrm>
          <a:prstGeom prst="rect">
            <a:avLst/>
          </a:prstGeom>
          <a:noFill/>
        </p:spPr>
        <p:txBody>
          <a:bodyPr wrap="none" rtlCol="0">
            <a:spAutoFit/>
          </a:bodyPr>
          <a:lstStyle/>
          <a:p>
            <a:r>
              <a:rPr lang="en-US" sz="1600" dirty="0"/>
              <a:t>=Bismuth 2212=2xBi,2xSr,1xCa,2xCu</a:t>
            </a:r>
            <a:endParaRPr lang="en-GB" sz="1600"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3"/>
          <p:cNvSpPr>
            <a:spLocks noGrp="1"/>
          </p:cNvSpPr>
          <p:nvPr>
            <p:ph type="sldNum" sz="quarter" idx="12"/>
          </p:nvPr>
        </p:nvSpPr>
        <p:spPr/>
        <p:txBody>
          <a:bodyPr/>
          <a:lstStyle/>
          <a:p>
            <a:pPr>
              <a:defRPr/>
            </a:pPr>
            <a:fld id="{34165FFE-6C1F-4384-AD49-21898D9A8DC8}" type="slidenum">
              <a:rPr lang="en-US"/>
              <a:pPr>
                <a:defRPr/>
              </a:pPr>
              <a:t>28</a:t>
            </a:fld>
            <a:endParaRPr lang="en-US" dirty="0"/>
          </a:p>
        </p:txBody>
      </p:sp>
      <p:sp>
        <p:nvSpPr>
          <p:cNvPr id="25606" name="Rectangle 2"/>
          <p:cNvSpPr>
            <a:spLocks noGrp="1" noChangeArrowheads="1"/>
          </p:cNvSpPr>
          <p:nvPr>
            <p:ph type="title" idx="4294967295"/>
          </p:nvPr>
        </p:nvSpPr>
        <p:spPr>
          <a:xfrm>
            <a:off x="3389313" y="0"/>
            <a:ext cx="5754687" cy="762000"/>
          </a:xfrm>
        </p:spPr>
        <p:txBody>
          <a:bodyPr/>
          <a:lstStyle/>
          <a:p>
            <a:pPr eaLnBrk="1" hangingPunct="1"/>
            <a:r>
              <a:rPr lang="en-GB" dirty="0"/>
              <a:t>Materials </a:t>
            </a:r>
            <a:r>
              <a:rPr lang="en-GB" sz="2000" dirty="0"/>
              <a:t>2/2</a:t>
            </a:r>
            <a:endParaRPr lang="en-GB" dirty="0"/>
          </a:p>
        </p:txBody>
      </p:sp>
      <p:pic>
        <p:nvPicPr>
          <p:cNvPr id="25607" name="Picture 3"/>
          <p:cNvPicPr>
            <a:picLocks noGrp="1" noChangeAspect="1" noChangeArrowheads="1"/>
          </p:cNvPicPr>
          <p:nvPr>
            <p:ph idx="4294967295"/>
          </p:nvPr>
        </p:nvPicPr>
        <p:blipFill>
          <a:blip r:embed="rId3" cstate="print"/>
          <a:srcRect/>
          <a:stretch>
            <a:fillRect/>
          </a:stretch>
        </p:blipFill>
        <p:spPr>
          <a:xfrm>
            <a:off x="1219200" y="609600"/>
            <a:ext cx="3976688" cy="5092700"/>
          </a:xfrm>
        </p:spPr>
      </p:pic>
      <p:sp>
        <p:nvSpPr>
          <p:cNvPr id="25608" name="Rectangle 4"/>
          <p:cNvSpPr>
            <a:spLocks noChangeArrowheads="1"/>
          </p:cNvSpPr>
          <p:nvPr/>
        </p:nvSpPr>
        <p:spPr bwMode="auto">
          <a:xfrm>
            <a:off x="5638800" y="1447800"/>
            <a:ext cx="3128963" cy="1703030"/>
          </a:xfrm>
          <a:prstGeom prst="rect">
            <a:avLst/>
          </a:prstGeom>
          <a:noFill/>
          <a:ln w="9525">
            <a:noFill/>
            <a:miter lim="800000"/>
            <a:headEnd/>
            <a:tailEnd/>
          </a:ln>
        </p:spPr>
        <p:txBody>
          <a:bodyPr wrap="square">
            <a:spAutoFit/>
          </a:bodyPr>
          <a:lstStyle/>
          <a:p>
            <a:pPr eaLnBrk="0" hangingPunct="0">
              <a:lnSpc>
                <a:spcPct val="150000"/>
              </a:lnSpc>
            </a:pPr>
            <a:r>
              <a:rPr lang="en-US" dirty="0">
                <a:latin typeface="Arial" charset="0"/>
                <a:ea typeface="ＭＳ Ｐゴシック" pitchFamily="1" charset="-128"/>
              </a:rPr>
              <a:t>Resistivity of a single-phase  YBa</a:t>
            </a:r>
            <a:r>
              <a:rPr lang="en-US" baseline="-25000" dirty="0">
                <a:latin typeface="Arial" charset="0"/>
                <a:ea typeface="ＭＳ Ｐゴシック" pitchFamily="1" charset="-128"/>
              </a:rPr>
              <a:t>2</a:t>
            </a:r>
            <a:r>
              <a:rPr lang="en-US" dirty="0">
                <a:latin typeface="Arial" charset="0"/>
                <a:ea typeface="ＭＳ Ｐゴシック" pitchFamily="1" charset="-128"/>
              </a:rPr>
              <a:t>Cu</a:t>
            </a:r>
            <a:r>
              <a:rPr lang="en-US" baseline="-25000" dirty="0">
                <a:latin typeface="Arial" charset="0"/>
                <a:ea typeface="ＭＳ Ｐゴシック" pitchFamily="1" charset="-128"/>
              </a:rPr>
              <a:t>3</a:t>
            </a:r>
            <a:r>
              <a:rPr lang="en-US" dirty="0">
                <a:latin typeface="Arial" charset="0"/>
                <a:ea typeface="ＭＳ Ｐゴシック" pitchFamily="1" charset="-128"/>
              </a:rPr>
              <a:t>0</a:t>
            </a:r>
            <a:r>
              <a:rPr lang="en-US" baseline="-25000" dirty="0">
                <a:latin typeface="Arial" charset="0"/>
                <a:ea typeface="ＭＳ Ｐゴシック" pitchFamily="1" charset="-128"/>
              </a:rPr>
              <a:t>7</a:t>
            </a:r>
            <a:r>
              <a:rPr lang="en-US" dirty="0">
                <a:latin typeface="Arial" charset="0"/>
                <a:ea typeface="ＭＳ Ｐゴシック" pitchFamily="1" charset="-128"/>
              </a:rPr>
              <a:t>  sample (Yttrium Barium </a:t>
            </a:r>
            <a:r>
              <a:rPr lang="en-US" dirty="0" err="1">
                <a:latin typeface="Arial" charset="0"/>
                <a:ea typeface="ＭＳ Ｐゴシック" pitchFamily="1" charset="-128"/>
              </a:rPr>
              <a:t>cuprate</a:t>
            </a:r>
            <a:r>
              <a:rPr lang="en-US" dirty="0">
                <a:latin typeface="Arial" charset="0"/>
                <a:ea typeface="ＭＳ Ｐゴシック" pitchFamily="1" charset="-128"/>
              </a:rPr>
              <a:t>) as a function of temperature.</a:t>
            </a:r>
          </a:p>
        </p:txBody>
      </p:sp>
      <p:sp>
        <p:nvSpPr>
          <p:cNvPr id="3" name="Footer Placeholder 2">
            <a:extLst>
              <a:ext uri="{FF2B5EF4-FFF2-40B4-BE49-F238E27FC236}">
                <a16:creationId xmlns:a16="http://schemas.microsoft.com/office/drawing/2014/main" id="{8E942A59-034D-4246-9489-CA7475E2AFD6}"/>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D08FACC8-5F1B-476C-8C53-C5CFE921D6A7}"/>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FED5E7E2-ACA2-4D25-9998-3EE3C8C5BE82}"/>
              </a:ext>
            </a:extLst>
          </p:cNvPr>
          <p:cNvSpPr txBox="1"/>
          <p:nvPr/>
        </p:nvSpPr>
        <p:spPr>
          <a:xfrm>
            <a:off x="5715000" y="3719778"/>
            <a:ext cx="3107902" cy="2031325"/>
          </a:xfrm>
          <a:prstGeom prst="rect">
            <a:avLst/>
          </a:prstGeom>
          <a:noFill/>
        </p:spPr>
        <p:txBody>
          <a:bodyPr wrap="none" rtlCol="0">
            <a:spAutoFit/>
          </a:bodyPr>
          <a:lstStyle/>
          <a:p>
            <a:r>
              <a:rPr lang="en-US" dirty="0"/>
              <a:t>Just for comparison:</a:t>
            </a:r>
          </a:p>
          <a:p>
            <a:r>
              <a:rPr lang="en-US" dirty="0"/>
              <a:t>Copper at room temperature has</a:t>
            </a:r>
          </a:p>
          <a:p>
            <a:r>
              <a:rPr lang="en-US" dirty="0"/>
              <a:t>a resistivity of 17 </a:t>
            </a:r>
            <a:r>
              <a:rPr lang="en-US" dirty="0" err="1"/>
              <a:t>nanoOhm</a:t>
            </a:r>
            <a:r>
              <a:rPr lang="en-US" dirty="0">
                <a:latin typeface="Cambria" panose="02040503050406030204" pitchFamily="18" charset="0"/>
                <a:ea typeface="Cambria" panose="02040503050406030204" pitchFamily="18" charset="0"/>
              </a:rPr>
              <a:t>·</a:t>
            </a:r>
            <a:r>
              <a:rPr lang="en-US" dirty="0"/>
              <a:t> meter</a:t>
            </a:r>
          </a:p>
          <a:p>
            <a:r>
              <a:rPr lang="en-US" dirty="0"/>
              <a:t>or 170 </a:t>
            </a:r>
            <a:r>
              <a:rPr lang="en-US" dirty="0" err="1"/>
              <a:t>microOhm</a:t>
            </a:r>
            <a:r>
              <a:rPr lang="en-US" dirty="0">
                <a:latin typeface="Cambria" panose="02040503050406030204" pitchFamily="18" charset="0"/>
                <a:ea typeface="Cambria" panose="02040503050406030204" pitchFamily="18" charset="0"/>
              </a:rPr>
              <a:t> ·</a:t>
            </a:r>
            <a:r>
              <a:rPr lang="en-US" dirty="0"/>
              <a:t> centimeter</a:t>
            </a:r>
            <a:endParaRPr lang="en-GB" dirty="0"/>
          </a:p>
          <a:p>
            <a:r>
              <a:rPr lang="en-GB" dirty="0"/>
              <a:t>Thus one can see that above the</a:t>
            </a:r>
          </a:p>
          <a:p>
            <a:r>
              <a:rPr lang="en-GB" dirty="0"/>
              <a:t>critical temperature this high TC </a:t>
            </a:r>
          </a:p>
          <a:p>
            <a:r>
              <a:rPr lang="en-GB" dirty="0"/>
              <a:t>material becomes REALLY bad</a:t>
            </a:r>
            <a:endParaRPr lang="en-US" dirty="0"/>
          </a:p>
        </p:txBody>
      </p:sp>
      <p:sp>
        <p:nvSpPr>
          <p:cNvPr id="5" name="TextBox 4">
            <a:extLst>
              <a:ext uri="{FF2B5EF4-FFF2-40B4-BE49-F238E27FC236}">
                <a16:creationId xmlns:a16="http://schemas.microsoft.com/office/drawing/2014/main" id="{B149A04A-E734-47CE-A99D-FAEF5623764B}"/>
              </a:ext>
            </a:extLst>
          </p:cNvPr>
          <p:cNvSpPr txBox="1"/>
          <p:nvPr/>
        </p:nvSpPr>
        <p:spPr>
          <a:xfrm>
            <a:off x="2438400" y="1676400"/>
            <a:ext cx="2274149" cy="307777"/>
          </a:xfrm>
          <a:prstGeom prst="rect">
            <a:avLst/>
          </a:prstGeom>
          <a:noFill/>
        </p:spPr>
        <p:txBody>
          <a:bodyPr wrap="none" rtlCol="0">
            <a:spAutoFit/>
          </a:bodyPr>
          <a:lstStyle/>
          <a:p>
            <a:r>
              <a:rPr lang="en-US" sz="1400" dirty="0">
                <a:solidFill>
                  <a:srgbClr val="FF0000"/>
                </a:solidFill>
              </a:rPr>
              <a:t>1xYttrium;2xBarium;3xCopper</a:t>
            </a:r>
            <a:endParaRPr lang="en-GB" sz="1400" dirty="0">
              <a:solidFill>
                <a:srgbClr val="FF0000"/>
              </a:solidFill>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3"/>
          <p:cNvSpPr>
            <a:spLocks noGrp="1"/>
          </p:cNvSpPr>
          <p:nvPr>
            <p:ph type="sldNum" sz="quarter" idx="12"/>
          </p:nvPr>
        </p:nvSpPr>
        <p:spPr/>
        <p:txBody>
          <a:bodyPr/>
          <a:lstStyle/>
          <a:p>
            <a:pPr>
              <a:defRPr/>
            </a:pPr>
            <a:fld id="{DC20C39E-E1F4-466C-8291-ECE6644B71B4}" type="slidenum">
              <a:rPr lang="en-US"/>
              <a:pPr>
                <a:defRPr/>
              </a:pPr>
              <a:t>29</a:t>
            </a:fld>
            <a:endParaRPr lang="en-US" dirty="0"/>
          </a:p>
        </p:txBody>
      </p:sp>
      <p:sp>
        <p:nvSpPr>
          <p:cNvPr id="5127" name="Rectangle 2"/>
          <p:cNvSpPr>
            <a:spLocks noGrp="1" noChangeArrowheads="1"/>
          </p:cNvSpPr>
          <p:nvPr>
            <p:ph type="title" idx="4294967295"/>
          </p:nvPr>
        </p:nvSpPr>
        <p:spPr>
          <a:xfrm>
            <a:off x="2651763" y="37707"/>
            <a:ext cx="5745163" cy="762000"/>
          </a:xfrm>
        </p:spPr>
        <p:txBody>
          <a:bodyPr/>
          <a:lstStyle/>
          <a:p>
            <a:pPr eaLnBrk="1" hangingPunct="1"/>
            <a:r>
              <a:rPr lang="en-GB" dirty="0"/>
              <a:t>Two fluid model</a:t>
            </a:r>
          </a:p>
        </p:txBody>
      </p:sp>
      <p:sp>
        <p:nvSpPr>
          <p:cNvPr id="74755" name="Rectangle 3"/>
          <p:cNvSpPr>
            <a:spLocks noGrp="1" noChangeArrowheads="1"/>
          </p:cNvSpPr>
          <p:nvPr>
            <p:ph type="body" idx="4294967295"/>
          </p:nvPr>
        </p:nvSpPr>
        <p:spPr>
          <a:xfrm>
            <a:off x="609600" y="3200400"/>
            <a:ext cx="4953000" cy="2743200"/>
          </a:xfrm>
        </p:spPr>
        <p:txBody>
          <a:bodyPr>
            <a:noAutofit/>
          </a:bodyPr>
          <a:lstStyle/>
          <a:p>
            <a:pPr eaLnBrk="1" hangingPunct="1">
              <a:lnSpc>
                <a:spcPct val="80000"/>
              </a:lnSpc>
              <a:buFont typeface="Wingdings" pitchFamily="-48" charset="2"/>
              <a:buNone/>
              <a:defRPr/>
            </a:pPr>
            <a:r>
              <a:rPr lang="fr-CH" sz="2800" dirty="0">
                <a:solidFill>
                  <a:schemeClr val="bg1">
                    <a:lumMod val="50000"/>
                  </a:schemeClr>
                </a:solidFill>
              </a:rPr>
              <a:t>Basic assumptions of two fluid model</a:t>
            </a:r>
            <a:endParaRPr lang="en-US" sz="2400" dirty="0">
              <a:solidFill>
                <a:schemeClr val="bg1">
                  <a:lumMod val="50000"/>
                </a:schemeClr>
              </a:solidFill>
            </a:endParaRPr>
          </a:p>
          <a:p>
            <a:pPr lvl="1" eaLnBrk="1" hangingPunct="1">
              <a:lnSpc>
                <a:spcPct val="80000"/>
              </a:lnSpc>
              <a:buFont typeface="Wingdings" pitchFamily="-48" charset="2"/>
              <a:buChar char="n"/>
              <a:defRPr/>
            </a:pPr>
            <a:r>
              <a:rPr lang="en-US" sz="2000" dirty="0">
                <a:solidFill>
                  <a:schemeClr val="bg1">
                    <a:lumMod val="50000"/>
                  </a:schemeClr>
                </a:solidFill>
              </a:rPr>
              <a:t>all free electrons of the superconductor are divided into two groups</a:t>
            </a:r>
          </a:p>
          <a:p>
            <a:pPr lvl="2" eaLnBrk="1" hangingPunct="1">
              <a:lnSpc>
                <a:spcPct val="80000"/>
              </a:lnSpc>
              <a:buFont typeface="Wingdings" pitchFamily="-48" charset="2"/>
              <a:buChar char="o"/>
              <a:defRPr/>
            </a:pPr>
            <a:r>
              <a:rPr lang="en-US" dirty="0">
                <a:solidFill>
                  <a:srgbClr val="FF0000"/>
                </a:solidFill>
              </a:rPr>
              <a:t>superconducting electrons of density n</a:t>
            </a:r>
            <a:r>
              <a:rPr lang="en-US" baseline="-25000" dirty="0">
                <a:solidFill>
                  <a:srgbClr val="FF0000"/>
                </a:solidFill>
              </a:rPr>
              <a:t>s</a:t>
            </a:r>
          </a:p>
          <a:p>
            <a:pPr lvl="2" eaLnBrk="1" hangingPunct="1">
              <a:lnSpc>
                <a:spcPct val="80000"/>
              </a:lnSpc>
              <a:buFont typeface="Wingdings" pitchFamily="-48" charset="2"/>
              <a:buChar char="o"/>
              <a:defRPr/>
            </a:pPr>
            <a:r>
              <a:rPr lang="en-US" dirty="0">
                <a:solidFill>
                  <a:srgbClr val="FF0000"/>
                </a:solidFill>
              </a:rPr>
              <a:t>normal electrons of density n</a:t>
            </a:r>
            <a:r>
              <a:rPr lang="en-US" baseline="-25000" dirty="0">
                <a:solidFill>
                  <a:srgbClr val="FF0000"/>
                </a:solidFill>
              </a:rPr>
              <a:t>n</a:t>
            </a:r>
            <a:r>
              <a:rPr lang="en-US" dirty="0">
                <a:solidFill>
                  <a:srgbClr val="FF0000"/>
                </a:solidFill>
              </a:rPr>
              <a:t> </a:t>
            </a:r>
          </a:p>
          <a:p>
            <a:pPr lvl="1" eaLnBrk="1" hangingPunct="1">
              <a:lnSpc>
                <a:spcPct val="80000"/>
              </a:lnSpc>
              <a:buFont typeface="Wingdings" pitchFamily="-48" charset="2"/>
              <a:buNone/>
              <a:defRPr/>
            </a:pPr>
            <a:r>
              <a:rPr lang="en-US" sz="2000" dirty="0">
                <a:solidFill>
                  <a:schemeClr val="bg1">
                    <a:lumMod val="50000"/>
                  </a:schemeClr>
                </a:solidFill>
              </a:rPr>
              <a:t>The total density of the free electrons is</a:t>
            </a:r>
          </a:p>
          <a:p>
            <a:pPr lvl="1" eaLnBrk="1" hangingPunct="1">
              <a:lnSpc>
                <a:spcPct val="80000"/>
              </a:lnSpc>
              <a:buFont typeface="Wingdings" pitchFamily="-48" charset="2"/>
              <a:buNone/>
              <a:defRPr/>
            </a:pPr>
            <a:r>
              <a:rPr lang="en-US" sz="2000" dirty="0">
                <a:solidFill>
                  <a:schemeClr val="bg1">
                    <a:lumMod val="50000"/>
                  </a:schemeClr>
                </a:solidFill>
              </a:rPr>
              <a:t>	</a:t>
            </a:r>
            <a:r>
              <a:rPr lang="en-US" sz="2000" i="1" dirty="0">
                <a:solidFill>
                  <a:schemeClr val="bg1">
                    <a:lumMod val="50000"/>
                  </a:schemeClr>
                </a:solidFill>
              </a:rPr>
              <a:t>n = n</a:t>
            </a:r>
            <a:r>
              <a:rPr lang="en-US" sz="2000" i="1" baseline="-25000" dirty="0">
                <a:solidFill>
                  <a:schemeClr val="bg1">
                    <a:lumMod val="50000"/>
                  </a:schemeClr>
                </a:solidFill>
              </a:rPr>
              <a:t>s</a:t>
            </a:r>
            <a:r>
              <a:rPr lang="en-US" sz="2000" i="1" dirty="0">
                <a:solidFill>
                  <a:schemeClr val="bg1">
                    <a:lumMod val="50000"/>
                  </a:schemeClr>
                </a:solidFill>
              </a:rPr>
              <a:t> + n</a:t>
            </a:r>
            <a:r>
              <a:rPr lang="en-US" sz="2000" i="1" baseline="-25000" dirty="0">
                <a:solidFill>
                  <a:schemeClr val="bg1">
                    <a:lumMod val="50000"/>
                  </a:schemeClr>
                </a:solidFill>
              </a:rPr>
              <a:t>n</a:t>
            </a:r>
            <a:r>
              <a:rPr lang="en-US" sz="2000" dirty="0">
                <a:solidFill>
                  <a:schemeClr val="bg1">
                    <a:lumMod val="50000"/>
                  </a:schemeClr>
                </a:solidFill>
              </a:rPr>
              <a:t>.</a:t>
            </a:r>
          </a:p>
          <a:p>
            <a:pPr lvl="1" eaLnBrk="1" hangingPunct="1">
              <a:lnSpc>
                <a:spcPct val="80000"/>
              </a:lnSpc>
              <a:buFont typeface="Wingdings" pitchFamily="-48" charset="2"/>
              <a:buNone/>
              <a:defRPr/>
            </a:pPr>
            <a:r>
              <a:rPr lang="en-US" sz="2000" dirty="0">
                <a:solidFill>
                  <a:schemeClr val="bg1">
                    <a:lumMod val="50000"/>
                  </a:schemeClr>
                </a:solidFill>
              </a:rPr>
              <a:t>As the temperature increases from 0 to T</a:t>
            </a:r>
            <a:r>
              <a:rPr lang="en-US" sz="2000" baseline="-25000" dirty="0">
                <a:solidFill>
                  <a:schemeClr val="bg1">
                    <a:lumMod val="50000"/>
                  </a:schemeClr>
                </a:solidFill>
              </a:rPr>
              <a:t>c</a:t>
            </a:r>
            <a:r>
              <a:rPr lang="en-US" sz="2000" dirty="0">
                <a:solidFill>
                  <a:schemeClr val="bg1">
                    <a:lumMod val="50000"/>
                  </a:schemeClr>
                </a:solidFill>
              </a:rPr>
              <a:t>, the density n</a:t>
            </a:r>
            <a:r>
              <a:rPr lang="en-US" sz="2000" baseline="-25000" dirty="0">
                <a:solidFill>
                  <a:schemeClr val="bg1">
                    <a:lumMod val="50000"/>
                  </a:schemeClr>
                </a:solidFill>
              </a:rPr>
              <a:t>s </a:t>
            </a:r>
            <a:r>
              <a:rPr lang="en-US" sz="2000" dirty="0">
                <a:solidFill>
                  <a:schemeClr val="bg1">
                    <a:lumMod val="50000"/>
                  </a:schemeClr>
                </a:solidFill>
              </a:rPr>
              <a:t>decreases from n to 0.</a:t>
            </a:r>
          </a:p>
        </p:txBody>
      </p:sp>
      <p:graphicFrame>
        <p:nvGraphicFramePr>
          <p:cNvPr id="5122" name="Object 5"/>
          <p:cNvGraphicFramePr>
            <a:graphicFrameLocks noGrp="1" noChangeAspect="1"/>
          </p:cNvGraphicFramePr>
          <p:nvPr>
            <p:ph sz="half" idx="4294967295"/>
          </p:nvPr>
        </p:nvGraphicFramePr>
        <p:xfrm>
          <a:off x="5867400" y="4114800"/>
          <a:ext cx="1944687" cy="501650"/>
        </p:xfrm>
        <a:graphic>
          <a:graphicData uri="http://schemas.openxmlformats.org/presentationml/2006/ole">
            <mc:AlternateContent xmlns:mc="http://schemas.openxmlformats.org/markup-compatibility/2006">
              <mc:Choice xmlns:v="urn:schemas-microsoft-com:vml" Requires="v">
                <p:oleObj name="Equation" r:id="rId3" imgW="1079280" imgH="253800" progId="Equation.3">
                  <p:embed/>
                </p:oleObj>
              </mc:Choice>
              <mc:Fallback>
                <p:oleObj name="Equation" r:id="rId3" imgW="1079280" imgH="2538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4114800"/>
                        <a:ext cx="1944687" cy="501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756" name="Text Box 4"/>
          <p:cNvSpPr txBox="1">
            <a:spLocks noChangeArrowheads="1"/>
          </p:cNvSpPr>
          <p:nvPr/>
        </p:nvSpPr>
        <p:spPr bwMode="auto">
          <a:xfrm>
            <a:off x="321536" y="1107047"/>
            <a:ext cx="5257800" cy="1569660"/>
          </a:xfrm>
          <a:prstGeom prst="rect">
            <a:avLst/>
          </a:prstGeom>
          <a:noFill/>
          <a:ln w="9525">
            <a:noFill/>
            <a:miter lim="800000"/>
            <a:headEnd/>
            <a:tailEnd/>
          </a:ln>
          <a:effectLst/>
        </p:spPr>
        <p:txBody>
          <a:bodyPr wrap="square">
            <a:spAutoFit/>
          </a:bodyPr>
          <a:lstStyle/>
          <a:p>
            <a:pPr eaLnBrk="0" hangingPunct="0">
              <a:defRPr/>
            </a:pPr>
            <a:r>
              <a:rPr lang="fr-CH" sz="2400" b="1" dirty="0">
                <a:solidFill>
                  <a:schemeClr val="bg1">
                    <a:lumMod val="50000"/>
                  </a:schemeClr>
                </a:solidFill>
                <a:latin typeface="Arial" charset="0"/>
                <a:ea typeface="ＭＳ Ｐゴシック" pitchFamily="-48" charset="-128"/>
              </a:rPr>
              <a:t>Basic ingredients for RF superconductivity</a:t>
            </a:r>
          </a:p>
          <a:p>
            <a:pPr lvl="1" eaLnBrk="0" hangingPunct="0">
              <a:defRPr/>
            </a:pPr>
            <a:r>
              <a:rPr lang="fr-CH" sz="2400" dirty="0">
                <a:solidFill>
                  <a:schemeClr val="bg1">
                    <a:lumMod val="50000"/>
                  </a:schemeClr>
                </a:solidFill>
                <a:latin typeface="Arial" charset="0"/>
                <a:ea typeface="ＭＳ Ｐゴシック" pitchFamily="-48" charset="-128"/>
              </a:rPr>
              <a:t>Two fluid model (Gorter-Casimir)</a:t>
            </a:r>
          </a:p>
          <a:p>
            <a:pPr lvl="1" eaLnBrk="0" hangingPunct="0">
              <a:defRPr/>
            </a:pPr>
            <a:r>
              <a:rPr lang="fr-CH" sz="2400" dirty="0">
                <a:solidFill>
                  <a:schemeClr val="bg1">
                    <a:lumMod val="50000"/>
                  </a:schemeClr>
                </a:solidFill>
                <a:latin typeface="Arial" charset="0"/>
                <a:ea typeface="ＭＳ Ｐゴシック" pitchFamily="-48" charset="-128"/>
              </a:rPr>
              <a:t>Maxwell electrodynamics</a:t>
            </a:r>
            <a:endParaRPr lang="en-US" sz="2400" b="1" dirty="0">
              <a:solidFill>
                <a:schemeClr val="bg1">
                  <a:lumMod val="50000"/>
                </a:schemeClr>
              </a:solidFill>
              <a:latin typeface="Arial" charset="0"/>
              <a:ea typeface="ＭＳ Ｐゴシック" pitchFamily="-48" charset="-128"/>
            </a:endParaRPr>
          </a:p>
        </p:txBody>
      </p:sp>
      <p:grpSp>
        <p:nvGrpSpPr>
          <p:cNvPr id="2" name="Group 6"/>
          <p:cNvGrpSpPr>
            <a:grpSpLocks/>
          </p:cNvGrpSpPr>
          <p:nvPr/>
        </p:nvGrpSpPr>
        <p:grpSpPr bwMode="auto">
          <a:xfrm>
            <a:off x="5486400" y="1219200"/>
            <a:ext cx="2887662" cy="2303462"/>
            <a:chOff x="3499" y="1726"/>
            <a:chExt cx="1819" cy="1451"/>
          </a:xfrm>
        </p:grpSpPr>
        <p:sp>
          <p:nvSpPr>
            <p:cNvPr id="5132" name="Line 7"/>
            <p:cNvSpPr>
              <a:spLocks noChangeShapeType="1"/>
            </p:cNvSpPr>
            <p:nvPr/>
          </p:nvSpPr>
          <p:spPr bwMode="auto">
            <a:xfrm flipV="1">
              <a:off x="3848" y="1808"/>
              <a:ext cx="0" cy="1016"/>
            </a:xfrm>
            <a:prstGeom prst="line">
              <a:avLst/>
            </a:prstGeom>
            <a:noFill/>
            <a:ln w="9525">
              <a:solidFill>
                <a:schemeClr val="tx1"/>
              </a:solidFill>
              <a:round/>
              <a:headEnd/>
              <a:tailEnd type="triangle" w="med" len="med"/>
            </a:ln>
          </p:spPr>
          <p:txBody>
            <a:bodyPr wrap="none" anchor="ctr"/>
            <a:lstStyle/>
            <a:p>
              <a:endParaRPr lang="en-GB" dirty="0"/>
            </a:p>
          </p:txBody>
        </p:sp>
        <p:sp>
          <p:nvSpPr>
            <p:cNvPr id="5133" name="Line 8"/>
            <p:cNvSpPr>
              <a:spLocks noChangeShapeType="1"/>
            </p:cNvSpPr>
            <p:nvPr/>
          </p:nvSpPr>
          <p:spPr bwMode="auto">
            <a:xfrm>
              <a:off x="3840" y="2824"/>
              <a:ext cx="1448" cy="0"/>
            </a:xfrm>
            <a:prstGeom prst="line">
              <a:avLst/>
            </a:prstGeom>
            <a:noFill/>
            <a:ln w="9525">
              <a:solidFill>
                <a:schemeClr val="tx1"/>
              </a:solidFill>
              <a:round/>
              <a:headEnd/>
              <a:tailEnd type="triangle" w="med" len="med"/>
            </a:ln>
          </p:spPr>
          <p:txBody>
            <a:bodyPr wrap="none" anchor="ctr"/>
            <a:lstStyle/>
            <a:p>
              <a:endParaRPr lang="en-GB" dirty="0"/>
            </a:p>
          </p:txBody>
        </p:sp>
        <p:sp>
          <p:nvSpPr>
            <p:cNvPr id="74761" name="Text Box 9"/>
            <p:cNvSpPr txBox="1">
              <a:spLocks noChangeArrowheads="1"/>
            </p:cNvSpPr>
            <p:nvPr/>
          </p:nvSpPr>
          <p:spPr bwMode="auto">
            <a:xfrm rot="16200000">
              <a:off x="2986" y="2239"/>
              <a:ext cx="1276" cy="250"/>
            </a:xfrm>
            <a:prstGeom prst="rect">
              <a:avLst/>
            </a:prstGeom>
            <a:noFill/>
            <a:ln w="9525" algn="ctr">
              <a:noFill/>
              <a:miter lim="800000"/>
              <a:headEnd/>
              <a:tailEnd/>
            </a:ln>
            <a:effectLst/>
          </p:spPr>
          <p:txBody>
            <a:bodyPr>
              <a:spAutoFit/>
            </a:bodyPr>
            <a:lstStyle/>
            <a:p>
              <a:pPr algn="ctr" eaLnBrk="0" hangingPunct="0">
                <a:defRPr/>
              </a:pPr>
              <a:r>
                <a:rPr lang="fr-CH" sz="2000" dirty="0">
                  <a:solidFill>
                    <a:schemeClr val="bg1">
                      <a:lumMod val="50000"/>
                    </a:schemeClr>
                  </a:solidFill>
                  <a:latin typeface="Arial" charset="0"/>
                  <a:ea typeface="ＭＳ Ｐゴシック" pitchFamily="-48" charset="-128"/>
                </a:rPr>
                <a:t>electron density</a:t>
              </a:r>
              <a:endParaRPr lang="en-US" sz="2000" dirty="0">
                <a:solidFill>
                  <a:schemeClr val="bg1">
                    <a:lumMod val="50000"/>
                  </a:schemeClr>
                </a:solidFill>
                <a:latin typeface="Arial" charset="0"/>
                <a:ea typeface="ＭＳ Ｐゴシック" pitchFamily="-48" charset="-128"/>
              </a:endParaRPr>
            </a:p>
          </p:txBody>
        </p:sp>
        <p:sp>
          <p:nvSpPr>
            <p:cNvPr id="74762" name="Text Box 10"/>
            <p:cNvSpPr txBox="1">
              <a:spLocks noChangeArrowheads="1"/>
            </p:cNvSpPr>
            <p:nvPr/>
          </p:nvSpPr>
          <p:spPr bwMode="auto">
            <a:xfrm>
              <a:off x="3762" y="2927"/>
              <a:ext cx="1556" cy="250"/>
            </a:xfrm>
            <a:prstGeom prst="rect">
              <a:avLst/>
            </a:prstGeom>
            <a:noFill/>
            <a:ln w="9525" algn="ctr">
              <a:noFill/>
              <a:prstDash val="sysDot"/>
              <a:miter lim="800000"/>
              <a:headEnd/>
              <a:tailEnd/>
            </a:ln>
            <a:effectLst/>
          </p:spPr>
          <p:txBody>
            <a:bodyPr>
              <a:spAutoFit/>
            </a:bodyPr>
            <a:lstStyle/>
            <a:p>
              <a:pPr algn="ctr" eaLnBrk="0" hangingPunct="0">
                <a:defRPr/>
              </a:pPr>
              <a:r>
                <a:rPr lang="fr-CH" sz="2000" dirty="0">
                  <a:solidFill>
                    <a:schemeClr val="bg1">
                      <a:lumMod val="50000"/>
                    </a:schemeClr>
                  </a:solidFill>
                  <a:latin typeface="Arial" charset="0"/>
                  <a:ea typeface="ＭＳ Ｐゴシック" pitchFamily="-48" charset="-128"/>
                </a:rPr>
                <a:t>temperature (K)</a:t>
              </a:r>
              <a:endParaRPr lang="en-US" sz="2000" dirty="0">
                <a:solidFill>
                  <a:schemeClr val="bg1">
                    <a:lumMod val="50000"/>
                  </a:schemeClr>
                </a:solidFill>
                <a:latin typeface="Arial" charset="0"/>
                <a:ea typeface="ＭＳ Ｐゴシック" pitchFamily="-48" charset="-128"/>
              </a:endParaRPr>
            </a:p>
          </p:txBody>
        </p:sp>
        <p:sp>
          <p:nvSpPr>
            <p:cNvPr id="5136" name="Text Box 11"/>
            <p:cNvSpPr txBox="1">
              <a:spLocks noChangeArrowheads="1"/>
            </p:cNvSpPr>
            <p:nvPr/>
          </p:nvSpPr>
          <p:spPr bwMode="auto">
            <a:xfrm>
              <a:off x="4642" y="2607"/>
              <a:ext cx="364" cy="250"/>
            </a:xfrm>
            <a:prstGeom prst="rect">
              <a:avLst/>
            </a:prstGeom>
            <a:noFill/>
            <a:ln w="9525" algn="ctr">
              <a:noFill/>
              <a:miter lim="800000"/>
              <a:headEnd/>
              <a:tailEnd/>
            </a:ln>
          </p:spPr>
          <p:txBody>
            <a:bodyPr>
              <a:spAutoFit/>
            </a:bodyPr>
            <a:lstStyle/>
            <a:p>
              <a:pPr algn="ctr" eaLnBrk="0" hangingPunct="0"/>
              <a:r>
                <a:rPr lang="fr-CH" sz="2000" i="1" dirty="0">
                  <a:solidFill>
                    <a:schemeClr val="bg2"/>
                  </a:solidFill>
                  <a:latin typeface="Arial" charset="0"/>
                  <a:ea typeface="ＭＳ Ｐゴシック" pitchFamily="1" charset="-128"/>
                </a:rPr>
                <a:t>T</a:t>
              </a:r>
              <a:r>
                <a:rPr lang="fr-CH" sz="2000" baseline="-25000" dirty="0">
                  <a:solidFill>
                    <a:schemeClr val="bg2"/>
                  </a:solidFill>
                  <a:latin typeface="Arial" charset="0"/>
                  <a:ea typeface="ＭＳ Ｐゴシック" pitchFamily="1" charset="-128"/>
                </a:rPr>
                <a:t>c</a:t>
              </a:r>
              <a:endParaRPr lang="en-US" sz="2000" baseline="-25000" dirty="0">
                <a:solidFill>
                  <a:schemeClr val="bg2"/>
                </a:solidFill>
                <a:latin typeface="Arial" charset="0"/>
                <a:ea typeface="ＭＳ Ｐゴシック" pitchFamily="1" charset="-128"/>
              </a:endParaRPr>
            </a:p>
          </p:txBody>
        </p:sp>
        <p:sp>
          <p:nvSpPr>
            <p:cNvPr id="5137" name="Line 12"/>
            <p:cNvSpPr>
              <a:spLocks noChangeShapeType="1"/>
            </p:cNvSpPr>
            <p:nvPr/>
          </p:nvSpPr>
          <p:spPr bwMode="auto">
            <a:xfrm>
              <a:off x="4696" y="2120"/>
              <a:ext cx="0" cy="704"/>
            </a:xfrm>
            <a:prstGeom prst="line">
              <a:avLst/>
            </a:prstGeom>
            <a:noFill/>
            <a:ln w="9525">
              <a:solidFill>
                <a:schemeClr val="tx1"/>
              </a:solidFill>
              <a:prstDash val="dash"/>
              <a:round/>
              <a:headEnd/>
              <a:tailEnd/>
            </a:ln>
          </p:spPr>
          <p:txBody>
            <a:bodyPr wrap="none" anchor="ctr"/>
            <a:lstStyle/>
            <a:p>
              <a:endParaRPr lang="en-GB" dirty="0"/>
            </a:p>
          </p:txBody>
        </p:sp>
        <p:sp>
          <p:nvSpPr>
            <p:cNvPr id="5138" name="Line 13"/>
            <p:cNvSpPr>
              <a:spLocks noChangeShapeType="1"/>
            </p:cNvSpPr>
            <p:nvPr/>
          </p:nvSpPr>
          <p:spPr bwMode="auto">
            <a:xfrm>
              <a:off x="3856" y="2120"/>
              <a:ext cx="1408" cy="0"/>
            </a:xfrm>
            <a:prstGeom prst="line">
              <a:avLst/>
            </a:prstGeom>
            <a:noFill/>
            <a:ln w="28575">
              <a:solidFill>
                <a:schemeClr val="accent2"/>
              </a:solidFill>
              <a:round/>
              <a:headEnd/>
              <a:tailEnd/>
            </a:ln>
          </p:spPr>
          <p:txBody>
            <a:bodyPr wrap="none" anchor="ctr"/>
            <a:lstStyle/>
            <a:p>
              <a:endParaRPr lang="en-GB" dirty="0"/>
            </a:p>
          </p:txBody>
        </p:sp>
        <p:sp>
          <p:nvSpPr>
            <p:cNvPr id="5139" name="Text Box 14"/>
            <p:cNvSpPr txBox="1">
              <a:spLocks noChangeArrowheads="1"/>
            </p:cNvSpPr>
            <p:nvPr/>
          </p:nvSpPr>
          <p:spPr bwMode="auto">
            <a:xfrm>
              <a:off x="4866" y="2111"/>
              <a:ext cx="364" cy="250"/>
            </a:xfrm>
            <a:prstGeom prst="rect">
              <a:avLst/>
            </a:prstGeom>
            <a:noFill/>
            <a:ln w="9525" algn="ctr">
              <a:noFill/>
              <a:miter lim="800000"/>
              <a:headEnd/>
              <a:tailEnd/>
            </a:ln>
          </p:spPr>
          <p:txBody>
            <a:bodyPr>
              <a:spAutoFit/>
            </a:bodyPr>
            <a:lstStyle/>
            <a:p>
              <a:pPr algn="ctr" eaLnBrk="0" hangingPunct="0"/>
              <a:r>
                <a:rPr lang="fr-CH" sz="2000" i="1" dirty="0">
                  <a:solidFill>
                    <a:schemeClr val="hlink"/>
                  </a:solidFill>
                  <a:latin typeface="Arial" charset="0"/>
                  <a:ea typeface="ＭＳ Ｐゴシック" pitchFamily="1" charset="-128"/>
                </a:rPr>
                <a:t>n</a:t>
              </a:r>
              <a:endParaRPr lang="en-US" sz="2000" i="1" dirty="0">
                <a:solidFill>
                  <a:schemeClr val="hlink"/>
                </a:solidFill>
                <a:latin typeface="Arial" charset="0"/>
                <a:ea typeface="ＭＳ Ｐゴシック" pitchFamily="1" charset="-128"/>
              </a:endParaRPr>
            </a:p>
          </p:txBody>
        </p:sp>
        <p:sp>
          <p:nvSpPr>
            <p:cNvPr id="5140" name="Arc 15"/>
            <p:cNvSpPr>
              <a:spLocks/>
            </p:cNvSpPr>
            <p:nvPr/>
          </p:nvSpPr>
          <p:spPr bwMode="auto">
            <a:xfrm>
              <a:off x="3856" y="2120"/>
              <a:ext cx="840" cy="70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accent2"/>
              </a:solidFill>
              <a:prstDash val="sysDot"/>
              <a:round/>
              <a:headEnd/>
              <a:tailEnd/>
            </a:ln>
          </p:spPr>
          <p:txBody>
            <a:bodyPr wrap="none" anchor="ctr"/>
            <a:lstStyle/>
            <a:p>
              <a:pPr eaLnBrk="0" hangingPunct="0"/>
              <a:endParaRPr lang="en-GB" dirty="0"/>
            </a:p>
          </p:txBody>
        </p:sp>
        <p:sp>
          <p:nvSpPr>
            <p:cNvPr id="5141" name="Text Box 16"/>
            <p:cNvSpPr txBox="1">
              <a:spLocks noChangeArrowheads="1"/>
            </p:cNvSpPr>
            <p:nvPr/>
          </p:nvSpPr>
          <p:spPr bwMode="auto">
            <a:xfrm>
              <a:off x="4138" y="2359"/>
              <a:ext cx="364" cy="250"/>
            </a:xfrm>
            <a:prstGeom prst="rect">
              <a:avLst/>
            </a:prstGeom>
            <a:noFill/>
            <a:ln w="9525" algn="ctr">
              <a:noFill/>
              <a:miter lim="800000"/>
              <a:headEnd/>
              <a:tailEnd/>
            </a:ln>
          </p:spPr>
          <p:txBody>
            <a:bodyPr>
              <a:spAutoFit/>
            </a:bodyPr>
            <a:lstStyle/>
            <a:p>
              <a:pPr algn="ctr" eaLnBrk="0" hangingPunct="0"/>
              <a:r>
                <a:rPr lang="fr-CH" sz="2000" i="1" dirty="0">
                  <a:solidFill>
                    <a:schemeClr val="hlink"/>
                  </a:solidFill>
                  <a:latin typeface="Arial" charset="0"/>
                  <a:ea typeface="ＭＳ Ｐゴシック" pitchFamily="1" charset="-128"/>
                </a:rPr>
                <a:t>n</a:t>
              </a:r>
              <a:r>
                <a:rPr lang="fr-CH" sz="2000" i="1" baseline="-25000" dirty="0">
                  <a:solidFill>
                    <a:schemeClr val="hlink"/>
                  </a:solidFill>
                  <a:latin typeface="Arial" charset="0"/>
                  <a:ea typeface="ＭＳ Ｐゴシック" pitchFamily="1" charset="-128"/>
                </a:rPr>
                <a:t>s</a:t>
              </a:r>
              <a:endParaRPr lang="en-US" sz="2000" i="1" baseline="-25000" dirty="0">
                <a:solidFill>
                  <a:schemeClr val="hlink"/>
                </a:solidFill>
                <a:latin typeface="Arial" charset="0"/>
                <a:ea typeface="ＭＳ Ｐゴシック" pitchFamily="1" charset="-128"/>
              </a:endParaRPr>
            </a:p>
          </p:txBody>
        </p:sp>
      </p:grpSp>
      <p:sp>
        <p:nvSpPr>
          <p:cNvPr id="4" name="Footer Placeholder 3">
            <a:extLst>
              <a:ext uri="{FF2B5EF4-FFF2-40B4-BE49-F238E27FC236}">
                <a16:creationId xmlns:a16="http://schemas.microsoft.com/office/drawing/2014/main" id="{666692B8-5BB0-42A2-ABAB-112544B195E6}"/>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25A4EFBC-709D-49A1-A6CC-49454DA7C47B}"/>
              </a:ext>
            </a:extLst>
          </p:cNvPr>
          <p:cNvSpPr>
            <a:spLocks noGrp="1"/>
          </p:cNvSpPr>
          <p:nvPr>
            <p:ph type="dt" sz="half" idx="10"/>
          </p:nvPr>
        </p:nvSpPr>
        <p:spPr/>
        <p:txBody>
          <a:bodyPr/>
          <a:lstStyle/>
          <a:p>
            <a:r>
              <a:rPr lang="en-US"/>
              <a:t>Feb 2021</a:t>
            </a:r>
            <a:endParaRPr lang="en-GB" dirty="0"/>
          </a:p>
        </p:txBody>
      </p:sp>
      <p:sp>
        <p:nvSpPr>
          <p:cNvPr id="5" name="TextBox 4">
            <a:extLst>
              <a:ext uri="{FF2B5EF4-FFF2-40B4-BE49-F238E27FC236}">
                <a16:creationId xmlns:a16="http://schemas.microsoft.com/office/drawing/2014/main" id="{97DCE714-F8E3-4F5F-8840-23C363459C56}"/>
              </a:ext>
            </a:extLst>
          </p:cNvPr>
          <p:cNvSpPr txBox="1"/>
          <p:nvPr/>
        </p:nvSpPr>
        <p:spPr>
          <a:xfrm>
            <a:off x="5808997" y="4807898"/>
            <a:ext cx="2983830" cy="369332"/>
          </a:xfrm>
          <a:prstGeom prst="rect">
            <a:avLst/>
          </a:prstGeom>
          <a:noFill/>
        </p:spPr>
        <p:txBody>
          <a:bodyPr wrap="none" rtlCol="0">
            <a:spAutoFit/>
          </a:bodyPr>
          <a:lstStyle/>
          <a:p>
            <a:r>
              <a:rPr lang="en-US" dirty="0"/>
              <a:t>n </a:t>
            </a:r>
            <a:r>
              <a:rPr lang="en-US" dirty="0">
                <a:latin typeface="Cambria" panose="02040503050406030204" pitchFamily="18" charset="0"/>
                <a:ea typeface="Cambria" panose="02040503050406030204" pitchFamily="18" charset="0"/>
              </a:rPr>
              <a:t>=</a:t>
            </a:r>
            <a:r>
              <a:rPr lang="en-US" dirty="0"/>
              <a:t>total number of free electrons</a:t>
            </a:r>
            <a:endParaRPr lang="en-GB"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68CACC20-21D0-42A8-BC61-4A12CD361F5D}" type="slidenum">
              <a:rPr lang="en-US"/>
              <a:pPr>
                <a:defRPr/>
              </a:pPr>
              <a:t>3</a:t>
            </a:fld>
            <a:endParaRPr lang="en-US" dirty="0"/>
          </a:p>
        </p:txBody>
      </p:sp>
      <p:sp>
        <p:nvSpPr>
          <p:cNvPr id="14342" name="Rectangle 2"/>
          <p:cNvSpPr>
            <a:spLocks noGrp="1" noChangeArrowheads="1"/>
          </p:cNvSpPr>
          <p:nvPr>
            <p:ph type="title" idx="4294967295"/>
          </p:nvPr>
        </p:nvSpPr>
        <p:spPr>
          <a:xfrm>
            <a:off x="914400" y="76200"/>
            <a:ext cx="6119813" cy="762000"/>
          </a:xfrm>
        </p:spPr>
        <p:txBody>
          <a:bodyPr>
            <a:normAutofit/>
          </a:bodyPr>
          <a:lstStyle/>
          <a:p>
            <a:pPr eaLnBrk="1" hangingPunct="1"/>
            <a:r>
              <a:rPr lang="en-GB" dirty="0"/>
              <a:t>Basics of superconductivity</a:t>
            </a:r>
          </a:p>
        </p:txBody>
      </p:sp>
      <p:sp>
        <p:nvSpPr>
          <p:cNvPr id="14343" name="Rectangle 3"/>
          <p:cNvSpPr>
            <a:spLocks noGrp="1" noChangeArrowheads="1"/>
          </p:cNvSpPr>
          <p:nvPr>
            <p:ph type="body" idx="4294967295"/>
          </p:nvPr>
        </p:nvSpPr>
        <p:spPr>
          <a:xfrm>
            <a:off x="762000" y="838200"/>
            <a:ext cx="8153400" cy="5287963"/>
          </a:xfrm>
        </p:spPr>
        <p:txBody>
          <a:bodyPr>
            <a:noAutofit/>
          </a:bodyPr>
          <a:lstStyle/>
          <a:p>
            <a:pPr marL="571500" indent="-571500" eaLnBrk="1" hangingPunct="1">
              <a:lnSpc>
                <a:spcPct val="90000"/>
              </a:lnSpc>
            </a:pPr>
            <a:r>
              <a:rPr lang="en-GB" sz="2000" dirty="0"/>
              <a:t>Motivation</a:t>
            </a:r>
          </a:p>
          <a:p>
            <a:pPr marL="571500" indent="-571500" eaLnBrk="1" hangingPunct="1">
              <a:lnSpc>
                <a:spcPct val="90000"/>
              </a:lnSpc>
            </a:pPr>
            <a:r>
              <a:rPr lang="en-GB" sz="2000" dirty="0"/>
              <a:t>Historical remarks</a:t>
            </a:r>
          </a:p>
          <a:p>
            <a:pPr marL="571500" indent="-571500" eaLnBrk="1" hangingPunct="1">
              <a:lnSpc>
                <a:spcPct val="90000"/>
              </a:lnSpc>
            </a:pPr>
            <a:r>
              <a:rPr lang="en-GB" sz="2000" dirty="0"/>
              <a:t>Surface impedance and plane waves in normal conductors</a:t>
            </a:r>
          </a:p>
          <a:p>
            <a:pPr marL="571500" indent="-571500" eaLnBrk="1" hangingPunct="1">
              <a:lnSpc>
                <a:spcPct val="90000"/>
              </a:lnSpc>
            </a:pPr>
            <a:r>
              <a:rPr lang="en-GB" sz="2000" dirty="0"/>
              <a:t>Basics of RF superconductivity </a:t>
            </a:r>
          </a:p>
          <a:p>
            <a:pPr marL="845820" lvl="1" indent="-571500">
              <a:lnSpc>
                <a:spcPct val="90000"/>
              </a:lnSpc>
            </a:pPr>
            <a:r>
              <a:rPr lang="en-GB" sz="2000" dirty="0"/>
              <a:t>Meissner effect</a:t>
            </a:r>
          </a:p>
          <a:p>
            <a:pPr marL="845820" lvl="1" indent="-571500">
              <a:lnSpc>
                <a:spcPct val="90000"/>
              </a:lnSpc>
            </a:pPr>
            <a:r>
              <a:rPr lang="en-GB" sz="2000" dirty="0"/>
              <a:t>Two kinds of superconductors</a:t>
            </a:r>
          </a:p>
          <a:p>
            <a:pPr marL="845820" lvl="1" indent="-571500">
              <a:lnSpc>
                <a:spcPct val="90000"/>
              </a:lnSpc>
            </a:pPr>
            <a:r>
              <a:rPr lang="en-GB" sz="2000" dirty="0"/>
              <a:t>Materials</a:t>
            </a:r>
          </a:p>
          <a:p>
            <a:pPr marL="845820" lvl="1" indent="-571500">
              <a:lnSpc>
                <a:spcPct val="90000"/>
              </a:lnSpc>
            </a:pPr>
            <a:r>
              <a:rPr lang="en-GB" sz="2000" dirty="0"/>
              <a:t>Two fluid model</a:t>
            </a:r>
          </a:p>
          <a:p>
            <a:pPr marL="845820" lvl="1" indent="-571500">
              <a:lnSpc>
                <a:spcPct val="90000"/>
              </a:lnSpc>
            </a:pPr>
            <a:r>
              <a:rPr lang="en-GB" sz="2000" dirty="0"/>
              <a:t>London equations and penetration depth</a:t>
            </a:r>
          </a:p>
          <a:p>
            <a:pPr marL="845820" lvl="1" indent="-571500">
              <a:lnSpc>
                <a:spcPct val="90000"/>
              </a:lnSpc>
            </a:pPr>
            <a:r>
              <a:rPr lang="en-GB" sz="2000" dirty="0"/>
              <a:t>Complex conductivity, surface impedance and BCS theory</a:t>
            </a:r>
          </a:p>
          <a:p>
            <a:pPr marL="845820" lvl="1" indent="-571500">
              <a:lnSpc>
                <a:spcPct val="90000"/>
              </a:lnSpc>
            </a:pPr>
            <a:r>
              <a:rPr lang="en-GB" sz="2000" dirty="0"/>
              <a:t>How to measure the surface impedance</a:t>
            </a:r>
          </a:p>
          <a:p>
            <a:pPr marL="845820" lvl="1" indent="-571500">
              <a:lnSpc>
                <a:spcPct val="90000"/>
              </a:lnSpc>
            </a:pPr>
            <a:r>
              <a:rPr lang="en-GB" sz="2000" dirty="0"/>
              <a:t>Critical fields</a:t>
            </a:r>
          </a:p>
          <a:p>
            <a:pPr marL="571500" indent="-571500" eaLnBrk="1" hangingPunct="1">
              <a:lnSpc>
                <a:spcPct val="90000"/>
              </a:lnSpc>
            </a:pPr>
            <a:r>
              <a:rPr lang="en-GB" sz="2000" dirty="0"/>
              <a:t>Summary</a:t>
            </a:r>
          </a:p>
          <a:p>
            <a:pPr marL="571500" indent="-571500" eaLnBrk="1" hangingPunct="1">
              <a:lnSpc>
                <a:spcPct val="90000"/>
              </a:lnSpc>
            </a:pPr>
            <a:r>
              <a:rPr lang="en-GB" sz="2000" dirty="0"/>
              <a:t>Recommended Literature</a:t>
            </a:r>
          </a:p>
        </p:txBody>
      </p:sp>
      <p:sp>
        <p:nvSpPr>
          <p:cNvPr id="3" name="Footer Placeholder 2">
            <a:extLst>
              <a:ext uri="{FF2B5EF4-FFF2-40B4-BE49-F238E27FC236}">
                <a16:creationId xmlns:a16="http://schemas.microsoft.com/office/drawing/2014/main" id="{B7AB4ABF-0B70-46D1-BE38-3837122F227D}"/>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2A8B0762-F2AF-426C-8534-46792B11ADA1}"/>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pPr>
              <a:defRPr/>
            </a:pPr>
            <a:fld id="{B085A1D8-ACFB-43A4-B7B5-55A6EFB7A584}" type="slidenum">
              <a:rPr lang="en-US"/>
              <a:pPr>
                <a:defRPr/>
              </a:pPr>
              <a:t>30</a:t>
            </a:fld>
            <a:endParaRPr lang="en-US" dirty="0"/>
          </a:p>
        </p:txBody>
      </p:sp>
      <p:sp>
        <p:nvSpPr>
          <p:cNvPr id="6153" name="Rectangle 2"/>
          <p:cNvSpPr>
            <a:spLocks noGrp="1" noChangeArrowheads="1"/>
          </p:cNvSpPr>
          <p:nvPr>
            <p:ph type="title" sz="quarter" idx="4294967295"/>
          </p:nvPr>
        </p:nvSpPr>
        <p:spPr>
          <a:xfrm>
            <a:off x="1371600" y="75414"/>
            <a:ext cx="6749608" cy="762000"/>
          </a:xfrm>
        </p:spPr>
        <p:txBody>
          <a:bodyPr/>
          <a:lstStyle/>
          <a:p>
            <a:pPr algn="ctr" eaLnBrk="1" hangingPunct="1"/>
            <a:r>
              <a:rPr lang="en-GB" dirty="0"/>
              <a:t>London Equations</a:t>
            </a:r>
          </a:p>
        </p:txBody>
      </p:sp>
      <p:sp>
        <p:nvSpPr>
          <p:cNvPr id="17" name="TextBox 16"/>
          <p:cNvSpPr txBox="1"/>
          <p:nvPr/>
        </p:nvSpPr>
        <p:spPr>
          <a:xfrm>
            <a:off x="4572000" y="865717"/>
            <a:ext cx="3877985" cy="369332"/>
          </a:xfrm>
          <a:prstGeom prst="rect">
            <a:avLst/>
          </a:prstGeom>
          <a:noFill/>
        </p:spPr>
        <p:txBody>
          <a:bodyPr wrap="none" rtlCol="0">
            <a:spAutoFit/>
          </a:bodyPr>
          <a:lstStyle/>
          <a:p>
            <a:r>
              <a:rPr lang="en-US" dirty="0">
                <a:solidFill>
                  <a:schemeClr val="accent2">
                    <a:lumMod val="75000"/>
                  </a:schemeClr>
                </a:solidFill>
                <a:latin typeface="Arial" pitchFamily="34" charset="0"/>
                <a:cs typeface="Arial" pitchFamily="34" charset="0"/>
              </a:rPr>
              <a:t>Postulated on plausibility arguments</a:t>
            </a:r>
          </a:p>
        </p:txBody>
      </p:sp>
      <p:sp>
        <p:nvSpPr>
          <p:cNvPr id="20" name="TextBox 19"/>
          <p:cNvSpPr txBox="1"/>
          <p:nvPr/>
        </p:nvSpPr>
        <p:spPr>
          <a:xfrm>
            <a:off x="4648200" y="2112312"/>
            <a:ext cx="3877985" cy="646331"/>
          </a:xfrm>
          <a:prstGeom prst="rect">
            <a:avLst/>
          </a:prstGeom>
          <a:noFill/>
        </p:spPr>
        <p:txBody>
          <a:bodyPr wrap="square" rtlCol="0">
            <a:spAutoFit/>
          </a:bodyPr>
          <a:lstStyle/>
          <a:p>
            <a:r>
              <a:rPr lang="en-US" dirty="0">
                <a:solidFill>
                  <a:schemeClr val="accent2">
                    <a:lumMod val="75000"/>
                  </a:schemeClr>
                </a:solidFill>
                <a:latin typeface="Arial" pitchFamily="34" charset="0"/>
                <a:cs typeface="Arial" pitchFamily="34" charset="0"/>
              </a:rPr>
              <a:t>Applying </a:t>
            </a:r>
            <a:r>
              <a:rPr lang="en-US" b="1" dirty="0">
                <a:solidFill>
                  <a:schemeClr val="accent2">
                    <a:lumMod val="75000"/>
                  </a:schemeClr>
                </a:solidFill>
                <a:latin typeface="Arial" pitchFamily="34" charset="0"/>
                <a:cs typeface="Arial" pitchFamily="34" charset="0"/>
              </a:rPr>
              <a:t>B</a:t>
            </a:r>
            <a:r>
              <a:rPr lang="en-US" dirty="0">
                <a:solidFill>
                  <a:schemeClr val="accent2">
                    <a:lumMod val="75000"/>
                  </a:schemeClr>
                </a:solidFill>
                <a:latin typeface="Arial" pitchFamily="34" charset="0"/>
                <a:cs typeface="Arial" pitchFamily="34" charset="0"/>
              </a:rPr>
              <a:t> = </a:t>
            </a:r>
            <a:r>
              <a:rPr lang="en-US" dirty="0">
                <a:solidFill>
                  <a:schemeClr val="accent2">
                    <a:lumMod val="75000"/>
                  </a:schemeClr>
                </a:solidFill>
                <a:latin typeface="Arial" pitchFamily="34" charset="0"/>
                <a:cs typeface="Arial" pitchFamily="34" charset="0"/>
                <a:sym typeface="Symbol"/>
              </a:rPr>
              <a:t></a:t>
            </a:r>
            <a:r>
              <a:rPr lang="en-US" b="1" dirty="0">
                <a:solidFill>
                  <a:schemeClr val="accent2">
                    <a:lumMod val="75000"/>
                  </a:schemeClr>
                </a:solidFill>
                <a:latin typeface="Arial" pitchFamily="34" charset="0"/>
                <a:cs typeface="Arial" pitchFamily="34" charset="0"/>
              </a:rPr>
              <a:t>A </a:t>
            </a:r>
            <a:br>
              <a:rPr lang="en-US" b="1" dirty="0">
                <a:solidFill>
                  <a:schemeClr val="accent2">
                    <a:lumMod val="75000"/>
                  </a:schemeClr>
                </a:solidFill>
                <a:latin typeface="Arial" pitchFamily="34" charset="0"/>
                <a:cs typeface="Arial" pitchFamily="34" charset="0"/>
              </a:rPr>
            </a:br>
            <a:r>
              <a:rPr lang="en-US" dirty="0">
                <a:solidFill>
                  <a:schemeClr val="accent2">
                    <a:lumMod val="75000"/>
                  </a:schemeClr>
                </a:solidFill>
                <a:latin typeface="Arial" pitchFamily="34" charset="0"/>
                <a:cs typeface="Arial" pitchFamily="34" charset="0"/>
              </a:rPr>
              <a:t>on the </a:t>
            </a:r>
            <a:r>
              <a:rPr lang="en-US" dirty="0">
                <a:solidFill>
                  <a:srgbClr val="FF0000"/>
                </a:solidFill>
                <a:latin typeface="Arial" pitchFamily="34" charset="0"/>
                <a:cs typeface="Arial" pitchFamily="34" charset="0"/>
              </a:rPr>
              <a:t>vector potential </a:t>
            </a:r>
            <a:r>
              <a:rPr lang="en-US" b="1" dirty="0">
                <a:solidFill>
                  <a:srgbClr val="FF0000"/>
                </a:solidFill>
                <a:latin typeface="Arial" pitchFamily="34" charset="0"/>
                <a:cs typeface="Arial" pitchFamily="34" charset="0"/>
              </a:rPr>
              <a:t>A</a:t>
            </a:r>
          </a:p>
        </p:txBody>
      </p:sp>
      <p:sp>
        <p:nvSpPr>
          <p:cNvPr id="21" name="TextBox 20"/>
          <p:cNvSpPr txBox="1"/>
          <p:nvPr/>
        </p:nvSpPr>
        <p:spPr>
          <a:xfrm>
            <a:off x="4648200" y="3927805"/>
            <a:ext cx="2851102" cy="646331"/>
          </a:xfrm>
          <a:prstGeom prst="rect">
            <a:avLst/>
          </a:prstGeom>
          <a:noFill/>
        </p:spPr>
        <p:txBody>
          <a:bodyPr wrap="none" rtlCol="0">
            <a:spAutoFit/>
          </a:bodyPr>
          <a:lstStyle/>
          <a:p>
            <a:r>
              <a:rPr lang="en-US" dirty="0">
                <a:solidFill>
                  <a:schemeClr val="accent2">
                    <a:lumMod val="75000"/>
                  </a:schemeClr>
                </a:solidFill>
                <a:latin typeface="Arial" pitchFamily="34" charset="0"/>
                <a:cs typeface="Arial" pitchFamily="34" charset="0"/>
              </a:rPr>
              <a:t>Applying Ampere’s law</a:t>
            </a:r>
          </a:p>
          <a:p>
            <a:r>
              <a:rPr lang="en-US" dirty="0">
                <a:solidFill>
                  <a:schemeClr val="accent2">
                    <a:lumMod val="75000"/>
                  </a:schemeClr>
                </a:solidFill>
                <a:latin typeface="Arial" pitchFamily="34" charset="0"/>
                <a:cs typeface="Arial" pitchFamily="34" charset="0"/>
              </a:rPr>
              <a:t>to London’s  2</a:t>
            </a:r>
            <a:r>
              <a:rPr lang="en-US" baseline="30000" dirty="0">
                <a:solidFill>
                  <a:schemeClr val="accent2">
                    <a:lumMod val="75000"/>
                  </a:schemeClr>
                </a:solidFill>
                <a:latin typeface="Arial" pitchFamily="34" charset="0"/>
                <a:cs typeface="Arial" pitchFamily="34" charset="0"/>
              </a:rPr>
              <a:t>nd</a:t>
            </a:r>
            <a:r>
              <a:rPr lang="en-US" dirty="0">
                <a:solidFill>
                  <a:schemeClr val="accent2">
                    <a:lumMod val="75000"/>
                  </a:schemeClr>
                </a:solidFill>
                <a:latin typeface="Arial" pitchFamily="34" charset="0"/>
                <a:cs typeface="Arial" pitchFamily="34" charset="0"/>
              </a:rPr>
              <a:t> eq. gives:</a:t>
            </a:r>
          </a:p>
        </p:txBody>
      </p:sp>
      <p:graphicFrame>
        <p:nvGraphicFramePr>
          <p:cNvPr id="22" name="Object 1"/>
          <p:cNvGraphicFramePr>
            <a:graphicFrameLocks noChangeAspect="1"/>
          </p:cNvGraphicFramePr>
          <p:nvPr>
            <p:extLst>
              <p:ext uri="{D42A27DB-BD31-4B8C-83A1-F6EECF244321}">
                <p14:modId xmlns:p14="http://schemas.microsoft.com/office/powerpoint/2010/main" val="3914335907"/>
              </p:ext>
            </p:extLst>
          </p:nvPr>
        </p:nvGraphicFramePr>
        <p:xfrm>
          <a:off x="4731317" y="2822376"/>
          <a:ext cx="2541588" cy="771525"/>
        </p:xfrm>
        <a:graphic>
          <a:graphicData uri="http://schemas.openxmlformats.org/presentationml/2006/ole">
            <mc:AlternateContent xmlns:mc="http://schemas.openxmlformats.org/markup-compatibility/2006">
              <mc:Choice xmlns:v="urn:schemas-microsoft-com:vml" Requires="v">
                <p:oleObj name="Equation" r:id="rId3" imgW="1384200" imgH="419040" progId="Equation.3">
                  <p:embed/>
                </p:oleObj>
              </mc:Choice>
              <mc:Fallback>
                <p:oleObj name="Equation" r:id="rId3" imgW="1384200" imgH="419040" progId="Equation.3">
                  <p:embed/>
                  <p:pic>
                    <p:nvPicPr>
                      <p:cNvPr id="339969" name="Object 1"/>
                      <p:cNvPicPr>
                        <a:picLocks noChangeAspect="1" noChangeArrowheads="1"/>
                      </p:cNvPicPr>
                      <p:nvPr/>
                    </p:nvPicPr>
                    <p:blipFill>
                      <a:blip r:embed="rId4"/>
                      <a:srcRect/>
                      <a:stretch>
                        <a:fillRect/>
                      </a:stretch>
                    </p:blipFill>
                    <p:spPr bwMode="auto">
                      <a:xfrm>
                        <a:off x="4731317" y="2822376"/>
                        <a:ext cx="2541588" cy="771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TextBox 22"/>
          <p:cNvSpPr txBox="1"/>
          <p:nvPr/>
        </p:nvSpPr>
        <p:spPr>
          <a:xfrm>
            <a:off x="4712524" y="5619985"/>
            <a:ext cx="3493264" cy="646331"/>
          </a:xfrm>
          <a:prstGeom prst="rect">
            <a:avLst/>
          </a:prstGeom>
          <a:noFill/>
        </p:spPr>
        <p:txBody>
          <a:bodyPr wrap="none" rtlCol="0">
            <a:spAutoFit/>
          </a:bodyPr>
          <a:lstStyle/>
          <a:p>
            <a:r>
              <a:rPr lang="en-US" dirty="0">
                <a:solidFill>
                  <a:schemeClr val="accent2">
                    <a:lumMod val="75000"/>
                  </a:schemeClr>
                </a:solidFill>
                <a:latin typeface="Arial" pitchFamily="34" charset="0"/>
                <a:cs typeface="Arial" pitchFamily="34" charset="0"/>
              </a:rPr>
              <a:t>Exponential decay of the B-field </a:t>
            </a:r>
            <a:br>
              <a:rPr lang="en-US" dirty="0">
                <a:solidFill>
                  <a:schemeClr val="accent2">
                    <a:lumMod val="75000"/>
                  </a:schemeClr>
                </a:solidFill>
                <a:latin typeface="Arial" pitchFamily="34" charset="0"/>
                <a:cs typeface="Arial" pitchFamily="34" charset="0"/>
              </a:rPr>
            </a:br>
            <a:r>
              <a:rPr lang="en-US" dirty="0">
                <a:solidFill>
                  <a:schemeClr val="accent2">
                    <a:lumMod val="75000"/>
                  </a:schemeClr>
                </a:solidFill>
                <a:latin typeface="Arial" pitchFamily="34" charset="0"/>
                <a:cs typeface="Arial" pitchFamily="34" charset="0"/>
              </a:rPr>
              <a:t>inside the superconductor</a:t>
            </a:r>
          </a:p>
        </p:txBody>
      </p:sp>
      <p:graphicFrame>
        <p:nvGraphicFramePr>
          <p:cNvPr id="24" name="Object 1"/>
          <p:cNvGraphicFramePr>
            <a:graphicFrameLocks noChangeAspect="1"/>
          </p:cNvGraphicFramePr>
          <p:nvPr>
            <p:extLst>
              <p:ext uri="{D42A27DB-BD31-4B8C-83A1-F6EECF244321}">
                <p14:modId xmlns:p14="http://schemas.microsoft.com/office/powerpoint/2010/main" val="2860280909"/>
              </p:ext>
            </p:extLst>
          </p:nvPr>
        </p:nvGraphicFramePr>
        <p:xfrm>
          <a:off x="4532313" y="1296988"/>
          <a:ext cx="1374775" cy="720725"/>
        </p:xfrm>
        <a:graphic>
          <a:graphicData uri="http://schemas.openxmlformats.org/presentationml/2006/ole">
            <mc:AlternateContent xmlns:mc="http://schemas.openxmlformats.org/markup-compatibility/2006">
              <mc:Choice xmlns:v="urn:schemas-microsoft-com:vml" Requires="v">
                <p:oleObj name="Equation" r:id="rId5" imgW="799920" imgH="419040" progId="Equation.3">
                  <p:embed/>
                </p:oleObj>
              </mc:Choice>
              <mc:Fallback>
                <p:oleObj name="Equation" r:id="rId5" imgW="799920" imgH="419040" progId="Equation.3">
                  <p:embed/>
                  <p:pic>
                    <p:nvPicPr>
                      <p:cNvPr id="23" name="Object 1"/>
                      <p:cNvPicPr>
                        <a:picLocks noChangeAspect="1" noChangeArrowheads="1"/>
                      </p:cNvPicPr>
                      <p:nvPr/>
                    </p:nvPicPr>
                    <p:blipFill>
                      <a:blip r:embed="rId6"/>
                      <a:srcRect/>
                      <a:stretch>
                        <a:fillRect/>
                      </a:stretch>
                    </p:blipFill>
                    <p:spPr bwMode="auto">
                      <a:xfrm>
                        <a:off x="4532313" y="1296988"/>
                        <a:ext cx="1374775"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1"/>
          <p:cNvGraphicFramePr>
            <a:graphicFrameLocks noChangeAspect="1"/>
          </p:cNvGraphicFramePr>
          <p:nvPr>
            <p:extLst>
              <p:ext uri="{D42A27DB-BD31-4B8C-83A1-F6EECF244321}">
                <p14:modId xmlns:p14="http://schemas.microsoft.com/office/powerpoint/2010/main" val="1451020188"/>
              </p:ext>
            </p:extLst>
          </p:nvPr>
        </p:nvGraphicFramePr>
        <p:xfrm>
          <a:off x="6394450" y="1296988"/>
          <a:ext cx="1811338" cy="720725"/>
        </p:xfrm>
        <a:graphic>
          <a:graphicData uri="http://schemas.openxmlformats.org/presentationml/2006/ole">
            <mc:AlternateContent xmlns:mc="http://schemas.openxmlformats.org/markup-compatibility/2006">
              <mc:Choice xmlns:v="urn:schemas-microsoft-com:vml" Requires="v">
                <p:oleObj name="Equation" r:id="rId7" imgW="1054080" imgH="419040" progId="Equation.3">
                  <p:embed/>
                </p:oleObj>
              </mc:Choice>
              <mc:Fallback>
                <p:oleObj name="Equation" r:id="rId7" imgW="1054080" imgH="419040" progId="Equation.3">
                  <p:embed/>
                  <p:pic>
                    <p:nvPicPr>
                      <p:cNvPr id="24" name="Object 1"/>
                      <p:cNvPicPr>
                        <a:picLocks noChangeAspect="1" noChangeArrowheads="1"/>
                      </p:cNvPicPr>
                      <p:nvPr/>
                    </p:nvPicPr>
                    <p:blipFill>
                      <a:blip r:embed="rId8"/>
                      <a:srcRect/>
                      <a:stretch>
                        <a:fillRect/>
                      </a:stretch>
                    </p:blipFill>
                    <p:spPr bwMode="auto">
                      <a:xfrm>
                        <a:off x="6394450" y="1296988"/>
                        <a:ext cx="1811338"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1"/>
          <p:cNvGraphicFramePr>
            <a:graphicFrameLocks noChangeAspect="1"/>
          </p:cNvGraphicFramePr>
          <p:nvPr>
            <p:extLst>
              <p:ext uri="{D42A27DB-BD31-4B8C-83A1-F6EECF244321}">
                <p14:modId xmlns:p14="http://schemas.microsoft.com/office/powerpoint/2010/main" val="3322749009"/>
              </p:ext>
            </p:extLst>
          </p:nvPr>
        </p:nvGraphicFramePr>
        <p:xfrm>
          <a:off x="4837418" y="4682723"/>
          <a:ext cx="3163887" cy="828675"/>
        </p:xfrm>
        <a:graphic>
          <a:graphicData uri="http://schemas.openxmlformats.org/presentationml/2006/ole">
            <mc:AlternateContent xmlns:mc="http://schemas.openxmlformats.org/markup-compatibility/2006">
              <mc:Choice xmlns:v="urn:schemas-microsoft-com:vml" Requires="v">
                <p:oleObj name="Equation" r:id="rId9" imgW="1841400" imgH="482400" progId="Equation.3">
                  <p:embed/>
                </p:oleObj>
              </mc:Choice>
              <mc:Fallback>
                <p:oleObj name="Equation" r:id="rId9" imgW="1841400" imgH="482400" progId="Equation.3">
                  <p:embed/>
                  <p:pic>
                    <p:nvPicPr>
                      <p:cNvPr id="25"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37418" y="4682723"/>
                        <a:ext cx="3163887" cy="828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Footer Placeholder 2">
            <a:extLst>
              <a:ext uri="{FF2B5EF4-FFF2-40B4-BE49-F238E27FC236}">
                <a16:creationId xmlns:a16="http://schemas.microsoft.com/office/drawing/2014/main" id="{8267F793-F6DF-4969-9E07-B9FE791BFB4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C5E7DB7F-D613-402A-9C72-D7716DADC273}"/>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D5667DF3-552E-4741-92E8-EFC130EF0B09}"/>
              </a:ext>
            </a:extLst>
          </p:cNvPr>
          <p:cNvSpPr txBox="1"/>
          <p:nvPr/>
        </p:nvSpPr>
        <p:spPr>
          <a:xfrm>
            <a:off x="7478840" y="2067615"/>
            <a:ext cx="1453896" cy="1343958"/>
          </a:xfrm>
          <a:prstGeom prst="rect">
            <a:avLst/>
          </a:prstGeom>
          <a:solidFill>
            <a:srgbClr val="FFC000"/>
          </a:solidFill>
        </p:spPr>
        <p:txBody>
          <a:bodyPr wrap="square" rtlCol="0">
            <a:spAutoFit/>
          </a:bodyPr>
          <a:lstStyle/>
          <a:p>
            <a:endParaRPr lang="en-US" dirty="0"/>
          </a:p>
          <a:p>
            <a:r>
              <a:rPr lang="en-US" dirty="0"/>
              <a:t> </a:t>
            </a:r>
            <a:r>
              <a:rPr lang="en-US" b="1" dirty="0" err="1"/>
              <a:t>j</a:t>
            </a:r>
            <a:r>
              <a:rPr lang="en-US" baseline="-25000" dirty="0" err="1"/>
              <a:t>s</a:t>
            </a:r>
            <a:r>
              <a:rPr lang="en-US" dirty="0"/>
              <a:t>= surface current density</a:t>
            </a:r>
          </a:p>
          <a:p>
            <a:endParaRPr lang="en-US" sz="1400" baseline="-25000" dirty="0"/>
          </a:p>
          <a:p>
            <a:endParaRPr lang="en-GB" dirty="0"/>
          </a:p>
        </p:txBody>
      </p:sp>
      <p:sp>
        <p:nvSpPr>
          <p:cNvPr id="5" name="TextBox 4">
            <a:extLst>
              <a:ext uri="{FF2B5EF4-FFF2-40B4-BE49-F238E27FC236}">
                <a16:creationId xmlns:a16="http://schemas.microsoft.com/office/drawing/2014/main" id="{14867711-ACD6-40F1-9F61-B91B0320D894}"/>
              </a:ext>
            </a:extLst>
          </p:cNvPr>
          <p:cNvSpPr txBox="1"/>
          <p:nvPr/>
        </p:nvSpPr>
        <p:spPr>
          <a:xfrm>
            <a:off x="639838" y="964749"/>
            <a:ext cx="3522258" cy="5447645"/>
          </a:xfrm>
          <a:prstGeom prst="rect">
            <a:avLst/>
          </a:prstGeom>
          <a:noFill/>
        </p:spPr>
        <p:txBody>
          <a:bodyPr wrap="square" rtlCol="0">
            <a:spAutoFit/>
          </a:bodyPr>
          <a:lstStyle/>
          <a:p>
            <a:r>
              <a:rPr lang="en-US" dirty="0"/>
              <a:t>These are the first equations discovered for the electrodynamics of superconductors</a:t>
            </a:r>
          </a:p>
          <a:p>
            <a:endParaRPr lang="en-US" dirty="0"/>
          </a:p>
          <a:p>
            <a:r>
              <a:rPr lang="en-US" dirty="0"/>
              <a:t>The London  penetration depth is denoted as </a:t>
            </a:r>
            <a:r>
              <a:rPr lang="el-GR" dirty="0">
                <a:latin typeface="Cambria" panose="02040503050406030204" pitchFamily="18" charset="0"/>
                <a:ea typeface="Cambria" panose="02040503050406030204" pitchFamily="18" charset="0"/>
              </a:rPr>
              <a:t>λ</a:t>
            </a:r>
            <a:r>
              <a:rPr lang="en-US" baseline="-25000" dirty="0">
                <a:latin typeface="Cambria" panose="02040503050406030204" pitchFamily="18" charset="0"/>
                <a:ea typeface="Cambria" panose="02040503050406030204" pitchFamily="18" charset="0"/>
              </a:rPr>
              <a:t>L</a:t>
            </a:r>
          </a:p>
          <a:p>
            <a:endParaRPr lang="en-GB" dirty="0"/>
          </a:p>
          <a:p>
            <a:r>
              <a:rPr lang="en-GB" dirty="0"/>
              <a:t>The density of normal conducting electrons </a:t>
            </a:r>
            <a:r>
              <a:rPr lang="en-GB" dirty="0">
                <a:latin typeface="Cambria" panose="02040503050406030204" pitchFamily="18" charset="0"/>
                <a:ea typeface="Cambria" panose="02040503050406030204" pitchFamily="18" charset="0"/>
              </a:rPr>
              <a:t>=</a:t>
            </a:r>
            <a:r>
              <a:rPr lang="en-GB" dirty="0"/>
              <a:t> n</a:t>
            </a:r>
            <a:r>
              <a:rPr lang="en-GB" baseline="-25000" dirty="0"/>
              <a:t>s</a:t>
            </a:r>
          </a:p>
          <a:p>
            <a:endParaRPr lang="en-GB" dirty="0"/>
          </a:p>
          <a:p>
            <a:r>
              <a:rPr lang="en-GB" dirty="0"/>
              <a:t>Elementary charge</a:t>
            </a:r>
            <a:r>
              <a:rPr lang="en-GB" dirty="0">
                <a:latin typeface="Cambria" panose="02040503050406030204" pitchFamily="18" charset="0"/>
                <a:ea typeface="Cambria" panose="02040503050406030204" pitchFamily="18" charset="0"/>
              </a:rPr>
              <a:t> = </a:t>
            </a:r>
            <a:r>
              <a:rPr lang="en-GB" dirty="0"/>
              <a:t>e</a:t>
            </a:r>
          </a:p>
          <a:p>
            <a:endParaRPr lang="en-GB" dirty="0"/>
          </a:p>
          <a:p>
            <a:r>
              <a:rPr lang="en-GB" dirty="0"/>
              <a:t>Electric and magnetic field (</a:t>
            </a:r>
            <a:r>
              <a:rPr lang="en-GB" dirty="0" err="1"/>
              <a:t>resp</a:t>
            </a:r>
            <a:r>
              <a:rPr lang="en-GB" dirty="0"/>
              <a:t>) </a:t>
            </a:r>
            <a:r>
              <a:rPr lang="en-GB" b="1" dirty="0"/>
              <a:t>E</a:t>
            </a:r>
            <a:r>
              <a:rPr lang="en-GB" dirty="0"/>
              <a:t>, </a:t>
            </a:r>
            <a:r>
              <a:rPr lang="en-GB" b="1" dirty="0"/>
              <a:t>B</a:t>
            </a:r>
          </a:p>
          <a:p>
            <a:endParaRPr lang="en-GB" b="1" dirty="0"/>
          </a:p>
          <a:p>
            <a:r>
              <a:rPr lang="en-GB" sz="1600" dirty="0"/>
              <a:t>The symbol </a:t>
            </a:r>
            <a:r>
              <a:rPr lang="el-GR" sz="1600" b="1" dirty="0">
                <a:latin typeface="Cambria" panose="02040503050406030204" pitchFamily="18" charset="0"/>
                <a:ea typeface="Cambria" panose="02040503050406030204" pitchFamily="18" charset="0"/>
              </a:rPr>
              <a:t>Λ</a:t>
            </a:r>
            <a:r>
              <a:rPr lang="en-US" sz="1600" dirty="0">
                <a:latin typeface="Cambria" panose="02040503050406030204" pitchFamily="18" charset="0"/>
                <a:ea typeface="Cambria" panose="02040503050406030204" pitchFamily="18" charset="0"/>
              </a:rPr>
              <a:t> (capital </a:t>
            </a:r>
            <a:r>
              <a:rPr lang="en-US" sz="1600" dirty="0" err="1">
                <a:latin typeface="Cambria" panose="02040503050406030204" pitchFamily="18" charset="0"/>
                <a:ea typeface="Cambria" panose="02040503050406030204" pitchFamily="18" charset="0"/>
              </a:rPr>
              <a:t>lamda</a:t>
            </a:r>
            <a:r>
              <a:rPr lang="en-US" sz="1600" dirty="0">
                <a:latin typeface="Cambria" panose="02040503050406030204" pitchFamily="18" charset="0"/>
                <a:ea typeface="Cambria" panose="02040503050406030204" pitchFamily="18" charset="0"/>
              </a:rPr>
              <a:t>) can be understood as a “kinetic inductivity” of the SC electrons. (discussed also later)</a:t>
            </a:r>
          </a:p>
          <a:p>
            <a:endParaRPr lang="en-US" sz="1600" dirty="0">
              <a:latin typeface="Cambria" panose="02040503050406030204" pitchFamily="18" charset="0"/>
              <a:ea typeface="Cambria" panose="02040503050406030204" pitchFamily="18" charset="0"/>
            </a:endParaRPr>
          </a:p>
          <a:p>
            <a:r>
              <a:rPr lang="en-US" sz="1600" dirty="0" err="1">
                <a:latin typeface="Cambria" panose="02040503050406030204" pitchFamily="18" charset="0"/>
                <a:ea typeface="Cambria" panose="02040503050406030204" pitchFamily="18" charset="0"/>
              </a:rPr>
              <a:t>Restmass</a:t>
            </a:r>
            <a:r>
              <a:rPr lang="en-US" sz="1600" dirty="0">
                <a:latin typeface="Cambria" panose="02040503050406030204" pitchFamily="18" charset="0"/>
                <a:ea typeface="Cambria" panose="02040503050406030204" pitchFamily="18" charset="0"/>
              </a:rPr>
              <a:t> of the electron</a:t>
            </a:r>
            <a:r>
              <a:rPr lang="en-GB" sz="1600" dirty="0">
                <a:latin typeface="Cambria" panose="02040503050406030204" pitchFamily="18" charset="0"/>
                <a:ea typeface="Cambria" panose="02040503050406030204" pitchFamily="18" charset="0"/>
              </a:rPr>
              <a:t> = m</a:t>
            </a:r>
            <a:endParaRPr lang="en-GB" sz="1600"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pPr>
              <a:defRPr/>
            </a:pPr>
            <a:fld id="{86059C34-4C06-44D0-B679-CE2E827A8B57}" type="slidenum">
              <a:rPr lang="en-US"/>
              <a:pPr>
                <a:defRPr/>
              </a:pPr>
              <a:t>31</a:t>
            </a:fld>
            <a:endParaRPr lang="en-US" dirty="0"/>
          </a:p>
        </p:txBody>
      </p:sp>
      <p:sp>
        <p:nvSpPr>
          <p:cNvPr id="7180" name="Rectangle 2"/>
          <p:cNvSpPr>
            <a:spLocks noGrp="1" noChangeArrowheads="1"/>
          </p:cNvSpPr>
          <p:nvPr>
            <p:ph type="title" sz="quarter" idx="4294967295"/>
          </p:nvPr>
        </p:nvSpPr>
        <p:spPr>
          <a:xfrm>
            <a:off x="990600" y="113514"/>
            <a:ext cx="7086600" cy="762000"/>
          </a:xfrm>
        </p:spPr>
        <p:txBody>
          <a:bodyPr/>
          <a:lstStyle/>
          <a:p>
            <a:pPr algn="ctr" eaLnBrk="1" hangingPunct="1"/>
            <a:r>
              <a:rPr lang="en-GB" dirty="0"/>
              <a:t>London penetration depth </a:t>
            </a:r>
          </a:p>
        </p:txBody>
      </p:sp>
      <p:graphicFrame>
        <p:nvGraphicFramePr>
          <p:cNvPr id="7170" name="Object 3"/>
          <p:cNvGraphicFramePr>
            <a:graphicFrameLocks noGrp="1" noChangeAspect="1"/>
          </p:cNvGraphicFramePr>
          <p:nvPr>
            <p:ph sz="quarter" idx="4294967295"/>
            <p:extLst>
              <p:ext uri="{D42A27DB-BD31-4B8C-83A1-F6EECF244321}">
                <p14:modId xmlns:p14="http://schemas.microsoft.com/office/powerpoint/2010/main" val="1003427364"/>
              </p:ext>
            </p:extLst>
          </p:nvPr>
        </p:nvGraphicFramePr>
        <p:xfrm>
          <a:off x="5392464" y="1099645"/>
          <a:ext cx="1084536" cy="288925"/>
        </p:xfrm>
        <a:graphic>
          <a:graphicData uri="http://schemas.openxmlformats.org/presentationml/2006/ole">
            <mc:AlternateContent xmlns:mc="http://schemas.openxmlformats.org/markup-compatibility/2006">
              <mc:Choice xmlns:v="urn:schemas-microsoft-com:vml" Requires="v">
                <p:oleObj name="Equation" r:id="rId3" imgW="647640" imgH="177480" progId="Equation.3">
                  <p:embed/>
                </p:oleObj>
              </mc:Choice>
              <mc:Fallback>
                <p:oleObj name="Equation" r:id="rId3" imgW="647640" imgH="177480" progId="Equation.3">
                  <p:embed/>
                  <p:pic>
                    <p:nvPicPr>
                      <p:cNvPr id="0" name="Object 3"/>
                      <p:cNvPicPr>
                        <a:picLocks noChangeAspect="1" noChangeArrowheads="1"/>
                      </p:cNvPicPr>
                      <p:nvPr/>
                    </p:nvPicPr>
                    <p:blipFill>
                      <a:blip r:embed="rId4"/>
                      <a:srcRect/>
                      <a:stretch>
                        <a:fillRect/>
                      </a:stretch>
                    </p:blipFill>
                    <p:spPr bwMode="auto">
                      <a:xfrm>
                        <a:off x="5392464" y="1099645"/>
                        <a:ext cx="1084536" cy="288925"/>
                      </a:xfrm>
                      <a:prstGeom prst="rect">
                        <a:avLst/>
                      </a:prstGeom>
                      <a:noFill/>
                    </p:spPr>
                  </p:pic>
                </p:oleObj>
              </mc:Fallback>
            </mc:AlternateContent>
          </a:graphicData>
        </a:graphic>
      </p:graphicFrame>
      <p:graphicFrame>
        <p:nvGraphicFramePr>
          <p:cNvPr id="7171" name="Object 4"/>
          <p:cNvGraphicFramePr>
            <a:graphicFrameLocks noGrp="1" noChangeAspect="1"/>
          </p:cNvGraphicFramePr>
          <p:nvPr>
            <p:ph sz="quarter" idx="4294967295"/>
            <p:extLst>
              <p:ext uri="{D42A27DB-BD31-4B8C-83A1-F6EECF244321}">
                <p14:modId xmlns:p14="http://schemas.microsoft.com/office/powerpoint/2010/main" val="1792864801"/>
              </p:ext>
            </p:extLst>
          </p:nvPr>
        </p:nvGraphicFramePr>
        <p:xfrm>
          <a:off x="6138863" y="1928813"/>
          <a:ext cx="735012" cy="317500"/>
        </p:xfrm>
        <a:graphic>
          <a:graphicData uri="http://schemas.openxmlformats.org/presentationml/2006/ole">
            <mc:AlternateContent xmlns:mc="http://schemas.openxmlformats.org/markup-compatibility/2006">
              <mc:Choice xmlns:v="urn:schemas-microsoft-com:vml" Requires="v">
                <p:oleObj name="Equation" r:id="rId5" imgW="469800" imgH="203040" progId="Equation.3">
                  <p:embed/>
                </p:oleObj>
              </mc:Choice>
              <mc:Fallback>
                <p:oleObj name="Equation" r:id="rId5" imgW="469800" imgH="203040" progId="Equation.3">
                  <p:embed/>
                  <p:pic>
                    <p:nvPicPr>
                      <p:cNvPr id="0" name="Object 4"/>
                      <p:cNvPicPr>
                        <a:picLocks noChangeAspect="1" noChangeArrowheads="1"/>
                      </p:cNvPicPr>
                      <p:nvPr/>
                    </p:nvPicPr>
                    <p:blipFill>
                      <a:blip r:embed="rId6"/>
                      <a:srcRect/>
                      <a:stretch>
                        <a:fillRect/>
                      </a:stretch>
                    </p:blipFill>
                    <p:spPr bwMode="auto">
                      <a:xfrm>
                        <a:off x="6138863" y="1928813"/>
                        <a:ext cx="7350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pic>
                </p:oleObj>
              </mc:Fallback>
            </mc:AlternateContent>
          </a:graphicData>
        </a:graphic>
      </p:graphicFrame>
      <p:graphicFrame>
        <p:nvGraphicFramePr>
          <p:cNvPr id="7172" name="Object 5"/>
          <p:cNvGraphicFramePr>
            <a:graphicFrameLocks noGrp="1" noChangeAspect="1"/>
          </p:cNvGraphicFramePr>
          <p:nvPr>
            <p:ph sz="quarter" idx="4294967295"/>
            <p:extLst>
              <p:ext uri="{D42A27DB-BD31-4B8C-83A1-F6EECF244321}">
                <p14:modId xmlns:p14="http://schemas.microsoft.com/office/powerpoint/2010/main" val="1826305754"/>
              </p:ext>
            </p:extLst>
          </p:nvPr>
        </p:nvGraphicFramePr>
        <p:xfrm>
          <a:off x="2362200" y="2534839"/>
          <a:ext cx="2643188" cy="714375"/>
        </p:xfrm>
        <a:graphic>
          <a:graphicData uri="http://schemas.openxmlformats.org/presentationml/2006/ole">
            <mc:AlternateContent xmlns:mc="http://schemas.openxmlformats.org/markup-compatibility/2006">
              <mc:Choice xmlns:v="urn:schemas-microsoft-com:vml" Requires="v">
                <p:oleObj name="Equation" r:id="rId7" imgW="1549080" imgH="419040" progId="Equation.3">
                  <p:embed/>
                </p:oleObj>
              </mc:Choice>
              <mc:Fallback>
                <p:oleObj name="Equation" r:id="rId7" imgW="1549080" imgH="419040" progId="Equation.3">
                  <p:embed/>
                  <p:pic>
                    <p:nvPicPr>
                      <p:cNvPr id="0" name="Object 5"/>
                      <p:cNvPicPr>
                        <a:picLocks noChangeAspect="1" noChangeArrowheads="1"/>
                      </p:cNvPicPr>
                      <p:nvPr/>
                    </p:nvPicPr>
                    <p:blipFill>
                      <a:blip r:embed="rId8"/>
                      <a:srcRect/>
                      <a:stretch>
                        <a:fillRect/>
                      </a:stretch>
                    </p:blipFill>
                    <p:spPr bwMode="auto">
                      <a:xfrm>
                        <a:off x="2362200" y="2534839"/>
                        <a:ext cx="2643188" cy="714375"/>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81" name="Rectangle 6"/>
          <p:cNvSpPr>
            <a:spLocks noChangeArrowheads="1"/>
          </p:cNvSpPr>
          <p:nvPr/>
        </p:nvSpPr>
        <p:spPr bwMode="auto">
          <a:xfrm>
            <a:off x="1027611" y="1051959"/>
            <a:ext cx="6161088" cy="504825"/>
          </a:xfrm>
          <a:prstGeom prst="rect">
            <a:avLst/>
          </a:prstGeom>
          <a:noFill/>
          <a:ln w="9525">
            <a:noFill/>
            <a:miter lim="800000"/>
            <a:headEnd/>
            <a:tailEnd/>
          </a:ln>
        </p:spPr>
        <p:txBody>
          <a:bodyPr lIns="92075" tIns="46038" rIns="92075" bIns="46038"/>
          <a:lstStyle/>
          <a:p>
            <a:pPr marL="342900" indent="-342900" eaLnBrk="0" hangingPunct="0">
              <a:spcBef>
                <a:spcPct val="25000"/>
              </a:spcBef>
              <a:buClr>
                <a:srgbClr val="010BFF"/>
              </a:buClr>
              <a:buSzPct val="70000"/>
              <a:buFont typeface="Wingdings" pitchFamily="2" charset="2"/>
              <a:buNone/>
            </a:pPr>
            <a:r>
              <a:rPr lang="fr-CH" dirty="0">
                <a:solidFill>
                  <a:srgbClr val="767676"/>
                </a:solidFill>
                <a:latin typeface="Arial" charset="0"/>
              </a:rPr>
              <a:t>On introducing the vector potential  </a:t>
            </a:r>
            <a:r>
              <a:rPr lang="fr-CH" b="1" i="1" dirty="0">
                <a:solidFill>
                  <a:srgbClr val="767676"/>
                </a:solidFill>
                <a:latin typeface="Arial" charset="0"/>
              </a:rPr>
              <a:t>A</a:t>
            </a:r>
            <a:r>
              <a:rPr lang="fr-CH" dirty="0">
                <a:solidFill>
                  <a:srgbClr val="767676"/>
                </a:solidFill>
                <a:latin typeface="Arial" charset="0"/>
              </a:rPr>
              <a:t> via</a:t>
            </a:r>
            <a:endParaRPr lang="fr-CH" b="1" i="1" dirty="0">
              <a:solidFill>
                <a:srgbClr val="767676"/>
              </a:solidFill>
              <a:latin typeface="Arial" charset="0"/>
            </a:endParaRPr>
          </a:p>
        </p:txBody>
      </p:sp>
      <p:sp>
        <p:nvSpPr>
          <p:cNvPr id="7182" name="Rectangle 7"/>
          <p:cNvSpPr>
            <a:spLocks noChangeArrowheads="1"/>
          </p:cNvSpPr>
          <p:nvPr/>
        </p:nvSpPr>
        <p:spPr bwMode="auto">
          <a:xfrm>
            <a:off x="1027611" y="1585003"/>
            <a:ext cx="6161088" cy="790575"/>
          </a:xfrm>
          <a:prstGeom prst="rect">
            <a:avLst/>
          </a:prstGeom>
          <a:noFill/>
          <a:ln w="9525">
            <a:noFill/>
            <a:miter lim="800000"/>
            <a:headEnd/>
            <a:tailEnd/>
          </a:ln>
        </p:spPr>
        <p:txBody>
          <a:bodyPr lIns="92075" tIns="46038" rIns="92075" bIns="46038"/>
          <a:lstStyle/>
          <a:p>
            <a:pPr marL="342900" indent="-342900" eaLnBrk="0" hangingPunct="0">
              <a:spcBef>
                <a:spcPct val="25000"/>
              </a:spcBef>
              <a:buClr>
                <a:srgbClr val="010BFF"/>
              </a:buClr>
              <a:buSzPct val="70000"/>
              <a:buFont typeface="Wingdings" pitchFamily="2" charset="2"/>
              <a:buNone/>
            </a:pPr>
            <a:r>
              <a:rPr lang="fr-CH" dirty="0">
                <a:solidFill>
                  <a:srgbClr val="767676"/>
                </a:solidFill>
                <a:latin typeface="Arial" charset="0"/>
              </a:rPr>
              <a:t>one obtains a relationship between the supercurrent and the </a:t>
            </a:r>
            <a:r>
              <a:rPr lang="fr-CH" dirty="0" err="1">
                <a:solidFill>
                  <a:srgbClr val="767676"/>
                </a:solidFill>
                <a:latin typeface="Arial" charset="0"/>
              </a:rPr>
              <a:t>vector</a:t>
            </a:r>
            <a:r>
              <a:rPr lang="fr-CH" dirty="0">
                <a:solidFill>
                  <a:srgbClr val="767676"/>
                </a:solidFill>
                <a:latin typeface="Arial" charset="0"/>
              </a:rPr>
              <a:t> </a:t>
            </a:r>
            <a:r>
              <a:rPr lang="fr-CH" dirty="0" err="1">
                <a:solidFill>
                  <a:srgbClr val="767676"/>
                </a:solidFill>
                <a:latin typeface="Arial" charset="0"/>
              </a:rPr>
              <a:t>potential</a:t>
            </a:r>
            <a:r>
              <a:rPr lang="fr-CH" dirty="0">
                <a:solidFill>
                  <a:srgbClr val="767676"/>
                </a:solidFill>
                <a:latin typeface="Arial" charset="0"/>
              </a:rPr>
              <a:t>, very similar to </a:t>
            </a:r>
            <a:r>
              <a:rPr lang="fr-CH" dirty="0" err="1">
                <a:solidFill>
                  <a:srgbClr val="767676"/>
                </a:solidFill>
                <a:latin typeface="Arial" charset="0"/>
              </a:rPr>
              <a:t>Ohm’s</a:t>
            </a:r>
            <a:r>
              <a:rPr lang="fr-CH" dirty="0">
                <a:solidFill>
                  <a:srgbClr val="767676"/>
                </a:solidFill>
                <a:latin typeface="Arial" charset="0"/>
              </a:rPr>
              <a:t> </a:t>
            </a:r>
            <a:r>
              <a:rPr lang="fr-CH" dirty="0" err="1">
                <a:solidFill>
                  <a:srgbClr val="767676"/>
                </a:solidFill>
                <a:latin typeface="Arial" charset="0"/>
              </a:rPr>
              <a:t>law</a:t>
            </a:r>
            <a:r>
              <a:rPr lang="fr-CH" dirty="0">
                <a:solidFill>
                  <a:srgbClr val="767676"/>
                </a:solidFill>
                <a:latin typeface="Arial" charset="0"/>
              </a:rPr>
              <a:t>   </a:t>
            </a:r>
          </a:p>
        </p:txBody>
      </p:sp>
      <p:graphicFrame>
        <p:nvGraphicFramePr>
          <p:cNvPr id="7175" name="Object 11"/>
          <p:cNvGraphicFramePr>
            <a:graphicFrameLocks noChangeAspect="1"/>
          </p:cNvGraphicFramePr>
          <p:nvPr>
            <p:extLst>
              <p:ext uri="{D42A27DB-BD31-4B8C-83A1-F6EECF244321}">
                <p14:modId xmlns:p14="http://schemas.microsoft.com/office/powerpoint/2010/main" val="2764997746"/>
              </p:ext>
            </p:extLst>
          </p:nvPr>
        </p:nvGraphicFramePr>
        <p:xfrm>
          <a:off x="1220028" y="4334669"/>
          <a:ext cx="5588000" cy="477837"/>
        </p:xfrm>
        <a:graphic>
          <a:graphicData uri="http://schemas.openxmlformats.org/presentationml/2006/ole">
            <mc:AlternateContent xmlns:mc="http://schemas.openxmlformats.org/markup-compatibility/2006">
              <mc:Choice xmlns:v="urn:schemas-microsoft-com:vml" Requires="v">
                <p:oleObj name="Equation" r:id="rId9" imgW="2679700" imgH="228600" progId="Equation.3">
                  <p:embed/>
                </p:oleObj>
              </mc:Choice>
              <mc:Fallback>
                <p:oleObj name="Equation" r:id="rId9" imgW="2679700" imgH="228600" progId="Equation.3">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20028" y="4334669"/>
                        <a:ext cx="5588000"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pic>
                </p:oleObj>
              </mc:Fallback>
            </mc:AlternateContent>
          </a:graphicData>
        </a:graphic>
      </p:graphicFrame>
      <p:pic>
        <p:nvPicPr>
          <p:cNvPr id="7184" name="Picture 12"/>
          <p:cNvPicPr>
            <a:picLocks noChangeAspect="1" noChangeArrowheads="1"/>
          </p:cNvPicPr>
          <p:nvPr/>
        </p:nvPicPr>
        <p:blipFill>
          <a:blip r:embed="rId11" cstate="print"/>
          <a:srcRect/>
          <a:stretch>
            <a:fillRect/>
          </a:stretch>
        </p:blipFill>
        <p:spPr bwMode="auto">
          <a:xfrm>
            <a:off x="5791200" y="2572011"/>
            <a:ext cx="2663825" cy="1695450"/>
          </a:xfrm>
          <a:prstGeom prst="rect">
            <a:avLst/>
          </a:prstGeom>
          <a:noFill/>
          <a:ln w="9525">
            <a:noFill/>
            <a:miter lim="800000"/>
            <a:headEnd/>
            <a:tailEnd/>
          </a:ln>
        </p:spPr>
      </p:pic>
      <p:graphicFrame>
        <p:nvGraphicFramePr>
          <p:cNvPr id="2" name="Table 1"/>
          <p:cNvGraphicFramePr>
            <a:graphicFrameLocks noGrp="1"/>
          </p:cNvGraphicFramePr>
          <p:nvPr>
            <p:extLst>
              <p:ext uri="{D42A27DB-BD31-4B8C-83A1-F6EECF244321}">
                <p14:modId xmlns:p14="http://schemas.microsoft.com/office/powerpoint/2010/main" val="2518926887"/>
              </p:ext>
            </p:extLst>
          </p:nvPr>
        </p:nvGraphicFramePr>
        <p:xfrm>
          <a:off x="761160" y="4846796"/>
          <a:ext cx="6046868" cy="741680"/>
        </p:xfrm>
        <a:graphic>
          <a:graphicData uri="http://schemas.openxmlformats.org/drawingml/2006/table">
            <a:tbl>
              <a:tblPr firstRow="1" bandRow="1">
                <a:tableStyleId>{5C22544A-7EE6-4342-B048-85BDC9FD1C3A}</a:tableStyleId>
              </a:tblPr>
              <a:tblGrid>
                <a:gridCol w="990599">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066800">
                  <a:extLst>
                    <a:ext uri="{9D8B030D-6E8A-4147-A177-3AD203B41FA5}">
                      <a16:colId xmlns:a16="http://schemas.microsoft.com/office/drawing/2014/main" val="20003"/>
                    </a:ext>
                  </a:extLst>
                </a:gridCol>
                <a:gridCol w="647781">
                  <a:extLst>
                    <a:ext uri="{9D8B030D-6E8A-4147-A177-3AD203B41FA5}">
                      <a16:colId xmlns:a16="http://schemas.microsoft.com/office/drawing/2014/main" val="20004"/>
                    </a:ext>
                  </a:extLst>
                </a:gridCol>
                <a:gridCol w="533400">
                  <a:extLst>
                    <a:ext uri="{9D8B030D-6E8A-4147-A177-3AD203B41FA5}">
                      <a16:colId xmlns:a16="http://schemas.microsoft.com/office/drawing/2014/main" val="20005"/>
                    </a:ext>
                  </a:extLst>
                </a:gridCol>
                <a:gridCol w="979488">
                  <a:extLst>
                    <a:ext uri="{9D8B030D-6E8A-4147-A177-3AD203B41FA5}">
                      <a16:colId xmlns:a16="http://schemas.microsoft.com/office/drawing/2014/main" val="20006"/>
                    </a:ext>
                  </a:extLst>
                </a:gridCol>
              </a:tblGrid>
              <a:tr h="370840">
                <a:tc>
                  <a:txBody>
                    <a:bodyPr/>
                    <a:lstStyle/>
                    <a:p>
                      <a:pPr algn="ctr"/>
                      <a:r>
                        <a:rPr lang="en-US" sz="1600" dirty="0">
                          <a:latin typeface="Arial" panose="020B0604020202020204" pitchFamily="34" charset="0"/>
                          <a:cs typeface="Arial" panose="020B0604020202020204" pitchFamily="34" charset="0"/>
                        </a:rPr>
                        <a:t>Element</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a:latin typeface="Arial" panose="020B0604020202020204" pitchFamily="34" charset="0"/>
                          <a:cs typeface="Arial" panose="020B0604020202020204" pitchFamily="34" charset="0"/>
                        </a:rPr>
                        <a:t>Al</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err="1">
                          <a:latin typeface="Arial" panose="020B0604020202020204" pitchFamily="34" charset="0"/>
                          <a:cs typeface="Arial" panose="020B0604020202020204" pitchFamily="34" charset="0"/>
                        </a:rPr>
                        <a:t>Nb</a:t>
                      </a:r>
                      <a:r>
                        <a:rPr lang="en-US" sz="1600" dirty="0">
                          <a:latin typeface="Arial" panose="020B0604020202020204" pitchFamily="34" charset="0"/>
                          <a:cs typeface="Arial" panose="020B0604020202020204" pitchFamily="34" charset="0"/>
                        </a:rPr>
                        <a:t> (crystal)</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err="1">
                          <a:latin typeface="Arial" panose="020B0604020202020204" pitchFamily="34" charset="0"/>
                          <a:cs typeface="Arial" panose="020B0604020202020204" pitchFamily="34" charset="0"/>
                        </a:rPr>
                        <a:t>Nb</a:t>
                      </a:r>
                      <a:r>
                        <a:rPr lang="en-US" sz="1600" dirty="0">
                          <a:latin typeface="Arial" panose="020B0604020202020204" pitchFamily="34" charset="0"/>
                          <a:cs typeface="Arial" panose="020B0604020202020204" pitchFamily="34" charset="0"/>
                        </a:rPr>
                        <a:t> (film)</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err="1">
                          <a:latin typeface="Arial" panose="020B0604020202020204" pitchFamily="34" charset="0"/>
                          <a:cs typeface="Arial" panose="020B0604020202020204" pitchFamily="34" charset="0"/>
                        </a:rPr>
                        <a:t>Pb</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a:latin typeface="Arial" panose="020B0604020202020204" pitchFamily="34" charset="0"/>
                          <a:cs typeface="Arial" panose="020B0604020202020204" pitchFamily="34" charset="0"/>
                        </a:rPr>
                        <a:t>Sn</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a:latin typeface="Arial" panose="020B0604020202020204" pitchFamily="34" charset="0"/>
                          <a:cs typeface="Arial" panose="020B0604020202020204" pitchFamily="34" charset="0"/>
                        </a:rPr>
                        <a:t>YBCO</a:t>
                      </a:r>
                      <a:endParaRPr lang="en-GB"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370840">
                <a:tc>
                  <a:txBody>
                    <a:bodyPr/>
                    <a:lstStyle/>
                    <a:p>
                      <a:pPr algn="ctr"/>
                      <a:r>
                        <a:rPr lang="el-GR" sz="1600" dirty="0">
                          <a:latin typeface="Arial" panose="020B0604020202020204" pitchFamily="34" charset="0"/>
                          <a:cs typeface="Arial" panose="020B0604020202020204" pitchFamily="34" charset="0"/>
                        </a:rPr>
                        <a:t>λ</a:t>
                      </a:r>
                      <a:r>
                        <a:rPr lang="en-US" sz="1600" baseline="-25000" dirty="0">
                          <a:latin typeface="Arial" panose="020B0604020202020204" pitchFamily="34" charset="0"/>
                          <a:cs typeface="Arial" panose="020B0604020202020204" pitchFamily="34" charset="0"/>
                        </a:rPr>
                        <a:t>L</a:t>
                      </a:r>
                      <a:r>
                        <a:rPr lang="en-US" sz="1600" dirty="0">
                          <a:latin typeface="Arial" panose="020B0604020202020204" pitchFamily="34" charset="0"/>
                          <a:cs typeface="Arial" panose="020B0604020202020204" pitchFamily="34" charset="0"/>
                        </a:rPr>
                        <a:t> [nm]</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a:latin typeface="Arial" panose="020B0604020202020204" pitchFamily="34" charset="0"/>
                          <a:cs typeface="Arial" panose="020B0604020202020204" pitchFamily="34" charset="0"/>
                        </a:rPr>
                        <a:t>50</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a:latin typeface="Arial" panose="020B0604020202020204" pitchFamily="34" charset="0"/>
                          <a:cs typeface="Arial" panose="020B0604020202020204" pitchFamily="34" charset="0"/>
                        </a:rPr>
                        <a:t>47</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a:latin typeface="Arial" panose="020B0604020202020204" pitchFamily="34" charset="0"/>
                          <a:cs typeface="Arial" panose="020B0604020202020204" pitchFamily="34" charset="0"/>
                        </a:rPr>
                        <a:t>90</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a:latin typeface="Arial" panose="020B0604020202020204" pitchFamily="34" charset="0"/>
                          <a:cs typeface="Arial" panose="020B0604020202020204" pitchFamily="34" charset="0"/>
                        </a:rPr>
                        <a:t>39</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a:latin typeface="Arial" panose="020B0604020202020204" pitchFamily="34" charset="0"/>
                          <a:cs typeface="Arial" panose="020B0604020202020204" pitchFamily="34" charset="0"/>
                        </a:rPr>
                        <a:t>51</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a:latin typeface="Arial" panose="020B0604020202020204" pitchFamily="34" charset="0"/>
                          <a:cs typeface="Arial" panose="020B0604020202020204" pitchFamily="34" charset="0"/>
                        </a:rPr>
                        <a:t>170</a:t>
                      </a:r>
                      <a:endParaRPr lang="en-GB"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bl>
          </a:graphicData>
        </a:graphic>
      </p:graphicFrame>
      <p:sp>
        <p:nvSpPr>
          <p:cNvPr id="3" name="TextBox 2"/>
          <p:cNvSpPr txBox="1"/>
          <p:nvPr/>
        </p:nvSpPr>
        <p:spPr>
          <a:xfrm>
            <a:off x="6937927" y="4812506"/>
            <a:ext cx="1638590" cy="738664"/>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Compare to</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NC Cu skin depth:</a:t>
            </a:r>
          </a:p>
          <a:p>
            <a:r>
              <a:rPr lang="en-US" sz="1400" dirty="0">
                <a:latin typeface="Arial" panose="020B0604020202020204" pitchFamily="34" charset="0"/>
                <a:cs typeface="Arial" panose="020B0604020202020204" pitchFamily="34" charset="0"/>
              </a:rPr>
              <a:t>2 </a:t>
            </a:r>
            <a:r>
              <a:rPr lang="el-GR" sz="1400" dirty="0">
                <a:latin typeface="Arial" panose="020B0604020202020204" pitchFamily="34" charset="0"/>
                <a:cs typeface="Arial" panose="020B0604020202020204" pitchFamily="34" charset="0"/>
              </a:rPr>
              <a:t>μ</a:t>
            </a:r>
            <a:r>
              <a:rPr lang="en-US" sz="1400" dirty="0">
                <a:latin typeface="Arial" panose="020B0604020202020204" pitchFamily="34" charset="0"/>
                <a:cs typeface="Arial" panose="020B0604020202020204" pitchFamily="34" charset="0"/>
              </a:rPr>
              <a:t>m @ 1 GHz</a:t>
            </a:r>
          </a:p>
        </p:txBody>
      </p:sp>
      <p:sp>
        <p:nvSpPr>
          <p:cNvPr id="5" name="Footer Placeholder 4">
            <a:extLst>
              <a:ext uri="{FF2B5EF4-FFF2-40B4-BE49-F238E27FC236}">
                <a16:creationId xmlns:a16="http://schemas.microsoft.com/office/drawing/2014/main" id="{171F954E-761A-49D1-B960-459884D8A2F9}"/>
              </a:ext>
            </a:extLst>
          </p:cNvPr>
          <p:cNvSpPr>
            <a:spLocks noGrp="1"/>
          </p:cNvSpPr>
          <p:nvPr>
            <p:ph type="ftr" sz="quarter" idx="11"/>
          </p:nvPr>
        </p:nvSpPr>
        <p:spPr/>
        <p:txBody>
          <a:bodyPr/>
          <a:lstStyle/>
          <a:p>
            <a:r>
              <a:rPr lang="en-GB"/>
              <a:t>JUAS  2021: SC RF  - Caspers/Wendt/Bozzolan/Calatroni</a:t>
            </a:r>
            <a:endParaRPr lang="en-GB" dirty="0"/>
          </a:p>
        </p:txBody>
      </p:sp>
      <p:sp>
        <p:nvSpPr>
          <p:cNvPr id="4" name="Date Placeholder 3">
            <a:extLst>
              <a:ext uri="{FF2B5EF4-FFF2-40B4-BE49-F238E27FC236}">
                <a16:creationId xmlns:a16="http://schemas.microsoft.com/office/drawing/2014/main" id="{7455B5BF-0240-4DA8-95BA-B065C4EEA50D}"/>
              </a:ext>
            </a:extLst>
          </p:cNvPr>
          <p:cNvSpPr>
            <a:spLocks noGrp="1"/>
          </p:cNvSpPr>
          <p:nvPr>
            <p:ph type="dt" sz="half" idx="10"/>
          </p:nvPr>
        </p:nvSpPr>
        <p:spPr/>
        <p:txBody>
          <a:bodyPr/>
          <a:lstStyle/>
          <a:p>
            <a:r>
              <a:rPr lang="en-US"/>
              <a:t>Feb 2021</a:t>
            </a:r>
            <a:endParaRPr lang="en-GB"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42EF835-A175-443C-BE3A-F8EBACDBBE29}"/>
                  </a:ext>
                </a:extLst>
              </p:cNvPr>
              <p:cNvSpPr txBox="1"/>
              <p:nvPr/>
            </p:nvSpPr>
            <p:spPr>
              <a:xfrm>
                <a:off x="2895600" y="3505327"/>
                <a:ext cx="1386020" cy="400110"/>
              </a:xfrm>
              <a:prstGeom prst="rect">
                <a:avLst/>
              </a:prstGeom>
              <a:noFill/>
            </p:spPr>
            <p:txBody>
              <a:bodyPr wrap="none" rtlCol="0">
                <a:spAutoFit/>
              </a:bodyPr>
              <a:lstStyle/>
              <a:p>
                <a:r>
                  <a:rPr lang="el-GR" sz="2000" b="1" dirty="0">
                    <a:latin typeface="Cambria" panose="02040503050406030204" pitchFamily="18" charset="0"/>
                    <a:ea typeface="Cambria" panose="02040503050406030204" pitchFamily="18" charset="0"/>
                  </a:rPr>
                  <a:t>Λ</a:t>
                </a:r>
                <a14:m>
                  <m:oMath xmlns:m="http://schemas.openxmlformats.org/officeDocument/2006/math">
                    <m:r>
                      <a:rPr lang="en-US" sz="2000" b="1" i="0" smtClean="0">
                        <a:latin typeface="Cambria Math" panose="02040503050406030204" pitchFamily="18" charset="0"/>
                      </a:rPr>
                      <m:t> </m:t>
                    </m:r>
                    <m:r>
                      <a:rPr lang="en-US" sz="2000" b="0" i="1" smtClean="0">
                        <a:latin typeface="Cambria Math" panose="02040503050406030204" pitchFamily="18" charset="0"/>
                      </a:rPr>
                      <m:t>=−</m:t>
                    </m:r>
                  </m:oMath>
                </a14:m>
                <a:r>
                  <a:rPr lang="en-US" sz="2000" b="1" i="0" dirty="0">
                    <a:latin typeface="+mj-lt"/>
                  </a:rPr>
                  <a:t>A </a:t>
                </a:r>
                <a:r>
                  <a:rPr lang="en-US" sz="2000" i="0" dirty="0">
                    <a:latin typeface="+mj-lt"/>
                  </a:rPr>
                  <a:t>/</a:t>
                </a:r>
                <a:r>
                  <a:rPr lang="en-US" sz="2000" b="1" i="0" dirty="0">
                    <a:latin typeface="+mj-lt"/>
                  </a:rPr>
                  <a:t> </a:t>
                </a:r>
                <a:r>
                  <a:rPr lang="en-US" sz="2000" b="1" i="0" dirty="0" err="1">
                    <a:latin typeface="+mj-lt"/>
                  </a:rPr>
                  <a:t>j</a:t>
                </a:r>
                <a:r>
                  <a:rPr lang="en-US" sz="2000" b="1" i="0" baseline="-25000" dirty="0" err="1">
                    <a:latin typeface="+mj-lt"/>
                  </a:rPr>
                  <a:t>s</a:t>
                </a:r>
                <a:endParaRPr lang="en-GB" sz="2000" b="1" baseline="-25000" dirty="0"/>
              </a:p>
            </p:txBody>
          </p:sp>
        </mc:Choice>
        <mc:Fallback xmlns="">
          <p:sp>
            <p:nvSpPr>
              <p:cNvPr id="6" name="TextBox 5">
                <a:extLst>
                  <a:ext uri="{FF2B5EF4-FFF2-40B4-BE49-F238E27FC236}">
                    <a16:creationId xmlns:a16="http://schemas.microsoft.com/office/drawing/2014/main" id="{542EF835-A175-443C-BE3A-F8EBACDBBE29}"/>
                  </a:ext>
                </a:extLst>
              </p:cNvPr>
              <p:cNvSpPr txBox="1">
                <a:spLocks noRot="1" noChangeAspect="1" noMove="1" noResize="1" noEditPoints="1" noAdjustHandles="1" noChangeArrowheads="1" noChangeShapeType="1" noTextEdit="1"/>
              </p:cNvSpPr>
              <p:nvPr/>
            </p:nvSpPr>
            <p:spPr>
              <a:xfrm>
                <a:off x="2895600" y="3505327"/>
                <a:ext cx="1386020" cy="400110"/>
              </a:xfrm>
              <a:prstGeom prst="rect">
                <a:avLst/>
              </a:prstGeom>
              <a:blipFill>
                <a:blip r:embed="rId12"/>
                <a:stretch>
                  <a:fillRect l="-4405" t="-9091" r="-881" b="-25758"/>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5ED12521-E241-4924-9070-CE391D94715C}"/>
              </a:ext>
            </a:extLst>
          </p:cNvPr>
          <p:cNvSpPr txBox="1"/>
          <p:nvPr/>
        </p:nvSpPr>
        <p:spPr>
          <a:xfrm>
            <a:off x="6937927" y="1069689"/>
            <a:ext cx="1678023" cy="369332"/>
          </a:xfrm>
          <a:prstGeom prst="rect">
            <a:avLst/>
          </a:prstGeom>
          <a:noFill/>
        </p:spPr>
        <p:txBody>
          <a:bodyPr wrap="none" rtlCol="0">
            <a:spAutoFit/>
          </a:bodyPr>
          <a:lstStyle/>
          <a:p>
            <a:r>
              <a:rPr lang="en-US" dirty="0"/>
              <a:t>B</a:t>
            </a:r>
            <a:r>
              <a:rPr lang="en-US" dirty="0">
                <a:latin typeface="Cambria" panose="02040503050406030204" pitchFamily="18" charset="0"/>
                <a:ea typeface="Cambria" panose="02040503050406030204" pitchFamily="18" charset="0"/>
              </a:rPr>
              <a:t>= </a:t>
            </a:r>
            <a:r>
              <a:rPr lang="en-US" dirty="0"/>
              <a:t> </a:t>
            </a:r>
            <a:r>
              <a:rPr lang="en-US" dirty="0" err="1"/>
              <a:t>curlA</a:t>
            </a:r>
            <a:r>
              <a:rPr lang="en-US" dirty="0"/>
              <a:t> or </a:t>
            </a:r>
            <a:r>
              <a:rPr lang="en-US" dirty="0" err="1"/>
              <a:t>rotA</a:t>
            </a:r>
            <a:endParaRPr lang="en-GB" dirty="0"/>
          </a:p>
        </p:txBody>
      </p:sp>
      <p:sp>
        <p:nvSpPr>
          <p:cNvPr id="8" name="TextBox 7">
            <a:extLst>
              <a:ext uri="{FF2B5EF4-FFF2-40B4-BE49-F238E27FC236}">
                <a16:creationId xmlns:a16="http://schemas.microsoft.com/office/drawing/2014/main" id="{FC4565BF-1750-43C3-859E-0524A0C982B0}"/>
              </a:ext>
            </a:extLst>
          </p:cNvPr>
          <p:cNvSpPr txBox="1"/>
          <p:nvPr/>
        </p:nvSpPr>
        <p:spPr>
          <a:xfrm>
            <a:off x="728503" y="5715000"/>
            <a:ext cx="8072082" cy="646331"/>
          </a:xfrm>
          <a:prstGeom prst="rect">
            <a:avLst/>
          </a:prstGeom>
          <a:noFill/>
        </p:spPr>
        <p:txBody>
          <a:bodyPr wrap="none" rtlCol="0">
            <a:spAutoFit/>
          </a:bodyPr>
          <a:lstStyle/>
          <a:p>
            <a:r>
              <a:rPr lang="en-US" dirty="0">
                <a:solidFill>
                  <a:srgbClr val="FF0000"/>
                </a:solidFill>
              </a:rPr>
              <a:t>The London equations allow finding the penetration depth inside the superconductors- orders</a:t>
            </a:r>
          </a:p>
          <a:p>
            <a:r>
              <a:rPr lang="en-US" dirty="0">
                <a:solidFill>
                  <a:srgbClr val="FF0000"/>
                </a:solidFill>
              </a:rPr>
              <a:t>of magnitude smaller than a normal metal , the London penetration depth is </a:t>
            </a:r>
            <a:r>
              <a:rPr lang="en-US" dirty="0" err="1">
                <a:solidFill>
                  <a:srgbClr val="FF0000"/>
                </a:solidFill>
              </a:rPr>
              <a:t>indep</a:t>
            </a:r>
            <a:r>
              <a:rPr lang="en-US" dirty="0">
                <a:solidFill>
                  <a:srgbClr val="FF0000"/>
                </a:solidFill>
              </a:rPr>
              <a:t>. from </a:t>
            </a:r>
            <a:r>
              <a:rPr lang="en-US" dirty="0" err="1">
                <a:solidFill>
                  <a:srgbClr val="FF0000"/>
                </a:solidFill>
              </a:rPr>
              <a:t>frequ</a:t>
            </a:r>
            <a:r>
              <a:rPr lang="en-US" dirty="0">
                <a:solidFill>
                  <a:srgbClr val="FF0000"/>
                </a:solidFill>
              </a:rPr>
              <a:t>.</a:t>
            </a:r>
            <a:endParaRPr lang="en-GB" dirty="0">
              <a:solidFill>
                <a:srgbClr val="FF0000"/>
              </a:solidFill>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pPr>
              <a:defRPr/>
            </a:pPr>
            <a:fld id="{86059C34-4C06-44D0-B679-CE2E827A8B57}" type="slidenum">
              <a:rPr lang="en-US"/>
              <a:pPr>
                <a:defRPr/>
              </a:pPr>
              <a:t>32</a:t>
            </a:fld>
            <a:endParaRPr lang="en-US" dirty="0"/>
          </a:p>
        </p:txBody>
      </p:sp>
      <p:sp>
        <p:nvSpPr>
          <p:cNvPr id="7180" name="Rectangle 2"/>
          <p:cNvSpPr>
            <a:spLocks noGrp="1" noChangeArrowheads="1"/>
          </p:cNvSpPr>
          <p:nvPr>
            <p:ph type="title" sz="quarter" idx="4294967295"/>
          </p:nvPr>
        </p:nvSpPr>
        <p:spPr>
          <a:xfrm>
            <a:off x="990600" y="113514"/>
            <a:ext cx="7086600" cy="762000"/>
          </a:xfrm>
        </p:spPr>
        <p:txBody>
          <a:bodyPr/>
          <a:lstStyle/>
          <a:p>
            <a:pPr algn="ctr"/>
            <a:r>
              <a:rPr lang="en-GB" dirty="0"/>
              <a:t>Complex Conductivity</a:t>
            </a:r>
            <a:r>
              <a:rPr lang="en-GB" sz="2000" dirty="0">
                <a:solidFill>
                  <a:srgbClr val="696464"/>
                </a:solidFill>
              </a:rPr>
              <a:t> 1/3</a:t>
            </a:r>
            <a:r>
              <a:rPr lang="en-GB" dirty="0"/>
              <a:t> </a:t>
            </a:r>
          </a:p>
        </p:txBody>
      </p:sp>
      <p:sp>
        <p:nvSpPr>
          <p:cNvPr id="14" name="Rectangle 3"/>
          <p:cNvSpPr txBox="1">
            <a:spLocks noChangeArrowheads="1"/>
          </p:cNvSpPr>
          <p:nvPr/>
        </p:nvSpPr>
        <p:spPr>
          <a:xfrm>
            <a:off x="407561" y="762000"/>
            <a:ext cx="8020000" cy="5181600"/>
          </a:xfrm>
          <a:prstGeom prst="rect">
            <a:avLst/>
          </a:prstGeom>
        </p:spPr>
        <p:txBody>
          <a:bodyPr>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363538" indent="-363538" algn="just"/>
            <a:endParaRPr lang="en-US" sz="1800" dirty="0"/>
          </a:p>
          <a:p>
            <a:pPr marL="363538" indent="-363538" algn="just"/>
            <a:endParaRPr lang="en-US" sz="1800" dirty="0"/>
          </a:p>
          <a:p>
            <a:pPr marL="363538" indent="-363538" algn="just"/>
            <a:r>
              <a:rPr lang="en-US" sz="2000" dirty="0"/>
              <a:t>You will probably be only half surprised to hear that a superconductor </a:t>
            </a:r>
            <a:br>
              <a:rPr lang="en-US" sz="2000" dirty="0"/>
            </a:br>
            <a:r>
              <a:rPr lang="en-US" sz="2000" dirty="0"/>
              <a:t>at </a:t>
            </a:r>
            <a:r>
              <a:rPr lang="en-US" sz="2000" dirty="0">
                <a:solidFill>
                  <a:schemeClr val="accent1"/>
                </a:solidFill>
              </a:rPr>
              <a:t>T &gt; 0 has a R</a:t>
            </a:r>
            <a:r>
              <a:rPr lang="en-US" sz="2000" baseline="-25000" dirty="0">
                <a:solidFill>
                  <a:schemeClr val="accent1"/>
                </a:solidFill>
              </a:rPr>
              <a:t>s </a:t>
            </a:r>
            <a:r>
              <a:rPr lang="en-US" sz="2000" dirty="0">
                <a:solidFill>
                  <a:schemeClr val="accent1"/>
                </a:solidFill>
                <a:sym typeface="Symbol" pitchFamily="18" charset="2"/>
              </a:rPr>
              <a:t> </a:t>
            </a:r>
            <a:r>
              <a:rPr lang="en-US" sz="2000" dirty="0">
                <a:solidFill>
                  <a:schemeClr val="accent1"/>
                </a:solidFill>
              </a:rPr>
              <a:t>0</a:t>
            </a:r>
            <a:r>
              <a:rPr lang="en-US" sz="2000" dirty="0"/>
              <a:t>.</a:t>
            </a:r>
          </a:p>
          <a:p>
            <a:pPr marL="363538" indent="-363538" algn="just"/>
            <a:r>
              <a:rPr lang="en-US" sz="2000" dirty="0"/>
              <a:t>This can be understood in the framework of the previous </a:t>
            </a:r>
            <a:r>
              <a:rPr lang="en-US" sz="2000" dirty="0">
                <a:solidFill>
                  <a:schemeClr val="accent1"/>
                </a:solidFill>
              </a:rPr>
              <a:t>two fluids model</a:t>
            </a:r>
            <a:r>
              <a:rPr lang="en-US" sz="2000" dirty="0"/>
              <a:t>, where a population of normal electrons of density </a:t>
            </a:r>
            <a:r>
              <a:rPr lang="en-US" sz="2000" i="1" dirty="0" err="1">
                <a:latin typeface="Times New Roman" pitchFamily="18" charset="0"/>
              </a:rPr>
              <a:t>n</a:t>
            </a:r>
            <a:r>
              <a:rPr lang="en-US" sz="2000" i="1" baseline="-25000" dirty="0" err="1">
                <a:latin typeface="Times New Roman" pitchFamily="18" charset="0"/>
              </a:rPr>
              <a:t>n</a:t>
            </a:r>
            <a:r>
              <a:rPr lang="en-US" sz="2000" dirty="0"/>
              <a:t> and a population of “superconducting electrons” of density </a:t>
            </a:r>
            <a:r>
              <a:rPr lang="en-US" sz="2000" i="1" dirty="0">
                <a:latin typeface="Times New Roman" pitchFamily="18" charset="0"/>
              </a:rPr>
              <a:t>n</a:t>
            </a:r>
            <a:r>
              <a:rPr lang="en-US" sz="2000" i="1" baseline="-25000" dirty="0">
                <a:latin typeface="Times New Roman" pitchFamily="18" charset="0"/>
              </a:rPr>
              <a:t>s</a:t>
            </a:r>
            <a:r>
              <a:rPr lang="en-US" sz="2000" i="1" dirty="0">
                <a:latin typeface="Times New Roman" pitchFamily="18" charset="0"/>
              </a:rPr>
              <a:t>=n</a:t>
            </a:r>
            <a:r>
              <a:rPr lang="en-US" sz="2000" i="1" baseline="-25000" dirty="0">
                <a:latin typeface="Times New Roman" pitchFamily="18" charset="0"/>
              </a:rPr>
              <a:t>0</a:t>
            </a:r>
            <a:r>
              <a:rPr lang="en-US" sz="2000" i="1" dirty="0">
                <a:latin typeface="Times New Roman" pitchFamily="18" charset="0"/>
              </a:rPr>
              <a:t>(1-T</a:t>
            </a:r>
            <a:r>
              <a:rPr lang="en-US" sz="2000" i="1" baseline="30000" dirty="0">
                <a:latin typeface="Times New Roman" pitchFamily="18" charset="0"/>
              </a:rPr>
              <a:t>4</a:t>
            </a:r>
            <a:r>
              <a:rPr lang="en-US" sz="2000" i="1" dirty="0">
                <a:latin typeface="Times New Roman" pitchFamily="18" charset="0"/>
              </a:rPr>
              <a:t>/T</a:t>
            </a:r>
            <a:r>
              <a:rPr lang="en-US" sz="2000" i="1" baseline="-25000" dirty="0">
                <a:latin typeface="Times New Roman" pitchFamily="18" charset="0"/>
              </a:rPr>
              <a:t>c</a:t>
            </a:r>
            <a:r>
              <a:rPr lang="en-US" sz="2000" i="1" baseline="30000" dirty="0">
                <a:latin typeface="Times New Roman" pitchFamily="18" charset="0"/>
              </a:rPr>
              <a:t>4</a:t>
            </a:r>
            <a:r>
              <a:rPr lang="en-US" sz="2000" i="1" dirty="0">
                <a:latin typeface="Times New Roman" pitchFamily="18" charset="0"/>
              </a:rPr>
              <a:t>)</a:t>
            </a:r>
            <a:r>
              <a:rPr lang="en-US" sz="2000" dirty="0"/>
              <a:t> coexist such as </a:t>
            </a:r>
            <a:r>
              <a:rPr lang="en-US" sz="2000" i="1" dirty="0" err="1">
                <a:latin typeface="Times New Roman" pitchFamily="18" charset="0"/>
              </a:rPr>
              <a:t>n</a:t>
            </a:r>
            <a:r>
              <a:rPr lang="en-US" sz="2000" i="1" baseline="-25000" dirty="0" err="1">
                <a:latin typeface="Times New Roman" pitchFamily="18" charset="0"/>
              </a:rPr>
              <a:t>n</a:t>
            </a:r>
            <a:r>
              <a:rPr lang="en-US" sz="2000" i="1" dirty="0" err="1">
                <a:latin typeface="Times New Roman" pitchFamily="18" charset="0"/>
              </a:rPr>
              <a:t>+n</a:t>
            </a:r>
            <a:r>
              <a:rPr lang="en-US" sz="2000" i="1" baseline="-25000" dirty="0" err="1">
                <a:latin typeface="Times New Roman" pitchFamily="18" charset="0"/>
              </a:rPr>
              <a:t>s</a:t>
            </a:r>
            <a:r>
              <a:rPr lang="en-US" sz="2000" i="1" dirty="0">
                <a:latin typeface="Times New Roman" pitchFamily="18" charset="0"/>
              </a:rPr>
              <a:t>=1</a:t>
            </a:r>
            <a:r>
              <a:rPr lang="en-US" sz="2000" i="1" dirty="0"/>
              <a:t> </a:t>
            </a:r>
            <a:r>
              <a:rPr lang="en-US" sz="2000" dirty="0"/>
              <a:t>and both give a response to the varying EM fields.</a:t>
            </a:r>
          </a:p>
          <a:p>
            <a:pPr marL="363538" indent="-363538" algn="just"/>
            <a:r>
              <a:rPr lang="en-US" sz="2000" dirty="0">
                <a:sym typeface="Symbol" pitchFamily="18" charset="2"/>
              </a:rPr>
              <a:t>Let’s “invent” the conductivity of superconducting electrons:</a:t>
            </a:r>
            <a:endParaRPr lang="en-US" sz="1600" dirty="0"/>
          </a:p>
        </p:txBody>
      </p:sp>
      <p:graphicFrame>
        <p:nvGraphicFramePr>
          <p:cNvPr id="15" name="Object 3"/>
          <p:cNvGraphicFramePr>
            <a:graphicFrameLocks noChangeAspect="1"/>
          </p:cNvGraphicFramePr>
          <p:nvPr>
            <p:extLst>
              <p:ext uri="{D42A27DB-BD31-4B8C-83A1-F6EECF244321}">
                <p14:modId xmlns:p14="http://schemas.microsoft.com/office/powerpoint/2010/main" val="3020053943"/>
              </p:ext>
            </p:extLst>
          </p:nvPr>
        </p:nvGraphicFramePr>
        <p:xfrm>
          <a:off x="1937886" y="3990990"/>
          <a:ext cx="4959350" cy="854075"/>
        </p:xfrm>
        <a:graphic>
          <a:graphicData uri="http://schemas.openxmlformats.org/presentationml/2006/ole">
            <mc:AlternateContent xmlns:mc="http://schemas.openxmlformats.org/markup-compatibility/2006">
              <mc:Choice xmlns:v="urn:schemas-microsoft-com:vml" Requires="v">
                <p:oleObj name="Equation" r:id="rId3" imgW="2654280" imgH="457200" progId="Equation.3">
                  <p:embed/>
                </p:oleObj>
              </mc:Choice>
              <mc:Fallback>
                <p:oleObj name="Equation" r:id="rId3" imgW="2654280" imgH="457200" progId="Equation.3">
                  <p:embed/>
                  <p:pic>
                    <p:nvPicPr>
                      <p:cNvPr id="10243"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7886" y="3990990"/>
                        <a:ext cx="4959350" cy="854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6172200" y="4191000"/>
            <a:ext cx="151529" cy="400110"/>
          </a:xfrm>
          <a:prstGeom prst="rect">
            <a:avLst/>
          </a:prstGeom>
          <a:solidFill>
            <a:srgbClr val="FFFFEB"/>
          </a:solidFill>
        </p:spPr>
        <p:txBody>
          <a:bodyPr wrap="square" rtlCol="0">
            <a:spAutoFit/>
          </a:bodyPr>
          <a:lstStyle/>
          <a:p>
            <a:r>
              <a:rPr lang="en-GB" sz="2000" dirty="0"/>
              <a:t>j</a:t>
            </a:r>
          </a:p>
        </p:txBody>
      </p:sp>
      <p:sp>
        <p:nvSpPr>
          <p:cNvPr id="8" name="TextBox 7"/>
          <p:cNvSpPr txBox="1"/>
          <p:nvPr/>
        </p:nvSpPr>
        <p:spPr>
          <a:xfrm>
            <a:off x="3581400" y="4418027"/>
            <a:ext cx="151529" cy="400110"/>
          </a:xfrm>
          <a:prstGeom prst="rect">
            <a:avLst/>
          </a:prstGeom>
          <a:solidFill>
            <a:srgbClr val="FFFFEB"/>
          </a:solidFill>
        </p:spPr>
        <p:txBody>
          <a:bodyPr wrap="square" rtlCol="0">
            <a:spAutoFit/>
          </a:bodyPr>
          <a:lstStyle/>
          <a:p>
            <a:r>
              <a:rPr lang="en-GB" sz="2000" dirty="0"/>
              <a:t>j</a:t>
            </a:r>
          </a:p>
        </p:txBody>
      </p:sp>
      <p:sp>
        <p:nvSpPr>
          <p:cNvPr id="3" name="Footer Placeholder 2">
            <a:extLst>
              <a:ext uri="{FF2B5EF4-FFF2-40B4-BE49-F238E27FC236}">
                <a16:creationId xmlns:a16="http://schemas.microsoft.com/office/drawing/2014/main" id="{AD217841-47C1-46AB-8985-12660A65621E}"/>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8A05A8BA-3368-4654-85F8-4D7FB398FF7B}"/>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F4B7DE73-FDC8-4FDA-A8D1-A35F410F40E5}"/>
              </a:ext>
            </a:extLst>
          </p:cNvPr>
          <p:cNvSpPr txBox="1"/>
          <p:nvPr/>
        </p:nvSpPr>
        <p:spPr>
          <a:xfrm>
            <a:off x="841977" y="5245174"/>
            <a:ext cx="7891199" cy="923330"/>
          </a:xfrm>
          <a:prstGeom prst="rect">
            <a:avLst/>
          </a:prstGeom>
          <a:noFill/>
        </p:spPr>
        <p:txBody>
          <a:bodyPr wrap="none" rtlCol="0">
            <a:spAutoFit/>
          </a:bodyPr>
          <a:lstStyle/>
          <a:p>
            <a:r>
              <a:rPr lang="en-US" dirty="0"/>
              <a:t>First step for studying the electrodynamics of a superconductor is to define its conductivity</a:t>
            </a:r>
          </a:p>
          <a:p>
            <a:r>
              <a:rPr lang="en-US" dirty="0"/>
              <a:t>which we estimate from normal metals in the limit of a relaxation time approaching infinity..</a:t>
            </a:r>
          </a:p>
          <a:p>
            <a:r>
              <a:rPr lang="en-US" dirty="0"/>
              <a:t>Its an imaginary number</a:t>
            </a:r>
            <a:endParaRPr lang="en-GB" dirty="0"/>
          </a:p>
        </p:txBody>
      </p:sp>
    </p:spTree>
    <p:extLst>
      <p:ext uri="{BB962C8B-B14F-4D97-AF65-F5344CB8AC3E}">
        <p14:creationId xmlns:p14="http://schemas.microsoft.com/office/powerpoint/2010/main" val="4182594979"/>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pPr>
              <a:defRPr/>
            </a:pPr>
            <a:fld id="{86059C34-4C06-44D0-B679-CE2E827A8B57}" type="slidenum">
              <a:rPr lang="en-US"/>
              <a:pPr>
                <a:defRPr/>
              </a:pPr>
              <a:t>33</a:t>
            </a:fld>
            <a:endParaRPr lang="en-US" dirty="0"/>
          </a:p>
        </p:txBody>
      </p:sp>
      <p:sp>
        <p:nvSpPr>
          <p:cNvPr id="7180" name="Rectangle 2"/>
          <p:cNvSpPr>
            <a:spLocks noGrp="1" noChangeArrowheads="1"/>
          </p:cNvSpPr>
          <p:nvPr>
            <p:ph type="title" sz="quarter" idx="4294967295"/>
          </p:nvPr>
        </p:nvSpPr>
        <p:spPr>
          <a:xfrm>
            <a:off x="990600" y="113514"/>
            <a:ext cx="7086600" cy="762000"/>
          </a:xfrm>
        </p:spPr>
        <p:txBody>
          <a:bodyPr/>
          <a:lstStyle/>
          <a:p>
            <a:pPr algn="ctr"/>
            <a:r>
              <a:rPr lang="en-GB" dirty="0"/>
              <a:t>Complex Conductivity</a:t>
            </a:r>
            <a:r>
              <a:rPr lang="en-GB" sz="2000" dirty="0">
                <a:solidFill>
                  <a:srgbClr val="696464"/>
                </a:solidFill>
              </a:rPr>
              <a:t> 2/3</a:t>
            </a:r>
            <a:r>
              <a:rPr lang="en-GB" dirty="0"/>
              <a:t> </a:t>
            </a:r>
          </a:p>
        </p:txBody>
      </p:sp>
      <p:sp>
        <p:nvSpPr>
          <p:cNvPr id="7" name="Rectangle 3"/>
          <p:cNvSpPr txBox="1">
            <a:spLocks noChangeArrowheads="1"/>
          </p:cNvSpPr>
          <p:nvPr/>
        </p:nvSpPr>
        <p:spPr>
          <a:xfrm>
            <a:off x="228600" y="862004"/>
            <a:ext cx="8610600" cy="5763344"/>
          </a:xfrm>
          <a:prstGeom prst="rect">
            <a:avLst/>
          </a:prstGeom>
        </p:spPr>
        <p:txBody>
          <a:bodyPr>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en-US" sz="2000" dirty="0"/>
              <a:t>Do you think the previous formula looks like a joke: </a:t>
            </a:r>
            <a:br>
              <a:rPr lang="en-US" sz="2000" dirty="0"/>
            </a:br>
            <a:r>
              <a:rPr lang="en-US" sz="2000" dirty="0"/>
              <a:t>conductivity of a perfect conductor is an imaginary number?</a:t>
            </a:r>
          </a:p>
          <a:p>
            <a:r>
              <a:rPr lang="en-US" sz="2000" dirty="0"/>
              <a:t>There is indeed real physics behind it. Recall London equations, </a:t>
            </a:r>
            <a:br>
              <a:rPr lang="en-US" sz="2000" dirty="0"/>
            </a:br>
            <a:r>
              <a:rPr lang="en-US" sz="2000" dirty="0"/>
              <a:t>from which we can set-up the following equivalence, in the “dirty” limit:</a:t>
            </a:r>
          </a:p>
          <a:p>
            <a:pPr marL="0" indent="0">
              <a:buFontTx/>
              <a:buNone/>
            </a:pPr>
            <a:endParaRPr lang="en-US" sz="2000" dirty="0"/>
          </a:p>
          <a:p>
            <a:pPr marL="0" indent="0">
              <a:buFontTx/>
              <a:buNone/>
            </a:pPr>
            <a:endParaRPr lang="en-US" sz="2000" dirty="0"/>
          </a:p>
          <a:p>
            <a:pPr marL="0" indent="0">
              <a:buFontTx/>
              <a:buNone/>
            </a:pPr>
            <a:endParaRPr lang="en-US" sz="2000" dirty="0"/>
          </a:p>
          <a:p>
            <a:pPr marL="0" indent="0">
              <a:buFontTx/>
              <a:buNone/>
            </a:pPr>
            <a:endParaRPr lang="en-US" sz="2000" dirty="0"/>
          </a:p>
          <a:p>
            <a:pPr marL="0" indent="0">
              <a:buFontTx/>
              <a:buNone/>
            </a:pPr>
            <a:endParaRPr lang="en-US" sz="2000" dirty="0"/>
          </a:p>
          <a:p>
            <a:r>
              <a:rPr lang="en-US" sz="2000" dirty="0"/>
              <a:t>The value of  </a:t>
            </a:r>
            <a:r>
              <a:rPr lang="en-US" sz="2000" dirty="0">
                <a:solidFill>
                  <a:srgbClr val="FF0000"/>
                </a:solidFill>
                <a:sym typeface="Symbol" pitchFamily="18" charset="2"/>
              </a:rPr>
              <a:t> is the expression of the kinetic inductivity </a:t>
            </a:r>
            <a:r>
              <a:rPr lang="en-US" sz="2000" dirty="0">
                <a:sym typeface="Symbol" pitchFamily="18" charset="2"/>
              </a:rPr>
              <a:t>of the</a:t>
            </a:r>
            <a:r>
              <a:rPr lang="en-US" sz="2000" dirty="0"/>
              <a:t> “superconducting electrons”: basically, the electron pairs have a mass, and they get accelerated by the RF wave. This is the same as what happens with the magnetic field produced inside an inductor.</a:t>
            </a:r>
            <a:endParaRPr lang="en-US" sz="1800" dirty="0"/>
          </a:p>
          <a:p>
            <a:pPr marL="0" indent="0" algn="r">
              <a:buFontTx/>
              <a:buNone/>
            </a:pPr>
            <a:r>
              <a:rPr lang="en-US" sz="1600" dirty="0" err="1"/>
              <a:t>London&amp;London</a:t>
            </a:r>
            <a:r>
              <a:rPr lang="en-US" sz="1600" dirty="0"/>
              <a:t> Proc. Roy. </a:t>
            </a:r>
            <a:r>
              <a:rPr lang="en-US" sz="1600" dirty="0" err="1"/>
              <a:t>Soc</a:t>
            </a:r>
            <a:r>
              <a:rPr lang="en-US" sz="1600" dirty="0"/>
              <a:t> A149 (1935) 71</a:t>
            </a:r>
          </a:p>
          <a:p>
            <a:pPr marL="0" indent="0" algn="r">
              <a:buFontTx/>
              <a:buNone/>
            </a:pPr>
            <a:r>
              <a:rPr lang="en-US" sz="1600" dirty="0" err="1"/>
              <a:t>Pippard</a:t>
            </a:r>
            <a:r>
              <a:rPr lang="en-US" sz="1600" dirty="0"/>
              <a:t> Proc. Roy. Soc. A216 (1953) 547</a:t>
            </a:r>
          </a:p>
        </p:txBody>
      </p:sp>
      <p:graphicFrame>
        <p:nvGraphicFramePr>
          <p:cNvPr id="8" name="Group 37"/>
          <p:cNvGraphicFramePr>
            <a:graphicFrameLocks noGrp="1"/>
          </p:cNvGraphicFramePr>
          <p:nvPr>
            <p:extLst>
              <p:ext uri="{D42A27DB-BD31-4B8C-83A1-F6EECF244321}">
                <p14:modId xmlns:p14="http://schemas.microsoft.com/office/powerpoint/2010/main" val="4124109233"/>
              </p:ext>
            </p:extLst>
          </p:nvPr>
        </p:nvGraphicFramePr>
        <p:xfrm>
          <a:off x="1176215" y="2359818"/>
          <a:ext cx="5388645" cy="1690688"/>
        </p:xfrm>
        <a:graphic>
          <a:graphicData uri="http://schemas.openxmlformats.org/drawingml/2006/table">
            <a:tbl>
              <a:tblPr/>
              <a:tblGrid>
                <a:gridCol w="2438400">
                  <a:extLst>
                    <a:ext uri="{9D8B030D-6E8A-4147-A177-3AD203B41FA5}">
                      <a16:colId xmlns:a16="http://schemas.microsoft.com/office/drawing/2014/main" val="20000"/>
                    </a:ext>
                  </a:extLst>
                </a:gridCol>
                <a:gridCol w="2950245">
                  <a:extLst>
                    <a:ext uri="{9D8B030D-6E8A-4147-A177-3AD203B41FA5}">
                      <a16:colId xmlns:a16="http://schemas.microsoft.com/office/drawing/2014/main" val="20001"/>
                    </a:ext>
                  </a:extLst>
                </a:gridCol>
              </a:tblGrid>
              <a:tr h="6969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accent2"/>
                          </a:solidFill>
                          <a:effectLst/>
                          <a:latin typeface="Arial" pitchFamily="34" charset="0"/>
                        </a:rPr>
                        <a:t>Normal metal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accent2"/>
                          </a:solidFill>
                          <a:effectLst/>
                          <a:latin typeface="Arial" pitchFamily="34" charset="0"/>
                        </a:rPr>
                        <a:t>Superconductor </a:t>
                      </a:r>
                      <a:br>
                        <a:rPr kumimoji="0" lang="en-US" sz="1800" b="0" i="0" u="none" strike="noStrike" cap="none" normalizeH="0" baseline="0" dirty="0">
                          <a:ln>
                            <a:noFill/>
                          </a:ln>
                          <a:solidFill>
                            <a:schemeClr val="accent2"/>
                          </a:solidFill>
                          <a:effectLst/>
                          <a:latin typeface="Arial" pitchFamily="34" charset="0"/>
                        </a:rPr>
                      </a:br>
                      <a:r>
                        <a:rPr kumimoji="0" lang="en-US" sz="1800" b="0" i="0" u="none" strike="noStrike" cap="none" normalizeH="0" baseline="0" dirty="0">
                          <a:ln>
                            <a:noFill/>
                          </a:ln>
                          <a:solidFill>
                            <a:schemeClr val="accent2"/>
                          </a:solidFill>
                          <a:effectLst/>
                          <a:latin typeface="Arial" pitchFamily="34" charset="0"/>
                        </a:rPr>
                        <a:t>(London theory)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377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800" b="1" i="0" u="none" strike="noStrike" cap="none" normalizeH="0" baseline="0" dirty="0">
                        <a:ln>
                          <a:noFill/>
                        </a:ln>
                        <a:solidFill>
                          <a:schemeClr val="accent2"/>
                        </a:solidFill>
                        <a:effectLst/>
                        <a:latin typeface="Arial" pitchFamily="34" charset="0"/>
                        <a:sym typeface="Symbol" pitchFamily="18" charset="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800" b="1" i="0" u="none" strike="noStrike" cap="none" normalizeH="0" baseline="0" dirty="0">
                        <a:ln>
                          <a:noFill/>
                        </a:ln>
                        <a:solidFill>
                          <a:schemeClr val="accent2"/>
                        </a:solidFill>
                        <a:effectLst/>
                        <a:latin typeface="Arial" pitchFamily="34" charset="0"/>
                        <a:sym typeface="Symbol" pitchFamily="18" charset="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9" name="Object 31"/>
          <p:cNvGraphicFramePr>
            <a:graphicFrameLocks noChangeAspect="1"/>
          </p:cNvGraphicFramePr>
          <p:nvPr>
            <p:extLst>
              <p:ext uri="{D42A27DB-BD31-4B8C-83A1-F6EECF244321}">
                <p14:modId xmlns:p14="http://schemas.microsoft.com/office/powerpoint/2010/main" val="3964366225"/>
              </p:ext>
            </p:extLst>
          </p:nvPr>
        </p:nvGraphicFramePr>
        <p:xfrm>
          <a:off x="1453976" y="3167062"/>
          <a:ext cx="1936750" cy="803275"/>
        </p:xfrm>
        <a:graphic>
          <a:graphicData uri="http://schemas.openxmlformats.org/presentationml/2006/ole">
            <mc:AlternateContent xmlns:mc="http://schemas.openxmlformats.org/markup-compatibility/2006">
              <mc:Choice xmlns:v="urn:schemas-microsoft-com:vml" Requires="v">
                <p:oleObj name="Equation" r:id="rId3" imgW="1104840" imgH="457200" progId="Equation.3">
                  <p:embed/>
                </p:oleObj>
              </mc:Choice>
              <mc:Fallback>
                <p:oleObj name="Equation" r:id="rId3" imgW="1104840" imgH="457200" progId="Equation.3">
                  <p:embed/>
                  <p:pic>
                    <p:nvPicPr>
                      <p:cNvPr id="135199" name="Object 31"/>
                      <p:cNvPicPr>
                        <a:picLocks noChangeAspect="1" noChangeArrowheads="1"/>
                      </p:cNvPicPr>
                      <p:nvPr/>
                    </p:nvPicPr>
                    <p:blipFill>
                      <a:blip r:embed="rId4"/>
                      <a:srcRect/>
                      <a:stretch>
                        <a:fillRect/>
                      </a:stretch>
                    </p:blipFill>
                    <p:spPr bwMode="auto">
                      <a:xfrm>
                        <a:off x="1453976" y="3167062"/>
                        <a:ext cx="1936750" cy="803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32"/>
          <p:cNvGraphicFramePr>
            <a:graphicFrameLocks noChangeAspect="1"/>
          </p:cNvGraphicFramePr>
          <p:nvPr>
            <p:extLst>
              <p:ext uri="{D42A27DB-BD31-4B8C-83A1-F6EECF244321}">
                <p14:modId xmlns:p14="http://schemas.microsoft.com/office/powerpoint/2010/main" val="3046826371"/>
              </p:ext>
            </p:extLst>
          </p:nvPr>
        </p:nvGraphicFramePr>
        <p:xfrm>
          <a:off x="3657601" y="3124200"/>
          <a:ext cx="2795587" cy="846137"/>
        </p:xfrm>
        <a:graphic>
          <a:graphicData uri="http://schemas.openxmlformats.org/presentationml/2006/ole">
            <mc:AlternateContent xmlns:mc="http://schemas.openxmlformats.org/markup-compatibility/2006">
              <mc:Choice xmlns:v="urn:schemas-microsoft-com:vml" Requires="v">
                <p:oleObj name="Equation" r:id="rId5" imgW="1384200" imgH="419040" progId="Equation.3">
                  <p:embed/>
                </p:oleObj>
              </mc:Choice>
              <mc:Fallback>
                <p:oleObj name="Equation" r:id="rId5" imgW="1384200" imgH="419040" progId="Equation.3">
                  <p:embed/>
                  <p:pic>
                    <p:nvPicPr>
                      <p:cNvPr id="135200" name="Object 32"/>
                      <p:cNvPicPr>
                        <a:picLocks noChangeAspect="1" noChangeArrowheads="1"/>
                      </p:cNvPicPr>
                      <p:nvPr/>
                    </p:nvPicPr>
                    <p:blipFill>
                      <a:blip r:embed="rId6"/>
                      <a:srcRect/>
                      <a:stretch>
                        <a:fillRect/>
                      </a:stretch>
                    </p:blipFill>
                    <p:spPr bwMode="auto">
                      <a:xfrm>
                        <a:off x="3657601" y="3124200"/>
                        <a:ext cx="2795587" cy="846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Footer Placeholder 2">
            <a:extLst>
              <a:ext uri="{FF2B5EF4-FFF2-40B4-BE49-F238E27FC236}">
                <a16:creationId xmlns:a16="http://schemas.microsoft.com/office/drawing/2014/main" id="{BCE8D5B9-988A-4A4B-AEBD-D07225D27DC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B31444F-4D9B-41FD-B2D1-E7DFAD6723B6}"/>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154877215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pPr>
              <a:defRPr/>
            </a:pPr>
            <a:fld id="{86059C34-4C06-44D0-B679-CE2E827A8B57}" type="slidenum">
              <a:rPr lang="en-US"/>
              <a:pPr>
                <a:defRPr/>
              </a:pPr>
              <a:t>34</a:t>
            </a:fld>
            <a:endParaRPr lang="en-US" dirty="0"/>
          </a:p>
        </p:txBody>
      </p:sp>
      <p:sp>
        <p:nvSpPr>
          <p:cNvPr id="7180" name="Rectangle 2"/>
          <p:cNvSpPr>
            <a:spLocks noGrp="1" noChangeArrowheads="1"/>
          </p:cNvSpPr>
          <p:nvPr>
            <p:ph type="title" sz="quarter" idx="4294967295"/>
          </p:nvPr>
        </p:nvSpPr>
        <p:spPr>
          <a:xfrm>
            <a:off x="990600" y="113514"/>
            <a:ext cx="7086600" cy="762000"/>
          </a:xfrm>
        </p:spPr>
        <p:txBody>
          <a:bodyPr/>
          <a:lstStyle/>
          <a:p>
            <a:pPr algn="ctr"/>
            <a:r>
              <a:rPr lang="en-GB" dirty="0"/>
              <a:t>Complex Conductivity</a:t>
            </a:r>
            <a:r>
              <a:rPr lang="en-GB" sz="2000" dirty="0">
                <a:solidFill>
                  <a:srgbClr val="696464"/>
                </a:solidFill>
              </a:rPr>
              <a:t> 3/3</a:t>
            </a:r>
            <a:r>
              <a:rPr lang="en-GB" dirty="0"/>
              <a:t> </a:t>
            </a:r>
          </a:p>
        </p:txBody>
      </p:sp>
      <p:sp>
        <p:nvSpPr>
          <p:cNvPr id="11" name="Rectangle 3"/>
          <p:cNvSpPr txBox="1">
            <a:spLocks noChangeArrowheads="1"/>
          </p:cNvSpPr>
          <p:nvPr/>
        </p:nvSpPr>
        <p:spPr>
          <a:xfrm>
            <a:off x="495869" y="920671"/>
            <a:ext cx="8020000" cy="5547320"/>
          </a:xfrm>
          <a:prstGeom prst="rect">
            <a:avLst/>
          </a:prstGeom>
        </p:spPr>
        <p:txBody>
          <a:bodyPr>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363538" indent="-363538" algn="just"/>
            <a:r>
              <a:rPr lang="en-US" sz="2000" dirty="0"/>
              <a:t>The conductivity of superconductors then becomes:</a:t>
            </a:r>
          </a:p>
          <a:p>
            <a:pPr marL="363538" indent="-363538" algn="just"/>
            <a:endParaRPr lang="en-US" sz="2000" dirty="0"/>
          </a:p>
          <a:p>
            <a:pPr marL="363538" indent="-363538" algn="just"/>
            <a:endParaRPr lang="en-US" sz="2000" dirty="0"/>
          </a:p>
          <a:p>
            <a:pPr marL="363538" indent="-363538" algn="just"/>
            <a:endParaRPr lang="en-US" sz="2000" dirty="0"/>
          </a:p>
          <a:p>
            <a:pPr marL="363538" indent="-363538" algn="just"/>
            <a:endParaRPr lang="en-US" sz="2000" dirty="0"/>
          </a:p>
          <a:p>
            <a:pPr marL="363538" indent="-363538" algn="just"/>
            <a:endParaRPr lang="en-US" sz="2000" dirty="0"/>
          </a:p>
          <a:p>
            <a:pPr marL="363538" indent="-363538" algn="just"/>
            <a:endParaRPr lang="en-US" sz="2000" dirty="0"/>
          </a:p>
          <a:p>
            <a:pPr marL="363538" indent="-363538" algn="just"/>
            <a:endParaRPr lang="en-US" sz="2000" dirty="0"/>
          </a:p>
          <a:p>
            <a:pPr marL="0" indent="0" algn="just">
              <a:buNone/>
            </a:pPr>
            <a:endParaRPr lang="en-US" sz="2000" dirty="0"/>
          </a:p>
          <a:p>
            <a:pPr marL="363538" indent="-363538" algn="just"/>
            <a:r>
              <a:rPr lang="en-US" sz="2000" dirty="0"/>
              <a:t>Where </a:t>
            </a:r>
            <a:r>
              <a:rPr lang="en-US" sz="2000" i="1" dirty="0">
                <a:latin typeface="Times New Roman" pitchFamily="18" charset="0"/>
              </a:rPr>
              <a:t>n</a:t>
            </a:r>
            <a:r>
              <a:rPr lang="en-US" sz="2000" i="1" baseline="-25000" dirty="0">
                <a:latin typeface="Times New Roman" pitchFamily="18" charset="0"/>
              </a:rPr>
              <a:t>s</a:t>
            </a:r>
            <a:r>
              <a:rPr lang="en-US" sz="2000" i="1" dirty="0">
                <a:latin typeface="Times New Roman" pitchFamily="18" charset="0"/>
              </a:rPr>
              <a:t>=n</a:t>
            </a:r>
            <a:r>
              <a:rPr lang="en-US" sz="2000" i="1" baseline="-25000" dirty="0">
                <a:latin typeface="Times New Roman" pitchFamily="18" charset="0"/>
              </a:rPr>
              <a:t>0</a:t>
            </a:r>
            <a:r>
              <a:rPr lang="en-US" sz="2000" i="1" dirty="0">
                <a:latin typeface="Times New Roman" pitchFamily="18" charset="0"/>
              </a:rPr>
              <a:t>(1-T</a:t>
            </a:r>
            <a:r>
              <a:rPr lang="en-US" sz="2000" i="1" baseline="30000" dirty="0">
                <a:latin typeface="Times New Roman" pitchFamily="18" charset="0"/>
              </a:rPr>
              <a:t>4</a:t>
            </a:r>
            <a:r>
              <a:rPr lang="en-US" sz="2000" i="1" dirty="0">
                <a:latin typeface="Times New Roman" pitchFamily="18" charset="0"/>
              </a:rPr>
              <a:t>/T</a:t>
            </a:r>
            <a:r>
              <a:rPr lang="en-US" sz="2000" i="1" baseline="-25000" dirty="0">
                <a:latin typeface="Times New Roman" pitchFamily="18" charset="0"/>
              </a:rPr>
              <a:t>c</a:t>
            </a:r>
            <a:r>
              <a:rPr lang="en-US" sz="2000" i="1" baseline="30000" dirty="0">
                <a:latin typeface="Times New Roman" pitchFamily="18" charset="0"/>
              </a:rPr>
              <a:t>4</a:t>
            </a:r>
            <a:r>
              <a:rPr lang="en-US" sz="2000" i="1" dirty="0">
                <a:latin typeface="Times New Roman" pitchFamily="18" charset="0"/>
              </a:rPr>
              <a:t>)  </a:t>
            </a:r>
            <a:r>
              <a:rPr lang="en-US" sz="2000" dirty="0"/>
              <a:t>and </a:t>
            </a:r>
            <a:r>
              <a:rPr lang="en-US" sz="2000" i="1" dirty="0" err="1">
                <a:latin typeface="Times New Roman" pitchFamily="18" charset="0"/>
              </a:rPr>
              <a:t>n</a:t>
            </a:r>
            <a:r>
              <a:rPr lang="en-US" sz="2000" i="1" baseline="-25000" dirty="0" err="1">
                <a:latin typeface="Times New Roman" pitchFamily="18" charset="0"/>
              </a:rPr>
              <a:t>n</a:t>
            </a:r>
            <a:r>
              <a:rPr lang="en-US" sz="2000" i="1" dirty="0">
                <a:latin typeface="Times New Roman" pitchFamily="18" charset="0"/>
              </a:rPr>
              <a:t>=n</a:t>
            </a:r>
            <a:r>
              <a:rPr lang="en-US" sz="2000" i="1" baseline="-25000" dirty="0">
                <a:latin typeface="Times New Roman" pitchFamily="18" charset="0"/>
              </a:rPr>
              <a:t>0</a:t>
            </a:r>
            <a:r>
              <a:rPr lang="en-US" sz="2000" i="1" dirty="0">
                <a:latin typeface="Times New Roman" pitchFamily="18" charset="0"/>
              </a:rPr>
              <a:t>(T</a:t>
            </a:r>
            <a:r>
              <a:rPr lang="en-US" sz="2000" i="1" baseline="30000" dirty="0">
                <a:latin typeface="Times New Roman" pitchFamily="18" charset="0"/>
              </a:rPr>
              <a:t>4</a:t>
            </a:r>
            <a:r>
              <a:rPr lang="en-US" sz="2000" i="1" dirty="0">
                <a:latin typeface="Times New Roman" pitchFamily="18" charset="0"/>
              </a:rPr>
              <a:t>/T</a:t>
            </a:r>
            <a:r>
              <a:rPr lang="en-US" sz="2000" i="1" baseline="-25000" dirty="0">
                <a:latin typeface="Times New Roman" pitchFamily="18" charset="0"/>
              </a:rPr>
              <a:t>c</a:t>
            </a:r>
            <a:r>
              <a:rPr lang="en-US" sz="2000" i="1" baseline="30000" dirty="0">
                <a:latin typeface="Times New Roman" pitchFamily="18" charset="0"/>
              </a:rPr>
              <a:t>4</a:t>
            </a:r>
            <a:r>
              <a:rPr lang="en-US" sz="2000" i="1" dirty="0">
                <a:latin typeface="Times New Roman" pitchFamily="18" charset="0"/>
              </a:rPr>
              <a:t>) </a:t>
            </a:r>
            <a:r>
              <a:rPr lang="en-US" sz="2000" dirty="0"/>
              <a:t>with </a:t>
            </a:r>
            <a:r>
              <a:rPr lang="en-US" sz="2000" i="1" dirty="0">
                <a:latin typeface="Times New Roman" pitchFamily="18" charset="0"/>
              </a:rPr>
              <a:t>n</a:t>
            </a:r>
            <a:r>
              <a:rPr lang="en-US" sz="2000" i="1" baseline="-25000" dirty="0">
                <a:latin typeface="Times New Roman" pitchFamily="18" charset="0"/>
              </a:rPr>
              <a:t>0</a:t>
            </a:r>
            <a:r>
              <a:rPr lang="en-US" sz="2000" dirty="0"/>
              <a:t> total electron density</a:t>
            </a:r>
          </a:p>
          <a:p>
            <a:pPr marL="363538" indent="-363538" algn="just"/>
            <a:r>
              <a:rPr lang="en-US" sz="2000" dirty="0"/>
              <a:t>Note: </a:t>
            </a:r>
          </a:p>
          <a:p>
            <a:pPr marL="363538" indent="-363538" algn="just">
              <a:buFontTx/>
              <a:buNone/>
            </a:pPr>
            <a:endParaRPr lang="en-US" sz="2000" dirty="0">
              <a:sym typeface="Symbol" pitchFamily="18" charset="2"/>
            </a:endParaRPr>
          </a:p>
          <a:p>
            <a:pPr marL="363538" indent="-363538" algn="just">
              <a:buFontTx/>
              <a:buNone/>
            </a:pPr>
            <a:endParaRPr lang="en-US" sz="1600" dirty="0"/>
          </a:p>
        </p:txBody>
      </p:sp>
      <p:graphicFrame>
        <p:nvGraphicFramePr>
          <p:cNvPr id="12" name="Object 4"/>
          <p:cNvGraphicFramePr>
            <a:graphicFrameLocks noChangeAspect="1"/>
          </p:cNvGraphicFramePr>
          <p:nvPr>
            <p:extLst>
              <p:ext uri="{D42A27DB-BD31-4B8C-83A1-F6EECF244321}">
                <p14:modId xmlns:p14="http://schemas.microsoft.com/office/powerpoint/2010/main" val="1263854073"/>
              </p:ext>
            </p:extLst>
          </p:nvPr>
        </p:nvGraphicFramePr>
        <p:xfrm>
          <a:off x="1107031" y="1602309"/>
          <a:ext cx="6989763" cy="957263"/>
        </p:xfrm>
        <a:graphic>
          <a:graphicData uri="http://schemas.openxmlformats.org/presentationml/2006/ole">
            <mc:AlternateContent xmlns:mc="http://schemas.openxmlformats.org/markup-compatibility/2006">
              <mc:Choice xmlns:v="urn:schemas-microsoft-com:vml" Requires="v">
                <p:oleObj name="Equation" r:id="rId3" imgW="3060360" imgH="419040" progId="Equation.3">
                  <p:embed/>
                </p:oleObj>
              </mc:Choice>
              <mc:Fallback>
                <p:oleObj name="Equation" r:id="rId3" imgW="3060360" imgH="419040" progId="Equation.3">
                  <p:embed/>
                  <p:pic>
                    <p:nvPicPr>
                      <p:cNvPr id="13210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7031" y="1602309"/>
                        <a:ext cx="6989763" cy="957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Line 6"/>
          <p:cNvSpPr>
            <a:spLocks noChangeShapeType="1"/>
          </p:cNvSpPr>
          <p:nvPr/>
        </p:nvSpPr>
        <p:spPr bwMode="auto">
          <a:xfrm flipV="1">
            <a:off x="2775075" y="2654769"/>
            <a:ext cx="0" cy="509587"/>
          </a:xfrm>
          <a:prstGeom prst="line">
            <a:avLst/>
          </a:prstGeom>
          <a:noFill/>
          <a:ln w="12700">
            <a:solidFill>
              <a:schemeClr val="tx1"/>
            </a:solidFill>
            <a:round/>
            <a:headEnd/>
            <a:tailEnd type="triangle" w="med" len="med"/>
          </a:ln>
          <a:effectLst/>
        </p:spPr>
        <p:txBody>
          <a:bodyPr/>
          <a:lstStyle/>
          <a:p>
            <a:endParaRPr lang="en-GB"/>
          </a:p>
        </p:txBody>
      </p:sp>
      <p:sp>
        <p:nvSpPr>
          <p:cNvPr id="14" name="Text Box 7"/>
          <p:cNvSpPr txBox="1">
            <a:spLocks noChangeArrowheads="1"/>
          </p:cNvSpPr>
          <p:nvPr/>
        </p:nvSpPr>
        <p:spPr bwMode="auto">
          <a:xfrm>
            <a:off x="1822575" y="3176209"/>
            <a:ext cx="1905000" cy="646331"/>
          </a:xfrm>
          <a:prstGeom prst="rect">
            <a:avLst/>
          </a:prstGeom>
          <a:noFill/>
          <a:ln w="12700">
            <a:solidFill>
              <a:schemeClr val="tx1"/>
            </a:solidFill>
            <a:miter lim="800000"/>
            <a:headEnd/>
            <a:tailEnd/>
          </a:ln>
          <a:effectLst/>
        </p:spPr>
        <p:txBody>
          <a:bodyPr wrap="square">
            <a:spAutoFit/>
          </a:bodyPr>
          <a:lstStyle/>
          <a:p>
            <a:r>
              <a:rPr lang="en-US" sz="1800" dirty="0"/>
              <a:t>conductivity of </a:t>
            </a:r>
            <a:br>
              <a:rPr lang="en-US" sz="1800" dirty="0"/>
            </a:br>
            <a:r>
              <a:rPr lang="en-US" sz="1800" dirty="0">
                <a:solidFill>
                  <a:schemeClr val="accent1"/>
                </a:solidFill>
              </a:rPr>
              <a:t>“normal electrons”</a:t>
            </a:r>
          </a:p>
        </p:txBody>
      </p:sp>
      <p:sp>
        <p:nvSpPr>
          <p:cNvPr id="15" name="Text Box 8"/>
          <p:cNvSpPr txBox="1">
            <a:spLocks noChangeArrowheads="1"/>
          </p:cNvSpPr>
          <p:nvPr/>
        </p:nvSpPr>
        <p:spPr bwMode="auto">
          <a:xfrm>
            <a:off x="4223315" y="3164356"/>
            <a:ext cx="2580731" cy="646331"/>
          </a:xfrm>
          <a:prstGeom prst="rect">
            <a:avLst/>
          </a:prstGeom>
          <a:noFill/>
          <a:ln w="12700">
            <a:solidFill>
              <a:schemeClr val="tx1"/>
            </a:solidFill>
            <a:miter lim="800000"/>
            <a:headEnd/>
            <a:tailEnd/>
          </a:ln>
          <a:effectLst/>
        </p:spPr>
        <p:txBody>
          <a:bodyPr wrap="square">
            <a:spAutoFit/>
          </a:bodyPr>
          <a:lstStyle/>
          <a:p>
            <a:r>
              <a:rPr lang="en-US" sz="1800" dirty="0"/>
              <a:t>conductivity of </a:t>
            </a:r>
            <a:br>
              <a:rPr lang="en-US" sz="1800" dirty="0"/>
            </a:br>
            <a:r>
              <a:rPr lang="en-US" sz="1800" dirty="0">
                <a:solidFill>
                  <a:schemeClr val="accent1"/>
                </a:solidFill>
              </a:rPr>
              <a:t>“superconducting electrons”</a:t>
            </a:r>
            <a:endParaRPr lang="en-US" sz="1800" dirty="0">
              <a:solidFill>
                <a:schemeClr val="accent1"/>
              </a:solidFill>
              <a:sym typeface="Symbol" pitchFamily="18" charset="2"/>
            </a:endParaRPr>
          </a:p>
        </p:txBody>
      </p:sp>
      <p:sp>
        <p:nvSpPr>
          <p:cNvPr id="17" name="Line 6"/>
          <p:cNvSpPr>
            <a:spLocks noChangeShapeType="1"/>
          </p:cNvSpPr>
          <p:nvPr/>
        </p:nvSpPr>
        <p:spPr bwMode="auto">
          <a:xfrm flipV="1">
            <a:off x="5486400" y="2654769"/>
            <a:ext cx="0" cy="509587"/>
          </a:xfrm>
          <a:prstGeom prst="line">
            <a:avLst/>
          </a:prstGeom>
          <a:noFill/>
          <a:ln w="12700">
            <a:solidFill>
              <a:schemeClr val="tx1"/>
            </a:solidFill>
            <a:round/>
            <a:headEnd/>
            <a:tailEnd type="triangle" w="med" len="med"/>
          </a:ln>
          <a:effectLst/>
        </p:spPr>
        <p:txBody>
          <a:bodyPr/>
          <a:lstStyle/>
          <a:p>
            <a:endParaRPr lang="en-GB"/>
          </a:p>
        </p:txBody>
      </p:sp>
      <p:graphicFrame>
        <p:nvGraphicFramePr>
          <p:cNvPr id="20" name="Object 36"/>
          <p:cNvGraphicFramePr>
            <a:graphicFrameLocks noChangeAspect="1"/>
          </p:cNvGraphicFramePr>
          <p:nvPr>
            <p:extLst>
              <p:ext uri="{D42A27DB-BD31-4B8C-83A1-F6EECF244321}">
                <p14:modId xmlns:p14="http://schemas.microsoft.com/office/powerpoint/2010/main" val="863330379"/>
              </p:ext>
            </p:extLst>
          </p:nvPr>
        </p:nvGraphicFramePr>
        <p:xfrm>
          <a:off x="1905000" y="5029200"/>
          <a:ext cx="2924175" cy="788988"/>
        </p:xfrm>
        <a:graphic>
          <a:graphicData uri="http://schemas.openxmlformats.org/presentationml/2006/ole">
            <mc:AlternateContent xmlns:mc="http://schemas.openxmlformats.org/markup-compatibility/2006">
              <mc:Choice xmlns:v="urn:schemas-microsoft-com:vml" Requires="v">
                <p:oleObj name="Equation" r:id="rId5" imgW="1600200" imgH="431640" progId="Equation.3">
                  <p:embed/>
                </p:oleObj>
              </mc:Choice>
              <mc:Fallback>
                <p:oleObj name="Equation" r:id="rId5" imgW="1600200" imgH="431640" progId="Equation.3">
                  <p:embed/>
                  <p:pic>
                    <p:nvPicPr>
                      <p:cNvPr id="14" name="Object 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5029200"/>
                        <a:ext cx="2924175" cy="788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 Box 38"/>
          <p:cNvSpPr txBox="1">
            <a:spLocks noChangeArrowheads="1"/>
          </p:cNvSpPr>
          <p:nvPr/>
        </p:nvSpPr>
        <p:spPr bwMode="auto">
          <a:xfrm>
            <a:off x="5360590" y="5230341"/>
            <a:ext cx="636713" cy="369332"/>
          </a:xfrm>
          <a:prstGeom prst="rect">
            <a:avLst/>
          </a:prstGeom>
          <a:noFill/>
          <a:ln w="12700">
            <a:noFill/>
            <a:miter lim="800000"/>
            <a:headEnd/>
            <a:tailEnd/>
          </a:ln>
          <a:effectLst/>
        </p:spPr>
        <p:txBody>
          <a:bodyPr wrap="none">
            <a:spAutoFit/>
          </a:bodyPr>
          <a:lstStyle/>
          <a:p>
            <a:r>
              <a:rPr lang="en-US" sz="1800" dirty="0"/>
              <a:t>with</a:t>
            </a:r>
          </a:p>
        </p:txBody>
      </p:sp>
      <p:graphicFrame>
        <p:nvGraphicFramePr>
          <p:cNvPr id="22" name="Object 39"/>
          <p:cNvGraphicFramePr>
            <a:graphicFrameLocks noChangeAspect="1"/>
          </p:cNvGraphicFramePr>
          <p:nvPr>
            <p:extLst>
              <p:ext uri="{D42A27DB-BD31-4B8C-83A1-F6EECF244321}">
                <p14:modId xmlns:p14="http://schemas.microsoft.com/office/powerpoint/2010/main" val="614288825"/>
              </p:ext>
            </p:extLst>
          </p:nvPr>
        </p:nvGraphicFramePr>
        <p:xfrm>
          <a:off x="6062116" y="5111080"/>
          <a:ext cx="882650" cy="695325"/>
        </p:xfrm>
        <a:graphic>
          <a:graphicData uri="http://schemas.openxmlformats.org/presentationml/2006/ole">
            <mc:AlternateContent xmlns:mc="http://schemas.openxmlformats.org/markup-compatibility/2006">
              <mc:Choice xmlns:v="urn:schemas-microsoft-com:vml" Requires="v">
                <p:oleObj name="Equation" r:id="rId7" imgW="482400" imgH="380880" progId="Equation.3">
                  <p:embed/>
                </p:oleObj>
              </mc:Choice>
              <mc:Fallback>
                <p:oleObj name="Equation" r:id="rId7" imgW="482400" imgH="380880" progId="Equation.3">
                  <p:embed/>
                  <p:pic>
                    <p:nvPicPr>
                      <p:cNvPr id="16" name="Object 3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62116" y="5111080"/>
                        <a:ext cx="882650" cy="695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Box 15"/>
          <p:cNvSpPr txBox="1"/>
          <p:nvPr/>
        </p:nvSpPr>
        <p:spPr>
          <a:xfrm>
            <a:off x="4147550" y="1880885"/>
            <a:ext cx="151529" cy="400110"/>
          </a:xfrm>
          <a:prstGeom prst="rect">
            <a:avLst/>
          </a:prstGeom>
          <a:solidFill>
            <a:srgbClr val="FFFFEB"/>
          </a:solidFill>
        </p:spPr>
        <p:txBody>
          <a:bodyPr wrap="square" rtlCol="0">
            <a:spAutoFit/>
          </a:bodyPr>
          <a:lstStyle/>
          <a:p>
            <a:r>
              <a:rPr lang="en-GB" sz="2000" dirty="0"/>
              <a:t>j</a:t>
            </a:r>
          </a:p>
        </p:txBody>
      </p:sp>
      <p:sp>
        <p:nvSpPr>
          <p:cNvPr id="18" name="TextBox 17"/>
          <p:cNvSpPr txBox="1"/>
          <p:nvPr/>
        </p:nvSpPr>
        <p:spPr>
          <a:xfrm>
            <a:off x="7543800" y="1911712"/>
            <a:ext cx="151529" cy="400110"/>
          </a:xfrm>
          <a:prstGeom prst="rect">
            <a:avLst/>
          </a:prstGeom>
          <a:solidFill>
            <a:srgbClr val="FFFFEB"/>
          </a:solidFill>
        </p:spPr>
        <p:txBody>
          <a:bodyPr wrap="square" rtlCol="0">
            <a:spAutoFit/>
          </a:bodyPr>
          <a:lstStyle/>
          <a:p>
            <a:r>
              <a:rPr lang="en-GB" sz="2000" dirty="0"/>
              <a:t>j</a:t>
            </a:r>
          </a:p>
        </p:txBody>
      </p:sp>
      <p:sp>
        <p:nvSpPr>
          <p:cNvPr id="3" name="Footer Placeholder 2">
            <a:extLst>
              <a:ext uri="{FF2B5EF4-FFF2-40B4-BE49-F238E27FC236}">
                <a16:creationId xmlns:a16="http://schemas.microsoft.com/office/drawing/2014/main" id="{0DFD8D12-7C1C-420B-929C-6772ADAAAFF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46EA826F-3BF6-4B52-B7F0-B4A0D3D2222F}"/>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3938597B-BE0E-4C6C-AF14-E51DDF7D6CCA}"/>
              </a:ext>
            </a:extLst>
          </p:cNvPr>
          <p:cNvSpPr txBox="1"/>
          <p:nvPr/>
        </p:nvSpPr>
        <p:spPr>
          <a:xfrm>
            <a:off x="374904" y="3888649"/>
            <a:ext cx="8296245" cy="338554"/>
          </a:xfrm>
          <a:prstGeom prst="rect">
            <a:avLst/>
          </a:prstGeom>
          <a:solidFill>
            <a:srgbClr val="FFC000"/>
          </a:solidFill>
        </p:spPr>
        <p:txBody>
          <a:bodyPr wrap="none" rtlCol="0">
            <a:spAutoFit/>
          </a:bodyPr>
          <a:lstStyle/>
          <a:p>
            <a:r>
              <a:rPr lang="en-US" sz="1600" dirty="0"/>
              <a:t>The normal conducting electrons make the real part (losses) and the superconducting ones the imaginary part</a:t>
            </a:r>
            <a:endParaRPr lang="en-GB" sz="1600" dirty="0"/>
          </a:p>
        </p:txBody>
      </p:sp>
    </p:spTree>
    <p:extLst>
      <p:ext uri="{BB962C8B-B14F-4D97-AF65-F5344CB8AC3E}">
        <p14:creationId xmlns:p14="http://schemas.microsoft.com/office/powerpoint/2010/main" val="77924163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a:xfrm>
            <a:off x="146304" y="6210300"/>
            <a:ext cx="457200" cy="457200"/>
          </a:xfrm>
        </p:spPr>
        <p:txBody>
          <a:bodyPr/>
          <a:lstStyle/>
          <a:p>
            <a:pPr>
              <a:defRPr/>
            </a:pPr>
            <a:fld id="{86059C34-4C06-44D0-B679-CE2E827A8B57}" type="slidenum">
              <a:rPr lang="en-US"/>
              <a:pPr>
                <a:defRPr/>
              </a:pPr>
              <a:t>35</a:t>
            </a:fld>
            <a:endParaRPr lang="en-US" dirty="0"/>
          </a:p>
        </p:txBody>
      </p:sp>
      <p:sp>
        <p:nvSpPr>
          <p:cNvPr id="7180" name="Rectangle 2"/>
          <p:cNvSpPr>
            <a:spLocks noGrp="1" noChangeArrowheads="1"/>
          </p:cNvSpPr>
          <p:nvPr>
            <p:ph type="title" sz="quarter" idx="4294967295"/>
          </p:nvPr>
        </p:nvSpPr>
        <p:spPr>
          <a:xfrm>
            <a:off x="990600" y="113514"/>
            <a:ext cx="7086600" cy="762000"/>
          </a:xfrm>
        </p:spPr>
        <p:txBody>
          <a:bodyPr/>
          <a:lstStyle/>
          <a:p>
            <a:pPr algn="ctr"/>
            <a:r>
              <a:rPr lang="en-GB" dirty="0"/>
              <a:t>Equivalent Circuit </a:t>
            </a:r>
          </a:p>
        </p:txBody>
      </p:sp>
      <p:sp>
        <p:nvSpPr>
          <p:cNvPr id="16" name="Rectangle 4"/>
          <p:cNvSpPr txBox="1">
            <a:spLocks noChangeArrowheads="1"/>
          </p:cNvSpPr>
          <p:nvPr/>
        </p:nvSpPr>
        <p:spPr>
          <a:xfrm>
            <a:off x="219869" y="821535"/>
            <a:ext cx="8974137" cy="4953000"/>
          </a:xfrm>
          <a:prstGeom prst="rect">
            <a:avLst/>
          </a:prstGeom>
          <a:ln/>
        </p:spPr>
        <p:txBody>
          <a:bodyPr>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defTabSz="363538">
              <a:buFontTx/>
              <a:buNone/>
            </a:pPr>
            <a:r>
              <a:rPr lang="en-US" sz="2000" dirty="0"/>
              <a:t>Indeed, if you take the time derivative of				  you get the 1</a:t>
            </a:r>
            <a:r>
              <a:rPr lang="en-US" sz="2000" baseline="30000" dirty="0"/>
              <a:t>st</a:t>
            </a:r>
            <a:r>
              <a:rPr lang="en-US" sz="2000" dirty="0"/>
              <a:t> London eq:</a:t>
            </a:r>
          </a:p>
          <a:p>
            <a:pPr marL="0" indent="0" defTabSz="363538">
              <a:buFontTx/>
              <a:buNone/>
            </a:pPr>
            <a:endParaRPr lang="en-US" sz="2000" dirty="0"/>
          </a:p>
          <a:p>
            <a:pPr marL="0" indent="0" defTabSz="363538">
              <a:buFontTx/>
              <a:buNone/>
            </a:pPr>
            <a:endParaRPr lang="en-US" sz="2000" dirty="0"/>
          </a:p>
          <a:p>
            <a:pPr marL="0" indent="0" defTabSz="363538">
              <a:buFont typeface="Symbol" pitchFamily="18" charset="2"/>
              <a:buNone/>
            </a:pPr>
            <a:r>
              <a:rPr lang="en-US" sz="2000" dirty="0">
                <a:solidFill>
                  <a:srgbClr val="FF0000"/>
                </a:solidFill>
                <a:sym typeface="Symbol" pitchFamily="18" charset="2"/>
              </a:rPr>
              <a:t> is interpreted as a specific inductance</a:t>
            </a:r>
            <a:r>
              <a:rPr lang="en-US" sz="2000" dirty="0">
                <a:sym typeface="Symbol" pitchFamily="18" charset="2"/>
              </a:rPr>
              <a:t>. This justifies representing the complex conductivity of a superconductor with an equivalent circuit of parallel conductors:</a:t>
            </a:r>
          </a:p>
          <a:p>
            <a:pPr marL="0" indent="0" defTabSz="363538">
              <a:buFont typeface="Symbol" pitchFamily="18" charset="2"/>
              <a:buNone/>
            </a:pPr>
            <a:endParaRPr lang="en-US" sz="1800" dirty="0">
              <a:sym typeface="Symbol" pitchFamily="18" charset="2"/>
            </a:endParaRPr>
          </a:p>
        </p:txBody>
      </p:sp>
      <p:graphicFrame>
        <p:nvGraphicFramePr>
          <p:cNvPr id="23" name="Object 26"/>
          <p:cNvGraphicFramePr>
            <a:graphicFrameLocks noChangeAspect="1"/>
          </p:cNvGraphicFramePr>
          <p:nvPr>
            <p:extLst>
              <p:ext uri="{D42A27DB-BD31-4B8C-83A1-F6EECF244321}">
                <p14:modId xmlns:p14="http://schemas.microsoft.com/office/powerpoint/2010/main" val="3169351627"/>
              </p:ext>
            </p:extLst>
          </p:nvPr>
        </p:nvGraphicFramePr>
        <p:xfrm>
          <a:off x="4129087" y="789389"/>
          <a:ext cx="1362075" cy="458788"/>
        </p:xfrm>
        <a:graphic>
          <a:graphicData uri="http://schemas.openxmlformats.org/presentationml/2006/ole">
            <mc:AlternateContent xmlns:mc="http://schemas.openxmlformats.org/markup-compatibility/2006">
              <mc:Choice xmlns:v="urn:schemas-microsoft-com:vml" Requires="v">
                <p:oleObj name="Equation" r:id="rId3" imgW="711000" imgH="241200" progId="Equation.3">
                  <p:embed/>
                </p:oleObj>
              </mc:Choice>
              <mc:Fallback>
                <p:oleObj name="Equation" r:id="rId3" imgW="711000" imgH="241200" progId="Equation.3">
                  <p:embed/>
                  <p:pic>
                    <p:nvPicPr>
                      <p:cNvPr id="133146" name="Object 26"/>
                      <p:cNvPicPr>
                        <a:picLocks noChangeAspect="1" noChangeArrowheads="1"/>
                      </p:cNvPicPr>
                      <p:nvPr/>
                    </p:nvPicPr>
                    <p:blipFill>
                      <a:blip r:embed="rId4"/>
                      <a:srcRect/>
                      <a:stretch>
                        <a:fillRect/>
                      </a:stretch>
                    </p:blipFill>
                    <p:spPr bwMode="auto">
                      <a:xfrm>
                        <a:off x="4129087" y="789389"/>
                        <a:ext cx="1362075" cy="458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6"/>
          <p:cNvGraphicFramePr>
            <a:graphicFrameLocks noChangeAspect="1"/>
          </p:cNvGraphicFramePr>
          <p:nvPr>
            <p:extLst>
              <p:ext uri="{D42A27DB-BD31-4B8C-83A1-F6EECF244321}">
                <p14:modId xmlns:p14="http://schemas.microsoft.com/office/powerpoint/2010/main" val="3408708197"/>
              </p:ext>
            </p:extLst>
          </p:nvPr>
        </p:nvGraphicFramePr>
        <p:xfrm>
          <a:off x="3183731" y="1178723"/>
          <a:ext cx="2198688" cy="784225"/>
        </p:xfrm>
        <a:graphic>
          <a:graphicData uri="http://schemas.openxmlformats.org/presentationml/2006/ole">
            <mc:AlternateContent xmlns:mc="http://schemas.openxmlformats.org/markup-compatibility/2006">
              <mc:Choice xmlns:v="urn:schemas-microsoft-com:vml" Requires="v">
                <p:oleObj name="Equation" r:id="rId5" imgW="1104840" imgH="393480" progId="Equation.3">
                  <p:embed/>
                </p:oleObj>
              </mc:Choice>
              <mc:Fallback>
                <p:oleObj name="Equation" r:id="rId5" imgW="1104840" imgH="393480" progId="Equation.3">
                  <p:embed/>
                  <p:pic>
                    <p:nvPicPr>
                      <p:cNvPr id="133126" name="Object 6"/>
                      <p:cNvPicPr>
                        <a:picLocks noChangeAspect="1" noChangeArrowheads="1"/>
                      </p:cNvPicPr>
                      <p:nvPr/>
                    </p:nvPicPr>
                    <p:blipFill>
                      <a:blip r:embed="rId6"/>
                      <a:srcRect/>
                      <a:stretch>
                        <a:fillRect/>
                      </a:stretch>
                    </p:blipFill>
                    <p:spPr bwMode="auto">
                      <a:xfrm>
                        <a:off x="3183731" y="1178723"/>
                        <a:ext cx="2198688" cy="784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5" name="Picture 7" descr="lumpBW"/>
          <p:cNvPicPr>
            <a:picLocks noChangeAspect="1" noChangeArrowheads="1"/>
          </p:cNvPicPr>
          <p:nvPr/>
        </p:nvPicPr>
        <p:blipFill>
          <a:blip r:embed="rId7" cstate="print"/>
          <a:srcRect l="2849" r="2975"/>
          <a:stretch>
            <a:fillRect/>
          </a:stretch>
        </p:blipFill>
        <p:spPr bwMode="auto">
          <a:xfrm>
            <a:off x="1905608" y="2708275"/>
            <a:ext cx="5256584" cy="2614613"/>
          </a:xfrm>
          <a:prstGeom prst="rect">
            <a:avLst/>
          </a:prstGeom>
          <a:noFill/>
        </p:spPr>
      </p:pic>
      <p:sp>
        <p:nvSpPr>
          <p:cNvPr id="26" name="Rectangle 17"/>
          <p:cNvSpPr>
            <a:spLocks noChangeArrowheads="1"/>
          </p:cNvSpPr>
          <p:nvPr/>
        </p:nvSpPr>
        <p:spPr bwMode="auto">
          <a:xfrm>
            <a:off x="3162300" y="3609975"/>
            <a:ext cx="1109663" cy="928688"/>
          </a:xfrm>
          <a:prstGeom prst="rect">
            <a:avLst/>
          </a:prstGeom>
          <a:solidFill>
            <a:schemeClr val="bg1"/>
          </a:solidFill>
          <a:ln w="12700">
            <a:noFill/>
            <a:miter lim="800000"/>
            <a:headEnd/>
            <a:tailEnd/>
          </a:ln>
          <a:effectLst/>
        </p:spPr>
        <p:txBody>
          <a:bodyPr wrap="none" anchor="ctr"/>
          <a:lstStyle/>
          <a:p>
            <a:endParaRPr lang="en-GB"/>
          </a:p>
        </p:txBody>
      </p:sp>
      <p:grpSp>
        <p:nvGrpSpPr>
          <p:cNvPr id="27" name="Group 13"/>
          <p:cNvGrpSpPr>
            <a:grpSpLocks/>
          </p:cNvGrpSpPr>
          <p:nvPr/>
        </p:nvGrpSpPr>
        <p:grpSpPr bwMode="auto">
          <a:xfrm>
            <a:off x="2633663" y="3948113"/>
            <a:ext cx="3767137" cy="1374775"/>
            <a:chOff x="1509" y="2487"/>
            <a:chExt cx="2373" cy="866"/>
          </a:xfrm>
          <a:solidFill>
            <a:schemeClr val="bg1"/>
          </a:solidFill>
        </p:grpSpPr>
        <p:sp>
          <p:nvSpPr>
            <p:cNvPr id="28" name="Rectangle 10"/>
            <p:cNvSpPr>
              <a:spLocks noChangeArrowheads="1"/>
            </p:cNvSpPr>
            <p:nvPr/>
          </p:nvSpPr>
          <p:spPr bwMode="auto">
            <a:xfrm>
              <a:off x="1746" y="2840"/>
              <a:ext cx="2041" cy="513"/>
            </a:xfrm>
            <a:prstGeom prst="rect">
              <a:avLst/>
            </a:prstGeom>
            <a:grpFill/>
            <a:ln w="12700">
              <a:noFill/>
              <a:miter lim="800000"/>
              <a:headEnd/>
              <a:tailEnd/>
            </a:ln>
            <a:effectLst/>
          </p:spPr>
          <p:txBody>
            <a:bodyPr wrap="none" anchor="ctr"/>
            <a:lstStyle/>
            <a:p>
              <a:endParaRPr lang="en-GB"/>
            </a:p>
          </p:txBody>
        </p:sp>
        <p:grpSp>
          <p:nvGrpSpPr>
            <p:cNvPr id="29" name="Group 12"/>
            <p:cNvGrpSpPr>
              <a:grpSpLocks/>
            </p:cNvGrpSpPr>
            <p:nvPr/>
          </p:nvGrpSpPr>
          <p:grpSpPr bwMode="auto">
            <a:xfrm>
              <a:off x="1509" y="2487"/>
              <a:ext cx="2373" cy="633"/>
              <a:chOff x="1509" y="2487"/>
              <a:chExt cx="2373" cy="633"/>
            </a:xfrm>
            <a:grpFill/>
          </p:grpSpPr>
          <p:sp>
            <p:nvSpPr>
              <p:cNvPr id="30" name="Rectangle 8"/>
              <p:cNvSpPr>
                <a:spLocks noChangeArrowheads="1"/>
              </p:cNvSpPr>
              <p:nvPr/>
            </p:nvSpPr>
            <p:spPr bwMode="auto">
              <a:xfrm>
                <a:off x="1509" y="2487"/>
                <a:ext cx="375" cy="633"/>
              </a:xfrm>
              <a:prstGeom prst="rect">
                <a:avLst/>
              </a:prstGeom>
              <a:grpFill/>
              <a:ln w="12700">
                <a:noFill/>
                <a:miter lim="800000"/>
                <a:headEnd/>
                <a:tailEnd/>
              </a:ln>
              <a:effectLst/>
            </p:spPr>
            <p:txBody>
              <a:bodyPr wrap="none" anchor="ctr"/>
              <a:lstStyle/>
              <a:p>
                <a:endParaRPr lang="en-GB"/>
              </a:p>
            </p:txBody>
          </p:sp>
          <p:sp>
            <p:nvSpPr>
              <p:cNvPr id="31" name="Rectangle 9"/>
              <p:cNvSpPr>
                <a:spLocks noChangeArrowheads="1"/>
              </p:cNvSpPr>
              <p:nvPr/>
            </p:nvSpPr>
            <p:spPr bwMode="auto">
              <a:xfrm>
                <a:off x="3705" y="2490"/>
                <a:ext cx="177" cy="624"/>
              </a:xfrm>
              <a:prstGeom prst="rect">
                <a:avLst/>
              </a:prstGeom>
              <a:grpFill/>
              <a:ln w="12700">
                <a:noFill/>
                <a:miter lim="800000"/>
                <a:headEnd/>
                <a:tailEnd/>
              </a:ln>
              <a:effectLst/>
            </p:spPr>
            <p:txBody>
              <a:bodyPr wrap="none" anchor="ctr"/>
              <a:lstStyle/>
              <a:p>
                <a:endParaRPr lang="en-GB"/>
              </a:p>
            </p:txBody>
          </p:sp>
          <p:sp>
            <p:nvSpPr>
              <p:cNvPr id="32" name="Rectangle 11"/>
              <p:cNvSpPr>
                <a:spLocks noChangeArrowheads="1"/>
              </p:cNvSpPr>
              <p:nvPr/>
            </p:nvSpPr>
            <p:spPr bwMode="auto">
              <a:xfrm>
                <a:off x="2540" y="2727"/>
                <a:ext cx="340" cy="227"/>
              </a:xfrm>
              <a:prstGeom prst="rect">
                <a:avLst/>
              </a:prstGeom>
              <a:grpFill/>
              <a:ln w="12700">
                <a:noFill/>
                <a:miter lim="800000"/>
                <a:headEnd/>
                <a:tailEnd/>
              </a:ln>
              <a:effectLst/>
            </p:spPr>
            <p:txBody>
              <a:bodyPr wrap="none" anchor="ctr"/>
              <a:lstStyle/>
              <a:p>
                <a:endParaRPr lang="en-GB"/>
              </a:p>
            </p:txBody>
          </p:sp>
        </p:grpSp>
      </p:grpSp>
      <p:graphicFrame>
        <p:nvGraphicFramePr>
          <p:cNvPr id="33" name="Object 14"/>
          <p:cNvGraphicFramePr>
            <a:graphicFrameLocks noChangeAspect="1"/>
          </p:cNvGraphicFramePr>
          <p:nvPr>
            <p:extLst>
              <p:ext uri="{D42A27DB-BD31-4B8C-83A1-F6EECF244321}">
                <p14:modId xmlns:p14="http://schemas.microsoft.com/office/powerpoint/2010/main" val="3061801557"/>
              </p:ext>
            </p:extLst>
          </p:nvPr>
        </p:nvGraphicFramePr>
        <p:xfrm>
          <a:off x="1451768" y="5237992"/>
          <a:ext cx="6510338" cy="990600"/>
        </p:xfrm>
        <a:graphic>
          <a:graphicData uri="http://schemas.openxmlformats.org/presentationml/2006/ole">
            <mc:AlternateContent xmlns:mc="http://schemas.openxmlformats.org/markup-compatibility/2006">
              <mc:Choice xmlns:v="urn:schemas-microsoft-com:vml" Requires="v">
                <p:oleObj name="Equation" r:id="rId8" imgW="2666880" imgH="406080" progId="Equation.3">
                  <p:embed/>
                </p:oleObj>
              </mc:Choice>
              <mc:Fallback>
                <p:oleObj name="Equation" r:id="rId8" imgW="2666880" imgH="406080" progId="Equation.3">
                  <p:embed/>
                  <p:pic>
                    <p:nvPicPr>
                      <p:cNvPr id="133134"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51768" y="5237992"/>
                        <a:ext cx="6510338"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Line 15"/>
          <p:cNvSpPr>
            <a:spLocks noChangeShapeType="1"/>
          </p:cNvSpPr>
          <p:nvPr/>
        </p:nvSpPr>
        <p:spPr bwMode="auto">
          <a:xfrm>
            <a:off x="3133725" y="3931920"/>
            <a:ext cx="1181100" cy="0"/>
          </a:xfrm>
          <a:prstGeom prst="line">
            <a:avLst/>
          </a:prstGeom>
          <a:noFill/>
          <a:ln w="22225">
            <a:solidFill>
              <a:schemeClr val="tx1"/>
            </a:solidFill>
            <a:round/>
            <a:headEnd/>
            <a:tailEnd/>
          </a:ln>
          <a:effectLst/>
        </p:spPr>
        <p:txBody>
          <a:bodyPr/>
          <a:lstStyle/>
          <a:p>
            <a:endParaRPr lang="en-GB"/>
          </a:p>
        </p:txBody>
      </p:sp>
      <p:grpSp>
        <p:nvGrpSpPr>
          <p:cNvPr id="35" name="Group 27"/>
          <p:cNvGrpSpPr>
            <a:grpSpLocks/>
          </p:cNvGrpSpPr>
          <p:nvPr/>
        </p:nvGrpSpPr>
        <p:grpSpPr bwMode="auto">
          <a:xfrm>
            <a:off x="3724275" y="3484563"/>
            <a:ext cx="4176713" cy="2862263"/>
            <a:chOff x="2154" y="2160"/>
            <a:chExt cx="2631" cy="1803"/>
          </a:xfrm>
        </p:grpSpPr>
        <p:sp>
          <p:nvSpPr>
            <p:cNvPr id="36" name="Rectangle 21"/>
            <p:cNvSpPr>
              <a:spLocks noChangeArrowheads="1"/>
            </p:cNvSpPr>
            <p:nvPr/>
          </p:nvSpPr>
          <p:spPr bwMode="auto">
            <a:xfrm>
              <a:off x="2154" y="3353"/>
              <a:ext cx="1048" cy="610"/>
            </a:xfrm>
            <a:prstGeom prst="rect">
              <a:avLst/>
            </a:prstGeom>
            <a:noFill/>
            <a:ln w="12700">
              <a:solidFill>
                <a:srgbClr val="FF0000"/>
              </a:solidFill>
              <a:miter lim="800000"/>
              <a:headEnd/>
              <a:tailEnd/>
            </a:ln>
            <a:effectLst/>
          </p:spPr>
          <p:txBody>
            <a:bodyPr wrap="none" anchor="ctr"/>
            <a:lstStyle/>
            <a:p>
              <a:endParaRPr lang="en-GB"/>
            </a:p>
          </p:txBody>
        </p:sp>
        <p:sp>
          <p:nvSpPr>
            <p:cNvPr id="37" name="Line 22"/>
            <p:cNvSpPr>
              <a:spLocks noChangeShapeType="1"/>
            </p:cNvSpPr>
            <p:nvPr/>
          </p:nvSpPr>
          <p:spPr bwMode="auto">
            <a:xfrm flipV="1">
              <a:off x="2767" y="2727"/>
              <a:ext cx="340" cy="626"/>
            </a:xfrm>
            <a:prstGeom prst="line">
              <a:avLst/>
            </a:prstGeom>
            <a:noFill/>
            <a:ln w="12700">
              <a:solidFill>
                <a:srgbClr val="FF0000"/>
              </a:solidFill>
              <a:round/>
              <a:headEnd/>
              <a:tailEnd type="triangle" w="med" len="med"/>
            </a:ln>
            <a:effectLst/>
          </p:spPr>
          <p:txBody>
            <a:bodyPr/>
            <a:lstStyle/>
            <a:p>
              <a:endParaRPr lang="en-GB"/>
            </a:p>
          </p:txBody>
        </p:sp>
        <p:sp>
          <p:nvSpPr>
            <p:cNvPr id="38" name="Rectangle 23"/>
            <p:cNvSpPr>
              <a:spLocks noChangeArrowheads="1"/>
            </p:cNvSpPr>
            <p:nvPr/>
          </p:nvSpPr>
          <p:spPr bwMode="auto">
            <a:xfrm>
              <a:off x="3440" y="3353"/>
              <a:ext cx="1345" cy="610"/>
            </a:xfrm>
            <a:prstGeom prst="rect">
              <a:avLst/>
            </a:prstGeom>
            <a:noFill/>
            <a:ln w="12700">
              <a:solidFill>
                <a:srgbClr val="FF0000"/>
              </a:solidFill>
              <a:miter lim="800000"/>
              <a:headEnd/>
              <a:tailEnd/>
            </a:ln>
            <a:effectLst/>
          </p:spPr>
          <p:txBody>
            <a:bodyPr wrap="none" anchor="ctr"/>
            <a:lstStyle/>
            <a:p>
              <a:endParaRPr lang="en-GB"/>
            </a:p>
          </p:txBody>
        </p:sp>
        <p:sp>
          <p:nvSpPr>
            <p:cNvPr id="39" name="Line 24"/>
            <p:cNvSpPr>
              <a:spLocks noChangeShapeType="1"/>
            </p:cNvSpPr>
            <p:nvPr/>
          </p:nvSpPr>
          <p:spPr bwMode="auto">
            <a:xfrm flipH="1" flipV="1">
              <a:off x="2880" y="2160"/>
              <a:ext cx="1701" cy="1193"/>
            </a:xfrm>
            <a:prstGeom prst="line">
              <a:avLst/>
            </a:prstGeom>
            <a:noFill/>
            <a:ln w="12700">
              <a:solidFill>
                <a:srgbClr val="FF0000"/>
              </a:solidFill>
              <a:round/>
              <a:headEnd/>
              <a:tailEnd type="triangle" w="med" len="med"/>
            </a:ln>
            <a:effectLst/>
          </p:spPr>
          <p:txBody>
            <a:bodyPr/>
            <a:lstStyle/>
            <a:p>
              <a:endParaRPr lang="en-GB"/>
            </a:p>
          </p:txBody>
        </p:sp>
      </p:grpSp>
      <p:sp>
        <p:nvSpPr>
          <p:cNvPr id="3" name="TextBox 2"/>
          <p:cNvSpPr txBox="1"/>
          <p:nvPr/>
        </p:nvSpPr>
        <p:spPr>
          <a:xfrm>
            <a:off x="2890121" y="5532887"/>
            <a:ext cx="151529" cy="400110"/>
          </a:xfrm>
          <a:prstGeom prst="rect">
            <a:avLst/>
          </a:prstGeom>
          <a:solidFill>
            <a:srgbClr val="FFFFEB"/>
          </a:solidFill>
        </p:spPr>
        <p:txBody>
          <a:bodyPr wrap="square" rtlCol="0">
            <a:spAutoFit/>
          </a:bodyPr>
          <a:lstStyle/>
          <a:p>
            <a:r>
              <a:rPr lang="en-GB" sz="2000" dirty="0"/>
              <a:t>j</a:t>
            </a:r>
          </a:p>
        </p:txBody>
      </p:sp>
      <p:sp>
        <p:nvSpPr>
          <p:cNvPr id="41" name="TextBox 40"/>
          <p:cNvSpPr txBox="1"/>
          <p:nvPr/>
        </p:nvSpPr>
        <p:spPr>
          <a:xfrm>
            <a:off x="5623360" y="5532887"/>
            <a:ext cx="151529" cy="400110"/>
          </a:xfrm>
          <a:prstGeom prst="rect">
            <a:avLst/>
          </a:prstGeom>
          <a:solidFill>
            <a:srgbClr val="FFFFEB"/>
          </a:solidFill>
        </p:spPr>
        <p:txBody>
          <a:bodyPr wrap="square" rtlCol="0">
            <a:spAutoFit/>
          </a:bodyPr>
          <a:lstStyle/>
          <a:p>
            <a:r>
              <a:rPr lang="en-GB" sz="2000" dirty="0"/>
              <a:t>j</a:t>
            </a:r>
          </a:p>
        </p:txBody>
      </p:sp>
      <p:sp>
        <p:nvSpPr>
          <p:cNvPr id="4" name="Footer Placeholder 3">
            <a:extLst>
              <a:ext uri="{FF2B5EF4-FFF2-40B4-BE49-F238E27FC236}">
                <a16:creationId xmlns:a16="http://schemas.microsoft.com/office/drawing/2014/main" id="{0CCC94DB-C88C-45E5-B611-9E645F0EE781}"/>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E7E65C2A-B670-4975-819F-EEAF4A7C8B01}"/>
              </a:ext>
            </a:extLst>
          </p:cNvPr>
          <p:cNvSpPr>
            <a:spLocks noGrp="1"/>
          </p:cNvSpPr>
          <p:nvPr>
            <p:ph type="dt" sz="half" idx="10"/>
          </p:nvPr>
        </p:nvSpPr>
        <p:spPr/>
        <p:txBody>
          <a:bodyPr/>
          <a:lstStyle/>
          <a:p>
            <a:r>
              <a:rPr lang="en-US"/>
              <a:t>Feb 2021</a:t>
            </a:r>
            <a:endParaRPr lang="en-GB" dirty="0"/>
          </a:p>
        </p:txBody>
      </p:sp>
      <p:sp>
        <p:nvSpPr>
          <p:cNvPr id="7" name="TextBox 6">
            <a:extLst>
              <a:ext uri="{FF2B5EF4-FFF2-40B4-BE49-F238E27FC236}">
                <a16:creationId xmlns:a16="http://schemas.microsoft.com/office/drawing/2014/main" id="{67FEC590-A139-4191-930C-22BFD46647DB}"/>
              </a:ext>
            </a:extLst>
          </p:cNvPr>
          <p:cNvSpPr txBox="1"/>
          <p:nvPr/>
        </p:nvSpPr>
        <p:spPr>
          <a:xfrm>
            <a:off x="4384082" y="3291711"/>
            <a:ext cx="324128" cy="369332"/>
          </a:xfrm>
          <a:prstGeom prst="rect">
            <a:avLst/>
          </a:prstGeom>
          <a:solidFill>
            <a:schemeClr val="bg1"/>
          </a:solidFill>
        </p:spPr>
        <p:txBody>
          <a:bodyPr wrap="none" rtlCol="0">
            <a:spAutoFit/>
          </a:bodyPr>
          <a:lstStyle/>
          <a:p>
            <a:r>
              <a:rPr lang="el-GR" dirty="0">
                <a:latin typeface="Cambria" panose="02040503050406030204" pitchFamily="18" charset="0"/>
                <a:ea typeface="Cambria" panose="02040503050406030204" pitchFamily="18" charset="0"/>
              </a:rPr>
              <a:t>Λ</a:t>
            </a:r>
            <a:endParaRPr lang="en-GB" dirty="0"/>
          </a:p>
        </p:txBody>
      </p:sp>
      <p:sp>
        <p:nvSpPr>
          <p:cNvPr id="8" name="TextBox 7">
            <a:extLst>
              <a:ext uri="{FF2B5EF4-FFF2-40B4-BE49-F238E27FC236}">
                <a16:creationId xmlns:a16="http://schemas.microsoft.com/office/drawing/2014/main" id="{A524744F-49CF-4F5A-8143-B3EBE096783E}"/>
              </a:ext>
            </a:extLst>
          </p:cNvPr>
          <p:cNvSpPr txBox="1"/>
          <p:nvPr/>
        </p:nvSpPr>
        <p:spPr>
          <a:xfrm>
            <a:off x="6924949" y="2690663"/>
            <a:ext cx="2219051" cy="2031325"/>
          </a:xfrm>
          <a:prstGeom prst="rect">
            <a:avLst/>
          </a:prstGeom>
          <a:solidFill>
            <a:srgbClr val="FFC000"/>
          </a:solidFill>
        </p:spPr>
        <p:txBody>
          <a:bodyPr wrap="square" rtlCol="0">
            <a:spAutoFit/>
          </a:bodyPr>
          <a:lstStyle/>
          <a:p>
            <a:r>
              <a:rPr lang="en-US" dirty="0">
                <a:solidFill>
                  <a:srgbClr val="FF0000"/>
                </a:solidFill>
              </a:rPr>
              <a:t>How  can we understand a specific inductance? In analogy to a specific resistance </a:t>
            </a:r>
            <a:r>
              <a:rPr lang="el-GR" dirty="0">
                <a:solidFill>
                  <a:srgbClr val="FF0000"/>
                </a:solidFill>
                <a:latin typeface="Cambria" panose="02040503050406030204" pitchFamily="18" charset="0"/>
                <a:ea typeface="Cambria" panose="02040503050406030204" pitchFamily="18" charset="0"/>
              </a:rPr>
              <a:t>ρ</a:t>
            </a:r>
            <a:r>
              <a:rPr lang="en-US" dirty="0">
                <a:solidFill>
                  <a:srgbClr val="FF0000"/>
                </a:solidFill>
              </a:rPr>
              <a:t>  (here: </a:t>
            </a:r>
            <a:r>
              <a:rPr lang="el-GR" dirty="0">
                <a:solidFill>
                  <a:srgbClr val="FF0000"/>
                </a:solidFill>
                <a:latin typeface="Cambria" panose="02040503050406030204" pitchFamily="18" charset="0"/>
                <a:ea typeface="Cambria" panose="02040503050406030204" pitchFamily="18" charset="0"/>
              </a:rPr>
              <a:t>ρ</a:t>
            </a:r>
            <a:r>
              <a:rPr lang="en-US" baseline="-25000" dirty="0">
                <a:solidFill>
                  <a:srgbClr val="FF0000"/>
                </a:solidFill>
                <a:latin typeface="Cambria" panose="02040503050406030204" pitchFamily="18" charset="0"/>
                <a:ea typeface="Cambria" panose="02040503050406030204" pitchFamily="18" charset="0"/>
              </a:rPr>
              <a:t>n</a:t>
            </a:r>
            <a:r>
              <a:rPr lang="en-US" dirty="0">
                <a:solidFill>
                  <a:srgbClr val="FF0000"/>
                </a:solidFill>
              </a:rPr>
              <a:t> ) its the inductance of a very small volume element</a:t>
            </a:r>
            <a:endParaRPr lang="en-GB" dirty="0">
              <a:solidFill>
                <a:srgbClr val="FF0000"/>
              </a:solidFill>
            </a:endParaRPr>
          </a:p>
        </p:txBody>
      </p:sp>
      <p:sp>
        <p:nvSpPr>
          <p:cNvPr id="5" name="TextBox 4">
            <a:extLst>
              <a:ext uri="{FF2B5EF4-FFF2-40B4-BE49-F238E27FC236}">
                <a16:creationId xmlns:a16="http://schemas.microsoft.com/office/drawing/2014/main" id="{27E0D093-C705-4B3F-8D0D-15CB3368D5B9}"/>
              </a:ext>
            </a:extLst>
          </p:cNvPr>
          <p:cNvSpPr txBox="1"/>
          <p:nvPr/>
        </p:nvSpPr>
        <p:spPr>
          <a:xfrm>
            <a:off x="246900" y="4282758"/>
            <a:ext cx="4473532" cy="646331"/>
          </a:xfrm>
          <a:prstGeom prst="rect">
            <a:avLst/>
          </a:prstGeom>
          <a:solidFill>
            <a:srgbClr val="FFC000"/>
          </a:solidFill>
        </p:spPr>
        <p:txBody>
          <a:bodyPr wrap="none" rtlCol="0">
            <a:spAutoFit/>
          </a:bodyPr>
          <a:lstStyle/>
          <a:p>
            <a:r>
              <a:rPr lang="en-US" dirty="0"/>
              <a:t>One can nicely visualize how the resistor is shorted </a:t>
            </a:r>
          </a:p>
          <a:p>
            <a:r>
              <a:rPr lang="en-US" dirty="0"/>
              <a:t>by the lossless inductance at DC (but not for RF)</a:t>
            </a:r>
            <a:endParaRPr lang="en-GB" dirty="0"/>
          </a:p>
        </p:txBody>
      </p:sp>
      <p:sp>
        <p:nvSpPr>
          <p:cNvPr id="6" name="Rectangle 5">
            <a:extLst>
              <a:ext uri="{FF2B5EF4-FFF2-40B4-BE49-F238E27FC236}">
                <a16:creationId xmlns:a16="http://schemas.microsoft.com/office/drawing/2014/main" id="{5746A261-B79A-40A9-BFF1-384626E050AF}"/>
              </a:ext>
            </a:extLst>
          </p:cNvPr>
          <p:cNvSpPr/>
          <p:nvPr/>
        </p:nvSpPr>
        <p:spPr>
          <a:xfrm>
            <a:off x="246899" y="821535"/>
            <a:ext cx="8677231" cy="1171969"/>
          </a:xfrm>
          <a:prstGeom prst="rect">
            <a:avLst/>
          </a:prstGeom>
          <a:solidFill>
            <a:schemeClr val="accent1">
              <a:alpha val="3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CB0EDB0B-B1B8-4CC0-B697-65F5720E4616}"/>
              </a:ext>
            </a:extLst>
          </p:cNvPr>
          <p:cNvSpPr txBox="1"/>
          <p:nvPr/>
        </p:nvSpPr>
        <p:spPr>
          <a:xfrm>
            <a:off x="5379698" y="1326875"/>
            <a:ext cx="3376502" cy="369332"/>
          </a:xfrm>
          <a:prstGeom prst="rect">
            <a:avLst/>
          </a:prstGeom>
          <a:noFill/>
        </p:spPr>
        <p:txBody>
          <a:bodyPr wrap="none" rtlCol="0">
            <a:spAutoFit/>
          </a:bodyPr>
          <a:lstStyle/>
          <a:p>
            <a:r>
              <a:rPr lang="en-US" dirty="0"/>
              <a:t>if you are strongly interested in theory</a:t>
            </a:r>
            <a:endParaRPr lang="en-GB" dirty="0"/>
          </a:p>
        </p:txBody>
      </p:sp>
    </p:spTree>
    <p:extLst>
      <p:ext uri="{BB962C8B-B14F-4D97-AF65-F5344CB8AC3E}">
        <p14:creationId xmlns:p14="http://schemas.microsoft.com/office/powerpoint/2010/main" val="36077163"/>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pPr>
              <a:defRPr/>
            </a:pPr>
            <a:fld id="{86059C34-4C06-44D0-B679-CE2E827A8B57}" type="slidenum">
              <a:rPr lang="en-US"/>
              <a:pPr>
                <a:defRPr/>
              </a:pPr>
              <a:t>36</a:t>
            </a:fld>
            <a:endParaRPr lang="en-US" dirty="0"/>
          </a:p>
        </p:txBody>
      </p:sp>
      <p:sp>
        <p:nvSpPr>
          <p:cNvPr id="7180" name="Rectangle 2"/>
          <p:cNvSpPr>
            <a:spLocks noGrp="1" noChangeArrowheads="1"/>
          </p:cNvSpPr>
          <p:nvPr>
            <p:ph type="title" sz="quarter" idx="4294967295"/>
          </p:nvPr>
        </p:nvSpPr>
        <p:spPr>
          <a:xfrm>
            <a:off x="990600" y="113514"/>
            <a:ext cx="7086600" cy="762000"/>
          </a:xfrm>
        </p:spPr>
        <p:txBody>
          <a:bodyPr>
            <a:normAutofit/>
          </a:bodyPr>
          <a:lstStyle/>
          <a:p>
            <a:pPr algn="ctr"/>
            <a:r>
              <a:rPr lang="en-GB" dirty="0"/>
              <a:t>Surface Impedance</a:t>
            </a:r>
            <a:r>
              <a:rPr lang="en-GB" sz="2000" dirty="0">
                <a:solidFill>
                  <a:srgbClr val="696464"/>
                </a:solidFill>
              </a:rPr>
              <a:t> </a:t>
            </a:r>
            <a:r>
              <a:rPr lang="en-GB" dirty="0"/>
              <a:t> </a:t>
            </a:r>
          </a:p>
        </p:txBody>
      </p:sp>
      <p:sp>
        <p:nvSpPr>
          <p:cNvPr id="16" name="Rectangle 3"/>
          <p:cNvSpPr txBox="1">
            <a:spLocks noChangeArrowheads="1"/>
          </p:cNvSpPr>
          <p:nvPr/>
        </p:nvSpPr>
        <p:spPr>
          <a:xfrm>
            <a:off x="457200" y="870071"/>
            <a:ext cx="7906072" cy="5616624"/>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363538" indent="-363538">
              <a:lnSpc>
                <a:spcPct val="90000"/>
              </a:lnSpc>
            </a:pPr>
            <a:r>
              <a:rPr lang="en-US" sz="2000" dirty="0"/>
              <a:t>It is now possible, within the basic </a:t>
            </a:r>
            <a:r>
              <a:rPr lang="en-US" sz="2000" dirty="0">
                <a:solidFill>
                  <a:schemeClr val="accent1"/>
                </a:solidFill>
              </a:rPr>
              <a:t>approximations </a:t>
            </a:r>
            <a:r>
              <a:rPr lang="en-US" sz="2000" dirty="0"/>
              <a:t>we have made, </a:t>
            </a:r>
            <a:br>
              <a:rPr lang="en-US" sz="2000" dirty="0"/>
            </a:br>
            <a:r>
              <a:rPr lang="en-US" sz="2000" dirty="0"/>
              <a:t>to calculate the </a:t>
            </a:r>
            <a:r>
              <a:rPr lang="en-US" sz="2000" dirty="0">
                <a:solidFill>
                  <a:schemeClr val="accent1"/>
                </a:solidFill>
              </a:rPr>
              <a:t>surface impedance of a superconductor</a:t>
            </a:r>
            <a:r>
              <a:rPr lang="en-US" sz="2000" dirty="0"/>
              <a:t>.</a:t>
            </a:r>
          </a:p>
          <a:p>
            <a:pPr marL="363538" indent="-363538">
              <a:lnSpc>
                <a:spcPct val="90000"/>
              </a:lnSpc>
            </a:pPr>
            <a:r>
              <a:rPr lang="en-US" sz="2000" dirty="0"/>
              <a:t>Take the formula for normal metals:</a:t>
            </a:r>
          </a:p>
          <a:p>
            <a:pPr marL="0" indent="0">
              <a:lnSpc>
                <a:spcPct val="90000"/>
              </a:lnSpc>
              <a:buNone/>
            </a:pPr>
            <a:endParaRPr lang="en-US" sz="2000" dirty="0"/>
          </a:p>
          <a:p>
            <a:pPr marL="363538" indent="-363538">
              <a:lnSpc>
                <a:spcPct val="90000"/>
              </a:lnSpc>
            </a:pPr>
            <a:r>
              <a:rPr lang="en-US" sz="2000" dirty="0"/>
              <a:t>Perform the substitution: </a:t>
            </a:r>
            <a:r>
              <a:rPr lang="en-US" sz="2000" i="1" dirty="0">
                <a:latin typeface="Times New Roman" pitchFamily="18" charset="0"/>
                <a:sym typeface="Symbol" pitchFamily="18" charset="2"/>
              </a:rPr>
              <a:t></a:t>
            </a:r>
            <a:r>
              <a:rPr lang="en-US" sz="2000" i="1" baseline="-25000" dirty="0">
                <a:latin typeface="Times New Roman" pitchFamily="18" charset="0"/>
                <a:sym typeface="Symbol" pitchFamily="18" charset="2"/>
              </a:rPr>
              <a:t>n</a:t>
            </a:r>
            <a:r>
              <a:rPr lang="en-US" sz="2000" i="1" dirty="0">
                <a:latin typeface="Times New Roman" pitchFamily="18" charset="0"/>
                <a:sym typeface="Symbol" pitchFamily="18" charset="2"/>
              </a:rPr>
              <a:t> </a:t>
            </a:r>
            <a:r>
              <a:rPr lang="en-US" sz="2000" i="1" baseline="-25000" dirty="0">
                <a:latin typeface="Times New Roman" pitchFamily="18" charset="0"/>
                <a:sym typeface="Symbol" pitchFamily="18" charset="2"/>
              </a:rPr>
              <a:t>s </a:t>
            </a:r>
            <a:r>
              <a:rPr lang="en-US" sz="2000" i="1" dirty="0">
                <a:latin typeface="Times New Roman" pitchFamily="18" charset="0"/>
                <a:sym typeface="Symbol" pitchFamily="18" charset="2"/>
              </a:rPr>
              <a:t>=</a:t>
            </a:r>
            <a:r>
              <a:rPr lang="en-US" sz="2000" i="1" baseline="-25000" dirty="0">
                <a:latin typeface="Times New Roman" pitchFamily="18" charset="0"/>
                <a:sym typeface="Symbol" pitchFamily="18" charset="2"/>
              </a:rPr>
              <a:t>1</a:t>
            </a:r>
            <a:r>
              <a:rPr lang="en-US" sz="2000" i="1" dirty="0">
                <a:latin typeface="Times New Roman" pitchFamily="18" charset="0"/>
                <a:sym typeface="Symbol" pitchFamily="18" charset="2"/>
              </a:rPr>
              <a:t>-j</a:t>
            </a:r>
            <a:r>
              <a:rPr lang="en-US" sz="2000" i="1" baseline="-25000" dirty="0">
                <a:latin typeface="Times New Roman" pitchFamily="18" charset="0"/>
                <a:sym typeface="Symbol" pitchFamily="18" charset="2"/>
              </a:rPr>
              <a:t>2</a:t>
            </a:r>
          </a:p>
          <a:p>
            <a:pPr marL="363538" indent="-363538">
              <a:lnSpc>
                <a:spcPct val="90000"/>
              </a:lnSpc>
            </a:pPr>
            <a:endParaRPr lang="en-US" sz="2000" i="1" baseline="-25000" dirty="0">
              <a:latin typeface="Times New Roman" pitchFamily="18" charset="0"/>
              <a:sym typeface="Symbol" pitchFamily="18" charset="2"/>
            </a:endParaRPr>
          </a:p>
          <a:p>
            <a:pPr marL="363538" indent="-363538">
              <a:lnSpc>
                <a:spcPct val="90000"/>
              </a:lnSpc>
            </a:pPr>
            <a:endParaRPr lang="en-US" sz="2000" i="1" baseline="-25000" dirty="0">
              <a:latin typeface="Times New Roman" pitchFamily="18" charset="0"/>
              <a:sym typeface="Symbol" pitchFamily="18" charset="2"/>
            </a:endParaRPr>
          </a:p>
          <a:p>
            <a:pPr marL="363538" indent="-363538">
              <a:lnSpc>
                <a:spcPct val="90000"/>
              </a:lnSpc>
            </a:pPr>
            <a:r>
              <a:rPr lang="en-US" sz="2000" dirty="0">
                <a:sym typeface="Symbol" pitchFamily="18" charset="2"/>
              </a:rPr>
              <a:t>Calculate:</a:t>
            </a:r>
          </a:p>
          <a:p>
            <a:pPr marL="363538" indent="-363538">
              <a:lnSpc>
                <a:spcPct val="90000"/>
              </a:lnSpc>
            </a:pPr>
            <a:endParaRPr lang="en-US" sz="2000" dirty="0">
              <a:sym typeface="Symbol" pitchFamily="18" charset="2"/>
            </a:endParaRPr>
          </a:p>
          <a:p>
            <a:pPr marL="363538" indent="-363538">
              <a:lnSpc>
                <a:spcPct val="90000"/>
              </a:lnSpc>
            </a:pPr>
            <a:r>
              <a:rPr lang="en-US" sz="2000" dirty="0">
                <a:sym typeface="Symbol" pitchFamily="18" charset="2"/>
              </a:rPr>
              <a:t>In the approximation of small </a:t>
            </a:r>
            <a:r>
              <a:rPr lang="en-US" sz="2000" dirty="0">
                <a:sym typeface="MT Extra" pitchFamily="18" charset="2"/>
              </a:rPr>
              <a:t> (small </a:t>
            </a:r>
            <a:r>
              <a:rPr lang="en-US" sz="2000" dirty="0">
                <a:sym typeface="Symbol"/>
              </a:rPr>
              <a:t></a:t>
            </a:r>
            <a:r>
              <a:rPr lang="en-US" sz="2000" i="1" dirty="0">
                <a:latin typeface="Times New Roman" pitchFamily="18" charset="0"/>
                <a:sym typeface="Symbol" pitchFamily="18" charset="2"/>
              </a:rPr>
              <a:t>  </a:t>
            </a:r>
            <a:r>
              <a:rPr lang="en-US" sz="2000" i="1" baseline="-25000" dirty="0">
                <a:latin typeface="Times New Roman" pitchFamily="18" charset="0"/>
                <a:sym typeface="Symbol" pitchFamily="18" charset="2"/>
              </a:rPr>
              <a:t>1</a:t>
            </a:r>
            <a:r>
              <a:rPr lang="en-US" sz="2000" i="1" dirty="0">
                <a:latin typeface="Times New Roman" pitchFamily="18" charset="0"/>
                <a:sym typeface="Symbol" pitchFamily="18" charset="2"/>
              </a:rPr>
              <a:t>&lt;</a:t>
            </a:r>
            <a:r>
              <a:rPr lang="en-US" sz="2000" i="1" baseline="-25000" dirty="0">
                <a:latin typeface="Times New Roman" pitchFamily="18" charset="0"/>
                <a:sym typeface="Symbol" pitchFamily="18" charset="2"/>
              </a:rPr>
              <a:t>2</a:t>
            </a:r>
            <a:r>
              <a:rPr lang="en-US" sz="2000" dirty="0">
                <a:sym typeface="Symbol"/>
              </a:rPr>
              <a:t>) </a:t>
            </a:r>
          </a:p>
          <a:p>
            <a:pPr marL="363538" indent="-363538">
              <a:lnSpc>
                <a:spcPct val="90000"/>
              </a:lnSpc>
            </a:pPr>
            <a:r>
              <a:rPr lang="en-US" sz="2000" dirty="0">
                <a:sym typeface="MT Extra" pitchFamily="18" charset="2"/>
              </a:rPr>
              <a:t>and </a:t>
            </a:r>
            <a:r>
              <a:rPr lang="en-US" sz="2000" i="1" dirty="0">
                <a:latin typeface="Times New Roman" pitchFamily="18" charset="0"/>
                <a:sym typeface="MT Extra" pitchFamily="18" charset="2"/>
              </a:rPr>
              <a:t>0&lt;T&lt;0.5T</a:t>
            </a:r>
            <a:r>
              <a:rPr lang="en-US" sz="2000" i="1" baseline="-25000" dirty="0">
                <a:latin typeface="Times New Roman" pitchFamily="18" charset="0"/>
                <a:sym typeface="MT Extra" pitchFamily="18" charset="2"/>
              </a:rPr>
              <a:t>c</a:t>
            </a:r>
            <a:r>
              <a:rPr lang="en-US" sz="2000" baseline="-25000" dirty="0">
                <a:sym typeface="MT Extra" pitchFamily="18" charset="2"/>
              </a:rPr>
              <a:t> </a:t>
            </a:r>
            <a:r>
              <a:rPr lang="en-US" sz="2000" dirty="0">
                <a:sym typeface="Symbol" pitchFamily="18" charset="2"/>
              </a:rPr>
              <a:t>  (</a:t>
            </a:r>
            <a:r>
              <a:rPr lang="en-US" sz="2000" dirty="0" err="1">
                <a:sym typeface="Symbol" pitchFamily="18" charset="2"/>
              </a:rPr>
              <a:t>n</a:t>
            </a:r>
            <a:r>
              <a:rPr lang="en-US" sz="2000" baseline="-25000" dirty="0" err="1">
                <a:sym typeface="Symbol" pitchFamily="18" charset="2"/>
              </a:rPr>
              <a:t>n</a:t>
            </a:r>
            <a:r>
              <a:rPr lang="en-US" sz="2000" dirty="0">
                <a:sym typeface="Symbol" pitchFamily="18" charset="2"/>
              </a:rPr>
              <a:t>&lt;n</a:t>
            </a:r>
            <a:r>
              <a:rPr lang="en-US" sz="2000" baseline="-25000" dirty="0">
                <a:sym typeface="Symbol" pitchFamily="18" charset="2"/>
              </a:rPr>
              <a:t>s</a:t>
            </a:r>
            <a:r>
              <a:rPr lang="en-US" sz="2000" dirty="0">
                <a:sym typeface="Symbol" pitchFamily="18" charset="2"/>
              </a:rPr>
              <a:t> </a:t>
            </a:r>
            <a:r>
              <a:rPr lang="en-US" sz="2000" i="1" dirty="0">
                <a:latin typeface="Times New Roman" pitchFamily="18" charset="0"/>
                <a:sym typeface="Symbol" pitchFamily="18" charset="2"/>
              </a:rPr>
              <a:t>  </a:t>
            </a:r>
            <a:r>
              <a:rPr lang="en-US" sz="2000" i="1" baseline="-25000" dirty="0">
                <a:latin typeface="Times New Roman" pitchFamily="18" charset="0"/>
                <a:sym typeface="Symbol" pitchFamily="18" charset="2"/>
              </a:rPr>
              <a:t>1</a:t>
            </a:r>
            <a:r>
              <a:rPr lang="en-US" sz="2000" i="1" dirty="0">
                <a:latin typeface="Times New Roman" pitchFamily="18" charset="0"/>
                <a:sym typeface="Symbol" pitchFamily="18" charset="2"/>
              </a:rPr>
              <a:t>&lt;</a:t>
            </a:r>
            <a:r>
              <a:rPr lang="en-US" sz="2000" i="1" baseline="-25000" dirty="0">
                <a:latin typeface="Times New Roman" pitchFamily="18" charset="0"/>
                <a:sym typeface="Symbol" pitchFamily="18" charset="2"/>
              </a:rPr>
              <a:t>2</a:t>
            </a:r>
            <a:r>
              <a:rPr lang="en-US" sz="2000" dirty="0">
                <a:sym typeface="Symbol" pitchFamily="18" charset="2"/>
              </a:rPr>
              <a:t>) it gives:</a:t>
            </a:r>
          </a:p>
          <a:p>
            <a:pPr marL="363538" indent="-363538">
              <a:lnSpc>
                <a:spcPct val="90000"/>
              </a:lnSpc>
            </a:pPr>
            <a:endParaRPr lang="en-US" sz="2000" dirty="0">
              <a:sym typeface="Symbol" pitchFamily="18" charset="2"/>
            </a:endParaRPr>
          </a:p>
          <a:p>
            <a:pPr marL="363538" indent="-363538">
              <a:lnSpc>
                <a:spcPct val="90000"/>
              </a:lnSpc>
            </a:pPr>
            <a:endParaRPr lang="en-US" sz="2000" dirty="0">
              <a:sym typeface="Symbol" pitchFamily="18" charset="2"/>
            </a:endParaRPr>
          </a:p>
          <a:p>
            <a:pPr marL="0" indent="0">
              <a:lnSpc>
                <a:spcPct val="90000"/>
              </a:lnSpc>
              <a:buNone/>
            </a:pPr>
            <a:endParaRPr lang="en-US" sz="2000" dirty="0">
              <a:sym typeface="Symbol" pitchFamily="18" charset="2"/>
            </a:endParaRPr>
          </a:p>
          <a:p>
            <a:pPr marL="363538" indent="-363538">
              <a:lnSpc>
                <a:spcPct val="90000"/>
              </a:lnSpc>
            </a:pPr>
            <a:r>
              <a:rPr lang="en-US" sz="2000" dirty="0">
                <a:sym typeface="Symbol" pitchFamily="18" charset="2"/>
              </a:rPr>
              <a:t>Which is a good description of the experimental data, but… </a:t>
            </a:r>
          </a:p>
        </p:txBody>
      </p:sp>
      <mc:AlternateContent xmlns:mc="http://schemas.openxmlformats.org/markup-compatibility/2006" xmlns:a14="http://schemas.microsoft.com/office/drawing/2010/main">
        <mc:Choice Requires="a14">
          <p:sp>
            <p:nvSpPr>
              <p:cNvPr id="23" name="Object 2"/>
              <p:cNvSpPr txBox="1"/>
              <p:nvPr/>
            </p:nvSpPr>
            <p:spPr bwMode="auto">
              <a:xfrm>
                <a:off x="5867400" y="1344180"/>
                <a:ext cx="2971799" cy="809625"/>
              </a:xfrm>
              <a:prstGeom prst="rect">
                <a:avLst/>
              </a:prstGeom>
              <a:noFill/>
            </p:spPr>
            <p:txBody>
              <a:bodyPr>
                <a:normAutofit/>
              </a:bodyPr>
              <a:lstStyle/>
              <a:p>
                <a:r>
                  <a:rPr lang="en-US" b="0" dirty="0">
                    <a:solidFill>
                      <a:srgbClr val="000000"/>
                    </a:solidFill>
                  </a:rPr>
                  <a:t>Z</a:t>
                </a:r>
                <a:r>
                  <a:rPr lang="en-US" b="0" baseline="-25000" dirty="0">
                    <a:solidFill>
                      <a:srgbClr val="000000"/>
                    </a:solidFill>
                  </a:rPr>
                  <a:t>N</a:t>
                </a:r>
                <a:r>
                  <a:rPr lang="en-US" b="0" dirty="0">
                    <a:solidFill>
                      <a:srgbClr val="000000"/>
                    </a:solidFill>
                  </a:rPr>
                  <a:t>= R</a:t>
                </a:r>
                <a:r>
                  <a:rPr lang="en-US" b="0" baseline="-25000" dirty="0">
                    <a:solidFill>
                      <a:srgbClr val="000000"/>
                    </a:solidFill>
                  </a:rPr>
                  <a:t>N</a:t>
                </a:r>
                <a14:m>
                  <m:oMath xmlns:m="http://schemas.openxmlformats.org/officeDocument/2006/math">
                    <m:r>
                      <a:rPr lang="en-US" b="0" i="1" smtClean="0">
                        <a:solidFill>
                          <a:srgbClr val="000000"/>
                        </a:solidFill>
                        <a:latin typeface="Cambria Math" panose="02040503050406030204" pitchFamily="18" charset="0"/>
                      </a:rPr>
                      <m:t>+ </m:t>
                    </m:r>
                    <m:r>
                      <a:rPr lang="en-US" b="0" i="1" smtClean="0">
                        <a:solidFill>
                          <a:srgbClr val="000000"/>
                        </a:solidFill>
                        <a:latin typeface="Cambria Math" panose="02040503050406030204" pitchFamily="18" charset="0"/>
                      </a:rPr>
                      <m:t>𝑗𝑋𝑁</m:t>
                    </m:r>
                    <m:r>
                      <a:rPr lang="en-GB" i="1">
                        <a:solidFill>
                          <a:srgbClr val="000000"/>
                        </a:solidFill>
                        <a:latin typeface="Cambria Math" panose="02040503050406030204" pitchFamily="18" charset="0"/>
                      </a:rPr>
                      <m:t>=</m:t>
                    </m:r>
                    <m:r>
                      <a:rPr lang="en-GB" i="1" smtClean="0">
                        <a:solidFill>
                          <a:srgbClr val="000000"/>
                        </a:solidFill>
                        <a:latin typeface="Cambria Math" panose="02040503050406030204" pitchFamily="18" charset="0"/>
                      </a:rPr>
                      <m:t>(1+</m:t>
                    </m:r>
                    <m:r>
                      <a:rPr lang="en-US" b="0" i="1" smtClean="0">
                        <a:solidFill>
                          <a:srgbClr val="000000"/>
                        </a:solidFill>
                        <a:latin typeface="Cambria Math" panose="02040503050406030204" pitchFamily="18" charset="0"/>
                      </a:rPr>
                      <m:t>𝑗</m:t>
                    </m:r>
                    <m:r>
                      <a:rPr lang="en-GB" i="1">
                        <a:solidFill>
                          <a:srgbClr val="000000"/>
                        </a:solidFill>
                        <a:latin typeface="Cambria Math" panose="02040503050406030204" pitchFamily="18" charset="0"/>
                      </a:rPr>
                      <m:t>)</m:t>
                    </m:r>
                    <m:rad>
                      <m:radPr>
                        <m:degHide m:val="on"/>
                        <m:ctrlPr>
                          <a:rPr lang="en-GB" i="1">
                            <a:solidFill>
                              <a:srgbClr val="000000"/>
                            </a:solidFill>
                            <a:latin typeface="Cambria Math" panose="02040503050406030204" pitchFamily="18" charset="0"/>
                          </a:rPr>
                        </m:ctrlPr>
                      </m:radPr>
                      <m:deg/>
                      <m:e>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𝜇</m:t>
                                </m:r>
                              </m:e>
                              <m:sub>
                                <m:r>
                                  <a:rPr lang="en-GB" i="1">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rPr>
                              <m:t>𝜔</m:t>
                            </m:r>
                          </m:num>
                          <m:den>
                            <m:r>
                              <a:rPr lang="en-GB" i="1">
                                <a:solidFill>
                                  <a:srgbClr val="000000"/>
                                </a:solidFill>
                                <a:latin typeface="Cambria Math" panose="02040503050406030204" pitchFamily="18" charset="0"/>
                              </a:rPr>
                              <m:t>2</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𝜎</m:t>
                                </m:r>
                              </m:e>
                              <m:sub>
                                <m:r>
                                  <a:rPr lang="en-GB" i="1">
                                    <a:solidFill>
                                      <a:srgbClr val="000000"/>
                                    </a:solidFill>
                                    <a:latin typeface="Cambria Math" panose="02040503050406030204" pitchFamily="18" charset="0"/>
                                  </a:rPr>
                                  <m:t>𝑛</m:t>
                                </m:r>
                              </m:sub>
                            </m:sSub>
                          </m:den>
                        </m:f>
                      </m:e>
                    </m:rad>
                  </m:oMath>
                </a14:m>
                <a:endParaRPr lang="en-GB" dirty="0"/>
              </a:p>
            </p:txBody>
          </p:sp>
        </mc:Choice>
        <mc:Fallback xmlns="">
          <p:sp>
            <p:nvSpPr>
              <p:cNvPr id="23" name="Object 2"/>
              <p:cNvSpPr txBox="1">
                <a:spLocks noRot="1" noChangeAspect="1" noMove="1" noResize="1" noEditPoints="1" noAdjustHandles="1" noChangeArrowheads="1" noChangeShapeType="1" noTextEdit="1"/>
              </p:cNvSpPr>
              <p:nvPr/>
            </p:nvSpPr>
            <p:spPr bwMode="auto">
              <a:xfrm>
                <a:off x="5867400" y="1344180"/>
                <a:ext cx="2971799" cy="809625"/>
              </a:xfrm>
              <a:prstGeom prst="rect">
                <a:avLst/>
              </a:prstGeom>
              <a:blipFill>
                <a:blip r:embed="rId3"/>
                <a:stretch>
                  <a:fillRect l="-1848"/>
                </a:stretch>
              </a:blipFill>
            </p:spPr>
            <p:txBody>
              <a:bodyPr/>
              <a:lstStyle/>
              <a:p>
                <a:r>
                  <a:rPr lang="en-GB">
                    <a:noFill/>
                  </a:rPr>
                  <a:t> </a:t>
                </a:r>
              </a:p>
            </p:txBody>
          </p:sp>
        </mc:Fallback>
      </mc:AlternateContent>
      <p:graphicFrame>
        <p:nvGraphicFramePr>
          <p:cNvPr id="24" name="Object 3"/>
          <p:cNvGraphicFramePr>
            <a:graphicFrameLocks noChangeAspect="1"/>
          </p:cNvGraphicFramePr>
          <p:nvPr>
            <p:extLst>
              <p:ext uri="{D42A27DB-BD31-4B8C-83A1-F6EECF244321}">
                <p14:modId xmlns:p14="http://schemas.microsoft.com/office/powerpoint/2010/main" val="4019830407"/>
              </p:ext>
            </p:extLst>
          </p:nvPr>
        </p:nvGraphicFramePr>
        <p:xfrm>
          <a:off x="2997200" y="2532084"/>
          <a:ext cx="4622800" cy="1166812"/>
        </p:xfrm>
        <a:graphic>
          <a:graphicData uri="http://schemas.openxmlformats.org/presentationml/2006/ole">
            <mc:AlternateContent xmlns:mc="http://schemas.openxmlformats.org/markup-compatibility/2006">
              <mc:Choice xmlns:v="urn:schemas-microsoft-com:vml" Requires="v">
                <p:oleObj name="Equation" r:id="rId4" imgW="2717640" imgH="685800" progId="Equation.3">
                  <p:embed/>
                </p:oleObj>
              </mc:Choice>
              <mc:Fallback>
                <p:oleObj name="Equation" r:id="rId4" imgW="2717640" imgH="685800" progId="Equation.3">
                  <p:embed/>
                  <p:pic>
                    <p:nvPicPr>
                      <p:cNvPr id="230403"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7200" y="2532084"/>
                        <a:ext cx="4622800" cy="1166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4"/>
          <p:cNvGraphicFramePr>
            <a:graphicFrameLocks noChangeAspect="1"/>
          </p:cNvGraphicFramePr>
          <p:nvPr>
            <p:extLst>
              <p:ext uri="{D42A27DB-BD31-4B8C-83A1-F6EECF244321}">
                <p14:modId xmlns:p14="http://schemas.microsoft.com/office/powerpoint/2010/main" val="81449459"/>
              </p:ext>
            </p:extLst>
          </p:nvPr>
        </p:nvGraphicFramePr>
        <p:xfrm>
          <a:off x="990600" y="4595510"/>
          <a:ext cx="7259638" cy="712787"/>
        </p:xfrm>
        <a:graphic>
          <a:graphicData uri="http://schemas.openxmlformats.org/presentationml/2006/ole">
            <mc:AlternateContent xmlns:mc="http://schemas.openxmlformats.org/markup-compatibility/2006">
              <mc:Choice xmlns:v="urn:schemas-microsoft-com:vml" Requires="v">
                <p:oleObj name="Equation" r:id="rId6" imgW="4267080" imgH="419040" progId="Equation.3">
                  <p:embed/>
                </p:oleObj>
              </mc:Choice>
              <mc:Fallback>
                <p:oleObj name="Equation" r:id="rId6" imgW="4267080" imgH="419040" progId="Equation.3">
                  <p:embed/>
                  <p:pic>
                    <p:nvPicPr>
                      <p:cNvPr id="230404"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0600" y="4595510"/>
                        <a:ext cx="7259638" cy="712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Footer Placeholder 2">
            <a:extLst>
              <a:ext uri="{FF2B5EF4-FFF2-40B4-BE49-F238E27FC236}">
                <a16:creationId xmlns:a16="http://schemas.microsoft.com/office/drawing/2014/main" id="{1A412347-55E1-49CB-8FF7-C181F58796A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7785A517-9601-4A92-B48C-9602FE204C0C}"/>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388322241"/>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pPr>
              <a:defRPr/>
            </a:pPr>
            <a:fld id="{86059C34-4C06-44D0-B679-CE2E827A8B57}" type="slidenum">
              <a:rPr lang="en-US"/>
              <a:pPr>
                <a:defRPr/>
              </a:pPr>
              <a:t>37</a:t>
            </a:fld>
            <a:endParaRPr lang="en-US" dirty="0"/>
          </a:p>
        </p:txBody>
      </p:sp>
      <p:sp>
        <p:nvSpPr>
          <p:cNvPr id="7180" name="Rectangle 2"/>
          <p:cNvSpPr>
            <a:spLocks noGrp="1" noChangeArrowheads="1"/>
          </p:cNvSpPr>
          <p:nvPr>
            <p:ph type="title" sz="quarter" idx="4294967295"/>
          </p:nvPr>
        </p:nvSpPr>
        <p:spPr>
          <a:xfrm>
            <a:off x="990600" y="113514"/>
            <a:ext cx="7086600" cy="762000"/>
          </a:xfrm>
        </p:spPr>
        <p:txBody>
          <a:bodyPr>
            <a:normAutofit/>
          </a:bodyPr>
          <a:lstStyle/>
          <a:p>
            <a:pPr algn="ctr"/>
            <a:r>
              <a:rPr lang="en-GB" dirty="0"/>
              <a:t>BCS Theory</a:t>
            </a:r>
          </a:p>
        </p:txBody>
      </p:sp>
      <p:sp>
        <p:nvSpPr>
          <p:cNvPr id="15" name="Rectangle 13"/>
          <p:cNvSpPr txBox="1">
            <a:spLocks noChangeArrowheads="1"/>
          </p:cNvSpPr>
          <p:nvPr/>
        </p:nvSpPr>
        <p:spPr>
          <a:xfrm>
            <a:off x="228600" y="879868"/>
            <a:ext cx="8821737" cy="510540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en-GB" sz="2000" dirty="0"/>
              <a:t>General and complicated equations can be approximated for low frequencies </a:t>
            </a:r>
            <a:r>
              <a:rPr lang="en-GB" sz="2000" i="1" dirty="0">
                <a:latin typeface="Times New Roman" pitchFamily="18" charset="0"/>
              </a:rPr>
              <a:t>h</a:t>
            </a:r>
            <a:r>
              <a:rPr lang="en-GB" sz="2000" i="1" dirty="0">
                <a:latin typeface="Times New Roman" pitchFamily="18" charset="0"/>
                <a:sym typeface="Symbol" pitchFamily="18" charset="2"/>
              </a:rPr>
              <a:t> </a:t>
            </a:r>
            <a:r>
              <a:rPr lang="en-US" sz="2000" i="1" dirty="0">
                <a:latin typeface="Times New Roman" pitchFamily="18" charset="0"/>
                <a:cs typeface="Arial" pitchFamily="34" charset="0"/>
                <a:sym typeface="Symbol" pitchFamily="18" charset="2"/>
              </a:rPr>
              <a:t>«2</a:t>
            </a:r>
            <a:r>
              <a:rPr lang="en-GB" sz="2000" dirty="0"/>
              <a:t> as:</a:t>
            </a:r>
          </a:p>
          <a:p>
            <a:endParaRPr lang="en-GB" sz="2000" dirty="0"/>
          </a:p>
          <a:p>
            <a:endParaRPr lang="en-GB" sz="2000" dirty="0"/>
          </a:p>
          <a:p>
            <a:pPr marL="0" indent="0">
              <a:buNone/>
            </a:pPr>
            <a:endParaRPr lang="en-GB" sz="2000" dirty="0"/>
          </a:p>
          <a:p>
            <a:r>
              <a:rPr lang="en-GB" sz="2000" dirty="0"/>
              <a:t>The surface impedance </a:t>
            </a:r>
            <a:r>
              <a:rPr lang="en-GB" sz="2000" i="1" dirty="0">
                <a:latin typeface="Times New Roman" pitchFamily="18" charset="0"/>
              </a:rPr>
              <a:t>Z</a:t>
            </a:r>
            <a:r>
              <a:rPr lang="en-GB" sz="2000" dirty="0"/>
              <a:t> can be calculated from </a:t>
            </a:r>
            <a:r>
              <a:rPr lang="en-GB" sz="2000" i="1" dirty="0">
                <a:latin typeface="Arial Unicode MS" pitchFamily="34" charset="-128"/>
                <a:sym typeface="Symbol" pitchFamily="18" charset="2"/>
              </a:rPr>
              <a:t></a:t>
            </a:r>
            <a:r>
              <a:rPr lang="en-GB" sz="2000" i="1" baseline="-25000" dirty="0">
                <a:latin typeface="Arial Unicode MS" pitchFamily="34" charset="-128"/>
                <a:sym typeface="Symbol" pitchFamily="18" charset="2"/>
              </a:rPr>
              <a:t>1</a:t>
            </a:r>
            <a:r>
              <a:rPr lang="en-GB" sz="2000" i="1" dirty="0">
                <a:latin typeface="Arial Unicode MS" pitchFamily="34" charset="-128"/>
                <a:sym typeface="Symbol" pitchFamily="18" charset="2"/>
              </a:rPr>
              <a:t>/</a:t>
            </a:r>
            <a:r>
              <a:rPr lang="en-GB" sz="2000" i="1" baseline="-25000" dirty="0">
                <a:latin typeface="Arial Unicode MS" pitchFamily="34" charset="-128"/>
                <a:sym typeface="Symbol" pitchFamily="18" charset="2"/>
              </a:rPr>
              <a:t>n</a:t>
            </a:r>
            <a:r>
              <a:rPr lang="en-GB" sz="2000" dirty="0">
                <a:solidFill>
                  <a:srgbClr val="1401C5"/>
                </a:solidFill>
                <a:latin typeface="Arial Unicode MS" pitchFamily="34" charset="-128"/>
                <a:sym typeface="Symbol" pitchFamily="18" charset="2"/>
              </a:rPr>
              <a:t> </a:t>
            </a:r>
            <a:r>
              <a:rPr lang="en-GB" sz="2000" dirty="0">
                <a:sym typeface="Symbol" pitchFamily="18" charset="2"/>
              </a:rPr>
              <a:t>and</a:t>
            </a:r>
            <a:r>
              <a:rPr lang="en-GB" sz="2000" dirty="0">
                <a:solidFill>
                  <a:srgbClr val="1401C5"/>
                </a:solidFill>
                <a:latin typeface="Arial Unicode MS" pitchFamily="34" charset="-128"/>
                <a:sym typeface="Symbol" pitchFamily="18" charset="2"/>
              </a:rPr>
              <a:t> </a:t>
            </a:r>
            <a:r>
              <a:rPr lang="en-GB" sz="2000" i="1" dirty="0">
                <a:latin typeface="Arial Unicode MS" pitchFamily="34" charset="-128"/>
                <a:sym typeface="Symbol" pitchFamily="18" charset="2"/>
              </a:rPr>
              <a:t></a:t>
            </a:r>
            <a:r>
              <a:rPr lang="en-GB" sz="2000" i="1" baseline="-25000" dirty="0">
                <a:latin typeface="Arial Unicode MS" pitchFamily="34" charset="-128"/>
                <a:sym typeface="Symbol" pitchFamily="18" charset="2"/>
              </a:rPr>
              <a:t>2</a:t>
            </a:r>
            <a:r>
              <a:rPr lang="en-GB" sz="2000" i="1" dirty="0">
                <a:latin typeface="Arial Unicode MS" pitchFamily="34" charset="-128"/>
                <a:sym typeface="Symbol" pitchFamily="18" charset="2"/>
              </a:rPr>
              <a:t>/</a:t>
            </a:r>
            <a:r>
              <a:rPr lang="en-GB" sz="2000" i="1" baseline="-25000" dirty="0">
                <a:latin typeface="Arial Unicode MS" pitchFamily="34" charset="-128"/>
                <a:sym typeface="Symbol" pitchFamily="18" charset="2"/>
              </a:rPr>
              <a:t>n</a:t>
            </a:r>
            <a:endParaRPr lang="en-GB" sz="2000" dirty="0">
              <a:solidFill>
                <a:srgbClr val="1401C5"/>
              </a:solidFill>
              <a:latin typeface="Arial Unicode MS" pitchFamily="34" charset="-128"/>
              <a:sym typeface="Symbol" pitchFamily="18" charset="2"/>
            </a:endParaRPr>
          </a:p>
          <a:p>
            <a:r>
              <a:rPr lang="en-GB" sz="2000" dirty="0"/>
              <a:t>However the formulas seen until now are approximate valid only in a very specific limit.</a:t>
            </a:r>
          </a:p>
          <a:p>
            <a:r>
              <a:rPr lang="en-GB" sz="2000" dirty="0"/>
              <a:t>Calculations can be done having a full validity range (but only for </a:t>
            </a:r>
            <a:r>
              <a:rPr lang="en-GB" sz="2000" i="1" dirty="0"/>
              <a:t>H</a:t>
            </a:r>
            <a:r>
              <a:rPr lang="en-GB" sz="2000" i="1" baseline="-25000" dirty="0"/>
              <a:t>RF</a:t>
            </a:r>
            <a:r>
              <a:rPr lang="en-GB" sz="2000" i="1" dirty="0"/>
              <a:t>&lt;&lt;</a:t>
            </a:r>
            <a:r>
              <a:rPr lang="en-GB" sz="2000" i="1" dirty="0" err="1"/>
              <a:t>H</a:t>
            </a:r>
            <a:r>
              <a:rPr lang="en-GB" sz="2000" i="1" baseline="-25000" dirty="0" err="1"/>
              <a:t>c</a:t>
            </a:r>
            <a:r>
              <a:rPr lang="en-GB" sz="2000" dirty="0"/>
              <a:t>)</a:t>
            </a:r>
          </a:p>
          <a:p>
            <a:r>
              <a:rPr lang="en-US" sz="1800" dirty="0">
                <a:latin typeface="Cambria" panose="02040503050406030204" pitchFamily="18" charset="0"/>
                <a:ea typeface="Cambria" panose="02040503050406030204" pitchFamily="18" charset="0"/>
              </a:rPr>
              <a:t>Δ is the energy gap between the ground state of the cooper pairs and the next higher state where they disintegrate into single electrons</a:t>
            </a:r>
          </a:p>
          <a:p>
            <a:pPr lvl="1"/>
            <a:r>
              <a:rPr lang="en-GB" sz="1600" dirty="0" err="1"/>
              <a:t>Abrikosov</a:t>
            </a:r>
            <a:r>
              <a:rPr lang="en-GB" sz="1600" dirty="0"/>
              <a:t> </a:t>
            </a:r>
            <a:r>
              <a:rPr lang="en-GB" sz="1600" dirty="0" err="1"/>
              <a:t>Gorkov</a:t>
            </a:r>
            <a:r>
              <a:rPr lang="en-GB" sz="1600" dirty="0"/>
              <a:t> </a:t>
            </a:r>
            <a:r>
              <a:rPr lang="en-GB" sz="1600" dirty="0" err="1"/>
              <a:t>Khalatnikov</a:t>
            </a:r>
            <a:r>
              <a:rPr lang="en-GB" sz="1600" dirty="0"/>
              <a:t>, JETP 35 (1959) 182</a:t>
            </a:r>
          </a:p>
          <a:p>
            <a:pPr lvl="1"/>
            <a:r>
              <a:rPr lang="en-GB" sz="1600" dirty="0"/>
              <a:t>Miller, Phys. Rev. 113 (1959) 1209</a:t>
            </a:r>
          </a:p>
          <a:p>
            <a:pPr lvl="1"/>
            <a:r>
              <a:rPr lang="en-GB" sz="1600" dirty="0"/>
              <a:t>Nam, Phys. Rev. A 156 (1967) 470</a:t>
            </a:r>
          </a:p>
          <a:p>
            <a:pPr lvl="1"/>
            <a:r>
              <a:rPr lang="en-GB" sz="1600" dirty="0" err="1">
                <a:solidFill>
                  <a:srgbClr val="FF0000"/>
                </a:solidFill>
              </a:rPr>
              <a:t>Halbritter</a:t>
            </a:r>
            <a:r>
              <a:rPr lang="en-GB" sz="1600" dirty="0">
                <a:solidFill>
                  <a:srgbClr val="FF0000"/>
                </a:solidFill>
              </a:rPr>
              <a:t>, Z. Phys. 238 (1970) 466 and KFK Ext. </a:t>
            </a:r>
            <a:r>
              <a:rPr lang="en-GB" sz="1600" dirty="0" err="1">
                <a:solidFill>
                  <a:srgbClr val="FF0000"/>
                </a:solidFill>
              </a:rPr>
              <a:t>Bericht</a:t>
            </a:r>
            <a:r>
              <a:rPr lang="en-GB" sz="1600" dirty="0">
                <a:solidFill>
                  <a:srgbClr val="FF0000"/>
                </a:solidFill>
              </a:rPr>
              <a:t> 3/70-6</a:t>
            </a:r>
          </a:p>
        </p:txBody>
      </p:sp>
      <p:graphicFrame>
        <p:nvGraphicFramePr>
          <p:cNvPr id="16" name="Object 14"/>
          <p:cNvGraphicFramePr>
            <a:graphicFrameLocks noChangeAspect="1"/>
          </p:cNvGraphicFramePr>
          <p:nvPr>
            <p:extLst>
              <p:ext uri="{D42A27DB-BD31-4B8C-83A1-F6EECF244321}">
                <p14:modId xmlns:p14="http://schemas.microsoft.com/office/powerpoint/2010/main" val="4142020466"/>
              </p:ext>
            </p:extLst>
          </p:nvPr>
        </p:nvGraphicFramePr>
        <p:xfrm>
          <a:off x="1524000" y="1524000"/>
          <a:ext cx="5761038" cy="720725"/>
        </p:xfrm>
        <a:graphic>
          <a:graphicData uri="http://schemas.openxmlformats.org/presentationml/2006/ole">
            <mc:AlternateContent xmlns:mc="http://schemas.openxmlformats.org/markup-compatibility/2006">
              <mc:Choice xmlns:v="urn:schemas-microsoft-com:vml" Requires="v">
                <p:oleObj name="Equation" r:id="rId3" imgW="3352680" imgH="419040" progId="Equation.3">
                  <p:embed/>
                </p:oleObj>
              </mc:Choice>
              <mc:Fallback>
                <p:oleObj name="Equation" r:id="rId3" imgW="3352680" imgH="419040" progId="Equation.3">
                  <p:embed/>
                  <p:pic>
                    <p:nvPicPr>
                      <p:cNvPr id="175118" name="Object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524000"/>
                        <a:ext cx="5761038"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Footer Placeholder 2">
            <a:extLst>
              <a:ext uri="{FF2B5EF4-FFF2-40B4-BE49-F238E27FC236}">
                <a16:creationId xmlns:a16="http://schemas.microsoft.com/office/drawing/2014/main" id="{85659BBD-78D5-46C6-86DE-5A1978432892}"/>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BE98C247-598E-4A07-8764-ACC3688A247F}"/>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7EA82B6D-395E-4137-8A61-CB733C5FBB5D}"/>
              </a:ext>
            </a:extLst>
          </p:cNvPr>
          <p:cNvSpPr txBox="1"/>
          <p:nvPr/>
        </p:nvSpPr>
        <p:spPr>
          <a:xfrm>
            <a:off x="304800" y="5486400"/>
            <a:ext cx="8200643" cy="646331"/>
          </a:xfrm>
          <a:prstGeom prst="rect">
            <a:avLst/>
          </a:prstGeom>
          <a:noFill/>
        </p:spPr>
        <p:txBody>
          <a:bodyPr wrap="none" rtlCol="0">
            <a:spAutoFit/>
          </a:bodyPr>
          <a:lstStyle/>
          <a:p>
            <a:r>
              <a:rPr lang="en-US" dirty="0"/>
              <a:t>Those equations can be solved numerically. Some people still use the Fortran program written by</a:t>
            </a:r>
          </a:p>
          <a:p>
            <a:r>
              <a:rPr lang="en-US" dirty="0" err="1"/>
              <a:t>Halbritter</a:t>
            </a:r>
            <a:r>
              <a:rPr lang="en-US" dirty="0"/>
              <a:t> in 1970 now converted into C-language </a:t>
            </a:r>
            <a:endParaRPr lang="en-GB" dirty="0"/>
          </a:p>
        </p:txBody>
      </p:sp>
    </p:spTree>
    <p:extLst>
      <p:ext uri="{BB962C8B-B14F-4D97-AF65-F5344CB8AC3E}">
        <p14:creationId xmlns:p14="http://schemas.microsoft.com/office/powerpoint/2010/main" val="682468319"/>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4" name="Rectangle 2"/>
          <p:cNvSpPr>
            <a:spLocks noGrp="1" noChangeArrowheads="1"/>
          </p:cNvSpPr>
          <p:nvPr>
            <p:ph type="title" idx="4294967295"/>
          </p:nvPr>
        </p:nvSpPr>
        <p:spPr>
          <a:xfrm>
            <a:off x="76200" y="63650"/>
            <a:ext cx="8991600" cy="762000"/>
          </a:xfrm>
        </p:spPr>
        <p:txBody>
          <a:bodyPr>
            <a:normAutofit/>
          </a:bodyPr>
          <a:lstStyle/>
          <a:p>
            <a:pPr algn="ctr" eaLnBrk="1" hangingPunct="1"/>
            <a:r>
              <a:rPr lang="en-GB" sz="3600" dirty="0"/>
              <a:t>BCS Surface Resistance (1/2)</a:t>
            </a:r>
          </a:p>
        </p:txBody>
      </p:sp>
      <p:pic>
        <p:nvPicPr>
          <p:cNvPr id="9227" name="Picture 11"/>
          <p:cNvPicPr>
            <a:picLocks noChangeAspect="1" noChangeArrowheads="1"/>
          </p:cNvPicPr>
          <p:nvPr/>
        </p:nvPicPr>
        <p:blipFill>
          <a:blip r:embed="rId3" cstate="print"/>
          <a:srcRect/>
          <a:stretch>
            <a:fillRect/>
          </a:stretch>
        </p:blipFill>
        <p:spPr bwMode="auto">
          <a:xfrm>
            <a:off x="1295400" y="1295400"/>
            <a:ext cx="3214688" cy="4865688"/>
          </a:xfrm>
          <a:prstGeom prst="rect">
            <a:avLst/>
          </a:prstGeom>
          <a:noFill/>
          <a:ln w="9525">
            <a:noFill/>
            <a:miter lim="800000"/>
            <a:headEnd/>
            <a:tailEnd/>
          </a:ln>
        </p:spPr>
      </p:pic>
      <p:graphicFrame>
        <p:nvGraphicFramePr>
          <p:cNvPr id="9219" name="Object 9"/>
          <p:cNvGraphicFramePr>
            <a:graphicFrameLocks noChangeAspect="1"/>
          </p:cNvGraphicFramePr>
          <p:nvPr/>
        </p:nvGraphicFramePr>
        <p:xfrm>
          <a:off x="5468146" y="4327880"/>
          <a:ext cx="2419350" cy="588962"/>
        </p:xfrm>
        <a:graphic>
          <a:graphicData uri="http://schemas.openxmlformats.org/presentationml/2006/ole">
            <mc:AlternateContent xmlns:mc="http://schemas.openxmlformats.org/markup-compatibility/2006">
              <mc:Choice xmlns:v="urn:schemas-microsoft-com:vml" Requires="v">
                <p:oleObj name="Equation" r:id="rId4" imgW="990360" imgH="241200" progId="Equation.3">
                  <p:embed/>
                </p:oleObj>
              </mc:Choice>
              <mc:Fallback>
                <p:oleObj name="Equation" r:id="rId4" imgW="990360" imgH="241200" progId="Equation.3">
                  <p:embed/>
                  <p:pic>
                    <p:nvPicPr>
                      <p:cNvPr id="9219" name="Object 9"/>
                      <p:cNvPicPr>
                        <a:picLocks noChangeAspect="1" noChangeArrowheads="1"/>
                      </p:cNvPicPr>
                      <p:nvPr/>
                    </p:nvPicPr>
                    <p:blipFill>
                      <a:blip r:embed="rId5"/>
                      <a:srcRect/>
                      <a:stretch>
                        <a:fillRect/>
                      </a:stretch>
                    </p:blipFill>
                    <p:spPr bwMode="auto">
                      <a:xfrm>
                        <a:off x="5468146" y="4327880"/>
                        <a:ext cx="2419350" cy="588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 name="Text Placeholder 11"/>
          <p:cNvSpPr>
            <a:spLocks noGrp="1"/>
          </p:cNvSpPr>
          <p:nvPr>
            <p:ph type="body" idx="4294967295"/>
          </p:nvPr>
        </p:nvSpPr>
        <p:spPr>
          <a:xfrm>
            <a:off x="457200" y="825650"/>
            <a:ext cx="7772400" cy="685800"/>
          </a:xfrm>
        </p:spPr>
        <p:txBody>
          <a:bodyPr/>
          <a:lstStyle/>
          <a:p>
            <a:pPr lvl="0"/>
            <a:r>
              <a:rPr lang="en-GB" sz="2800" dirty="0"/>
              <a:t>Material parameter dependence of </a:t>
            </a:r>
            <a:r>
              <a:rPr lang="en-GB" sz="2800" i="1" dirty="0"/>
              <a:t>R</a:t>
            </a:r>
            <a:r>
              <a:rPr lang="en-GB" sz="2800" baseline="-25000" dirty="0"/>
              <a:t>s</a:t>
            </a:r>
            <a:r>
              <a:rPr lang="en-GB" sz="2800" dirty="0"/>
              <a:t> (</a:t>
            </a:r>
            <a:r>
              <a:rPr lang="en-GB" sz="2800" i="1" dirty="0"/>
              <a:t>T</a:t>
            </a:r>
            <a:r>
              <a:rPr lang="en-GB" sz="2800" dirty="0"/>
              <a:t>, </a:t>
            </a:r>
            <a:r>
              <a:rPr lang="en-GB" sz="2800" i="1" dirty="0"/>
              <a:t>f </a:t>
            </a:r>
            <a:r>
              <a:rPr lang="en-GB" sz="2800" dirty="0"/>
              <a:t>)</a:t>
            </a:r>
            <a:endParaRPr lang="en-GB" dirty="0"/>
          </a:p>
        </p:txBody>
      </p:sp>
      <p:sp>
        <p:nvSpPr>
          <p:cNvPr id="13" name="TextBox 12"/>
          <p:cNvSpPr txBox="1"/>
          <p:nvPr/>
        </p:nvSpPr>
        <p:spPr>
          <a:xfrm>
            <a:off x="1848839" y="4332821"/>
            <a:ext cx="2717846"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RRR: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residual resistance ratio</a:t>
            </a:r>
          </a:p>
        </p:txBody>
      </p:sp>
      <p:graphicFrame>
        <p:nvGraphicFramePr>
          <p:cNvPr id="14" name="Object 9"/>
          <p:cNvGraphicFramePr>
            <a:graphicFrameLocks noChangeAspect="1"/>
          </p:cNvGraphicFramePr>
          <p:nvPr/>
        </p:nvGraphicFramePr>
        <p:xfrm>
          <a:off x="1961597" y="4794486"/>
          <a:ext cx="808037" cy="416243"/>
        </p:xfrm>
        <a:graphic>
          <a:graphicData uri="http://schemas.openxmlformats.org/presentationml/2006/ole">
            <mc:AlternateContent xmlns:mc="http://schemas.openxmlformats.org/markup-compatibility/2006">
              <mc:Choice xmlns:v="urn:schemas-microsoft-com:vml" Requires="v">
                <p:oleObj name="Equation" r:id="rId6" imgW="838080" imgH="431640" progId="Equation.3">
                  <p:embed/>
                </p:oleObj>
              </mc:Choice>
              <mc:Fallback>
                <p:oleObj name="Equation" r:id="rId6" imgW="838080" imgH="431640" progId="Equation.3">
                  <p:embed/>
                  <p:pic>
                    <p:nvPicPr>
                      <p:cNvPr id="14" name="Object 9"/>
                      <p:cNvPicPr>
                        <a:picLocks noChangeAspect="1" noChangeArrowheads="1"/>
                      </p:cNvPicPr>
                      <p:nvPr/>
                    </p:nvPicPr>
                    <p:blipFill>
                      <a:blip r:embed="rId7"/>
                      <a:srcRect/>
                      <a:stretch>
                        <a:fillRect/>
                      </a:stretch>
                    </p:blipFill>
                    <p:spPr bwMode="auto">
                      <a:xfrm>
                        <a:off x="1961597" y="4794486"/>
                        <a:ext cx="808037" cy="416243"/>
                      </a:xfrm>
                      <a:prstGeom prst="rect">
                        <a:avLst/>
                      </a:prstGeom>
                      <a:noFill/>
                      <a:ln>
                        <a:noFill/>
                      </a:ln>
                      <a:effectLst/>
                    </p:spPr>
                  </p:pic>
                </p:oleObj>
              </mc:Fallback>
            </mc:AlternateContent>
          </a:graphicData>
        </a:graphic>
      </p:graphicFrame>
      <p:sp>
        <p:nvSpPr>
          <p:cNvPr id="4" name="Footer Placeholder 3">
            <a:extLst>
              <a:ext uri="{FF2B5EF4-FFF2-40B4-BE49-F238E27FC236}">
                <a16:creationId xmlns:a16="http://schemas.microsoft.com/office/drawing/2014/main" id="{0EB852EF-8093-4774-924F-52DBE7A539FE}"/>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468C1C07-9594-4B62-ABC8-E0236668AA97}"/>
              </a:ext>
            </a:extLst>
          </p:cNvPr>
          <p:cNvSpPr>
            <a:spLocks noGrp="1"/>
          </p:cNvSpPr>
          <p:nvPr>
            <p:ph type="dt" sz="half" idx="10"/>
          </p:nvPr>
        </p:nvSpPr>
        <p:spPr/>
        <p:txBody>
          <a:bodyPr/>
          <a:lstStyle/>
          <a:p>
            <a:r>
              <a:rPr lang="en-US"/>
              <a:t>Feb 2021</a:t>
            </a:r>
            <a:endParaRPr lang="en-GB" dirty="0"/>
          </a:p>
        </p:txBody>
      </p:sp>
      <p:sp>
        <p:nvSpPr>
          <p:cNvPr id="5" name="Slide Number Placeholder 4">
            <a:extLst>
              <a:ext uri="{FF2B5EF4-FFF2-40B4-BE49-F238E27FC236}">
                <a16:creationId xmlns:a16="http://schemas.microsoft.com/office/drawing/2014/main" id="{8DDD4D72-22BE-4026-A917-848AA5AAB9F5}"/>
              </a:ext>
            </a:extLst>
          </p:cNvPr>
          <p:cNvSpPr>
            <a:spLocks noGrp="1"/>
          </p:cNvSpPr>
          <p:nvPr>
            <p:ph type="sldNum" sz="quarter" idx="12"/>
          </p:nvPr>
        </p:nvSpPr>
        <p:spPr/>
        <p:txBody>
          <a:bodyPr/>
          <a:lstStyle/>
          <a:p>
            <a:fld id="{6ECABC72-D80C-4584-B325-A0C029A8E655}" type="slidenum">
              <a:rPr lang="en-GB" smtClean="0"/>
              <a:pPr/>
              <a:t>38</a:t>
            </a:fld>
            <a:endParaRPr lang="en-GB" dirty="0"/>
          </a:p>
        </p:txBody>
      </p:sp>
      <p:sp>
        <p:nvSpPr>
          <p:cNvPr id="8" name="TextBox 7">
            <a:extLst>
              <a:ext uri="{FF2B5EF4-FFF2-40B4-BE49-F238E27FC236}">
                <a16:creationId xmlns:a16="http://schemas.microsoft.com/office/drawing/2014/main" id="{B45BEEDF-9A95-4E47-939B-5524B0F18532}"/>
              </a:ext>
            </a:extLst>
          </p:cNvPr>
          <p:cNvSpPr txBox="1"/>
          <p:nvPr/>
        </p:nvSpPr>
        <p:spPr>
          <a:xfrm>
            <a:off x="2282509" y="1444373"/>
            <a:ext cx="1787669" cy="369332"/>
          </a:xfrm>
          <a:prstGeom prst="rect">
            <a:avLst/>
          </a:prstGeom>
          <a:solidFill>
            <a:srgbClr val="FFC000"/>
          </a:solidFill>
        </p:spPr>
        <p:txBody>
          <a:bodyPr wrap="none" rtlCol="0">
            <a:spAutoFit/>
          </a:bodyPr>
          <a:lstStyle/>
          <a:p>
            <a:r>
              <a:rPr lang="en-US" dirty="0"/>
              <a:t>Niobium @ 3 GHz</a:t>
            </a:r>
            <a:endParaRPr lang="en-GB" dirty="0"/>
          </a:p>
        </p:txBody>
      </p:sp>
      <p:cxnSp>
        <p:nvCxnSpPr>
          <p:cNvPr id="10" name="Straight Connector 9">
            <a:extLst>
              <a:ext uri="{FF2B5EF4-FFF2-40B4-BE49-F238E27FC236}">
                <a16:creationId xmlns:a16="http://schemas.microsoft.com/office/drawing/2014/main" id="{B017AC1A-0092-446E-A670-6829C4503E72}"/>
              </a:ext>
            </a:extLst>
          </p:cNvPr>
          <p:cNvCxnSpPr>
            <a:cxnSpLocks/>
          </p:cNvCxnSpPr>
          <p:nvPr/>
        </p:nvCxnSpPr>
        <p:spPr>
          <a:xfrm>
            <a:off x="3176343" y="3471411"/>
            <a:ext cx="22400" cy="191848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9" name="Straight Connector 28">
            <a:extLst>
              <a:ext uri="{FF2B5EF4-FFF2-40B4-BE49-F238E27FC236}">
                <a16:creationId xmlns:a16="http://schemas.microsoft.com/office/drawing/2014/main" id="{97FF4D23-10CD-496A-BF8E-5077412D64EE}"/>
              </a:ext>
            </a:extLst>
          </p:cNvPr>
          <p:cNvCxnSpPr>
            <a:cxnSpLocks/>
          </p:cNvCxnSpPr>
          <p:nvPr/>
        </p:nvCxnSpPr>
        <p:spPr>
          <a:xfrm flipH="1">
            <a:off x="1650875" y="3426936"/>
            <a:ext cx="152546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TextBox 27">
            <a:extLst>
              <a:ext uri="{FF2B5EF4-FFF2-40B4-BE49-F238E27FC236}">
                <a16:creationId xmlns:a16="http://schemas.microsoft.com/office/drawing/2014/main" id="{FA7618A4-F7CB-4F7E-9E0C-95AAC1FD78C2}"/>
              </a:ext>
            </a:extLst>
          </p:cNvPr>
          <p:cNvSpPr txBox="1"/>
          <p:nvPr/>
        </p:nvSpPr>
        <p:spPr>
          <a:xfrm>
            <a:off x="1635175" y="2859242"/>
            <a:ext cx="1194558" cy="523220"/>
          </a:xfrm>
          <a:prstGeom prst="rect">
            <a:avLst/>
          </a:prstGeom>
          <a:noFill/>
        </p:spPr>
        <p:txBody>
          <a:bodyPr wrap="none" rtlCol="0">
            <a:spAutoFit/>
          </a:bodyPr>
          <a:lstStyle/>
          <a:p>
            <a:r>
              <a:rPr lang="en-US" sz="1400" dirty="0"/>
              <a:t>example for 2K</a:t>
            </a:r>
          </a:p>
          <a:p>
            <a:r>
              <a:rPr lang="en-US" sz="1400" dirty="0"/>
              <a:t>this graphic</a:t>
            </a:r>
            <a:endParaRPr lang="en-GB" sz="1400" dirty="0"/>
          </a:p>
        </p:txBody>
      </p:sp>
      <p:sp>
        <p:nvSpPr>
          <p:cNvPr id="9" name="TextBox 8">
            <a:extLst>
              <a:ext uri="{FF2B5EF4-FFF2-40B4-BE49-F238E27FC236}">
                <a16:creationId xmlns:a16="http://schemas.microsoft.com/office/drawing/2014/main" id="{C7EFD540-AE01-4CEB-B356-754CF1EF4351}"/>
              </a:ext>
            </a:extLst>
          </p:cNvPr>
          <p:cNvSpPr txBox="1"/>
          <p:nvPr/>
        </p:nvSpPr>
        <p:spPr>
          <a:xfrm>
            <a:off x="5057287" y="5342424"/>
            <a:ext cx="3765030" cy="923330"/>
          </a:xfrm>
          <a:prstGeom prst="rect">
            <a:avLst/>
          </a:prstGeom>
          <a:noFill/>
        </p:spPr>
        <p:txBody>
          <a:bodyPr wrap="square" rtlCol="0">
            <a:spAutoFit/>
          </a:bodyPr>
          <a:lstStyle/>
          <a:p>
            <a:r>
              <a:rPr lang="en-US" dirty="0"/>
              <a:t>Different purity (RRR) often gives rise to different residual resistance </a:t>
            </a:r>
          </a:p>
          <a:p>
            <a:endParaRPr lang="en-GB" dirty="0"/>
          </a:p>
        </p:txBody>
      </p:sp>
      <p:graphicFrame>
        <p:nvGraphicFramePr>
          <p:cNvPr id="20" name="Object 9">
            <a:extLst>
              <a:ext uri="{FF2B5EF4-FFF2-40B4-BE49-F238E27FC236}">
                <a16:creationId xmlns:a16="http://schemas.microsoft.com/office/drawing/2014/main" id="{1EE8F31A-FF91-4D1F-8E6E-390FBC585E09}"/>
              </a:ext>
            </a:extLst>
          </p:cNvPr>
          <p:cNvGraphicFramePr>
            <a:graphicFrameLocks noChangeAspect="1"/>
          </p:cNvGraphicFramePr>
          <p:nvPr/>
        </p:nvGraphicFramePr>
        <p:xfrm>
          <a:off x="5157790" y="3093337"/>
          <a:ext cx="620712" cy="557212"/>
        </p:xfrm>
        <a:graphic>
          <a:graphicData uri="http://schemas.openxmlformats.org/presentationml/2006/ole">
            <mc:AlternateContent xmlns:mc="http://schemas.openxmlformats.org/markup-compatibility/2006">
              <mc:Choice xmlns:v="urn:schemas-microsoft-com:vml" Requires="v">
                <p:oleObj name="Equation" r:id="rId8" imgW="253800" imgH="228600" progId="Equation.DSMT4">
                  <p:embed/>
                </p:oleObj>
              </mc:Choice>
              <mc:Fallback>
                <p:oleObj name="Equation" r:id="rId8" imgW="253800" imgH="228600" progId="Equation.DSMT4">
                  <p:embed/>
                  <p:pic>
                    <p:nvPicPr>
                      <p:cNvPr id="20" name="Object 9">
                        <a:extLst>
                          <a:ext uri="{FF2B5EF4-FFF2-40B4-BE49-F238E27FC236}">
                            <a16:creationId xmlns:a16="http://schemas.microsoft.com/office/drawing/2014/main" id="{1EE8F31A-FF91-4D1F-8E6E-390FBC585E09}"/>
                          </a:ext>
                        </a:extLst>
                      </p:cNvPr>
                      <p:cNvPicPr>
                        <a:picLocks noChangeAspect="1" noChangeArrowheads="1"/>
                      </p:cNvPicPr>
                      <p:nvPr/>
                    </p:nvPicPr>
                    <p:blipFill>
                      <a:blip r:embed="rId9"/>
                      <a:srcRect/>
                      <a:stretch>
                        <a:fillRect/>
                      </a:stretch>
                    </p:blipFill>
                    <p:spPr bwMode="auto">
                      <a:xfrm>
                        <a:off x="5157790" y="3093337"/>
                        <a:ext cx="620712" cy="557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 name="Object 9">
            <a:extLst>
              <a:ext uri="{FF2B5EF4-FFF2-40B4-BE49-F238E27FC236}">
                <a16:creationId xmlns:a16="http://schemas.microsoft.com/office/drawing/2014/main" id="{94826B4E-1911-4D80-B3DD-B64102726275}"/>
              </a:ext>
            </a:extLst>
          </p:cNvPr>
          <p:cNvGraphicFramePr>
            <a:graphicFrameLocks noChangeAspect="1"/>
          </p:cNvGraphicFramePr>
          <p:nvPr/>
        </p:nvGraphicFramePr>
        <p:xfrm>
          <a:off x="5057287" y="1722460"/>
          <a:ext cx="774700" cy="588963"/>
        </p:xfrm>
        <a:graphic>
          <a:graphicData uri="http://schemas.openxmlformats.org/presentationml/2006/ole">
            <mc:AlternateContent xmlns:mc="http://schemas.openxmlformats.org/markup-compatibility/2006">
              <mc:Choice xmlns:v="urn:schemas-microsoft-com:vml" Requires="v">
                <p:oleObj name="Equation" r:id="rId10" imgW="317160" imgH="241200" progId="Equation.DSMT4">
                  <p:embed/>
                </p:oleObj>
              </mc:Choice>
              <mc:Fallback>
                <p:oleObj name="Equation" r:id="rId10" imgW="317160" imgH="241200" progId="Equation.DSMT4">
                  <p:embed/>
                  <p:pic>
                    <p:nvPicPr>
                      <p:cNvPr id="21" name="Object 9">
                        <a:extLst>
                          <a:ext uri="{FF2B5EF4-FFF2-40B4-BE49-F238E27FC236}">
                            <a16:creationId xmlns:a16="http://schemas.microsoft.com/office/drawing/2014/main" id="{94826B4E-1911-4D80-B3DD-B64102726275}"/>
                          </a:ext>
                        </a:extLst>
                      </p:cNvPr>
                      <p:cNvPicPr>
                        <a:picLocks noChangeAspect="1" noChangeArrowheads="1"/>
                      </p:cNvPicPr>
                      <p:nvPr/>
                    </p:nvPicPr>
                    <p:blipFill>
                      <a:blip r:embed="rId11"/>
                      <a:srcRect/>
                      <a:stretch>
                        <a:fillRect/>
                      </a:stretch>
                    </p:blipFill>
                    <p:spPr bwMode="auto">
                      <a:xfrm>
                        <a:off x="5057287" y="1722460"/>
                        <a:ext cx="774700" cy="588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TextBox 10">
            <a:extLst>
              <a:ext uri="{FF2B5EF4-FFF2-40B4-BE49-F238E27FC236}">
                <a16:creationId xmlns:a16="http://schemas.microsoft.com/office/drawing/2014/main" id="{BD0D0295-60EE-4768-9B71-00F3CFAD4492}"/>
              </a:ext>
            </a:extLst>
          </p:cNvPr>
          <p:cNvSpPr txBox="1"/>
          <p:nvPr/>
        </p:nvSpPr>
        <p:spPr>
          <a:xfrm>
            <a:off x="6049298" y="1444373"/>
            <a:ext cx="2901696" cy="1200329"/>
          </a:xfrm>
          <a:prstGeom prst="rect">
            <a:avLst/>
          </a:prstGeom>
          <a:noFill/>
        </p:spPr>
        <p:txBody>
          <a:bodyPr wrap="square" rtlCol="0">
            <a:spAutoFit/>
          </a:bodyPr>
          <a:lstStyle/>
          <a:p>
            <a:r>
              <a:rPr lang="en-US" dirty="0"/>
              <a:t>Can be calculated theoretically, from material parameters (resistivity, critical temperature) Depends on temperature.</a:t>
            </a:r>
            <a:endParaRPr lang="en-GB" dirty="0"/>
          </a:p>
        </p:txBody>
      </p:sp>
      <p:sp>
        <p:nvSpPr>
          <p:cNvPr id="23" name="TextBox 22">
            <a:extLst>
              <a:ext uri="{FF2B5EF4-FFF2-40B4-BE49-F238E27FC236}">
                <a16:creationId xmlns:a16="http://schemas.microsoft.com/office/drawing/2014/main" id="{56C0B623-8F34-414B-BE85-78FDDAC24AA7}"/>
              </a:ext>
            </a:extLst>
          </p:cNvPr>
          <p:cNvSpPr txBox="1"/>
          <p:nvPr/>
        </p:nvSpPr>
        <p:spPr>
          <a:xfrm>
            <a:off x="6049298" y="2826772"/>
            <a:ext cx="2901696" cy="1200329"/>
          </a:xfrm>
          <a:prstGeom prst="rect">
            <a:avLst/>
          </a:prstGeom>
          <a:noFill/>
        </p:spPr>
        <p:txBody>
          <a:bodyPr wrap="square" rtlCol="0">
            <a:spAutoFit/>
          </a:bodyPr>
          <a:lstStyle/>
          <a:p>
            <a:r>
              <a:rPr lang="en-US" dirty="0"/>
              <a:t>Depends usually on defects, normal-conducting inclusions, surface contamination. Typically, does not depend on temperature</a:t>
            </a:r>
            <a:endParaRPr lang="en-GB"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4" name="Rectangle 2"/>
          <p:cNvSpPr>
            <a:spLocks noGrp="1" noChangeArrowheads="1"/>
          </p:cNvSpPr>
          <p:nvPr>
            <p:ph type="title" idx="4294967295"/>
          </p:nvPr>
        </p:nvSpPr>
        <p:spPr>
          <a:xfrm>
            <a:off x="76200" y="63650"/>
            <a:ext cx="8991600" cy="762000"/>
          </a:xfrm>
        </p:spPr>
        <p:txBody>
          <a:bodyPr>
            <a:normAutofit/>
          </a:bodyPr>
          <a:lstStyle/>
          <a:p>
            <a:pPr algn="ctr" eaLnBrk="1" hangingPunct="1"/>
            <a:r>
              <a:rPr lang="en-GB" sz="3600" dirty="0"/>
              <a:t>BCS Surface Resistance (2/2)</a:t>
            </a:r>
          </a:p>
        </p:txBody>
      </p:sp>
      <p:sp>
        <p:nvSpPr>
          <p:cNvPr id="12" name="Text Placeholder 11"/>
          <p:cNvSpPr>
            <a:spLocks noGrp="1"/>
          </p:cNvSpPr>
          <p:nvPr>
            <p:ph type="body" idx="4294967295"/>
          </p:nvPr>
        </p:nvSpPr>
        <p:spPr>
          <a:xfrm>
            <a:off x="457200" y="825650"/>
            <a:ext cx="7772400" cy="685800"/>
          </a:xfrm>
        </p:spPr>
        <p:txBody>
          <a:bodyPr>
            <a:normAutofit/>
          </a:bodyPr>
          <a:lstStyle/>
          <a:p>
            <a:pPr lvl="0"/>
            <a:r>
              <a:rPr lang="en-US" sz="2400" dirty="0"/>
              <a:t>Simplified formula, for T &lt; (T</a:t>
            </a:r>
            <a:r>
              <a:rPr lang="en-US" sz="2400" baseline="-25000" dirty="0"/>
              <a:t>c</a:t>
            </a:r>
            <a:r>
              <a:rPr lang="en-US" sz="2400" dirty="0"/>
              <a:t>/2)</a:t>
            </a:r>
            <a:endParaRPr lang="en-GB" sz="2400" dirty="0"/>
          </a:p>
        </p:txBody>
      </p:sp>
      <p:sp>
        <p:nvSpPr>
          <p:cNvPr id="4" name="Footer Placeholder 3">
            <a:extLst>
              <a:ext uri="{FF2B5EF4-FFF2-40B4-BE49-F238E27FC236}">
                <a16:creationId xmlns:a16="http://schemas.microsoft.com/office/drawing/2014/main" id="{0EB852EF-8093-4774-924F-52DBE7A539FE}"/>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468C1C07-9594-4B62-ABC8-E0236668AA97}"/>
              </a:ext>
            </a:extLst>
          </p:cNvPr>
          <p:cNvSpPr>
            <a:spLocks noGrp="1"/>
          </p:cNvSpPr>
          <p:nvPr>
            <p:ph type="dt" sz="half" idx="10"/>
          </p:nvPr>
        </p:nvSpPr>
        <p:spPr/>
        <p:txBody>
          <a:bodyPr/>
          <a:lstStyle/>
          <a:p>
            <a:r>
              <a:rPr lang="en-US"/>
              <a:t>Feb 2021</a:t>
            </a:r>
            <a:endParaRPr lang="en-GB" dirty="0"/>
          </a:p>
        </p:txBody>
      </p:sp>
      <p:sp>
        <p:nvSpPr>
          <p:cNvPr id="5" name="Slide Number Placeholder 4">
            <a:extLst>
              <a:ext uri="{FF2B5EF4-FFF2-40B4-BE49-F238E27FC236}">
                <a16:creationId xmlns:a16="http://schemas.microsoft.com/office/drawing/2014/main" id="{8DDD4D72-22BE-4026-A917-848AA5AAB9F5}"/>
              </a:ext>
            </a:extLst>
          </p:cNvPr>
          <p:cNvSpPr>
            <a:spLocks noGrp="1"/>
          </p:cNvSpPr>
          <p:nvPr>
            <p:ph type="sldNum" sz="quarter" idx="12"/>
          </p:nvPr>
        </p:nvSpPr>
        <p:spPr/>
        <p:txBody>
          <a:bodyPr/>
          <a:lstStyle/>
          <a:p>
            <a:fld id="{6ECABC72-D80C-4584-B325-A0C029A8E655}" type="slidenum">
              <a:rPr lang="en-GB" smtClean="0"/>
              <a:pPr/>
              <a:t>39</a:t>
            </a:fld>
            <a:endParaRPr lang="en-GB" dirty="0"/>
          </a:p>
        </p:txBody>
      </p:sp>
      <p:sp>
        <p:nvSpPr>
          <p:cNvPr id="15" name="Text Box 10">
            <a:extLst>
              <a:ext uri="{FF2B5EF4-FFF2-40B4-BE49-F238E27FC236}">
                <a16:creationId xmlns:a16="http://schemas.microsoft.com/office/drawing/2014/main" id="{733F4482-62C4-418F-A5FA-78F4A1ACC756}"/>
              </a:ext>
            </a:extLst>
          </p:cNvPr>
          <p:cNvSpPr txBox="1">
            <a:spLocks noChangeArrowheads="1"/>
          </p:cNvSpPr>
          <p:nvPr/>
        </p:nvSpPr>
        <p:spPr bwMode="auto">
          <a:xfrm>
            <a:off x="454152" y="2540007"/>
            <a:ext cx="8235696" cy="1723549"/>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The formula is valid for non-pure metals (two-fluid). In case of niobium this is RRR&lt;20</a:t>
            </a:r>
          </a:p>
          <a:p>
            <a:r>
              <a:rPr lang="en-US" sz="1600" i="1" dirty="0"/>
              <a:t>A</a:t>
            </a:r>
            <a:r>
              <a:rPr lang="en-US" sz="1600" dirty="0"/>
              <a:t> is a material constant that depends on the electrical resistivity </a:t>
            </a:r>
            <a:r>
              <a:rPr lang="en-US" sz="1600" dirty="0">
                <a:sym typeface="Symbol" panose="05050102010706020507" pitchFamily="18" charset="2"/>
              </a:rPr>
              <a:t></a:t>
            </a:r>
            <a:r>
              <a:rPr lang="en-US" sz="1600" baseline="-25000" dirty="0">
                <a:sym typeface="Symbol" panose="05050102010706020507" pitchFamily="18" charset="2"/>
              </a:rPr>
              <a:t>n </a:t>
            </a:r>
            <a:r>
              <a:rPr lang="en-US" sz="1600" dirty="0">
                <a:sym typeface="Symbol" panose="05050102010706020507" pitchFamily="18" charset="2"/>
              </a:rPr>
              <a:t>.</a:t>
            </a:r>
            <a:endParaRPr lang="en-US" sz="1600" dirty="0"/>
          </a:p>
          <a:p>
            <a:r>
              <a:rPr lang="en-US" sz="1600" dirty="0"/>
              <a:t>T </a:t>
            </a:r>
            <a:r>
              <a:rPr lang="en-US" sz="1600" dirty="0">
                <a:latin typeface="Cambria" panose="02040503050406030204" pitchFamily="18" charset="0"/>
                <a:ea typeface="Cambria" panose="02040503050406030204" pitchFamily="18" charset="0"/>
              </a:rPr>
              <a:t>= </a:t>
            </a:r>
            <a:r>
              <a:rPr lang="en-US" sz="1600" dirty="0"/>
              <a:t>absolute temperature;</a:t>
            </a:r>
          </a:p>
          <a:p>
            <a:r>
              <a:rPr lang="en-US" sz="1600" dirty="0"/>
              <a:t>k</a:t>
            </a:r>
            <a:r>
              <a:rPr lang="en-US" sz="1600" dirty="0">
                <a:latin typeface="Cambria" panose="02040503050406030204" pitchFamily="18" charset="0"/>
                <a:ea typeface="Cambria" panose="02040503050406030204" pitchFamily="18" charset="0"/>
              </a:rPr>
              <a:t> =</a:t>
            </a:r>
            <a:r>
              <a:rPr lang="en-US" sz="1600" dirty="0"/>
              <a:t> Boltzmann’s constant</a:t>
            </a:r>
          </a:p>
          <a:p>
            <a:r>
              <a:rPr lang="en-US" sz="1400" dirty="0">
                <a:latin typeface="Cambria" panose="02040503050406030204" pitchFamily="18" charset="0"/>
                <a:ea typeface="Cambria" panose="02040503050406030204" pitchFamily="18" charset="0"/>
              </a:rPr>
              <a:t>2Δ is the binding energy of the cooper pairs, related to the critical temperature of the SC material; </a:t>
            </a:r>
          </a:p>
          <a:p>
            <a:r>
              <a:rPr lang="en-US" sz="1400" dirty="0">
                <a:solidFill>
                  <a:srgbClr val="FF0000"/>
                </a:solidFill>
                <a:latin typeface="Cambria" panose="02040503050406030204" pitchFamily="18" charset="0"/>
                <a:ea typeface="Cambria" panose="02040503050406030204" pitchFamily="18" charset="0"/>
                <a:sym typeface="Symbol" panose="05050102010706020507" pitchFamily="18" charset="2"/>
              </a:rPr>
              <a:t>1.72 </a:t>
            </a:r>
            <a:r>
              <a:rPr lang="en-US" sz="1400" dirty="0">
                <a:latin typeface="Cambria" panose="02040503050406030204" pitchFamily="18" charset="0"/>
                <a:ea typeface="Cambria" panose="02040503050406030204" pitchFamily="18" charset="0"/>
                <a:sym typeface="Symbol" panose="05050102010706020507" pitchFamily="18" charset="2"/>
              </a:rPr>
              <a:t>depends on the material and is called coupling constant </a:t>
            </a:r>
          </a:p>
          <a:p>
            <a:r>
              <a:rPr lang="en-US" sz="1400" dirty="0">
                <a:solidFill>
                  <a:srgbClr val="FF0000"/>
                </a:solidFill>
                <a:latin typeface="Cambria" panose="02040503050406030204" pitchFamily="18" charset="0"/>
                <a:ea typeface="Cambria" panose="02040503050406030204" pitchFamily="18" charset="0"/>
                <a:sym typeface="Symbol" panose="05050102010706020507" pitchFamily="18" charset="2"/>
              </a:rPr>
              <a:t> for niobium amounts to 1.92 and T</a:t>
            </a:r>
            <a:r>
              <a:rPr lang="en-US" sz="1400" baseline="-25000" dirty="0">
                <a:solidFill>
                  <a:srgbClr val="FF0000"/>
                </a:solidFill>
                <a:latin typeface="Cambria" panose="02040503050406030204" pitchFamily="18" charset="0"/>
                <a:ea typeface="Cambria" panose="02040503050406030204" pitchFamily="18" charset="0"/>
                <a:sym typeface="Symbol" panose="05050102010706020507" pitchFamily="18" charset="2"/>
              </a:rPr>
              <a:t>c</a:t>
            </a:r>
            <a:r>
              <a:rPr lang="en-US" sz="1400" dirty="0">
                <a:solidFill>
                  <a:srgbClr val="FF0000"/>
                </a:solidFill>
                <a:latin typeface="Cambria" panose="02040503050406030204" pitchFamily="18" charset="0"/>
                <a:ea typeface="Cambria" panose="02040503050406030204" pitchFamily="18" charset="0"/>
                <a:sym typeface="Symbol" panose="05050102010706020507" pitchFamily="18" charset="2"/>
              </a:rPr>
              <a:t>=9.2K</a:t>
            </a:r>
            <a:endParaRPr lang="en-US" sz="1400" dirty="0">
              <a:latin typeface="Cambria" panose="02040503050406030204" pitchFamily="18" charset="0"/>
              <a:ea typeface="Cambria" panose="02040503050406030204" pitchFamily="18" charset="0"/>
            </a:endParaRPr>
          </a:p>
        </p:txBody>
      </p:sp>
      <p:sp>
        <p:nvSpPr>
          <p:cNvPr id="7" name="TextBox 6">
            <a:extLst>
              <a:ext uri="{FF2B5EF4-FFF2-40B4-BE49-F238E27FC236}">
                <a16:creationId xmlns:a16="http://schemas.microsoft.com/office/drawing/2014/main" id="{DAD60049-3F8B-4A24-BEF0-40F9A4660128}"/>
              </a:ext>
            </a:extLst>
          </p:cNvPr>
          <p:cNvSpPr txBox="1"/>
          <p:nvPr/>
        </p:nvSpPr>
        <p:spPr>
          <a:xfrm>
            <a:off x="4167375" y="2124774"/>
            <a:ext cx="3479863" cy="369332"/>
          </a:xfrm>
          <a:prstGeom prst="rect">
            <a:avLst/>
          </a:prstGeom>
          <a:noFill/>
        </p:spPr>
        <p:txBody>
          <a:bodyPr wrap="none" rtlCol="0">
            <a:spAutoFit/>
          </a:bodyPr>
          <a:lstStyle/>
          <a:p>
            <a:r>
              <a:rPr lang="en-US" dirty="0">
                <a:latin typeface="Cambria" panose="02040503050406030204" pitchFamily="18" charset="0"/>
                <a:ea typeface="Cambria" panose="02040503050406030204" pitchFamily="18" charset="0"/>
              </a:rPr>
              <a:t>Thus it is </a:t>
            </a:r>
            <a:r>
              <a:rPr lang="en-US" dirty="0"/>
              <a:t>(</a:t>
            </a:r>
            <a:r>
              <a:rPr lang="el-GR" dirty="0">
                <a:latin typeface="Cambria" panose="02040503050406030204" pitchFamily="18" charset="0"/>
                <a:ea typeface="Cambria" panose="02040503050406030204" pitchFamily="18" charset="0"/>
              </a:rPr>
              <a:t>α</a:t>
            </a:r>
            <a:r>
              <a:rPr lang="en-US" dirty="0">
                <a:latin typeface="Cambria" panose="02040503050406030204" pitchFamily="18" charset="0"/>
                <a:ea typeface="Cambria" panose="02040503050406030204" pitchFamily="18" charset="0"/>
              </a:rPr>
              <a:t>T</a:t>
            </a:r>
            <a:r>
              <a:rPr lang="en-US" baseline="-25000" dirty="0">
                <a:latin typeface="Cambria" panose="02040503050406030204" pitchFamily="18" charset="0"/>
                <a:ea typeface="Cambria" panose="02040503050406030204" pitchFamily="18" charset="0"/>
              </a:rPr>
              <a:t>c </a:t>
            </a:r>
            <a:r>
              <a:rPr lang="en-US" dirty="0">
                <a:latin typeface="Cambria" panose="02040503050406030204" pitchFamily="18" charset="0"/>
                <a:ea typeface="Cambria" panose="02040503050406030204" pitchFamily="18" charset="0"/>
              </a:rPr>
              <a:t>/T) in the exponent</a:t>
            </a:r>
            <a:endParaRPr lang="en-GB" dirty="0"/>
          </a:p>
        </p:txBody>
      </p:sp>
      <p:graphicFrame>
        <p:nvGraphicFramePr>
          <p:cNvPr id="9" name="Object 8">
            <a:extLst>
              <a:ext uri="{FF2B5EF4-FFF2-40B4-BE49-F238E27FC236}">
                <a16:creationId xmlns:a16="http://schemas.microsoft.com/office/drawing/2014/main" id="{C8A2F791-0E75-4E82-8ED8-441E374593CD}"/>
              </a:ext>
            </a:extLst>
          </p:cNvPr>
          <p:cNvGraphicFramePr>
            <a:graphicFrameLocks noChangeAspect="1"/>
          </p:cNvGraphicFramePr>
          <p:nvPr/>
        </p:nvGraphicFramePr>
        <p:xfrm>
          <a:off x="2603499" y="1276680"/>
          <a:ext cx="3479801" cy="1222633"/>
        </p:xfrm>
        <a:graphic>
          <a:graphicData uri="http://schemas.openxmlformats.org/presentationml/2006/ole">
            <mc:AlternateContent xmlns:mc="http://schemas.openxmlformats.org/markup-compatibility/2006">
              <mc:Choice xmlns:v="urn:schemas-microsoft-com:vml" Requires="v">
                <p:oleObj name="Equation" r:id="rId3" imgW="1879560" imgH="660240" progId="Equation.DSMT4">
                  <p:embed/>
                </p:oleObj>
              </mc:Choice>
              <mc:Fallback>
                <p:oleObj name="Equation" r:id="rId3" imgW="1879560" imgH="660240" progId="Equation.DSMT4">
                  <p:embed/>
                  <p:pic>
                    <p:nvPicPr>
                      <p:cNvPr id="9" name="Object 8">
                        <a:extLst>
                          <a:ext uri="{FF2B5EF4-FFF2-40B4-BE49-F238E27FC236}">
                            <a16:creationId xmlns:a16="http://schemas.microsoft.com/office/drawing/2014/main" id="{C8A2F791-0E75-4E82-8ED8-441E374593CD}"/>
                          </a:ext>
                        </a:extLst>
                      </p:cNvPr>
                      <p:cNvPicPr/>
                      <p:nvPr/>
                    </p:nvPicPr>
                    <p:blipFill>
                      <a:blip r:embed="rId4"/>
                      <a:stretch>
                        <a:fillRect/>
                      </a:stretch>
                    </p:blipFill>
                    <p:spPr>
                      <a:xfrm>
                        <a:off x="2603499" y="1276680"/>
                        <a:ext cx="3479801" cy="1222633"/>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E94DA29D-1B9B-4413-B87C-3C2D10092AA4}"/>
                  </a:ext>
                </a:extLst>
              </p:cNvPr>
              <p:cNvSpPr txBox="1"/>
              <p:nvPr/>
            </p:nvSpPr>
            <p:spPr>
              <a:xfrm>
                <a:off x="1540684" y="4258349"/>
                <a:ext cx="5791200" cy="6223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𝑅</m:t>
                          </m:r>
                        </m:e>
                        <m:sub>
                          <m:r>
                            <a:rPr lang="en-US" b="0" i="1" smtClean="0">
                              <a:latin typeface="Cambria Math" panose="02040503050406030204" pitchFamily="18" charset="0"/>
                            </a:rPr>
                            <m:t>𝑠</m:t>
                          </m:r>
                        </m:sub>
                        <m:sup>
                          <m:r>
                            <a:rPr lang="en-US" b="0" i="1" smtClean="0">
                              <a:latin typeface="Cambria Math" panose="02040503050406030204" pitchFamily="18" charset="0"/>
                            </a:rPr>
                            <m:t>𝐵𝐶𝑆</m:t>
                          </m:r>
                        </m:sup>
                      </m:sSubSup>
                      <m:r>
                        <a:rPr lang="en-US" b="0" i="1" smtClean="0">
                          <a:latin typeface="Cambria Math" panose="02040503050406030204" pitchFamily="18" charset="0"/>
                        </a:rPr>
                        <m:t>=1.3</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−10</m:t>
                          </m:r>
                        </m:sup>
                      </m:sSup>
                      <m:r>
                        <m:rPr>
                          <m:sty m:val="p"/>
                        </m:rPr>
                        <a:rPr lang="el-GR" b="0" i="1" smtClean="0">
                          <a:latin typeface="Cambria Math" panose="02040503050406030204" pitchFamily="18" charset="0"/>
                          <a:ea typeface="Cambria Math" panose="02040503050406030204" pitchFamily="18" charset="0"/>
                        </a:rPr>
                        <m:t>Ω</m:t>
                      </m:r>
                      <m:r>
                        <a:rPr lang="el-GR" b="0" i="1" smtClean="0">
                          <a:latin typeface="Cambria Math" panose="02040503050406030204" pitchFamily="18" charset="0"/>
                          <a:ea typeface="Cambria Math" panose="02040503050406030204" pitchFamily="18" charset="0"/>
                        </a:rPr>
                        <m:t>∙</m:t>
                      </m:r>
                      <m:sSup>
                        <m:sSupPr>
                          <m:ctrlPr>
                            <a:rPr lang="el-GR" b="0" i="1" smtClean="0">
                              <a:latin typeface="Cambria Math" panose="02040503050406030204" pitchFamily="18" charset="0"/>
                              <a:ea typeface="Cambria Math" panose="02040503050406030204" pitchFamily="18" charset="0"/>
                            </a:rPr>
                          </m:ctrlPr>
                        </m:sSupPr>
                        <m:e>
                          <m:d>
                            <m:dPr>
                              <m:ctrlPr>
                                <a:rPr lang="el-GR" b="0" i="1" smtClean="0">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𝑓</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𝑀𝐻𝑧</m:t>
                                  </m:r>
                                </m:e>
                              </m:d>
                            </m:e>
                          </m:d>
                        </m:e>
                        <m:sup>
                          <m:r>
                            <a:rPr lang="en-US" b="0" i="1" smtClean="0">
                              <a:latin typeface="Cambria Math" panose="02040503050406030204" pitchFamily="18" charset="0"/>
                              <a:ea typeface="Cambria Math" panose="02040503050406030204" pitchFamily="18" charset="0"/>
                            </a:rPr>
                            <m:t>2</m:t>
                          </m:r>
                        </m:sup>
                      </m:sSup>
                      <m:r>
                        <a:rPr lang="el-GR"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m:t>
                      </m:r>
                      <m:r>
                        <a:rPr lang="en-GB" b="0" i="1" smtClean="0">
                          <a:latin typeface="Cambria Math" panose="02040503050406030204" pitchFamily="18" charset="0"/>
                          <a:ea typeface="Cambria Math" panose="02040503050406030204" pitchFamily="18" charset="0"/>
                        </a:rPr>
                        <m:t>𝑇</m:t>
                      </m:r>
                      <m:r>
                        <a:rPr lang="el-GR" b="0" i="1" smtClean="0">
                          <a:latin typeface="Cambria Math" panose="02040503050406030204" pitchFamily="18" charset="0"/>
                          <a:ea typeface="Cambria Math" panose="02040503050406030204" pitchFamily="18" charset="0"/>
                        </a:rPr>
                        <m:t>∙</m:t>
                      </m:r>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exp</m:t>
                          </m:r>
                        </m:fName>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17.67 </m:t>
                                  </m:r>
                                  <m:r>
                                    <a:rPr lang="en-US" b="0" i="1" smtClean="0">
                                      <a:latin typeface="Cambria Math" panose="02040503050406030204" pitchFamily="18" charset="0"/>
                                      <a:ea typeface="Cambria Math" panose="02040503050406030204" pitchFamily="18" charset="0"/>
                                    </a:rPr>
                                    <m:t>𝐾</m:t>
                                  </m:r>
                                </m:num>
                                <m:den>
                                  <m:r>
                                    <a:rPr lang="en-US" b="0" i="1" smtClean="0">
                                      <a:latin typeface="Cambria Math" panose="02040503050406030204" pitchFamily="18" charset="0"/>
                                      <a:ea typeface="Cambria Math" panose="02040503050406030204" pitchFamily="18" charset="0"/>
                                    </a:rPr>
                                    <m:t>𝑇</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𝐾</m:t>
                                  </m:r>
                                  <m:r>
                                    <a:rPr lang="en-US" b="0" i="1" smtClean="0">
                                      <a:latin typeface="Cambria Math" panose="02040503050406030204" pitchFamily="18" charset="0"/>
                                      <a:ea typeface="Cambria Math" panose="02040503050406030204" pitchFamily="18" charset="0"/>
                                    </a:rPr>
                                    <m:t>]</m:t>
                                  </m:r>
                                </m:den>
                              </m:f>
                            </m:e>
                          </m:d>
                        </m:e>
                      </m:func>
                    </m:oMath>
                  </m:oMathPara>
                </a14:m>
                <a:endParaRPr lang="en-US" dirty="0"/>
              </a:p>
            </p:txBody>
          </p:sp>
        </mc:Choice>
        <mc:Fallback xmlns="">
          <p:sp>
            <p:nvSpPr>
              <p:cNvPr id="20" name="TextBox 19">
                <a:extLst>
                  <a:ext uri="{FF2B5EF4-FFF2-40B4-BE49-F238E27FC236}">
                    <a16:creationId xmlns:a16="http://schemas.microsoft.com/office/drawing/2014/main" id="{E94DA29D-1B9B-4413-B87C-3C2D10092AA4}"/>
                  </a:ext>
                </a:extLst>
              </p:cNvPr>
              <p:cNvSpPr txBox="1">
                <a:spLocks noRot="1" noChangeAspect="1" noMove="1" noResize="1" noEditPoints="1" noAdjustHandles="1" noChangeArrowheads="1" noChangeShapeType="1" noTextEdit="1"/>
              </p:cNvSpPr>
              <p:nvPr/>
            </p:nvSpPr>
            <p:spPr>
              <a:xfrm>
                <a:off x="1540684" y="4258349"/>
                <a:ext cx="5791200" cy="622350"/>
              </a:xfrm>
              <a:prstGeom prst="rect">
                <a:avLst/>
              </a:prstGeom>
              <a:blipFill>
                <a:blip r:embed="rId5"/>
                <a:stretch>
                  <a:fillRect/>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93009131-79E4-42BB-A3C9-EF6B6631BCCE}"/>
              </a:ext>
            </a:extLst>
          </p:cNvPr>
          <p:cNvSpPr txBox="1"/>
          <p:nvPr/>
        </p:nvSpPr>
        <p:spPr>
          <a:xfrm>
            <a:off x="603504" y="4961212"/>
            <a:ext cx="8082790" cy="1200329"/>
          </a:xfrm>
          <a:prstGeom prst="rect">
            <a:avLst/>
          </a:prstGeom>
          <a:noFill/>
        </p:spPr>
        <p:txBody>
          <a:bodyPr wrap="none" rtlCol="0">
            <a:spAutoFit/>
          </a:bodyPr>
          <a:lstStyle/>
          <a:p>
            <a:r>
              <a:rPr lang="en-US" dirty="0"/>
              <a:t>Numerical example for comparison with the results from the graphic in the previous slide</a:t>
            </a:r>
          </a:p>
          <a:p>
            <a:r>
              <a:rPr lang="en-US" dirty="0"/>
              <a:t>For f=3 GHz  (</a:t>
            </a:r>
            <a:r>
              <a:rPr lang="el-GR" dirty="0">
                <a:latin typeface="Cambria" panose="02040503050406030204" pitchFamily="18" charset="0"/>
                <a:ea typeface="Cambria" panose="02040503050406030204" pitchFamily="18" charset="0"/>
              </a:rPr>
              <a:t>ω</a:t>
            </a:r>
            <a:r>
              <a:rPr lang="en-US" dirty="0">
                <a:latin typeface="Cambria" panose="02040503050406030204" pitchFamily="18" charset="0"/>
                <a:ea typeface="Cambria" panose="02040503050406030204" pitchFamily="18" charset="0"/>
              </a:rPr>
              <a:t>=2</a:t>
            </a:r>
            <a:r>
              <a:rPr lang="el-GR" dirty="0">
                <a:latin typeface="Cambria" panose="02040503050406030204" pitchFamily="18" charset="0"/>
                <a:ea typeface="Cambria" panose="02040503050406030204" pitchFamily="18" charset="0"/>
              </a:rPr>
              <a:t>π</a:t>
            </a:r>
            <a:r>
              <a:rPr lang="en-US" dirty="0">
                <a:latin typeface="Cambria" panose="02040503050406030204" pitchFamily="18" charset="0"/>
                <a:ea typeface="Cambria" panose="02040503050406030204" pitchFamily="18" charset="0"/>
              </a:rPr>
              <a:t>f)  </a:t>
            </a:r>
            <a:r>
              <a:rPr lang="en-US" dirty="0"/>
              <a:t> and T=2 K) Agreement is quite good for the 32nOhm trace, since this</a:t>
            </a:r>
          </a:p>
          <a:p>
            <a:r>
              <a:rPr lang="en-US" dirty="0"/>
              <a:t>formula is good for not too pure materials (rather low RRR values i.e. high residual resistance)</a:t>
            </a:r>
          </a:p>
          <a:p>
            <a:r>
              <a:rPr lang="en-US" dirty="0"/>
              <a:t>R</a:t>
            </a:r>
            <a:r>
              <a:rPr lang="en-US" baseline="-25000" dirty="0"/>
              <a:t>s </a:t>
            </a:r>
            <a:r>
              <a:rPr lang="en-US" dirty="0"/>
              <a:t>[Ohm] = 1.3</a:t>
            </a:r>
            <a:r>
              <a:rPr lang="en-US" dirty="0">
                <a:latin typeface="Cambria" panose="02040503050406030204" pitchFamily="18" charset="0"/>
                <a:ea typeface="Cambria" panose="02040503050406030204" pitchFamily="18" charset="0"/>
              </a:rPr>
              <a:t>·10</a:t>
            </a:r>
            <a:r>
              <a:rPr lang="en-US" baseline="30000" dirty="0">
                <a:latin typeface="Cambria" panose="02040503050406030204" pitchFamily="18" charset="0"/>
                <a:ea typeface="Cambria" panose="02040503050406030204" pitchFamily="18" charset="0"/>
              </a:rPr>
              <a:t>-10</a:t>
            </a:r>
            <a:r>
              <a:rPr lang="en-US" dirty="0">
                <a:latin typeface="Cambria" panose="02040503050406030204" pitchFamily="18" charset="0"/>
                <a:ea typeface="Cambria" panose="02040503050406030204" pitchFamily="18" charset="0"/>
              </a:rPr>
              <a:t>  (3000)</a:t>
            </a:r>
            <a:r>
              <a:rPr lang="en-US" baseline="30000" dirty="0">
                <a:latin typeface="Cambria" panose="02040503050406030204" pitchFamily="18" charset="0"/>
                <a:ea typeface="Cambria" panose="02040503050406030204" pitchFamily="18" charset="0"/>
              </a:rPr>
              <a:t>2 </a:t>
            </a:r>
            <a:r>
              <a:rPr lang="en-US" dirty="0">
                <a:latin typeface="Cambria" panose="02040503050406030204" pitchFamily="18" charset="0"/>
                <a:ea typeface="Cambria" panose="02040503050406030204" pitchFamily="18" charset="0"/>
              </a:rPr>
              <a:t>· ½ · e </a:t>
            </a:r>
            <a:r>
              <a:rPr lang="en-US" baseline="30000" dirty="0">
                <a:latin typeface="Cambria" panose="02040503050406030204" pitchFamily="18" charset="0"/>
                <a:ea typeface="Cambria" panose="02040503050406030204" pitchFamily="18" charset="0"/>
              </a:rPr>
              <a:t>(-8.83)</a:t>
            </a:r>
            <a:r>
              <a:rPr lang="en-US" dirty="0">
                <a:latin typeface="Cambria" panose="02040503050406030204" pitchFamily="18" charset="0"/>
                <a:ea typeface="Cambria" panose="02040503050406030204" pitchFamily="18" charset="0"/>
              </a:rPr>
              <a:t> </a:t>
            </a:r>
            <a:r>
              <a:rPr lang="en-US" dirty="0"/>
              <a:t>= 8.7</a:t>
            </a:r>
            <a:r>
              <a:rPr lang="en-US" dirty="0">
                <a:latin typeface="Cambria" panose="02040503050406030204" pitchFamily="18" charset="0"/>
                <a:ea typeface="Cambria" panose="02040503050406030204" pitchFamily="18" charset="0"/>
              </a:rPr>
              <a:t> ·</a:t>
            </a:r>
            <a:r>
              <a:rPr lang="en-US" dirty="0"/>
              <a:t> 10</a:t>
            </a:r>
            <a:r>
              <a:rPr lang="en-US" baseline="30000" dirty="0"/>
              <a:t>-8</a:t>
            </a:r>
            <a:r>
              <a:rPr lang="en-US" dirty="0">
                <a:latin typeface="Cambria" panose="02040503050406030204" pitchFamily="18" charset="0"/>
                <a:ea typeface="Cambria" panose="02040503050406030204" pitchFamily="18" charset="0"/>
              </a:rPr>
              <a:t> </a:t>
            </a:r>
            <a:r>
              <a:rPr lang="en-US" dirty="0"/>
              <a:t>[Ohm] </a:t>
            </a:r>
            <a:endParaRPr lang="en-GB" sz="1600" dirty="0"/>
          </a:p>
        </p:txBody>
      </p:sp>
    </p:spTree>
    <p:extLst>
      <p:ext uri="{BB962C8B-B14F-4D97-AF65-F5344CB8AC3E}">
        <p14:creationId xmlns:p14="http://schemas.microsoft.com/office/powerpoint/2010/main" val="408926019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C7F63AB6-3063-4432-AD93-E316CFAF35E7}" type="slidenum">
              <a:rPr lang="en-US"/>
              <a:pPr>
                <a:defRPr/>
              </a:pPr>
              <a:t>4</a:t>
            </a:fld>
            <a:endParaRPr lang="en-US" dirty="0"/>
          </a:p>
        </p:txBody>
      </p:sp>
      <p:sp>
        <p:nvSpPr>
          <p:cNvPr id="15366" name="Rectangle 2"/>
          <p:cNvSpPr>
            <a:spLocks noGrp="1" noChangeArrowheads="1"/>
          </p:cNvSpPr>
          <p:nvPr>
            <p:ph type="title" idx="4294967295"/>
          </p:nvPr>
        </p:nvSpPr>
        <p:spPr>
          <a:xfrm>
            <a:off x="762000" y="76200"/>
            <a:ext cx="7451725" cy="762000"/>
          </a:xfrm>
        </p:spPr>
        <p:txBody>
          <a:bodyPr/>
          <a:lstStyle/>
          <a:p>
            <a:pPr algn="ctr" eaLnBrk="1" hangingPunct="1"/>
            <a:r>
              <a:rPr lang="en-GB" dirty="0"/>
              <a:t>Motivation </a:t>
            </a:r>
            <a:r>
              <a:rPr lang="en-GB" sz="2000" dirty="0"/>
              <a:t>(1/5)</a:t>
            </a:r>
          </a:p>
        </p:txBody>
      </p:sp>
      <p:pic>
        <p:nvPicPr>
          <p:cNvPr id="4" name="Picture 3"/>
          <p:cNvPicPr>
            <a:picLocks noChangeAspect="1"/>
          </p:cNvPicPr>
          <p:nvPr/>
        </p:nvPicPr>
        <p:blipFill>
          <a:blip r:embed="rId3"/>
          <a:stretch>
            <a:fillRect/>
          </a:stretch>
        </p:blipFill>
        <p:spPr>
          <a:xfrm>
            <a:off x="719665" y="776653"/>
            <a:ext cx="7662334" cy="5304694"/>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7848600" y="1752600"/>
                <a:ext cx="1066799" cy="461665"/>
              </a:xfrm>
              <a:prstGeom prst="rect">
                <a:avLst/>
              </a:prstGeom>
              <a:solidFill>
                <a:srgbClr val="00B0F0"/>
              </a:solid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l-GR" sz="1200" smtClean="0">
                          <a:latin typeface="Cambria Math" panose="02040503050406030204" pitchFamily="18" charset="0"/>
                        </a:rPr>
                        <m:t>ρ</m:t>
                      </m:r>
                      <m:r>
                        <a:rPr lang="en-GB" sz="1200" b="0" i="0" smtClean="0">
                          <a:latin typeface="Cambria Math" panose="02040503050406030204" pitchFamily="18" charset="0"/>
                        </a:rPr>
                        <m:t>=</m:t>
                      </m:r>
                      <m:r>
                        <m:rPr>
                          <m:sty m:val="p"/>
                        </m:rPr>
                        <a:rPr lang="en-GB" sz="1200" b="0" i="0" smtClean="0">
                          <a:latin typeface="Cambria Math" panose="02040503050406030204" pitchFamily="18" charset="0"/>
                        </a:rPr>
                        <m:t>machine</m:t>
                      </m:r>
                    </m:oMath>
                  </m:oMathPara>
                </a14:m>
                <a:endParaRPr lang="en-GB" sz="1200" b="0" i="0" dirty="0">
                  <a:latin typeface="Cambria Math" panose="02040503050406030204" pitchFamily="18" charset="0"/>
                </a:endParaRPr>
              </a:p>
              <a:p>
                <a:pPr algn="ctr"/>
                <a14:m>
                  <m:oMath xmlns:m="http://schemas.openxmlformats.org/officeDocument/2006/math">
                    <m:r>
                      <a:rPr lang="en-GB" sz="1200" b="0" i="0" smtClean="0">
                        <a:latin typeface="Cambria Math" panose="02040503050406030204" pitchFamily="18" charset="0"/>
                      </a:rPr>
                      <m:t> </m:t>
                    </m:r>
                    <m:r>
                      <m:rPr>
                        <m:sty m:val="p"/>
                      </m:rPr>
                      <a:rPr lang="en-GB" sz="1200" b="0" i="0" smtClean="0">
                        <a:latin typeface="Cambria Math" panose="02040503050406030204" pitchFamily="18" charset="0"/>
                      </a:rPr>
                      <m:t>radius</m:t>
                    </m:r>
                  </m:oMath>
                </a14:m>
                <a:r>
                  <a:rPr lang="en-GB" sz="1200" dirty="0"/>
                  <a:t> (here)</a:t>
                </a:r>
              </a:p>
            </p:txBody>
          </p:sp>
        </mc:Choice>
        <mc:Fallback xmlns="">
          <p:sp>
            <p:nvSpPr>
              <p:cNvPr id="3" name="TextBox 2"/>
              <p:cNvSpPr txBox="1">
                <a:spLocks noRot="1" noChangeAspect="1" noMove="1" noResize="1" noEditPoints="1" noAdjustHandles="1" noChangeArrowheads="1" noChangeShapeType="1" noTextEdit="1"/>
              </p:cNvSpPr>
              <p:nvPr/>
            </p:nvSpPr>
            <p:spPr>
              <a:xfrm>
                <a:off x="7848600" y="1752600"/>
                <a:ext cx="1066799" cy="461665"/>
              </a:xfrm>
              <a:prstGeom prst="rect">
                <a:avLst/>
              </a:prstGeom>
              <a:blipFill>
                <a:blip r:embed="rId4"/>
                <a:stretch>
                  <a:fillRect b="-10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CA283F8-A307-416F-9599-35A7A595A132}"/>
                  </a:ext>
                </a:extLst>
              </p:cNvPr>
              <p:cNvSpPr txBox="1"/>
              <p:nvPr/>
            </p:nvSpPr>
            <p:spPr>
              <a:xfrm>
                <a:off x="8001000" y="2534671"/>
                <a:ext cx="1066799" cy="646331"/>
              </a:xfrm>
              <a:prstGeom prst="rect">
                <a:avLst/>
              </a:prstGeom>
              <a:solidFill>
                <a:srgbClr val="00B0F0"/>
              </a:solid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𝑙𝑟</m:t>
                      </m:r>
                      <m:r>
                        <a:rPr lang="en-US" sz="1200" b="0" i="1" baseline="-25000" smtClean="0">
                          <a:latin typeface="Cambria Math" panose="02040503050406030204" pitchFamily="18" charset="0"/>
                        </a:rPr>
                        <m:t>𝑠h</m:t>
                      </m:r>
                      <m:r>
                        <a:rPr lang="en-US" sz="1200" b="0" i="1" baseline="-25000" smtClean="0">
                          <a:latin typeface="Cambria Math" panose="02040503050406030204" pitchFamily="18" charset="0"/>
                        </a:rPr>
                        <m:t>  </m:t>
                      </m:r>
                      <m:r>
                        <a:rPr lang="en-US" sz="1200" b="0" i="1" smtClean="0">
                          <a:latin typeface="Cambria Math" panose="02040503050406030204" pitchFamily="18" charset="0"/>
                        </a:rPr>
                        <m:t>𝑠𝑡𝑎𝑛𝑑𝑠</m:t>
                      </m:r>
                      <m:r>
                        <a:rPr lang="en-US" sz="1200" b="0" i="1" smtClean="0">
                          <a:latin typeface="Cambria Math" panose="02040503050406030204" pitchFamily="18" charset="0"/>
                        </a:rPr>
                        <m:t> </m:t>
                      </m:r>
                      <m:r>
                        <a:rPr lang="en-US" sz="1200" b="0" i="1" smtClean="0">
                          <a:latin typeface="Cambria Math" panose="02040503050406030204" pitchFamily="18" charset="0"/>
                        </a:rPr>
                        <m:t>𝑓𝑜𝑟</m:t>
                      </m:r>
                    </m:oMath>
                  </m:oMathPara>
                </a14:m>
                <a:endParaRPr lang="en-US" sz="1200" b="0" i="1" dirty="0"/>
              </a:p>
              <a:p>
                <a:pPr algn="ctr"/>
                <a:r>
                  <a:rPr lang="en-GB" i="1" baseline="-25000" dirty="0"/>
                  <a:t>Longitudinal shunt impedance </a:t>
                </a:r>
              </a:p>
            </p:txBody>
          </p:sp>
        </mc:Choice>
        <mc:Fallback xmlns="">
          <p:sp>
            <p:nvSpPr>
              <p:cNvPr id="10" name="TextBox 9">
                <a:extLst>
                  <a:ext uri="{FF2B5EF4-FFF2-40B4-BE49-F238E27FC236}">
                    <a16:creationId xmlns:a16="http://schemas.microsoft.com/office/drawing/2014/main" id="{8CA283F8-A307-416F-9599-35A7A595A132}"/>
                  </a:ext>
                </a:extLst>
              </p:cNvPr>
              <p:cNvSpPr txBox="1">
                <a:spLocks noRot="1" noChangeAspect="1" noMove="1" noResize="1" noEditPoints="1" noAdjustHandles="1" noChangeArrowheads="1" noChangeShapeType="1" noTextEdit="1"/>
              </p:cNvSpPr>
              <p:nvPr/>
            </p:nvSpPr>
            <p:spPr>
              <a:xfrm>
                <a:off x="8001000" y="2534671"/>
                <a:ext cx="1066799" cy="646331"/>
              </a:xfrm>
              <a:prstGeom prst="rect">
                <a:avLst/>
              </a:prstGeom>
              <a:blipFill>
                <a:blip r:embed="rId5"/>
                <a:stretch>
                  <a:fillRect r="-10345" b="-14151"/>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A117B040-4A35-49E2-A8A3-571EEF2AFF52}"/>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105BC03D-F217-45B2-9A7F-9FD5C82ECA73}"/>
              </a:ext>
            </a:extLst>
          </p:cNvPr>
          <p:cNvSpPr>
            <a:spLocks noGrp="1"/>
          </p:cNvSpPr>
          <p:nvPr>
            <p:ph type="dt" sz="half" idx="10"/>
          </p:nvPr>
        </p:nvSpPr>
        <p:spPr/>
        <p:txBody>
          <a:bodyPr/>
          <a:lstStyle/>
          <a:p>
            <a:r>
              <a:rPr lang="en-US"/>
              <a:t>Feb 2021</a:t>
            </a:r>
            <a:endParaRPr lang="en-GB" dirty="0"/>
          </a:p>
        </p:txBody>
      </p:sp>
      <p:sp>
        <p:nvSpPr>
          <p:cNvPr id="6" name="TextBox 5">
            <a:extLst>
              <a:ext uri="{FF2B5EF4-FFF2-40B4-BE49-F238E27FC236}">
                <a16:creationId xmlns:a16="http://schemas.microsoft.com/office/drawing/2014/main" id="{60C08BDF-6621-40B0-804D-97C3A8AB4A25}"/>
              </a:ext>
            </a:extLst>
          </p:cNvPr>
          <p:cNvSpPr txBox="1"/>
          <p:nvPr/>
        </p:nvSpPr>
        <p:spPr>
          <a:xfrm>
            <a:off x="1219200" y="2515621"/>
            <a:ext cx="3579634" cy="307777"/>
          </a:xfrm>
          <a:prstGeom prst="rect">
            <a:avLst/>
          </a:prstGeom>
          <a:noFill/>
        </p:spPr>
        <p:txBody>
          <a:bodyPr wrap="none" rtlCol="0">
            <a:spAutoFit/>
          </a:bodyPr>
          <a:lstStyle/>
          <a:p>
            <a:r>
              <a:rPr lang="en-US" sz="1400" dirty="0"/>
              <a:t>E</a:t>
            </a:r>
            <a:r>
              <a:rPr lang="en-US" sz="1400" baseline="-25000" dirty="0"/>
              <a:t>b</a:t>
            </a:r>
            <a:r>
              <a:rPr lang="en-US" sz="1400" dirty="0"/>
              <a:t>=beam energy; V</a:t>
            </a:r>
            <a:r>
              <a:rPr lang="en-US" sz="1400" baseline="-25000" dirty="0"/>
              <a:t>RF</a:t>
            </a:r>
            <a:r>
              <a:rPr lang="en-US" sz="1400" dirty="0"/>
              <a:t>=total voltage from </a:t>
            </a:r>
            <a:r>
              <a:rPr lang="en-US" sz="1400" dirty="0">
                <a:solidFill>
                  <a:srgbClr val="FF0000"/>
                </a:solidFill>
              </a:rPr>
              <a:t>all</a:t>
            </a:r>
            <a:r>
              <a:rPr lang="en-US" sz="1400" dirty="0"/>
              <a:t> cavities</a:t>
            </a:r>
            <a:r>
              <a:rPr lang="en-US" sz="1400" baseline="-25000" dirty="0"/>
              <a:t> </a:t>
            </a:r>
            <a:endParaRPr lang="en-GB" sz="1400" baseline="-25000" dirty="0"/>
          </a:p>
        </p:txBody>
      </p:sp>
      <p:sp>
        <p:nvSpPr>
          <p:cNvPr id="7" name="TextBox 6">
            <a:extLst>
              <a:ext uri="{FF2B5EF4-FFF2-40B4-BE49-F238E27FC236}">
                <a16:creationId xmlns:a16="http://schemas.microsoft.com/office/drawing/2014/main" id="{78BD8ECD-DB1C-4AE7-A81F-120881B94DEA}"/>
              </a:ext>
            </a:extLst>
          </p:cNvPr>
          <p:cNvSpPr txBox="1"/>
          <p:nvPr/>
        </p:nvSpPr>
        <p:spPr>
          <a:xfrm>
            <a:off x="719665" y="2971800"/>
            <a:ext cx="5029199" cy="584775"/>
          </a:xfrm>
          <a:prstGeom prst="rect">
            <a:avLst/>
          </a:prstGeom>
          <a:solidFill>
            <a:srgbClr val="FFFF00"/>
          </a:solidFill>
        </p:spPr>
        <p:txBody>
          <a:bodyPr wrap="square" rtlCol="0">
            <a:spAutoFit/>
          </a:bodyPr>
          <a:lstStyle/>
          <a:p>
            <a:r>
              <a:rPr lang="en-US" sz="1600" dirty="0"/>
              <a:t>Since P is proportional V</a:t>
            </a:r>
            <a:r>
              <a:rPr lang="en-US" sz="1600" baseline="30000" dirty="0"/>
              <a:t>2 </a:t>
            </a:r>
            <a:r>
              <a:rPr lang="en-US" sz="1600" dirty="0"/>
              <a:t>we arrive at the 8</a:t>
            </a:r>
            <a:r>
              <a:rPr lang="en-US" sz="1600" baseline="30000" dirty="0"/>
              <a:t>th </a:t>
            </a:r>
            <a:r>
              <a:rPr lang="en-US" sz="1600" dirty="0"/>
              <a:t>power for NC, </a:t>
            </a:r>
          </a:p>
          <a:p>
            <a:r>
              <a:rPr lang="en-US" sz="1600" dirty="0"/>
              <a:t>but remain with the 4</a:t>
            </a:r>
            <a:r>
              <a:rPr lang="en-US" sz="1600" baseline="30000" dirty="0"/>
              <a:t>th</a:t>
            </a:r>
            <a:r>
              <a:rPr lang="en-US" sz="1600" dirty="0"/>
              <a:t> power for SC as the cavity losses are small</a:t>
            </a:r>
            <a:endParaRPr lang="en-GB" sz="1600" dirty="0"/>
          </a:p>
        </p:txBody>
      </p:sp>
    </p:spTree>
    <p:extLst>
      <p:ext uri="{BB962C8B-B14F-4D97-AF65-F5344CB8AC3E}">
        <p14:creationId xmlns:p14="http://schemas.microsoft.com/office/powerpoint/2010/main" val="139920386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68CACC20-21D0-42A8-BC61-4A12CD361F5D}" type="slidenum">
              <a:rPr lang="en-US"/>
              <a:pPr>
                <a:defRPr/>
              </a:pPr>
              <a:t>40</a:t>
            </a:fld>
            <a:endParaRPr lang="en-US" dirty="0"/>
          </a:p>
        </p:txBody>
      </p:sp>
      <p:sp>
        <p:nvSpPr>
          <p:cNvPr id="14342" name="Rectangle 2"/>
          <p:cNvSpPr>
            <a:spLocks noGrp="1" noChangeArrowheads="1"/>
          </p:cNvSpPr>
          <p:nvPr>
            <p:ph type="title" idx="4294967295"/>
          </p:nvPr>
        </p:nvSpPr>
        <p:spPr>
          <a:xfrm>
            <a:off x="76200" y="76200"/>
            <a:ext cx="8991600" cy="762000"/>
          </a:xfrm>
        </p:spPr>
        <p:txBody>
          <a:bodyPr>
            <a:normAutofit fontScale="90000"/>
          </a:bodyPr>
          <a:lstStyle/>
          <a:p>
            <a:pPr algn="ctr"/>
            <a:r>
              <a:rPr lang="en-GB" dirty="0"/>
              <a:t>How to measure RF Surface Impedance</a:t>
            </a:r>
            <a:r>
              <a:rPr lang="en-GB" sz="2000" dirty="0">
                <a:solidFill>
                  <a:srgbClr val="696464"/>
                </a:solidFill>
              </a:rPr>
              <a:t> 1/7</a:t>
            </a:r>
            <a:r>
              <a:rPr lang="en-GB" dirty="0"/>
              <a:t> </a:t>
            </a:r>
          </a:p>
        </p:txBody>
      </p:sp>
      <p:sp>
        <p:nvSpPr>
          <p:cNvPr id="14343" name="Rectangle 3"/>
          <p:cNvSpPr>
            <a:spLocks noGrp="1" noChangeArrowheads="1"/>
          </p:cNvSpPr>
          <p:nvPr>
            <p:ph type="body" idx="4294967295"/>
          </p:nvPr>
        </p:nvSpPr>
        <p:spPr>
          <a:xfrm>
            <a:off x="1381752" y="990600"/>
            <a:ext cx="6847848" cy="4423172"/>
          </a:xfrm>
        </p:spPr>
        <p:txBody>
          <a:bodyPr>
            <a:noAutofit/>
          </a:bodyPr>
          <a:lstStyle/>
          <a:p>
            <a:pPr marL="428625" indent="-428625">
              <a:lnSpc>
                <a:spcPct val="90000"/>
              </a:lnSpc>
            </a:pPr>
            <a:r>
              <a:rPr lang="en-GB" sz="2400" dirty="0"/>
              <a:t>Normally some kind of resonator is applied for the samples</a:t>
            </a:r>
          </a:p>
          <a:p>
            <a:pPr marL="428625" indent="-428625">
              <a:lnSpc>
                <a:spcPct val="90000"/>
              </a:lnSpc>
            </a:pPr>
            <a:r>
              <a:rPr lang="en-US" sz="2400" dirty="0"/>
              <a:t>You MUST avoid any sliding contacts since they have usually an undefined contact resistance and spoil the Q  of the cavity and you should avoid any radiation losses</a:t>
            </a:r>
            <a:endParaRPr lang="en-GB" sz="2400" dirty="0"/>
          </a:p>
          <a:p>
            <a:pPr marL="428625" indent="-428625">
              <a:lnSpc>
                <a:spcPct val="90000"/>
              </a:lnSpc>
            </a:pPr>
            <a:r>
              <a:rPr lang="en-US" sz="2400" dirty="0"/>
              <a:t>Often a  TE</a:t>
            </a:r>
            <a:r>
              <a:rPr lang="en-US" sz="2400" baseline="-25000" dirty="0"/>
              <a:t>011</a:t>
            </a:r>
            <a:r>
              <a:rPr lang="en-US" sz="2400" dirty="0"/>
              <a:t> mode type resonator is </a:t>
            </a:r>
            <a:r>
              <a:rPr lang="en-US" sz="2400" dirty="0" err="1"/>
              <a:t>used..works</a:t>
            </a:r>
            <a:r>
              <a:rPr lang="en-US" sz="2400" dirty="0"/>
              <a:t> very well, not sensitive to contact resistance between the tube and the end plates due to azimuthal wall current only</a:t>
            </a:r>
          </a:p>
          <a:p>
            <a:pPr marL="428625" indent="-428625">
              <a:lnSpc>
                <a:spcPct val="90000"/>
              </a:lnSpc>
            </a:pPr>
            <a:r>
              <a:rPr lang="en-US" sz="2400" dirty="0"/>
              <a:t>But if you would like to go to lower frequencies then the quadrupolar resonator is a good choice</a:t>
            </a:r>
          </a:p>
          <a:p>
            <a:pPr marL="428625" indent="-428625">
              <a:lnSpc>
                <a:spcPct val="90000"/>
              </a:lnSpc>
            </a:pPr>
            <a:r>
              <a:rPr lang="en-US" sz="2400" dirty="0"/>
              <a:t>For even lower frequencies the shielded two wire coaxial resonator has been used (for the LHC beam screen)</a:t>
            </a:r>
          </a:p>
        </p:txBody>
      </p:sp>
      <p:sp>
        <p:nvSpPr>
          <p:cNvPr id="3" name="Footer Placeholder 2">
            <a:extLst>
              <a:ext uri="{FF2B5EF4-FFF2-40B4-BE49-F238E27FC236}">
                <a16:creationId xmlns:a16="http://schemas.microsoft.com/office/drawing/2014/main" id="{10640D20-5974-46E7-9663-D6EFCB28887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E493566E-EB47-4FD7-9A7A-19E90A01288C}"/>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381704593"/>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68CACC20-21D0-42A8-BC61-4A12CD361F5D}" type="slidenum">
              <a:rPr lang="en-US"/>
              <a:pPr>
                <a:defRPr/>
              </a:pPr>
              <a:t>41</a:t>
            </a:fld>
            <a:endParaRPr lang="en-US" dirty="0"/>
          </a:p>
        </p:txBody>
      </p:sp>
      <p:sp>
        <p:nvSpPr>
          <p:cNvPr id="10" name="Rectangle 2"/>
          <p:cNvSpPr txBox="1">
            <a:spLocks noChangeArrowheads="1"/>
          </p:cNvSpPr>
          <p:nvPr/>
        </p:nvSpPr>
        <p:spPr>
          <a:xfrm>
            <a:off x="76200" y="76200"/>
            <a:ext cx="8991600" cy="762000"/>
          </a:xfrm>
          <a:prstGeom prst="rect">
            <a:avLst/>
          </a:prstGeom>
        </p:spPr>
        <p:txBody>
          <a:bodyPr bIns="91440" anchor="b" anchorCtr="0">
            <a:normAutofit fontScale="97500"/>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GB" dirty="0"/>
              <a:t>How to measure RF Surface Impedance</a:t>
            </a:r>
            <a:r>
              <a:rPr lang="en-GB" sz="2000" dirty="0">
                <a:solidFill>
                  <a:srgbClr val="696464"/>
                </a:solidFill>
              </a:rPr>
              <a:t> 2/7</a:t>
            </a:r>
            <a:r>
              <a:rPr lang="en-GB" dirty="0"/>
              <a:t> </a:t>
            </a:r>
          </a:p>
        </p:txBody>
      </p:sp>
      <p:sp>
        <p:nvSpPr>
          <p:cNvPr id="6" name="Footer Placeholder 5">
            <a:extLst>
              <a:ext uri="{FF2B5EF4-FFF2-40B4-BE49-F238E27FC236}">
                <a16:creationId xmlns:a16="http://schemas.microsoft.com/office/drawing/2014/main" id="{80EC2A85-6577-4948-A475-84BF2DA4CD29}"/>
              </a:ext>
            </a:extLst>
          </p:cNvPr>
          <p:cNvSpPr>
            <a:spLocks noGrp="1"/>
          </p:cNvSpPr>
          <p:nvPr>
            <p:ph type="ftr" sz="quarter" idx="11"/>
          </p:nvPr>
        </p:nvSpPr>
        <p:spPr/>
        <p:txBody>
          <a:bodyPr/>
          <a:lstStyle/>
          <a:p>
            <a:r>
              <a:rPr lang="en-GB"/>
              <a:t>JUAS  2021: SC RF  - Caspers/Wendt/Bozzolan/Calatroni</a:t>
            </a:r>
            <a:endParaRPr lang="en-GB" dirty="0"/>
          </a:p>
        </p:txBody>
      </p:sp>
      <p:sp>
        <p:nvSpPr>
          <p:cNvPr id="5" name="Date Placeholder 4">
            <a:extLst>
              <a:ext uri="{FF2B5EF4-FFF2-40B4-BE49-F238E27FC236}">
                <a16:creationId xmlns:a16="http://schemas.microsoft.com/office/drawing/2014/main" id="{D053B3DD-F54C-4D48-A639-B425F02CB4EF}"/>
              </a:ext>
            </a:extLst>
          </p:cNvPr>
          <p:cNvSpPr>
            <a:spLocks noGrp="1"/>
          </p:cNvSpPr>
          <p:nvPr>
            <p:ph type="dt" sz="half" idx="10"/>
          </p:nvPr>
        </p:nvSpPr>
        <p:spPr/>
        <p:txBody>
          <a:bodyPr/>
          <a:lstStyle/>
          <a:p>
            <a:r>
              <a:rPr lang="en-US"/>
              <a:t>Feb 2021</a:t>
            </a:r>
            <a:endParaRPr lang="en-GB" dirty="0"/>
          </a:p>
        </p:txBody>
      </p:sp>
      <p:grpSp>
        <p:nvGrpSpPr>
          <p:cNvPr id="7" name="Group 4">
            <a:extLst>
              <a:ext uri="{FF2B5EF4-FFF2-40B4-BE49-F238E27FC236}">
                <a16:creationId xmlns:a16="http://schemas.microsoft.com/office/drawing/2014/main" id="{272C9939-B3DC-45A2-BD74-A510558090AC}"/>
              </a:ext>
            </a:extLst>
          </p:cNvPr>
          <p:cNvGrpSpPr>
            <a:grpSpLocks noChangeAspect="1"/>
          </p:cNvGrpSpPr>
          <p:nvPr/>
        </p:nvGrpSpPr>
        <p:grpSpPr bwMode="auto">
          <a:xfrm>
            <a:off x="2652004" y="1665348"/>
            <a:ext cx="5910263" cy="4040188"/>
            <a:chOff x="1152" y="972"/>
            <a:chExt cx="3723" cy="2545"/>
          </a:xfrm>
        </p:grpSpPr>
        <p:sp>
          <p:nvSpPr>
            <p:cNvPr id="8" name="AutoShape 3">
              <a:extLst>
                <a:ext uri="{FF2B5EF4-FFF2-40B4-BE49-F238E27FC236}">
                  <a16:creationId xmlns:a16="http://schemas.microsoft.com/office/drawing/2014/main" id="{5785C51A-B1E7-4288-B0CE-7FBDECD04AF8}"/>
                </a:ext>
              </a:extLst>
            </p:cNvPr>
            <p:cNvSpPr>
              <a:spLocks noChangeAspect="1" noChangeArrowheads="1" noTextEdit="1"/>
            </p:cNvSpPr>
            <p:nvPr/>
          </p:nvSpPr>
          <p:spPr bwMode="auto">
            <a:xfrm>
              <a:off x="1152" y="972"/>
              <a:ext cx="3720" cy="2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pic>
          <p:nvPicPr>
            <p:cNvPr id="1029" name="Picture 5">
              <a:extLst>
                <a:ext uri="{FF2B5EF4-FFF2-40B4-BE49-F238E27FC236}">
                  <a16:creationId xmlns:a16="http://schemas.microsoft.com/office/drawing/2014/main" id="{BBE6201C-6FF2-4228-BA51-EFA7D1F370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2" y="983"/>
              <a:ext cx="3723" cy="2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TextBox 3"/>
          <p:cNvSpPr txBox="1"/>
          <p:nvPr/>
        </p:nvSpPr>
        <p:spPr>
          <a:xfrm>
            <a:off x="6989046" y="5815008"/>
            <a:ext cx="1551450" cy="300082"/>
          </a:xfrm>
          <a:prstGeom prst="rect">
            <a:avLst/>
          </a:prstGeom>
          <a:noFill/>
        </p:spPr>
        <p:txBody>
          <a:bodyPr wrap="none" rtlCol="0">
            <a:spAutoFit/>
          </a:bodyPr>
          <a:lstStyle/>
          <a:p>
            <a:r>
              <a:rPr lang="en-US" sz="1350" dirty="0"/>
              <a:t>Figure by T. Junginger</a:t>
            </a:r>
            <a:endParaRPr lang="en-GB" sz="1350" dirty="0"/>
          </a:p>
        </p:txBody>
      </p:sp>
      <p:sp>
        <p:nvSpPr>
          <p:cNvPr id="2" name="TextBox 1"/>
          <p:cNvSpPr txBox="1"/>
          <p:nvPr/>
        </p:nvSpPr>
        <p:spPr>
          <a:xfrm>
            <a:off x="369461" y="4274350"/>
            <a:ext cx="3934434" cy="1323439"/>
          </a:xfrm>
          <a:prstGeom prst="rect">
            <a:avLst/>
          </a:prstGeom>
          <a:solidFill>
            <a:srgbClr val="FFC000"/>
          </a:solidFill>
        </p:spPr>
        <p:txBody>
          <a:bodyPr wrap="square" rtlCol="0">
            <a:spAutoFit/>
          </a:bodyPr>
          <a:lstStyle/>
          <a:p>
            <a:r>
              <a:rPr lang="en-US" sz="2000" dirty="0"/>
              <a:t>Replacement = Q-measurement with </a:t>
            </a:r>
            <a:r>
              <a:rPr lang="en-US" sz="2000" cap="all" dirty="0"/>
              <a:t>copper cover </a:t>
            </a:r>
            <a:r>
              <a:rPr lang="en-US" sz="2000" dirty="0"/>
              <a:t>versus DUT </a:t>
            </a:r>
          </a:p>
          <a:p>
            <a:r>
              <a:rPr lang="en-US" sz="2000" dirty="0"/>
              <a:t>Calorimetric = heat loss evaluation normally for measurements in </a:t>
            </a:r>
            <a:r>
              <a:rPr lang="en-US" sz="2000" dirty="0" err="1"/>
              <a:t>cryo</a:t>
            </a:r>
            <a:endParaRPr lang="en-GB" sz="2000" dirty="0"/>
          </a:p>
        </p:txBody>
      </p:sp>
      <p:sp>
        <p:nvSpPr>
          <p:cNvPr id="3" name="TextBox 2">
            <a:extLst>
              <a:ext uri="{FF2B5EF4-FFF2-40B4-BE49-F238E27FC236}">
                <a16:creationId xmlns:a16="http://schemas.microsoft.com/office/drawing/2014/main" id="{36E2C473-C37A-4D2C-8B3A-4C3B4FA91AFC}"/>
              </a:ext>
            </a:extLst>
          </p:cNvPr>
          <p:cNvSpPr txBox="1"/>
          <p:nvPr/>
        </p:nvSpPr>
        <p:spPr>
          <a:xfrm>
            <a:off x="374904" y="829325"/>
            <a:ext cx="3886200" cy="1754326"/>
          </a:xfrm>
          <a:prstGeom prst="rect">
            <a:avLst/>
          </a:prstGeom>
          <a:solidFill>
            <a:srgbClr val="92D050"/>
          </a:solidFill>
        </p:spPr>
        <p:txBody>
          <a:bodyPr wrap="square" rtlCol="0">
            <a:spAutoFit/>
          </a:bodyPr>
          <a:lstStyle/>
          <a:p>
            <a:r>
              <a:rPr lang="en-US" dirty="0"/>
              <a:t>Why is it good to use a TE</a:t>
            </a:r>
            <a:r>
              <a:rPr lang="en-US" baseline="-25000" dirty="0"/>
              <a:t>011</a:t>
            </a:r>
            <a:r>
              <a:rPr lang="en-US" dirty="0"/>
              <a:t>mode</a:t>
            </a:r>
            <a:r>
              <a:rPr lang="en-US" baseline="-25000" dirty="0"/>
              <a:t> </a:t>
            </a:r>
            <a:r>
              <a:rPr lang="en-US" dirty="0"/>
              <a:t>pillbox ?</a:t>
            </a:r>
          </a:p>
          <a:p>
            <a:r>
              <a:rPr lang="en-US" dirty="0"/>
              <a:t>There are no wall currents in longitudinal direction  the mode is cylinder symmetric and thus the setup is insensitive to the contact resistance of the removable endplate or flange; Caveat: mode degeneracy</a:t>
            </a:r>
            <a:endParaRPr lang="en-GB" dirty="0"/>
          </a:p>
        </p:txBody>
      </p:sp>
      <p:sp>
        <p:nvSpPr>
          <p:cNvPr id="11" name="TextBox 10">
            <a:extLst>
              <a:ext uri="{FF2B5EF4-FFF2-40B4-BE49-F238E27FC236}">
                <a16:creationId xmlns:a16="http://schemas.microsoft.com/office/drawing/2014/main" id="{792AEB46-A42D-4DD6-A8A5-F98F6E0AC50D}"/>
              </a:ext>
            </a:extLst>
          </p:cNvPr>
          <p:cNvSpPr txBox="1"/>
          <p:nvPr/>
        </p:nvSpPr>
        <p:spPr>
          <a:xfrm>
            <a:off x="5408223" y="704434"/>
            <a:ext cx="3190361" cy="1077218"/>
          </a:xfrm>
          <a:prstGeom prst="rect">
            <a:avLst/>
          </a:prstGeom>
          <a:noFill/>
        </p:spPr>
        <p:txBody>
          <a:bodyPr wrap="none" rtlCol="0">
            <a:spAutoFit/>
          </a:bodyPr>
          <a:lstStyle/>
          <a:p>
            <a:r>
              <a:rPr lang="en-US" sz="1600" dirty="0"/>
              <a:t>In red or green inside the cavity:</a:t>
            </a:r>
          </a:p>
          <a:p>
            <a:r>
              <a:rPr lang="en-US" sz="1600" dirty="0"/>
              <a:t>azimuthal surface current density which</a:t>
            </a:r>
          </a:p>
          <a:p>
            <a:r>
              <a:rPr lang="en-US" sz="1600" dirty="0"/>
              <a:t>is equal to the longitudinal or radial</a:t>
            </a:r>
          </a:p>
          <a:p>
            <a:r>
              <a:rPr lang="en-US" sz="1600" dirty="0"/>
              <a:t>(cover plates/flange) B-field respectively</a:t>
            </a:r>
            <a:endParaRPr lang="en-GB" sz="1600" dirty="0"/>
          </a:p>
        </p:txBody>
      </p:sp>
    </p:spTree>
    <p:extLst>
      <p:ext uri="{BB962C8B-B14F-4D97-AF65-F5344CB8AC3E}">
        <p14:creationId xmlns:p14="http://schemas.microsoft.com/office/powerpoint/2010/main" val="2877233788"/>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68CACC20-21D0-42A8-BC61-4A12CD361F5D}" type="slidenum">
              <a:rPr lang="en-US"/>
              <a:pPr>
                <a:defRPr/>
              </a:pPr>
              <a:t>42</a:t>
            </a:fld>
            <a:endParaRPr lang="en-US" dirty="0"/>
          </a:p>
        </p:txBody>
      </p:sp>
      <p:pic>
        <p:nvPicPr>
          <p:cNvPr id="3" name="Picture 2"/>
          <p:cNvPicPr>
            <a:picLocks noChangeAspect="1"/>
          </p:cNvPicPr>
          <p:nvPr/>
        </p:nvPicPr>
        <p:blipFill rotWithShape="1">
          <a:blip r:embed="rId3"/>
          <a:srcRect l="742" t="7413" r="2863" b="40729"/>
          <a:stretch/>
        </p:blipFill>
        <p:spPr>
          <a:xfrm>
            <a:off x="1065972" y="1017276"/>
            <a:ext cx="7544628" cy="3134796"/>
          </a:xfrm>
          <a:prstGeom prst="rect">
            <a:avLst/>
          </a:prstGeom>
        </p:spPr>
      </p:pic>
      <p:sp>
        <p:nvSpPr>
          <p:cNvPr id="7" name="TextBox 6"/>
          <p:cNvSpPr txBox="1"/>
          <p:nvPr/>
        </p:nvSpPr>
        <p:spPr>
          <a:xfrm>
            <a:off x="3249150" y="3224168"/>
            <a:ext cx="1551450" cy="300082"/>
          </a:xfrm>
          <a:prstGeom prst="rect">
            <a:avLst/>
          </a:prstGeom>
          <a:noFill/>
        </p:spPr>
        <p:txBody>
          <a:bodyPr wrap="none" rtlCol="0">
            <a:spAutoFit/>
          </a:bodyPr>
          <a:lstStyle/>
          <a:p>
            <a:r>
              <a:rPr lang="en-US" sz="1350" dirty="0"/>
              <a:t>Figure by T. Junginger</a:t>
            </a:r>
            <a:endParaRPr lang="en-GB" sz="1350" dirty="0"/>
          </a:p>
        </p:txBody>
      </p:sp>
      <p:pic>
        <p:nvPicPr>
          <p:cNvPr id="4" name="Picture 3"/>
          <p:cNvPicPr>
            <a:picLocks noChangeAspect="1"/>
          </p:cNvPicPr>
          <p:nvPr/>
        </p:nvPicPr>
        <p:blipFill>
          <a:blip r:embed="rId4"/>
          <a:stretch>
            <a:fillRect/>
          </a:stretch>
        </p:blipFill>
        <p:spPr>
          <a:xfrm>
            <a:off x="1744469" y="3962400"/>
            <a:ext cx="5655062" cy="1943928"/>
          </a:xfrm>
          <a:prstGeom prst="rect">
            <a:avLst/>
          </a:prstGeom>
        </p:spPr>
      </p:pic>
      <p:sp>
        <p:nvSpPr>
          <p:cNvPr id="10" name="Rectangle 2"/>
          <p:cNvSpPr txBox="1">
            <a:spLocks noChangeArrowheads="1"/>
          </p:cNvSpPr>
          <p:nvPr/>
        </p:nvSpPr>
        <p:spPr>
          <a:xfrm>
            <a:off x="76200" y="76200"/>
            <a:ext cx="8991600" cy="762000"/>
          </a:xfrm>
          <a:prstGeom prst="rect">
            <a:avLst/>
          </a:prstGeom>
        </p:spPr>
        <p:txBody>
          <a:bodyPr bIns="91440" anchor="b" anchorCtr="0">
            <a:normAutofit fontScale="97500"/>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GB" dirty="0"/>
              <a:t>How to measure RF Surface Impedance</a:t>
            </a:r>
            <a:r>
              <a:rPr lang="en-GB" sz="2000" dirty="0">
                <a:solidFill>
                  <a:srgbClr val="696464"/>
                </a:solidFill>
              </a:rPr>
              <a:t> 3/7</a:t>
            </a:r>
            <a:r>
              <a:rPr lang="en-GB" dirty="0"/>
              <a:t> </a:t>
            </a:r>
          </a:p>
        </p:txBody>
      </p:sp>
      <p:sp>
        <p:nvSpPr>
          <p:cNvPr id="5" name="Footer Placeholder 4">
            <a:extLst>
              <a:ext uri="{FF2B5EF4-FFF2-40B4-BE49-F238E27FC236}">
                <a16:creationId xmlns:a16="http://schemas.microsoft.com/office/drawing/2014/main" id="{16042172-CBD8-421F-8E12-7A337EA5203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84AC9382-F156-4652-B722-5F449FFEB9D3}"/>
              </a:ext>
            </a:extLst>
          </p:cNvPr>
          <p:cNvSpPr>
            <a:spLocks noGrp="1"/>
          </p:cNvSpPr>
          <p:nvPr>
            <p:ph type="dt" sz="half" idx="10"/>
          </p:nvPr>
        </p:nvSpPr>
        <p:spPr/>
        <p:txBody>
          <a:bodyPr/>
          <a:lstStyle/>
          <a:p>
            <a:r>
              <a:rPr lang="en-US"/>
              <a:t>Feb 2021</a:t>
            </a:r>
            <a:endParaRPr lang="en-GB" dirty="0"/>
          </a:p>
        </p:txBody>
      </p:sp>
      <p:sp>
        <p:nvSpPr>
          <p:cNvPr id="6" name="TextBox 5">
            <a:extLst>
              <a:ext uri="{FF2B5EF4-FFF2-40B4-BE49-F238E27FC236}">
                <a16:creationId xmlns:a16="http://schemas.microsoft.com/office/drawing/2014/main" id="{FF455585-38D8-43E5-8DD4-ED625A464D86}"/>
              </a:ext>
            </a:extLst>
          </p:cNvPr>
          <p:cNvSpPr txBox="1"/>
          <p:nvPr/>
        </p:nvSpPr>
        <p:spPr>
          <a:xfrm>
            <a:off x="603504" y="5527967"/>
            <a:ext cx="8095180" cy="830997"/>
          </a:xfrm>
          <a:prstGeom prst="rect">
            <a:avLst/>
          </a:prstGeom>
          <a:solidFill>
            <a:srgbClr val="92D050"/>
          </a:solidFill>
        </p:spPr>
        <p:txBody>
          <a:bodyPr wrap="square" rtlCol="0">
            <a:spAutoFit/>
          </a:bodyPr>
          <a:lstStyle/>
          <a:p>
            <a:r>
              <a:rPr lang="en-US" sz="1600" dirty="0"/>
              <a:t>The procedure: Start at a rather low temperature of the </a:t>
            </a:r>
            <a:r>
              <a:rPr lang="en-US" sz="1600" dirty="0" err="1"/>
              <a:t>bath..then</a:t>
            </a:r>
            <a:r>
              <a:rPr lang="en-US" sz="1600" dirty="0"/>
              <a:t> turn on some DC power (DC,1) until</a:t>
            </a:r>
          </a:p>
          <a:p>
            <a:r>
              <a:rPr lang="en-US" sz="1600" dirty="0"/>
              <a:t> the bath temperature of interest is reached, then turn on the RF and reduce the DC power to DC,2 to keep the bath temperature constant and then calculate..</a:t>
            </a:r>
            <a:endParaRPr lang="en-GB" sz="1600" dirty="0"/>
          </a:p>
        </p:txBody>
      </p:sp>
    </p:spTree>
    <p:extLst>
      <p:ext uri="{BB962C8B-B14F-4D97-AF65-F5344CB8AC3E}">
        <p14:creationId xmlns:p14="http://schemas.microsoft.com/office/powerpoint/2010/main" val="4068910413"/>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68CACC20-21D0-42A8-BC61-4A12CD361F5D}" type="slidenum">
              <a:rPr lang="en-US"/>
              <a:pPr>
                <a:defRPr/>
              </a:pPr>
              <a:t>43</a:t>
            </a:fld>
            <a:endParaRPr lang="en-US" dirty="0"/>
          </a:p>
        </p:txBody>
      </p:sp>
      <p:pic>
        <p:nvPicPr>
          <p:cNvPr id="4" name="Picture 3"/>
          <p:cNvPicPr>
            <a:picLocks noChangeAspect="1"/>
          </p:cNvPicPr>
          <p:nvPr/>
        </p:nvPicPr>
        <p:blipFill rotWithShape="1">
          <a:blip r:embed="rId3"/>
          <a:srcRect l="11946" t="3890" r="9071" b="12293"/>
          <a:stretch/>
        </p:blipFill>
        <p:spPr>
          <a:xfrm>
            <a:off x="228600" y="1292422"/>
            <a:ext cx="5029200" cy="3940340"/>
          </a:xfrm>
          <a:prstGeom prst="rect">
            <a:avLst/>
          </a:prstGeom>
        </p:spPr>
      </p:pic>
      <p:sp>
        <p:nvSpPr>
          <p:cNvPr id="5" name="TextBox 4"/>
          <p:cNvSpPr txBox="1"/>
          <p:nvPr/>
        </p:nvSpPr>
        <p:spPr>
          <a:xfrm>
            <a:off x="849796" y="5158408"/>
            <a:ext cx="7469352" cy="300082"/>
          </a:xfrm>
          <a:prstGeom prst="rect">
            <a:avLst/>
          </a:prstGeom>
          <a:noFill/>
        </p:spPr>
        <p:txBody>
          <a:bodyPr wrap="none" rtlCol="0">
            <a:spAutoFit/>
          </a:bodyPr>
          <a:lstStyle/>
          <a:p>
            <a:r>
              <a:rPr lang="en-US" sz="1350" dirty="0"/>
              <a:t>Surface resistance vs frequency for copper and Niobium at @2K and 4.5 K respectively  (left graph by </a:t>
            </a:r>
            <a:r>
              <a:rPr lang="en-US" sz="1350" dirty="0" err="1"/>
              <a:t>B.Tenenbaum</a:t>
            </a:r>
            <a:r>
              <a:rPr lang="en-US" sz="1350" dirty="0"/>
              <a:t>)</a:t>
            </a:r>
            <a:endParaRPr lang="en-GB" sz="1350"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285" y="1143000"/>
            <a:ext cx="4120315" cy="3923720"/>
          </a:xfrm>
          <a:prstGeom prst="rect">
            <a:avLst/>
          </a:prstGeom>
        </p:spPr>
      </p:pic>
      <p:sp>
        <p:nvSpPr>
          <p:cNvPr id="10" name="Rectangle 2"/>
          <p:cNvSpPr txBox="1">
            <a:spLocks noChangeArrowheads="1"/>
          </p:cNvSpPr>
          <p:nvPr/>
        </p:nvSpPr>
        <p:spPr>
          <a:xfrm>
            <a:off x="76200" y="76200"/>
            <a:ext cx="8991600" cy="762000"/>
          </a:xfrm>
          <a:prstGeom prst="rect">
            <a:avLst/>
          </a:prstGeom>
        </p:spPr>
        <p:txBody>
          <a:bodyPr bIns="91440" anchor="b" anchorCtr="0">
            <a:normAutofit fontScale="97500"/>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GB" dirty="0"/>
              <a:t>How to measure RF Surface Impedance</a:t>
            </a:r>
            <a:r>
              <a:rPr lang="en-GB" sz="2000" dirty="0">
                <a:solidFill>
                  <a:srgbClr val="696464"/>
                </a:solidFill>
              </a:rPr>
              <a:t> 4/7</a:t>
            </a:r>
            <a:r>
              <a:rPr lang="en-GB" dirty="0"/>
              <a:t> </a:t>
            </a:r>
          </a:p>
        </p:txBody>
      </p:sp>
      <p:sp>
        <p:nvSpPr>
          <p:cNvPr id="3" name="Footer Placeholder 2">
            <a:extLst>
              <a:ext uri="{FF2B5EF4-FFF2-40B4-BE49-F238E27FC236}">
                <a16:creationId xmlns:a16="http://schemas.microsoft.com/office/drawing/2014/main" id="{FAF634F1-7E1E-4B7B-9914-6F75A457B375}"/>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FD48DD84-D601-4CB8-8C59-A55AC91E1FC2}"/>
              </a:ext>
            </a:extLst>
          </p:cNvPr>
          <p:cNvSpPr>
            <a:spLocks noGrp="1"/>
          </p:cNvSpPr>
          <p:nvPr>
            <p:ph type="dt" sz="half" idx="10"/>
          </p:nvPr>
        </p:nvSpPr>
        <p:spPr/>
        <p:txBody>
          <a:bodyPr/>
          <a:lstStyle/>
          <a:p>
            <a:r>
              <a:rPr lang="en-US"/>
              <a:t>Feb 2021</a:t>
            </a:r>
            <a:endParaRPr lang="en-GB" dirty="0"/>
          </a:p>
        </p:txBody>
      </p:sp>
      <p:sp>
        <p:nvSpPr>
          <p:cNvPr id="7" name="TextBox 6">
            <a:extLst>
              <a:ext uri="{FF2B5EF4-FFF2-40B4-BE49-F238E27FC236}">
                <a16:creationId xmlns:a16="http://schemas.microsoft.com/office/drawing/2014/main" id="{59F04748-1A6A-4099-B362-2B85CD63EE69}"/>
              </a:ext>
            </a:extLst>
          </p:cNvPr>
          <p:cNvSpPr txBox="1"/>
          <p:nvPr/>
        </p:nvSpPr>
        <p:spPr>
          <a:xfrm>
            <a:off x="5596169" y="1155145"/>
            <a:ext cx="2908948" cy="523220"/>
          </a:xfrm>
          <a:prstGeom prst="rect">
            <a:avLst/>
          </a:prstGeom>
          <a:solidFill>
            <a:schemeClr val="bg1"/>
          </a:solidFill>
        </p:spPr>
        <p:txBody>
          <a:bodyPr wrap="square" rtlCol="0">
            <a:spAutoFit/>
          </a:bodyPr>
          <a:lstStyle/>
          <a:p>
            <a:r>
              <a:rPr lang="en-US" sz="1400" dirty="0"/>
              <a:t>Minimum RF resistance per unit square (sheet resistance) for different metals</a:t>
            </a:r>
            <a:endParaRPr lang="en-GB" sz="1400" dirty="0"/>
          </a:p>
        </p:txBody>
      </p:sp>
      <p:sp>
        <p:nvSpPr>
          <p:cNvPr id="8" name="TextBox 7">
            <a:extLst>
              <a:ext uri="{FF2B5EF4-FFF2-40B4-BE49-F238E27FC236}">
                <a16:creationId xmlns:a16="http://schemas.microsoft.com/office/drawing/2014/main" id="{485D5FC8-1159-4032-8A6E-057E078C93B4}"/>
              </a:ext>
            </a:extLst>
          </p:cNvPr>
          <p:cNvSpPr txBox="1"/>
          <p:nvPr/>
        </p:nvSpPr>
        <p:spPr>
          <a:xfrm>
            <a:off x="574463" y="5382184"/>
            <a:ext cx="8319906" cy="923330"/>
          </a:xfrm>
          <a:prstGeom prst="rect">
            <a:avLst/>
          </a:prstGeom>
          <a:noFill/>
        </p:spPr>
        <p:txBody>
          <a:bodyPr wrap="none" rtlCol="0">
            <a:spAutoFit/>
          </a:bodyPr>
          <a:lstStyle/>
          <a:p>
            <a:r>
              <a:rPr lang="en-US" dirty="0"/>
              <a:t>Just a quick cross-check: Are the traces on the right hand side at room temperature or at </a:t>
            </a:r>
            <a:r>
              <a:rPr lang="en-US" dirty="0" err="1"/>
              <a:t>cryo</a:t>
            </a:r>
            <a:r>
              <a:rPr lang="en-US" dirty="0"/>
              <a:t>?</a:t>
            </a:r>
          </a:p>
          <a:p>
            <a:r>
              <a:rPr lang="en-US" dirty="0"/>
              <a:t>Scaling is always good: recall that (warm) copper has at 1 GHz about 8 milliohm/unit square</a:t>
            </a:r>
          </a:p>
          <a:p>
            <a:r>
              <a:rPr lang="en-US" dirty="0"/>
              <a:t>Lets read at 100 GHz ..we see 80 milliohm..there..</a:t>
            </a:r>
            <a:r>
              <a:rPr lang="en-US" dirty="0" err="1"/>
              <a:t>whats</a:t>
            </a:r>
            <a:r>
              <a:rPr lang="en-US" dirty="0"/>
              <a:t> your answer? (we may like this for exam)</a:t>
            </a:r>
            <a:endParaRPr lang="en-GB" dirty="0"/>
          </a:p>
        </p:txBody>
      </p:sp>
      <p:sp>
        <p:nvSpPr>
          <p:cNvPr id="11" name="TextBox 10">
            <a:extLst>
              <a:ext uri="{FF2B5EF4-FFF2-40B4-BE49-F238E27FC236}">
                <a16:creationId xmlns:a16="http://schemas.microsoft.com/office/drawing/2014/main" id="{96AE8FEC-1737-4B20-B31C-9F345A5640CC}"/>
              </a:ext>
            </a:extLst>
          </p:cNvPr>
          <p:cNvSpPr txBox="1"/>
          <p:nvPr/>
        </p:nvSpPr>
        <p:spPr>
          <a:xfrm>
            <a:off x="1981200" y="1752600"/>
            <a:ext cx="1304973" cy="369332"/>
          </a:xfrm>
          <a:prstGeom prst="rect">
            <a:avLst/>
          </a:prstGeom>
          <a:noFill/>
        </p:spPr>
        <p:txBody>
          <a:bodyPr wrap="none" rtlCol="0">
            <a:spAutoFit/>
          </a:bodyPr>
          <a:lstStyle/>
          <a:p>
            <a:r>
              <a:rPr lang="en-US" dirty="0"/>
              <a:t>warm copper</a:t>
            </a:r>
            <a:endParaRPr lang="en-GB" dirty="0"/>
          </a:p>
        </p:txBody>
      </p:sp>
    </p:spTree>
    <p:extLst>
      <p:ext uri="{BB962C8B-B14F-4D97-AF65-F5344CB8AC3E}">
        <p14:creationId xmlns:p14="http://schemas.microsoft.com/office/powerpoint/2010/main" val="2434713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68CACC20-21D0-42A8-BC61-4A12CD361F5D}" type="slidenum">
              <a:rPr lang="en-US"/>
              <a:pPr>
                <a:defRPr/>
              </a:pPr>
              <a:t>44</a:t>
            </a:fld>
            <a:endParaRPr lang="en-US" dirty="0"/>
          </a:p>
        </p:txBody>
      </p:sp>
      <p:pic>
        <p:nvPicPr>
          <p:cNvPr id="2" name="Picture 1"/>
          <p:cNvPicPr>
            <a:picLocks noChangeAspect="1"/>
          </p:cNvPicPr>
          <p:nvPr/>
        </p:nvPicPr>
        <p:blipFill rotWithShape="1">
          <a:blip r:embed="rId3"/>
          <a:srcRect l="-582" t="5991" r="582" b="-5991"/>
          <a:stretch/>
        </p:blipFill>
        <p:spPr>
          <a:xfrm>
            <a:off x="209412" y="996941"/>
            <a:ext cx="5886587" cy="4414941"/>
          </a:xfrm>
          <a:prstGeom prst="rect">
            <a:avLst/>
          </a:prstGeom>
        </p:spPr>
      </p:pic>
      <p:sp>
        <p:nvSpPr>
          <p:cNvPr id="3" name="TextBox 2"/>
          <p:cNvSpPr txBox="1"/>
          <p:nvPr/>
        </p:nvSpPr>
        <p:spPr>
          <a:xfrm>
            <a:off x="6095999" y="1083260"/>
            <a:ext cx="3047999" cy="3970318"/>
          </a:xfrm>
          <a:prstGeom prst="rect">
            <a:avLst/>
          </a:prstGeom>
          <a:noFill/>
        </p:spPr>
        <p:txBody>
          <a:bodyPr wrap="square" rtlCol="0">
            <a:spAutoFit/>
          </a:bodyPr>
          <a:lstStyle/>
          <a:p>
            <a:r>
              <a:rPr lang="en-US" dirty="0">
                <a:solidFill>
                  <a:schemeClr val="accent1"/>
                </a:solidFill>
              </a:rPr>
              <a:t>Why should we use this kind of resonator when we have the nice TE</a:t>
            </a:r>
            <a:r>
              <a:rPr lang="en-US" baseline="-25000" dirty="0">
                <a:solidFill>
                  <a:schemeClr val="accent1"/>
                </a:solidFill>
              </a:rPr>
              <a:t>011</a:t>
            </a:r>
            <a:r>
              <a:rPr lang="en-US" dirty="0">
                <a:solidFill>
                  <a:schemeClr val="accent1"/>
                </a:solidFill>
              </a:rPr>
              <a:t> type pillbox? </a:t>
            </a:r>
          </a:p>
          <a:p>
            <a:endParaRPr lang="en-US" dirty="0">
              <a:solidFill>
                <a:schemeClr val="accent1"/>
              </a:solidFill>
            </a:endParaRPr>
          </a:p>
          <a:p>
            <a:r>
              <a:rPr lang="en-US" dirty="0">
                <a:solidFill>
                  <a:schemeClr val="accent1"/>
                </a:solidFill>
              </a:rPr>
              <a:t>Answer: It allows for lower frequencies or a smaller sample size compared  to the pillbox resonator</a:t>
            </a:r>
          </a:p>
          <a:p>
            <a:r>
              <a:rPr lang="en-US" dirty="0">
                <a:solidFill>
                  <a:schemeClr val="accent1"/>
                </a:solidFill>
              </a:rPr>
              <a:t>Note, that the eddy currents induced in the sample are only local (“focused”)  and don’t pass over contacts.</a:t>
            </a:r>
          </a:p>
          <a:p>
            <a:r>
              <a:rPr lang="en-US" dirty="0">
                <a:solidFill>
                  <a:schemeClr val="accent1"/>
                </a:solidFill>
              </a:rPr>
              <a:t>This setup is still (2021) in operation at </a:t>
            </a:r>
            <a:r>
              <a:rPr lang="en-US" dirty="0" err="1">
                <a:solidFill>
                  <a:schemeClr val="accent1"/>
                </a:solidFill>
              </a:rPr>
              <a:t>cern</a:t>
            </a:r>
            <a:r>
              <a:rPr lang="en-US" dirty="0">
                <a:solidFill>
                  <a:schemeClr val="accent1"/>
                </a:solidFill>
              </a:rPr>
              <a:t>.</a:t>
            </a:r>
            <a:endParaRPr lang="en-GB" dirty="0">
              <a:solidFill>
                <a:schemeClr val="accent1"/>
              </a:solidFill>
            </a:endParaRPr>
          </a:p>
        </p:txBody>
      </p:sp>
      <p:sp>
        <p:nvSpPr>
          <p:cNvPr id="7" name="Rectangle 2"/>
          <p:cNvSpPr txBox="1">
            <a:spLocks noChangeArrowheads="1"/>
          </p:cNvSpPr>
          <p:nvPr/>
        </p:nvSpPr>
        <p:spPr>
          <a:xfrm>
            <a:off x="76200" y="76200"/>
            <a:ext cx="8991600" cy="762000"/>
          </a:xfrm>
          <a:prstGeom prst="rect">
            <a:avLst/>
          </a:prstGeom>
        </p:spPr>
        <p:txBody>
          <a:bodyPr bIns="91440" anchor="b" anchorCtr="0">
            <a:normAutofit fontScale="97500"/>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GB" dirty="0"/>
              <a:t>How to measure RF Surface Impedance</a:t>
            </a:r>
            <a:r>
              <a:rPr lang="en-GB" sz="2000" dirty="0">
                <a:solidFill>
                  <a:srgbClr val="696464"/>
                </a:solidFill>
              </a:rPr>
              <a:t> 5/7</a:t>
            </a:r>
            <a:r>
              <a:rPr lang="en-GB" dirty="0"/>
              <a:t> </a:t>
            </a:r>
          </a:p>
        </p:txBody>
      </p:sp>
      <p:sp>
        <p:nvSpPr>
          <p:cNvPr id="5" name="Footer Placeholder 4">
            <a:extLst>
              <a:ext uri="{FF2B5EF4-FFF2-40B4-BE49-F238E27FC236}">
                <a16:creationId xmlns:a16="http://schemas.microsoft.com/office/drawing/2014/main" id="{05B9D682-2111-4742-8B86-1C97B8D3D53B}"/>
              </a:ext>
            </a:extLst>
          </p:cNvPr>
          <p:cNvSpPr>
            <a:spLocks noGrp="1"/>
          </p:cNvSpPr>
          <p:nvPr>
            <p:ph type="ftr" sz="quarter" idx="11"/>
          </p:nvPr>
        </p:nvSpPr>
        <p:spPr/>
        <p:txBody>
          <a:bodyPr/>
          <a:lstStyle/>
          <a:p>
            <a:r>
              <a:rPr lang="en-GB"/>
              <a:t>JUAS  2021: SC RF  - Caspers/Wendt/Bozzolan/Calatroni</a:t>
            </a:r>
            <a:endParaRPr lang="en-GB" dirty="0"/>
          </a:p>
        </p:txBody>
      </p:sp>
      <p:sp>
        <p:nvSpPr>
          <p:cNvPr id="4" name="Date Placeholder 3">
            <a:extLst>
              <a:ext uri="{FF2B5EF4-FFF2-40B4-BE49-F238E27FC236}">
                <a16:creationId xmlns:a16="http://schemas.microsoft.com/office/drawing/2014/main" id="{13E8D356-A403-40F9-8F54-F1A091E347C7}"/>
              </a:ext>
            </a:extLst>
          </p:cNvPr>
          <p:cNvSpPr>
            <a:spLocks noGrp="1"/>
          </p:cNvSpPr>
          <p:nvPr>
            <p:ph type="dt" sz="half" idx="10"/>
          </p:nvPr>
        </p:nvSpPr>
        <p:spPr/>
        <p:txBody>
          <a:bodyPr/>
          <a:lstStyle/>
          <a:p>
            <a:r>
              <a:rPr lang="en-US"/>
              <a:t>Feb 2021</a:t>
            </a:r>
            <a:endParaRPr lang="en-GB" dirty="0"/>
          </a:p>
        </p:txBody>
      </p:sp>
      <p:sp>
        <p:nvSpPr>
          <p:cNvPr id="6" name="TextBox 5">
            <a:extLst>
              <a:ext uri="{FF2B5EF4-FFF2-40B4-BE49-F238E27FC236}">
                <a16:creationId xmlns:a16="http://schemas.microsoft.com/office/drawing/2014/main" id="{AF52CDFE-BCBB-45E0-8CEB-7E6CA598B498}"/>
              </a:ext>
            </a:extLst>
          </p:cNvPr>
          <p:cNvSpPr txBox="1"/>
          <p:nvPr/>
        </p:nvSpPr>
        <p:spPr>
          <a:xfrm>
            <a:off x="226387" y="5218181"/>
            <a:ext cx="8943089" cy="923330"/>
          </a:xfrm>
          <a:prstGeom prst="rect">
            <a:avLst/>
          </a:prstGeom>
          <a:noFill/>
        </p:spPr>
        <p:txBody>
          <a:bodyPr wrap="none" rtlCol="0">
            <a:spAutoFit/>
          </a:bodyPr>
          <a:lstStyle/>
          <a:p>
            <a:r>
              <a:rPr lang="en-US" dirty="0"/>
              <a:t>This 4 rod structure is connected at the end such that we have two pairs of rods operated in an odd mode,</a:t>
            </a:r>
          </a:p>
          <a:p>
            <a:r>
              <a:rPr lang="en-US" dirty="0"/>
              <a:t>since we need currents shown in red  in the “end rings” in order to induce also currents</a:t>
            </a:r>
          </a:p>
          <a:p>
            <a:r>
              <a:rPr lang="en-US" dirty="0"/>
              <a:t>(like a transformer or just eddy currents) in the sample under test, which is just underneath</a:t>
            </a:r>
            <a:endParaRPr lang="en-GB" dirty="0"/>
          </a:p>
        </p:txBody>
      </p:sp>
    </p:spTree>
    <p:extLst>
      <p:ext uri="{BB962C8B-B14F-4D97-AF65-F5344CB8AC3E}">
        <p14:creationId xmlns:p14="http://schemas.microsoft.com/office/powerpoint/2010/main" val="1898671851"/>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68CACC20-21D0-42A8-BC61-4A12CD361F5D}" type="slidenum">
              <a:rPr lang="en-US"/>
              <a:pPr>
                <a:defRPr/>
              </a:pPr>
              <a:t>45</a:t>
            </a:fld>
            <a:endParaRPr lang="en-US" dirty="0"/>
          </a:p>
        </p:txBody>
      </p:sp>
      <p:pic>
        <p:nvPicPr>
          <p:cNvPr id="2" name="Picture 1"/>
          <p:cNvPicPr>
            <a:picLocks noChangeAspect="1"/>
          </p:cNvPicPr>
          <p:nvPr/>
        </p:nvPicPr>
        <p:blipFill>
          <a:blip r:embed="rId3"/>
          <a:stretch>
            <a:fillRect/>
          </a:stretch>
        </p:blipFill>
        <p:spPr>
          <a:xfrm>
            <a:off x="374904" y="1587777"/>
            <a:ext cx="5984231" cy="3688660"/>
          </a:xfrm>
          <a:prstGeom prst="rect">
            <a:avLst/>
          </a:prstGeom>
        </p:spPr>
      </p:pic>
      <p:sp>
        <p:nvSpPr>
          <p:cNvPr id="3" name="TextBox 2"/>
          <p:cNvSpPr txBox="1"/>
          <p:nvPr/>
        </p:nvSpPr>
        <p:spPr>
          <a:xfrm>
            <a:off x="6389615" y="1067750"/>
            <a:ext cx="2441473" cy="4247317"/>
          </a:xfrm>
          <a:prstGeom prst="rect">
            <a:avLst/>
          </a:prstGeom>
          <a:noFill/>
        </p:spPr>
        <p:txBody>
          <a:bodyPr wrap="square" rtlCol="0">
            <a:spAutoFit/>
          </a:bodyPr>
          <a:lstStyle/>
          <a:p>
            <a:r>
              <a:rPr lang="en-US" dirty="0">
                <a:solidFill>
                  <a:schemeClr val="accent1"/>
                </a:solidFill>
              </a:rPr>
              <a:t>This setup has been intensively used for measurements of the normal conducting copper losses of the LHC beam screen at </a:t>
            </a:r>
            <a:r>
              <a:rPr lang="en-US" dirty="0" err="1">
                <a:solidFill>
                  <a:schemeClr val="accent1"/>
                </a:solidFill>
              </a:rPr>
              <a:t>cryo</a:t>
            </a:r>
            <a:r>
              <a:rPr lang="en-US" dirty="0">
                <a:solidFill>
                  <a:schemeClr val="accent1"/>
                </a:solidFill>
              </a:rPr>
              <a:t> temperature at with a strong static magnetic field; it now again under discussion for the FCC beam screen evaluation which may have high Tc  superconducting coating (compatible with the strong DC magnetic field)</a:t>
            </a:r>
            <a:endParaRPr lang="en-GB" dirty="0">
              <a:solidFill>
                <a:schemeClr val="accent1"/>
              </a:solidFill>
            </a:endParaRPr>
          </a:p>
        </p:txBody>
      </p:sp>
      <p:sp>
        <p:nvSpPr>
          <p:cNvPr id="4" name="TextBox 3"/>
          <p:cNvSpPr txBox="1"/>
          <p:nvPr/>
        </p:nvSpPr>
        <p:spPr>
          <a:xfrm>
            <a:off x="5953048" y="5353697"/>
            <a:ext cx="2847560" cy="507831"/>
          </a:xfrm>
          <a:prstGeom prst="rect">
            <a:avLst/>
          </a:prstGeom>
          <a:noFill/>
        </p:spPr>
        <p:txBody>
          <a:bodyPr wrap="square" rtlCol="0">
            <a:spAutoFit/>
          </a:bodyPr>
          <a:lstStyle/>
          <a:p>
            <a:r>
              <a:rPr lang="en-US" sz="1350" dirty="0"/>
              <a:t>From: F. Caspers et al; Surface resistance measurements… LHC project report 307</a:t>
            </a:r>
            <a:endParaRPr lang="en-GB" sz="1350" dirty="0"/>
          </a:p>
        </p:txBody>
      </p:sp>
      <p:sp>
        <p:nvSpPr>
          <p:cNvPr id="10" name="Rectangle 2"/>
          <p:cNvSpPr txBox="1">
            <a:spLocks noChangeArrowheads="1"/>
          </p:cNvSpPr>
          <p:nvPr/>
        </p:nvSpPr>
        <p:spPr>
          <a:xfrm>
            <a:off x="76200" y="76200"/>
            <a:ext cx="8991600" cy="762000"/>
          </a:xfrm>
          <a:prstGeom prst="rect">
            <a:avLst/>
          </a:prstGeom>
        </p:spPr>
        <p:txBody>
          <a:bodyPr bIns="91440" anchor="b" anchorCtr="0">
            <a:normAutofit fontScale="97500"/>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GB" dirty="0"/>
              <a:t>How to measure RF Surface Impedance</a:t>
            </a:r>
            <a:r>
              <a:rPr lang="en-GB" sz="2000" dirty="0">
                <a:solidFill>
                  <a:srgbClr val="696464"/>
                </a:solidFill>
              </a:rPr>
              <a:t> 6/7</a:t>
            </a:r>
            <a:r>
              <a:rPr lang="en-GB" dirty="0"/>
              <a:t> </a:t>
            </a:r>
          </a:p>
        </p:txBody>
      </p:sp>
      <p:sp>
        <p:nvSpPr>
          <p:cNvPr id="6" name="Footer Placeholder 5">
            <a:extLst>
              <a:ext uri="{FF2B5EF4-FFF2-40B4-BE49-F238E27FC236}">
                <a16:creationId xmlns:a16="http://schemas.microsoft.com/office/drawing/2014/main" id="{D606E7C6-62C0-4BAA-BDB4-240598890DAD}"/>
              </a:ext>
            </a:extLst>
          </p:cNvPr>
          <p:cNvSpPr>
            <a:spLocks noGrp="1"/>
          </p:cNvSpPr>
          <p:nvPr>
            <p:ph type="ftr" sz="quarter" idx="11"/>
          </p:nvPr>
        </p:nvSpPr>
        <p:spPr/>
        <p:txBody>
          <a:bodyPr/>
          <a:lstStyle/>
          <a:p>
            <a:r>
              <a:rPr lang="en-GB"/>
              <a:t>JUAS  2021: SC RF  - Caspers/Wendt/Bozzolan/Calatroni</a:t>
            </a:r>
            <a:endParaRPr lang="en-GB" dirty="0"/>
          </a:p>
        </p:txBody>
      </p:sp>
      <p:sp>
        <p:nvSpPr>
          <p:cNvPr id="5" name="Date Placeholder 4">
            <a:extLst>
              <a:ext uri="{FF2B5EF4-FFF2-40B4-BE49-F238E27FC236}">
                <a16:creationId xmlns:a16="http://schemas.microsoft.com/office/drawing/2014/main" id="{382446E3-4E9E-4F67-B6E3-FC68570DB050}"/>
              </a:ext>
            </a:extLst>
          </p:cNvPr>
          <p:cNvSpPr>
            <a:spLocks noGrp="1"/>
          </p:cNvSpPr>
          <p:nvPr>
            <p:ph type="dt" sz="half" idx="10"/>
          </p:nvPr>
        </p:nvSpPr>
        <p:spPr/>
        <p:txBody>
          <a:bodyPr/>
          <a:lstStyle/>
          <a:p>
            <a:r>
              <a:rPr lang="en-US"/>
              <a:t>Feb 2021</a:t>
            </a:r>
            <a:endParaRPr lang="en-GB" dirty="0"/>
          </a:p>
        </p:txBody>
      </p:sp>
      <p:sp>
        <p:nvSpPr>
          <p:cNvPr id="7" name="Rectangle 6">
            <a:extLst>
              <a:ext uri="{FF2B5EF4-FFF2-40B4-BE49-F238E27FC236}">
                <a16:creationId xmlns:a16="http://schemas.microsoft.com/office/drawing/2014/main" id="{CAE6EEBE-ADF1-4A32-9ECC-98DC9CC1F40B}"/>
              </a:ext>
            </a:extLst>
          </p:cNvPr>
          <p:cNvSpPr/>
          <p:nvPr/>
        </p:nvSpPr>
        <p:spPr>
          <a:xfrm>
            <a:off x="374904" y="2971800"/>
            <a:ext cx="843616"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72794089"/>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68CACC20-21D0-42A8-BC61-4A12CD361F5D}" type="slidenum">
              <a:rPr lang="en-US"/>
              <a:pPr>
                <a:defRPr/>
              </a:pPr>
              <a:t>46</a:t>
            </a:fld>
            <a:endParaRPr lang="en-US" dirty="0"/>
          </a:p>
        </p:txBody>
      </p:sp>
      <p:sp>
        <p:nvSpPr>
          <p:cNvPr id="7" name="Rectangle 3"/>
          <p:cNvSpPr txBox="1">
            <a:spLocks noChangeArrowheads="1"/>
          </p:cNvSpPr>
          <p:nvPr/>
        </p:nvSpPr>
        <p:spPr>
          <a:xfrm>
            <a:off x="603504" y="1295400"/>
            <a:ext cx="7854696" cy="419100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428625" indent="-428625">
              <a:lnSpc>
                <a:spcPct val="90000"/>
              </a:lnSpc>
            </a:pPr>
            <a:r>
              <a:rPr lang="en-US" sz="2100" dirty="0"/>
              <a:t>The examples shown so far are by no means exhaustive</a:t>
            </a:r>
          </a:p>
          <a:p>
            <a:pPr marL="428625" indent="-428625">
              <a:lnSpc>
                <a:spcPct val="90000"/>
              </a:lnSpc>
            </a:pPr>
            <a:r>
              <a:rPr lang="en-US" sz="2100" dirty="0"/>
              <a:t>For the design of new measurement setups e.g. related to the evaluation of surface roughness impact, one may have to take anisotropy issues into account , depending on the structure of the surface roughness (e.g. laser erosion for </a:t>
            </a:r>
            <a:r>
              <a:rPr lang="en-US" sz="2100" dirty="0" err="1"/>
              <a:t>multipactor</a:t>
            </a:r>
            <a:r>
              <a:rPr lang="en-US" sz="2100" dirty="0"/>
              <a:t> reduction)</a:t>
            </a:r>
          </a:p>
          <a:p>
            <a:pPr marL="428625" indent="-428625">
              <a:lnSpc>
                <a:spcPct val="90000"/>
              </a:lnSpc>
            </a:pPr>
            <a:r>
              <a:rPr lang="en-US" sz="2100" dirty="0"/>
              <a:t>For very high frequencies confocal resonator (Fabry Perot type) setups were used.(A Fabry-Perot is also known as confocal resonator)</a:t>
            </a:r>
          </a:p>
          <a:p>
            <a:pPr marL="428625" indent="-428625">
              <a:lnSpc>
                <a:spcPct val="90000"/>
              </a:lnSpc>
            </a:pPr>
            <a:r>
              <a:rPr lang="en-US" sz="2100" dirty="0"/>
              <a:t>For tube-like (beam-pipe style) samples the first resonance frequency of often too high to cover the frequency range of interest. In this case one may insert a sapphire rod which at </a:t>
            </a:r>
            <a:r>
              <a:rPr lang="en-US" sz="2100" dirty="0" err="1"/>
              <a:t>cryo</a:t>
            </a:r>
            <a:r>
              <a:rPr lang="en-US" sz="2100" dirty="0"/>
              <a:t> has extremely low RF losses and an epsilon around 10  (caveat: anisotropic)</a:t>
            </a:r>
            <a:endParaRPr lang="en-GB" sz="2100" dirty="0"/>
          </a:p>
          <a:p>
            <a:pPr marL="0" indent="0">
              <a:lnSpc>
                <a:spcPct val="90000"/>
              </a:lnSpc>
              <a:buNone/>
            </a:pPr>
            <a:endParaRPr lang="en-GB" sz="2100" dirty="0"/>
          </a:p>
          <a:p>
            <a:pPr marL="0" indent="0">
              <a:lnSpc>
                <a:spcPct val="90000"/>
              </a:lnSpc>
              <a:buNone/>
            </a:pPr>
            <a:endParaRPr lang="en-GB" sz="2100" dirty="0"/>
          </a:p>
        </p:txBody>
      </p:sp>
      <p:sp>
        <p:nvSpPr>
          <p:cNvPr id="6" name="Rectangle 2"/>
          <p:cNvSpPr txBox="1">
            <a:spLocks noChangeArrowheads="1"/>
          </p:cNvSpPr>
          <p:nvPr/>
        </p:nvSpPr>
        <p:spPr>
          <a:xfrm>
            <a:off x="76200" y="76200"/>
            <a:ext cx="8991600" cy="762000"/>
          </a:xfrm>
          <a:prstGeom prst="rect">
            <a:avLst/>
          </a:prstGeom>
        </p:spPr>
        <p:txBody>
          <a:bodyPr bIns="91440" anchor="b" anchorCtr="0">
            <a:normAutofit fontScale="97500"/>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GB" dirty="0"/>
              <a:t>How to measure RF Surface Impedance</a:t>
            </a:r>
            <a:r>
              <a:rPr lang="en-GB" sz="2000" dirty="0">
                <a:solidFill>
                  <a:srgbClr val="696464"/>
                </a:solidFill>
              </a:rPr>
              <a:t> 7/7</a:t>
            </a:r>
            <a:r>
              <a:rPr lang="en-GB" dirty="0"/>
              <a:t> </a:t>
            </a:r>
          </a:p>
        </p:txBody>
      </p:sp>
      <p:sp>
        <p:nvSpPr>
          <p:cNvPr id="3" name="Footer Placeholder 2">
            <a:extLst>
              <a:ext uri="{FF2B5EF4-FFF2-40B4-BE49-F238E27FC236}">
                <a16:creationId xmlns:a16="http://schemas.microsoft.com/office/drawing/2014/main" id="{79481B2C-0C84-46DF-B37F-46F0F71DDA31}"/>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15617AC7-BEC1-4814-9DB4-8FB8A8458271}"/>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763379476"/>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68CACC20-21D0-42A8-BC61-4A12CD361F5D}" type="slidenum">
              <a:rPr lang="en-US"/>
              <a:pPr>
                <a:defRPr/>
              </a:pPr>
              <a:t>47</a:t>
            </a:fld>
            <a:endParaRPr lang="en-US" dirty="0"/>
          </a:p>
        </p:txBody>
      </p:sp>
      <p:sp>
        <p:nvSpPr>
          <p:cNvPr id="6" name="Rectangle 2"/>
          <p:cNvSpPr txBox="1">
            <a:spLocks noChangeArrowheads="1"/>
          </p:cNvSpPr>
          <p:nvPr/>
        </p:nvSpPr>
        <p:spPr>
          <a:xfrm>
            <a:off x="76200" y="76200"/>
            <a:ext cx="8991600" cy="762000"/>
          </a:xfrm>
          <a:prstGeom prst="rect">
            <a:avLst/>
          </a:prstGeom>
        </p:spPr>
        <p:txBody>
          <a:bodyPr bIns="91440" anchor="b" anchorCtr="0">
            <a:normAutofit fontScale="97500"/>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GB" sz="2000" dirty="0">
                <a:solidFill>
                  <a:srgbClr val="696464"/>
                </a:solidFill>
              </a:rPr>
              <a:t>Recent measurement layouts and examples for SC resonators (2021) #1 </a:t>
            </a:r>
            <a:r>
              <a:rPr lang="en-GB" dirty="0"/>
              <a:t> </a:t>
            </a:r>
          </a:p>
        </p:txBody>
      </p:sp>
      <p:sp>
        <p:nvSpPr>
          <p:cNvPr id="3" name="Footer Placeholder 2">
            <a:extLst>
              <a:ext uri="{FF2B5EF4-FFF2-40B4-BE49-F238E27FC236}">
                <a16:creationId xmlns:a16="http://schemas.microsoft.com/office/drawing/2014/main" id="{79481B2C-0C84-46DF-B37F-46F0F71DDA31}"/>
              </a:ext>
            </a:extLst>
          </p:cNvPr>
          <p:cNvSpPr>
            <a:spLocks noGrp="1"/>
          </p:cNvSpPr>
          <p:nvPr>
            <p:ph type="ftr" sz="quarter" idx="11"/>
          </p:nvPr>
        </p:nvSpPr>
        <p:spPr/>
        <p:txBody>
          <a:bodyPr/>
          <a:lstStyle/>
          <a:p>
            <a:r>
              <a:rPr lang="en-GB" dirty="0"/>
              <a:t>JUAS  2021: SC RF  - Caspers/Wendt/Bozzolan/Calatroni</a:t>
            </a:r>
          </a:p>
        </p:txBody>
      </p:sp>
      <p:sp>
        <p:nvSpPr>
          <p:cNvPr id="2" name="Date Placeholder 1">
            <a:extLst>
              <a:ext uri="{FF2B5EF4-FFF2-40B4-BE49-F238E27FC236}">
                <a16:creationId xmlns:a16="http://schemas.microsoft.com/office/drawing/2014/main" id="{15617AC7-BEC1-4814-9DB4-8FB8A8458271}"/>
              </a:ext>
            </a:extLst>
          </p:cNvPr>
          <p:cNvSpPr>
            <a:spLocks noGrp="1"/>
          </p:cNvSpPr>
          <p:nvPr>
            <p:ph type="dt" sz="half" idx="10"/>
          </p:nvPr>
        </p:nvSpPr>
        <p:spPr/>
        <p:txBody>
          <a:bodyPr/>
          <a:lstStyle/>
          <a:p>
            <a:r>
              <a:rPr lang="en-US"/>
              <a:t>Feb 2021</a:t>
            </a:r>
            <a:endParaRPr lang="en-GB" dirty="0"/>
          </a:p>
        </p:txBody>
      </p:sp>
      <p:pic>
        <p:nvPicPr>
          <p:cNvPr id="5" name="Picture 4">
            <a:extLst>
              <a:ext uri="{FF2B5EF4-FFF2-40B4-BE49-F238E27FC236}">
                <a16:creationId xmlns:a16="http://schemas.microsoft.com/office/drawing/2014/main" id="{70F28019-728B-4538-B419-36FACF865C26}"/>
              </a:ext>
            </a:extLst>
          </p:cNvPr>
          <p:cNvPicPr>
            <a:picLocks noChangeAspect="1"/>
          </p:cNvPicPr>
          <p:nvPr/>
        </p:nvPicPr>
        <p:blipFill rotWithShape="1">
          <a:blip r:embed="rId3"/>
          <a:srcRect b="22339"/>
          <a:stretch/>
        </p:blipFill>
        <p:spPr>
          <a:xfrm>
            <a:off x="425311" y="990601"/>
            <a:ext cx="8318223" cy="2743200"/>
          </a:xfrm>
          <a:prstGeom prst="rect">
            <a:avLst/>
          </a:prstGeom>
        </p:spPr>
      </p:pic>
      <p:sp>
        <p:nvSpPr>
          <p:cNvPr id="8" name="TextBox 7">
            <a:extLst>
              <a:ext uri="{FF2B5EF4-FFF2-40B4-BE49-F238E27FC236}">
                <a16:creationId xmlns:a16="http://schemas.microsoft.com/office/drawing/2014/main" id="{9F1F0D86-9073-4FE9-BE58-B709D0CEE78A}"/>
              </a:ext>
            </a:extLst>
          </p:cNvPr>
          <p:cNvSpPr txBox="1"/>
          <p:nvPr/>
        </p:nvSpPr>
        <p:spPr>
          <a:xfrm>
            <a:off x="3276599" y="3236561"/>
            <a:ext cx="5442089" cy="276999"/>
          </a:xfrm>
          <a:prstGeom prst="rect">
            <a:avLst/>
          </a:prstGeom>
          <a:noFill/>
        </p:spPr>
        <p:txBody>
          <a:bodyPr wrap="square" rtlCol="0">
            <a:spAutoFit/>
          </a:bodyPr>
          <a:lstStyle/>
          <a:p>
            <a:r>
              <a:rPr lang="en-US" sz="1200" dirty="0"/>
              <a:t>These examples are for high purity aluminum which has excellent RRR at very low temp</a:t>
            </a:r>
            <a:endParaRPr lang="en-GB" sz="1200" dirty="0"/>
          </a:p>
        </p:txBody>
      </p:sp>
      <p:sp>
        <p:nvSpPr>
          <p:cNvPr id="11" name="TextBox 10">
            <a:extLst>
              <a:ext uri="{FF2B5EF4-FFF2-40B4-BE49-F238E27FC236}">
                <a16:creationId xmlns:a16="http://schemas.microsoft.com/office/drawing/2014/main" id="{BD196804-E177-471F-9515-FAD3ABB5C9F9}"/>
              </a:ext>
            </a:extLst>
          </p:cNvPr>
          <p:cNvSpPr txBox="1"/>
          <p:nvPr/>
        </p:nvSpPr>
        <p:spPr>
          <a:xfrm>
            <a:off x="438566" y="3733801"/>
            <a:ext cx="8597230" cy="1200329"/>
          </a:xfrm>
          <a:prstGeom prst="rect">
            <a:avLst/>
          </a:prstGeom>
          <a:noFill/>
        </p:spPr>
        <p:txBody>
          <a:bodyPr wrap="square">
            <a:spAutoFit/>
          </a:bodyPr>
          <a:lstStyle/>
          <a:p>
            <a:r>
              <a:rPr lang="en-GB" dirty="0"/>
              <a:t>Materials loss measurements using superconducting microwave resonators Cite as: Rev. Sci. </a:t>
            </a:r>
            <a:r>
              <a:rPr lang="en-GB" dirty="0" err="1"/>
              <a:t>Instrum</a:t>
            </a:r>
            <a:r>
              <a:rPr lang="en-GB" dirty="0"/>
              <a:t>. 91, 091101 (2020); https://doi.org/10.1063/5.0017378 Submitted: 07 June 2020 . Accepted: 20 August 2020 . Published Online: 23 September 2020 C. R. H. McRae, H. Wang, J. Gao, M. R. </a:t>
            </a:r>
            <a:r>
              <a:rPr lang="en-GB" dirty="0" err="1"/>
              <a:t>Vissers</a:t>
            </a:r>
            <a:r>
              <a:rPr lang="en-GB" dirty="0"/>
              <a:t>, T. Brecht, A. </a:t>
            </a:r>
            <a:r>
              <a:rPr lang="en-GB" dirty="0" err="1"/>
              <a:t>Dunsworth</a:t>
            </a:r>
            <a:r>
              <a:rPr lang="en-GB" dirty="0"/>
              <a:t>, D. P. Pappas, and J. </a:t>
            </a:r>
            <a:r>
              <a:rPr lang="en-GB" dirty="0" err="1"/>
              <a:t>Mutus</a:t>
            </a:r>
            <a:endParaRPr lang="en-GB" dirty="0"/>
          </a:p>
        </p:txBody>
      </p:sp>
      <p:sp>
        <p:nvSpPr>
          <p:cNvPr id="12" name="TextBox 11">
            <a:extLst>
              <a:ext uri="{FF2B5EF4-FFF2-40B4-BE49-F238E27FC236}">
                <a16:creationId xmlns:a16="http://schemas.microsoft.com/office/drawing/2014/main" id="{16A018C6-2462-4A39-A42D-4E8AF08771E6}"/>
              </a:ext>
            </a:extLst>
          </p:cNvPr>
          <p:cNvSpPr txBox="1"/>
          <p:nvPr/>
        </p:nvSpPr>
        <p:spPr>
          <a:xfrm>
            <a:off x="438566" y="5221068"/>
            <a:ext cx="8559130" cy="646331"/>
          </a:xfrm>
          <a:prstGeom prst="rect">
            <a:avLst/>
          </a:prstGeom>
          <a:noFill/>
        </p:spPr>
        <p:txBody>
          <a:bodyPr wrap="square" rtlCol="0">
            <a:spAutoFit/>
          </a:bodyPr>
          <a:lstStyle/>
          <a:p>
            <a:r>
              <a:rPr lang="en-US" dirty="0"/>
              <a:t>The article mentioned above is rather recent and give a nice overview on recently developed and applied resonator based measurement methods; really recommended for further reading</a:t>
            </a:r>
            <a:endParaRPr lang="en-GB" dirty="0"/>
          </a:p>
        </p:txBody>
      </p:sp>
    </p:spTree>
    <p:extLst>
      <p:ext uri="{BB962C8B-B14F-4D97-AF65-F5344CB8AC3E}">
        <p14:creationId xmlns:p14="http://schemas.microsoft.com/office/powerpoint/2010/main" val="3766071203"/>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68CACC20-21D0-42A8-BC61-4A12CD361F5D}" type="slidenum">
              <a:rPr lang="en-US"/>
              <a:pPr>
                <a:defRPr/>
              </a:pPr>
              <a:t>48</a:t>
            </a:fld>
            <a:endParaRPr lang="en-US" dirty="0"/>
          </a:p>
        </p:txBody>
      </p:sp>
      <p:sp>
        <p:nvSpPr>
          <p:cNvPr id="6" name="Rectangle 2"/>
          <p:cNvSpPr txBox="1">
            <a:spLocks noChangeArrowheads="1"/>
          </p:cNvSpPr>
          <p:nvPr/>
        </p:nvSpPr>
        <p:spPr>
          <a:xfrm>
            <a:off x="76200" y="76200"/>
            <a:ext cx="8991600" cy="762000"/>
          </a:xfrm>
          <a:prstGeom prst="rect">
            <a:avLst/>
          </a:prstGeom>
        </p:spPr>
        <p:txBody>
          <a:bodyPr bIns="91440" anchor="b" anchorCtr="0">
            <a:normAutofit fontScale="97500"/>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GB" sz="2000" dirty="0">
                <a:solidFill>
                  <a:srgbClr val="696464"/>
                </a:solidFill>
              </a:rPr>
              <a:t>Recent measurement layouts and examples for SC resonators (2021)  #2</a:t>
            </a:r>
            <a:r>
              <a:rPr lang="en-GB" dirty="0"/>
              <a:t> </a:t>
            </a:r>
          </a:p>
        </p:txBody>
      </p:sp>
      <p:sp>
        <p:nvSpPr>
          <p:cNvPr id="3" name="Footer Placeholder 2">
            <a:extLst>
              <a:ext uri="{FF2B5EF4-FFF2-40B4-BE49-F238E27FC236}">
                <a16:creationId xmlns:a16="http://schemas.microsoft.com/office/drawing/2014/main" id="{79481B2C-0C84-46DF-B37F-46F0F71DDA31}"/>
              </a:ext>
            </a:extLst>
          </p:cNvPr>
          <p:cNvSpPr>
            <a:spLocks noGrp="1"/>
          </p:cNvSpPr>
          <p:nvPr>
            <p:ph type="ftr" sz="quarter" idx="11"/>
          </p:nvPr>
        </p:nvSpPr>
        <p:spPr/>
        <p:txBody>
          <a:bodyPr/>
          <a:lstStyle/>
          <a:p>
            <a:r>
              <a:rPr lang="en-GB" dirty="0"/>
              <a:t>JUAS  2021: SC RF  - Caspers/Wendt/Bozzolan/Calatroni</a:t>
            </a:r>
          </a:p>
        </p:txBody>
      </p:sp>
      <p:sp>
        <p:nvSpPr>
          <p:cNvPr id="2" name="Date Placeholder 1">
            <a:extLst>
              <a:ext uri="{FF2B5EF4-FFF2-40B4-BE49-F238E27FC236}">
                <a16:creationId xmlns:a16="http://schemas.microsoft.com/office/drawing/2014/main" id="{15617AC7-BEC1-4814-9DB4-8FB8A8458271}"/>
              </a:ext>
            </a:extLst>
          </p:cNvPr>
          <p:cNvSpPr>
            <a:spLocks noGrp="1"/>
          </p:cNvSpPr>
          <p:nvPr>
            <p:ph type="dt" sz="half" idx="10"/>
          </p:nvPr>
        </p:nvSpPr>
        <p:spPr/>
        <p:txBody>
          <a:bodyPr/>
          <a:lstStyle/>
          <a:p>
            <a:r>
              <a:rPr lang="en-US"/>
              <a:t>Feb 2021</a:t>
            </a:r>
            <a:endParaRPr lang="en-GB" dirty="0"/>
          </a:p>
        </p:txBody>
      </p:sp>
      <p:pic>
        <p:nvPicPr>
          <p:cNvPr id="13" name="Picture 12">
            <a:extLst>
              <a:ext uri="{FF2B5EF4-FFF2-40B4-BE49-F238E27FC236}">
                <a16:creationId xmlns:a16="http://schemas.microsoft.com/office/drawing/2014/main" id="{A28E65DF-A039-4212-8B68-9728BA92D707}"/>
              </a:ext>
            </a:extLst>
          </p:cNvPr>
          <p:cNvPicPr>
            <a:picLocks noChangeAspect="1"/>
          </p:cNvPicPr>
          <p:nvPr/>
        </p:nvPicPr>
        <p:blipFill>
          <a:blip r:embed="rId3"/>
          <a:stretch>
            <a:fillRect/>
          </a:stretch>
        </p:blipFill>
        <p:spPr>
          <a:xfrm>
            <a:off x="499889" y="1143000"/>
            <a:ext cx="4072111" cy="4339735"/>
          </a:xfrm>
          <a:prstGeom prst="rect">
            <a:avLst/>
          </a:prstGeom>
        </p:spPr>
      </p:pic>
      <p:pic>
        <p:nvPicPr>
          <p:cNvPr id="15" name="Picture 14">
            <a:extLst>
              <a:ext uri="{FF2B5EF4-FFF2-40B4-BE49-F238E27FC236}">
                <a16:creationId xmlns:a16="http://schemas.microsoft.com/office/drawing/2014/main" id="{3AEA6E55-63D4-4478-A22E-4796707CC2EE}"/>
              </a:ext>
            </a:extLst>
          </p:cNvPr>
          <p:cNvPicPr>
            <a:picLocks noChangeAspect="1"/>
          </p:cNvPicPr>
          <p:nvPr/>
        </p:nvPicPr>
        <p:blipFill>
          <a:blip r:embed="rId4"/>
          <a:stretch>
            <a:fillRect/>
          </a:stretch>
        </p:blipFill>
        <p:spPr>
          <a:xfrm>
            <a:off x="4572000" y="1134611"/>
            <a:ext cx="4586316" cy="1447799"/>
          </a:xfrm>
          <a:prstGeom prst="rect">
            <a:avLst/>
          </a:prstGeom>
        </p:spPr>
      </p:pic>
      <p:sp>
        <p:nvSpPr>
          <p:cNvPr id="16" name="TextBox 15">
            <a:extLst>
              <a:ext uri="{FF2B5EF4-FFF2-40B4-BE49-F238E27FC236}">
                <a16:creationId xmlns:a16="http://schemas.microsoft.com/office/drawing/2014/main" id="{8BB27DD5-4B38-4648-AB7C-595AA547B5E4}"/>
              </a:ext>
            </a:extLst>
          </p:cNvPr>
          <p:cNvSpPr txBox="1"/>
          <p:nvPr/>
        </p:nvSpPr>
        <p:spPr>
          <a:xfrm>
            <a:off x="4665689" y="2688757"/>
            <a:ext cx="4479303" cy="2862322"/>
          </a:xfrm>
          <a:prstGeom prst="rect">
            <a:avLst/>
          </a:prstGeom>
          <a:noFill/>
        </p:spPr>
        <p:txBody>
          <a:bodyPr wrap="none" rtlCol="0">
            <a:spAutoFit/>
          </a:bodyPr>
          <a:lstStyle/>
          <a:p>
            <a:r>
              <a:rPr lang="en-US" dirty="0"/>
              <a:t>This setup is for measurements at REALY very</a:t>
            </a:r>
          </a:p>
          <a:p>
            <a:r>
              <a:rPr lang="en-US" dirty="0"/>
              <a:t>low temperatures (15 milli K !!!); a comparable</a:t>
            </a:r>
          </a:p>
          <a:p>
            <a:r>
              <a:rPr lang="en-US" dirty="0"/>
              <a:t>version is in operation in Korea (CAPP) for axion</a:t>
            </a:r>
          </a:p>
          <a:p>
            <a:r>
              <a:rPr lang="en-US" dirty="0"/>
              <a:t>research; the </a:t>
            </a:r>
            <a:r>
              <a:rPr lang="en-US" dirty="0">
                <a:solidFill>
                  <a:srgbClr val="FF0000"/>
                </a:solidFill>
              </a:rPr>
              <a:t>NORMAL </a:t>
            </a:r>
            <a:r>
              <a:rPr lang="en-US" dirty="0"/>
              <a:t>conducting cavity </a:t>
            </a:r>
            <a:r>
              <a:rPr lang="en-US" dirty="0">
                <a:solidFill>
                  <a:srgbClr val="00B0F0"/>
                </a:solidFill>
              </a:rPr>
              <a:t>(at deep </a:t>
            </a:r>
          </a:p>
          <a:p>
            <a:r>
              <a:rPr lang="en-US" dirty="0" err="1">
                <a:solidFill>
                  <a:srgbClr val="00B0F0"/>
                </a:solidFill>
              </a:rPr>
              <a:t>Cryo</a:t>
            </a:r>
            <a:r>
              <a:rPr lang="en-US" dirty="0">
                <a:solidFill>
                  <a:srgbClr val="00B0F0"/>
                </a:solidFill>
              </a:rPr>
              <a:t> ! to enhance the Q and reduce thermal  noise)</a:t>
            </a:r>
          </a:p>
          <a:p>
            <a:r>
              <a:rPr lang="en-US" dirty="0"/>
              <a:t>is the actual axion receiver then.</a:t>
            </a:r>
          </a:p>
          <a:p>
            <a:r>
              <a:rPr lang="en-US" dirty="0"/>
              <a:t>(caveat: axion cavities are operated in a strong DC</a:t>
            </a:r>
          </a:p>
          <a:p>
            <a:r>
              <a:rPr lang="en-US" dirty="0"/>
              <a:t>magnetic field which is not compatible with</a:t>
            </a:r>
          </a:p>
          <a:p>
            <a:r>
              <a:rPr lang="en-US"/>
              <a:t>conventional superconductors</a:t>
            </a:r>
            <a:r>
              <a:rPr lang="en-US" dirty="0"/>
              <a:t>)</a:t>
            </a:r>
          </a:p>
          <a:p>
            <a:endParaRPr lang="en-GB" dirty="0"/>
          </a:p>
        </p:txBody>
      </p:sp>
      <p:sp>
        <p:nvSpPr>
          <p:cNvPr id="17" name="TextBox 16">
            <a:extLst>
              <a:ext uri="{FF2B5EF4-FFF2-40B4-BE49-F238E27FC236}">
                <a16:creationId xmlns:a16="http://schemas.microsoft.com/office/drawing/2014/main" id="{5943F18A-E2EE-4056-B3C7-53A33AC69C82}"/>
              </a:ext>
            </a:extLst>
          </p:cNvPr>
          <p:cNvSpPr txBox="1"/>
          <p:nvPr/>
        </p:nvSpPr>
        <p:spPr>
          <a:xfrm>
            <a:off x="496713" y="5551079"/>
            <a:ext cx="8500984" cy="646331"/>
          </a:xfrm>
          <a:prstGeom prst="rect">
            <a:avLst/>
          </a:prstGeom>
          <a:noFill/>
        </p:spPr>
        <p:txBody>
          <a:bodyPr wrap="square">
            <a:spAutoFit/>
          </a:bodyPr>
          <a:lstStyle/>
          <a:p>
            <a:r>
              <a:rPr lang="en-GB" sz="1200" dirty="0"/>
              <a:t>Materials loss measurements using superconducting microwave resonators Cite as: Rev. Sci. </a:t>
            </a:r>
            <a:r>
              <a:rPr lang="en-GB" sz="1200" dirty="0" err="1"/>
              <a:t>Instrum</a:t>
            </a:r>
            <a:r>
              <a:rPr lang="en-GB" sz="1200" dirty="0"/>
              <a:t>. 91, 091101 (2020); https://doi.org/10.1063/5.0017378 Submitted: 07 June 2020 . Accepted: 20 August 2020 . Published Online: 23 September 2020 C. R. H. McRae, H. Wang, J. Gao, M. R. </a:t>
            </a:r>
            <a:r>
              <a:rPr lang="en-GB" sz="1200" dirty="0" err="1"/>
              <a:t>Vissers</a:t>
            </a:r>
            <a:r>
              <a:rPr lang="en-GB" sz="1200" dirty="0"/>
              <a:t>, T. Brecht, A. </a:t>
            </a:r>
            <a:r>
              <a:rPr lang="en-GB" sz="1200" dirty="0" err="1"/>
              <a:t>Dunsworth</a:t>
            </a:r>
            <a:r>
              <a:rPr lang="en-GB" sz="1200" dirty="0"/>
              <a:t>, D. P. Pappas, and J. </a:t>
            </a:r>
            <a:r>
              <a:rPr lang="en-GB" sz="1200" dirty="0" err="1"/>
              <a:t>Mutus</a:t>
            </a:r>
            <a:endParaRPr lang="en-GB" sz="1200" dirty="0"/>
          </a:p>
        </p:txBody>
      </p:sp>
    </p:spTree>
    <p:extLst>
      <p:ext uri="{BB962C8B-B14F-4D97-AF65-F5344CB8AC3E}">
        <p14:creationId xmlns:p14="http://schemas.microsoft.com/office/powerpoint/2010/main" val="3217878056"/>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3"/>
          <p:cNvSpPr>
            <a:spLocks noGrp="1"/>
          </p:cNvSpPr>
          <p:nvPr>
            <p:ph type="sldNum" sz="quarter" idx="12"/>
          </p:nvPr>
        </p:nvSpPr>
        <p:spPr/>
        <p:txBody>
          <a:bodyPr/>
          <a:lstStyle/>
          <a:p>
            <a:pPr>
              <a:defRPr/>
            </a:pPr>
            <a:fld id="{A88B2724-C04B-4B00-8FB9-A2AC1A38B881}" type="slidenum">
              <a:rPr lang="en-US"/>
              <a:pPr>
                <a:defRPr/>
              </a:pPr>
              <a:t>49</a:t>
            </a:fld>
            <a:endParaRPr lang="en-US" dirty="0"/>
          </a:p>
        </p:txBody>
      </p:sp>
      <p:sp>
        <p:nvSpPr>
          <p:cNvPr id="28678" name="Rectangle 2"/>
          <p:cNvSpPr>
            <a:spLocks noGrp="1" noChangeArrowheads="1"/>
          </p:cNvSpPr>
          <p:nvPr>
            <p:ph type="title" idx="4294967295"/>
          </p:nvPr>
        </p:nvSpPr>
        <p:spPr>
          <a:xfrm>
            <a:off x="1981200" y="8164"/>
            <a:ext cx="5916612" cy="762000"/>
          </a:xfrm>
        </p:spPr>
        <p:txBody>
          <a:bodyPr/>
          <a:lstStyle/>
          <a:p>
            <a:pPr eaLnBrk="1" hangingPunct="1"/>
            <a:r>
              <a:rPr lang="en-GB" sz="3600" dirty="0"/>
              <a:t>Critical field(s)    1/2</a:t>
            </a:r>
          </a:p>
        </p:txBody>
      </p:sp>
      <p:pic>
        <p:nvPicPr>
          <p:cNvPr id="28679" name="Picture 3"/>
          <p:cNvPicPr>
            <a:picLocks noGrp="1" noChangeAspect="1" noChangeArrowheads="1"/>
          </p:cNvPicPr>
          <p:nvPr>
            <p:ph sz="half" idx="4294967295"/>
          </p:nvPr>
        </p:nvPicPr>
        <p:blipFill>
          <a:blip r:embed="rId3" cstate="print"/>
          <a:srcRect/>
          <a:stretch>
            <a:fillRect/>
          </a:stretch>
        </p:blipFill>
        <p:spPr>
          <a:xfrm>
            <a:off x="1752600" y="3581400"/>
            <a:ext cx="5957888" cy="2239963"/>
          </a:xfrm>
        </p:spPr>
      </p:pic>
      <p:pic>
        <p:nvPicPr>
          <p:cNvPr id="28680" name="Picture 4"/>
          <p:cNvPicPr>
            <a:picLocks noGrp="1" noChangeAspect="1" noChangeArrowheads="1"/>
          </p:cNvPicPr>
          <p:nvPr>
            <p:ph sz="half" idx="4294967295"/>
          </p:nvPr>
        </p:nvPicPr>
        <p:blipFill>
          <a:blip r:embed="rId4" cstate="print"/>
          <a:srcRect/>
          <a:stretch>
            <a:fillRect/>
          </a:stretch>
        </p:blipFill>
        <p:spPr>
          <a:xfrm>
            <a:off x="1371600" y="990600"/>
            <a:ext cx="6357938" cy="2449513"/>
          </a:xfrm>
        </p:spPr>
      </p:pic>
      <p:sp>
        <p:nvSpPr>
          <p:cNvPr id="3" name="Footer Placeholder 2">
            <a:extLst>
              <a:ext uri="{FF2B5EF4-FFF2-40B4-BE49-F238E27FC236}">
                <a16:creationId xmlns:a16="http://schemas.microsoft.com/office/drawing/2014/main" id="{821F1243-01AF-4BE0-991B-00AC0BA762A9}"/>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8393B943-C0D5-4CCE-A57C-0BA6104648AE}"/>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C7F63AB6-3063-4432-AD93-E316CFAF35E7}" type="slidenum">
              <a:rPr lang="en-US"/>
              <a:pPr>
                <a:defRPr/>
              </a:pPr>
              <a:t>5</a:t>
            </a:fld>
            <a:endParaRPr lang="en-US" dirty="0"/>
          </a:p>
        </p:txBody>
      </p:sp>
      <p:sp>
        <p:nvSpPr>
          <p:cNvPr id="15366" name="Rectangle 2"/>
          <p:cNvSpPr>
            <a:spLocks noGrp="1" noChangeArrowheads="1"/>
          </p:cNvSpPr>
          <p:nvPr>
            <p:ph type="title" idx="4294967295"/>
          </p:nvPr>
        </p:nvSpPr>
        <p:spPr>
          <a:xfrm>
            <a:off x="762000" y="76200"/>
            <a:ext cx="7451725" cy="762000"/>
          </a:xfrm>
        </p:spPr>
        <p:txBody>
          <a:bodyPr/>
          <a:lstStyle/>
          <a:p>
            <a:pPr algn="ctr" eaLnBrk="1" hangingPunct="1"/>
            <a:r>
              <a:rPr lang="en-GB" dirty="0"/>
              <a:t>Motivation </a:t>
            </a:r>
            <a:r>
              <a:rPr lang="en-GB" sz="2000" dirty="0"/>
              <a:t>(2/5)</a:t>
            </a:r>
          </a:p>
        </p:txBody>
      </p:sp>
      <p:graphicFrame>
        <p:nvGraphicFramePr>
          <p:cNvPr id="5" name="Object 4">
            <a:hlinkClick r:id="" action="ppaction://ole?verb=0"/>
            <a:extLst>
              <a:ext uri="{FF2B5EF4-FFF2-40B4-BE49-F238E27FC236}">
                <a16:creationId xmlns:a16="http://schemas.microsoft.com/office/drawing/2014/main" id="{C4550927-48BF-42D3-A3A7-C6BBF086361B}"/>
              </a:ext>
            </a:extLst>
          </p:cNvPr>
          <p:cNvGraphicFramePr>
            <a:graphicFrameLocks noChangeAspect="1"/>
          </p:cNvGraphicFramePr>
          <p:nvPr>
            <p:extLst>
              <p:ext uri="{D42A27DB-BD31-4B8C-83A1-F6EECF244321}">
                <p14:modId xmlns:p14="http://schemas.microsoft.com/office/powerpoint/2010/main" val="1192047733"/>
              </p:ext>
            </p:extLst>
          </p:nvPr>
        </p:nvGraphicFramePr>
        <p:xfrm>
          <a:off x="930275" y="749416"/>
          <a:ext cx="7391400" cy="5543552"/>
        </p:xfrm>
        <a:graphic>
          <a:graphicData uri="http://schemas.openxmlformats.org/presentationml/2006/ole">
            <mc:AlternateContent xmlns:mc="http://schemas.openxmlformats.org/markup-compatibility/2006">
              <mc:Choice xmlns:v="urn:schemas-microsoft-com:vml" Requires="v">
                <p:oleObj name="Presentation" r:id="rId3" imgW="2381400" imgH="1785960" progId="PowerPoint.Show.12">
                  <p:embed/>
                </p:oleObj>
              </mc:Choice>
              <mc:Fallback>
                <p:oleObj name="Presentation" r:id="rId3" imgW="2381400" imgH="1785960" progId="PowerPoint.Show.12">
                  <p:embed/>
                  <p:pic>
                    <p:nvPicPr>
                      <p:cNvPr id="0" name=""/>
                      <p:cNvPicPr/>
                      <p:nvPr/>
                    </p:nvPicPr>
                    <p:blipFill>
                      <a:blip r:embed="rId4"/>
                      <a:stretch>
                        <a:fillRect/>
                      </a:stretch>
                    </p:blipFill>
                    <p:spPr>
                      <a:xfrm>
                        <a:off x="930275" y="749416"/>
                        <a:ext cx="7391400" cy="5543552"/>
                      </a:xfrm>
                      <a:prstGeom prst="rect">
                        <a:avLst/>
                      </a:prstGeom>
                    </p:spPr>
                  </p:pic>
                </p:oleObj>
              </mc:Fallback>
            </mc:AlternateContent>
          </a:graphicData>
        </a:graphic>
      </p:graphicFrame>
      <p:sp>
        <p:nvSpPr>
          <p:cNvPr id="3" name="Footer Placeholder 2">
            <a:extLst>
              <a:ext uri="{FF2B5EF4-FFF2-40B4-BE49-F238E27FC236}">
                <a16:creationId xmlns:a16="http://schemas.microsoft.com/office/drawing/2014/main" id="{44E5E215-CD92-4AF4-81E5-29426541DE75}"/>
              </a:ext>
            </a:extLst>
          </p:cNvPr>
          <p:cNvSpPr>
            <a:spLocks noGrp="1"/>
          </p:cNvSpPr>
          <p:nvPr>
            <p:ph type="ftr" sz="quarter" idx="11"/>
          </p:nvPr>
        </p:nvSpPr>
        <p:spPr/>
        <p:txBody>
          <a:bodyPr/>
          <a:lstStyle/>
          <a:p>
            <a:r>
              <a:rPr lang="en-GB" dirty="0"/>
              <a:t>JUAS  2021: SC RF  - Caspers/Wendt/Bozzolan/Calatroni</a:t>
            </a:r>
          </a:p>
        </p:txBody>
      </p:sp>
      <p:sp>
        <p:nvSpPr>
          <p:cNvPr id="2" name="Date Placeholder 1">
            <a:extLst>
              <a:ext uri="{FF2B5EF4-FFF2-40B4-BE49-F238E27FC236}">
                <a16:creationId xmlns:a16="http://schemas.microsoft.com/office/drawing/2014/main" id="{FD78C812-B7DA-4AF9-9B16-F99A43AF67CA}"/>
              </a:ext>
            </a:extLst>
          </p:cNvPr>
          <p:cNvSpPr>
            <a:spLocks noGrp="1"/>
          </p:cNvSpPr>
          <p:nvPr>
            <p:ph type="dt" sz="half" idx="10"/>
          </p:nvPr>
        </p:nvSpPr>
        <p:spPr/>
        <p:txBody>
          <a:bodyPr/>
          <a:lstStyle/>
          <a:p>
            <a:r>
              <a:rPr lang="en-US"/>
              <a:t>Feb 2021</a:t>
            </a:r>
            <a:endParaRPr lang="en-GB" dirty="0"/>
          </a:p>
        </p:txBody>
      </p:sp>
      <p:sp>
        <p:nvSpPr>
          <p:cNvPr id="8" name="TextBox 7">
            <a:extLst>
              <a:ext uri="{FF2B5EF4-FFF2-40B4-BE49-F238E27FC236}">
                <a16:creationId xmlns:a16="http://schemas.microsoft.com/office/drawing/2014/main" id="{C7BEA786-9B6E-4AAC-8ECC-B224F2B0DDA4}"/>
              </a:ext>
            </a:extLst>
          </p:cNvPr>
          <p:cNvSpPr txBox="1"/>
          <p:nvPr/>
        </p:nvSpPr>
        <p:spPr>
          <a:xfrm>
            <a:off x="6787896" y="2000225"/>
            <a:ext cx="2209800" cy="369332"/>
          </a:xfrm>
          <a:prstGeom prst="rect">
            <a:avLst/>
          </a:prstGeom>
          <a:noFill/>
        </p:spPr>
        <p:txBody>
          <a:bodyPr wrap="square" rtlCol="0">
            <a:spAutoFit/>
          </a:bodyPr>
          <a:lstStyle/>
          <a:p>
            <a:r>
              <a:rPr lang="en-US" dirty="0"/>
              <a:t>(R</a:t>
            </a:r>
            <a:r>
              <a:rPr lang="en-US" baseline="-25000" dirty="0"/>
              <a:t>s</a:t>
            </a:r>
            <a:r>
              <a:rPr lang="en-US" dirty="0"/>
              <a:t>=surface resistance)</a:t>
            </a:r>
            <a:endParaRPr lang="en-GB" dirty="0"/>
          </a:p>
        </p:txBody>
      </p:sp>
      <p:sp>
        <p:nvSpPr>
          <p:cNvPr id="10" name="TextBox 9">
            <a:extLst>
              <a:ext uri="{FF2B5EF4-FFF2-40B4-BE49-F238E27FC236}">
                <a16:creationId xmlns:a16="http://schemas.microsoft.com/office/drawing/2014/main" id="{C7650351-729B-4FC5-83BE-8B372D89AF6D}"/>
              </a:ext>
            </a:extLst>
          </p:cNvPr>
          <p:cNvSpPr txBox="1"/>
          <p:nvPr/>
        </p:nvSpPr>
        <p:spPr>
          <a:xfrm>
            <a:off x="7217065" y="4450003"/>
            <a:ext cx="1732462" cy="338554"/>
          </a:xfrm>
          <a:prstGeom prst="rect">
            <a:avLst/>
          </a:prstGeom>
          <a:noFill/>
        </p:spPr>
        <p:txBody>
          <a:bodyPr wrap="none" rtlCol="0">
            <a:spAutoFit/>
          </a:bodyPr>
          <a:lstStyle/>
          <a:p>
            <a:r>
              <a:rPr lang="en-US" sz="1600" dirty="0"/>
              <a:t>(R</a:t>
            </a:r>
            <a:r>
              <a:rPr lang="en-US" sz="1600" baseline="-25000" dirty="0"/>
              <a:t>a</a:t>
            </a:r>
            <a:r>
              <a:rPr lang="en-US" sz="1600" dirty="0"/>
              <a:t>=machine radius)</a:t>
            </a:r>
            <a:endParaRPr lang="en-GB" sz="1600" dirty="0"/>
          </a:p>
        </p:txBody>
      </p:sp>
      <p:sp>
        <p:nvSpPr>
          <p:cNvPr id="12" name="TextBox 11">
            <a:extLst>
              <a:ext uri="{FF2B5EF4-FFF2-40B4-BE49-F238E27FC236}">
                <a16:creationId xmlns:a16="http://schemas.microsoft.com/office/drawing/2014/main" id="{5C061028-1BC4-4F85-856F-56A0FE419016}"/>
              </a:ext>
            </a:extLst>
          </p:cNvPr>
          <p:cNvSpPr txBox="1"/>
          <p:nvPr/>
        </p:nvSpPr>
        <p:spPr>
          <a:xfrm>
            <a:off x="4343400" y="4927947"/>
            <a:ext cx="2627964" cy="338554"/>
          </a:xfrm>
          <a:prstGeom prst="rect">
            <a:avLst/>
          </a:prstGeom>
          <a:noFill/>
        </p:spPr>
        <p:txBody>
          <a:bodyPr wrap="none" rtlCol="0">
            <a:spAutoFit/>
          </a:bodyPr>
          <a:lstStyle/>
          <a:p>
            <a:r>
              <a:rPr lang="en-US" sz="1600" dirty="0"/>
              <a:t>(Q</a:t>
            </a:r>
            <a:r>
              <a:rPr lang="en-US" sz="1600" baseline="-25000" dirty="0"/>
              <a:t>0</a:t>
            </a:r>
            <a:r>
              <a:rPr lang="en-US" sz="1600" dirty="0"/>
              <a:t>=unloaded Q of cavity used )</a:t>
            </a:r>
            <a:endParaRPr lang="en-GB" sz="1600" dirty="0"/>
          </a:p>
        </p:txBody>
      </p:sp>
      <p:sp>
        <p:nvSpPr>
          <p:cNvPr id="4" name="Rectangle 3">
            <a:extLst>
              <a:ext uri="{FF2B5EF4-FFF2-40B4-BE49-F238E27FC236}">
                <a16:creationId xmlns:a16="http://schemas.microsoft.com/office/drawing/2014/main" id="{842EFB74-FC86-4BF4-A4B7-760FF9C42374}"/>
              </a:ext>
            </a:extLst>
          </p:cNvPr>
          <p:cNvSpPr/>
          <p:nvPr/>
        </p:nvSpPr>
        <p:spPr>
          <a:xfrm>
            <a:off x="1006475" y="6078488"/>
            <a:ext cx="7239000" cy="1872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For</a:t>
            </a:r>
            <a:endParaRPr lang="en-GB" dirty="0"/>
          </a:p>
        </p:txBody>
      </p:sp>
      <p:sp>
        <p:nvSpPr>
          <p:cNvPr id="6" name="TextBox 5">
            <a:extLst>
              <a:ext uri="{FF2B5EF4-FFF2-40B4-BE49-F238E27FC236}">
                <a16:creationId xmlns:a16="http://schemas.microsoft.com/office/drawing/2014/main" id="{1C0C6DF9-F722-40AB-98E7-B24E3EAEA26B}"/>
              </a:ext>
            </a:extLst>
          </p:cNvPr>
          <p:cNvSpPr txBox="1"/>
          <p:nvPr/>
        </p:nvSpPr>
        <p:spPr>
          <a:xfrm>
            <a:off x="866993" y="5981360"/>
            <a:ext cx="7314438" cy="338554"/>
          </a:xfrm>
          <a:prstGeom prst="rect">
            <a:avLst/>
          </a:prstGeom>
          <a:noFill/>
        </p:spPr>
        <p:txBody>
          <a:bodyPr wrap="none" rtlCol="0">
            <a:spAutoFit/>
          </a:bodyPr>
          <a:lstStyle/>
          <a:p>
            <a:r>
              <a:rPr lang="en-US" sz="1600" dirty="0"/>
              <a:t>The </a:t>
            </a:r>
            <a:r>
              <a:rPr lang="en-US" sz="1600" dirty="0">
                <a:solidFill>
                  <a:srgbClr val="FF0000"/>
                </a:solidFill>
              </a:rPr>
              <a:t>hypothetical</a:t>
            </a:r>
            <a:r>
              <a:rPr lang="en-US" sz="1600" dirty="0"/>
              <a:t> copper cavity with 3 </a:t>
            </a:r>
            <a:r>
              <a:rPr lang="en-US" sz="1600" dirty="0" err="1"/>
              <a:t>MegaWATT</a:t>
            </a:r>
            <a:r>
              <a:rPr lang="en-US" sz="1600" dirty="0"/>
              <a:t>/per meter length would be very hard to cool</a:t>
            </a:r>
            <a:endParaRPr lang="en-GB" sz="1600" dirty="0"/>
          </a:p>
        </p:txBody>
      </p:sp>
    </p:spTree>
    <p:extLst>
      <p:ext uri="{BB962C8B-B14F-4D97-AF65-F5344CB8AC3E}">
        <p14:creationId xmlns:p14="http://schemas.microsoft.com/office/powerpoint/2010/main" val="3779367071"/>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3"/>
          <p:cNvSpPr>
            <a:spLocks noGrp="1"/>
          </p:cNvSpPr>
          <p:nvPr>
            <p:ph type="sldNum" sz="quarter" idx="12"/>
          </p:nvPr>
        </p:nvSpPr>
        <p:spPr/>
        <p:txBody>
          <a:bodyPr/>
          <a:lstStyle/>
          <a:p>
            <a:pPr>
              <a:defRPr/>
            </a:pPr>
            <a:fld id="{A88B2724-C04B-4B00-8FB9-A2AC1A38B881}" type="slidenum">
              <a:rPr lang="en-US"/>
              <a:pPr>
                <a:defRPr/>
              </a:pPr>
              <a:t>50</a:t>
            </a:fld>
            <a:endParaRPr lang="en-US" dirty="0"/>
          </a:p>
        </p:txBody>
      </p:sp>
      <p:sp>
        <p:nvSpPr>
          <p:cNvPr id="28678" name="Rectangle 2"/>
          <p:cNvSpPr>
            <a:spLocks noGrp="1" noChangeArrowheads="1"/>
          </p:cNvSpPr>
          <p:nvPr>
            <p:ph type="title" idx="4294967295"/>
          </p:nvPr>
        </p:nvSpPr>
        <p:spPr>
          <a:xfrm>
            <a:off x="1981200" y="8164"/>
            <a:ext cx="5916612" cy="762000"/>
          </a:xfrm>
        </p:spPr>
        <p:txBody>
          <a:bodyPr/>
          <a:lstStyle/>
          <a:p>
            <a:pPr eaLnBrk="1" hangingPunct="1"/>
            <a:r>
              <a:rPr lang="en-GB" sz="3600" dirty="0"/>
              <a:t>Critical field(s)    2/2</a:t>
            </a:r>
          </a:p>
        </p:txBody>
      </p:sp>
      <p:sp>
        <p:nvSpPr>
          <p:cNvPr id="3" name="Footer Placeholder 2">
            <a:extLst>
              <a:ext uri="{FF2B5EF4-FFF2-40B4-BE49-F238E27FC236}">
                <a16:creationId xmlns:a16="http://schemas.microsoft.com/office/drawing/2014/main" id="{821F1243-01AF-4BE0-991B-00AC0BA762A9}"/>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8393B943-C0D5-4CCE-A57C-0BA6104648AE}"/>
              </a:ext>
            </a:extLst>
          </p:cNvPr>
          <p:cNvSpPr>
            <a:spLocks noGrp="1"/>
          </p:cNvSpPr>
          <p:nvPr>
            <p:ph type="dt" sz="half" idx="10"/>
          </p:nvPr>
        </p:nvSpPr>
        <p:spPr/>
        <p:txBody>
          <a:bodyPr/>
          <a:lstStyle/>
          <a:p>
            <a:r>
              <a:rPr lang="en-US"/>
              <a:t>Feb 2021</a:t>
            </a:r>
            <a:endParaRPr lang="en-GB" dirty="0"/>
          </a:p>
        </p:txBody>
      </p:sp>
      <p:pic>
        <p:nvPicPr>
          <p:cNvPr id="6" name="Picture 5">
            <a:extLst>
              <a:ext uri="{FF2B5EF4-FFF2-40B4-BE49-F238E27FC236}">
                <a16:creationId xmlns:a16="http://schemas.microsoft.com/office/drawing/2014/main" id="{E25CC073-DD68-41B8-BB57-9F7C35A15EE4}"/>
              </a:ext>
            </a:extLst>
          </p:cNvPr>
          <p:cNvPicPr>
            <a:picLocks noChangeAspect="1"/>
          </p:cNvPicPr>
          <p:nvPr/>
        </p:nvPicPr>
        <p:blipFill>
          <a:blip r:embed="rId3"/>
          <a:stretch>
            <a:fillRect/>
          </a:stretch>
        </p:blipFill>
        <p:spPr>
          <a:xfrm>
            <a:off x="536565" y="770164"/>
            <a:ext cx="8036049" cy="4248789"/>
          </a:xfrm>
          <a:prstGeom prst="rect">
            <a:avLst/>
          </a:prstGeom>
        </p:spPr>
      </p:pic>
      <p:sp>
        <p:nvSpPr>
          <p:cNvPr id="11" name="TextBox 10">
            <a:extLst>
              <a:ext uri="{FF2B5EF4-FFF2-40B4-BE49-F238E27FC236}">
                <a16:creationId xmlns:a16="http://schemas.microsoft.com/office/drawing/2014/main" id="{8E1CBF5A-4F73-4C4D-BF43-FE871271B1FA}"/>
              </a:ext>
            </a:extLst>
          </p:cNvPr>
          <p:cNvSpPr txBox="1"/>
          <p:nvPr/>
        </p:nvSpPr>
        <p:spPr>
          <a:xfrm>
            <a:off x="5181601" y="4608444"/>
            <a:ext cx="3733800" cy="276999"/>
          </a:xfrm>
          <a:prstGeom prst="rect">
            <a:avLst/>
          </a:prstGeom>
          <a:solidFill>
            <a:schemeClr val="bg1"/>
          </a:solidFill>
        </p:spPr>
        <p:txBody>
          <a:bodyPr wrap="square">
            <a:spAutoFit/>
          </a:bodyPr>
          <a:lstStyle/>
          <a:p>
            <a:r>
              <a:rPr lang="en-GB" sz="1200" dirty="0"/>
              <a:t>Yogi T, Dick G and </a:t>
            </a:r>
            <a:r>
              <a:rPr lang="en-GB" sz="1200" dirty="0" err="1"/>
              <a:t>Mercereau</a:t>
            </a:r>
            <a:r>
              <a:rPr lang="en-GB" sz="1200" dirty="0"/>
              <a:t> J 1977 Phys. Rev. Lett. 39 826–9</a:t>
            </a:r>
          </a:p>
        </p:txBody>
      </p:sp>
      <p:sp>
        <p:nvSpPr>
          <p:cNvPr id="8" name="TextBox 7">
            <a:extLst>
              <a:ext uri="{FF2B5EF4-FFF2-40B4-BE49-F238E27FC236}">
                <a16:creationId xmlns:a16="http://schemas.microsoft.com/office/drawing/2014/main" id="{D1857A1D-3AF6-4E82-949E-66052F1836F9}"/>
              </a:ext>
            </a:extLst>
          </p:cNvPr>
          <p:cNvSpPr txBox="1"/>
          <p:nvPr/>
        </p:nvSpPr>
        <p:spPr>
          <a:xfrm>
            <a:off x="762000" y="5241960"/>
            <a:ext cx="7740645" cy="369332"/>
          </a:xfrm>
          <a:prstGeom prst="rect">
            <a:avLst/>
          </a:prstGeom>
          <a:noFill/>
        </p:spPr>
        <p:txBody>
          <a:bodyPr wrap="none" rtlCol="0">
            <a:spAutoFit/>
          </a:bodyPr>
          <a:lstStyle/>
          <a:p>
            <a:r>
              <a:rPr lang="en-US" dirty="0" err="1"/>
              <a:t>H</a:t>
            </a:r>
            <a:r>
              <a:rPr lang="en-US" baseline="-25000" dirty="0" err="1"/>
              <a:t>sh</a:t>
            </a:r>
            <a:r>
              <a:rPr lang="en-US" dirty="0"/>
              <a:t> Superheating field is a metastable state than can be reached only in transient – or in RF</a:t>
            </a:r>
            <a:endParaRPr lang="en-GB" dirty="0"/>
          </a:p>
        </p:txBody>
      </p:sp>
    </p:spTree>
    <p:extLst>
      <p:ext uri="{BB962C8B-B14F-4D97-AF65-F5344CB8AC3E}">
        <p14:creationId xmlns:p14="http://schemas.microsoft.com/office/powerpoint/2010/main" val="2445175552"/>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4"/>
          <p:cNvSpPr>
            <a:spLocks noChangeArrowheads="1"/>
          </p:cNvSpPr>
          <p:nvPr/>
        </p:nvSpPr>
        <p:spPr bwMode="auto">
          <a:xfrm>
            <a:off x="4456113" y="3244850"/>
            <a:ext cx="231775" cy="368300"/>
          </a:xfrm>
          <a:prstGeom prst="rect">
            <a:avLst/>
          </a:prstGeom>
          <a:noFill/>
          <a:ln w="9525">
            <a:noFill/>
            <a:miter lim="800000"/>
            <a:headEnd/>
            <a:tailEnd/>
          </a:ln>
        </p:spPr>
        <p:txBody>
          <a:bodyPr wrap="none">
            <a:spAutoFit/>
          </a:bodyPr>
          <a:lstStyle/>
          <a:p>
            <a:r>
              <a:rPr lang="en-US" dirty="0">
                <a:latin typeface="Corbel" pitchFamily="34" charset="0"/>
              </a:rPr>
              <a:t> </a:t>
            </a:r>
          </a:p>
        </p:txBody>
      </p:sp>
      <p:graphicFrame>
        <p:nvGraphicFramePr>
          <p:cNvPr id="10" name="Table 9"/>
          <p:cNvGraphicFramePr>
            <a:graphicFrameLocks noGrp="1"/>
          </p:cNvGraphicFramePr>
          <p:nvPr>
            <p:extLst>
              <p:ext uri="{D42A27DB-BD31-4B8C-83A1-F6EECF244321}">
                <p14:modId xmlns:p14="http://schemas.microsoft.com/office/powerpoint/2010/main" val="1285030649"/>
              </p:ext>
            </p:extLst>
          </p:nvPr>
        </p:nvGraphicFramePr>
        <p:xfrm>
          <a:off x="285750" y="1571625"/>
          <a:ext cx="8572560" cy="4572000"/>
        </p:xfrm>
        <a:graphic>
          <a:graphicData uri="http://schemas.openxmlformats.org/drawingml/2006/table">
            <a:tbl>
              <a:tblPr firstRow="1" bandRow="1">
                <a:tableStyleId>{5940675A-B579-460E-94D1-54222C63F5DA}</a:tableStyleId>
              </a:tblPr>
              <a:tblGrid>
                <a:gridCol w="2143140">
                  <a:extLst>
                    <a:ext uri="{9D8B030D-6E8A-4147-A177-3AD203B41FA5}">
                      <a16:colId xmlns:a16="http://schemas.microsoft.com/office/drawing/2014/main" val="20000"/>
                    </a:ext>
                  </a:extLst>
                </a:gridCol>
                <a:gridCol w="2143140">
                  <a:extLst>
                    <a:ext uri="{9D8B030D-6E8A-4147-A177-3AD203B41FA5}">
                      <a16:colId xmlns:a16="http://schemas.microsoft.com/office/drawing/2014/main" val="20001"/>
                    </a:ext>
                  </a:extLst>
                </a:gridCol>
                <a:gridCol w="2143140">
                  <a:extLst>
                    <a:ext uri="{9D8B030D-6E8A-4147-A177-3AD203B41FA5}">
                      <a16:colId xmlns:a16="http://schemas.microsoft.com/office/drawing/2014/main" val="20002"/>
                    </a:ext>
                  </a:extLst>
                </a:gridCol>
                <a:gridCol w="2143140">
                  <a:extLst>
                    <a:ext uri="{9D8B030D-6E8A-4147-A177-3AD203B41FA5}">
                      <a16:colId xmlns:a16="http://schemas.microsoft.com/office/drawing/2014/main" val="20003"/>
                    </a:ext>
                  </a:extLst>
                </a:gridCol>
              </a:tblGrid>
              <a:tr h="415028">
                <a:tc>
                  <a:txBody>
                    <a:bodyPr/>
                    <a:lstStyle/>
                    <a:p>
                      <a:r>
                        <a:rPr lang="en-US" sz="1800" b="1" dirty="0"/>
                        <a:t>Influencing quantity</a:t>
                      </a:r>
                    </a:p>
                  </a:txBody>
                  <a:tcPr/>
                </a:tc>
                <a:tc>
                  <a:txBody>
                    <a:bodyPr/>
                    <a:lstStyle/>
                    <a:p>
                      <a:r>
                        <a:rPr lang="en-US" sz="1800" b="1" dirty="0"/>
                        <a:t>Impact quantity</a:t>
                      </a:r>
                    </a:p>
                  </a:txBody>
                  <a:tcPr/>
                </a:tc>
                <a:tc>
                  <a:txBody>
                    <a:bodyPr/>
                    <a:lstStyle/>
                    <a:p>
                      <a:r>
                        <a:rPr lang="en-US" sz="1800" b="1" dirty="0"/>
                        <a:t>Physical explanation</a:t>
                      </a:r>
                    </a:p>
                  </a:txBody>
                  <a:tcPr/>
                </a:tc>
                <a:tc>
                  <a:txBody>
                    <a:bodyPr/>
                    <a:lstStyle/>
                    <a:p>
                      <a:r>
                        <a:rPr lang="en-US" sz="1800" b="1" dirty="0"/>
                        <a:t>Cure</a:t>
                      </a:r>
                    </a:p>
                  </a:txBody>
                  <a:tcPr/>
                </a:tc>
                <a:extLst>
                  <a:ext uri="{0D108BD9-81ED-4DB2-BD59-A6C34878D82A}">
                    <a16:rowId xmlns:a16="http://schemas.microsoft.com/office/drawing/2014/main" val="10000"/>
                  </a:ext>
                </a:extLst>
              </a:tr>
              <a:tr h="885394">
                <a:tc>
                  <a:txBody>
                    <a:bodyPr/>
                    <a:lstStyle/>
                    <a:p>
                      <a:r>
                        <a:rPr lang="en-US" sz="1800" dirty="0"/>
                        <a:t>External</a:t>
                      </a:r>
                      <a:r>
                        <a:rPr lang="en-US" sz="1800" baseline="0" dirty="0"/>
                        <a:t> static magnetic field </a:t>
                      </a:r>
                      <a:r>
                        <a:rPr lang="en-US" sz="1800" i="1" baseline="0" dirty="0"/>
                        <a:t>B</a:t>
                      </a:r>
                      <a:r>
                        <a:rPr lang="en-US" sz="1800" baseline="-25000" dirty="0"/>
                        <a:t>ext</a:t>
                      </a:r>
                    </a:p>
                  </a:txBody>
                  <a:tcPr/>
                </a:tc>
                <a:tc>
                  <a:txBody>
                    <a:bodyPr/>
                    <a:lstStyle/>
                    <a:p>
                      <a:r>
                        <a:rPr lang="en-US" sz="1800" dirty="0"/>
                        <a:t>Residual surface resistance</a:t>
                      </a:r>
                    </a:p>
                  </a:txBody>
                  <a:tcPr/>
                </a:tc>
                <a:tc>
                  <a:txBody>
                    <a:bodyPr/>
                    <a:lstStyle/>
                    <a:p>
                      <a:r>
                        <a:rPr lang="en-US" sz="1800" dirty="0"/>
                        <a:t>Creation of vortices</a:t>
                      </a:r>
                    </a:p>
                  </a:txBody>
                  <a:tcPr/>
                </a:tc>
                <a:tc>
                  <a:txBody>
                    <a:bodyPr/>
                    <a:lstStyle/>
                    <a:p>
                      <a:r>
                        <a:rPr lang="en-US" sz="1800" dirty="0"/>
                        <a:t>Shielding of ambient magnetic field by Mu-metal / Cryoperm</a:t>
                      </a:r>
                    </a:p>
                  </a:txBody>
                  <a:tcPr/>
                </a:tc>
                <a:extLst>
                  <a:ext uri="{0D108BD9-81ED-4DB2-BD59-A6C34878D82A}">
                    <a16:rowId xmlns:a16="http://schemas.microsoft.com/office/drawing/2014/main" val="10001"/>
                  </a:ext>
                </a:extLst>
              </a:tr>
              <a:tr h="885394">
                <a:tc>
                  <a:txBody>
                    <a:bodyPr/>
                    <a:lstStyle/>
                    <a:p>
                      <a:r>
                        <a:rPr lang="en-US" sz="1800" dirty="0"/>
                        <a:t>Residual resistivity ratio </a:t>
                      </a:r>
                      <a:r>
                        <a:rPr lang="en-US" sz="1800" i="1" dirty="0"/>
                        <a:t>RRR</a:t>
                      </a:r>
                    </a:p>
                  </a:txBody>
                  <a:tcPr/>
                </a:tc>
                <a:tc>
                  <a:txBody>
                    <a:bodyPr/>
                    <a:lstStyle/>
                    <a:p>
                      <a:r>
                        <a:rPr lang="en-US" sz="1800" dirty="0"/>
                        <a:t>BCS surface resistance</a:t>
                      </a:r>
                    </a:p>
                  </a:txBody>
                  <a:tcPr/>
                </a:tc>
                <a:tc>
                  <a:txBody>
                    <a:bodyPr/>
                    <a:lstStyle/>
                    <a:p>
                      <a:r>
                        <a:rPr lang="en-US" sz="1800" dirty="0"/>
                        <a:t>Mean free path dependence of </a:t>
                      </a:r>
                      <a:r>
                        <a:rPr lang="en-US" sz="1800" i="1" dirty="0"/>
                        <a:t>R</a:t>
                      </a:r>
                      <a:r>
                        <a:rPr lang="en-US" sz="1800" i="0" baseline="-25000" dirty="0"/>
                        <a:t>res</a:t>
                      </a:r>
                      <a:endParaRPr lang="en-US" sz="1800" baseline="-25000" dirty="0"/>
                    </a:p>
                  </a:txBody>
                  <a:tcPr/>
                </a:tc>
                <a:tc>
                  <a:txBody>
                    <a:bodyPr/>
                    <a:lstStyle/>
                    <a:p>
                      <a:r>
                        <a:rPr lang="en-US" sz="1800" dirty="0"/>
                        <a:t>Annealing</a:t>
                      </a:r>
                      <a:r>
                        <a:rPr lang="en-US" sz="1800" baseline="0" dirty="0"/>
                        <a:t> steps during ingot production/after cavity manufacture</a:t>
                      </a:r>
                      <a:endParaRPr lang="en-US" sz="1800" dirty="0"/>
                    </a:p>
                  </a:txBody>
                  <a:tcPr/>
                </a:tc>
                <a:extLst>
                  <a:ext uri="{0D108BD9-81ED-4DB2-BD59-A6C34878D82A}">
                    <a16:rowId xmlns:a16="http://schemas.microsoft.com/office/drawing/2014/main" val="10002"/>
                  </a:ext>
                </a:extLst>
              </a:tr>
              <a:tr h="885394">
                <a:tc>
                  <a:txBody>
                    <a:bodyPr/>
                    <a:lstStyle/>
                    <a:p>
                      <a:r>
                        <a:rPr lang="en-US" sz="1800" dirty="0"/>
                        <a:t>Ratio</a:t>
                      </a:r>
                      <a:r>
                        <a:rPr lang="en-US" sz="1800" baseline="0" dirty="0"/>
                        <a:t> peak magnetic field to accelerating gradient </a:t>
                      </a:r>
                      <a:r>
                        <a:rPr lang="en-US" sz="1800" i="1" baseline="0" dirty="0"/>
                        <a:t>B</a:t>
                      </a:r>
                      <a:r>
                        <a:rPr lang="en-US" sz="1800" baseline="-25000" dirty="0"/>
                        <a:t>p</a:t>
                      </a:r>
                      <a:r>
                        <a:rPr lang="en-US" sz="1800" baseline="0" dirty="0"/>
                        <a:t>/</a:t>
                      </a:r>
                      <a:r>
                        <a:rPr lang="en-US" sz="1800" i="1" baseline="0" dirty="0"/>
                        <a:t>E</a:t>
                      </a:r>
                      <a:r>
                        <a:rPr lang="en-US" sz="1800" baseline="-25000" dirty="0"/>
                        <a:t>a</a:t>
                      </a:r>
                    </a:p>
                  </a:txBody>
                  <a:tcPr/>
                </a:tc>
                <a:tc>
                  <a:txBody>
                    <a:bodyPr/>
                    <a:lstStyle/>
                    <a:p>
                      <a:r>
                        <a:rPr lang="en-US" sz="1800" dirty="0"/>
                        <a:t>Max. accelerating gradient</a:t>
                      </a:r>
                    </a:p>
                  </a:txBody>
                  <a:tcPr/>
                </a:tc>
                <a:tc>
                  <a:txBody>
                    <a:bodyPr/>
                    <a:lstStyle/>
                    <a:p>
                      <a:r>
                        <a:rPr lang="en-US" sz="1800" dirty="0"/>
                        <a:t>Critical magnetic field as ultimate gradient limitation</a:t>
                      </a:r>
                    </a:p>
                  </a:txBody>
                  <a:tcPr/>
                </a:tc>
                <a:tc>
                  <a:txBody>
                    <a:bodyPr/>
                    <a:lstStyle/>
                    <a:p>
                      <a:r>
                        <a:rPr lang="en-US" sz="1800" baseline="0" dirty="0"/>
                        <a:t>Optimization of cavity shape</a:t>
                      </a:r>
                      <a:endParaRPr lang="en-US" sz="1800" dirty="0"/>
                    </a:p>
                  </a:txBody>
                  <a:tcPr/>
                </a:tc>
                <a:extLst>
                  <a:ext uri="{0D108BD9-81ED-4DB2-BD59-A6C34878D82A}">
                    <a16:rowId xmlns:a16="http://schemas.microsoft.com/office/drawing/2014/main" val="10003"/>
                  </a:ext>
                </a:extLst>
              </a:tr>
              <a:tr h="1143633">
                <a:tc>
                  <a:txBody>
                    <a:bodyPr/>
                    <a:lstStyle/>
                    <a:p>
                      <a:r>
                        <a:rPr lang="en-US" sz="1800" baseline="0" dirty="0"/>
                        <a:t>Nb-H precipitate</a:t>
                      </a:r>
                      <a:endParaRPr lang="en-US" sz="1800" baseline="-25000" dirty="0"/>
                    </a:p>
                  </a:txBody>
                  <a:tcPr/>
                </a:tc>
                <a:tc>
                  <a:txBody>
                    <a:bodyPr/>
                    <a:lstStyle/>
                    <a:p>
                      <a:r>
                        <a:rPr lang="en-US" sz="1800" dirty="0"/>
                        <a:t>Q-value / acc. gradient (Q-disease)</a:t>
                      </a:r>
                    </a:p>
                  </a:txBody>
                  <a:tcPr/>
                </a:tc>
                <a:tc>
                  <a:txBody>
                    <a:bodyPr/>
                    <a:lstStyle/>
                    <a:p>
                      <a:r>
                        <a:rPr lang="en-US" sz="1800" dirty="0"/>
                        <a:t>Lowering of  </a:t>
                      </a:r>
                      <a:r>
                        <a:rPr lang="en-US" sz="1800" i="1" dirty="0"/>
                        <a:t>T</a:t>
                      </a:r>
                      <a:r>
                        <a:rPr lang="en-US" sz="1800" baseline="-25000" dirty="0"/>
                        <a:t>c</a:t>
                      </a:r>
                      <a:r>
                        <a:rPr lang="en-US" sz="1800" dirty="0"/>
                        <a:t>/</a:t>
                      </a:r>
                      <a:r>
                        <a:rPr lang="en-US" sz="1800" i="1" dirty="0"/>
                        <a:t>B</a:t>
                      </a:r>
                      <a:r>
                        <a:rPr lang="en-US" sz="1800" baseline="-25000" dirty="0"/>
                        <a:t>c</a:t>
                      </a:r>
                      <a:r>
                        <a:rPr lang="en-US" sz="1800" dirty="0"/>
                        <a:t> at precipitates of Nb-H</a:t>
                      </a:r>
                    </a:p>
                  </a:txBody>
                  <a:tcPr/>
                </a:tc>
                <a:tc>
                  <a:txBody>
                    <a:bodyPr/>
                    <a:lstStyle/>
                    <a:p>
                      <a:r>
                        <a:rPr lang="en-US" sz="1800" dirty="0"/>
                        <a:t>T-control during chemical polishing</a:t>
                      </a:r>
                    </a:p>
                    <a:p>
                      <a:r>
                        <a:rPr lang="en-US" sz="1800" dirty="0"/>
                        <a:t>Degassing @ 700  °C</a:t>
                      </a:r>
                    </a:p>
                    <a:p>
                      <a:r>
                        <a:rPr lang="en-US" sz="1800" dirty="0"/>
                        <a:t>Fast cool-down</a:t>
                      </a:r>
                    </a:p>
                  </a:txBody>
                  <a:tcPr/>
                </a:tc>
                <a:extLst>
                  <a:ext uri="{0D108BD9-81ED-4DB2-BD59-A6C34878D82A}">
                    <a16:rowId xmlns:a16="http://schemas.microsoft.com/office/drawing/2014/main" val="10004"/>
                  </a:ext>
                </a:extLst>
              </a:tr>
            </a:tbl>
          </a:graphicData>
        </a:graphic>
      </p:graphicFrame>
      <p:sp>
        <p:nvSpPr>
          <p:cNvPr id="32803" name="Title 10"/>
          <p:cNvSpPr>
            <a:spLocks noGrp="1"/>
          </p:cNvSpPr>
          <p:nvPr>
            <p:ph type="title"/>
          </p:nvPr>
        </p:nvSpPr>
        <p:spPr>
          <a:xfrm>
            <a:off x="146304" y="152400"/>
            <a:ext cx="8845296" cy="490538"/>
          </a:xfrm>
        </p:spPr>
        <p:txBody>
          <a:bodyPr>
            <a:normAutofit fontScale="90000"/>
          </a:bodyPr>
          <a:lstStyle/>
          <a:p>
            <a:pPr algn="ctr"/>
            <a:r>
              <a:rPr lang="en-US" sz="2800" dirty="0">
                <a:solidFill>
                  <a:schemeClr val="tx1"/>
                </a:solidFill>
              </a:rPr>
              <a:t>Other deterministic parameters for cavity performance </a:t>
            </a:r>
            <a:endParaRPr lang="en-GB" sz="2800" dirty="0">
              <a:solidFill>
                <a:schemeClr val="tx1"/>
              </a:solidFill>
            </a:endParaRPr>
          </a:p>
        </p:txBody>
      </p:sp>
      <p:sp>
        <p:nvSpPr>
          <p:cNvPr id="7" name="Slide Number Placeholder 6"/>
          <p:cNvSpPr>
            <a:spLocks noGrp="1"/>
          </p:cNvSpPr>
          <p:nvPr>
            <p:ph type="sldNum" sz="quarter" idx="12"/>
          </p:nvPr>
        </p:nvSpPr>
        <p:spPr/>
        <p:txBody>
          <a:bodyPr/>
          <a:lstStyle/>
          <a:p>
            <a:pPr>
              <a:defRPr/>
            </a:pPr>
            <a:fld id="{0727E145-F6C9-4658-8A80-4F1D04F02EB0}" type="slidenum">
              <a:rPr lang="en-US" smtClean="0"/>
              <a:pPr>
                <a:defRPr/>
              </a:pPr>
              <a:t>51</a:t>
            </a:fld>
            <a:endParaRPr lang="en-US" dirty="0"/>
          </a:p>
        </p:txBody>
      </p:sp>
      <p:sp>
        <p:nvSpPr>
          <p:cNvPr id="32804" name="TextBox 11"/>
          <p:cNvSpPr txBox="1">
            <a:spLocks noChangeArrowheads="1"/>
          </p:cNvSpPr>
          <p:nvPr/>
        </p:nvSpPr>
        <p:spPr bwMode="auto">
          <a:xfrm>
            <a:off x="304800" y="685800"/>
            <a:ext cx="8458200" cy="923330"/>
          </a:xfrm>
          <a:prstGeom prst="rect">
            <a:avLst/>
          </a:prstGeom>
          <a:noFill/>
          <a:ln w="9525">
            <a:noFill/>
            <a:miter lim="800000"/>
            <a:headEnd/>
            <a:tailEnd/>
          </a:ln>
        </p:spPr>
        <p:txBody>
          <a:bodyPr wrap="square">
            <a:spAutoFit/>
          </a:bodyPr>
          <a:lstStyle/>
          <a:p>
            <a:r>
              <a:rPr lang="en-US" dirty="0"/>
              <a:t>Until till now we discussed the role of the RF frequency, the He bath temperature, and sc material with its characteristic critical field and temperature. There are still other (less important)  parameters that determine the performance of the cavity as well:</a:t>
            </a:r>
            <a:endParaRPr lang="en-GB" dirty="0"/>
          </a:p>
        </p:txBody>
      </p:sp>
      <p:sp>
        <p:nvSpPr>
          <p:cNvPr id="3" name="Footer Placeholder 2">
            <a:extLst>
              <a:ext uri="{FF2B5EF4-FFF2-40B4-BE49-F238E27FC236}">
                <a16:creationId xmlns:a16="http://schemas.microsoft.com/office/drawing/2014/main" id="{DD32C1AD-6E2E-4BB5-AE7C-E0B5DD3C8AD6}"/>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F7474CC3-3D86-4835-B4B1-EFA1710A5F65}"/>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D5C8B414-4C33-4C2A-A0B9-5CB6B5263AD1}"/>
              </a:ext>
            </a:extLst>
          </p:cNvPr>
          <p:cNvSpPr txBox="1"/>
          <p:nvPr/>
        </p:nvSpPr>
        <p:spPr>
          <a:xfrm>
            <a:off x="316523" y="5262929"/>
            <a:ext cx="2051203" cy="830997"/>
          </a:xfrm>
          <a:prstGeom prst="rect">
            <a:avLst/>
          </a:prstGeom>
          <a:solidFill>
            <a:srgbClr val="FFC000"/>
          </a:solidFill>
        </p:spPr>
        <p:txBody>
          <a:bodyPr wrap="none" rtlCol="0">
            <a:spAutoFit/>
          </a:bodyPr>
          <a:lstStyle/>
          <a:p>
            <a:r>
              <a:rPr lang="en-US" sz="1200" dirty="0"/>
              <a:t>This undesired and normal</a:t>
            </a:r>
          </a:p>
          <a:p>
            <a:r>
              <a:rPr lang="en-US" sz="1200" dirty="0"/>
              <a:t>conducting compound is often</a:t>
            </a:r>
          </a:p>
          <a:p>
            <a:r>
              <a:rPr lang="en-US" sz="1200" dirty="0"/>
              <a:t>created during cooldown inside</a:t>
            </a:r>
          </a:p>
          <a:p>
            <a:r>
              <a:rPr lang="en-US" sz="1200" dirty="0"/>
              <a:t>the cavity when hydrogen present</a:t>
            </a:r>
            <a:endParaRPr lang="en-GB" sz="1200" dirty="0"/>
          </a:p>
        </p:txBody>
      </p:sp>
      <p:sp>
        <p:nvSpPr>
          <p:cNvPr id="5" name="TextBox 4">
            <a:extLst>
              <a:ext uri="{FF2B5EF4-FFF2-40B4-BE49-F238E27FC236}">
                <a16:creationId xmlns:a16="http://schemas.microsoft.com/office/drawing/2014/main" id="{CCEAA6F8-0228-464D-95B5-1217D23545FA}"/>
              </a:ext>
            </a:extLst>
          </p:cNvPr>
          <p:cNvSpPr txBox="1"/>
          <p:nvPr/>
        </p:nvSpPr>
        <p:spPr>
          <a:xfrm>
            <a:off x="285690" y="2778186"/>
            <a:ext cx="1644874" cy="307777"/>
          </a:xfrm>
          <a:prstGeom prst="rect">
            <a:avLst/>
          </a:prstGeom>
          <a:solidFill>
            <a:srgbClr val="FFC000"/>
          </a:solidFill>
        </p:spPr>
        <p:txBody>
          <a:bodyPr wrap="none" rtlCol="0">
            <a:spAutoFit/>
          </a:bodyPr>
          <a:lstStyle/>
          <a:p>
            <a:r>
              <a:rPr lang="en-US" sz="1400" dirty="0"/>
              <a:t>“frozen magnetic flux”</a:t>
            </a:r>
            <a:endParaRPr lang="en-GB"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AD570F7D-F263-4835-9151-0C0E51C7A58C}" type="slidenum">
              <a:rPr lang="en-US"/>
              <a:pPr>
                <a:defRPr/>
              </a:pPr>
              <a:t>52</a:t>
            </a:fld>
            <a:endParaRPr lang="en-US" dirty="0"/>
          </a:p>
        </p:txBody>
      </p:sp>
      <p:sp>
        <p:nvSpPr>
          <p:cNvPr id="33798" name="Rectangle 2"/>
          <p:cNvSpPr>
            <a:spLocks noGrp="1" noChangeArrowheads="1"/>
          </p:cNvSpPr>
          <p:nvPr>
            <p:ph type="title" idx="4294967295"/>
          </p:nvPr>
        </p:nvSpPr>
        <p:spPr>
          <a:xfrm>
            <a:off x="3352800" y="152400"/>
            <a:ext cx="4343400" cy="762000"/>
          </a:xfrm>
        </p:spPr>
        <p:txBody>
          <a:bodyPr/>
          <a:lstStyle/>
          <a:p>
            <a:pPr eaLnBrk="1" hangingPunct="1"/>
            <a:r>
              <a:rPr lang="en-GB" sz="4000" dirty="0"/>
              <a:t>Summary</a:t>
            </a:r>
          </a:p>
        </p:txBody>
      </p:sp>
      <p:sp>
        <p:nvSpPr>
          <p:cNvPr id="93187" name="Rectangle 3"/>
          <p:cNvSpPr>
            <a:spLocks noGrp="1" noChangeArrowheads="1"/>
          </p:cNvSpPr>
          <p:nvPr>
            <p:ph type="body" idx="4294967295"/>
          </p:nvPr>
        </p:nvSpPr>
        <p:spPr>
          <a:xfrm>
            <a:off x="304800" y="838200"/>
            <a:ext cx="8382000" cy="5105400"/>
          </a:xfrm>
        </p:spPr>
        <p:txBody>
          <a:bodyPr>
            <a:noAutofit/>
          </a:bodyPr>
          <a:lstStyle/>
          <a:p>
            <a:pPr marL="571500" indent="-571500" eaLnBrk="1" hangingPunct="1">
              <a:lnSpc>
                <a:spcPct val="80000"/>
              </a:lnSpc>
              <a:buFont typeface="Wingdings" pitchFamily="-48" charset="2"/>
              <a:buNone/>
              <a:defRPr/>
            </a:pPr>
            <a:endParaRPr lang="fr-CH" sz="2800" dirty="0">
              <a:solidFill>
                <a:schemeClr val="bg1">
                  <a:lumMod val="50000"/>
                </a:schemeClr>
              </a:solidFill>
            </a:endParaRPr>
          </a:p>
          <a:p>
            <a:pPr marL="571500" indent="-571500" eaLnBrk="1" hangingPunct="1">
              <a:lnSpc>
                <a:spcPct val="80000"/>
              </a:lnSpc>
              <a:buFont typeface="Wingdings" pitchFamily="-48" charset="2"/>
              <a:buNone/>
              <a:defRPr/>
            </a:pPr>
            <a:r>
              <a:rPr lang="fr-CH" sz="2800" dirty="0">
                <a:solidFill>
                  <a:schemeClr val="bg1">
                    <a:lumMod val="50000"/>
                  </a:schemeClr>
                </a:solidFill>
              </a:rPr>
              <a:t>Superconducting materials:</a:t>
            </a:r>
          </a:p>
          <a:p>
            <a:pPr marL="1047750" lvl="1" indent="-285750" eaLnBrk="1" hangingPunct="1">
              <a:lnSpc>
                <a:spcPct val="80000"/>
              </a:lnSpc>
              <a:buFont typeface="Wingdings" pitchFamily="-48" charset="2"/>
              <a:buChar char="n"/>
              <a:defRPr/>
            </a:pPr>
            <a:r>
              <a:rPr lang="fr-CH" dirty="0">
                <a:solidFill>
                  <a:schemeClr val="bg1">
                    <a:lumMod val="50000"/>
                  </a:schemeClr>
                </a:solidFill>
              </a:rPr>
              <a:t>are characterized by zero resistivity (in DC) and the Meissner effect;</a:t>
            </a:r>
          </a:p>
          <a:p>
            <a:pPr marL="1047750" lvl="1" indent="-285750" eaLnBrk="1" hangingPunct="1">
              <a:lnSpc>
                <a:spcPct val="80000"/>
              </a:lnSpc>
              <a:buFont typeface="Wingdings" pitchFamily="-48" charset="2"/>
              <a:buChar char="n"/>
              <a:defRPr/>
            </a:pPr>
            <a:r>
              <a:rPr lang="fr-CH" dirty="0">
                <a:solidFill>
                  <a:schemeClr val="bg1">
                    <a:lumMod val="50000"/>
                  </a:schemeClr>
                </a:solidFill>
              </a:rPr>
              <a:t>Show the (thermodynamic) phase transition into the superconducting state below a critical temperature and below a critical field;</a:t>
            </a:r>
          </a:p>
          <a:p>
            <a:pPr marL="1047750" lvl="1" indent="-285750" eaLnBrk="1" hangingPunct="1">
              <a:lnSpc>
                <a:spcPct val="80000"/>
              </a:lnSpc>
              <a:buFont typeface="Wingdings" pitchFamily="-48" charset="2"/>
              <a:buChar char="n"/>
              <a:defRPr/>
            </a:pPr>
            <a:r>
              <a:rPr lang="fr-CH" dirty="0">
                <a:solidFill>
                  <a:schemeClr val="bg1">
                    <a:lumMod val="50000"/>
                  </a:schemeClr>
                </a:solidFill>
              </a:rPr>
              <a:t>have a non-zero surface resistance for RF which can be understood by the two-fluid model and the London theory</a:t>
            </a:r>
          </a:p>
          <a:p>
            <a:pPr marL="1047750" lvl="1" indent="-285750" eaLnBrk="1" hangingPunct="1">
              <a:lnSpc>
                <a:spcPct val="80000"/>
              </a:lnSpc>
              <a:buFont typeface="Wingdings" pitchFamily="-48" charset="2"/>
              <a:buChar char="n"/>
              <a:defRPr/>
            </a:pPr>
            <a:r>
              <a:rPr lang="fr-CH" dirty="0">
                <a:solidFill>
                  <a:schemeClr val="bg1">
                    <a:lumMod val="50000"/>
                  </a:schemeClr>
                </a:solidFill>
              </a:rPr>
              <a:t>are subdivided into type I and type II, depending on the value of the Ginzburg-Landau parameter </a:t>
            </a:r>
            <a:r>
              <a:rPr lang="fr-CH" dirty="0">
                <a:solidFill>
                  <a:schemeClr val="bg1">
                    <a:lumMod val="50000"/>
                  </a:schemeClr>
                </a:solidFill>
                <a:latin typeface="Symbol" pitchFamily="-48" charset="2"/>
              </a:rPr>
              <a:t>k;</a:t>
            </a:r>
          </a:p>
          <a:p>
            <a:pPr marL="1047750" lvl="1" indent="-285750" eaLnBrk="1" hangingPunct="1">
              <a:lnSpc>
                <a:spcPct val="80000"/>
              </a:lnSpc>
              <a:buFont typeface="Wingdings" pitchFamily="-48" charset="2"/>
              <a:buChar char="n"/>
              <a:defRPr/>
            </a:pPr>
            <a:r>
              <a:rPr lang="fr-CH" dirty="0">
                <a:solidFill>
                  <a:schemeClr val="bg1">
                    <a:lumMod val="50000"/>
                  </a:schemeClr>
                </a:solidFill>
              </a:rPr>
              <a:t>may be alloys or elements, for which they are of type I, except Nb, the technically most important one, which is type II and has the largest critical temperature and critical field;</a:t>
            </a:r>
          </a:p>
        </p:txBody>
      </p:sp>
      <p:sp>
        <p:nvSpPr>
          <p:cNvPr id="3" name="Footer Placeholder 2">
            <a:extLst>
              <a:ext uri="{FF2B5EF4-FFF2-40B4-BE49-F238E27FC236}">
                <a16:creationId xmlns:a16="http://schemas.microsoft.com/office/drawing/2014/main" id="{05478696-C1A5-418C-8DCF-1810A344D87B}"/>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D11EF70-E8FA-4E00-95D5-DC10B2040536}"/>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AD570F7D-F263-4835-9151-0C0E51C7A58C}" type="slidenum">
              <a:rPr lang="en-US"/>
              <a:pPr>
                <a:defRPr/>
              </a:pPr>
              <a:t>53</a:t>
            </a:fld>
            <a:endParaRPr lang="en-US" dirty="0"/>
          </a:p>
        </p:txBody>
      </p:sp>
      <p:sp>
        <p:nvSpPr>
          <p:cNvPr id="33798" name="Rectangle 2"/>
          <p:cNvSpPr>
            <a:spLocks noGrp="1" noChangeArrowheads="1"/>
          </p:cNvSpPr>
          <p:nvPr>
            <p:ph type="title" idx="4294967295"/>
          </p:nvPr>
        </p:nvSpPr>
        <p:spPr>
          <a:xfrm>
            <a:off x="2590800" y="244160"/>
            <a:ext cx="4343400" cy="762000"/>
          </a:xfrm>
        </p:spPr>
        <p:txBody>
          <a:bodyPr/>
          <a:lstStyle/>
          <a:p>
            <a:pPr eaLnBrk="1" hangingPunct="1"/>
            <a:r>
              <a:rPr lang="en-GB" dirty="0"/>
              <a:t>Learning targets</a:t>
            </a:r>
            <a:endParaRPr lang="en-GB" sz="4000" dirty="0"/>
          </a:p>
        </p:txBody>
      </p:sp>
      <p:sp>
        <p:nvSpPr>
          <p:cNvPr id="93187" name="Rectangle 3"/>
          <p:cNvSpPr>
            <a:spLocks noGrp="1" noChangeArrowheads="1"/>
          </p:cNvSpPr>
          <p:nvPr>
            <p:ph type="body" idx="4294967295"/>
          </p:nvPr>
        </p:nvSpPr>
        <p:spPr>
          <a:xfrm>
            <a:off x="304800" y="838200"/>
            <a:ext cx="8382000" cy="5105400"/>
          </a:xfrm>
        </p:spPr>
        <p:txBody>
          <a:bodyPr>
            <a:noAutofit/>
          </a:bodyPr>
          <a:lstStyle/>
          <a:p>
            <a:pPr marL="571500" indent="-571500" eaLnBrk="1" hangingPunct="1">
              <a:lnSpc>
                <a:spcPct val="80000"/>
              </a:lnSpc>
              <a:buFont typeface="Wingdings" pitchFamily="-48" charset="2"/>
              <a:buNone/>
              <a:defRPr/>
            </a:pPr>
            <a:endParaRPr lang="fr-CH" sz="2800" dirty="0">
              <a:solidFill>
                <a:schemeClr val="bg1">
                  <a:lumMod val="50000"/>
                </a:schemeClr>
              </a:solidFill>
            </a:endParaRPr>
          </a:p>
          <a:p>
            <a:pPr marL="571500" indent="-571500" eaLnBrk="1" hangingPunct="1">
              <a:lnSpc>
                <a:spcPct val="80000"/>
              </a:lnSpc>
              <a:buFont typeface="Wingdings" pitchFamily="-48" charset="2"/>
              <a:buNone/>
              <a:defRPr/>
            </a:pPr>
            <a:r>
              <a:rPr lang="fr-CH" sz="1800" dirty="0" err="1">
                <a:solidFill>
                  <a:schemeClr val="bg1">
                    <a:lumMod val="50000"/>
                  </a:schemeClr>
                </a:solidFill>
              </a:rPr>
              <a:t>After</a:t>
            </a:r>
            <a:r>
              <a:rPr lang="fr-CH" sz="1800" dirty="0">
                <a:solidFill>
                  <a:schemeClr val="bg1">
                    <a:lumMod val="50000"/>
                  </a:schemeClr>
                </a:solidFill>
              </a:rPr>
              <a:t> </a:t>
            </a:r>
            <a:r>
              <a:rPr lang="fr-CH" sz="1800" dirty="0" err="1">
                <a:solidFill>
                  <a:schemeClr val="bg1">
                    <a:lumMod val="50000"/>
                  </a:schemeClr>
                </a:solidFill>
              </a:rPr>
              <a:t>this</a:t>
            </a:r>
            <a:r>
              <a:rPr lang="fr-CH" sz="1800" dirty="0">
                <a:solidFill>
                  <a:schemeClr val="bg1">
                    <a:lumMod val="50000"/>
                  </a:schemeClr>
                </a:solidFill>
              </a:rPr>
              <a:t> </a:t>
            </a:r>
            <a:r>
              <a:rPr lang="fr-CH" sz="1800" dirty="0" err="1">
                <a:solidFill>
                  <a:schemeClr val="bg1">
                    <a:lumMod val="50000"/>
                  </a:schemeClr>
                </a:solidFill>
              </a:rPr>
              <a:t>chapter</a:t>
            </a:r>
            <a:r>
              <a:rPr lang="fr-CH" sz="1800" dirty="0">
                <a:solidFill>
                  <a:schemeClr val="bg1">
                    <a:lumMod val="50000"/>
                  </a:schemeClr>
                </a:solidFill>
              </a:rPr>
              <a:t> </a:t>
            </a:r>
            <a:r>
              <a:rPr lang="fr-CH" sz="1800" dirty="0" err="1">
                <a:solidFill>
                  <a:schemeClr val="bg1">
                    <a:lumMod val="50000"/>
                  </a:schemeClr>
                </a:solidFill>
              </a:rPr>
              <a:t>you</a:t>
            </a:r>
            <a:r>
              <a:rPr lang="fr-CH" sz="1800" dirty="0">
                <a:solidFill>
                  <a:schemeClr val="bg1">
                    <a:lumMod val="50000"/>
                  </a:schemeClr>
                </a:solidFill>
              </a:rPr>
              <a:t> </a:t>
            </a:r>
            <a:r>
              <a:rPr lang="fr-CH" sz="1800" dirty="0" err="1">
                <a:solidFill>
                  <a:schemeClr val="bg1">
                    <a:lumMod val="50000"/>
                  </a:schemeClr>
                </a:solidFill>
              </a:rPr>
              <a:t>should</a:t>
            </a:r>
            <a:r>
              <a:rPr lang="fr-CH" sz="1800" dirty="0">
                <a:solidFill>
                  <a:schemeClr val="bg1">
                    <a:lumMod val="50000"/>
                  </a:schemeClr>
                </a:solidFill>
              </a:rPr>
              <a:t> </a:t>
            </a:r>
          </a:p>
          <a:p>
            <a:pPr eaLnBrk="1" hangingPunct="1">
              <a:lnSpc>
                <a:spcPct val="80000"/>
              </a:lnSpc>
              <a:buFontTx/>
              <a:buChar char="-"/>
              <a:defRPr/>
            </a:pPr>
            <a:r>
              <a:rPr lang="fr-CH" sz="1800" dirty="0" err="1">
                <a:solidFill>
                  <a:schemeClr val="bg1">
                    <a:lumMod val="50000"/>
                  </a:schemeClr>
                </a:solidFill>
              </a:rPr>
              <a:t>be</a:t>
            </a:r>
            <a:r>
              <a:rPr lang="fr-CH" sz="1800" dirty="0">
                <a:solidFill>
                  <a:schemeClr val="bg1">
                    <a:lumMod val="50000"/>
                  </a:schemeClr>
                </a:solidFill>
              </a:rPr>
              <a:t> </a:t>
            </a:r>
            <a:r>
              <a:rPr lang="fr-CH" sz="1800" dirty="0" err="1">
                <a:solidFill>
                  <a:schemeClr val="bg1">
                    <a:lumMod val="50000"/>
                  </a:schemeClr>
                </a:solidFill>
              </a:rPr>
              <a:t>familiar</a:t>
            </a:r>
            <a:r>
              <a:rPr lang="fr-CH" sz="1800" dirty="0">
                <a:solidFill>
                  <a:schemeClr val="bg1">
                    <a:lumMod val="50000"/>
                  </a:schemeClr>
                </a:solidFill>
              </a:rPr>
              <a:t> </a:t>
            </a:r>
            <a:r>
              <a:rPr lang="fr-CH" sz="1800" dirty="0" err="1">
                <a:solidFill>
                  <a:schemeClr val="bg1">
                    <a:lumMod val="50000"/>
                  </a:schemeClr>
                </a:solidFill>
              </a:rPr>
              <a:t>with</a:t>
            </a:r>
            <a:r>
              <a:rPr lang="fr-CH" sz="1800" dirty="0">
                <a:solidFill>
                  <a:schemeClr val="bg1">
                    <a:lumMod val="50000"/>
                  </a:schemeClr>
                </a:solidFill>
              </a:rPr>
              <a:t> the motivation for </a:t>
            </a:r>
            <a:r>
              <a:rPr lang="fr-CH" sz="1800" dirty="0" err="1">
                <a:solidFill>
                  <a:schemeClr val="bg1">
                    <a:lumMod val="50000"/>
                  </a:schemeClr>
                </a:solidFill>
              </a:rPr>
              <a:t>using</a:t>
            </a:r>
            <a:r>
              <a:rPr lang="fr-CH" sz="1800" dirty="0">
                <a:solidFill>
                  <a:schemeClr val="bg1">
                    <a:lumMod val="50000"/>
                  </a:schemeClr>
                </a:solidFill>
              </a:rPr>
              <a:t> RF </a:t>
            </a:r>
            <a:r>
              <a:rPr lang="fr-CH" sz="1800" dirty="0" err="1">
                <a:solidFill>
                  <a:schemeClr val="bg1">
                    <a:lumMod val="50000"/>
                  </a:schemeClr>
                </a:solidFill>
              </a:rPr>
              <a:t>superconducting</a:t>
            </a:r>
            <a:r>
              <a:rPr lang="fr-CH" sz="1800" dirty="0">
                <a:solidFill>
                  <a:schemeClr val="bg1">
                    <a:lumMod val="50000"/>
                  </a:schemeClr>
                </a:solidFill>
              </a:rPr>
              <a:t> </a:t>
            </a:r>
            <a:r>
              <a:rPr lang="fr-CH" sz="1800" dirty="0" err="1">
                <a:solidFill>
                  <a:schemeClr val="bg1">
                    <a:lumMod val="50000"/>
                  </a:schemeClr>
                </a:solidFill>
              </a:rPr>
              <a:t>cavities</a:t>
            </a:r>
            <a:r>
              <a:rPr lang="fr-CH" sz="1800" dirty="0">
                <a:solidFill>
                  <a:schemeClr val="bg1">
                    <a:lumMod val="50000"/>
                  </a:schemeClr>
                </a:solidFill>
              </a:rPr>
              <a:t> in </a:t>
            </a:r>
            <a:r>
              <a:rPr lang="fr-CH" sz="1800" dirty="0" err="1">
                <a:solidFill>
                  <a:schemeClr val="bg1">
                    <a:lumMod val="50000"/>
                  </a:schemeClr>
                </a:solidFill>
              </a:rPr>
              <a:t>accelerators</a:t>
            </a:r>
            <a:endParaRPr lang="fr-CH" sz="1800" dirty="0">
              <a:solidFill>
                <a:schemeClr val="bg1">
                  <a:lumMod val="50000"/>
                </a:schemeClr>
              </a:solidFill>
            </a:endParaRPr>
          </a:p>
          <a:p>
            <a:pPr eaLnBrk="1" hangingPunct="1">
              <a:lnSpc>
                <a:spcPct val="80000"/>
              </a:lnSpc>
              <a:buFontTx/>
              <a:buChar char="-"/>
              <a:defRPr/>
            </a:pPr>
            <a:r>
              <a:rPr lang="fr-CH" sz="1800" dirty="0" err="1">
                <a:solidFill>
                  <a:schemeClr val="bg1">
                    <a:lumMod val="50000"/>
                  </a:schemeClr>
                </a:solidFill>
              </a:rPr>
              <a:t>be</a:t>
            </a:r>
            <a:r>
              <a:rPr lang="fr-CH" sz="1800" dirty="0">
                <a:solidFill>
                  <a:schemeClr val="bg1">
                    <a:lumMod val="50000"/>
                  </a:schemeClr>
                </a:solidFill>
              </a:rPr>
              <a:t> able to </a:t>
            </a:r>
            <a:r>
              <a:rPr lang="fr-CH" sz="1800" dirty="0" err="1">
                <a:solidFill>
                  <a:schemeClr val="bg1">
                    <a:lumMod val="50000"/>
                  </a:schemeClr>
                </a:solidFill>
              </a:rPr>
              <a:t>dicuss</a:t>
            </a:r>
            <a:r>
              <a:rPr lang="fr-CH" sz="1800" dirty="0">
                <a:solidFill>
                  <a:schemeClr val="bg1">
                    <a:lumMod val="50000"/>
                  </a:schemeClr>
                </a:solidFill>
              </a:rPr>
              <a:t> </a:t>
            </a:r>
            <a:r>
              <a:rPr lang="fr-CH" sz="1800" dirty="0" err="1">
                <a:solidFill>
                  <a:schemeClr val="bg1">
                    <a:lumMod val="50000"/>
                  </a:schemeClr>
                </a:solidFill>
              </a:rPr>
              <a:t>why</a:t>
            </a:r>
            <a:r>
              <a:rPr lang="fr-CH" sz="1800" dirty="0">
                <a:solidFill>
                  <a:schemeClr val="bg1">
                    <a:lumMod val="50000"/>
                  </a:schemeClr>
                </a:solidFill>
              </a:rPr>
              <a:t> SC </a:t>
            </a:r>
            <a:r>
              <a:rPr lang="fr-CH" sz="1800" dirty="0" err="1">
                <a:solidFill>
                  <a:schemeClr val="bg1">
                    <a:lumMod val="50000"/>
                  </a:schemeClr>
                </a:solidFill>
              </a:rPr>
              <a:t>Rf</a:t>
            </a:r>
            <a:r>
              <a:rPr lang="fr-CH" sz="1800" dirty="0">
                <a:solidFill>
                  <a:schemeClr val="bg1">
                    <a:lumMod val="50000"/>
                  </a:schemeClr>
                </a:solidFill>
              </a:rPr>
              <a:t> </a:t>
            </a:r>
            <a:r>
              <a:rPr lang="fr-CH" sz="1800" dirty="0" err="1">
                <a:solidFill>
                  <a:schemeClr val="bg1">
                    <a:lumMod val="50000"/>
                  </a:schemeClr>
                </a:solidFill>
              </a:rPr>
              <a:t>cavity</a:t>
            </a:r>
            <a:r>
              <a:rPr lang="fr-CH" sz="1800" dirty="0">
                <a:solidFill>
                  <a:schemeClr val="bg1">
                    <a:lumMod val="50000"/>
                  </a:schemeClr>
                </a:solidFill>
              </a:rPr>
              <a:t> </a:t>
            </a:r>
            <a:r>
              <a:rPr lang="fr-CH" sz="1800" dirty="0" err="1">
                <a:solidFill>
                  <a:schemeClr val="bg1">
                    <a:lumMod val="50000"/>
                  </a:schemeClr>
                </a:solidFill>
              </a:rPr>
              <a:t>technology</a:t>
            </a:r>
            <a:r>
              <a:rPr lang="fr-CH" sz="1800" dirty="0">
                <a:solidFill>
                  <a:schemeClr val="bg1">
                    <a:lumMod val="50000"/>
                  </a:schemeClr>
                </a:solidFill>
              </a:rPr>
              <a:t> </a:t>
            </a:r>
            <a:r>
              <a:rPr lang="fr-CH" sz="1800" dirty="0" err="1">
                <a:solidFill>
                  <a:schemeClr val="bg1">
                    <a:lumMod val="50000"/>
                  </a:schemeClr>
                </a:solidFill>
              </a:rPr>
              <a:t>is</a:t>
            </a:r>
            <a:r>
              <a:rPr lang="fr-CH" sz="1800" dirty="0">
                <a:solidFill>
                  <a:schemeClr val="bg1">
                    <a:lumMod val="50000"/>
                  </a:schemeClr>
                </a:solidFill>
              </a:rPr>
              <a:t> </a:t>
            </a:r>
            <a:r>
              <a:rPr lang="fr-CH" sz="1800" dirty="0" err="1">
                <a:solidFill>
                  <a:schemeClr val="bg1">
                    <a:lumMod val="50000"/>
                  </a:schemeClr>
                </a:solidFill>
              </a:rPr>
              <a:t>barely</a:t>
            </a:r>
            <a:r>
              <a:rPr lang="fr-CH" sz="1800" dirty="0">
                <a:solidFill>
                  <a:schemeClr val="bg1">
                    <a:lumMod val="50000"/>
                  </a:schemeClr>
                </a:solidFill>
              </a:rPr>
              <a:t> </a:t>
            </a:r>
            <a:r>
              <a:rPr lang="fr-CH" sz="1800" dirty="0" err="1">
                <a:solidFill>
                  <a:schemeClr val="bg1">
                    <a:lumMod val="50000"/>
                  </a:schemeClr>
                </a:solidFill>
              </a:rPr>
              <a:t>used</a:t>
            </a:r>
            <a:r>
              <a:rPr lang="fr-CH" sz="1800" dirty="0">
                <a:solidFill>
                  <a:schemeClr val="bg1">
                    <a:lumMod val="50000"/>
                  </a:schemeClr>
                </a:solidFill>
              </a:rPr>
              <a:t> </a:t>
            </a:r>
            <a:r>
              <a:rPr lang="fr-CH" sz="1800" dirty="0" err="1">
                <a:solidFill>
                  <a:schemeClr val="bg1">
                    <a:lumMod val="50000"/>
                  </a:schemeClr>
                </a:solidFill>
              </a:rPr>
              <a:t>outside</a:t>
            </a:r>
            <a:r>
              <a:rPr lang="fr-CH" sz="1800" dirty="0">
                <a:solidFill>
                  <a:schemeClr val="bg1">
                    <a:lumMod val="50000"/>
                  </a:schemeClr>
                </a:solidFill>
              </a:rPr>
              <a:t> the </a:t>
            </a:r>
            <a:r>
              <a:rPr lang="fr-CH" sz="1800" dirty="0" err="1">
                <a:solidFill>
                  <a:schemeClr val="bg1">
                    <a:lumMod val="50000"/>
                  </a:schemeClr>
                </a:solidFill>
              </a:rPr>
              <a:t>accelerator</a:t>
            </a:r>
            <a:r>
              <a:rPr lang="fr-CH" sz="1800" dirty="0">
                <a:solidFill>
                  <a:schemeClr val="bg1">
                    <a:lumMod val="50000"/>
                  </a:schemeClr>
                </a:solidFill>
              </a:rPr>
              <a:t> </a:t>
            </a:r>
            <a:r>
              <a:rPr lang="fr-CH" sz="1800" dirty="0" err="1">
                <a:solidFill>
                  <a:schemeClr val="bg1">
                    <a:lumMod val="50000"/>
                  </a:schemeClr>
                </a:solidFill>
              </a:rPr>
              <a:t>field</a:t>
            </a:r>
            <a:endParaRPr lang="fr-CH" sz="1800" dirty="0">
              <a:solidFill>
                <a:schemeClr val="bg1">
                  <a:lumMod val="50000"/>
                </a:schemeClr>
              </a:solidFill>
            </a:endParaRPr>
          </a:p>
          <a:p>
            <a:pPr eaLnBrk="1" hangingPunct="1">
              <a:lnSpc>
                <a:spcPct val="80000"/>
              </a:lnSpc>
              <a:buFontTx/>
              <a:buChar char="-"/>
              <a:defRPr/>
            </a:pPr>
            <a:r>
              <a:rPr lang="fr-CH" sz="1800" dirty="0" err="1">
                <a:solidFill>
                  <a:schemeClr val="bg1">
                    <a:lumMod val="50000"/>
                  </a:schemeClr>
                </a:solidFill>
              </a:rPr>
              <a:t>see</a:t>
            </a:r>
            <a:r>
              <a:rPr lang="fr-CH" sz="1800" dirty="0">
                <a:solidFill>
                  <a:schemeClr val="bg1">
                    <a:lumMod val="50000"/>
                  </a:schemeClr>
                </a:solidFill>
              </a:rPr>
              <a:t> the </a:t>
            </a:r>
            <a:r>
              <a:rPr lang="fr-CH" sz="1800" dirty="0" err="1">
                <a:solidFill>
                  <a:schemeClr val="bg1">
                    <a:lumMod val="50000"/>
                  </a:schemeClr>
                </a:solidFill>
              </a:rPr>
              <a:t>benefits</a:t>
            </a:r>
            <a:r>
              <a:rPr lang="fr-CH" sz="1800" dirty="0">
                <a:solidFill>
                  <a:schemeClr val="bg1">
                    <a:lumMod val="50000"/>
                  </a:schemeClr>
                </a:solidFill>
              </a:rPr>
              <a:t> but </a:t>
            </a:r>
            <a:r>
              <a:rPr lang="fr-CH" sz="1800" dirty="0" err="1">
                <a:solidFill>
                  <a:schemeClr val="bg1">
                    <a:lumMod val="50000"/>
                  </a:schemeClr>
                </a:solidFill>
              </a:rPr>
              <a:t>also</a:t>
            </a:r>
            <a:r>
              <a:rPr lang="fr-CH" sz="1800" dirty="0">
                <a:solidFill>
                  <a:schemeClr val="bg1">
                    <a:lumMod val="50000"/>
                  </a:schemeClr>
                </a:solidFill>
              </a:rPr>
              <a:t> the </a:t>
            </a:r>
            <a:r>
              <a:rPr lang="fr-CH" sz="1800" dirty="0" err="1">
                <a:solidFill>
                  <a:schemeClr val="bg1">
                    <a:lumMod val="50000"/>
                  </a:schemeClr>
                </a:solidFill>
              </a:rPr>
              <a:t>problems</a:t>
            </a:r>
            <a:r>
              <a:rPr lang="fr-CH" sz="1800" dirty="0">
                <a:solidFill>
                  <a:schemeClr val="bg1">
                    <a:lumMod val="50000"/>
                  </a:schemeClr>
                </a:solidFill>
              </a:rPr>
              <a:t> </a:t>
            </a:r>
            <a:r>
              <a:rPr lang="fr-CH" sz="1800" dirty="0" err="1">
                <a:solidFill>
                  <a:schemeClr val="bg1">
                    <a:lumMod val="50000"/>
                  </a:schemeClr>
                </a:solidFill>
              </a:rPr>
              <a:t>related</a:t>
            </a:r>
            <a:r>
              <a:rPr lang="fr-CH" sz="1800" dirty="0">
                <a:solidFill>
                  <a:schemeClr val="bg1">
                    <a:lumMod val="50000"/>
                  </a:schemeClr>
                </a:solidFill>
              </a:rPr>
              <a:t> to RF SC </a:t>
            </a:r>
            <a:r>
              <a:rPr lang="fr-CH" sz="1800" dirty="0" err="1">
                <a:solidFill>
                  <a:schemeClr val="bg1">
                    <a:lumMod val="50000"/>
                  </a:schemeClr>
                </a:solidFill>
              </a:rPr>
              <a:t>technology</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have </a:t>
            </a:r>
            <a:r>
              <a:rPr lang="fr-CH" sz="1800" dirty="0" err="1">
                <a:solidFill>
                  <a:schemeClr val="bg1">
                    <a:lumMod val="50000"/>
                  </a:schemeClr>
                </a:solidFill>
              </a:rPr>
              <a:t>understood</a:t>
            </a:r>
            <a:r>
              <a:rPr lang="fr-CH" sz="1800" dirty="0">
                <a:solidFill>
                  <a:schemeClr val="bg1">
                    <a:lumMod val="50000"/>
                  </a:schemeClr>
                </a:solidFill>
              </a:rPr>
              <a:t> the main </a:t>
            </a:r>
            <a:r>
              <a:rPr lang="fr-CH" sz="1800" dirty="0" err="1">
                <a:solidFill>
                  <a:schemeClr val="bg1">
                    <a:lumMod val="50000"/>
                  </a:schemeClr>
                </a:solidFill>
              </a:rPr>
              <a:t>difference</a:t>
            </a:r>
            <a:r>
              <a:rPr lang="fr-CH" sz="1800" dirty="0">
                <a:solidFill>
                  <a:schemeClr val="bg1">
                    <a:lumMod val="50000"/>
                  </a:schemeClr>
                </a:solidFill>
              </a:rPr>
              <a:t> </a:t>
            </a:r>
            <a:r>
              <a:rPr lang="fr-CH" sz="1800" dirty="0" err="1">
                <a:solidFill>
                  <a:schemeClr val="bg1">
                    <a:lumMod val="50000"/>
                  </a:schemeClr>
                </a:solidFill>
              </a:rPr>
              <a:t>between</a:t>
            </a:r>
            <a:r>
              <a:rPr lang="fr-CH" sz="1800" dirty="0">
                <a:solidFill>
                  <a:schemeClr val="bg1">
                    <a:lumMod val="50000"/>
                  </a:schemeClr>
                </a:solidFill>
              </a:rPr>
              <a:t> DC and RF </a:t>
            </a:r>
            <a:r>
              <a:rPr lang="fr-CH" sz="1800" dirty="0" err="1">
                <a:solidFill>
                  <a:schemeClr val="bg1">
                    <a:lumMod val="50000"/>
                  </a:schemeClr>
                </a:solidFill>
              </a:rPr>
              <a:t>superconductivity</a:t>
            </a:r>
            <a:endParaRPr lang="fr-CH" sz="1800" dirty="0">
              <a:solidFill>
                <a:schemeClr val="bg1">
                  <a:lumMod val="50000"/>
                </a:schemeClr>
              </a:solidFill>
            </a:endParaRPr>
          </a:p>
          <a:p>
            <a:pPr eaLnBrk="1" hangingPunct="1">
              <a:lnSpc>
                <a:spcPct val="80000"/>
              </a:lnSpc>
              <a:buFontTx/>
              <a:buChar char="-"/>
              <a:defRPr/>
            </a:pPr>
            <a:r>
              <a:rPr lang="fr-CH" sz="1800" dirty="0" err="1">
                <a:solidFill>
                  <a:schemeClr val="bg1">
                    <a:lumMod val="50000"/>
                  </a:schemeClr>
                </a:solidFill>
              </a:rPr>
              <a:t>be</a:t>
            </a:r>
            <a:r>
              <a:rPr lang="fr-CH" sz="1800" dirty="0">
                <a:solidFill>
                  <a:schemeClr val="bg1">
                    <a:lumMod val="50000"/>
                  </a:schemeClr>
                </a:solidFill>
              </a:rPr>
              <a:t> able to </a:t>
            </a:r>
            <a:r>
              <a:rPr lang="fr-CH" sz="1800" dirty="0" err="1">
                <a:solidFill>
                  <a:schemeClr val="bg1">
                    <a:lumMod val="50000"/>
                  </a:schemeClr>
                </a:solidFill>
              </a:rPr>
              <a:t>calculate</a:t>
            </a:r>
            <a:r>
              <a:rPr lang="fr-CH" sz="1800" dirty="0">
                <a:solidFill>
                  <a:schemeClr val="bg1">
                    <a:lumMod val="50000"/>
                  </a:schemeClr>
                </a:solidFill>
              </a:rPr>
              <a:t> the RF surface </a:t>
            </a:r>
            <a:r>
              <a:rPr lang="fr-CH" sz="1800" dirty="0" err="1">
                <a:solidFill>
                  <a:schemeClr val="bg1">
                    <a:lumMod val="50000"/>
                  </a:schemeClr>
                </a:solidFill>
              </a:rPr>
              <a:t>impedance</a:t>
            </a:r>
            <a:r>
              <a:rPr lang="fr-CH" sz="1800" dirty="0">
                <a:solidFill>
                  <a:schemeClr val="bg1">
                    <a:lumMod val="50000"/>
                  </a:schemeClr>
                </a:solidFill>
              </a:rPr>
              <a:t> of a </a:t>
            </a:r>
            <a:r>
              <a:rPr lang="fr-CH" sz="1800" dirty="0" err="1">
                <a:solidFill>
                  <a:schemeClr val="bg1">
                    <a:lumMod val="50000"/>
                  </a:schemeClr>
                </a:solidFill>
              </a:rPr>
              <a:t>given</a:t>
            </a:r>
            <a:r>
              <a:rPr lang="fr-CH" sz="1800" dirty="0">
                <a:solidFill>
                  <a:schemeClr val="bg1">
                    <a:lumMod val="50000"/>
                  </a:schemeClr>
                </a:solidFill>
              </a:rPr>
              <a:t> </a:t>
            </a:r>
            <a:r>
              <a:rPr lang="fr-CH" sz="1800" dirty="0" err="1">
                <a:solidFill>
                  <a:schemeClr val="bg1">
                    <a:lumMod val="50000"/>
                  </a:schemeClr>
                </a:solidFill>
              </a:rPr>
              <a:t>material</a:t>
            </a:r>
            <a:r>
              <a:rPr lang="fr-CH" sz="1800" dirty="0">
                <a:solidFill>
                  <a:schemeClr val="bg1">
                    <a:lumMod val="50000"/>
                  </a:schemeClr>
                </a:solidFill>
              </a:rPr>
              <a:t> vs </a:t>
            </a:r>
            <a:r>
              <a:rPr lang="fr-CH" sz="1800" dirty="0" err="1">
                <a:solidFill>
                  <a:schemeClr val="bg1">
                    <a:lumMod val="50000"/>
                  </a:schemeClr>
                </a:solidFill>
              </a:rPr>
              <a:t>frequency</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have </a:t>
            </a:r>
            <a:r>
              <a:rPr lang="fr-CH" sz="1800" dirty="0" err="1">
                <a:solidFill>
                  <a:schemeClr val="bg1">
                    <a:lumMod val="50000"/>
                  </a:schemeClr>
                </a:solidFill>
              </a:rPr>
              <a:t>understood</a:t>
            </a:r>
            <a:r>
              <a:rPr lang="fr-CH" sz="1800" dirty="0">
                <a:solidFill>
                  <a:schemeClr val="bg1">
                    <a:lumMod val="50000"/>
                  </a:schemeClr>
                </a:solidFill>
              </a:rPr>
              <a:t> the concept of the </a:t>
            </a:r>
            <a:r>
              <a:rPr lang="fr-CH" sz="1800" dirty="0" err="1">
                <a:solidFill>
                  <a:schemeClr val="bg1">
                    <a:lumMod val="50000"/>
                  </a:schemeClr>
                </a:solidFill>
              </a:rPr>
              <a:t>resistance</a:t>
            </a:r>
            <a:r>
              <a:rPr lang="fr-CH" sz="1800" dirty="0">
                <a:solidFill>
                  <a:schemeClr val="bg1">
                    <a:lumMod val="50000"/>
                  </a:schemeClr>
                </a:solidFill>
              </a:rPr>
              <a:t> and </a:t>
            </a:r>
            <a:r>
              <a:rPr lang="fr-CH" sz="1800" dirty="0" err="1">
                <a:solidFill>
                  <a:schemeClr val="bg1">
                    <a:lumMod val="50000"/>
                  </a:schemeClr>
                </a:solidFill>
              </a:rPr>
              <a:t>impedance</a:t>
            </a:r>
            <a:r>
              <a:rPr lang="fr-CH" sz="1800" dirty="0">
                <a:solidFill>
                  <a:schemeClr val="bg1">
                    <a:lumMod val="50000"/>
                  </a:schemeClr>
                </a:solidFill>
              </a:rPr>
              <a:t> per unit square</a:t>
            </a:r>
          </a:p>
          <a:p>
            <a:pPr eaLnBrk="1" hangingPunct="1">
              <a:lnSpc>
                <a:spcPct val="80000"/>
              </a:lnSpc>
              <a:buFontTx/>
              <a:buChar char="-"/>
              <a:defRPr/>
            </a:pPr>
            <a:r>
              <a:rPr lang="fr-CH" sz="1800" dirty="0" err="1">
                <a:solidFill>
                  <a:schemeClr val="bg1">
                    <a:lumMod val="50000"/>
                  </a:schemeClr>
                </a:solidFill>
              </a:rPr>
              <a:t>be</a:t>
            </a:r>
            <a:r>
              <a:rPr lang="fr-CH" sz="1800" dirty="0">
                <a:solidFill>
                  <a:schemeClr val="bg1">
                    <a:lumMod val="50000"/>
                  </a:schemeClr>
                </a:solidFill>
              </a:rPr>
              <a:t> able to </a:t>
            </a:r>
            <a:r>
              <a:rPr lang="fr-CH" sz="1800" dirty="0" err="1">
                <a:solidFill>
                  <a:schemeClr val="bg1">
                    <a:lumMod val="50000"/>
                  </a:schemeClr>
                </a:solidFill>
              </a:rPr>
              <a:t>name</a:t>
            </a:r>
            <a:r>
              <a:rPr lang="fr-CH" sz="1800" dirty="0">
                <a:solidFill>
                  <a:schemeClr val="bg1">
                    <a:lumMod val="50000"/>
                  </a:schemeClr>
                </a:solidFill>
              </a:rPr>
              <a:t> </a:t>
            </a:r>
            <a:r>
              <a:rPr lang="fr-CH" sz="1800" dirty="0" err="1">
                <a:solidFill>
                  <a:schemeClr val="bg1">
                    <a:lumMod val="50000"/>
                  </a:schemeClr>
                </a:solidFill>
              </a:rPr>
              <a:t>some</a:t>
            </a:r>
            <a:r>
              <a:rPr lang="fr-CH" sz="1800" dirty="0">
                <a:solidFill>
                  <a:schemeClr val="bg1">
                    <a:lumMod val="50000"/>
                  </a:schemeClr>
                </a:solidFill>
              </a:rPr>
              <a:t> of the </a:t>
            </a:r>
            <a:r>
              <a:rPr lang="fr-CH" sz="1800" dirty="0" err="1">
                <a:solidFill>
                  <a:schemeClr val="bg1">
                    <a:lumMod val="50000"/>
                  </a:schemeClr>
                </a:solidFill>
              </a:rPr>
              <a:t>materials</a:t>
            </a:r>
            <a:r>
              <a:rPr lang="fr-CH" sz="1800" dirty="0">
                <a:solidFill>
                  <a:schemeClr val="bg1">
                    <a:lumMod val="50000"/>
                  </a:schemeClr>
                </a:solidFill>
              </a:rPr>
              <a:t> </a:t>
            </a:r>
            <a:r>
              <a:rPr lang="fr-CH" sz="1800" dirty="0" err="1">
                <a:solidFill>
                  <a:schemeClr val="bg1">
                    <a:lumMod val="50000"/>
                  </a:schemeClr>
                </a:solidFill>
              </a:rPr>
              <a:t>used</a:t>
            </a:r>
            <a:r>
              <a:rPr lang="fr-CH" sz="1800" dirty="0">
                <a:solidFill>
                  <a:schemeClr val="bg1">
                    <a:lumMod val="50000"/>
                  </a:schemeClr>
                </a:solidFill>
              </a:rPr>
              <a:t> for RF SC applications</a:t>
            </a:r>
          </a:p>
          <a:p>
            <a:pPr eaLnBrk="1" hangingPunct="1">
              <a:lnSpc>
                <a:spcPct val="80000"/>
              </a:lnSpc>
              <a:buFontTx/>
              <a:buChar char="-"/>
              <a:defRPr/>
            </a:pPr>
            <a:r>
              <a:rPr lang="fr-CH" sz="1800" dirty="0">
                <a:solidFill>
                  <a:schemeClr val="bg1">
                    <a:lumMod val="50000"/>
                  </a:schemeClr>
                </a:solidFill>
              </a:rPr>
              <a:t>have </a:t>
            </a:r>
            <a:r>
              <a:rPr lang="fr-CH" sz="1800" dirty="0" err="1">
                <a:solidFill>
                  <a:schemeClr val="bg1">
                    <a:lumMod val="50000"/>
                  </a:schemeClr>
                </a:solidFill>
              </a:rPr>
              <a:t>understood</a:t>
            </a:r>
            <a:r>
              <a:rPr lang="fr-CH" sz="1800" dirty="0">
                <a:solidFill>
                  <a:schemeClr val="bg1">
                    <a:lumMod val="50000"/>
                  </a:schemeClr>
                </a:solidFill>
              </a:rPr>
              <a:t> the principal </a:t>
            </a:r>
            <a:r>
              <a:rPr lang="fr-CH" sz="1800" dirty="0" err="1">
                <a:solidFill>
                  <a:schemeClr val="bg1">
                    <a:lumMod val="50000"/>
                  </a:schemeClr>
                </a:solidFill>
              </a:rPr>
              <a:t>difference</a:t>
            </a:r>
            <a:r>
              <a:rPr lang="fr-CH" sz="1800" dirty="0">
                <a:solidFill>
                  <a:schemeClr val="bg1">
                    <a:lumMod val="50000"/>
                  </a:schemeClr>
                </a:solidFill>
              </a:rPr>
              <a:t> </a:t>
            </a:r>
            <a:r>
              <a:rPr lang="fr-CH" sz="1800" dirty="0" err="1">
                <a:solidFill>
                  <a:schemeClr val="bg1">
                    <a:lumMod val="50000"/>
                  </a:schemeClr>
                </a:solidFill>
              </a:rPr>
              <a:t>wrt</a:t>
            </a:r>
            <a:r>
              <a:rPr lang="fr-CH" sz="1800" dirty="0">
                <a:solidFill>
                  <a:schemeClr val="bg1">
                    <a:lumMod val="50000"/>
                  </a:schemeClr>
                </a:solidFill>
              </a:rPr>
              <a:t> </a:t>
            </a:r>
            <a:r>
              <a:rPr lang="fr-CH" sz="1800" dirty="0" err="1">
                <a:solidFill>
                  <a:schemeClr val="bg1">
                    <a:lumMod val="50000"/>
                  </a:schemeClr>
                </a:solidFill>
              </a:rPr>
              <a:t>conventional</a:t>
            </a:r>
            <a:r>
              <a:rPr lang="fr-CH" sz="1800" dirty="0">
                <a:solidFill>
                  <a:schemeClr val="bg1">
                    <a:lumMod val="50000"/>
                  </a:schemeClr>
                </a:solidFill>
              </a:rPr>
              <a:t> </a:t>
            </a:r>
            <a:r>
              <a:rPr lang="fr-CH" sz="1800" dirty="0" err="1">
                <a:solidFill>
                  <a:schemeClr val="bg1">
                    <a:lumMod val="50000"/>
                  </a:schemeClr>
                </a:solidFill>
              </a:rPr>
              <a:t>Rf</a:t>
            </a:r>
            <a:r>
              <a:rPr lang="fr-CH" sz="1800" dirty="0">
                <a:solidFill>
                  <a:schemeClr val="bg1">
                    <a:lumMod val="50000"/>
                  </a:schemeClr>
                </a:solidFill>
              </a:rPr>
              <a:t> </a:t>
            </a:r>
            <a:r>
              <a:rPr lang="fr-CH" sz="1800" dirty="0" err="1">
                <a:solidFill>
                  <a:schemeClr val="bg1">
                    <a:lumMod val="50000"/>
                  </a:schemeClr>
                </a:solidFill>
              </a:rPr>
              <a:t>superconductors</a:t>
            </a:r>
            <a:r>
              <a:rPr lang="fr-CH" sz="1800" dirty="0">
                <a:solidFill>
                  <a:schemeClr val="bg1">
                    <a:lumMod val="50000"/>
                  </a:schemeClr>
                </a:solidFill>
              </a:rPr>
              <a:t> and high </a:t>
            </a:r>
            <a:r>
              <a:rPr lang="fr-CH" sz="1800" dirty="0" err="1">
                <a:solidFill>
                  <a:schemeClr val="bg1">
                    <a:lumMod val="50000"/>
                  </a:schemeClr>
                </a:solidFill>
              </a:rPr>
              <a:t>temp</a:t>
            </a:r>
            <a:r>
              <a:rPr lang="fr-CH" sz="1800" dirty="0">
                <a:solidFill>
                  <a:schemeClr val="bg1">
                    <a:lumMod val="50000"/>
                  </a:schemeClr>
                </a:solidFill>
              </a:rPr>
              <a:t> RF </a:t>
            </a:r>
            <a:r>
              <a:rPr lang="fr-CH" sz="1800" dirty="0" err="1">
                <a:solidFill>
                  <a:schemeClr val="bg1">
                    <a:lumMod val="50000"/>
                  </a:schemeClr>
                </a:solidFill>
              </a:rPr>
              <a:t>superconductors</a:t>
            </a:r>
            <a:endParaRPr lang="fr-CH" sz="1800" dirty="0">
              <a:solidFill>
                <a:schemeClr val="bg1">
                  <a:lumMod val="50000"/>
                </a:schemeClr>
              </a:solidFill>
            </a:endParaRPr>
          </a:p>
          <a:p>
            <a:pPr eaLnBrk="1" hangingPunct="1">
              <a:lnSpc>
                <a:spcPct val="80000"/>
              </a:lnSpc>
              <a:buFontTx/>
              <a:buChar char="-"/>
              <a:defRPr/>
            </a:pPr>
            <a:r>
              <a:rPr lang="fr-CH" sz="1800" dirty="0" err="1">
                <a:solidFill>
                  <a:schemeClr val="bg1">
                    <a:lumMod val="50000"/>
                  </a:schemeClr>
                </a:solidFill>
              </a:rPr>
              <a:t>be</a:t>
            </a:r>
            <a:r>
              <a:rPr lang="fr-CH" sz="1800" dirty="0">
                <a:solidFill>
                  <a:schemeClr val="bg1">
                    <a:lumMod val="50000"/>
                  </a:schemeClr>
                </a:solidFill>
              </a:rPr>
              <a:t> </a:t>
            </a:r>
            <a:r>
              <a:rPr lang="fr-CH" sz="1800" dirty="0" err="1">
                <a:solidFill>
                  <a:schemeClr val="bg1">
                    <a:lumMod val="50000"/>
                  </a:schemeClr>
                </a:solidFill>
              </a:rPr>
              <a:t>familiar</a:t>
            </a:r>
            <a:r>
              <a:rPr lang="fr-CH" sz="1800" dirty="0">
                <a:solidFill>
                  <a:schemeClr val="bg1">
                    <a:lumMod val="50000"/>
                  </a:schemeClr>
                </a:solidFill>
              </a:rPr>
              <a:t> </a:t>
            </a:r>
            <a:r>
              <a:rPr lang="fr-CH" sz="1800" dirty="0" err="1">
                <a:solidFill>
                  <a:schemeClr val="bg1">
                    <a:lumMod val="50000"/>
                  </a:schemeClr>
                </a:solidFill>
              </a:rPr>
              <a:t>with</a:t>
            </a:r>
            <a:r>
              <a:rPr lang="fr-CH" sz="1800" dirty="0">
                <a:solidFill>
                  <a:schemeClr val="bg1">
                    <a:lumMod val="50000"/>
                  </a:schemeClr>
                </a:solidFill>
              </a:rPr>
              <a:t>  the basics, </a:t>
            </a:r>
            <a:r>
              <a:rPr lang="fr-CH" sz="1800" dirty="0" err="1">
                <a:solidFill>
                  <a:schemeClr val="bg1">
                    <a:lumMod val="50000"/>
                  </a:schemeClr>
                </a:solidFill>
              </a:rPr>
              <a:t>history</a:t>
            </a:r>
            <a:r>
              <a:rPr lang="fr-CH" sz="1800" dirty="0">
                <a:solidFill>
                  <a:schemeClr val="bg1">
                    <a:lumMod val="50000"/>
                  </a:schemeClr>
                </a:solidFill>
              </a:rPr>
              <a:t> and important </a:t>
            </a:r>
            <a:r>
              <a:rPr lang="fr-CH" sz="1800" dirty="0" err="1">
                <a:solidFill>
                  <a:schemeClr val="bg1">
                    <a:lumMod val="50000"/>
                  </a:schemeClr>
                </a:solidFill>
              </a:rPr>
              <a:t>milestones</a:t>
            </a:r>
            <a:r>
              <a:rPr lang="fr-CH" sz="1800" dirty="0">
                <a:solidFill>
                  <a:schemeClr val="bg1">
                    <a:lumMod val="50000"/>
                  </a:schemeClr>
                </a:solidFill>
              </a:rPr>
              <a:t> of </a:t>
            </a:r>
            <a:r>
              <a:rPr lang="fr-CH" sz="1800" dirty="0" err="1">
                <a:solidFill>
                  <a:schemeClr val="bg1">
                    <a:lumMod val="50000"/>
                  </a:schemeClr>
                </a:solidFill>
              </a:rPr>
              <a:t>superconducting</a:t>
            </a:r>
            <a:r>
              <a:rPr lang="fr-CH" sz="1800" dirty="0">
                <a:solidFill>
                  <a:schemeClr val="bg1">
                    <a:lumMod val="50000"/>
                  </a:schemeClr>
                </a:solidFill>
              </a:rPr>
              <a:t> </a:t>
            </a:r>
            <a:r>
              <a:rPr lang="fr-CH" sz="1800" dirty="0" err="1">
                <a:solidFill>
                  <a:schemeClr val="bg1">
                    <a:lumMod val="50000"/>
                  </a:schemeClr>
                </a:solidFill>
              </a:rPr>
              <a:t>technology</a:t>
            </a:r>
            <a:r>
              <a:rPr lang="fr-CH" sz="1800" dirty="0">
                <a:solidFill>
                  <a:schemeClr val="bg1">
                    <a:lumMod val="50000"/>
                  </a:schemeClr>
                </a:solidFill>
              </a:rPr>
              <a:t> in </a:t>
            </a:r>
            <a:r>
              <a:rPr lang="fr-CH" sz="1800" dirty="0" err="1">
                <a:solidFill>
                  <a:schemeClr val="bg1">
                    <a:lumMod val="50000"/>
                  </a:schemeClr>
                </a:solidFill>
              </a:rPr>
              <a:t>general</a:t>
            </a:r>
            <a:endParaRPr lang="fr-CH" sz="1800" dirty="0">
              <a:solidFill>
                <a:schemeClr val="bg1">
                  <a:lumMod val="50000"/>
                </a:schemeClr>
              </a:solidFill>
            </a:endParaRPr>
          </a:p>
          <a:p>
            <a:pPr eaLnBrk="1" hangingPunct="1">
              <a:lnSpc>
                <a:spcPct val="80000"/>
              </a:lnSpc>
              <a:buFontTx/>
              <a:buChar char="-"/>
              <a:defRPr/>
            </a:pPr>
            <a:r>
              <a:rPr lang="fr-CH" sz="1800" dirty="0" err="1">
                <a:solidFill>
                  <a:schemeClr val="bg1">
                    <a:lumMod val="50000"/>
                  </a:schemeClr>
                </a:solidFill>
              </a:rPr>
              <a:t>be</a:t>
            </a:r>
            <a:r>
              <a:rPr lang="fr-CH" sz="1800" dirty="0">
                <a:solidFill>
                  <a:schemeClr val="bg1">
                    <a:lumMod val="50000"/>
                  </a:schemeClr>
                </a:solidFill>
              </a:rPr>
              <a:t> able to </a:t>
            </a:r>
            <a:r>
              <a:rPr lang="fr-CH" sz="1800" dirty="0" err="1">
                <a:solidFill>
                  <a:schemeClr val="bg1">
                    <a:lumMod val="50000"/>
                  </a:schemeClr>
                </a:solidFill>
              </a:rPr>
              <a:t>describe</a:t>
            </a:r>
            <a:r>
              <a:rPr lang="fr-CH" sz="1800" dirty="0">
                <a:solidFill>
                  <a:schemeClr val="bg1">
                    <a:lumMod val="50000"/>
                  </a:schemeClr>
                </a:solidFill>
              </a:rPr>
              <a:t> the </a:t>
            </a:r>
            <a:r>
              <a:rPr lang="fr-CH" sz="1800" dirty="0" err="1">
                <a:solidFill>
                  <a:schemeClr val="bg1">
                    <a:lumMod val="50000"/>
                  </a:schemeClr>
                </a:solidFill>
              </a:rPr>
              <a:t>meaning</a:t>
            </a:r>
            <a:r>
              <a:rPr lang="fr-CH" sz="1800" dirty="0">
                <a:solidFill>
                  <a:schemeClr val="bg1">
                    <a:lumMod val="50000"/>
                  </a:schemeClr>
                </a:solidFill>
              </a:rPr>
              <a:t> and relevance of </a:t>
            </a:r>
            <a:r>
              <a:rPr lang="fr-CH" sz="1800" dirty="0" err="1">
                <a:solidFill>
                  <a:schemeClr val="bg1">
                    <a:lumMod val="50000"/>
                  </a:schemeClr>
                </a:solidFill>
              </a:rPr>
              <a:t>vortices</a:t>
            </a:r>
            <a:r>
              <a:rPr lang="fr-CH" sz="1800" dirty="0">
                <a:solidFill>
                  <a:schemeClr val="bg1">
                    <a:lumMod val="50000"/>
                  </a:schemeClr>
                </a:solidFill>
              </a:rPr>
              <a:t> in the </a:t>
            </a:r>
            <a:r>
              <a:rPr lang="fr-CH" sz="1800" dirty="0" err="1">
                <a:solidFill>
                  <a:schemeClr val="bg1">
                    <a:lumMod val="50000"/>
                  </a:schemeClr>
                </a:solidFill>
              </a:rPr>
              <a:t>context</a:t>
            </a:r>
            <a:r>
              <a:rPr lang="fr-CH" sz="1800" dirty="0">
                <a:solidFill>
                  <a:schemeClr val="bg1">
                    <a:lumMod val="50000"/>
                  </a:schemeClr>
                </a:solidFill>
              </a:rPr>
              <a:t> of SC </a:t>
            </a:r>
            <a:r>
              <a:rPr lang="fr-CH" sz="1800" dirty="0" err="1">
                <a:solidFill>
                  <a:schemeClr val="bg1">
                    <a:lumMod val="50000"/>
                  </a:schemeClr>
                </a:solidFill>
              </a:rPr>
              <a:t>technology</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know the </a:t>
            </a:r>
            <a:r>
              <a:rPr lang="fr-CH" sz="1800" dirty="0" err="1">
                <a:solidFill>
                  <a:schemeClr val="bg1">
                    <a:lumMod val="50000"/>
                  </a:schemeClr>
                </a:solidFill>
              </a:rPr>
              <a:t>difference</a:t>
            </a:r>
            <a:r>
              <a:rPr lang="fr-CH" sz="1800" dirty="0">
                <a:solidFill>
                  <a:schemeClr val="bg1">
                    <a:lumMod val="50000"/>
                  </a:schemeClr>
                </a:solidFill>
              </a:rPr>
              <a:t> </a:t>
            </a:r>
            <a:r>
              <a:rPr lang="fr-CH" sz="1800" dirty="0" err="1">
                <a:solidFill>
                  <a:schemeClr val="bg1">
                    <a:lumMod val="50000"/>
                  </a:schemeClr>
                </a:solidFill>
              </a:rPr>
              <a:t>between</a:t>
            </a:r>
            <a:r>
              <a:rPr lang="fr-CH" sz="1800" dirty="0">
                <a:solidFill>
                  <a:schemeClr val="bg1">
                    <a:lumMod val="50000"/>
                  </a:schemeClr>
                </a:solidFill>
              </a:rPr>
              <a:t> type I and type II </a:t>
            </a:r>
            <a:r>
              <a:rPr lang="fr-CH" sz="1800" dirty="0" err="1">
                <a:solidFill>
                  <a:schemeClr val="bg1">
                    <a:lumMod val="50000"/>
                  </a:schemeClr>
                </a:solidFill>
              </a:rPr>
              <a:t>superconductors</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have </a:t>
            </a:r>
            <a:r>
              <a:rPr lang="fr-CH" sz="1800" dirty="0" err="1">
                <a:solidFill>
                  <a:schemeClr val="bg1">
                    <a:lumMod val="50000"/>
                  </a:schemeClr>
                </a:solidFill>
              </a:rPr>
              <a:t>some</a:t>
            </a:r>
            <a:r>
              <a:rPr lang="fr-CH" sz="1800" dirty="0">
                <a:solidFill>
                  <a:schemeClr val="bg1">
                    <a:lumMod val="50000"/>
                  </a:schemeClr>
                </a:solidFill>
              </a:rPr>
              <a:t> </a:t>
            </a:r>
            <a:r>
              <a:rPr lang="fr-CH" sz="1800" dirty="0" err="1">
                <a:solidFill>
                  <a:schemeClr val="bg1">
                    <a:lumMod val="50000"/>
                  </a:schemeClr>
                </a:solidFill>
              </a:rPr>
              <a:t>ideas</a:t>
            </a:r>
            <a:r>
              <a:rPr lang="fr-CH" sz="1800" dirty="0">
                <a:solidFill>
                  <a:schemeClr val="bg1">
                    <a:lumMod val="50000"/>
                  </a:schemeClr>
                </a:solidFill>
              </a:rPr>
              <a:t> (</a:t>
            </a:r>
            <a:r>
              <a:rPr lang="fr-CH" sz="1800" dirty="0" err="1">
                <a:solidFill>
                  <a:schemeClr val="bg1">
                    <a:lumMod val="50000"/>
                  </a:schemeClr>
                </a:solidFill>
              </a:rPr>
              <a:t>be</a:t>
            </a:r>
            <a:r>
              <a:rPr lang="fr-CH" sz="1800" dirty="0">
                <a:solidFill>
                  <a:schemeClr val="bg1">
                    <a:lumMod val="50000"/>
                  </a:schemeClr>
                </a:solidFill>
              </a:rPr>
              <a:t> able to </a:t>
            </a:r>
            <a:r>
              <a:rPr lang="fr-CH" sz="1800" dirty="0" err="1">
                <a:solidFill>
                  <a:schemeClr val="bg1">
                    <a:lumMod val="50000"/>
                  </a:schemeClr>
                </a:solidFill>
              </a:rPr>
              <a:t>give</a:t>
            </a:r>
            <a:r>
              <a:rPr lang="fr-CH" sz="1800" dirty="0">
                <a:solidFill>
                  <a:schemeClr val="bg1">
                    <a:lumMod val="50000"/>
                  </a:schemeClr>
                </a:solidFill>
              </a:rPr>
              <a:t> </a:t>
            </a:r>
            <a:r>
              <a:rPr lang="fr-CH" sz="1800" dirty="0" err="1">
                <a:solidFill>
                  <a:schemeClr val="bg1">
                    <a:lumMod val="50000"/>
                  </a:schemeClr>
                </a:solidFill>
              </a:rPr>
              <a:t>examples</a:t>
            </a:r>
            <a:r>
              <a:rPr lang="fr-CH" sz="1800" dirty="0">
                <a:solidFill>
                  <a:schemeClr val="bg1">
                    <a:lumMod val="50000"/>
                  </a:schemeClr>
                </a:solidFill>
              </a:rPr>
              <a:t>) how to </a:t>
            </a:r>
            <a:r>
              <a:rPr lang="fr-CH" sz="1800" dirty="0" err="1">
                <a:solidFill>
                  <a:schemeClr val="bg1">
                    <a:lumMod val="50000"/>
                  </a:schemeClr>
                </a:solidFill>
              </a:rPr>
              <a:t>measure</a:t>
            </a:r>
            <a:r>
              <a:rPr lang="fr-CH" sz="1800" dirty="0">
                <a:solidFill>
                  <a:schemeClr val="bg1">
                    <a:lumMod val="50000"/>
                  </a:schemeClr>
                </a:solidFill>
              </a:rPr>
              <a:t> the surface </a:t>
            </a:r>
            <a:r>
              <a:rPr lang="fr-CH" sz="1800" dirty="0" err="1">
                <a:solidFill>
                  <a:schemeClr val="bg1">
                    <a:lumMod val="50000"/>
                  </a:schemeClr>
                </a:solidFill>
              </a:rPr>
              <a:t>impedance</a:t>
            </a:r>
            <a:r>
              <a:rPr lang="fr-CH" sz="1800" dirty="0">
                <a:solidFill>
                  <a:schemeClr val="bg1">
                    <a:lumMod val="50000"/>
                  </a:schemeClr>
                </a:solidFill>
              </a:rPr>
              <a:t> of RF </a:t>
            </a:r>
            <a:r>
              <a:rPr lang="fr-CH" sz="1800" dirty="0" err="1">
                <a:solidFill>
                  <a:schemeClr val="bg1">
                    <a:lumMod val="50000"/>
                  </a:schemeClr>
                </a:solidFill>
              </a:rPr>
              <a:t>superconductivity</a:t>
            </a: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marL="571500" indent="-571500" eaLnBrk="1" hangingPunct="1">
              <a:lnSpc>
                <a:spcPct val="80000"/>
              </a:lnSpc>
              <a:buFont typeface="Wingdings" pitchFamily="-48" charset="2"/>
              <a:buNone/>
              <a:defRPr/>
            </a:pPr>
            <a:r>
              <a:rPr lang="fr-CH" sz="1800" dirty="0">
                <a:solidFill>
                  <a:schemeClr val="bg1">
                    <a:lumMod val="50000"/>
                  </a:schemeClr>
                </a:solidFill>
              </a:rPr>
              <a:t>- </a:t>
            </a:r>
          </a:p>
        </p:txBody>
      </p:sp>
      <p:sp>
        <p:nvSpPr>
          <p:cNvPr id="3" name="Footer Placeholder 2">
            <a:extLst>
              <a:ext uri="{FF2B5EF4-FFF2-40B4-BE49-F238E27FC236}">
                <a16:creationId xmlns:a16="http://schemas.microsoft.com/office/drawing/2014/main" id="{2E57C104-1DA2-4F98-9593-5D09FC7793D7}"/>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14EA6C59-5726-40F9-A53F-18BC8953AF5E}"/>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985340013"/>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pPr>
              <a:defRPr/>
            </a:pPr>
            <a:fld id="{45E5AEFD-4B50-4FC4-A0AB-80C4D55318B9}" type="slidenum">
              <a:rPr lang="en-US" smtClean="0"/>
              <a:pPr>
                <a:defRPr/>
              </a:pPr>
              <a:t>54</a:t>
            </a:fld>
            <a:endParaRPr lang="en-US" dirty="0"/>
          </a:p>
        </p:txBody>
      </p:sp>
      <p:sp>
        <p:nvSpPr>
          <p:cNvPr id="17410" name="Rectangle 2"/>
          <p:cNvSpPr>
            <a:spLocks noGrp="1" noChangeArrowheads="1"/>
          </p:cNvSpPr>
          <p:nvPr>
            <p:ph type="title" idx="4294967295"/>
          </p:nvPr>
        </p:nvSpPr>
        <p:spPr>
          <a:xfrm>
            <a:off x="533400" y="381000"/>
            <a:ext cx="7848600" cy="457200"/>
          </a:xfrm>
        </p:spPr>
        <p:txBody>
          <a:bodyPr>
            <a:noAutofit/>
          </a:bodyPr>
          <a:lstStyle/>
          <a:p>
            <a:pPr eaLnBrk="1" hangingPunct="1"/>
            <a:r>
              <a:rPr lang="en-GB" sz="2400" dirty="0"/>
              <a:t>Basics of RF cavities (slightly different </a:t>
            </a:r>
            <a:r>
              <a:rPr lang="en-GB" sz="2400" dirty="0" err="1"/>
              <a:t>wrt</a:t>
            </a:r>
            <a:r>
              <a:rPr lang="en-GB" sz="2400" dirty="0"/>
              <a:t>  the RF lecture)</a:t>
            </a:r>
          </a:p>
        </p:txBody>
      </p:sp>
      <p:sp>
        <p:nvSpPr>
          <p:cNvPr id="95235" name="Rectangle 3"/>
          <p:cNvSpPr>
            <a:spLocks noGrp="1" noChangeArrowheads="1"/>
          </p:cNvSpPr>
          <p:nvPr>
            <p:ph type="body" idx="4294967295"/>
          </p:nvPr>
        </p:nvSpPr>
        <p:spPr>
          <a:xfrm>
            <a:off x="685800" y="1295400"/>
            <a:ext cx="7543800" cy="4495800"/>
          </a:xfrm>
        </p:spPr>
        <p:txBody>
          <a:bodyPr>
            <a:noAutofit/>
          </a:bodyPr>
          <a:lstStyle/>
          <a:p>
            <a:pPr>
              <a:buSzPct val="100000"/>
              <a:defRPr/>
            </a:pPr>
            <a:r>
              <a:rPr lang="fr-CH" sz="2000" dirty="0">
                <a:solidFill>
                  <a:schemeClr val="bg1">
                    <a:lumMod val="50000"/>
                  </a:schemeClr>
                </a:solidFill>
              </a:rPr>
              <a:t>Variety of RF cavities (examples)</a:t>
            </a:r>
          </a:p>
          <a:p>
            <a:pPr>
              <a:buSzPct val="100000"/>
              <a:defRPr/>
            </a:pPr>
            <a:r>
              <a:rPr lang="fr-CH" sz="2000" dirty="0">
                <a:solidFill>
                  <a:schemeClr val="bg1">
                    <a:lumMod val="50000"/>
                  </a:schemeClr>
                </a:solidFill>
              </a:rPr>
              <a:t>Cavity characteristics</a:t>
            </a:r>
            <a:endParaRPr lang="fr-CH" sz="1800" dirty="0">
              <a:solidFill>
                <a:schemeClr val="bg1">
                  <a:lumMod val="50000"/>
                </a:schemeClr>
              </a:solidFill>
            </a:endParaRPr>
          </a:p>
          <a:p>
            <a:pPr lvl="1">
              <a:buSzPct val="100000"/>
              <a:defRPr/>
            </a:pPr>
            <a:r>
              <a:rPr lang="fr-CH" sz="1600" dirty="0">
                <a:solidFill>
                  <a:schemeClr val="bg1">
                    <a:lumMod val="50000"/>
                  </a:schemeClr>
                </a:solidFill>
              </a:rPr>
              <a:t>Cavity characteristics (peak fields, stored energy, …)	</a:t>
            </a:r>
          </a:p>
          <a:p>
            <a:pPr lvl="1">
              <a:buSzPct val="100000"/>
              <a:defRPr/>
            </a:pPr>
            <a:r>
              <a:rPr lang="fr-CH" sz="1800" dirty="0">
                <a:solidFill>
                  <a:schemeClr val="bg1">
                    <a:lumMod val="50000"/>
                  </a:schemeClr>
                </a:solidFill>
              </a:rPr>
              <a:t>Pillbox resonator –basics, field distribution </a:t>
            </a:r>
          </a:p>
          <a:p>
            <a:pPr lvl="1">
              <a:buSzPct val="100000"/>
              <a:defRPr/>
            </a:pPr>
            <a:r>
              <a:rPr lang="fr-CH" sz="1800" dirty="0">
                <a:solidFill>
                  <a:schemeClr val="bg1">
                    <a:lumMod val="50000"/>
                  </a:schemeClr>
                </a:solidFill>
              </a:rPr>
              <a:t>Computer codes to determine the cavity parameters</a:t>
            </a:r>
          </a:p>
          <a:p>
            <a:pPr lvl="1">
              <a:buSzPct val="100000"/>
              <a:defRPr/>
            </a:pPr>
            <a:r>
              <a:rPr lang="fr-CH" sz="1800" dirty="0">
                <a:solidFill>
                  <a:schemeClr val="bg1">
                    <a:lumMod val="50000"/>
                  </a:schemeClr>
                </a:solidFill>
              </a:rPr>
              <a:t>Different mode families</a:t>
            </a:r>
          </a:p>
          <a:p>
            <a:pPr>
              <a:buSzPct val="100000"/>
              <a:defRPr/>
            </a:pPr>
            <a:r>
              <a:rPr lang="en-US" sz="2000" dirty="0">
                <a:solidFill>
                  <a:schemeClr val="bg1">
                    <a:lumMod val="50000"/>
                  </a:schemeClr>
                </a:solidFill>
              </a:rPr>
              <a:t>Transmission line</a:t>
            </a:r>
          </a:p>
          <a:p>
            <a:pPr>
              <a:buSzPct val="100000"/>
              <a:defRPr/>
            </a:pPr>
            <a:r>
              <a:rPr lang="en-US" sz="2000" dirty="0">
                <a:solidFill>
                  <a:schemeClr val="bg1">
                    <a:lumMod val="50000"/>
                  </a:schemeClr>
                </a:solidFill>
              </a:rPr>
              <a:t>Response of a sc cavity to RF (determination of Q</a:t>
            </a:r>
            <a:r>
              <a:rPr lang="en-US" sz="2000" baseline="-25000" dirty="0">
                <a:solidFill>
                  <a:schemeClr val="bg1">
                    <a:lumMod val="50000"/>
                  </a:schemeClr>
                </a:solidFill>
              </a:rPr>
              <a:t>0</a:t>
            </a:r>
            <a:r>
              <a:rPr lang="en-US" sz="2000" dirty="0">
                <a:solidFill>
                  <a:schemeClr val="bg1">
                    <a:lumMod val="50000"/>
                  </a:schemeClr>
                </a:solidFill>
              </a:rPr>
              <a:t>, E</a:t>
            </a:r>
            <a:r>
              <a:rPr lang="en-US" sz="2000" baseline="-25000" dirty="0">
                <a:solidFill>
                  <a:schemeClr val="bg1">
                    <a:lumMod val="50000"/>
                  </a:schemeClr>
                </a:solidFill>
              </a:rPr>
              <a:t>acc</a:t>
            </a:r>
            <a:r>
              <a:rPr lang="en-US" sz="2000" dirty="0">
                <a:solidFill>
                  <a:schemeClr val="bg1">
                    <a:lumMod val="50000"/>
                  </a:schemeClr>
                </a:solidFill>
              </a:rPr>
              <a:t>, …)</a:t>
            </a:r>
          </a:p>
          <a:p>
            <a:pPr>
              <a:buSzPct val="100000"/>
              <a:defRPr/>
            </a:pPr>
            <a:r>
              <a:rPr lang="en-US" sz="2000" dirty="0">
                <a:solidFill>
                  <a:schemeClr val="bg1">
                    <a:lumMod val="50000"/>
                  </a:schemeClr>
                </a:solidFill>
              </a:rPr>
              <a:t>Measuring setup (Q(E</a:t>
            </a:r>
            <a:r>
              <a:rPr lang="en-US" sz="2000" baseline="-25000" dirty="0">
                <a:solidFill>
                  <a:schemeClr val="bg1">
                    <a:lumMod val="50000"/>
                  </a:schemeClr>
                </a:solidFill>
              </a:rPr>
              <a:t>acc</a:t>
            </a:r>
            <a:r>
              <a:rPr lang="en-US" sz="2000" dirty="0">
                <a:solidFill>
                  <a:schemeClr val="bg1">
                    <a:lumMod val="50000"/>
                  </a:schemeClr>
                </a:solidFill>
              </a:rPr>
              <a:t>) curve, …)</a:t>
            </a:r>
          </a:p>
          <a:p>
            <a:pPr>
              <a:buSzPct val="100000"/>
              <a:defRPr/>
            </a:pPr>
            <a:r>
              <a:rPr lang="en-US" sz="2000" dirty="0">
                <a:solidFill>
                  <a:schemeClr val="bg1">
                    <a:lumMod val="50000"/>
                  </a:schemeClr>
                </a:solidFill>
              </a:rPr>
              <a:t>Pass-band modes</a:t>
            </a:r>
          </a:p>
          <a:p>
            <a:pPr>
              <a:buSzPct val="100000"/>
              <a:defRPr/>
            </a:pPr>
            <a:r>
              <a:rPr lang="en-US" sz="2000" dirty="0">
                <a:solidFill>
                  <a:schemeClr val="bg1">
                    <a:lumMod val="50000"/>
                  </a:schemeClr>
                </a:solidFill>
              </a:rPr>
              <a:t>Typical example of storage ring cavity (LEP)</a:t>
            </a:r>
          </a:p>
          <a:p>
            <a:pPr>
              <a:buSzPct val="100000"/>
              <a:defRPr/>
            </a:pPr>
            <a:r>
              <a:rPr lang="en-US" sz="2000" dirty="0">
                <a:solidFill>
                  <a:schemeClr val="bg1">
                    <a:lumMod val="50000"/>
                  </a:schemeClr>
                </a:solidFill>
              </a:rPr>
              <a:t>Summary</a:t>
            </a:r>
          </a:p>
        </p:txBody>
      </p:sp>
      <p:sp>
        <p:nvSpPr>
          <p:cNvPr id="3" name="Footer Placeholder 2">
            <a:extLst>
              <a:ext uri="{FF2B5EF4-FFF2-40B4-BE49-F238E27FC236}">
                <a16:creationId xmlns:a16="http://schemas.microsoft.com/office/drawing/2014/main" id="{15152E1E-75F0-4F05-BFE4-10E3FEE136D3}"/>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4D6B404F-DF07-44CC-9B5A-60E0AC452DBF}"/>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p:txBody>
          <a:bodyPr/>
          <a:lstStyle/>
          <a:p>
            <a:pPr>
              <a:defRPr/>
            </a:pPr>
            <a:fld id="{BB661E91-B5FB-48B0-853A-F9EC45CCC87D}" type="slidenum">
              <a:rPr lang="en-US" smtClean="0"/>
              <a:pPr>
                <a:defRPr/>
              </a:pPr>
              <a:t>55</a:t>
            </a:fld>
            <a:endParaRPr lang="en-US" dirty="0"/>
          </a:p>
        </p:txBody>
      </p:sp>
      <p:sp>
        <p:nvSpPr>
          <p:cNvPr id="18434" name="Rectangle 2"/>
          <p:cNvSpPr>
            <a:spLocks noGrp="1" noChangeArrowheads="1"/>
          </p:cNvSpPr>
          <p:nvPr>
            <p:ph type="title" idx="4294967295"/>
          </p:nvPr>
        </p:nvSpPr>
        <p:spPr>
          <a:xfrm>
            <a:off x="1671638" y="304800"/>
            <a:ext cx="7472362" cy="457200"/>
          </a:xfrm>
        </p:spPr>
        <p:txBody>
          <a:bodyPr>
            <a:normAutofit fontScale="90000"/>
          </a:bodyPr>
          <a:lstStyle/>
          <a:p>
            <a:pPr eaLnBrk="1" hangingPunct="1"/>
            <a:r>
              <a:rPr lang="en-GB" dirty="0"/>
              <a:t>Examples of RF cavities</a:t>
            </a:r>
          </a:p>
        </p:txBody>
      </p:sp>
      <p:pic>
        <p:nvPicPr>
          <p:cNvPr id="18435" name="Picture 3"/>
          <p:cNvPicPr>
            <a:picLocks noGrp="1" noChangeAspect="1" noChangeArrowheads="1"/>
          </p:cNvPicPr>
          <p:nvPr>
            <p:ph idx="4294967295"/>
          </p:nvPr>
        </p:nvPicPr>
        <p:blipFill>
          <a:blip r:embed="rId3" cstate="print"/>
          <a:srcRect/>
          <a:stretch>
            <a:fillRect/>
          </a:stretch>
        </p:blipFill>
        <p:spPr>
          <a:xfrm>
            <a:off x="1219200" y="1143777"/>
            <a:ext cx="4635500" cy="4224337"/>
          </a:xfrm>
        </p:spPr>
      </p:pic>
      <p:sp>
        <p:nvSpPr>
          <p:cNvPr id="18436" name="Text Box 4"/>
          <p:cNvSpPr txBox="1">
            <a:spLocks noChangeArrowheads="1"/>
          </p:cNvSpPr>
          <p:nvPr/>
        </p:nvSpPr>
        <p:spPr bwMode="auto">
          <a:xfrm>
            <a:off x="1462881" y="5490773"/>
            <a:ext cx="4148138" cy="366713"/>
          </a:xfrm>
          <a:prstGeom prst="rect">
            <a:avLst/>
          </a:prstGeom>
          <a:noFill/>
          <a:ln w="9525">
            <a:noFill/>
            <a:miter lim="800000"/>
            <a:headEnd/>
            <a:tailEnd/>
          </a:ln>
        </p:spPr>
        <p:txBody>
          <a:bodyPr wrap="none">
            <a:spAutoFit/>
          </a:bodyPr>
          <a:lstStyle/>
          <a:p>
            <a:pPr eaLnBrk="0" hangingPunct="0"/>
            <a:r>
              <a:rPr lang="fr-CH" b="1" dirty="0">
                <a:latin typeface="Arial" charset="0"/>
                <a:ea typeface="ＭＳ Ｐゴシック" pitchFamily="1" charset="-128"/>
              </a:rPr>
              <a:t>(from H. Padamsee, CERN-2004-008)</a:t>
            </a:r>
            <a:endParaRPr lang="en-US" b="1" dirty="0">
              <a:latin typeface="Arial" charset="0"/>
              <a:ea typeface="ＭＳ Ｐゴシック" pitchFamily="1" charset="-128"/>
            </a:endParaRPr>
          </a:p>
        </p:txBody>
      </p:sp>
      <p:sp>
        <p:nvSpPr>
          <p:cNvPr id="3" name="Footer Placeholder 2">
            <a:extLst>
              <a:ext uri="{FF2B5EF4-FFF2-40B4-BE49-F238E27FC236}">
                <a16:creationId xmlns:a16="http://schemas.microsoft.com/office/drawing/2014/main" id="{60C54E11-25E9-4A9D-98F0-D1B8D1945E0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F8F8BE97-704F-416D-B180-97801A19C8FD}"/>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C6FB5BB5-FA79-4F52-B3D6-888A7CDD309C}"/>
              </a:ext>
            </a:extLst>
          </p:cNvPr>
          <p:cNvSpPr txBox="1"/>
          <p:nvPr/>
        </p:nvSpPr>
        <p:spPr>
          <a:xfrm>
            <a:off x="6096000" y="1239693"/>
            <a:ext cx="2901696" cy="4801314"/>
          </a:xfrm>
          <a:prstGeom prst="rect">
            <a:avLst/>
          </a:prstGeom>
          <a:noFill/>
        </p:spPr>
        <p:txBody>
          <a:bodyPr wrap="square" rtlCol="0">
            <a:spAutoFit/>
          </a:bodyPr>
          <a:lstStyle/>
          <a:p>
            <a:r>
              <a:rPr lang="en-US" dirty="0"/>
              <a:t>The big object is a single</a:t>
            </a:r>
          </a:p>
          <a:p>
            <a:r>
              <a:rPr lang="en-US" dirty="0"/>
              <a:t>cell copper cavity niobium</a:t>
            </a:r>
          </a:p>
          <a:p>
            <a:r>
              <a:rPr lang="en-US" dirty="0"/>
              <a:t>coated inside;</a:t>
            </a:r>
          </a:p>
          <a:p>
            <a:r>
              <a:rPr lang="en-US" dirty="0"/>
              <a:t>In the foreground some</a:t>
            </a:r>
          </a:p>
          <a:p>
            <a:r>
              <a:rPr lang="en-US" dirty="0"/>
              <a:t>smaller multiple and single</a:t>
            </a:r>
          </a:p>
          <a:p>
            <a:r>
              <a:rPr lang="en-US" dirty="0"/>
              <a:t>cell cavities</a:t>
            </a:r>
          </a:p>
          <a:p>
            <a:r>
              <a:rPr lang="en-US" dirty="0"/>
              <a:t>Usually cavities are </a:t>
            </a:r>
          </a:p>
          <a:p>
            <a:r>
              <a:rPr lang="en-US" dirty="0"/>
              <a:t>elliptical for beta=1 particles</a:t>
            </a:r>
          </a:p>
          <a:p>
            <a:endParaRPr lang="en-US" dirty="0"/>
          </a:p>
          <a:p>
            <a:r>
              <a:rPr lang="en-US" dirty="0"/>
              <a:t>Why elliptical? Its better for two point </a:t>
            </a:r>
            <a:r>
              <a:rPr lang="en-US" dirty="0" err="1"/>
              <a:t>multipactor</a:t>
            </a:r>
            <a:r>
              <a:rPr lang="en-US" dirty="0"/>
              <a:t>…..inside the cavity; </a:t>
            </a:r>
            <a:r>
              <a:rPr lang="en-US" dirty="0">
                <a:solidFill>
                  <a:srgbClr val="FF0000"/>
                </a:solidFill>
              </a:rPr>
              <a:t>however test cavities may be “round”</a:t>
            </a:r>
          </a:p>
          <a:p>
            <a:endParaRPr lang="en-US" dirty="0"/>
          </a:p>
          <a:p>
            <a:r>
              <a:rPr lang="en-US" dirty="0"/>
              <a:t>different </a:t>
            </a:r>
            <a:r>
              <a:rPr lang="en-US" dirty="0" err="1"/>
              <a:t>frequencies..different</a:t>
            </a:r>
            <a:r>
              <a:rPr lang="en-US" dirty="0"/>
              <a:t> sizes ..from 200 MHz in this photo up to 3 GHz</a:t>
            </a:r>
            <a:endParaRPr lang="en-GB" dirty="0"/>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p:txBody>
          <a:bodyPr/>
          <a:lstStyle/>
          <a:p>
            <a:pPr>
              <a:defRPr/>
            </a:pPr>
            <a:fld id="{79BFA985-EA8C-4C6B-9CD6-21982FCCAFD7}" type="slidenum">
              <a:rPr lang="en-US" smtClean="0"/>
              <a:pPr>
                <a:defRPr/>
              </a:pPr>
              <a:t>56</a:t>
            </a:fld>
            <a:endParaRPr lang="en-US" dirty="0"/>
          </a:p>
        </p:txBody>
      </p:sp>
      <p:sp>
        <p:nvSpPr>
          <p:cNvPr id="3074" name="Rectangle 2"/>
          <p:cNvSpPr>
            <a:spLocks noGrp="1" noChangeArrowheads="1"/>
          </p:cNvSpPr>
          <p:nvPr>
            <p:ph type="title" idx="4294967295"/>
          </p:nvPr>
        </p:nvSpPr>
        <p:spPr>
          <a:xfrm>
            <a:off x="3276600" y="228600"/>
            <a:ext cx="4191000" cy="457200"/>
          </a:xfrm>
        </p:spPr>
        <p:txBody>
          <a:bodyPr>
            <a:normAutofit fontScale="90000"/>
          </a:bodyPr>
          <a:lstStyle/>
          <a:p>
            <a:pPr eaLnBrk="1" hangingPunct="1"/>
            <a:r>
              <a:rPr lang="en-GB" dirty="0"/>
              <a:t>LHC - CERN</a:t>
            </a:r>
          </a:p>
        </p:txBody>
      </p:sp>
      <p:pic>
        <p:nvPicPr>
          <p:cNvPr id="3076" name="Picture 8"/>
          <p:cNvPicPr>
            <a:picLocks noChangeAspect="1" noChangeArrowheads="1"/>
          </p:cNvPicPr>
          <p:nvPr/>
        </p:nvPicPr>
        <p:blipFill>
          <a:blip r:embed="rId3" cstate="print"/>
          <a:srcRect/>
          <a:stretch>
            <a:fillRect/>
          </a:stretch>
        </p:blipFill>
        <p:spPr bwMode="auto">
          <a:xfrm>
            <a:off x="1219200" y="784225"/>
            <a:ext cx="3914775" cy="5289550"/>
          </a:xfrm>
          <a:prstGeom prst="rect">
            <a:avLst/>
          </a:prstGeom>
          <a:noFill/>
          <a:ln w="9525">
            <a:noFill/>
            <a:miter lim="800000"/>
            <a:headEnd/>
            <a:tailEnd/>
          </a:ln>
        </p:spPr>
      </p:pic>
      <p:sp>
        <p:nvSpPr>
          <p:cNvPr id="7" name="Rectangle 3"/>
          <p:cNvSpPr txBox="1">
            <a:spLocks noChangeArrowheads="1"/>
          </p:cNvSpPr>
          <p:nvPr/>
        </p:nvSpPr>
        <p:spPr>
          <a:xfrm>
            <a:off x="5286375" y="739775"/>
            <a:ext cx="3857625" cy="533400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SzPct val="100000"/>
              <a:defRPr/>
            </a:pPr>
            <a:r>
              <a:rPr lang="en-US" sz="2000" i="1" dirty="0" err="1">
                <a:solidFill>
                  <a:schemeClr val="bg1">
                    <a:lumMod val="50000"/>
                  </a:schemeClr>
                </a:solidFill>
              </a:rPr>
              <a:t>f</a:t>
            </a:r>
            <a:r>
              <a:rPr lang="en-US" sz="2000" i="1" baseline="-25000" dirty="0" err="1">
                <a:solidFill>
                  <a:schemeClr val="bg1">
                    <a:lumMod val="50000"/>
                  </a:schemeClr>
                </a:solidFill>
              </a:rPr>
              <a:t>res</a:t>
            </a:r>
            <a:r>
              <a:rPr lang="en-US" sz="2000" dirty="0">
                <a:solidFill>
                  <a:schemeClr val="bg1">
                    <a:lumMod val="50000"/>
                  </a:schemeClr>
                </a:solidFill>
              </a:rPr>
              <a:t> = 400 MHz</a:t>
            </a:r>
          </a:p>
          <a:p>
            <a:pPr lvl="1">
              <a:buSzPct val="100000"/>
              <a:defRPr/>
            </a:pPr>
            <a:r>
              <a:rPr lang="en-US" sz="1800" i="1" dirty="0">
                <a:solidFill>
                  <a:schemeClr val="bg1">
                    <a:lumMod val="50000"/>
                  </a:schemeClr>
                </a:solidFill>
              </a:rPr>
              <a:t>R/Q</a:t>
            </a:r>
            <a:r>
              <a:rPr lang="en-US" sz="1800" dirty="0">
                <a:solidFill>
                  <a:schemeClr val="bg1">
                    <a:lumMod val="50000"/>
                  </a:schemeClr>
                </a:solidFill>
              </a:rPr>
              <a:t> = 89 Ω</a:t>
            </a:r>
          </a:p>
          <a:p>
            <a:pPr lvl="1">
              <a:buSzPct val="100000"/>
              <a:defRPr/>
            </a:pPr>
            <a:r>
              <a:rPr lang="en-US" sz="1800" i="1" dirty="0">
                <a:solidFill>
                  <a:schemeClr val="bg1">
                    <a:lumMod val="50000"/>
                  </a:schemeClr>
                </a:solidFill>
              </a:rPr>
              <a:t>Q</a:t>
            </a:r>
            <a:r>
              <a:rPr lang="en-US" sz="1800" i="1" baseline="-25000" dirty="0">
                <a:solidFill>
                  <a:schemeClr val="bg1">
                    <a:lumMod val="50000"/>
                  </a:schemeClr>
                </a:solidFill>
              </a:rPr>
              <a:t>0</a:t>
            </a:r>
            <a:r>
              <a:rPr lang="en-US" sz="1800" dirty="0">
                <a:solidFill>
                  <a:schemeClr val="bg1">
                    <a:lumMod val="50000"/>
                  </a:schemeClr>
                </a:solidFill>
              </a:rPr>
              <a:t> = 2 x 10</a:t>
            </a:r>
            <a:r>
              <a:rPr lang="en-US" sz="1800" baseline="30000" dirty="0">
                <a:solidFill>
                  <a:schemeClr val="bg1">
                    <a:lumMod val="50000"/>
                  </a:schemeClr>
                </a:solidFill>
              </a:rPr>
              <a:t>9</a:t>
            </a:r>
          </a:p>
          <a:p>
            <a:pPr lvl="1">
              <a:buSzPct val="100000"/>
              <a:defRPr/>
            </a:pPr>
            <a:r>
              <a:rPr lang="en-US" sz="1800" i="1" dirty="0" err="1">
                <a:solidFill>
                  <a:srgbClr val="FF0000"/>
                </a:solidFill>
              </a:rPr>
              <a:t>E</a:t>
            </a:r>
            <a:r>
              <a:rPr lang="en-US" sz="1800" i="1" baseline="-25000" dirty="0" err="1">
                <a:solidFill>
                  <a:srgbClr val="FF0000"/>
                </a:solidFill>
              </a:rPr>
              <a:t>acc</a:t>
            </a:r>
            <a:r>
              <a:rPr lang="en-US" sz="1800" dirty="0">
                <a:solidFill>
                  <a:srgbClr val="FF0000"/>
                </a:solidFill>
              </a:rPr>
              <a:t> = 5.33 MV/m</a:t>
            </a:r>
          </a:p>
          <a:p>
            <a:pPr lvl="1">
              <a:buSzPct val="100000"/>
              <a:defRPr/>
            </a:pPr>
            <a:r>
              <a:rPr lang="en-US" sz="1800" i="1" dirty="0">
                <a:solidFill>
                  <a:schemeClr val="bg1">
                    <a:lumMod val="50000"/>
                  </a:schemeClr>
                </a:solidFill>
              </a:rPr>
              <a:t>P</a:t>
            </a:r>
            <a:r>
              <a:rPr lang="en-US" sz="1800" i="1" baseline="-25000" dirty="0">
                <a:solidFill>
                  <a:schemeClr val="bg1">
                    <a:lumMod val="50000"/>
                  </a:schemeClr>
                </a:solidFill>
              </a:rPr>
              <a:t>in</a:t>
            </a:r>
            <a:r>
              <a:rPr lang="en-US" sz="1800" dirty="0">
                <a:solidFill>
                  <a:schemeClr val="bg1">
                    <a:lumMod val="50000"/>
                  </a:schemeClr>
                </a:solidFill>
              </a:rPr>
              <a:t> = 116 kW (CW)  </a:t>
            </a:r>
          </a:p>
          <a:p>
            <a:pPr>
              <a:buSzPct val="100000"/>
              <a:defRPr/>
            </a:pPr>
            <a:r>
              <a:rPr lang="en-US" sz="2000" dirty="0">
                <a:solidFill>
                  <a:schemeClr val="bg1">
                    <a:lumMod val="50000"/>
                  </a:schemeClr>
                </a:solidFill>
              </a:rPr>
              <a:t>Niobium-film on Cu</a:t>
            </a:r>
          </a:p>
          <a:p>
            <a:pPr lvl="1">
              <a:buSzPct val="100000"/>
              <a:defRPr/>
            </a:pPr>
            <a:r>
              <a:rPr lang="en-US" sz="1800" dirty="0">
                <a:solidFill>
                  <a:schemeClr val="bg1">
                    <a:lumMod val="50000"/>
                  </a:schemeClr>
                </a:solidFill>
              </a:rPr>
              <a:t>1-2 µm thickness</a:t>
            </a:r>
          </a:p>
          <a:p>
            <a:pPr>
              <a:buSzPct val="100000"/>
              <a:defRPr/>
            </a:pPr>
            <a:r>
              <a:rPr lang="en-US" sz="2000" dirty="0">
                <a:solidFill>
                  <a:schemeClr val="bg1">
                    <a:lumMod val="50000"/>
                  </a:schemeClr>
                </a:solidFill>
              </a:rPr>
              <a:t>4 single-cell cavities per </a:t>
            </a:r>
            <a:r>
              <a:rPr lang="en-US" sz="2000" dirty="0" err="1">
                <a:solidFill>
                  <a:schemeClr val="bg1">
                    <a:lumMod val="50000"/>
                  </a:schemeClr>
                </a:solidFill>
              </a:rPr>
              <a:t>cryomodule</a:t>
            </a:r>
            <a:endParaRPr lang="en-US" sz="2000" dirty="0">
              <a:solidFill>
                <a:schemeClr val="bg1">
                  <a:lumMod val="50000"/>
                </a:schemeClr>
              </a:solidFill>
            </a:endParaRPr>
          </a:p>
          <a:p>
            <a:pPr lvl="1">
              <a:buSzPct val="100000"/>
              <a:defRPr/>
            </a:pPr>
            <a:r>
              <a:rPr lang="en-US" sz="1800" dirty="0">
                <a:solidFill>
                  <a:schemeClr val="bg1">
                    <a:lumMod val="50000"/>
                  </a:schemeClr>
                </a:solidFill>
              </a:rPr>
              <a:t>Each resonator delivers </a:t>
            </a:r>
            <a:r>
              <a:rPr lang="en-US" sz="1800" dirty="0">
                <a:solidFill>
                  <a:srgbClr val="FF0000"/>
                </a:solidFill>
              </a:rPr>
              <a:t>2 MV</a:t>
            </a:r>
          </a:p>
          <a:p>
            <a:pPr lvl="1">
              <a:buSzPct val="100000"/>
              <a:defRPr/>
            </a:pPr>
            <a:r>
              <a:rPr lang="en-US" sz="1800" dirty="0">
                <a:solidFill>
                  <a:schemeClr val="bg1">
                    <a:lumMod val="50000"/>
                  </a:schemeClr>
                </a:solidFill>
              </a:rPr>
              <a:t>Blade tuner (detail discussed later)</a:t>
            </a:r>
          </a:p>
          <a:p>
            <a:pPr lvl="1">
              <a:buSzPct val="100000"/>
              <a:defRPr/>
            </a:pPr>
            <a:r>
              <a:rPr lang="en-US" sz="1800" dirty="0">
                <a:solidFill>
                  <a:schemeClr val="bg1">
                    <a:lumMod val="50000"/>
                  </a:schemeClr>
                </a:solidFill>
              </a:rPr>
              <a:t>«Doorknob» power coupler, 75 </a:t>
            </a:r>
            <a:r>
              <a:rPr lang="el-GR" sz="1800" dirty="0">
                <a:solidFill>
                  <a:schemeClr val="bg1">
                    <a:lumMod val="50000"/>
                  </a:schemeClr>
                </a:solidFill>
              </a:rPr>
              <a:t>Ω</a:t>
            </a:r>
            <a:r>
              <a:rPr lang="en-US" sz="1800" dirty="0">
                <a:solidFill>
                  <a:schemeClr val="bg1">
                    <a:lumMod val="50000"/>
                  </a:schemeClr>
                </a:solidFill>
              </a:rPr>
              <a:t> coaxial shown on another slide (air cooled in </a:t>
            </a:r>
            <a:r>
              <a:rPr lang="en-US" sz="1800" dirty="0" err="1">
                <a:solidFill>
                  <a:schemeClr val="bg1">
                    <a:lumMod val="50000"/>
                  </a:schemeClr>
                </a:solidFill>
              </a:rPr>
              <a:t>cryo</a:t>
            </a:r>
            <a:r>
              <a:rPr lang="en-US" sz="1800" dirty="0">
                <a:solidFill>
                  <a:schemeClr val="bg1">
                    <a:lumMod val="50000"/>
                  </a:schemeClr>
                </a:solidFill>
              </a:rPr>
              <a:t> )</a:t>
            </a:r>
          </a:p>
          <a:p>
            <a:pPr>
              <a:buSzPct val="100000"/>
              <a:defRPr/>
            </a:pPr>
            <a:r>
              <a:rPr lang="en-US" sz="2000" dirty="0">
                <a:solidFill>
                  <a:schemeClr val="bg1">
                    <a:lumMod val="50000"/>
                  </a:schemeClr>
                </a:solidFill>
              </a:rPr>
              <a:t>Total of 8 cavities per beam: </a:t>
            </a:r>
            <a:r>
              <a:rPr lang="en-US" sz="2000" dirty="0">
                <a:solidFill>
                  <a:srgbClr val="FF0000"/>
                </a:solidFill>
              </a:rPr>
              <a:t>16 MV</a:t>
            </a:r>
          </a:p>
          <a:p>
            <a:pPr>
              <a:buSzPct val="100000"/>
              <a:defRPr/>
            </a:pPr>
            <a:endParaRPr lang="en-US" sz="2000" dirty="0">
              <a:solidFill>
                <a:schemeClr val="bg1">
                  <a:lumMod val="50000"/>
                </a:schemeClr>
              </a:solidFill>
            </a:endParaRPr>
          </a:p>
          <a:p>
            <a:pPr>
              <a:buSzPct val="100000"/>
              <a:defRPr/>
            </a:pPr>
            <a:endParaRPr lang="fr-CH" sz="2000" dirty="0">
              <a:solidFill>
                <a:schemeClr val="bg1">
                  <a:lumMod val="50000"/>
                </a:schemeClr>
              </a:solidFill>
            </a:endParaRPr>
          </a:p>
        </p:txBody>
      </p:sp>
      <p:sp>
        <p:nvSpPr>
          <p:cNvPr id="3" name="Footer Placeholder 2">
            <a:extLst>
              <a:ext uri="{FF2B5EF4-FFF2-40B4-BE49-F238E27FC236}">
                <a16:creationId xmlns:a16="http://schemas.microsoft.com/office/drawing/2014/main" id="{B60A31D9-DAC0-4C41-884E-3ACF9D9D3CF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BB65D502-7D99-42A7-B733-675D70B2A87F}"/>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2874206436"/>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124200" y="304800"/>
            <a:ext cx="3733800" cy="457200"/>
          </a:xfrm>
        </p:spPr>
        <p:txBody>
          <a:bodyPr>
            <a:normAutofit fontScale="90000"/>
          </a:bodyPr>
          <a:lstStyle/>
          <a:p>
            <a:pPr eaLnBrk="1" hangingPunct="1"/>
            <a:r>
              <a:rPr lang="en-GB" dirty="0"/>
              <a:t>XFEL – DESY </a:t>
            </a:r>
            <a:r>
              <a:rPr lang="en-GB" sz="2000" dirty="0"/>
              <a:t>1/4</a:t>
            </a:r>
            <a:endParaRPr lang="en-GB" dirty="0"/>
          </a:p>
        </p:txBody>
      </p:sp>
      <p:sp>
        <p:nvSpPr>
          <p:cNvPr id="9" name="Slide Number Placeholder 8"/>
          <p:cNvSpPr>
            <a:spLocks noGrp="1"/>
          </p:cNvSpPr>
          <p:nvPr>
            <p:ph type="sldNum" sz="quarter" idx="12"/>
          </p:nvPr>
        </p:nvSpPr>
        <p:spPr/>
        <p:txBody>
          <a:bodyPr/>
          <a:lstStyle/>
          <a:p>
            <a:pPr>
              <a:defRPr/>
            </a:pPr>
            <a:fld id="{C6057839-4049-4295-9294-51178FAC30BC}" type="slidenum">
              <a:rPr lang="en-US" smtClean="0"/>
              <a:pPr>
                <a:defRPr/>
              </a:pPr>
              <a:t>57</a:t>
            </a:fld>
            <a:endParaRPr lang="en-US" dirty="0"/>
          </a:p>
        </p:txBody>
      </p:sp>
      <p:pic>
        <p:nvPicPr>
          <p:cNvPr id="4099" name="Picture 3"/>
          <p:cNvPicPr>
            <a:picLocks noChangeAspect="1" noChangeArrowheads="1"/>
          </p:cNvPicPr>
          <p:nvPr/>
        </p:nvPicPr>
        <p:blipFill>
          <a:blip r:embed="rId3" cstate="print"/>
          <a:srcRect/>
          <a:stretch>
            <a:fillRect/>
          </a:stretch>
        </p:blipFill>
        <p:spPr bwMode="auto">
          <a:xfrm>
            <a:off x="266700" y="1004957"/>
            <a:ext cx="5715000" cy="4927600"/>
          </a:xfrm>
          <a:prstGeom prst="rect">
            <a:avLst/>
          </a:prstGeom>
          <a:noFill/>
          <a:ln w="9525">
            <a:noFill/>
            <a:miter lim="800000"/>
            <a:headEnd/>
            <a:tailEnd/>
          </a:ln>
        </p:spPr>
      </p:pic>
      <p:sp>
        <p:nvSpPr>
          <p:cNvPr id="6" name="Rectangle 3"/>
          <p:cNvSpPr txBox="1">
            <a:spLocks noChangeArrowheads="1"/>
          </p:cNvSpPr>
          <p:nvPr/>
        </p:nvSpPr>
        <p:spPr>
          <a:xfrm>
            <a:off x="5981700" y="994071"/>
            <a:ext cx="2933700" cy="411480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SzPct val="100000"/>
              <a:defRPr/>
            </a:pPr>
            <a:r>
              <a:rPr lang="en-US" sz="2000" i="1" dirty="0" err="1">
                <a:solidFill>
                  <a:schemeClr val="bg1">
                    <a:lumMod val="50000"/>
                  </a:schemeClr>
                </a:solidFill>
              </a:rPr>
              <a:t>f</a:t>
            </a:r>
            <a:r>
              <a:rPr lang="en-US" sz="2000" i="1" baseline="-25000" dirty="0" err="1">
                <a:solidFill>
                  <a:schemeClr val="bg1">
                    <a:lumMod val="50000"/>
                  </a:schemeClr>
                </a:solidFill>
              </a:rPr>
              <a:t>res</a:t>
            </a:r>
            <a:r>
              <a:rPr lang="en-US" sz="2000" dirty="0">
                <a:solidFill>
                  <a:schemeClr val="bg1">
                    <a:lumMod val="50000"/>
                  </a:schemeClr>
                </a:solidFill>
              </a:rPr>
              <a:t> = 1300 MHz</a:t>
            </a:r>
          </a:p>
          <a:p>
            <a:pPr>
              <a:buSzPct val="100000"/>
              <a:defRPr/>
            </a:pPr>
            <a:r>
              <a:rPr lang="en-US" sz="2000" dirty="0">
                <a:solidFill>
                  <a:schemeClr val="bg1">
                    <a:lumMod val="50000"/>
                  </a:schemeClr>
                </a:solidFill>
              </a:rPr>
              <a:t>Standing wave</a:t>
            </a:r>
          </a:p>
          <a:p>
            <a:pPr>
              <a:buSzPct val="100000"/>
              <a:defRPr/>
            </a:pPr>
            <a:r>
              <a:rPr lang="en-US" sz="2000" dirty="0">
                <a:solidFill>
                  <a:schemeClr val="bg1">
                    <a:lumMod val="50000"/>
                  </a:schemeClr>
                </a:solidFill>
              </a:rPr>
              <a:t>RRR 300 Niobium</a:t>
            </a:r>
          </a:p>
          <a:p>
            <a:pPr>
              <a:buSzPct val="100000"/>
              <a:defRPr/>
            </a:pPr>
            <a:r>
              <a:rPr lang="en-US" sz="2000" dirty="0">
                <a:solidFill>
                  <a:schemeClr val="bg1">
                    <a:lumMod val="50000"/>
                  </a:schemeClr>
                </a:solidFill>
              </a:rPr>
              <a:t>TM</a:t>
            </a:r>
            <a:r>
              <a:rPr lang="en-US" sz="2000" baseline="-25000" dirty="0">
                <a:solidFill>
                  <a:schemeClr val="bg1">
                    <a:lumMod val="50000"/>
                  </a:schemeClr>
                </a:solidFill>
              </a:rPr>
              <a:t>010</a:t>
            </a:r>
            <a:r>
              <a:rPr lang="en-US" sz="2000" dirty="0">
                <a:solidFill>
                  <a:schemeClr val="bg1">
                    <a:lumMod val="50000"/>
                  </a:schemeClr>
                </a:solidFill>
              </a:rPr>
              <a:t>       </a:t>
            </a:r>
            <a:r>
              <a:rPr lang="el-GR" sz="2000" dirty="0">
                <a:solidFill>
                  <a:schemeClr val="bg1">
                    <a:lumMod val="50000"/>
                  </a:schemeClr>
                </a:solidFill>
                <a:latin typeface="Cambria" panose="02040503050406030204" pitchFamily="18" charset="0"/>
                <a:ea typeface="Cambria" panose="02040503050406030204" pitchFamily="18" charset="0"/>
              </a:rPr>
              <a:t>π</a:t>
            </a:r>
            <a:r>
              <a:rPr lang="en-US" sz="2000" dirty="0">
                <a:solidFill>
                  <a:schemeClr val="bg1">
                    <a:lumMod val="50000"/>
                  </a:schemeClr>
                </a:solidFill>
                <a:latin typeface="Cambria" panose="02040503050406030204" pitchFamily="18" charset="0"/>
                <a:ea typeface="Cambria" panose="02040503050406030204" pitchFamily="18" charset="0"/>
              </a:rPr>
              <a:t>-mode</a:t>
            </a:r>
          </a:p>
          <a:p>
            <a:pPr>
              <a:buSzPct val="100000"/>
              <a:defRPr/>
            </a:pPr>
            <a:r>
              <a:rPr lang="en-US" sz="2000" dirty="0">
                <a:solidFill>
                  <a:schemeClr val="bg1">
                    <a:lumMod val="50000"/>
                  </a:schemeClr>
                </a:solidFill>
                <a:latin typeface="Cambria" panose="02040503050406030204" pitchFamily="18" charset="0"/>
                <a:ea typeface="Cambria" panose="02040503050406030204" pitchFamily="18" charset="0"/>
              </a:rPr>
              <a:t>active length=1.038m</a:t>
            </a:r>
          </a:p>
          <a:p>
            <a:pPr>
              <a:buSzPct val="100000"/>
              <a:defRPr/>
            </a:pPr>
            <a:r>
              <a:rPr lang="en-US" sz="2000" dirty="0">
                <a:solidFill>
                  <a:schemeClr val="bg1">
                    <a:lumMod val="50000"/>
                  </a:schemeClr>
                </a:solidFill>
                <a:latin typeface="Cambria" panose="02040503050406030204" pitchFamily="18" charset="0"/>
                <a:ea typeface="Cambria" panose="02040503050406030204" pitchFamily="18" charset="0"/>
              </a:rPr>
              <a:t>Q</a:t>
            </a:r>
            <a:r>
              <a:rPr lang="en-US" sz="2000" baseline="-25000" dirty="0">
                <a:solidFill>
                  <a:schemeClr val="bg1">
                    <a:lumMod val="50000"/>
                  </a:schemeClr>
                </a:solidFill>
                <a:latin typeface="Cambria" panose="02040503050406030204" pitchFamily="18" charset="0"/>
                <a:ea typeface="Cambria" panose="02040503050406030204" pitchFamily="18" charset="0"/>
              </a:rPr>
              <a:t>0 </a:t>
            </a:r>
            <a:r>
              <a:rPr lang="en-US" sz="2000" dirty="0">
                <a:solidFill>
                  <a:schemeClr val="bg1">
                    <a:lumMod val="50000"/>
                  </a:schemeClr>
                </a:solidFill>
                <a:latin typeface="Cambria" panose="02040503050406030204" pitchFamily="18" charset="0"/>
                <a:ea typeface="Cambria" panose="02040503050406030204" pitchFamily="18" charset="0"/>
              </a:rPr>
              <a:t> &gt;10</a:t>
            </a:r>
            <a:r>
              <a:rPr lang="en-US" sz="2000" baseline="30000" dirty="0">
                <a:solidFill>
                  <a:schemeClr val="bg1">
                    <a:lumMod val="50000"/>
                  </a:schemeClr>
                </a:solidFill>
                <a:latin typeface="Cambria" panose="02040503050406030204" pitchFamily="18" charset="0"/>
                <a:ea typeface="Cambria" panose="02040503050406030204" pitchFamily="18" charset="0"/>
              </a:rPr>
              <a:t>10 </a:t>
            </a:r>
            <a:r>
              <a:rPr lang="en-US" sz="2000" dirty="0">
                <a:solidFill>
                  <a:schemeClr val="bg1">
                    <a:lumMod val="50000"/>
                  </a:schemeClr>
                </a:solidFill>
                <a:latin typeface="Cambria" panose="02040503050406030204" pitchFamily="18" charset="0"/>
                <a:ea typeface="Cambria" panose="02040503050406030204" pitchFamily="18" charset="0"/>
              </a:rPr>
              <a:t> </a:t>
            </a:r>
          </a:p>
          <a:p>
            <a:pPr>
              <a:buSzPct val="100000"/>
              <a:defRPr/>
            </a:pPr>
            <a:r>
              <a:rPr lang="en-US" sz="2000" dirty="0">
                <a:solidFill>
                  <a:schemeClr val="bg1">
                    <a:lumMod val="50000"/>
                  </a:schemeClr>
                </a:solidFill>
                <a:latin typeface="Cambria" panose="02040503050406030204" pitchFamily="18" charset="0"/>
                <a:ea typeface="Cambria" panose="02040503050406030204" pitchFamily="18" charset="0"/>
              </a:rPr>
              <a:t>Iris diam.  = 70 mm</a:t>
            </a:r>
          </a:p>
          <a:p>
            <a:pPr>
              <a:buSzPct val="100000"/>
              <a:defRPr/>
            </a:pPr>
            <a:r>
              <a:rPr lang="en-US" sz="2000" dirty="0">
                <a:solidFill>
                  <a:schemeClr val="bg1">
                    <a:lumMod val="50000"/>
                  </a:schemeClr>
                </a:solidFill>
                <a:latin typeface="Cambria" panose="02040503050406030204" pitchFamily="18" charset="0"/>
                <a:ea typeface="Cambria" panose="02040503050406030204" pitchFamily="18" charset="0"/>
              </a:rPr>
              <a:t>Nominal gradient =23.6 MV/m</a:t>
            </a:r>
          </a:p>
          <a:p>
            <a:pPr>
              <a:buSzPct val="100000"/>
              <a:defRPr/>
            </a:pPr>
            <a:r>
              <a:rPr lang="en-US" sz="2000" dirty="0">
                <a:solidFill>
                  <a:schemeClr val="bg1">
                    <a:lumMod val="50000"/>
                  </a:schemeClr>
                </a:solidFill>
                <a:latin typeface="Cambria" panose="02040503050406030204" pitchFamily="18" charset="0"/>
                <a:ea typeface="Cambria" panose="02040503050406030204" pitchFamily="18" charset="0"/>
              </a:rPr>
              <a:t>Cell to cell coupling K=1.87%</a:t>
            </a:r>
          </a:p>
          <a:p>
            <a:pPr marL="0" indent="0">
              <a:buSzPct val="100000"/>
              <a:buNone/>
              <a:defRPr/>
            </a:pPr>
            <a:endParaRPr lang="en-US" sz="2000" baseline="30000" dirty="0">
              <a:solidFill>
                <a:schemeClr val="bg1">
                  <a:lumMod val="50000"/>
                </a:schemeClr>
              </a:solidFill>
              <a:latin typeface="Cambria" panose="02040503050406030204" pitchFamily="18" charset="0"/>
              <a:ea typeface="Cambria" panose="02040503050406030204" pitchFamily="18" charset="0"/>
            </a:endParaRPr>
          </a:p>
          <a:p>
            <a:pPr marL="0" indent="0">
              <a:buSzPct val="100000"/>
              <a:buNone/>
              <a:defRPr/>
            </a:pPr>
            <a:endParaRPr lang="en-US" sz="2000" baseline="30000" dirty="0">
              <a:solidFill>
                <a:schemeClr val="bg1">
                  <a:lumMod val="50000"/>
                </a:schemeClr>
              </a:solidFill>
            </a:endParaRPr>
          </a:p>
          <a:p>
            <a:pPr marL="0" indent="0">
              <a:buSzPct val="100000"/>
              <a:buNone/>
              <a:defRPr/>
            </a:pPr>
            <a:endParaRPr lang="fr-CH" sz="2000" dirty="0">
              <a:solidFill>
                <a:schemeClr val="bg1">
                  <a:lumMod val="50000"/>
                </a:schemeClr>
              </a:solidFill>
            </a:endParaRPr>
          </a:p>
        </p:txBody>
      </p:sp>
      <p:sp>
        <p:nvSpPr>
          <p:cNvPr id="3" name="Footer Placeholder 2">
            <a:extLst>
              <a:ext uri="{FF2B5EF4-FFF2-40B4-BE49-F238E27FC236}">
                <a16:creationId xmlns:a16="http://schemas.microsoft.com/office/drawing/2014/main" id="{88A2A5DB-CDF9-4068-B003-F47B5C3F45E3}"/>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3EEDD73F-1879-493E-B8F9-E168B62367A8}"/>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35874F7D-85DB-47FF-A2FA-C78846755888}"/>
              </a:ext>
            </a:extLst>
          </p:cNvPr>
          <p:cNvSpPr txBox="1"/>
          <p:nvPr/>
        </p:nvSpPr>
        <p:spPr>
          <a:xfrm>
            <a:off x="6116961" y="5181600"/>
            <a:ext cx="2997103" cy="800219"/>
          </a:xfrm>
          <a:prstGeom prst="rect">
            <a:avLst/>
          </a:prstGeom>
          <a:noFill/>
        </p:spPr>
        <p:txBody>
          <a:bodyPr wrap="none" rtlCol="0">
            <a:spAutoFit/>
          </a:bodyPr>
          <a:lstStyle/>
          <a:p>
            <a:r>
              <a:rPr lang="en-US" sz="1400" dirty="0"/>
              <a:t>From:</a:t>
            </a:r>
            <a:r>
              <a:rPr lang="en-US" dirty="0"/>
              <a:t> </a:t>
            </a:r>
            <a:r>
              <a:rPr lang="en-US" sz="1400" dirty="0"/>
              <a:t>Review of the European XFEL </a:t>
            </a:r>
            <a:r>
              <a:rPr lang="en-US" sz="1400" dirty="0" err="1"/>
              <a:t>Linac</a:t>
            </a:r>
            <a:endParaRPr lang="en-US" sz="1400" dirty="0"/>
          </a:p>
          <a:p>
            <a:r>
              <a:rPr lang="en-US" sz="1400" dirty="0"/>
              <a:t>System Beam dynamics meeting; March 26</a:t>
            </a:r>
          </a:p>
          <a:p>
            <a:r>
              <a:rPr lang="en-US" sz="1400" dirty="0"/>
              <a:t>2007 </a:t>
            </a:r>
            <a:r>
              <a:rPr lang="en-US" sz="1400" dirty="0" err="1"/>
              <a:t>Desy</a:t>
            </a:r>
            <a:r>
              <a:rPr lang="en-US" sz="1400" dirty="0"/>
              <a:t> (Hans Weise)</a:t>
            </a:r>
            <a:endParaRPr lang="en-GB" sz="1400" dirty="0"/>
          </a:p>
        </p:txBody>
      </p:sp>
      <p:sp>
        <p:nvSpPr>
          <p:cNvPr id="5" name="TextBox 4">
            <a:extLst>
              <a:ext uri="{FF2B5EF4-FFF2-40B4-BE49-F238E27FC236}">
                <a16:creationId xmlns:a16="http://schemas.microsoft.com/office/drawing/2014/main" id="{312EC41F-AE69-4E39-A566-2FAB794B5274}"/>
              </a:ext>
            </a:extLst>
          </p:cNvPr>
          <p:cNvSpPr txBox="1"/>
          <p:nvPr/>
        </p:nvSpPr>
        <p:spPr>
          <a:xfrm>
            <a:off x="3352800" y="4924205"/>
            <a:ext cx="2565126" cy="369332"/>
          </a:xfrm>
          <a:prstGeom prst="rect">
            <a:avLst/>
          </a:prstGeom>
          <a:solidFill>
            <a:srgbClr val="FFFFD2"/>
          </a:solidFill>
        </p:spPr>
        <p:txBody>
          <a:bodyPr wrap="none" rtlCol="0">
            <a:spAutoFit/>
          </a:bodyPr>
          <a:lstStyle/>
          <a:p>
            <a:r>
              <a:rPr lang="en-US" dirty="0" err="1"/>
              <a:t>B</a:t>
            </a:r>
            <a:r>
              <a:rPr lang="en-US" baseline="-25000" dirty="0" err="1"/>
              <a:t>peak</a:t>
            </a:r>
            <a:r>
              <a:rPr lang="en-US" dirty="0"/>
              <a:t>/</a:t>
            </a:r>
            <a:r>
              <a:rPr lang="en-US" dirty="0" err="1"/>
              <a:t>E</a:t>
            </a:r>
            <a:r>
              <a:rPr lang="en-US" baseline="-25000" dirty="0" err="1"/>
              <a:t>acc</a:t>
            </a:r>
            <a:r>
              <a:rPr lang="en-US" dirty="0"/>
              <a:t>=4.26 </a:t>
            </a:r>
            <a:r>
              <a:rPr lang="en-US" dirty="0" err="1"/>
              <a:t>mT</a:t>
            </a:r>
            <a:r>
              <a:rPr lang="en-US" dirty="0"/>
              <a:t>/MV/m</a:t>
            </a:r>
            <a:endParaRPr lang="en-GB" dirty="0"/>
          </a:p>
        </p:txBody>
      </p:sp>
    </p:spTree>
    <p:extLst>
      <p:ext uri="{BB962C8B-B14F-4D97-AF65-F5344CB8AC3E}">
        <p14:creationId xmlns:p14="http://schemas.microsoft.com/office/powerpoint/2010/main" val="1889076571"/>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200400" y="304800"/>
            <a:ext cx="7848600" cy="457200"/>
          </a:xfrm>
        </p:spPr>
        <p:txBody>
          <a:bodyPr>
            <a:normAutofit fontScale="90000"/>
          </a:bodyPr>
          <a:lstStyle/>
          <a:p>
            <a:pPr eaLnBrk="1" hangingPunct="1"/>
            <a:r>
              <a:rPr lang="en-GB" dirty="0"/>
              <a:t>XFEL - DESY </a:t>
            </a:r>
            <a:r>
              <a:rPr lang="en-GB" sz="2000" dirty="0"/>
              <a:t>2/4</a:t>
            </a:r>
            <a:endParaRPr lang="en-GB" dirty="0"/>
          </a:p>
        </p:txBody>
      </p:sp>
      <p:sp>
        <p:nvSpPr>
          <p:cNvPr id="9" name="Slide Number Placeholder 8"/>
          <p:cNvSpPr>
            <a:spLocks noGrp="1"/>
          </p:cNvSpPr>
          <p:nvPr>
            <p:ph type="sldNum" sz="quarter" idx="12"/>
          </p:nvPr>
        </p:nvSpPr>
        <p:spPr/>
        <p:txBody>
          <a:bodyPr/>
          <a:lstStyle/>
          <a:p>
            <a:pPr>
              <a:defRPr/>
            </a:pPr>
            <a:fld id="{257F50BD-07F8-4D9C-A23D-4312B586239B}" type="slidenum">
              <a:rPr lang="en-US" smtClean="0"/>
              <a:pPr>
                <a:defRPr/>
              </a:pPr>
              <a:t>58</a:t>
            </a:fld>
            <a:endParaRPr lang="en-US" dirty="0"/>
          </a:p>
        </p:txBody>
      </p:sp>
      <p:pic>
        <p:nvPicPr>
          <p:cNvPr id="5123" name="Picture 3"/>
          <p:cNvPicPr>
            <a:picLocks noChangeAspect="1" noChangeArrowheads="1"/>
          </p:cNvPicPr>
          <p:nvPr/>
        </p:nvPicPr>
        <p:blipFill>
          <a:blip r:embed="rId3" cstate="print"/>
          <a:srcRect/>
          <a:stretch>
            <a:fillRect/>
          </a:stretch>
        </p:blipFill>
        <p:spPr bwMode="auto">
          <a:xfrm>
            <a:off x="1219200" y="728870"/>
            <a:ext cx="6705600" cy="4735285"/>
          </a:xfrm>
          <a:prstGeom prst="rect">
            <a:avLst/>
          </a:prstGeom>
          <a:noFill/>
          <a:ln w="9525">
            <a:noFill/>
            <a:miter lim="800000"/>
            <a:headEnd/>
            <a:tailEnd/>
          </a:ln>
        </p:spPr>
      </p:pic>
      <p:sp>
        <p:nvSpPr>
          <p:cNvPr id="2" name="TextBox 1"/>
          <p:cNvSpPr txBox="1"/>
          <p:nvPr/>
        </p:nvSpPr>
        <p:spPr>
          <a:xfrm>
            <a:off x="990600" y="5551131"/>
            <a:ext cx="7485704" cy="646331"/>
          </a:xfrm>
          <a:prstGeom prst="rect">
            <a:avLst/>
          </a:prstGeom>
          <a:noFill/>
        </p:spPr>
        <p:txBody>
          <a:bodyPr wrap="none" rtlCol="0">
            <a:spAutoFit/>
          </a:bodyPr>
          <a:lstStyle/>
          <a:p>
            <a:r>
              <a:rPr lang="en-US" dirty="0"/>
              <a:t>XFEL cryomodule assembly of eight, rather small 9-cell cavity modules, in a cleanroom </a:t>
            </a:r>
          </a:p>
          <a:p>
            <a:r>
              <a:rPr lang="en-US" dirty="0"/>
              <a:t>to avoid any dust inside the cavity which would be fatal</a:t>
            </a:r>
          </a:p>
        </p:txBody>
      </p:sp>
      <p:sp>
        <p:nvSpPr>
          <p:cNvPr id="4" name="Footer Placeholder 3">
            <a:extLst>
              <a:ext uri="{FF2B5EF4-FFF2-40B4-BE49-F238E27FC236}">
                <a16:creationId xmlns:a16="http://schemas.microsoft.com/office/drawing/2014/main" id="{B0CD7999-2EB7-4D3E-9E96-FCB6E6B54557}"/>
              </a:ext>
            </a:extLst>
          </p:cNvPr>
          <p:cNvSpPr>
            <a:spLocks noGrp="1"/>
          </p:cNvSpPr>
          <p:nvPr>
            <p:ph type="ftr" sz="quarter" idx="11"/>
          </p:nvPr>
        </p:nvSpPr>
        <p:spPr>
          <a:xfrm>
            <a:off x="914400" y="6359686"/>
            <a:ext cx="4343400" cy="307814"/>
          </a:xfrm>
        </p:spPr>
        <p:txBody>
          <a:bodyPr/>
          <a:lstStyle/>
          <a:p>
            <a:r>
              <a:rPr lang="en-GB" sz="1400" dirty="0"/>
              <a:t>JUAS  2021: SC RF  - Caspers/Wendt/Bozzolan/Calatroni</a:t>
            </a:r>
          </a:p>
        </p:txBody>
      </p:sp>
      <p:sp>
        <p:nvSpPr>
          <p:cNvPr id="3" name="Date Placeholder 2">
            <a:extLst>
              <a:ext uri="{FF2B5EF4-FFF2-40B4-BE49-F238E27FC236}">
                <a16:creationId xmlns:a16="http://schemas.microsoft.com/office/drawing/2014/main" id="{6A54621F-9A62-4D9C-9926-F5BA919A26C9}"/>
              </a:ext>
            </a:extLst>
          </p:cNvPr>
          <p:cNvSpPr>
            <a:spLocks noGrp="1"/>
          </p:cNvSpPr>
          <p:nvPr>
            <p:ph type="dt" sz="half" idx="10"/>
          </p:nvPr>
        </p:nvSpPr>
        <p:spPr>
          <a:xfrm>
            <a:off x="7696200" y="6346860"/>
            <a:ext cx="990600" cy="320640"/>
          </a:xfrm>
        </p:spPr>
        <p:txBody>
          <a:bodyPr/>
          <a:lstStyle/>
          <a:p>
            <a:r>
              <a:rPr lang="en-US" sz="1400"/>
              <a:t>Feb 2021</a:t>
            </a:r>
            <a:endParaRPr lang="en-GB" sz="1400" dirty="0"/>
          </a:p>
        </p:txBody>
      </p:sp>
    </p:spTree>
    <p:extLst>
      <p:ext uri="{BB962C8B-B14F-4D97-AF65-F5344CB8AC3E}">
        <p14:creationId xmlns:p14="http://schemas.microsoft.com/office/powerpoint/2010/main" val="2573625849"/>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895600" y="304800"/>
            <a:ext cx="3810000" cy="457200"/>
          </a:xfrm>
        </p:spPr>
        <p:txBody>
          <a:bodyPr>
            <a:normAutofit fontScale="90000"/>
          </a:bodyPr>
          <a:lstStyle/>
          <a:p>
            <a:pPr eaLnBrk="1" hangingPunct="1"/>
            <a:r>
              <a:rPr lang="en-GB" dirty="0"/>
              <a:t>XFEL - DESY </a:t>
            </a:r>
            <a:r>
              <a:rPr lang="en-GB" sz="2000" dirty="0"/>
              <a:t>3/4</a:t>
            </a:r>
            <a:endParaRPr lang="en-GB" dirty="0"/>
          </a:p>
        </p:txBody>
      </p:sp>
      <p:sp>
        <p:nvSpPr>
          <p:cNvPr id="9" name="Slide Number Placeholder 8"/>
          <p:cNvSpPr>
            <a:spLocks noGrp="1"/>
          </p:cNvSpPr>
          <p:nvPr>
            <p:ph type="sldNum" sz="quarter" idx="12"/>
          </p:nvPr>
        </p:nvSpPr>
        <p:spPr/>
        <p:txBody>
          <a:bodyPr/>
          <a:lstStyle/>
          <a:p>
            <a:pPr>
              <a:defRPr/>
            </a:pPr>
            <a:fld id="{40EC3D95-031D-4598-8B80-0470E7F8F648}" type="slidenum">
              <a:rPr lang="en-US" smtClean="0"/>
              <a:pPr>
                <a:defRPr/>
              </a:pPr>
              <a:t>59</a:t>
            </a:fld>
            <a:endParaRPr lang="en-US" dirty="0"/>
          </a:p>
        </p:txBody>
      </p:sp>
      <p:pic>
        <p:nvPicPr>
          <p:cNvPr id="6147" name="Picture 3"/>
          <p:cNvPicPr>
            <a:picLocks noChangeAspect="1" noChangeArrowheads="1"/>
          </p:cNvPicPr>
          <p:nvPr/>
        </p:nvPicPr>
        <p:blipFill>
          <a:blip r:embed="rId3" cstate="print"/>
          <a:srcRect/>
          <a:stretch>
            <a:fillRect/>
          </a:stretch>
        </p:blipFill>
        <p:spPr bwMode="auto">
          <a:xfrm>
            <a:off x="1447800" y="762000"/>
            <a:ext cx="6019800" cy="4986338"/>
          </a:xfrm>
          <a:prstGeom prst="rect">
            <a:avLst/>
          </a:prstGeom>
          <a:noFill/>
          <a:ln w="9525">
            <a:noFill/>
            <a:miter lim="800000"/>
            <a:headEnd/>
            <a:tailEnd/>
          </a:ln>
        </p:spPr>
      </p:pic>
      <p:sp>
        <p:nvSpPr>
          <p:cNvPr id="6" name="TextBox 5"/>
          <p:cNvSpPr txBox="1"/>
          <p:nvPr/>
        </p:nvSpPr>
        <p:spPr>
          <a:xfrm>
            <a:off x="914400" y="5748338"/>
            <a:ext cx="8158708" cy="646331"/>
          </a:xfrm>
          <a:prstGeom prst="rect">
            <a:avLst/>
          </a:prstGeom>
          <a:noFill/>
        </p:spPr>
        <p:txBody>
          <a:bodyPr wrap="none" rtlCol="0">
            <a:spAutoFit/>
          </a:bodyPr>
          <a:lstStyle/>
          <a:p>
            <a:r>
              <a:rPr lang="en-US" dirty="0"/>
              <a:t>Cryomodule installation in the tunnel (the XFEL consists out of 101 cryomodules)</a:t>
            </a:r>
          </a:p>
          <a:p>
            <a:r>
              <a:rPr lang="en-US" dirty="0"/>
              <a:t>These days all SC cavities look more less like </a:t>
            </a:r>
            <a:r>
              <a:rPr lang="en-US" dirty="0" err="1"/>
              <a:t>this..a</a:t>
            </a:r>
            <a:r>
              <a:rPr lang="en-US" dirty="0"/>
              <a:t> big </a:t>
            </a:r>
            <a:r>
              <a:rPr lang="en-US" dirty="0" err="1"/>
              <a:t>cryo</a:t>
            </a:r>
            <a:r>
              <a:rPr lang="en-US" dirty="0"/>
              <a:t> vessel and some cavities deep inside </a:t>
            </a:r>
          </a:p>
        </p:txBody>
      </p:sp>
      <p:sp>
        <p:nvSpPr>
          <p:cNvPr id="3" name="Footer Placeholder 2">
            <a:extLst>
              <a:ext uri="{FF2B5EF4-FFF2-40B4-BE49-F238E27FC236}">
                <a16:creationId xmlns:a16="http://schemas.microsoft.com/office/drawing/2014/main" id="{408841AA-EC57-4793-97AE-860FE2EA7AE5}"/>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B6EE35BA-AF18-49C9-8302-FC8E67D24685}"/>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225028097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C7F63AB6-3063-4432-AD93-E316CFAF35E7}" type="slidenum">
              <a:rPr lang="en-US"/>
              <a:pPr>
                <a:defRPr/>
              </a:pPr>
              <a:t>6</a:t>
            </a:fld>
            <a:endParaRPr lang="en-US" dirty="0"/>
          </a:p>
        </p:txBody>
      </p:sp>
      <p:sp>
        <p:nvSpPr>
          <p:cNvPr id="15366" name="Rectangle 2"/>
          <p:cNvSpPr>
            <a:spLocks noGrp="1" noChangeArrowheads="1"/>
          </p:cNvSpPr>
          <p:nvPr>
            <p:ph type="title" idx="4294967295"/>
          </p:nvPr>
        </p:nvSpPr>
        <p:spPr>
          <a:xfrm>
            <a:off x="762000" y="76200"/>
            <a:ext cx="7451725" cy="762000"/>
          </a:xfrm>
        </p:spPr>
        <p:txBody>
          <a:bodyPr/>
          <a:lstStyle/>
          <a:p>
            <a:pPr algn="ctr" eaLnBrk="1" hangingPunct="1"/>
            <a:r>
              <a:rPr lang="en-GB" dirty="0"/>
              <a:t>Motivation </a:t>
            </a:r>
            <a:r>
              <a:rPr lang="en-GB" sz="2000" dirty="0"/>
              <a:t>(3/5)</a:t>
            </a:r>
          </a:p>
        </p:txBody>
      </p:sp>
      <p:pic>
        <p:nvPicPr>
          <p:cNvPr id="3" name="Picture 2"/>
          <p:cNvPicPr>
            <a:picLocks noChangeAspect="1"/>
          </p:cNvPicPr>
          <p:nvPr/>
        </p:nvPicPr>
        <p:blipFill>
          <a:blip r:embed="rId3"/>
          <a:stretch>
            <a:fillRect/>
          </a:stretch>
        </p:blipFill>
        <p:spPr>
          <a:xfrm>
            <a:off x="533400" y="791306"/>
            <a:ext cx="7848600" cy="5433648"/>
          </a:xfrm>
          <a:prstGeom prst="rect">
            <a:avLst/>
          </a:prstGeom>
        </p:spPr>
      </p:pic>
      <p:sp>
        <p:nvSpPr>
          <p:cNvPr id="4" name="Footer Placeholder 3">
            <a:extLst>
              <a:ext uri="{FF2B5EF4-FFF2-40B4-BE49-F238E27FC236}">
                <a16:creationId xmlns:a16="http://schemas.microsoft.com/office/drawing/2014/main" id="{D1CE0768-9ABD-4D49-8A98-EA6A447457E8}"/>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1E88703A-F2FB-41F7-9CD1-11D4221440BE}"/>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543977640"/>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14300" y="68835"/>
            <a:ext cx="8915400" cy="457200"/>
          </a:xfrm>
        </p:spPr>
        <p:txBody>
          <a:bodyPr>
            <a:noAutofit/>
          </a:bodyPr>
          <a:lstStyle/>
          <a:p>
            <a:pPr algn="ctr" eaLnBrk="1" hangingPunct="1"/>
            <a:r>
              <a:rPr lang="en-GB" sz="2800" dirty="0"/>
              <a:t>XFEL–DESY   the  blade tuner, as used also in the LHC </a:t>
            </a:r>
            <a:r>
              <a:rPr lang="en-GB" sz="1200" dirty="0"/>
              <a:t>(4/4)</a:t>
            </a:r>
          </a:p>
        </p:txBody>
      </p:sp>
      <p:sp>
        <p:nvSpPr>
          <p:cNvPr id="9" name="Slide Number Placeholder 8"/>
          <p:cNvSpPr>
            <a:spLocks noGrp="1"/>
          </p:cNvSpPr>
          <p:nvPr>
            <p:ph type="sldNum" sz="quarter" idx="12"/>
          </p:nvPr>
        </p:nvSpPr>
        <p:spPr/>
        <p:txBody>
          <a:bodyPr/>
          <a:lstStyle/>
          <a:p>
            <a:pPr>
              <a:defRPr/>
            </a:pPr>
            <a:fld id="{C6057839-4049-4295-9294-51178FAC30BC}" type="slidenum">
              <a:rPr lang="en-US" smtClean="0"/>
              <a:pPr>
                <a:defRPr/>
              </a:pPr>
              <a:t>60</a:t>
            </a:fld>
            <a:endParaRPr lang="en-US" dirty="0"/>
          </a:p>
        </p:txBody>
      </p:sp>
      <p:sp>
        <p:nvSpPr>
          <p:cNvPr id="3" name="Footer Placeholder 2">
            <a:extLst>
              <a:ext uri="{FF2B5EF4-FFF2-40B4-BE49-F238E27FC236}">
                <a16:creationId xmlns:a16="http://schemas.microsoft.com/office/drawing/2014/main" id="{88A2A5DB-CDF9-4068-B003-F47B5C3F45E3}"/>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3EEDD73F-1879-493E-B8F9-E168B62367A8}"/>
              </a:ext>
            </a:extLst>
          </p:cNvPr>
          <p:cNvSpPr>
            <a:spLocks noGrp="1"/>
          </p:cNvSpPr>
          <p:nvPr>
            <p:ph type="dt" sz="half" idx="10"/>
          </p:nvPr>
        </p:nvSpPr>
        <p:spPr/>
        <p:txBody>
          <a:bodyPr/>
          <a:lstStyle/>
          <a:p>
            <a:r>
              <a:rPr lang="en-US"/>
              <a:t>Feb 2021</a:t>
            </a:r>
            <a:endParaRPr lang="en-GB" dirty="0"/>
          </a:p>
        </p:txBody>
      </p:sp>
      <p:pic>
        <p:nvPicPr>
          <p:cNvPr id="5" name="Picture 4" descr="Diagram, engineering drawing&#10;&#10;Description automatically generated">
            <a:extLst>
              <a:ext uri="{FF2B5EF4-FFF2-40B4-BE49-F238E27FC236}">
                <a16:creationId xmlns:a16="http://schemas.microsoft.com/office/drawing/2014/main" id="{634E3AA3-1B73-4C83-8C73-86BC20246C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785370"/>
            <a:ext cx="3459701" cy="5438152"/>
          </a:xfrm>
          <a:prstGeom prst="rect">
            <a:avLst/>
          </a:prstGeom>
        </p:spPr>
      </p:pic>
      <p:sp>
        <p:nvSpPr>
          <p:cNvPr id="7" name="TextBox 6">
            <a:extLst>
              <a:ext uri="{FF2B5EF4-FFF2-40B4-BE49-F238E27FC236}">
                <a16:creationId xmlns:a16="http://schemas.microsoft.com/office/drawing/2014/main" id="{1BA2E5AA-9255-41C9-A51A-EAF12812038F}"/>
              </a:ext>
            </a:extLst>
          </p:cNvPr>
          <p:cNvSpPr txBox="1"/>
          <p:nvPr/>
        </p:nvSpPr>
        <p:spPr>
          <a:xfrm>
            <a:off x="4214387" y="637014"/>
            <a:ext cx="4450642" cy="5755422"/>
          </a:xfrm>
          <a:prstGeom prst="rect">
            <a:avLst/>
          </a:prstGeom>
          <a:noFill/>
        </p:spPr>
        <p:txBody>
          <a:bodyPr wrap="none" rtlCol="0">
            <a:spAutoFit/>
          </a:bodyPr>
          <a:lstStyle/>
          <a:p>
            <a:r>
              <a:rPr lang="en-GB" sz="1600" dirty="0"/>
              <a:t>Contrary to the case of LEP cavities , the LHC</a:t>
            </a:r>
          </a:p>
          <a:p>
            <a:r>
              <a:rPr lang="en-GB" sz="1600" dirty="0"/>
              <a:t>cavity tuner is purely mechanical in order to provide</a:t>
            </a:r>
          </a:p>
          <a:p>
            <a:r>
              <a:rPr lang="en-GB" sz="1600" dirty="0"/>
              <a:t>the large tuning range at full speed required to</a:t>
            </a:r>
          </a:p>
          <a:p>
            <a:r>
              <a:rPr lang="en-GB" sz="1600" dirty="0"/>
              <a:t>compensate beam loading. The cavity cradle, with its</a:t>
            </a:r>
          </a:p>
          <a:p>
            <a:r>
              <a:rPr lang="en-GB" sz="1600" dirty="0"/>
              <a:t>two thick end plates joined by four columns forms a</a:t>
            </a:r>
          </a:p>
          <a:p>
            <a:r>
              <a:rPr lang="en-GB" sz="1600" dirty="0"/>
              <a:t>rigid assembly, free of harmful resonances, which can</a:t>
            </a:r>
          </a:p>
          <a:p>
            <a:r>
              <a:rPr lang="en-GB" sz="1600" dirty="0"/>
              <a:t>take the strong tuning forces (~ 20 </a:t>
            </a:r>
            <a:r>
              <a:rPr lang="en-GB" sz="1600" dirty="0" err="1"/>
              <a:t>kN</a:t>
            </a:r>
            <a:r>
              <a:rPr lang="en-GB" sz="1600" dirty="0"/>
              <a:t>) without</a:t>
            </a:r>
          </a:p>
          <a:p>
            <a:r>
              <a:rPr lang="en-GB" sz="1600" dirty="0"/>
              <a:t>excessive deformation. The cavity end plate and the</a:t>
            </a:r>
          </a:p>
          <a:p>
            <a:r>
              <a:rPr lang="en-GB" sz="1600" dirty="0"/>
              <a:t>cradle end plate are pulled together via thin (0.75 mm)</a:t>
            </a:r>
          </a:p>
          <a:p>
            <a:r>
              <a:rPr lang="en-GB" sz="1600" dirty="0"/>
              <a:t>stainless-steel blades and torsion shafts with long lever</a:t>
            </a:r>
          </a:p>
          <a:p>
            <a:r>
              <a:rPr lang="en-GB" sz="1600" dirty="0"/>
              <a:t>arms (Figure  </a:t>
            </a:r>
            <a:r>
              <a:rPr lang="en-GB" sz="1600" dirty="0">
                <a:solidFill>
                  <a:srgbClr val="FF0000"/>
                </a:solidFill>
              </a:rPr>
              <a:t>LEFT</a:t>
            </a:r>
            <a:r>
              <a:rPr lang="en-GB" sz="1600" dirty="0"/>
              <a:t>). This arrangement provides a lever</a:t>
            </a:r>
          </a:p>
          <a:p>
            <a:r>
              <a:rPr lang="en-GB" sz="1600" dirty="0"/>
              <a:t>action (ratio 14:1) without sliding parts or backlash.</a:t>
            </a:r>
          </a:p>
          <a:p>
            <a:r>
              <a:rPr lang="en-GB" sz="1600" dirty="0"/>
              <a:t>The internal stresses (290 </a:t>
            </a:r>
            <a:r>
              <a:rPr lang="en-GB" sz="1600" dirty="0" err="1"/>
              <a:t>Mpa</a:t>
            </a:r>
            <a:r>
              <a:rPr lang="en-GB" sz="1600" dirty="0"/>
              <a:t>) inside the blades stay</a:t>
            </a:r>
          </a:p>
          <a:p>
            <a:r>
              <a:rPr lang="en-GB" sz="1600" dirty="0"/>
              <a:t>below the elastic limit. The axial force and movement</a:t>
            </a:r>
          </a:p>
          <a:p>
            <a:r>
              <a:rPr lang="en-GB" sz="1600" dirty="0"/>
              <a:t>at the extremities of the two lever arms, inside the cold</a:t>
            </a:r>
          </a:p>
          <a:p>
            <a:r>
              <a:rPr lang="en-GB" sz="1600" dirty="0"/>
              <a:t>cradle, are transferred to the outside via two thin-</a:t>
            </a:r>
          </a:p>
          <a:p>
            <a:r>
              <a:rPr lang="en-GB" sz="1600" dirty="0"/>
              <a:t>walled stainless-steel cylinders acting as counterrotating </a:t>
            </a:r>
          </a:p>
          <a:p>
            <a:r>
              <a:rPr lang="en-GB" sz="1600" dirty="0"/>
              <a:t>torsion shafts The latter are driven by stainless steel cables</a:t>
            </a:r>
          </a:p>
          <a:p>
            <a:r>
              <a:rPr lang="en-GB" sz="1600" dirty="0"/>
              <a:t>(∅ = 3 mm) providing again a transmission without</a:t>
            </a:r>
          </a:p>
          <a:p>
            <a:r>
              <a:rPr lang="en-GB" sz="1600" dirty="0"/>
              <a:t>friction or backlash. Furthermore, this system allows </a:t>
            </a:r>
          </a:p>
          <a:p>
            <a:r>
              <a:rPr lang="en-GB" sz="1600" dirty="0"/>
              <a:t>displacement of the cradle during cooldown and provides</a:t>
            </a:r>
          </a:p>
          <a:p>
            <a:r>
              <a:rPr lang="en-GB" sz="1600" dirty="0"/>
              <a:t>a low heat conductance.</a:t>
            </a:r>
          </a:p>
          <a:p>
            <a:r>
              <a:rPr lang="en-GB" sz="1600" dirty="0"/>
              <a:t>From: </a:t>
            </a:r>
            <a:r>
              <a:rPr lang="en-GB" sz="1600" dirty="0" err="1"/>
              <a:t>Boussard</a:t>
            </a:r>
            <a:r>
              <a:rPr lang="en-GB" sz="1600" dirty="0"/>
              <a:t> et al PAC 1999  The LHC SC cavities</a:t>
            </a:r>
          </a:p>
        </p:txBody>
      </p:sp>
    </p:spTree>
    <p:extLst>
      <p:ext uri="{BB962C8B-B14F-4D97-AF65-F5344CB8AC3E}">
        <p14:creationId xmlns:p14="http://schemas.microsoft.com/office/powerpoint/2010/main" val="449024410"/>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0" y="228600"/>
            <a:ext cx="6853238" cy="457200"/>
          </a:xfrm>
        </p:spPr>
        <p:txBody>
          <a:bodyPr>
            <a:normAutofit fontScale="90000"/>
          </a:bodyPr>
          <a:lstStyle/>
          <a:p>
            <a:pPr eaLnBrk="1" hangingPunct="1"/>
            <a:r>
              <a:rPr lang="en-GB" dirty="0"/>
              <a:t>CEBAF - JLAB</a:t>
            </a:r>
          </a:p>
        </p:txBody>
      </p:sp>
      <p:sp>
        <p:nvSpPr>
          <p:cNvPr id="9" name="Slide Number Placeholder 8"/>
          <p:cNvSpPr>
            <a:spLocks noGrp="1"/>
          </p:cNvSpPr>
          <p:nvPr>
            <p:ph type="sldNum" sz="quarter" idx="12"/>
          </p:nvPr>
        </p:nvSpPr>
        <p:spPr/>
        <p:txBody>
          <a:bodyPr/>
          <a:lstStyle/>
          <a:p>
            <a:pPr>
              <a:defRPr/>
            </a:pPr>
            <a:fld id="{7499C4E0-E30D-4534-ACC1-3EAC57505388}" type="slidenum">
              <a:rPr lang="en-US" smtClean="0"/>
              <a:pPr>
                <a:defRPr/>
              </a:pPr>
              <a:t>61</a:t>
            </a:fld>
            <a:endParaRPr lang="en-US" dirty="0"/>
          </a:p>
        </p:txBody>
      </p:sp>
      <p:pic>
        <p:nvPicPr>
          <p:cNvPr id="7171" name="Picture 3"/>
          <p:cNvPicPr>
            <a:picLocks noChangeAspect="1" noChangeArrowheads="1"/>
          </p:cNvPicPr>
          <p:nvPr/>
        </p:nvPicPr>
        <p:blipFill>
          <a:blip r:embed="rId3" cstate="print"/>
          <a:srcRect/>
          <a:stretch>
            <a:fillRect/>
          </a:stretch>
        </p:blipFill>
        <p:spPr bwMode="auto">
          <a:xfrm>
            <a:off x="1019908" y="876300"/>
            <a:ext cx="4576763" cy="5105400"/>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5EF1F660-ACDE-4B90-B977-73993C1CB749}"/>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C5B8708D-5E02-49EB-BC69-9E0672F1F257}"/>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47FA9152-13B1-4C47-AF5E-4ECAC5166440}"/>
              </a:ext>
            </a:extLst>
          </p:cNvPr>
          <p:cNvSpPr txBox="1"/>
          <p:nvPr/>
        </p:nvSpPr>
        <p:spPr>
          <a:xfrm>
            <a:off x="5715000" y="880145"/>
            <a:ext cx="3594471" cy="4801314"/>
          </a:xfrm>
          <a:prstGeom prst="rect">
            <a:avLst/>
          </a:prstGeom>
          <a:noFill/>
        </p:spPr>
        <p:txBody>
          <a:bodyPr wrap="square" rtlCol="0">
            <a:spAutoFit/>
          </a:bodyPr>
          <a:lstStyle/>
          <a:p>
            <a:r>
              <a:rPr lang="en-US" dirty="0"/>
              <a:t>Here we see the different production</a:t>
            </a:r>
          </a:p>
          <a:p>
            <a:r>
              <a:rPr lang="en-US" dirty="0"/>
              <a:t>Stages of those SC cavities</a:t>
            </a:r>
          </a:p>
          <a:p>
            <a:r>
              <a:rPr lang="en-US" dirty="0"/>
              <a:t>Half shells to start with for each cell</a:t>
            </a:r>
          </a:p>
          <a:p>
            <a:r>
              <a:rPr lang="en-US" dirty="0"/>
              <a:t>Waveguide port couplers</a:t>
            </a:r>
          </a:p>
          <a:p>
            <a:r>
              <a:rPr lang="en-US" dirty="0"/>
              <a:t>One waveguide for the RF-in</a:t>
            </a:r>
          </a:p>
          <a:p>
            <a:r>
              <a:rPr lang="en-US" dirty="0"/>
              <a:t>The other for HOMs –out</a:t>
            </a:r>
          </a:p>
          <a:p>
            <a:endParaRPr lang="en-US" dirty="0"/>
          </a:p>
          <a:p>
            <a:r>
              <a:rPr lang="en-US" dirty="0"/>
              <a:t>Note that practically ALL SC multiple</a:t>
            </a:r>
          </a:p>
          <a:p>
            <a:r>
              <a:rPr lang="en-US" dirty="0"/>
              <a:t>cell cavities are operated in the</a:t>
            </a:r>
          </a:p>
          <a:p>
            <a:r>
              <a:rPr lang="en-US" dirty="0"/>
              <a:t>standing wave mode (in contrast to </a:t>
            </a:r>
          </a:p>
          <a:p>
            <a:r>
              <a:rPr lang="en-US" dirty="0"/>
              <a:t>NC multiple cell cavities which are</a:t>
            </a:r>
          </a:p>
          <a:p>
            <a:r>
              <a:rPr lang="en-US" dirty="0"/>
              <a:t>often in travelling wave mode…some </a:t>
            </a:r>
          </a:p>
          <a:p>
            <a:r>
              <a:rPr lang="en-US" dirty="0"/>
              <a:t>of them in forward traveling wave</a:t>
            </a:r>
          </a:p>
          <a:p>
            <a:r>
              <a:rPr lang="en-US" dirty="0"/>
              <a:t>mode ..some using backward waves</a:t>
            </a:r>
          </a:p>
          <a:p>
            <a:r>
              <a:rPr lang="en-US" dirty="0"/>
              <a:t>This (trav. wave) allows more bandwidth</a:t>
            </a:r>
          </a:p>
          <a:p>
            <a:r>
              <a:rPr lang="en-US" dirty="0"/>
              <a:t>and is also applied for heavy</a:t>
            </a:r>
          </a:p>
          <a:p>
            <a:r>
              <a:rPr lang="en-US" dirty="0" err="1"/>
              <a:t>beamloading</a:t>
            </a:r>
            <a:endParaRPr lang="en-GB" dirty="0"/>
          </a:p>
        </p:txBody>
      </p:sp>
    </p:spTree>
    <p:extLst>
      <p:ext uri="{BB962C8B-B14F-4D97-AF65-F5344CB8AC3E}">
        <p14:creationId xmlns:p14="http://schemas.microsoft.com/office/powerpoint/2010/main" val="1805202313"/>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828800" y="304800"/>
            <a:ext cx="7310438" cy="457200"/>
          </a:xfrm>
        </p:spPr>
        <p:txBody>
          <a:bodyPr>
            <a:normAutofit fontScale="90000"/>
          </a:bodyPr>
          <a:lstStyle/>
          <a:p>
            <a:pPr eaLnBrk="1" hangingPunct="1"/>
            <a:r>
              <a:rPr lang="en-GB" dirty="0"/>
              <a:t>SPL - CERN/ SNS - ORNL</a:t>
            </a:r>
          </a:p>
        </p:txBody>
      </p:sp>
      <p:sp>
        <p:nvSpPr>
          <p:cNvPr id="9" name="Slide Number Placeholder 8"/>
          <p:cNvSpPr>
            <a:spLocks noGrp="1"/>
          </p:cNvSpPr>
          <p:nvPr>
            <p:ph type="sldNum" sz="quarter" idx="12"/>
          </p:nvPr>
        </p:nvSpPr>
        <p:spPr/>
        <p:txBody>
          <a:bodyPr/>
          <a:lstStyle/>
          <a:p>
            <a:pPr>
              <a:defRPr/>
            </a:pPr>
            <a:fld id="{3E04284B-8B64-4D73-B019-7D7F63EFA13E}" type="slidenum">
              <a:rPr lang="en-US" smtClean="0"/>
              <a:pPr>
                <a:defRPr/>
              </a:pPr>
              <a:t>62</a:t>
            </a:fld>
            <a:endParaRPr lang="en-US" dirty="0"/>
          </a:p>
        </p:txBody>
      </p:sp>
      <p:pic>
        <p:nvPicPr>
          <p:cNvPr id="8195" name="Picture 3"/>
          <p:cNvPicPr>
            <a:picLocks noChangeAspect="1" noChangeArrowheads="1"/>
          </p:cNvPicPr>
          <p:nvPr/>
        </p:nvPicPr>
        <p:blipFill>
          <a:blip r:embed="rId3" cstate="print"/>
          <a:srcRect/>
          <a:stretch>
            <a:fillRect/>
          </a:stretch>
        </p:blipFill>
        <p:spPr bwMode="auto">
          <a:xfrm>
            <a:off x="1600200" y="1066800"/>
            <a:ext cx="6705600" cy="4532313"/>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2E01BD9F-D92C-4C91-ACAD-43EA92444F6E}"/>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6C1C6341-FDEA-4A68-8799-8FCB2675BC29}"/>
              </a:ext>
            </a:extLst>
          </p:cNvPr>
          <p:cNvSpPr>
            <a:spLocks noGrp="1"/>
          </p:cNvSpPr>
          <p:nvPr>
            <p:ph type="dt" sz="half" idx="10"/>
          </p:nvPr>
        </p:nvSpPr>
        <p:spPr/>
        <p:txBody>
          <a:bodyPr/>
          <a:lstStyle/>
          <a:p>
            <a:r>
              <a:rPr lang="en-US"/>
              <a:t>Feb 2021</a:t>
            </a:r>
            <a:endParaRPr lang="en-GB" dirty="0"/>
          </a:p>
        </p:txBody>
      </p:sp>
      <p:sp>
        <p:nvSpPr>
          <p:cNvPr id="6" name="TextBox 5"/>
          <p:cNvSpPr txBox="1"/>
          <p:nvPr/>
        </p:nvSpPr>
        <p:spPr>
          <a:xfrm>
            <a:off x="762000" y="3844787"/>
            <a:ext cx="2895600" cy="1754326"/>
          </a:xfrm>
          <a:prstGeom prst="rect">
            <a:avLst/>
          </a:prstGeom>
          <a:solidFill>
            <a:srgbClr val="FFC000"/>
          </a:solidFill>
        </p:spPr>
        <p:txBody>
          <a:bodyPr wrap="square" rtlCol="0">
            <a:spAutoFit/>
          </a:bodyPr>
          <a:lstStyle/>
          <a:p>
            <a:r>
              <a:rPr lang="en-US" dirty="0"/>
              <a:t>704 MHz SRF cavity R&amp;D study to upgrade the CERN injectors with a high intensity superconducting RF proton </a:t>
            </a:r>
            <a:r>
              <a:rPr lang="en-US" dirty="0" err="1"/>
              <a:t>linac</a:t>
            </a:r>
            <a:r>
              <a:rPr lang="en-US" dirty="0"/>
              <a:t> (SPL); however, the SPL did never “fly”</a:t>
            </a:r>
          </a:p>
        </p:txBody>
      </p:sp>
    </p:spTree>
    <p:extLst>
      <p:ext uri="{BB962C8B-B14F-4D97-AF65-F5344CB8AC3E}">
        <p14:creationId xmlns:p14="http://schemas.microsoft.com/office/powerpoint/2010/main" val="1451411505"/>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290638" y="304800"/>
            <a:ext cx="7848600" cy="457200"/>
          </a:xfrm>
        </p:spPr>
        <p:txBody>
          <a:bodyPr>
            <a:normAutofit fontScale="90000"/>
          </a:bodyPr>
          <a:lstStyle/>
          <a:p>
            <a:pPr eaLnBrk="1" hangingPunct="1"/>
            <a:r>
              <a:rPr lang="en-GB" dirty="0"/>
              <a:t>Heavy Ion accelerators ATLAS - ANL</a:t>
            </a:r>
          </a:p>
        </p:txBody>
      </p:sp>
      <p:sp>
        <p:nvSpPr>
          <p:cNvPr id="9" name="Slide Number Placeholder 8"/>
          <p:cNvSpPr>
            <a:spLocks noGrp="1"/>
          </p:cNvSpPr>
          <p:nvPr>
            <p:ph type="sldNum" sz="quarter" idx="12"/>
          </p:nvPr>
        </p:nvSpPr>
        <p:spPr/>
        <p:txBody>
          <a:bodyPr/>
          <a:lstStyle/>
          <a:p>
            <a:pPr>
              <a:defRPr/>
            </a:pPr>
            <a:fld id="{86B9715D-0E7D-46A1-8470-4776317EA454}" type="slidenum">
              <a:rPr lang="en-US" smtClean="0"/>
              <a:pPr>
                <a:defRPr/>
              </a:pPr>
              <a:t>63</a:t>
            </a:fld>
            <a:endParaRPr lang="en-US" dirty="0"/>
          </a:p>
        </p:txBody>
      </p:sp>
      <p:pic>
        <p:nvPicPr>
          <p:cNvPr id="9219" name="Picture 3"/>
          <p:cNvPicPr>
            <a:picLocks noChangeAspect="1" noChangeArrowheads="1"/>
          </p:cNvPicPr>
          <p:nvPr/>
        </p:nvPicPr>
        <p:blipFill>
          <a:blip r:embed="rId3" cstate="print"/>
          <a:srcRect/>
          <a:stretch>
            <a:fillRect/>
          </a:stretch>
        </p:blipFill>
        <p:spPr bwMode="auto">
          <a:xfrm>
            <a:off x="533400" y="978694"/>
            <a:ext cx="4014788" cy="5014912"/>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3768FE25-693A-4478-8847-8EC349177FF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E0B5844D-88B2-461C-87FD-E690C509966F}"/>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0E8CFC40-CC57-471D-96F7-3BD3F041F752}"/>
              </a:ext>
            </a:extLst>
          </p:cNvPr>
          <p:cNvSpPr txBox="1"/>
          <p:nvPr/>
        </p:nvSpPr>
        <p:spPr>
          <a:xfrm>
            <a:off x="4595814" y="1128080"/>
            <a:ext cx="4533292" cy="861774"/>
          </a:xfrm>
          <a:prstGeom prst="rect">
            <a:avLst/>
          </a:prstGeom>
          <a:noFill/>
        </p:spPr>
        <p:txBody>
          <a:bodyPr wrap="none" rtlCol="0">
            <a:spAutoFit/>
          </a:bodyPr>
          <a:lstStyle/>
          <a:p>
            <a:r>
              <a:rPr lang="en-US" dirty="0"/>
              <a:t>This is kind of similar to a NC spiral resonator from </a:t>
            </a:r>
          </a:p>
          <a:p>
            <a:r>
              <a:rPr lang="en-US" dirty="0"/>
              <a:t>GSI for 27Mhz (EPAC 88); nice photo not available</a:t>
            </a:r>
          </a:p>
          <a:p>
            <a:r>
              <a:rPr lang="en-GB" sz="1400" dirty="0"/>
              <a:t>https://accelconf.web.cern.ch/e88/PDF/EPAC1988_1140.PDF</a:t>
            </a:r>
          </a:p>
        </p:txBody>
      </p:sp>
      <p:pic>
        <p:nvPicPr>
          <p:cNvPr id="6" name="Picture 5" descr="Background pattern&#10;&#10;Description automatically generated">
            <a:extLst>
              <a:ext uri="{FF2B5EF4-FFF2-40B4-BE49-F238E27FC236}">
                <a16:creationId xmlns:a16="http://schemas.microsoft.com/office/drawing/2014/main" id="{8F1169D5-6E94-4A16-9060-85FFE65C42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3099" y="2186485"/>
            <a:ext cx="3993701" cy="2653622"/>
          </a:xfrm>
          <a:prstGeom prst="rect">
            <a:avLst/>
          </a:prstGeom>
        </p:spPr>
      </p:pic>
      <p:sp>
        <p:nvSpPr>
          <p:cNvPr id="5" name="TextBox 4">
            <a:extLst>
              <a:ext uri="{FF2B5EF4-FFF2-40B4-BE49-F238E27FC236}">
                <a16:creationId xmlns:a16="http://schemas.microsoft.com/office/drawing/2014/main" id="{5275285D-09B7-4B68-B561-812AC1D0674B}"/>
              </a:ext>
            </a:extLst>
          </p:cNvPr>
          <p:cNvSpPr txBox="1"/>
          <p:nvPr/>
        </p:nvSpPr>
        <p:spPr>
          <a:xfrm>
            <a:off x="4693099" y="4947166"/>
            <a:ext cx="4431598" cy="307777"/>
          </a:xfrm>
          <a:prstGeom prst="rect">
            <a:avLst/>
          </a:prstGeom>
          <a:noFill/>
        </p:spPr>
        <p:txBody>
          <a:bodyPr wrap="none" rtlCol="0">
            <a:spAutoFit/>
          </a:bodyPr>
          <a:lstStyle/>
          <a:p>
            <a:r>
              <a:rPr lang="en-US" sz="1400" dirty="0"/>
              <a:t>Photo of a GSI spiral  resonator(not the 27 MHz version, but NC)</a:t>
            </a:r>
            <a:endParaRPr lang="en-GB" sz="1400" dirty="0"/>
          </a:p>
        </p:txBody>
      </p:sp>
      <p:sp>
        <p:nvSpPr>
          <p:cNvPr id="7" name="TextBox 6">
            <a:extLst>
              <a:ext uri="{FF2B5EF4-FFF2-40B4-BE49-F238E27FC236}">
                <a16:creationId xmlns:a16="http://schemas.microsoft.com/office/drawing/2014/main" id="{CAC723EC-3FE1-4EED-856A-04BDCD2690B1}"/>
              </a:ext>
            </a:extLst>
          </p:cNvPr>
          <p:cNvSpPr txBox="1"/>
          <p:nvPr/>
        </p:nvSpPr>
        <p:spPr>
          <a:xfrm>
            <a:off x="609600" y="1073902"/>
            <a:ext cx="1726114" cy="923330"/>
          </a:xfrm>
          <a:prstGeom prst="rect">
            <a:avLst/>
          </a:prstGeom>
          <a:noFill/>
        </p:spPr>
        <p:txBody>
          <a:bodyPr wrap="none" rtlCol="0">
            <a:spAutoFit/>
          </a:bodyPr>
          <a:lstStyle/>
          <a:p>
            <a:r>
              <a:rPr lang="en-US" dirty="0"/>
              <a:t>Excitation via tank</a:t>
            </a:r>
          </a:p>
          <a:p>
            <a:r>
              <a:rPr lang="en-US" dirty="0"/>
              <a:t>probe or loop</a:t>
            </a:r>
          </a:p>
          <a:p>
            <a:r>
              <a:rPr lang="en-US" dirty="0"/>
              <a:t>“antenna”</a:t>
            </a:r>
            <a:endParaRPr lang="en-GB" dirty="0"/>
          </a:p>
        </p:txBody>
      </p:sp>
    </p:spTree>
    <p:extLst>
      <p:ext uri="{BB962C8B-B14F-4D97-AF65-F5344CB8AC3E}">
        <p14:creationId xmlns:p14="http://schemas.microsoft.com/office/powerpoint/2010/main" val="1207463530"/>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62000" y="228600"/>
            <a:ext cx="9139238" cy="457200"/>
          </a:xfrm>
        </p:spPr>
        <p:txBody>
          <a:bodyPr>
            <a:normAutofit fontScale="90000"/>
          </a:bodyPr>
          <a:lstStyle/>
          <a:p>
            <a:pPr eaLnBrk="1" hangingPunct="1"/>
            <a:r>
              <a:rPr lang="en-GB" dirty="0"/>
              <a:t>Shapes of heavy ion accelerator cavities</a:t>
            </a:r>
          </a:p>
        </p:txBody>
      </p:sp>
      <p:sp>
        <p:nvSpPr>
          <p:cNvPr id="14" name="Slide Number Placeholder 13"/>
          <p:cNvSpPr>
            <a:spLocks noGrp="1"/>
          </p:cNvSpPr>
          <p:nvPr>
            <p:ph type="sldNum" sz="quarter" idx="12"/>
          </p:nvPr>
        </p:nvSpPr>
        <p:spPr/>
        <p:txBody>
          <a:bodyPr/>
          <a:lstStyle/>
          <a:p>
            <a:pPr>
              <a:defRPr/>
            </a:pPr>
            <a:fld id="{3DD51133-A124-492B-A036-16465AB87232}" type="slidenum">
              <a:rPr lang="en-US" smtClean="0"/>
              <a:pPr>
                <a:defRPr/>
              </a:pPr>
              <a:t>64</a:t>
            </a:fld>
            <a:endParaRPr lang="en-US" dirty="0"/>
          </a:p>
        </p:txBody>
      </p:sp>
      <p:pic>
        <p:nvPicPr>
          <p:cNvPr id="10243" name="Picture 3"/>
          <p:cNvPicPr>
            <a:picLocks noChangeAspect="1" noChangeArrowheads="1"/>
          </p:cNvPicPr>
          <p:nvPr/>
        </p:nvPicPr>
        <p:blipFill>
          <a:blip r:embed="rId3" cstate="print"/>
          <a:srcRect/>
          <a:stretch>
            <a:fillRect/>
          </a:stretch>
        </p:blipFill>
        <p:spPr bwMode="auto">
          <a:xfrm>
            <a:off x="3733799" y="1187450"/>
            <a:ext cx="1778000" cy="1905000"/>
          </a:xfrm>
          <a:prstGeom prst="rect">
            <a:avLst/>
          </a:prstGeom>
          <a:noFill/>
          <a:ln w="9525">
            <a:noFill/>
            <a:miter lim="800000"/>
            <a:headEnd/>
            <a:tailEnd/>
          </a:ln>
        </p:spPr>
      </p:pic>
      <p:pic>
        <p:nvPicPr>
          <p:cNvPr id="10244" name="Picture 4"/>
          <p:cNvPicPr>
            <a:picLocks noChangeAspect="1" noChangeArrowheads="1"/>
          </p:cNvPicPr>
          <p:nvPr/>
        </p:nvPicPr>
        <p:blipFill>
          <a:blip r:embed="rId4" cstate="print"/>
          <a:srcRect/>
          <a:stretch>
            <a:fillRect/>
          </a:stretch>
        </p:blipFill>
        <p:spPr bwMode="auto">
          <a:xfrm>
            <a:off x="990600" y="1981200"/>
            <a:ext cx="1651000" cy="3225800"/>
          </a:xfrm>
          <a:prstGeom prst="rect">
            <a:avLst/>
          </a:prstGeom>
          <a:noFill/>
          <a:ln w="9525">
            <a:noFill/>
            <a:miter lim="800000"/>
            <a:headEnd/>
            <a:tailEnd/>
          </a:ln>
        </p:spPr>
      </p:pic>
      <p:pic>
        <p:nvPicPr>
          <p:cNvPr id="10245" name="Picture 5"/>
          <p:cNvPicPr>
            <a:picLocks noChangeAspect="1" noChangeArrowheads="1"/>
          </p:cNvPicPr>
          <p:nvPr/>
        </p:nvPicPr>
        <p:blipFill>
          <a:blip r:embed="rId5" cstate="print"/>
          <a:srcRect/>
          <a:stretch>
            <a:fillRect/>
          </a:stretch>
        </p:blipFill>
        <p:spPr bwMode="auto">
          <a:xfrm>
            <a:off x="6172200" y="990600"/>
            <a:ext cx="2730500" cy="2298700"/>
          </a:xfrm>
          <a:prstGeom prst="rect">
            <a:avLst/>
          </a:prstGeom>
          <a:noFill/>
          <a:ln w="9525">
            <a:noFill/>
            <a:miter lim="800000"/>
            <a:headEnd/>
            <a:tailEnd/>
          </a:ln>
        </p:spPr>
      </p:pic>
      <p:pic>
        <p:nvPicPr>
          <p:cNvPr id="10247" name="Picture 7"/>
          <p:cNvPicPr>
            <a:picLocks noChangeAspect="1" noChangeArrowheads="1"/>
          </p:cNvPicPr>
          <p:nvPr/>
        </p:nvPicPr>
        <p:blipFill>
          <a:blip r:embed="rId6" cstate="print"/>
          <a:srcRect/>
          <a:stretch>
            <a:fillRect/>
          </a:stretch>
        </p:blipFill>
        <p:spPr bwMode="auto">
          <a:xfrm>
            <a:off x="7086600" y="3437792"/>
            <a:ext cx="1879600" cy="2019300"/>
          </a:xfrm>
          <a:prstGeom prst="rect">
            <a:avLst/>
          </a:prstGeom>
          <a:noFill/>
          <a:ln w="9525">
            <a:noFill/>
            <a:miter lim="800000"/>
            <a:headEnd/>
            <a:tailEnd/>
          </a:ln>
        </p:spPr>
      </p:pic>
      <p:pic>
        <p:nvPicPr>
          <p:cNvPr id="10248" name="Picture 8"/>
          <p:cNvPicPr>
            <a:picLocks noChangeAspect="1" noChangeArrowheads="1"/>
          </p:cNvPicPr>
          <p:nvPr/>
        </p:nvPicPr>
        <p:blipFill>
          <a:blip r:embed="rId7" cstate="print"/>
          <a:srcRect/>
          <a:stretch>
            <a:fillRect/>
          </a:stretch>
        </p:blipFill>
        <p:spPr bwMode="auto">
          <a:xfrm>
            <a:off x="3282950" y="3337170"/>
            <a:ext cx="3492500" cy="2590800"/>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C287CCE4-5992-41D4-B34C-472D8BDD199C}"/>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9DC15EB2-2151-4753-B639-823CF80709C2}"/>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18713EBF-27D1-48D1-A2CF-8CDB07A4A5C7}"/>
              </a:ext>
            </a:extLst>
          </p:cNvPr>
          <p:cNvSpPr txBox="1"/>
          <p:nvPr/>
        </p:nvSpPr>
        <p:spPr>
          <a:xfrm>
            <a:off x="914400" y="688045"/>
            <a:ext cx="1367682" cy="1384995"/>
          </a:xfrm>
          <a:prstGeom prst="rect">
            <a:avLst/>
          </a:prstGeom>
          <a:noFill/>
        </p:spPr>
        <p:txBody>
          <a:bodyPr wrap="none" rtlCol="0">
            <a:spAutoFit/>
          </a:bodyPr>
          <a:lstStyle/>
          <a:p>
            <a:r>
              <a:rPr lang="en-US" sz="1400" dirty="0"/>
              <a:t>a     </a:t>
            </a:r>
            <a:r>
              <a:rPr lang="el-GR" sz="1400" dirty="0">
                <a:latin typeface="Cambria" panose="02040503050406030204" pitchFamily="18" charset="0"/>
                <a:ea typeface="Cambria" panose="02040503050406030204" pitchFamily="18" charset="0"/>
              </a:rPr>
              <a:t>λ</a:t>
            </a:r>
            <a:r>
              <a:rPr lang="en-US" sz="1400" dirty="0"/>
              <a:t>/2   style</a:t>
            </a:r>
          </a:p>
          <a:p>
            <a:r>
              <a:rPr lang="en-US" sz="1400" dirty="0"/>
              <a:t>coax resonator</a:t>
            </a:r>
          </a:p>
          <a:p>
            <a:r>
              <a:rPr lang="en-US" sz="1400" dirty="0"/>
              <a:t>as SC spoke cavity</a:t>
            </a:r>
          </a:p>
          <a:p>
            <a:r>
              <a:rPr lang="en-US" sz="1400" dirty="0"/>
              <a:t>the beam passes in</a:t>
            </a:r>
          </a:p>
          <a:p>
            <a:r>
              <a:rPr lang="en-US" sz="1400" dirty="0"/>
              <a:t>the middle  2 gaps</a:t>
            </a:r>
          </a:p>
          <a:p>
            <a:r>
              <a:rPr lang="en-US" sz="1400" dirty="0"/>
              <a:t> (L to R)</a:t>
            </a:r>
            <a:endParaRPr lang="en-GB" sz="1400" dirty="0"/>
          </a:p>
        </p:txBody>
      </p:sp>
      <p:sp>
        <p:nvSpPr>
          <p:cNvPr id="5" name="TextBox 4">
            <a:extLst>
              <a:ext uri="{FF2B5EF4-FFF2-40B4-BE49-F238E27FC236}">
                <a16:creationId xmlns:a16="http://schemas.microsoft.com/office/drawing/2014/main" id="{F0CD6145-74DC-4790-8E9B-30C2A1BDBEB8}"/>
              </a:ext>
            </a:extLst>
          </p:cNvPr>
          <p:cNvSpPr txBox="1"/>
          <p:nvPr/>
        </p:nvSpPr>
        <p:spPr>
          <a:xfrm>
            <a:off x="3505200" y="5972769"/>
            <a:ext cx="2771913" cy="369332"/>
          </a:xfrm>
          <a:prstGeom prst="rect">
            <a:avLst/>
          </a:prstGeom>
          <a:noFill/>
        </p:spPr>
        <p:txBody>
          <a:bodyPr wrap="none" rtlCol="0">
            <a:spAutoFit/>
          </a:bodyPr>
          <a:lstStyle/>
          <a:p>
            <a:r>
              <a:rPr lang="en-US" dirty="0"/>
              <a:t>A superconducting 4 Rod RFQ</a:t>
            </a:r>
            <a:endParaRPr lang="en-GB" dirty="0"/>
          </a:p>
        </p:txBody>
      </p:sp>
      <p:sp>
        <p:nvSpPr>
          <p:cNvPr id="6" name="TextBox 5">
            <a:extLst>
              <a:ext uri="{FF2B5EF4-FFF2-40B4-BE49-F238E27FC236}">
                <a16:creationId xmlns:a16="http://schemas.microsoft.com/office/drawing/2014/main" id="{B512867E-CA21-4FCA-AC06-565DB0FD7EEB}"/>
              </a:ext>
            </a:extLst>
          </p:cNvPr>
          <p:cNvSpPr txBox="1"/>
          <p:nvPr/>
        </p:nvSpPr>
        <p:spPr>
          <a:xfrm>
            <a:off x="7261666" y="5418771"/>
            <a:ext cx="1290866" cy="830997"/>
          </a:xfrm>
          <a:prstGeom prst="rect">
            <a:avLst/>
          </a:prstGeom>
          <a:noFill/>
        </p:spPr>
        <p:txBody>
          <a:bodyPr wrap="none" rtlCol="0">
            <a:spAutoFit/>
          </a:bodyPr>
          <a:lstStyle/>
          <a:p>
            <a:r>
              <a:rPr lang="en-US" sz="1600" dirty="0"/>
              <a:t>Multiple spoke</a:t>
            </a:r>
          </a:p>
          <a:p>
            <a:r>
              <a:rPr lang="en-US" sz="1600" dirty="0" err="1"/>
              <a:t>lamda</a:t>
            </a:r>
            <a:r>
              <a:rPr lang="en-US" sz="1600" dirty="0"/>
              <a:t>/2 style </a:t>
            </a:r>
          </a:p>
          <a:p>
            <a:r>
              <a:rPr lang="en-US" sz="1600" dirty="0"/>
              <a:t>SC resonator</a:t>
            </a:r>
            <a:endParaRPr lang="en-GB" sz="1600" dirty="0"/>
          </a:p>
        </p:txBody>
      </p:sp>
      <p:sp>
        <p:nvSpPr>
          <p:cNvPr id="7" name="TextBox 6">
            <a:extLst>
              <a:ext uri="{FF2B5EF4-FFF2-40B4-BE49-F238E27FC236}">
                <a16:creationId xmlns:a16="http://schemas.microsoft.com/office/drawing/2014/main" id="{6F895FD6-1ED8-4FC3-9058-A1B368180469}"/>
              </a:ext>
            </a:extLst>
          </p:cNvPr>
          <p:cNvSpPr txBox="1"/>
          <p:nvPr/>
        </p:nvSpPr>
        <p:spPr>
          <a:xfrm>
            <a:off x="6258319" y="685800"/>
            <a:ext cx="2457789" cy="369332"/>
          </a:xfrm>
          <a:prstGeom prst="rect">
            <a:avLst/>
          </a:prstGeom>
          <a:noFill/>
        </p:spPr>
        <p:txBody>
          <a:bodyPr wrap="none" rtlCol="0">
            <a:spAutoFit/>
          </a:bodyPr>
          <a:lstStyle/>
          <a:p>
            <a:r>
              <a:rPr lang="en-US" dirty="0"/>
              <a:t>Single spoke resonator </a:t>
            </a:r>
            <a:r>
              <a:rPr lang="el-GR" dirty="0">
                <a:latin typeface="Cambria" panose="02040503050406030204" pitchFamily="18" charset="0"/>
                <a:ea typeface="Cambria" panose="02040503050406030204" pitchFamily="18" charset="0"/>
              </a:rPr>
              <a:t>λ</a:t>
            </a:r>
            <a:r>
              <a:rPr lang="en-US" dirty="0">
                <a:latin typeface="Cambria" panose="02040503050406030204" pitchFamily="18" charset="0"/>
                <a:ea typeface="Cambria" panose="02040503050406030204" pitchFamily="18" charset="0"/>
              </a:rPr>
              <a:t>/2</a:t>
            </a:r>
            <a:endParaRPr lang="en-GB" dirty="0"/>
          </a:p>
        </p:txBody>
      </p:sp>
      <p:sp>
        <p:nvSpPr>
          <p:cNvPr id="16" name="TextBox 15">
            <a:extLst>
              <a:ext uri="{FF2B5EF4-FFF2-40B4-BE49-F238E27FC236}">
                <a16:creationId xmlns:a16="http://schemas.microsoft.com/office/drawing/2014/main" id="{0E1475CC-6340-4508-B377-07C9DD65BE6D}"/>
              </a:ext>
            </a:extLst>
          </p:cNvPr>
          <p:cNvSpPr txBox="1"/>
          <p:nvPr/>
        </p:nvSpPr>
        <p:spPr>
          <a:xfrm>
            <a:off x="2986644" y="747769"/>
            <a:ext cx="2903487" cy="523220"/>
          </a:xfrm>
          <a:prstGeom prst="rect">
            <a:avLst/>
          </a:prstGeom>
          <a:noFill/>
        </p:spPr>
        <p:txBody>
          <a:bodyPr wrap="none" rtlCol="0">
            <a:spAutoFit/>
          </a:bodyPr>
          <a:lstStyle/>
          <a:p>
            <a:r>
              <a:rPr lang="en-US" sz="1400" dirty="0"/>
              <a:t>Single spoke resonator </a:t>
            </a:r>
            <a:r>
              <a:rPr lang="el-GR" sz="1400" dirty="0">
                <a:latin typeface="Cambria" panose="02040503050406030204" pitchFamily="18" charset="0"/>
                <a:ea typeface="Cambria" panose="02040503050406030204" pitchFamily="18" charset="0"/>
              </a:rPr>
              <a:t>λ</a:t>
            </a:r>
            <a:r>
              <a:rPr lang="en-US" sz="1400" dirty="0">
                <a:latin typeface="Cambria" panose="02040503050406030204" pitchFamily="18" charset="0"/>
                <a:ea typeface="Cambria" panose="02040503050406030204" pitchFamily="18" charset="0"/>
              </a:rPr>
              <a:t>/4 with 2 gaps</a:t>
            </a:r>
          </a:p>
          <a:p>
            <a:r>
              <a:rPr lang="en-US" sz="1400" dirty="0">
                <a:latin typeface="Cambria" panose="02040503050406030204" pitchFamily="18" charset="0"/>
                <a:ea typeface="Cambria" panose="02040503050406030204" pitchFamily="18" charset="0"/>
              </a:rPr>
              <a:t>seen by the beam in the “</a:t>
            </a:r>
            <a:r>
              <a:rPr lang="en-US" sz="1400" dirty="0" err="1">
                <a:latin typeface="Cambria" panose="02040503050406030204" pitchFamily="18" charset="0"/>
                <a:ea typeface="Cambria" panose="02040503050406030204" pitchFamily="18" charset="0"/>
              </a:rPr>
              <a:t>open”end</a:t>
            </a:r>
            <a:endParaRPr lang="en-GB" sz="1400" dirty="0"/>
          </a:p>
        </p:txBody>
      </p:sp>
      <p:cxnSp>
        <p:nvCxnSpPr>
          <p:cNvPr id="9" name="Straight Arrow Connector 8">
            <a:extLst>
              <a:ext uri="{FF2B5EF4-FFF2-40B4-BE49-F238E27FC236}">
                <a16:creationId xmlns:a16="http://schemas.microsoft.com/office/drawing/2014/main" id="{E63C5773-953E-4366-9748-52EAAD5C3966}"/>
              </a:ext>
            </a:extLst>
          </p:cNvPr>
          <p:cNvCxnSpPr>
            <a:cxnSpLocks/>
          </p:cNvCxnSpPr>
          <p:nvPr/>
        </p:nvCxnSpPr>
        <p:spPr>
          <a:xfrm flipV="1">
            <a:off x="504384" y="3372827"/>
            <a:ext cx="1705416" cy="81817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A7936D7-BBA8-4DFA-8336-235D2553B60D}"/>
              </a:ext>
            </a:extLst>
          </p:cNvPr>
          <p:cNvSpPr txBox="1"/>
          <p:nvPr/>
        </p:nvSpPr>
        <p:spPr>
          <a:xfrm>
            <a:off x="410935" y="3736145"/>
            <a:ext cx="702129" cy="369332"/>
          </a:xfrm>
          <a:prstGeom prst="rect">
            <a:avLst/>
          </a:prstGeom>
          <a:noFill/>
        </p:spPr>
        <p:txBody>
          <a:bodyPr wrap="square" rtlCol="0">
            <a:spAutoFit/>
          </a:bodyPr>
          <a:lstStyle/>
          <a:p>
            <a:r>
              <a:rPr lang="en-US" dirty="0">
                <a:solidFill>
                  <a:srgbClr val="FF0000"/>
                </a:solidFill>
              </a:rPr>
              <a:t>beam</a:t>
            </a:r>
            <a:endParaRPr lang="en-GB" dirty="0">
              <a:solidFill>
                <a:srgbClr val="FF0000"/>
              </a:solidFill>
            </a:endParaRPr>
          </a:p>
        </p:txBody>
      </p:sp>
      <p:cxnSp>
        <p:nvCxnSpPr>
          <p:cNvPr id="22" name="Straight Arrow Connector 21">
            <a:extLst>
              <a:ext uri="{FF2B5EF4-FFF2-40B4-BE49-F238E27FC236}">
                <a16:creationId xmlns:a16="http://schemas.microsoft.com/office/drawing/2014/main" id="{87A4841C-1904-4AD9-BEDD-58A3348C922B}"/>
              </a:ext>
            </a:extLst>
          </p:cNvPr>
          <p:cNvCxnSpPr>
            <a:cxnSpLocks/>
            <a:endCxn id="10247" idx="3"/>
          </p:cNvCxnSpPr>
          <p:nvPr/>
        </p:nvCxnSpPr>
        <p:spPr>
          <a:xfrm>
            <a:off x="6934200" y="4417732"/>
            <a:ext cx="2032000" cy="2971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4DE1698-9FEF-4B34-89C2-8FD0C6F94DFD}"/>
              </a:ext>
            </a:extLst>
          </p:cNvPr>
          <p:cNvCxnSpPr>
            <a:cxnSpLocks/>
          </p:cNvCxnSpPr>
          <p:nvPr/>
        </p:nvCxnSpPr>
        <p:spPr>
          <a:xfrm flipV="1">
            <a:off x="6046702" y="2249652"/>
            <a:ext cx="2667000" cy="7786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A9F1C62-31EC-4F38-9DE7-3F1255F034DC}"/>
              </a:ext>
            </a:extLst>
          </p:cNvPr>
          <p:cNvCxnSpPr>
            <a:cxnSpLocks/>
          </p:cNvCxnSpPr>
          <p:nvPr/>
        </p:nvCxnSpPr>
        <p:spPr>
          <a:xfrm flipH="1" flipV="1">
            <a:off x="4967356" y="4677390"/>
            <a:ext cx="1309757" cy="72976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95285BA4-764E-48C4-B097-FDF3ED5E09E9}"/>
              </a:ext>
            </a:extLst>
          </p:cNvPr>
          <p:cNvSpPr txBox="1"/>
          <p:nvPr/>
        </p:nvSpPr>
        <p:spPr>
          <a:xfrm>
            <a:off x="4884806" y="4417732"/>
            <a:ext cx="702129" cy="369332"/>
          </a:xfrm>
          <a:prstGeom prst="rect">
            <a:avLst/>
          </a:prstGeom>
          <a:noFill/>
        </p:spPr>
        <p:txBody>
          <a:bodyPr wrap="square" rtlCol="0">
            <a:spAutoFit/>
          </a:bodyPr>
          <a:lstStyle/>
          <a:p>
            <a:r>
              <a:rPr lang="en-US" dirty="0">
                <a:solidFill>
                  <a:srgbClr val="FF0000"/>
                </a:solidFill>
              </a:rPr>
              <a:t>beam</a:t>
            </a:r>
            <a:endParaRPr lang="en-GB" dirty="0">
              <a:solidFill>
                <a:srgbClr val="FF0000"/>
              </a:solidFill>
            </a:endParaRPr>
          </a:p>
        </p:txBody>
      </p:sp>
      <p:cxnSp>
        <p:nvCxnSpPr>
          <p:cNvPr id="10" name="Straight Arrow Connector 9">
            <a:extLst>
              <a:ext uri="{FF2B5EF4-FFF2-40B4-BE49-F238E27FC236}">
                <a16:creationId xmlns:a16="http://schemas.microsoft.com/office/drawing/2014/main" id="{4909461D-AF0F-43E2-B0EA-B8CA9EE732A1}"/>
              </a:ext>
            </a:extLst>
          </p:cNvPr>
          <p:cNvCxnSpPr>
            <a:cxnSpLocks/>
          </p:cNvCxnSpPr>
          <p:nvPr/>
        </p:nvCxnSpPr>
        <p:spPr>
          <a:xfrm>
            <a:off x="3547829" y="1775363"/>
            <a:ext cx="1785598" cy="111015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065281"/>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841BEAA-8493-49FA-86BE-7CA9C1BDBE94}"/>
              </a:ext>
            </a:extLst>
          </p:cNvPr>
          <p:cNvSpPr>
            <a:spLocks noGrp="1"/>
          </p:cNvSpPr>
          <p:nvPr>
            <p:ph type="title"/>
          </p:nvPr>
        </p:nvSpPr>
        <p:spPr>
          <a:xfrm>
            <a:off x="914400" y="274638"/>
            <a:ext cx="7772400" cy="442991"/>
          </a:xfrm>
        </p:spPr>
        <p:txBody>
          <a:bodyPr>
            <a:normAutofit fontScale="90000"/>
          </a:bodyPr>
          <a:lstStyle/>
          <a:p>
            <a:pPr algn="ctr"/>
            <a:r>
              <a:rPr lang="en-US" dirty="0"/>
              <a:t>Equivalent circuit</a:t>
            </a:r>
            <a:endParaRPr lang="en-GB" dirty="0"/>
          </a:p>
        </p:txBody>
      </p:sp>
      <p:sp>
        <p:nvSpPr>
          <p:cNvPr id="3" name="Slide Number Placeholder 2">
            <a:extLst>
              <a:ext uri="{FF2B5EF4-FFF2-40B4-BE49-F238E27FC236}">
                <a16:creationId xmlns:a16="http://schemas.microsoft.com/office/drawing/2014/main" id="{3EAF1FDB-9F51-4BCD-8938-C544F9B7E1C3}"/>
              </a:ext>
            </a:extLst>
          </p:cNvPr>
          <p:cNvSpPr>
            <a:spLocks noGrp="1"/>
          </p:cNvSpPr>
          <p:nvPr>
            <p:ph type="sldNum" sz="quarter" idx="12"/>
          </p:nvPr>
        </p:nvSpPr>
        <p:spPr/>
        <p:txBody>
          <a:bodyPr/>
          <a:lstStyle/>
          <a:p>
            <a:fld id="{6ECABC72-D80C-4584-B325-A0C029A8E655}" type="slidenum">
              <a:rPr lang="en-GB" smtClean="0"/>
              <a:pPr/>
              <a:t>65</a:t>
            </a:fld>
            <a:endParaRPr lang="en-GB" dirty="0"/>
          </a:p>
        </p:txBody>
      </p:sp>
      <p:sp>
        <p:nvSpPr>
          <p:cNvPr id="5" name="Footer Placeholder 4">
            <a:extLst>
              <a:ext uri="{FF2B5EF4-FFF2-40B4-BE49-F238E27FC236}">
                <a16:creationId xmlns:a16="http://schemas.microsoft.com/office/drawing/2014/main" id="{8A8F36B9-16AF-47D4-BD59-8D10F618E62B}"/>
              </a:ext>
            </a:extLst>
          </p:cNvPr>
          <p:cNvSpPr>
            <a:spLocks noGrp="1"/>
          </p:cNvSpPr>
          <p:nvPr>
            <p:ph type="ftr" sz="quarter" idx="11"/>
          </p:nvPr>
        </p:nvSpPr>
        <p:spPr/>
        <p:txBody>
          <a:bodyPr/>
          <a:lstStyle/>
          <a:p>
            <a:r>
              <a:rPr lang="en-GB"/>
              <a:t>JUAS  2021: SC RF  - Caspers/Wendt/Bozzolan/Calatroni</a:t>
            </a:r>
            <a:endParaRPr lang="en-GB" sz="1400" dirty="0"/>
          </a:p>
        </p:txBody>
      </p:sp>
      <p:sp>
        <p:nvSpPr>
          <p:cNvPr id="6" name="Date Placeholder 5">
            <a:extLst>
              <a:ext uri="{FF2B5EF4-FFF2-40B4-BE49-F238E27FC236}">
                <a16:creationId xmlns:a16="http://schemas.microsoft.com/office/drawing/2014/main" id="{E2C4BBFC-E1CB-4110-999C-277E923181AF}"/>
              </a:ext>
            </a:extLst>
          </p:cNvPr>
          <p:cNvSpPr>
            <a:spLocks noGrp="1"/>
          </p:cNvSpPr>
          <p:nvPr>
            <p:ph type="dt" sz="half" idx="10"/>
          </p:nvPr>
        </p:nvSpPr>
        <p:spPr/>
        <p:txBody>
          <a:bodyPr/>
          <a:lstStyle/>
          <a:p>
            <a:r>
              <a:rPr lang="en-US"/>
              <a:t>Feb 2021</a:t>
            </a:r>
            <a:endParaRPr lang="en-GB" sz="1400" dirty="0"/>
          </a:p>
        </p:txBody>
      </p:sp>
      <p:sp>
        <p:nvSpPr>
          <p:cNvPr id="8" name="Rectangle 7">
            <a:extLst>
              <a:ext uri="{FF2B5EF4-FFF2-40B4-BE49-F238E27FC236}">
                <a16:creationId xmlns:a16="http://schemas.microsoft.com/office/drawing/2014/main" id="{EA337669-71D6-4362-9B6A-35389F167DFF}"/>
              </a:ext>
            </a:extLst>
          </p:cNvPr>
          <p:cNvSpPr/>
          <p:nvPr/>
        </p:nvSpPr>
        <p:spPr bwMode="auto">
          <a:xfrm>
            <a:off x="1919288" y="2667040"/>
            <a:ext cx="382587"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9" name="Rectangle 8">
            <a:extLst>
              <a:ext uri="{FF2B5EF4-FFF2-40B4-BE49-F238E27FC236}">
                <a16:creationId xmlns:a16="http://schemas.microsoft.com/office/drawing/2014/main" id="{ED754949-BD07-411B-BEBD-B8F5C979AE94}"/>
              </a:ext>
            </a:extLst>
          </p:cNvPr>
          <p:cNvSpPr/>
          <p:nvPr/>
        </p:nvSpPr>
        <p:spPr bwMode="auto">
          <a:xfrm>
            <a:off x="1909763" y="3260765"/>
            <a:ext cx="384175"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0" name="Rectangle 9">
            <a:extLst>
              <a:ext uri="{FF2B5EF4-FFF2-40B4-BE49-F238E27FC236}">
                <a16:creationId xmlns:a16="http://schemas.microsoft.com/office/drawing/2014/main" id="{0814CC1E-4662-4E76-8EB0-DFAB20DA91EC}"/>
              </a:ext>
            </a:extLst>
          </p:cNvPr>
          <p:cNvSpPr/>
          <p:nvPr/>
        </p:nvSpPr>
        <p:spPr bwMode="auto">
          <a:xfrm>
            <a:off x="1882775" y="2017752"/>
            <a:ext cx="382588"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1" name="Rectangle 10">
            <a:extLst>
              <a:ext uri="{FF2B5EF4-FFF2-40B4-BE49-F238E27FC236}">
                <a16:creationId xmlns:a16="http://schemas.microsoft.com/office/drawing/2014/main" id="{F451977C-0D38-4FC0-8E65-E40CF9062C25}"/>
              </a:ext>
            </a:extLst>
          </p:cNvPr>
          <p:cNvSpPr/>
          <p:nvPr/>
        </p:nvSpPr>
        <p:spPr bwMode="auto">
          <a:xfrm>
            <a:off x="3125788" y="2265402"/>
            <a:ext cx="384175"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 name="Rectangle 11">
            <a:extLst>
              <a:ext uri="{FF2B5EF4-FFF2-40B4-BE49-F238E27FC236}">
                <a16:creationId xmlns:a16="http://schemas.microsoft.com/office/drawing/2014/main" id="{3AFB4E59-EF47-4451-A8E7-5CF4E2406F83}"/>
              </a:ext>
            </a:extLst>
          </p:cNvPr>
          <p:cNvSpPr/>
          <p:nvPr/>
        </p:nvSpPr>
        <p:spPr bwMode="auto">
          <a:xfrm>
            <a:off x="3271838" y="2932152"/>
            <a:ext cx="384175"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3" name="Rectangle 12">
            <a:extLst>
              <a:ext uri="{FF2B5EF4-FFF2-40B4-BE49-F238E27FC236}">
                <a16:creationId xmlns:a16="http://schemas.microsoft.com/office/drawing/2014/main" id="{003F63A3-DFAE-4AAD-A79A-1CFB377D1CBB}"/>
              </a:ext>
            </a:extLst>
          </p:cNvPr>
          <p:cNvSpPr/>
          <p:nvPr/>
        </p:nvSpPr>
        <p:spPr bwMode="auto">
          <a:xfrm>
            <a:off x="4168775" y="2941677"/>
            <a:ext cx="382588" cy="457200"/>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4" name="Rectangle 13">
            <a:extLst>
              <a:ext uri="{FF2B5EF4-FFF2-40B4-BE49-F238E27FC236}">
                <a16:creationId xmlns:a16="http://schemas.microsoft.com/office/drawing/2014/main" id="{03BF5FB4-0726-4B0F-A09D-2B53C9B67E9A}"/>
              </a:ext>
            </a:extLst>
          </p:cNvPr>
          <p:cNvSpPr/>
          <p:nvPr/>
        </p:nvSpPr>
        <p:spPr bwMode="auto">
          <a:xfrm>
            <a:off x="5219700" y="2621002"/>
            <a:ext cx="384175" cy="457200"/>
          </a:xfrm>
          <a:prstGeom prst="rect">
            <a:avLst/>
          </a:prstGeom>
          <a:solidFill>
            <a:srgbClr val="FFFFEB"/>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aphicFrame>
        <p:nvGraphicFramePr>
          <p:cNvPr id="15" name="Object 30">
            <a:extLst>
              <a:ext uri="{FF2B5EF4-FFF2-40B4-BE49-F238E27FC236}">
                <a16:creationId xmlns:a16="http://schemas.microsoft.com/office/drawing/2014/main" id="{4CFEC313-614E-4A9F-AF18-1E8369753E8D}"/>
              </a:ext>
            </a:extLst>
          </p:cNvPr>
          <p:cNvGraphicFramePr>
            <a:graphicFrameLocks noChangeAspect="1"/>
          </p:cNvGraphicFramePr>
          <p:nvPr/>
        </p:nvGraphicFramePr>
        <p:xfrm>
          <a:off x="3653243" y="2478127"/>
          <a:ext cx="250825" cy="330200"/>
        </p:xfrm>
        <a:graphic>
          <a:graphicData uri="http://schemas.openxmlformats.org/presentationml/2006/ole">
            <mc:AlternateContent xmlns:mc="http://schemas.openxmlformats.org/markup-compatibility/2006">
              <mc:Choice xmlns:v="urn:schemas-microsoft-com:vml" Requires="v">
                <p:oleObj name="Equation" r:id="rId3" imgW="164885" imgH="215619" progId="Equation.3">
                  <p:embed/>
                </p:oleObj>
              </mc:Choice>
              <mc:Fallback>
                <p:oleObj name="Equation" r:id="rId3" imgW="164885" imgH="215619" progId="Equation.3">
                  <p:embed/>
                  <p:pic>
                    <p:nvPicPr>
                      <p:cNvPr id="18434" name="Object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3243" y="2478127"/>
                        <a:ext cx="250825" cy="3302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6" name="Object 30">
            <a:extLst>
              <a:ext uri="{FF2B5EF4-FFF2-40B4-BE49-F238E27FC236}">
                <a16:creationId xmlns:a16="http://schemas.microsoft.com/office/drawing/2014/main" id="{8DA6CA05-4E9D-45A3-A56F-FCDA7A0E20AE}"/>
              </a:ext>
            </a:extLst>
          </p:cNvPr>
          <p:cNvGraphicFramePr>
            <a:graphicFrameLocks noChangeAspect="1"/>
          </p:cNvGraphicFramePr>
          <p:nvPr/>
        </p:nvGraphicFramePr>
        <p:xfrm>
          <a:off x="3671143" y="3089315"/>
          <a:ext cx="212725" cy="252412"/>
        </p:xfrm>
        <a:graphic>
          <a:graphicData uri="http://schemas.openxmlformats.org/presentationml/2006/ole">
            <mc:AlternateContent xmlns:mc="http://schemas.openxmlformats.org/markup-compatibility/2006">
              <mc:Choice xmlns:v="urn:schemas-microsoft-com:vml" Requires="v">
                <p:oleObj name="Equation" r:id="rId5" imgW="139579" imgH="164957" progId="Equation.3">
                  <p:embed/>
                </p:oleObj>
              </mc:Choice>
              <mc:Fallback>
                <p:oleObj name="Equation" r:id="rId5" imgW="139579" imgH="164957" progId="Equation.3">
                  <p:embed/>
                  <p:pic>
                    <p:nvPicPr>
                      <p:cNvPr id="18435" name="Object 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71143" y="3089315"/>
                        <a:ext cx="212725" cy="25241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7" name="Object 30">
            <a:extLst>
              <a:ext uri="{FF2B5EF4-FFF2-40B4-BE49-F238E27FC236}">
                <a16:creationId xmlns:a16="http://schemas.microsoft.com/office/drawing/2014/main" id="{B7DCC0C7-283D-4EE5-927E-F4CEE386E4A1}"/>
              </a:ext>
            </a:extLst>
          </p:cNvPr>
          <p:cNvGraphicFramePr>
            <a:graphicFrameLocks noChangeAspect="1"/>
          </p:cNvGraphicFramePr>
          <p:nvPr/>
        </p:nvGraphicFramePr>
        <p:xfrm>
          <a:off x="4539309" y="2796980"/>
          <a:ext cx="231775" cy="271462"/>
        </p:xfrm>
        <a:graphic>
          <a:graphicData uri="http://schemas.openxmlformats.org/presentationml/2006/ole">
            <mc:AlternateContent xmlns:mc="http://schemas.openxmlformats.org/markup-compatibility/2006">
              <mc:Choice xmlns:v="urn:schemas-microsoft-com:vml" Requires="v">
                <p:oleObj name="Equation" r:id="rId7" imgW="152202" imgH="177569" progId="Equation.3">
                  <p:embed/>
                </p:oleObj>
              </mc:Choice>
              <mc:Fallback>
                <p:oleObj name="Equation" r:id="rId7" imgW="152202" imgH="177569" progId="Equation.3">
                  <p:embed/>
                  <p:pic>
                    <p:nvPicPr>
                      <p:cNvPr id="18436" name="Object 3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39309" y="2796980"/>
                        <a:ext cx="231775" cy="27146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8" name="Object 30">
            <a:extLst>
              <a:ext uri="{FF2B5EF4-FFF2-40B4-BE49-F238E27FC236}">
                <a16:creationId xmlns:a16="http://schemas.microsoft.com/office/drawing/2014/main" id="{D1975BE4-F495-4D30-AD1C-8F1DCD1B0704}"/>
              </a:ext>
            </a:extLst>
          </p:cNvPr>
          <p:cNvGraphicFramePr>
            <a:graphicFrameLocks noChangeAspect="1"/>
          </p:cNvGraphicFramePr>
          <p:nvPr>
            <p:extLst>
              <p:ext uri="{D42A27DB-BD31-4B8C-83A1-F6EECF244321}">
                <p14:modId xmlns:p14="http://schemas.microsoft.com/office/powerpoint/2010/main" val="1465049997"/>
              </p:ext>
            </p:extLst>
          </p:nvPr>
        </p:nvGraphicFramePr>
        <p:xfrm>
          <a:off x="5312658" y="2776885"/>
          <a:ext cx="309563" cy="368300"/>
        </p:xfrm>
        <a:graphic>
          <a:graphicData uri="http://schemas.openxmlformats.org/presentationml/2006/ole">
            <mc:AlternateContent xmlns:mc="http://schemas.openxmlformats.org/markup-compatibility/2006">
              <mc:Choice xmlns:v="urn:schemas-microsoft-com:vml" Requires="v">
                <p:oleObj name="Equation" r:id="rId9" imgW="203112" imgH="241195" progId="Equation.3">
                  <p:embed/>
                </p:oleObj>
              </mc:Choice>
              <mc:Fallback>
                <p:oleObj name="Equation" r:id="rId9" imgW="203112" imgH="241195" progId="Equation.3">
                  <p:embed/>
                  <p:pic>
                    <p:nvPicPr>
                      <p:cNvPr id="18437" name="Object 3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12658" y="2776885"/>
                        <a:ext cx="309563" cy="3683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9" name="Rectangle 18">
            <a:extLst>
              <a:ext uri="{FF2B5EF4-FFF2-40B4-BE49-F238E27FC236}">
                <a16:creationId xmlns:a16="http://schemas.microsoft.com/office/drawing/2014/main" id="{44C8115E-7CAC-4B97-93B5-5E76084C538C}"/>
              </a:ext>
            </a:extLst>
          </p:cNvPr>
          <p:cNvSpPr/>
          <p:nvPr/>
        </p:nvSpPr>
        <p:spPr bwMode="auto">
          <a:xfrm>
            <a:off x="1690688" y="1760577"/>
            <a:ext cx="741362" cy="2187575"/>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20" name="Straight Arrow Connector 35">
            <a:extLst>
              <a:ext uri="{FF2B5EF4-FFF2-40B4-BE49-F238E27FC236}">
                <a16:creationId xmlns:a16="http://schemas.microsoft.com/office/drawing/2014/main" id="{CEDE6429-FA84-4866-AA3F-77845DB20401}"/>
              </a:ext>
            </a:extLst>
          </p:cNvPr>
          <p:cNvCxnSpPr>
            <a:cxnSpLocks noChangeShapeType="1"/>
          </p:cNvCxnSpPr>
          <p:nvPr/>
        </p:nvCxnSpPr>
        <p:spPr bwMode="auto">
          <a:xfrm rot="5400000">
            <a:off x="5681663" y="2853769"/>
            <a:ext cx="1454150" cy="0"/>
          </a:xfrm>
          <a:prstGeom prst="straightConnector1">
            <a:avLst/>
          </a:prstGeom>
          <a:noFill/>
          <a:ln w="25400" algn="ctr">
            <a:solidFill>
              <a:schemeClr val="tx1"/>
            </a:solidFill>
            <a:round/>
            <a:headEnd/>
            <a:tailEnd type="arrow" w="med" len="med"/>
          </a:ln>
        </p:spPr>
      </p:cxnSp>
      <p:graphicFrame>
        <p:nvGraphicFramePr>
          <p:cNvPr id="21" name="Object 30">
            <a:extLst>
              <a:ext uri="{FF2B5EF4-FFF2-40B4-BE49-F238E27FC236}">
                <a16:creationId xmlns:a16="http://schemas.microsoft.com/office/drawing/2014/main" id="{E33B3A7A-6C94-4334-95FB-BD833258DD60}"/>
              </a:ext>
            </a:extLst>
          </p:cNvPr>
          <p:cNvGraphicFramePr>
            <a:graphicFrameLocks noChangeAspect="1"/>
          </p:cNvGraphicFramePr>
          <p:nvPr/>
        </p:nvGraphicFramePr>
        <p:xfrm>
          <a:off x="6482840" y="3063857"/>
          <a:ext cx="476250" cy="347662"/>
        </p:xfrm>
        <a:graphic>
          <a:graphicData uri="http://schemas.openxmlformats.org/presentationml/2006/ole">
            <mc:AlternateContent xmlns:mc="http://schemas.openxmlformats.org/markup-compatibility/2006">
              <mc:Choice xmlns:v="urn:schemas-microsoft-com:vml" Requires="v">
                <p:oleObj name="Equation" r:id="rId11" imgW="317362" imgH="228501" progId="Equation.3">
                  <p:embed/>
                </p:oleObj>
              </mc:Choice>
              <mc:Fallback>
                <p:oleObj name="Equation" r:id="rId11" imgW="317362" imgH="228501" progId="Equation.3">
                  <p:embed/>
                  <p:pic>
                    <p:nvPicPr>
                      <p:cNvPr id="18438" name="Object 3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82840" y="3063857"/>
                        <a:ext cx="476250" cy="34766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2" name="Rectangle 21">
            <a:extLst>
              <a:ext uri="{FF2B5EF4-FFF2-40B4-BE49-F238E27FC236}">
                <a16:creationId xmlns:a16="http://schemas.microsoft.com/office/drawing/2014/main" id="{EF559722-E434-4592-952E-F8CA40594D34}"/>
              </a:ext>
            </a:extLst>
          </p:cNvPr>
          <p:cNvSpPr/>
          <p:nvPr/>
        </p:nvSpPr>
        <p:spPr bwMode="auto">
          <a:xfrm>
            <a:off x="1892300" y="2320965"/>
            <a:ext cx="163513" cy="493712"/>
          </a:xfrm>
          <a:prstGeom prst="rect">
            <a:avLst/>
          </a:prstGeom>
          <a:no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Rectangle 22">
            <a:extLst>
              <a:ext uri="{FF2B5EF4-FFF2-40B4-BE49-F238E27FC236}">
                <a16:creationId xmlns:a16="http://schemas.microsoft.com/office/drawing/2014/main" id="{5BFDBEF0-86A2-40D3-B3C0-8346FFFAE745}"/>
              </a:ext>
            </a:extLst>
          </p:cNvPr>
          <p:cNvSpPr/>
          <p:nvPr/>
        </p:nvSpPr>
        <p:spPr bwMode="auto">
          <a:xfrm>
            <a:off x="2101850" y="2347952"/>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24" name="Straight Connector 62">
            <a:extLst>
              <a:ext uri="{FF2B5EF4-FFF2-40B4-BE49-F238E27FC236}">
                <a16:creationId xmlns:a16="http://schemas.microsoft.com/office/drawing/2014/main" id="{99CB423F-51FC-4370-AFF0-A8EB31FB19A9}"/>
              </a:ext>
            </a:extLst>
          </p:cNvPr>
          <p:cNvCxnSpPr>
            <a:cxnSpLocks noChangeShapeType="1"/>
            <a:stCxn id="23" idx="2"/>
          </p:cNvCxnSpPr>
          <p:nvPr/>
        </p:nvCxnSpPr>
        <p:spPr bwMode="auto">
          <a:xfrm rot="5400000">
            <a:off x="1996282" y="2859921"/>
            <a:ext cx="330200" cy="1587"/>
          </a:xfrm>
          <a:prstGeom prst="line">
            <a:avLst/>
          </a:prstGeom>
          <a:noFill/>
          <a:ln w="15875" algn="ctr">
            <a:solidFill>
              <a:schemeClr val="tx1"/>
            </a:solidFill>
            <a:round/>
            <a:headEnd/>
            <a:tailEnd type="none" w="lg" len="lg"/>
          </a:ln>
        </p:spPr>
      </p:cxnSp>
      <p:graphicFrame>
        <p:nvGraphicFramePr>
          <p:cNvPr id="25" name="Object 30">
            <a:extLst>
              <a:ext uri="{FF2B5EF4-FFF2-40B4-BE49-F238E27FC236}">
                <a16:creationId xmlns:a16="http://schemas.microsoft.com/office/drawing/2014/main" id="{71F15F0E-6C38-48F7-A6B8-BBF329B970CD}"/>
              </a:ext>
            </a:extLst>
          </p:cNvPr>
          <p:cNvGraphicFramePr>
            <a:graphicFrameLocks noChangeAspect="1"/>
          </p:cNvGraphicFramePr>
          <p:nvPr/>
        </p:nvGraphicFramePr>
        <p:xfrm>
          <a:off x="1574800" y="3030577"/>
          <a:ext cx="247650" cy="346075"/>
        </p:xfrm>
        <a:graphic>
          <a:graphicData uri="http://schemas.openxmlformats.org/presentationml/2006/ole">
            <mc:AlternateContent xmlns:mc="http://schemas.openxmlformats.org/markup-compatibility/2006">
              <mc:Choice xmlns:v="urn:schemas-microsoft-com:vml" Requires="v">
                <p:oleObj name="Equation" r:id="rId13" imgW="165028" imgH="228501" progId="Equation.3">
                  <p:embed/>
                </p:oleObj>
              </mc:Choice>
              <mc:Fallback>
                <p:oleObj name="Equation" r:id="rId13" imgW="165028" imgH="228501" progId="Equation.3">
                  <p:embed/>
                  <p:pic>
                    <p:nvPicPr>
                      <p:cNvPr id="18439" name="Object 3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74800" y="3030577"/>
                        <a:ext cx="247650" cy="3460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26" name="Straight Arrow Connector 31">
            <a:extLst>
              <a:ext uri="{FF2B5EF4-FFF2-40B4-BE49-F238E27FC236}">
                <a16:creationId xmlns:a16="http://schemas.microsoft.com/office/drawing/2014/main" id="{3D3BFCFF-F9E5-42E3-85F4-B60FDF4134CD}"/>
              </a:ext>
            </a:extLst>
          </p:cNvPr>
          <p:cNvCxnSpPr>
            <a:cxnSpLocks noChangeShapeType="1"/>
          </p:cNvCxnSpPr>
          <p:nvPr/>
        </p:nvCxnSpPr>
        <p:spPr bwMode="auto">
          <a:xfrm rot="5400000">
            <a:off x="1470819" y="3225046"/>
            <a:ext cx="822325" cy="1587"/>
          </a:xfrm>
          <a:prstGeom prst="straightConnector1">
            <a:avLst/>
          </a:prstGeom>
          <a:noFill/>
          <a:ln w="25400" algn="ctr">
            <a:solidFill>
              <a:schemeClr val="tx1"/>
            </a:solidFill>
            <a:round/>
            <a:headEnd/>
            <a:tailEnd type="arrow" w="med" len="med"/>
          </a:ln>
        </p:spPr>
      </p:cxnSp>
      <p:graphicFrame>
        <p:nvGraphicFramePr>
          <p:cNvPr id="27" name="Object 30">
            <a:extLst>
              <a:ext uri="{FF2B5EF4-FFF2-40B4-BE49-F238E27FC236}">
                <a16:creationId xmlns:a16="http://schemas.microsoft.com/office/drawing/2014/main" id="{2D2AAF20-2A7E-4D7C-8799-3ED539A54BAC}"/>
              </a:ext>
            </a:extLst>
          </p:cNvPr>
          <p:cNvGraphicFramePr>
            <a:graphicFrameLocks noChangeAspect="1"/>
          </p:cNvGraphicFramePr>
          <p:nvPr/>
        </p:nvGraphicFramePr>
        <p:xfrm>
          <a:off x="1289050" y="2282865"/>
          <a:ext cx="793750" cy="368300"/>
        </p:xfrm>
        <a:graphic>
          <a:graphicData uri="http://schemas.openxmlformats.org/presentationml/2006/ole">
            <mc:AlternateContent xmlns:mc="http://schemas.openxmlformats.org/markup-compatibility/2006">
              <mc:Choice xmlns:v="urn:schemas-microsoft-com:vml" Requires="v">
                <p:oleObj name="Equation" r:id="rId15" imgW="520474" imgH="241195" progId="Equation.3">
                  <p:embed/>
                </p:oleObj>
              </mc:Choice>
              <mc:Fallback>
                <p:oleObj name="Equation" r:id="rId15" imgW="520474" imgH="241195" progId="Equation.3">
                  <p:embed/>
                  <p:pic>
                    <p:nvPicPr>
                      <p:cNvPr id="18440" name="Object 3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89050" y="2282865"/>
                        <a:ext cx="793750" cy="3683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8" name="Object 30">
            <a:extLst>
              <a:ext uri="{FF2B5EF4-FFF2-40B4-BE49-F238E27FC236}">
                <a16:creationId xmlns:a16="http://schemas.microsoft.com/office/drawing/2014/main" id="{1FD9C752-9BA2-406E-B164-BABEAF7573E9}"/>
              </a:ext>
            </a:extLst>
          </p:cNvPr>
          <p:cNvGraphicFramePr>
            <a:graphicFrameLocks noChangeAspect="1"/>
          </p:cNvGraphicFramePr>
          <p:nvPr/>
        </p:nvGraphicFramePr>
        <p:xfrm>
          <a:off x="2836863" y="5541963"/>
          <a:ext cx="2255837" cy="658812"/>
        </p:xfrm>
        <a:graphic>
          <a:graphicData uri="http://schemas.openxmlformats.org/presentationml/2006/ole">
            <mc:AlternateContent xmlns:mc="http://schemas.openxmlformats.org/markup-compatibility/2006">
              <mc:Choice xmlns:v="urn:schemas-microsoft-com:vml" Requires="v">
                <p:oleObj name="Equation" r:id="rId17" imgW="1435100" imgH="419100" progId="Equation.3">
                  <p:embed/>
                </p:oleObj>
              </mc:Choice>
              <mc:Fallback>
                <p:oleObj name="Equation" r:id="rId17" imgW="1435100" imgH="419100" progId="Equation.3">
                  <p:embed/>
                  <p:pic>
                    <p:nvPicPr>
                      <p:cNvPr id="18441" name="Object 30"/>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36863" y="5541963"/>
                        <a:ext cx="2255837" cy="65881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9" name="Rectangle 27">
            <a:extLst>
              <a:ext uri="{FF2B5EF4-FFF2-40B4-BE49-F238E27FC236}">
                <a16:creationId xmlns:a16="http://schemas.microsoft.com/office/drawing/2014/main" id="{730D5F6B-E64B-4255-8BD8-5CB0D82FB384}"/>
              </a:ext>
            </a:extLst>
          </p:cNvPr>
          <p:cNvSpPr>
            <a:spLocks noChangeArrowheads="1"/>
          </p:cNvSpPr>
          <p:nvPr/>
        </p:nvSpPr>
        <p:spPr bwMode="auto">
          <a:xfrm>
            <a:off x="100013" y="2963902"/>
            <a:ext cx="1165225" cy="415925"/>
          </a:xfrm>
          <a:prstGeom prst="rect">
            <a:avLst/>
          </a:prstGeom>
          <a:noFill/>
          <a:ln w="9525">
            <a:noFill/>
            <a:miter lim="800000"/>
            <a:headEnd/>
            <a:tailEnd/>
          </a:ln>
        </p:spPr>
        <p:txBody>
          <a:bodyPr lIns="0" tIns="0" rIns="0" bIns="0"/>
          <a:lstStyle/>
          <a:p>
            <a:pPr algn="ctr">
              <a:spcBef>
                <a:spcPct val="0"/>
              </a:spcBef>
              <a:buClrTx/>
              <a:buSzTx/>
              <a:buFontTx/>
              <a:buNone/>
            </a:pPr>
            <a:r>
              <a:rPr lang="en-US" sz="1800" dirty="0"/>
              <a:t>Generator</a:t>
            </a:r>
          </a:p>
        </p:txBody>
      </p:sp>
      <p:sp>
        <p:nvSpPr>
          <p:cNvPr id="30" name="Rectangle 29">
            <a:extLst>
              <a:ext uri="{FF2B5EF4-FFF2-40B4-BE49-F238E27FC236}">
                <a16:creationId xmlns:a16="http://schemas.microsoft.com/office/drawing/2014/main" id="{9FCFECD5-060F-4B55-9775-1907741A5BC0}"/>
              </a:ext>
            </a:extLst>
          </p:cNvPr>
          <p:cNvSpPr>
            <a:spLocks noChangeArrowheads="1"/>
          </p:cNvSpPr>
          <p:nvPr/>
        </p:nvSpPr>
        <p:spPr bwMode="auto">
          <a:xfrm>
            <a:off x="619126" y="5010150"/>
            <a:ext cx="2925018" cy="338138"/>
          </a:xfrm>
          <a:prstGeom prst="rect">
            <a:avLst/>
          </a:prstGeom>
          <a:noFill/>
          <a:ln w="9525">
            <a:noFill/>
            <a:miter lim="800000"/>
            <a:headEnd/>
            <a:tailEnd/>
          </a:ln>
        </p:spPr>
        <p:txBody>
          <a:bodyPr tIns="91440" bIns="91440"/>
          <a:lstStyle/>
          <a:p>
            <a:pPr>
              <a:spcBef>
                <a:spcPct val="0"/>
              </a:spcBef>
              <a:buClrTx/>
              <a:buSzTx/>
              <a:buFontTx/>
              <a:buNone/>
            </a:pPr>
            <a:r>
              <a:rPr lang="en-US" sz="2000" baseline="30000" dirty="0"/>
              <a:t>We have resonance condition, when </a:t>
            </a:r>
            <a:r>
              <a:rPr lang="en-US" sz="2000" dirty="0"/>
              <a:t> </a:t>
            </a:r>
          </a:p>
        </p:txBody>
      </p:sp>
      <p:graphicFrame>
        <p:nvGraphicFramePr>
          <p:cNvPr id="31" name="Object 35">
            <a:extLst>
              <a:ext uri="{FF2B5EF4-FFF2-40B4-BE49-F238E27FC236}">
                <a16:creationId xmlns:a16="http://schemas.microsoft.com/office/drawing/2014/main" id="{502CE4F4-7586-4840-B327-9A9FC9938C17}"/>
              </a:ext>
            </a:extLst>
          </p:cNvPr>
          <p:cNvGraphicFramePr>
            <a:graphicFrameLocks noChangeAspect="1"/>
          </p:cNvGraphicFramePr>
          <p:nvPr/>
        </p:nvGraphicFramePr>
        <p:xfrm>
          <a:off x="5153025" y="5465763"/>
          <a:ext cx="1871663" cy="812800"/>
        </p:xfrm>
        <a:graphic>
          <a:graphicData uri="http://schemas.openxmlformats.org/presentationml/2006/ole">
            <mc:AlternateContent xmlns:mc="http://schemas.openxmlformats.org/markup-compatibility/2006">
              <mc:Choice xmlns:v="urn:schemas-microsoft-com:vml" Requires="v">
                <p:oleObj name="Equation" r:id="rId19" imgW="965200" imgH="419100" progId="Equation.3">
                  <p:embed/>
                </p:oleObj>
              </mc:Choice>
              <mc:Fallback>
                <p:oleObj name="Equation" r:id="rId19" imgW="965200" imgH="419100" progId="Equation.3">
                  <p:embed/>
                  <p:pic>
                    <p:nvPicPr>
                      <p:cNvPr id="18442" name="Object 35"/>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153025" y="5465763"/>
                        <a:ext cx="1871663" cy="8128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32" name="Rectangle 43">
            <a:extLst>
              <a:ext uri="{FF2B5EF4-FFF2-40B4-BE49-F238E27FC236}">
                <a16:creationId xmlns:a16="http://schemas.microsoft.com/office/drawing/2014/main" id="{5B207CEA-1046-451D-BBB5-6AB24742FA2C}"/>
              </a:ext>
            </a:extLst>
          </p:cNvPr>
          <p:cNvSpPr>
            <a:spLocks noChangeArrowheads="1"/>
          </p:cNvSpPr>
          <p:nvPr/>
        </p:nvSpPr>
        <p:spPr bwMode="auto">
          <a:xfrm>
            <a:off x="6322718" y="3838879"/>
            <a:ext cx="941388" cy="362383"/>
          </a:xfrm>
          <a:prstGeom prst="rect">
            <a:avLst/>
          </a:prstGeom>
          <a:noFill/>
          <a:ln w="9525">
            <a:noFill/>
            <a:miter lim="800000"/>
            <a:headEnd/>
            <a:tailEnd/>
          </a:ln>
        </p:spPr>
        <p:txBody>
          <a:bodyPr lIns="0" tIns="0" rIns="0" bIns="0"/>
          <a:lstStyle/>
          <a:p>
            <a:pPr algn="ctr">
              <a:spcBef>
                <a:spcPct val="0"/>
              </a:spcBef>
              <a:buClrTx/>
              <a:buSzTx/>
              <a:buFontTx/>
              <a:buNone/>
            </a:pPr>
            <a:r>
              <a:rPr lang="en-US" sz="1800" dirty="0"/>
              <a:t>Beam</a:t>
            </a:r>
          </a:p>
        </p:txBody>
      </p:sp>
      <p:cxnSp>
        <p:nvCxnSpPr>
          <p:cNvPr id="33" name="Straight Connector 77">
            <a:extLst>
              <a:ext uri="{FF2B5EF4-FFF2-40B4-BE49-F238E27FC236}">
                <a16:creationId xmlns:a16="http://schemas.microsoft.com/office/drawing/2014/main" id="{8AC8942B-7C29-4969-9693-16CD6017CC18}"/>
              </a:ext>
            </a:extLst>
          </p:cNvPr>
          <p:cNvCxnSpPr>
            <a:cxnSpLocks noChangeShapeType="1"/>
          </p:cNvCxnSpPr>
          <p:nvPr/>
        </p:nvCxnSpPr>
        <p:spPr bwMode="auto">
          <a:xfrm rot="5400000">
            <a:off x="1606266" y="2901196"/>
            <a:ext cx="2606675" cy="1587"/>
          </a:xfrm>
          <a:prstGeom prst="line">
            <a:avLst/>
          </a:prstGeom>
          <a:noFill/>
          <a:ln w="19050" algn="ctr">
            <a:solidFill>
              <a:srgbClr val="00CC00"/>
            </a:solidFill>
            <a:prstDash val="sysDash"/>
            <a:round/>
            <a:headEnd/>
            <a:tailEnd type="none" w="lg" len="lg"/>
          </a:ln>
        </p:spPr>
      </p:cxnSp>
      <p:cxnSp>
        <p:nvCxnSpPr>
          <p:cNvPr id="34" name="Straight Connector 80">
            <a:extLst>
              <a:ext uri="{FF2B5EF4-FFF2-40B4-BE49-F238E27FC236}">
                <a16:creationId xmlns:a16="http://schemas.microsoft.com/office/drawing/2014/main" id="{325F213C-591E-45DF-9534-06261F469F6E}"/>
              </a:ext>
            </a:extLst>
          </p:cNvPr>
          <p:cNvCxnSpPr>
            <a:cxnSpLocks noChangeShapeType="1"/>
          </p:cNvCxnSpPr>
          <p:nvPr/>
        </p:nvCxnSpPr>
        <p:spPr bwMode="auto">
          <a:xfrm rot="5400000">
            <a:off x="4968081" y="2901196"/>
            <a:ext cx="2606675" cy="1588"/>
          </a:xfrm>
          <a:prstGeom prst="line">
            <a:avLst/>
          </a:prstGeom>
          <a:noFill/>
          <a:ln w="19050" algn="ctr">
            <a:solidFill>
              <a:srgbClr val="00CC00"/>
            </a:solidFill>
            <a:prstDash val="sysDash"/>
            <a:round/>
            <a:headEnd/>
            <a:tailEnd type="none" w="lg" len="lg"/>
          </a:ln>
        </p:spPr>
      </p:cxnSp>
      <p:graphicFrame>
        <p:nvGraphicFramePr>
          <p:cNvPr id="35" name="Object 30">
            <a:extLst>
              <a:ext uri="{FF2B5EF4-FFF2-40B4-BE49-F238E27FC236}">
                <a16:creationId xmlns:a16="http://schemas.microsoft.com/office/drawing/2014/main" id="{1E5F7A41-D7CB-497B-ADEA-0B56FC7CE24E}"/>
              </a:ext>
            </a:extLst>
          </p:cNvPr>
          <p:cNvGraphicFramePr>
            <a:graphicFrameLocks noChangeAspect="1"/>
          </p:cNvGraphicFramePr>
          <p:nvPr/>
        </p:nvGraphicFramePr>
        <p:xfrm>
          <a:off x="1103822" y="1506577"/>
          <a:ext cx="1739900" cy="366713"/>
        </p:xfrm>
        <a:graphic>
          <a:graphicData uri="http://schemas.openxmlformats.org/presentationml/2006/ole">
            <mc:AlternateContent xmlns:mc="http://schemas.openxmlformats.org/markup-compatibility/2006">
              <mc:Choice xmlns:v="urn:schemas-microsoft-com:vml" Requires="v">
                <p:oleObj name="Equation" r:id="rId21" imgW="1143000" imgH="241300" progId="Equation.3">
                  <p:embed/>
                </p:oleObj>
              </mc:Choice>
              <mc:Fallback>
                <p:oleObj name="Equation" r:id="rId21" imgW="1143000" imgH="241300" progId="Equation.3">
                  <p:embed/>
                  <p:pic>
                    <p:nvPicPr>
                      <p:cNvPr id="18443" name="Object 30"/>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103822" y="1506577"/>
                        <a:ext cx="1739900" cy="3667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36" name="Object 30">
                <a:extLst>
                  <a:ext uri="{FF2B5EF4-FFF2-40B4-BE49-F238E27FC236}">
                    <a16:creationId xmlns:a16="http://schemas.microsoft.com/office/drawing/2014/main" id="{2E0D3620-FDE7-4E7F-80A0-915270E92700}"/>
                  </a:ext>
                </a:extLst>
              </p:cNvPr>
              <p:cNvSpPr txBox="1"/>
              <p:nvPr/>
            </p:nvSpPr>
            <p:spPr bwMode="auto">
              <a:xfrm>
                <a:off x="1036184" y="4515418"/>
                <a:ext cx="8751206" cy="368300"/>
              </a:xfrm>
              <a:prstGeom prst="rect">
                <a:avLst/>
              </a:prstGeom>
              <a:noFill/>
              <a:extLst>
                <a:ext uri="{909E8E84-426E-40dd-AFC4-6F175D3DCCD1}">
                  <a14:hiddenFill xmlns="">
                    <a:solidFill>
                      <a:srgbClr val="FFFFFF"/>
                    </a:solidFill>
                  </a14:hiddenFill>
                </a:ext>
              </a:extLst>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𝑅</m:t>
                          </m:r>
                        </m:e>
                        <m:sub>
                          <m:r>
                            <a:rPr lang="en-GB" i="1">
                              <a:solidFill>
                                <a:srgbClr val="000000"/>
                              </a:solidFill>
                              <a:latin typeface="Cambria Math" panose="02040503050406030204" pitchFamily="18" charset="0"/>
                            </a:rPr>
                            <m:t>𝑝</m:t>
                          </m:r>
                        </m:sub>
                      </m:sSub>
                      <m:r>
                        <a:rPr lang="en-GB" i="1">
                          <a:solidFill>
                            <a:srgbClr val="000000"/>
                          </a:solidFill>
                          <a:latin typeface="Cambria Math" panose="02040503050406030204" pitchFamily="18" charset="0"/>
                        </a:rPr>
                        <m:t>=</m:t>
                      </m:r>
                      <m:r>
                        <m:rPr>
                          <m:nor/>
                        </m:rPr>
                        <a:rPr lang="en-GB" i="0">
                          <a:solidFill>
                            <a:srgbClr val="000000"/>
                          </a:solidFill>
                          <a:latin typeface="Cambria Math" panose="02040503050406030204" pitchFamily="18" charset="0"/>
                        </a:rPr>
                        <m:t>resistor</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representing</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the</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losses</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of</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the</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parallel</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RLC</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equivalent</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circuit</m:t>
                      </m:r>
                      <m:r>
                        <m:rPr>
                          <m:nor/>
                        </m:rP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r>
                        <m:rPr>
                          <m:nor/>
                        </m:rPr>
                        <a:rPr lang="en-GB" i="0">
                          <a:solidFill>
                            <a:srgbClr val="000000"/>
                          </a:solidFill>
                          <a:latin typeface="Cambria Math" panose="02040503050406030204" pitchFamily="18" charset="0"/>
                        </a:rPr>
                        <m:t>resonator</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losses</m:t>
                      </m:r>
                      <m:r>
                        <a:rPr lang="en-GB" i="1">
                          <a:solidFill>
                            <a:srgbClr val="000000"/>
                          </a:solidFill>
                          <a:latin typeface="Cambria Math" panose="02040503050406030204" pitchFamily="18" charset="0"/>
                        </a:rPr>
                        <m:t>)</m:t>
                      </m:r>
                    </m:oMath>
                  </m:oMathPara>
                </a14:m>
                <a:endParaRPr lang="en-GB" dirty="0"/>
              </a:p>
            </p:txBody>
          </p:sp>
        </mc:Choice>
        <mc:Fallback xmlns="">
          <p:sp>
            <p:nvSpPr>
              <p:cNvPr id="36" name="Object 30">
                <a:extLst>
                  <a:ext uri="{FF2B5EF4-FFF2-40B4-BE49-F238E27FC236}">
                    <a16:creationId xmlns:a16="http://schemas.microsoft.com/office/drawing/2014/main" id="{2E0D3620-FDE7-4E7F-80A0-915270E92700}"/>
                  </a:ext>
                </a:extLst>
              </p:cNvPr>
              <p:cNvSpPr txBox="1">
                <a:spLocks noRot="1" noChangeAspect="1" noMove="1" noResize="1" noEditPoints="1" noAdjustHandles="1" noChangeArrowheads="1" noChangeShapeType="1" noTextEdit="1"/>
              </p:cNvSpPr>
              <p:nvPr/>
            </p:nvSpPr>
            <p:spPr bwMode="auto">
              <a:xfrm>
                <a:off x="1036184" y="4515418"/>
                <a:ext cx="8751206" cy="368300"/>
              </a:xfrm>
              <a:prstGeom prst="rect">
                <a:avLst/>
              </a:prstGeom>
              <a:blipFill>
                <a:blip r:embed="rId23"/>
                <a:stretch>
                  <a:fillRect/>
                </a:stretch>
              </a:blipFill>
              <a:extLst>
                <a:ext uri="{909E8E84-426E-40dd-AFC4-6F175D3DCCD1}">
                  <a14:hiddenFill xmlns="" xmlns:a14="http://schemas.microsoft.com/office/drawing/2010/main">
                    <a:solidFill>
                      <a:srgbClr val="FFFFFF"/>
                    </a:solidFill>
                  </a14:hiddenFill>
                </a:ext>
              </a:extLst>
            </p:spPr>
            <p:txBody>
              <a:bodyPr/>
              <a:lstStyle/>
              <a:p>
                <a:r>
                  <a:rPr lang="en-GB">
                    <a:noFill/>
                  </a:rPr>
                  <a:t> </a:t>
                </a:r>
              </a:p>
            </p:txBody>
          </p:sp>
        </mc:Fallback>
      </mc:AlternateContent>
      <p:graphicFrame>
        <p:nvGraphicFramePr>
          <p:cNvPr id="37" name="Object 30">
            <a:extLst>
              <a:ext uri="{FF2B5EF4-FFF2-40B4-BE49-F238E27FC236}">
                <a16:creationId xmlns:a16="http://schemas.microsoft.com/office/drawing/2014/main" id="{3B8C3DB2-429E-4205-A568-D2AD72756A12}"/>
              </a:ext>
            </a:extLst>
          </p:cNvPr>
          <p:cNvGraphicFramePr>
            <a:graphicFrameLocks noChangeAspect="1"/>
          </p:cNvGraphicFramePr>
          <p:nvPr/>
        </p:nvGraphicFramePr>
        <p:xfrm>
          <a:off x="3816350" y="4875213"/>
          <a:ext cx="958850" cy="619125"/>
        </p:xfrm>
        <a:graphic>
          <a:graphicData uri="http://schemas.openxmlformats.org/presentationml/2006/ole">
            <mc:AlternateContent xmlns:mc="http://schemas.openxmlformats.org/markup-compatibility/2006">
              <mc:Choice xmlns:v="urn:schemas-microsoft-com:vml" Requires="v">
                <p:oleObj name="Equation" r:id="rId24" imgW="609336" imgH="393529" progId="Equation.3">
                  <p:embed/>
                </p:oleObj>
              </mc:Choice>
              <mc:Fallback>
                <p:oleObj name="Equation" r:id="rId24" imgW="609336" imgH="393529" progId="Equation.3">
                  <p:embed/>
                  <p:pic>
                    <p:nvPicPr>
                      <p:cNvPr id="18445" name="Object 30"/>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816350" y="4875213"/>
                        <a:ext cx="958850" cy="6191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8" name="Object 30">
            <a:extLst>
              <a:ext uri="{FF2B5EF4-FFF2-40B4-BE49-F238E27FC236}">
                <a16:creationId xmlns:a16="http://schemas.microsoft.com/office/drawing/2014/main" id="{7FE1801A-33EB-4AB3-B24B-7C335E6CAAF4}"/>
              </a:ext>
            </a:extLst>
          </p:cNvPr>
          <p:cNvGraphicFramePr>
            <a:graphicFrameLocks noChangeAspect="1"/>
          </p:cNvGraphicFramePr>
          <p:nvPr/>
        </p:nvGraphicFramePr>
        <p:xfrm>
          <a:off x="6396038" y="1516102"/>
          <a:ext cx="811212" cy="347663"/>
        </p:xfrm>
        <a:graphic>
          <a:graphicData uri="http://schemas.openxmlformats.org/presentationml/2006/ole">
            <mc:AlternateContent xmlns:mc="http://schemas.openxmlformats.org/markup-compatibility/2006">
              <mc:Choice xmlns:v="urn:schemas-microsoft-com:vml" Requires="v">
                <p:oleObj name="Equation" r:id="rId26" imgW="533169" imgH="228501" progId="Equation.3">
                  <p:embed/>
                </p:oleObj>
              </mc:Choice>
              <mc:Fallback>
                <p:oleObj name="Equation" r:id="rId26" imgW="533169" imgH="228501" progId="Equation.3">
                  <p:embed/>
                  <p:pic>
                    <p:nvPicPr>
                      <p:cNvPr id="18446" name="Object 30"/>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396038" y="1516102"/>
                        <a:ext cx="811212" cy="3476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39" name="Rectangle 29">
            <a:extLst>
              <a:ext uri="{FF2B5EF4-FFF2-40B4-BE49-F238E27FC236}">
                <a16:creationId xmlns:a16="http://schemas.microsoft.com/office/drawing/2014/main" id="{408F6691-C9C9-4CC8-87D0-3331C4D59903}"/>
              </a:ext>
            </a:extLst>
          </p:cNvPr>
          <p:cNvSpPr>
            <a:spLocks noChangeArrowheads="1"/>
          </p:cNvSpPr>
          <p:nvPr/>
        </p:nvSpPr>
        <p:spPr bwMode="auto">
          <a:xfrm>
            <a:off x="619125" y="5711825"/>
            <a:ext cx="3648075" cy="338138"/>
          </a:xfrm>
          <a:prstGeom prst="rect">
            <a:avLst/>
          </a:prstGeom>
          <a:noFill/>
          <a:ln w="9525">
            <a:noFill/>
            <a:miter lim="800000"/>
            <a:headEnd/>
            <a:tailEnd/>
          </a:ln>
        </p:spPr>
        <p:txBody>
          <a:bodyPr tIns="91440" bIns="91440"/>
          <a:lstStyle/>
          <a:p>
            <a:pPr>
              <a:spcBef>
                <a:spcPct val="0"/>
              </a:spcBef>
              <a:buClrTx/>
              <a:buSzTx/>
              <a:buFontTx/>
              <a:buNone/>
            </a:pPr>
            <a:r>
              <a:rPr lang="en-US" sz="2000" baseline="30000" dirty="0">
                <a:sym typeface="Wingdings" pitchFamily="2" charset="2"/>
              </a:rPr>
              <a:t> </a:t>
            </a:r>
            <a:r>
              <a:rPr lang="en-US" sz="2000" baseline="30000" dirty="0"/>
              <a:t>Resonance frequency:</a:t>
            </a:r>
            <a:endParaRPr lang="en-US" sz="2000" dirty="0"/>
          </a:p>
        </p:txBody>
      </p:sp>
      <p:sp>
        <p:nvSpPr>
          <p:cNvPr id="40" name="TextBox 63">
            <a:extLst>
              <a:ext uri="{FF2B5EF4-FFF2-40B4-BE49-F238E27FC236}">
                <a16:creationId xmlns:a16="http://schemas.microsoft.com/office/drawing/2014/main" id="{9F6F22EB-FE26-4754-A625-6FE6A6C85ACA}"/>
              </a:ext>
            </a:extLst>
          </p:cNvPr>
          <p:cNvSpPr txBox="1">
            <a:spLocks noChangeArrowheads="1"/>
          </p:cNvSpPr>
          <p:nvPr/>
        </p:nvSpPr>
        <p:spPr bwMode="auto">
          <a:xfrm>
            <a:off x="7446622" y="3238579"/>
            <a:ext cx="1595438" cy="923925"/>
          </a:xfrm>
          <a:prstGeom prst="rect">
            <a:avLst/>
          </a:prstGeom>
          <a:noFill/>
          <a:ln w="9525">
            <a:noFill/>
            <a:miter lim="800000"/>
            <a:headEnd/>
            <a:tailEnd/>
          </a:ln>
        </p:spPr>
        <p:txBody>
          <a:bodyPr wrap="square">
            <a:spAutoFit/>
          </a:bodyPr>
          <a:lstStyle/>
          <a:p>
            <a:pPr>
              <a:buFont typeface="Wingdings" pitchFamily="2" charset="2"/>
              <a:buNone/>
            </a:pPr>
            <a:r>
              <a:rPr lang="en-US" sz="1200" b="0" dirty="0"/>
              <a:t>The beam is usually considered as a current source with infinite source impedance.</a:t>
            </a:r>
            <a:endParaRPr lang="en-GB" sz="1200" b="0" dirty="0"/>
          </a:p>
        </p:txBody>
      </p:sp>
      <p:sp>
        <p:nvSpPr>
          <p:cNvPr id="41" name="TextBox 63">
            <a:extLst>
              <a:ext uri="{FF2B5EF4-FFF2-40B4-BE49-F238E27FC236}">
                <a16:creationId xmlns:a16="http://schemas.microsoft.com/office/drawing/2014/main" id="{90BD7DBB-7E65-43FC-8BF0-46E5C876F69C}"/>
              </a:ext>
            </a:extLst>
          </p:cNvPr>
          <p:cNvSpPr txBox="1">
            <a:spLocks noChangeArrowheads="1"/>
          </p:cNvSpPr>
          <p:nvPr/>
        </p:nvSpPr>
        <p:spPr bwMode="auto">
          <a:xfrm>
            <a:off x="7416800" y="1403350"/>
            <a:ext cx="1655083" cy="1089025"/>
          </a:xfrm>
          <a:prstGeom prst="rect">
            <a:avLst/>
          </a:prstGeom>
          <a:noFill/>
          <a:ln w="9525">
            <a:noFill/>
            <a:miter lim="800000"/>
            <a:headEnd/>
            <a:tailEnd/>
          </a:ln>
        </p:spPr>
        <p:txBody>
          <a:bodyPr wrap="square">
            <a:spAutoFit/>
          </a:bodyPr>
          <a:lstStyle/>
          <a:p>
            <a:pPr>
              <a:buFont typeface="Wingdings" pitchFamily="2" charset="2"/>
              <a:buNone/>
            </a:pPr>
            <a:r>
              <a:rPr lang="en-US" sz="1200" b="0" dirty="0"/>
              <a:t>The generator may deliver power to R</a:t>
            </a:r>
            <a:r>
              <a:rPr lang="en-US" sz="1200" b="0" baseline="-25000" dirty="0"/>
              <a:t>p</a:t>
            </a:r>
            <a:r>
              <a:rPr lang="en-US" sz="1200" b="0" dirty="0"/>
              <a:t> and to the beam, but also the beam can deliver power to R</a:t>
            </a:r>
            <a:r>
              <a:rPr lang="en-US" sz="1200" b="0" baseline="-25000" dirty="0"/>
              <a:t>p</a:t>
            </a:r>
            <a:r>
              <a:rPr lang="en-US" sz="1200" b="0" dirty="0"/>
              <a:t> and Rg!</a:t>
            </a:r>
            <a:endParaRPr lang="en-GB" sz="1200" b="0" baseline="-25000" dirty="0"/>
          </a:p>
        </p:txBody>
      </p:sp>
      <p:grpSp>
        <p:nvGrpSpPr>
          <p:cNvPr id="42" name="Group 63">
            <a:extLst>
              <a:ext uri="{FF2B5EF4-FFF2-40B4-BE49-F238E27FC236}">
                <a16:creationId xmlns:a16="http://schemas.microsoft.com/office/drawing/2014/main" id="{D7853148-851D-49E6-B9C3-9098DCCF9B77}"/>
              </a:ext>
            </a:extLst>
          </p:cNvPr>
          <p:cNvGrpSpPr>
            <a:grpSpLocks/>
          </p:cNvGrpSpPr>
          <p:nvPr/>
        </p:nvGrpSpPr>
        <p:grpSpPr bwMode="auto">
          <a:xfrm>
            <a:off x="3494930" y="3006765"/>
            <a:ext cx="149225" cy="444500"/>
            <a:chOff x="1115060" y="665480"/>
            <a:chExt cx="148590" cy="443865"/>
          </a:xfrm>
        </p:grpSpPr>
        <p:sp>
          <p:nvSpPr>
            <p:cNvPr id="43" name="Arc 42">
              <a:extLst>
                <a:ext uri="{FF2B5EF4-FFF2-40B4-BE49-F238E27FC236}">
                  <a16:creationId xmlns:a16="http://schemas.microsoft.com/office/drawing/2014/main" id="{B429EA94-E2DD-4DE1-8971-B4AF627A3B29}"/>
                </a:ext>
              </a:extLst>
            </p:cNvPr>
            <p:cNvSpPr/>
            <p:nvPr/>
          </p:nvSpPr>
          <p:spPr bwMode="auto">
            <a:xfrm>
              <a:off x="1115060" y="665480"/>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44" name="Arc 43">
              <a:extLst>
                <a:ext uri="{FF2B5EF4-FFF2-40B4-BE49-F238E27FC236}">
                  <a16:creationId xmlns:a16="http://schemas.microsoft.com/office/drawing/2014/main" id="{A7BCCD22-3AC1-4829-AAEA-911FBA1E4BAF}"/>
                </a:ext>
              </a:extLst>
            </p:cNvPr>
            <p:cNvSpPr/>
            <p:nvPr/>
          </p:nvSpPr>
          <p:spPr bwMode="auto">
            <a:xfrm>
              <a:off x="1115060" y="814492"/>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45" name="Arc 44">
              <a:extLst>
                <a:ext uri="{FF2B5EF4-FFF2-40B4-BE49-F238E27FC236}">
                  <a16:creationId xmlns:a16="http://schemas.microsoft.com/office/drawing/2014/main" id="{31A2D2F9-63BB-44EB-8943-13C4280B3645}"/>
                </a:ext>
              </a:extLst>
            </p:cNvPr>
            <p:cNvSpPr/>
            <p:nvPr/>
          </p:nvSpPr>
          <p:spPr bwMode="auto">
            <a:xfrm>
              <a:off x="1115060" y="960333"/>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grpSp>
      <p:sp>
        <p:nvSpPr>
          <p:cNvPr id="46" name="Oval 45">
            <a:extLst>
              <a:ext uri="{FF2B5EF4-FFF2-40B4-BE49-F238E27FC236}">
                <a16:creationId xmlns:a16="http://schemas.microsoft.com/office/drawing/2014/main" id="{63BA840A-B09E-49C7-8798-231DC57B19B5}"/>
              </a:ext>
            </a:extLst>
          </p:cNvPr>
          <p:cNvSpPr/>
          <p:nvPr/>
        </p:nvSpPr>
        <p:spPr bwMode="auto">
          <a:xfrm flipV="1">
            <a:off x="4335463" y="202569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47" name="Group 84">
            <a:extLst>
              <a:ext uri="{FF2B5EF4-FFF2-40B4-BE49-F238E27FC236}">
                <a16:creationId xmlns:a16="http://schemas.microsoft.com/office/drawing/2014/main" id="{F3FA5482-D9BB-4140-9817-2B784CA5CE62}"/>
              </a:ext>
            </a:extLst>
          </p:cNvPr>
          <p:cNvGrpSpPr>
            <a:grpSpLocks/>
          </p:cNvGrpSpPr>
          <p:nvPr/>
        </p:nvGrpSpPr>
        <p:grpSpPr bwMode="auto">
          <a:xfrm>
            <a:off x="4228159" y="2865242"/>
            <a:ext cx="234950" cy="103188"/>
            <a:chOff x="4019550" y="3168650"/>
            <a:chExt cx="234950" cy="103188"/>
          </a:xfrm>
        </p:grpSpPr>
        <p:cxnSp>
          <p:nvCxnSpPr>
            <p:cNvPr id="48" name="Straight Connector 68">
              <a:extLst>
                <a:ext uri="{FF2B5EF4-FFF2-40B4-BE49-F238E27FC236}">
                  <a16:creationId xmlns:a16="http://schemas.microsoft.com/office/drawing/2014/main" id="{CF49F0A9-CF0E-4848-AEEA-FDB8F828BA89}"/>
                </a:ext>
              </a:extLst>
            </p:cNvPr>
            <p:cNvCxnSpPr>
              <a:cxnSpLocks noChangeShapeType="1"/>
            </p:cNvCxnSpPr>
            <p:nvPr/>
          </p:nvCxnSpPr>
          <p:spPr bwMode="auto">
            <a:xfrm>
              <a:off x="4019550" y="3168650"/>
              <a:ext cx="234950" cy="1588"/>
            </a:xfrm>
            <a:prstGeom prst="line">
              <a:avLst/>
            </a:prstGeom>
            <a:noFill/>
            <a:ln w="63500" algn="ctr">
              <a:solidFill>
                <a:schemeClr val="tx1"/>
              </a:solidFill>
              <a:round/>
              <a:headEnd/>
              <a:tailEnd type="none" w="lg" len="lg"/>
            </a:ln>
          </p:spPr>
        </p:cxnSp>
        <p:cxnSp>
          <p:nvCxnSpPr>
            <p:cNvPr id="49" name="Straight Connector 69">
              <a:extLst>
                <a:ext uri="{FF2B5EF4-FFF2-40B4-BE49-F238E27FC236}">
                  <a16:creationId xmlns:a16="http://schemas.microsoft.com/office/drawing/2014/main" id="{388DC167-2B85-4116-AB34-44080AEB344D}"/>
                </a:ext>
              </a:extLst>
            </p:cNvPr>
            <p:cNvCxnSpPr>
              <a:cxnSpLocks noChangeShapeType="1"/>
            </p:cNvCxnSpPr>
            <p:nvPr/>
          </p:nvCxnSpPr>
          <p:spPr bwMode="auto">
            <a:xfrm>
              <a:off x="4019550" y="3270250"/>
              <a:ext cx="234950" cy="1588"/>
            </a:xfrm>
            <a:prstGeom prst="line">
              <a:avLst/>
            </a:prstGeom>
            <a:noFill/>
            <a:ln w="63500" algn="ctr">
              <a:solidFill>
                <a:schemeClr val="tx1"/>
              </a:solidFill>
              <a:round/>
              <a:headEnd/>
              <a:tailEnd type="none" w="lg" len="lg"/>
            </a:ln>
          </p:spPr>
        </p:cxnSp>
      </p:grpSp>
      <p:cxnSp>
        <p:nvCxnSpPr>
          <p:cNvPr id="50" name="Straight Connector 83">
            <a:extLst>
              <a:ext uri="{FF2B5EF4-FFF2-40B4-BE49-F238E27FC236}">
                <a16:creationId xmlns:a16="http://schemas.microsoft.com/office/drawing/2014/main" id="{C27E5EAB-92D2-43FB-B3EF-A30BBEB40F1B}"/>
              </a:ext>
            </a:extLst>
          </p:cNvPr>
          <p:cNvCxnSpPr>
            <a:cxnSpLocks noChangeShapeType="1"/>
          </p:cNvCxnSpPr>
          <p:nvPr/>
        </p:nvCxnSpPr>
        <p:spPr bwMode="auto">
          <a:xfrm>
            <a:off x="5032375" y="3910052"/>
            <a:ext cx="234950" cy="1588"/>
          </a:xfrm>
          <a:prstGeom prst="line">
            <a:avLst/>
          </a:prstGeom>
          <a:noFill/>
          <a:ln w="63500" algn="ctr">
            <a:solidFill>
              <a:schemeClr val="tx1"/>
            </a:solidFill>
            <a:round/>
            <a:headEnd/>
            <a:tailEnd type="none" w="lg" len="lg"/>
          </a:ln>
        </p:spPr>
      </p:cxnSp>
      <p:sp>
        <p:nvSpPr>
          <p:cNvPr id="51" name="Rectangle 50">
            <a:extLst>
              <a:ext uri="{FF2B5EF4-FFF2-40B4-BE49-F238E27FC236}">
                <a16:creationId xmlns:a16="http://schemas.microsoft.com/office/drawing/2014/main" id="{3D7D4AFE-B2F2-4A5E-A80A-7632639C7A21}"/>
              </a:ext>
            </a:extLst>
          </p:cNvPr>
          <p:cNvSpPr/>
          <p:nvPr/>
        </p:nvSpPr>
        <p:spPr bwMode="auto">
          <a:xfrm>
            <a:off x="5086350" y="2748002"/>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2" name="Oval 51">
            <a:extLst>
              <a:ext uri="{FF2B5EF4-FFF2-40B4-BE49-F238E27FC236}">
                <a16:creationId xmlns:a16="http://schemas.microsoft.com/office/drawing/2014/main" id="{AA6319D0-C1CC-4448-83CB-9A632FC750CD}"/>
              </a:ext>
            </a:extLst>
          </p:cNvPr>
          <p:cNvSpPr/>
          <p:nvPr/>
        </p:nvSpPr>
        <p:spPr bwMode="auto">
          <a:xfrm flipV="1">
            <a:off x="4340774" y="363859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3" name="Oval 52">
            <a:extLst>
              <a:ext uri="{FF2B5EF4-FFF2-40B4-BE49-F238E27FC236}">
                <a16:creationId xmlns:a16="http://schemas.microsoft.com/office/drawing/2014/main" id="{C7694151-64F7-4B6C-915D-23AB757A0006}"/>
              </a:ext>
            </a:extLst>
          </p:cNvPr>
          <p:cNvSpPr/>
          <p:nvPr/>
        </p:nvSpPr>
        <p:spPr bwMode="auto">
          <a:xfrm flipV="1">
            <a:off x="3544143" y="363859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4" name="Oval 53">
            <a:extLst>
              <a:ext uri="{FF2B5EF4-FFF2-40B4-BE49-F238E27FC236}">
                <a16:creationId xmlns:a16="http://schemas.microsoft.com/office/drawing/2014/main" id="{51C9499A-C49C-4D03-9436-FF2030A91B92}"/>
              </a:ext>
            </a:extLst>
          </p:cNvPr>
          <p:cNvSpPr/>
          <p:nvPr/>
        </p:nvSpPr>
        <p:spPr bwMode="auto">
          <a:xfrm flipV="1">
            <a:off x="5122863" y="363859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55" name="Straight Connector 93">
            <a:extLst>
              <a:ext uri="{FF2B5EF4-FFF2-40B4-BE49-F238E27FC236}">
                <a16:creationId xmlns:a16="http://schemas.microsoft.com/office/drawing/2014/main" id="{BC33E4C9-1621-45A3-84A7-E7A74DC8ABD5}"/>
              </a:ext>
            </a:extLst>
          </p:cNvPr>
          <p:cNvCxnSpPr>
            <a:cxnSpLocks noChangeShapeType="1"/>
          </p:cNvCxnSpPr>
          <p:nvPr/>
        </p:nvCxnSpPr>
        <p:spPr bwMode="auto">
          <a:xfrm rot="10800000" flipV="1">
            <a:off x="3567955" y="3451265"/>
            <a:ext cx="0" cy="187325"/>
          </a:xfrm>
          <a:prstGeom prst="line">
            <a:avLst/>
          </a:prstGeom>
          <a:noFill/>
          <a:ln w="15875" algn="ctr">
            <a:solidFill>
              <a:schemeClr val="tx1"/>
            </a:solidFill>
            <a:round/>
            <a:headEnd/>
            <a:tailEnd type="none" w="lg" len="lg"/>
          </a:ln>
        </p:spPr>
      </p:cxnSp>
      <p:cxnSp>
        <p:nvCxnSpPr>
          <p:cNvPr id="56" name="Straight Connector 94">
            <a:extLst>
              <a:ext uri="{FF2B5EF4-FFF2-40B4-BE49-F238E27FC236}">
                <a16:creationId xmlns:a16="http://schemas.microsoft.com/office/drawing/2014/main" id="{7EDE0BD0-B519-43A4-B350-0E4C144E5863}"/>
              </a:ext>
            </a:extLst>
          </p:cNvPr>
          <p:cNvCxnSpPr>
            <a:cxnSpLocks noChangeShapeType="1"/>
          </p:cNvCxnSpPr>
          <p:nvPr/>
        </p:nvCxnSpPr>
        <p:spPr bwMode="auto">
          <a:xfrm rot="16200000" flipH="1">
            <a:off x="3446413" y="2863391"/>
            <a:ext cx="261938" cy="0"/>
          </a:xfrm>
          <a:prstGeom prst="line">
            <a:avLst/>
          </a:prstGeom>
          <a:noFill/>
          <a:ln w="15875" algn="ctr">
            <a:solidFill>
              <a:schemeClr val="tx1"/>
            </a:solidFill>
            <a:round/>
            <a:headEnd/>
            <a:tailEnd type="none" w="lg" len="lg"/>
          </a:ln>
        </p:spPr>
      </p:cxnSp>
      <p:cxnSp>
        <p:nvCxnSpPr>
          <p:cNvPr id="57" name="Elbow Connector 103">
            <a:extLst>
              <a:ext uri="{FF2B5EF4-FFF2-40B4-BE49-F238E27FC236}">
                <a16:creationId xmlns:a16="http://schemas.microsoft.com/office/drawing/2014/main" id="{10E967EC-C0FB-4A57-87AF-66545F649209}"/>
              </a:ext>
            </a:extLst>
          </p:cNvPr>
          <p:cNvCxnSpPr>
            <a:cxnSpLocks noChangeShapeType="1"/>
            <a:stCxn id="51" idx="2"/>
          </p:cNvCxnSpPr>
          <p:nvPr/>
        </p:nvCxnSpPr>
        <p:spPr bwMode="auto">
          <a:xfrm rot="16200000" flipH="1">
            <a:off x="4749006" y="3493334"/>
            <a:ext cx="795337" cy="0"/>
          </a:xfrm>
          <a:prstGeom prst="bentConnector3">
            <a:avLst>
              <a:gd name="adj1" fmla="val 50000"/>
            </a:avLst>
          </a:prstGeom>
          <a:noFill/>
          <a:ln w="15875" algn="ctr">
            <a:solidFill>
              <a:schemeClr val="tx1"/>
            </a:solidFill>
            <a:round/>
            <a:headEnd/>
            <a:tailEnd type="none" w="lg" len="lg"/>
          </a:ln>
        </p:spPr>
      </p:cxnSp>
      <p:cxnSp>
        <p:nvCxnSpPr>
          <p:cNvPr id="58" name="Straight Connector 105">
            <a:extLst>
              <a:ext uri="{FF2B5EF4-FFF2-40B4-BE49-F238E27FC236}">
                <a16:creationId xmlns:a16="http://schemas.microsoft.com/office/drawing/2014/main" id="{0D703240-36F0-4100-BE7A-9A7A663A46B8}"/>
              </a:ext>
            </a:extLst>
          </p:cNvPr>
          <p:cNvCxnSpPr>
            <a:cxnSpLocks noChangeShapeType="1"/>
          </p:cNvCxnSpPr>
          <p:nvPr/>
        </p:nvCxnSpPr>
        <p:spPr bwMode="auto">
          <a:xfrm rot="5400000">
            <a:off x="3968841" y="2453128"/>
            <a:ext cx="782850" cy="1195"/>
          </a:xfrm>
          <a:prstGeom prst="line">
            <a:avLst/>
          </a:prstGeom>
          <a:noFill/>
          <a:ln w="15875" algn="ctr">
            <a:solidFill>
              <a:schemeClr val="tx1"/>
            </a:solidFill>
            <a:round/>
            <a:headEnd/>
            <a:tailEnd type="none" w="lg" len="lg"/>
          </a:ln>
        </p:spPr>
      </p:cxnSp>
      <p:cxnSp>
        <p:nvCxnSpPr>
          <p:cNvPr id="59" name="Straight Connector 113">
            <a:extLst>
              <a:ext uri="{FF2B5EF4-FFF2-40B4-BE49-F238E27FC236}">
                <a16:creationId xmlns:a16="http://schemas.microsoft.com/office/drawing/2014/main" id="{1D88DB54-C37D-4419-B5DA-68580FED772B}"/>
              </a:ext>
            </a:extLst>
          </p:cNvPr>
          <p:cNvCxnSpPr>
            <a:cxnSpLocks noChangeShapeType="1"/>
          </p:cNvCxnSpPr>
          <p:nvPr/>
        </p:nvCxnSpPr>
        <p:spPr bwMode="auto">
          <a:xfrm rot="16200000" flipV="1">
            <a:off x="4009831" y="3324871"/>
            <a:ext cx="695167" cy="4509"/>
          </a:xfrm>
          <a:prstGeom prst="line">
            <a:avLst/>
          </a:prstGeom>
          <a:noFill/>
          <a:ln w="15875" algn="ctr">
            <a:solidFill>
              <a:schemeClr val="tx1"/>
            </a:solidFill>
            <a:round/>
            <a:headEnd/>
            <a:tailEnd type="none" w="lg" len="lg"/>
          </a:ln>
        </p:spPr>
      </p:cxnSp>
      <p:cxnSp>
        <p:nvCxnSpPr>
          <p:cNvPr id="60" name="Straight Arrow Connector 120">
            <a:extLst>
              <a:ext uri="{FF2B5EF4-FFF2-40B4-BE49-F238E27FC236}">
                <a16:creationId xmlns:a16="http://schemas.microsoft.com/office/drawing/2014/main" id="{6F7065AB-DC41-4FCB-B7EF-482F8A351761}"/>
              </a:ext>
            </a:extLst>
          </p:cNvPr>
          <p:cNvCxnSpPr>
            <a:cxnSpLocks noChangeShapeType="1"/>
          </p:cNvCxnSpPr>
          <p:nvPr/>
        </p:nvCxnSpPr>
        <p:spPr bwMode="auto">
          <a:xfrm rot="16200000" flipH="1">
            <a:off x="3157022" y="2454672"/>
            <a:ext cx="842073" cy="1624"/>
          </a:xfrm>
          <a:prstGeom prst="straightConnector1">
            <a:avLst/>
          </a:prstGeom>
          <a:noFill/>
          <a:ln w="15875" algn="ctr">
            <a:solidFill>
              <a:schemeClr val="tx1"/>
            </a:solidFill>
            <a:round/>
            <a:headEnd/>
            <a:tailEnd type="triangle" w="lg" len="lg"/>
          </a:ln>
        </p:spPr>
      </p:cxnSp>
      <p:cxnSp>
        <p:nvCxnSpPr>
          <p:cNvPr id="61" name="Straight Arrow Connector 120">
            <a:extLst>
              <a:ext uri="{FF2B5EF4-FFF2-40B4-BE49-F238E27FC236}">
                <a16:creationId xmlns:a16="http://schemas.microsoft.com/office/drawing/2014/main" id="{C621EC9D-48F8-4083-84CE-50FF19730F58}"/>
              </a:ext>
            </a:extLst>
          </p:cNvPr>
          <p:cNvCxnSpPr>
            <a:cxnSpLocks noChangeShapeType="1"/>
            <a:endCxn id="51" idx="0"/>
          </p:cNvCxnSpPr>
          <p:nvPr/>
        </p:nvCxnSpPr>
        <p:spPr bwMode="auto">
          <a:xfrm rot="16200000" flipH="1">
            <a:off x="4788779" y="2390899"/>
            <a:ext cx="711992" cy="2213"/>
          </a:xfrm>
          <a:prstGeom prst="straightConnector1">
            <a:avLst/>
          </a:prstGeom>
          <a:noFill/>
          <a:ln w="15875" algn="ctr">
            <a:solidFill>
              <a:schemeClr val="tx1"/>
            </a:solidFill>
            <a:round/>
            <a:headEnd/>
            <a:tailEnd type="none" w="lg" len="lg"/>
          </a:ln>
        </p:spPr>
      </p:cxnSp>
      <p:sp>
        <p:nvSpPr>
          <p:cNvPr id="62" name="Oval 61">
            <a:extLst>
              <a:ext uri="{FF2B5EF4-FFF2-40B4-BE49-F238E27FC236}">
                <a16:creationId xmlns:a16="http://schemas.microsoft.com/office/drawing/2014/main" id="{72A385D8-4479-49A4-9E4C-61760D4EC2A7}"/>
              </a:ext>
            </a:extLst>
          </p:cNvPr>
          <p:cNvSpPr/>
          <p:nvPr/>
        </p:nvSpPr>
        <p:spPr bwMode="auto">
          <a:xfrm flipV="1">
            <a:off x="5110045" y="2027258"/>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63" name="Oval 62">
            <a:extLst>
              <a:ext uri="{FF2B5EF4-FFF2-40B4-BE49-F238E27FC236}">
                <a16:creationId xmlns:a16="http://schemas.microsoft.com/office/drawing/2014/main" id="{DA8B84FD-0A17-425E-98C4-B32191ECAC1E}"/>
              </a:ext>
            </a:extLst>
          </p:cNvPr>
          <p:cNvSpPr/>
          <p:nvPr/>
        </p:nvSpPr>
        <p:spPr bwMode="auto">
          <a:xfrm flipV="1">
            <a:off x="3554590" y="2027258"/>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64" name="Straight Connector 63">
            <a:extLst>
              <a:ext uri="{FF2B5EF4-FFF2-40B4-BE49-F238E27FC236}">
                <a16:creationId xmlns:a16="http://schemas.microsoft.com/office/drawing/2014/main" id="{6691FA5B-8452-4B65-8A0C-9A5DB7BE2EDB}"/>
              </a:ext>
            </a:extLst>
          </p:cNvPr>
          <p:cNvCxnSpPr/>
          <p:nvPr/>
        </p:nvCxnSpPr>
        <p:spPr bwMode="auto">
          <a:xfrm>
            <a:off x="3030488" y="2043878"/>
            <a:ext cx="4140000" cy="0"/>
          </a:xfrm>
          <a:prstGeom prst="line">
            <a:avLst/>
          </a:prstGeom>
          <a:noFill/>
          <a:ln w="15875" cap="flat" cmpd="sng" algn="ctr">
            <a:solidFill>
              <a:schemeClr val="tx1"/>
            </a:solidFill>
            <a:prstDash val="solid"/>
            <a:round/>
            <a:headEnd type="none" w="med" len="med"/>
            <a:tailEnd type="none" w="lg" len="lg"/>
          </a:ln>
          <a:effectLst/>
        </p:spPr>
      </p:cxnSp>
      <p:cxnSp>
        <p:nvCxnSpPr>
          <p:cNvPr id="65" name="Straight Connector 64">
            <a:extLst>
              <a:ext uri="{FF2B5EF4-FFF2-40B4-BE49-F238E27FC236}">
                <a16:creationId xmlns:a16="http://schemas.microsoft.com/office/drawing/2014/main" id="{937D3005-DF5B-48D8-B912-1B792D03B1B3}"/>
              </a:ext>
            </a:extLst>
          </p:cNvPr>
          <p:cNvCxnSpPr/>
          <p:nvPr/>
        </p:nvCxnSpPr>
        <p:spPr bwMode="auto">
          <a:xfrm flipV="1">
            <a:off x="3041481" y="3654465"/>
            <a:ext cx="4129007" cy="12423"/>
          </a:xfrm>
          <a:prstGeom prst="line">
            <a:avLst/>
          </a:prstGeom>
          <a:noFill/>
          <a:ln w="15875" cap="flat" cmpd="sng" algn="ctr">
            <a:solidFill>
              <a:schemeClr val="tx1"/>
            </a:solidFill>
            <a:prstDash val="solid"/>
            <a:round/>
            <a:headEnd type="none" w="med" len="med"/>
            <a:tailEnd type="none" w="lg" len="lg"/>
          </a:ln>
          <a:effectLst/>
        </p:spPr>
      </p:cxnSp>
      <p:grpSp>
        <p:nvGrpSpPr>
          <p:cNvPr id="66" name="Group 63">
            <a:extLst>
              <a:ext uri="{FF2B5EF4-FFF2-40B4-BE49-F238E27FC236}">
                <a16:creationId xmlns:a16="http://schemas.microsoft.com/office/drawing/2014/main" id="{8706601E-EADA-4F0E-B768-E0AD4C527D71}"/>
              </a:ext>
            </a:extLst>
          </p:cNvPr>
          <p:cNvGrpSpPr>
            <a:grpSpLocks/>
          </p:cNvGrpSpPr>
          <p:nvPr/>
        </p:nvGrpSpPr>
        <p:grpSpPr bwMode="auto">
          <a:xfrm>
            <a:off x="2912024" y="2672489"/>
            <a:ext cx="149225" cy="444500"/>
            <a:chOff x="1115060" y="665480"/>
            <a:chExt cx="148590" cy="443865"/>
          </a:xfrm>
          <a:scene3d>
            <a:camera prst="orthographicFront">
              <a:rot lat="0" lon="0" rev="10800000"/>
            </a:camera>
            <a:lightRig rig="threePt" dir="t"/>
          </a:scene3d>
        </p:grpSpPr>
        <p:sp>
          <p:nvSpPr>
            <p:cNvPr id="67" name="Arc 66">
              <a:extLst>
                <a:ext uri="{FF2B5EF4-FFF2-40B4-BE49-F238E27FC236}">
                  <a16:creationId xmlns:a16="http://schemas.microsoft.com/office/drawing/2014/main" id="{59507F47-C5DE-49DC-BDD5-3FE6E0513DE4}"/>
                </a:ext>
              </a:extLst>
            </p:cNvPr>
            <p:cNvSpPr/>
            <p:nvPr/>
          </p:nvSpPr>
          <p:spPr bwMode="auto">
            <a:xfrm>
              <a:off x="1115060" y="665480"/>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68" name="Arc 67">
              <a:extLst>
                <a:ext uri="{FF2B5EF4-FFF2-40B4-BE49-F238E27FC236}">
                  <a16:creationId xmlns:a16="http://schemas.microsoft.com/office/drawing/2014/main" id="{65D2F393-0AE4-4A4D-BE3D-7ADF810EA986}"/>
                </a:ext>
              </a:extLst>
            </p:cNvPr>
            <p:cNvSpPr/>
            <p:nvPr/>
          </p:nvSpPr>
          <p:spPr bwMode="auto">
            <a:xfrm>
              <a:off x="1115060" y="814492"/>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69" name="Arc 68">
              <a:extLst>
                <a:ext uri="{FF2B5EF4-FFF2-40B4-BE49-F238E27FC236}">
                  <a16:creationId xmlns:a16="http://schemas.microsoft.com/office/drawing/2014/main" id="{0242F584-2C6F-4D87-A8CD-609CB2D61CA1}"/>
                </a:ext>
              </a:extLst>
            </p:cNvPr>
            <p:cNvSpPr/>
            <p:nvPr/>
          </p:nvSpPr>
          <p:spPr bwMode="auto">
            <a:xfrm>
              <a:off x="1115060" y="960333"/>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grpSp>
      <p:grpSp>
        <p:nvGrpSpPr>
          <p:cNvPr id="70" name="Group 63">
            <a:extLst>
              <a:ext uri="{FF2B5EF4-FFF2-40B4-BE49-F238E27FC236}">
                <a16:creationId xmlns:a16="http://schemas.microsoft.com/office/drawing/2014/main" id="{88101B49-32F2-47D6-A5F9-0245D63907BB}"/>
              </a:ext>
            </a:extLst>
          </p:cNvPr>
          <p:cNvGrpSpPr>
            <a:grpSpLocks/>
          </p:cNvGrpSpPr>
          <p:nvPr/>
        </p:nvGrpSpPr>
        <p:grpSpPr bwMode="auto">
          <a:xfrm>
            <a:off x="2695203" y="2668961"/>
            <a:ext cx="149225" cy="444500"/>
            <a:chOff x="1115060" y="665480"/>
            <a:chExt cx="148590" cy="443865"/>
          </a:xfrm>
        </p:grpSpPr>
        <p:sp>
          <p:nvSpPr>
            <p:cNvPr id="71" name="Arc 70">
              <a:extLst>
                <a:ext uri="{FF2B5EF4-FFF2-40B4-BE49-F238E27FC236}">
                  <a16:creationId xmlns:a16="http://schemas.microsoft.com/office/drawing/2014/main" id="{D46B70B2-D943-4802-8BAE-1FC51DEBF871}"/>
                </a:ext>
              </a:extLst>
            </p:cNvPr>
            <p:cNvSpPr/>
            <p:nvPr/>
          </p:nvSpPr>
          <p:spPr bwMode="auto">
            <a:xfrm>
              <a:off x="1115060" y="665480"/>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72" name="Arc 71">
              <a:extLst>
                <a:ext uri="{FF2B5EF4-FFF2-40B4-BE49-F238E27FC236}">
                  <a16:creationId xmlns:a16="http://schemas.microsoft.com/office/drawing/2014/main" id="{F75AE6CA-6336-484B-A580-EC784C3F65E2}"/>
                </a:ext>
              </a:extLst>
            </p:cNvPr>
            <p:cNvSpPr/>
            <p:nvPr/>
          </p:nvSpPr>
          <p:spPr bwMode="auto">
            <a:xfrm>
              <a:off x="1115060" y="814492"/>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73" name="Arc 72">
              <a:extLst>
                <a:ext uri="{FF2B5EF4-FFF2-40B4-BE49-F238E27FC236}">
                  <a16:creationId xmlns:a16="http://schemas.microsoft.com/office/drawing/2014/main" id="{E5D06205-2508-436E-A1DE-087E68281DE9}"/>
                </a:ext>
              </a:extLst>
            </p:cNvPr>
            <p:cNvSpPr/>
            <p:nvPr/>
          </p:nvSpPr>
          <p:spPr bwMode="auto">
            <a:xfrm>
              <a:off x="1115060" y="960333"/>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grpSp>
      <p:cxnSp>
        <p:nvCxnSpPr>
          <p:cNvPr id="74" name="Straight Connector 73">
            <a:extLst>
              <a:ext uri="{FF2B5EF4-FFF2-40B4-BE49-F238E27FC236}">
                <a16:creationId xmlns:a16="http://schemas.microsoft.com/office/drawing/2014/main" id="{11676E9F-95C4-4FB0-91DB-D2338668195C}"/>
              </a:ext>
            </a:extLst>
          </p:cNvPr>
          <p:cNvCxnSpPr/>
          <p:nvPr/>
        </p:nvCxnSpPr>
        <p:spPr bwMode="auto">
          <a:xfrm rot="5400000">
            <a:off x="2725694" y="2350239"/>
            <a:ext cx="630024" cy="1580"/>
          </a:xfrm>
          <a:prstGeom prst="line">
            <a:avLst/>
          </a:prstGeom>
          <a:noFill/>
          <a:ln w="15875" cap="flat" cmpd="sng" algn="ctr">
            <a:solidFill>
              <a:schemeClr val="tx1"/>
            </a:solidFill>
            <a:prstDash val="solid"/>
            <a:round/>
            <a:headEnd type="none" w="med" len="med"/>
            <a:tailEnd type="none" w="lg" len="lg"/>
          </a:ln>
          <a:effectLst/>
        </p:spPr>
      </p:cxnSp>
      <p:cxnSp>
        <p:nvCxnSpPr>
          <p:cNvPr id="75" name="Straight Connector 74">
            <a:extLst>
              <a:ext uri="{FF2B5EF4-FFF2-40B4-BE49-F238E27FC236}">
                <a16:creationId xmlns:a16="http://schemas.microsoft.com/office/drawing/2014/main" id="{74F219D7-BB11-4B9B-B0CB-E2F0B7990F24}"/>
              </a:ext>
            </a:extLst>
          </p:cNvPr>
          <p:cNvCxnSpPr/>
          <p:nvPr/>
        </p:nvCxnSpPr>
        <p:spPr bwMode="auto">
          <a:xfrm rot="5400000">
            <a:off x="2779116" y="3382486"/>
            <a:ext cx="543598" cy="3152"/>
          </a:xfrm>
          <a:prstGeom prst="line">
            <a:avLst/>
          </a:prstGeom>
          <a:noFill/>
          <a:ln w="15875" cap="flat" cmpd="sng" algn="ctr">
            <a:solidFill>
              <a:schemeClr val="tx1"/>
            </a:solidFill>
            <a:prstDash val="solid"/>
            <a:round/>
            <a:headEnd type="none" w="med" len="med"/>
            <a:tailEnd type="none" w="lg" len="lg"/>
          </a:ln>
          <a:effectLst/>
        </p:spPr>
      </p:cxnSp>
      <p:cxnSp>
        <p:nvCxnSpPr>
          <p:cNvPr id="76" name="Straight Connector 75">
            <a:extLst>
              <a:ext uri="{FF2B5EF4-FFF2-40B4-BE49-F238E27FC236}">
                <a16:creationId xmlns:a16="http://schemas.microsoft.com/office/drawing/2014/main" id="{BC7B2936-3761-49D2-8AB6-D9064DD26BD9}"/>
              </a:ext>
            </a:extLst>
          </p:cNvPr>
          <p:cNvCxnSpPr/>
          <p:nvPr/>
        </p:nvCxnSpPr>
        <p:spPr bwMode="auto">
          <a:xfrm rot="5400000">
            <a:off x="2463306" y="2351807"/>
            <a:ext cx="630024" cy="1580"/>
          </a:xfrm>
          <a:prstGeom prst="line">
            <a:avLst/>
          </a:prstGeom>
          <a:noFill/>
          <a:ln w="15875" cap="flat" cmpd="sng" algn="ctr">
            <a:solidFill>
              <a:schemeClr val="tx1"/>
            </a:solidFill>
            <a:prstDash val="solid"/>
            <a:round/>
            <a:headEnd type="none" w="med" len="med"/>
            <a:tailEnd type="none" w="lg" len="lg"/>
          </a:ln>
          <a:effectLst/>
        </p:spPr>
      </p:cxnSp>
      <p:cxnSp>
        <p:nvCxnSpPr>
          <p:cNvPr id="77" name="Straight Connector 76">
            <a:extLst>
              <a:ext uri="{FF2B5EF4-FFF2-40B4-BE49-F238E27FC236}">
                <a16:creationId xmlns:a16="http://schemas.microsoft.com/office/drawing/2014/main" id="{CA1A8B28-0F69-481D-8B70-99EC5E8024BA}"/>
              </a:ext>
            </a:extLst>
          </p:cNvPr>
          <p:cNvCxnSpPr/>
          <p:nvPr/>
        </p:nvCxnSpPr>
        <p:spPr bwMode="auto">
          <a:xfrm rot="5400000">
            <a:off x="2497874" y="3374627"/>
            <a:ext cx="543598" cy="3152"/>
          </a:xfrm>
          <a:prstGeom prst="line">
            <a:avLst/>
          </a:prstGeom>
          <a:noFill/>
          <a:ln w="15875" cap="flat" cmpd="sng" algn="ctr">
            <a:solidFill>
              <a:schemeClr val="tx1"/>
            </a:solidFill>
            <a:prstDash val="solid"/>
            <a:round/>
            <a:headEnd type="none" w="med" len="med"/>
            <a:tailEnd type="none" w="lg" len="lg"/>
          </a:ln>
          <a:effectLst/>
        </p:spPr>
      </p:cxnSp>
      <p:cxnSp>
        <p:nvCxnSpPr>
          <p:cNvPr id="78" name="Straight Connector 77">
            <a:extLst>
              <a:ext uri="{FF2B5EF4-FFF2-40B4-BE49-F238E27FC236}">
                <a16:creationId xmlns:a16="http://schemas.microsoft.com/office/drawing/2014/main" id="{73A949DC-11CF-4559-B058-737F1AAA33B6}"/>
              </a:ext>
            </a:extLst>
          </p:cNvPr>
          <p:cNvCxnSpPr/>
          <p:nvPr/>
        </p:nvCxnSpPr>
        <p:spPr bwMode="auto">
          <a:xfrm rot="5400000">
            <a:off x="1852119" y="2353375"/>
            <a:ext cx="630024" cy="1580"/>
          </a:xfrm>
          <a:prstGeom prst="line">
            <a:avLst/>
          </a:prstGeom>
          <a:noFill/>
          <a:ln w="15875" cap="flat" cmpd="sng" algn="ctr">
            <a:solidFill>
              <a:schemeClr val="tx1"/>
            </a:solidFill>
            <a:prstDash val="solid"/>
            <a:round/>
            <a:headEnd type="none" w="med" len="med"/>
            <a:tailEnd type="none" w="lg" len="lg"/>
          </a:ln>
          <a:effectLst/>
        </p:spPr>
      </p:cxnSp>
      <p:sp>
        <p:nvSpPr>
          <p:cNvPr id="79" name="Rectangle 78">
            <a:extLst>
              <a:ext uri="{FF2B5EF4-FFF2-40B4-BE49-F238E27FC236}">
                <a16:creationId xmlns:a16="http://schemas.microsoft.com/office/drawing/2014/main" id="{AE002CAD-B69D-46DB-A2C6-44A2A9EAE68B}"/>
              </a:ext>
            </a:extLst>
          </p:cNvPr>
          <p:cNvSpPr/>
          <p:nvPr/>
        </p:nvSpPr>
        <p:spPr bwMode="auto">
          <a:xfrm>
            <a:off x="2103418" y="2349520"/>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0" name="Oval 79">
            <a:extLst>
              <a:ext uri="{FF2B5EF4-FFF2-40B4-BE49-F238E27FC236}">
                <a16:creationId xmlns:a16="http://schemas.microsoft.com/office/drawing/2014/main" id="{30A1CE3F-485E-4139-908D-0BC9544ADFEF}"/>
              </a:ext>
            </a:extLst>
          </p:cNvPr>
          <p:cNvSpPr/>
          <p:nvPr/>
        </p:nvSpPr>
        <p:spPr bwMode="auto">
          <a:xfrm>
            <a:off x="1976418" y="2808974"/>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1" name="Freeform 70">
            <a:extLst>
              <a:ext uri="{FF2B5EF4-FFF2-40B4-BE49-F238E27FC236}">
                <a16:creationId xmlns:a16="http://schemas.microsoft.com/office/drawing/2014/main" id="{2E77820D-48C7-489A-8AF4-3185C7578555}"/>
              </a:ext>
            </a:extLst>
          </p:cNvPr>
          <p:cNvSpPr>
            <a:spLocks noChangeArrowheads="1"/>
          </p:cNvSpPr>
          <p:nvPr/>
        </p:nvSpPr>
        <p:spPr bwMode="auto">
          <a:xfrm rot="17501934">
            <a:off x="2092306" y="2896287"/>
            <a:ext cx="141287" cy="223837"/>
          </a:xfrm>
          <a:custGeom>
            <a:avLst/>
            <a:gdLst>
              <a:gd name="T0" fmla="*/ 0 w 148347"/>
              <a:gd name="T1" fmla="*/ 1513224 h 188978"/>
              <a:gd name="T2" fmla="*/ 35883 w 148347"/>
              <a:gd name="T3" fmla="*/ 3410505 h 188978"/>
              <a:gd name="T4" fmla="*/ 2345 w 148347"/>
              <a:gd name="T5" fmla="*/ 21976921 h 188978"/>
              <a:gd name="T6" fmla="*/ 31295 w 148347"/>
              <a:gd name="T7" fmla="*/ 25032278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p:spPr>
        <p:txBody>
          <a:bodyPr anchor="ctr"/>
          <a:lstStyle/>
          <a:p>
            <a:endParaRPr lang="en-US" dirty="0"/>
          </a:p>
        </p:txBody>
      </p:sp>
      <p:cxnSp>
        <p:nvCxnSpPr>
          <p:cNvPr id="82" name="Straight Connector 81">
            <a:extLst>
              <a:ext uri="{FF2B5EF4-FFF2-40B4-BE49-F238E27FC236}">
                <a16:creationId xmlns:a16="http://schemas.microsoft.com/office/drawing/2014/main" id="{18F86275-7F38-4850-A52E-6BBD9A5BBD53}"/>
              </a:ext>
            </a:extLst>
          </p:cNvPr>
          <p:cNvCxnSpPr/>
          <p:nvPr/>
        </p:nvCxnSpPr>
        <p:spPr bwMode="auto">
          <a:xfrm rot="5400000">
            <a:off x="1896114" y="3366768"/>
            <a:ext cx="543598" cy="3152"/>
          </a:xfrm>
          <a:prstGeom prst="line">
            <a:avLst/>
          </a:prstGeom>
          <a:noFill/>
          <a:ln w="15875" cap="flat" cmpd="sng" algn="ctr">
            <a:solidFill>
              <a:schemeClr val="tx1"/>
            </a:solidFill>
            <a:prstDash val="solid"/>
            <a:round/>
            <a:headEnd type="none" w="med" len="med"/>
            <a:tailEnd type="none" w="lg" len="lg"/>
          </a:ln>
          <a:effectLst/>
        </p:spPr>
      </p:cxnSp>
      <p:sp>
        <p:nvSpPr>
          <p:cNvPr id="83" name="Oval 82">
            <a:extLst>
              <a:ext uri="{FF2B5EF4-FFF2-40B4-BE49-F238E27FC236}">
                <a16:creationId xmlns:a16="http://schemas.microsoft.com/office/drawing/2014/main" id="{B0E393C4-C774-413D-AB26-53C91EC44691}"/>
              </a:ext>
            </a:extLst>
          </p:cNvPr>
          <p:cNvSpPr/>
          <p:nvPr/>
        </p:nvSpPr>
        <p:spPr bwMode="auto">
          <a:xfrm>
            <a:off x="1977986" y="2810542"/>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4" name="Freeform 70">
            <a:extLst>
              <a:ext uri="{FF2B5EF4-FFF2-40B4-BE49-F238E27FC236}">
                <a16:creationId xmlns:a16="http://schemas.microsoft.com/office/drawing/2014/main" id="{294E6FC2-BC4A-43AB-BC5C-39836D7A1146}"/>
              </a:ext>
            </a:extLst>
          </p:cNvPr>
          <p:cNvSpPr>
            <a:spLocks noChangeArrowheads="1"/>
          </p:cNvSpPr>
          <p:nvPr/>
        </p:nvSpPr>
        <p:spPr bwMode="auto">
          <a:xfrm rot="17501934">
            <a:off x="2093874" y="2897855"/>
            <a:ext cx="141287" cy="223837"/>
          </a:xfrm>
          <a:custGeom>
            <a:avLst/>
            <a:gdLst>
              <a:gd name="T0" fmla="*/ 0 w 148347"/>
              <a:gd name="T1" fmla="*/ 1513224 h 188978"/>
              <a:gd name="T2" fmla="*/ 35883 w 148347"/>
              <a:gd name="T3" fmla="*/ 3410505 h 188978"/>
              <a:gd name="T4" fmla="*/ 2345 w 148347"/>
              <a:gd name="T5" fmla="*/ 21976921 h 188978"/>
              <a:gd name="T6" fmla="*/ 31295 w 148347"/>
              <a:gd name="T7" fmla="*/ 25032278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p:spPr>
        <p:txBody>
          <a:bodyPr anchor="ctr"/>
          <a:lstStyle/>
          <a:p>
            <a:endParaRPr lang="en-US" dirty="0"/>
          </a:p>
        </p:txBody>
      </p:sp>
      <p:cxnSp>
        <p:nvCxnSpPr>
          <p:cNvPr id="85" name="Straight Connector 84">
            <a:extLst>
              <a:ext uri="{FF2B5EF4-FFF2-40B4-BE49-F238E27FC236}">
                <a16:creationId xmlns:a16="http://schemas.microsoft.com/office/drawing/2014/main" id="{B0EA816F-B1D5-46ED-8FA9-9BE2AB74137C}"/>
              </a:ext>
            </a:extLst>
          </p:cNvPr>
          <p:cNvCxnSpPr/>
          <p:nvPr/>
        </p:nvCxnSpPr>
        <p:spPr bwMode="auto">
          <a:xfrm>
            <a:off x="2163222" y="2034445"/>
            <a:ext cx="612743" cy="0"/>
          </a:xfrm>
          <a:prstGeom prst="line">
            <a:avLst/>
          </a:prstGeom>
          <a:noFill/>
          <a:ln w="15875" cap="flat" cmpd="sng" algn="ctr">
            <a:solidFill>
              <a:schemeClr val="tx1"/>
            </a:solidFill>
            <a:prstDash val="solid"/>
            <a:round/>
            <a:headEnd type="none" w="med" len="med"/>
            <a:tailEnd type="none" w="lg" len="lg"/>
          </a:ln>
          <a:effectLst/>
        </p:spPr>
      </p:cxnSp>
      <p:cxnSp>
        <p:nvCxnSpPr>
          <p:cNvPr id="86" name="Straight Connector 85">
            <a:extLst>
              <a:ext uri="{FF2B5EF4-FFF2-40B4-BE49-F238E27FC236}">
                <a16:creationId xmlns:a16="http://schemas.microsoft.com/office/drawing/2014/main" id="{45FF100F-22B7-436F-A68B-1695E5EA6D65}"/>
              </a:ext>
            </a:extLst>
          </p:cNvPr>
          <p:cNvCxnSpPr/>
          <p:nvPr/>
        </p:nvCxnSpPr>
        <p:spPr bwMode="auto">
          <a:xfrm>
            <a:off x="2164793" y="3657426"/>
            <a:ext cx="612743" cy="0"/>
          </a:xfrm>
          <a:prstGeom prst="line">
            <a:avLst/>
          </a:prstGeom>
          <a:noFill/>
          <a:ln w="15875" cap="flat" cmpd="sng" algn="ctr">
            <a:solidFill>
              <a:schemeClr val="tx1"/>
            </a:solidFill>
            <a:prstDash val="solid"/>
            <a:round/>
            <a:headEnd type="none" w="med" len="med"/>
            <a:tailEnd type="none" w="lg" len="lg"/>
          </a:ln>
          <a:effectLst/>
        </p:spPr>
      </p:cxnSp>
      <p:sp>
        <p:nvSpPr>
          <p:cNvPr id="87" name="TextBox 86">
            <a:extLst>
              <a:ext uri="{FF2B5EF4-FFF2-40B4-BE49-F238E27FC236}">
                <a16:creationId xmlns:a16="http://schemas.microsoft.com/office/drawing/2014/main" id="{F9015FCE-8923-4FCE-B8F8-A0A261D869B8}"/>
              </a:ext>
            </a:extLst>
          </p:cNvPr>
          <p:cNvSpPr txBox="1"/>
          <p:nvPr/>
        </p:nvSpPr>
        <p:spPr>
          <a:xfrm>
            <a:off x="949325" y="3714790"/>
            <a:ext cx="2421781" cy="738664"/>
          </a:xfrm>
          <a:prstGeom prst="rect">
            <a:avLst/>
          </a:prstGeom>
          <a:noFill/>
        </p:spPr>
        <p:txBody>
          <a:bodyPr wrap="square" rtlCol="0">
            <a:spAutoFit/>
          </a:bodyPr>
          <a:lstStyle/>
          <a:p>
            <a:pPr>
              <a:buNone/>
            </a:pPr>
            <a:r>
              <a:rPr lang="en-GB" sz="1400" b="0" dirty="0"/>
              <a:t>Ideal transformer</a:t>
            </a:r>
          </a:p>
          <a:p>
            <a:pPr>
              <a:buNone/>
            </a:pPr>
            <a:r>
              <a:rPr lang="en-GB" sz="1400" b="0" dirty="0"/>
              <a:t>(no parasitic elements hidden in the coupling loop)</a:t>
            </a:r>
          </a:p>
        </p:txBody>
      </p:sp>
      <p:cxnSp>
        <p:nvCxnSpPr>
          <p:cNvPr id="88" name="Straight Arrow Connector 87">
            <a:extLst>
              <a:ext uri="{FF2B5EF4-FFF2-40B4-BE49-F238E27FC236}">
                <a16:creationId xmlns:a16="http://schemas.microsoft.com/office/drawing/2014/main" id="{0FD57677-AE3A-4193-8308-734267CB085F}"/>
              </a:ext>
            </a:extLst>
          </p:cNvPr>
          <p:cNvCxnSpPr>
            <a:cxnSpLocks/>
          </p:cNvCxnSpPr>
          <p:nvPr/>
        </p:nvCxnSpPr>
        <p:spPr bwMode="auto">
          <a:xfrm flipV="1">
            <a:off x="2301875" y="3095665"/>
            <a:ext cx="610149" cy="852487"/>
          </a:xfrm>
          <a:prstGeom prst="straightConnector1">
            <a:avLst/>
          </a:prstGeom>
          <a:noFill/>
          <a:ln w="15875" cap="flat" cmpd="sng" algn="ctr">
            <a:solidFill>
              <a:schemeClr val="tx1"/>
            </a:solidFill>
            <a:prstDash val="solid"/>
            <a:round/>
            <a:headEnd type="none" w="med" len="med"/>
            <a:tailEnd type="arrow"/>
          </a:ln>
          <a:effectLst/>
        </p:spPr>
      </p:cxnSp>
      <p:sp>
        <p:nvSpPr>
          <p:cNvPr id="89" name="Left Brace 88">
            <a:extLst>
              <a:ext uri="{FF2B5EF4-FFF2-40B4-BE49-F238E27FC236}">
                <a16:creationId xmlns:a16="http://schemas.microsoft.com/office/drawing/2014/main" id="{F2837D13-0A9F-43BE-BFE5-7C0AD980FEEF}"/>
              </a:ext>
            </a:extLst>
          </p:cNvPr>
          <p:cNvSpPr/>
          <p:nvPr/>
        </p:nvSpPr>
        <p:spPr bwMode="auto">
          <a:xfrm rot="16200000">
            <a:off x="3599854" y="3126270"/>
            <a:ext cx="206376" cy="1323092"/>
          </a:xfrm>
          <a:prstGeom prst="leftBrace">
            <a:avLst>
              <a:gd name="adj1" fmla="val 46069"/>
              <a:gd name="adj2" fmla="val 53839"/>
            </a:avLst>
          </a:prstGeom>
          <a:noFill/>
          <a:ln w="15875" cap="flat" cmpd="sng" algn="ctr">
            <a:solidFill>
              <a:srgbClr val="0000FF"/>
            </a:solidFill>
            <a:prstDash val="solid"/>
            <a:round/>
            <a:headEnd type="none" w="med" len="med"/>
            <a:tailEnd type="none" w="lg" len="lg"/>
          </a:ln>
          <a:effectLst/>
        </p:spPr>
        <p:txBody>
          <a:bodyPr rtlCol="0" anchor="ctr"/>
          <a:lstStyle/>
          <a:p>
            <a:pPr algn="ctr"/>
            <a:endParaRPr lang="en-GB" dirty="0"/>
          </a:p>
        </p:txBody>
      </p:sp>
      <p:cxnSp>
        <p:nvCxnSpPr>
          <p:cNvPr id="90" name="Straight Arrow Connector 120">
            <a:extLst>
              <a:ext uri="{FF2B5EF4-FFF2-40B4-BE49-F238E27FC236}">
                <a16:creationId xmlns:a16="http://schemas.microsoft.com/office/drawing/2014/main" id="{A7CD6114-3FDD-4B7A-8780-F8CF14FA3828}"/>
              </a:ext>
            </a:extLst>
          </p:cNvPr>
          <p:cNvCxnSpPr>
            <a:cxnSpLocks noChangeShapeType="1"/>
            <a:endCxn id="91" idx="0"/>
          </p:cNvCxnSpPr>
          <p:nvPr/>
        </p:nvCxnSpPr>
        <p:spPr bwMode="auto">
          <a:xfrm>
            <a:off x="7174990" y="2043568"/>
            <a:ext cx="0" cy="624041"/>
          </a:xfrm>
          <a:prstGeom prst="straightConnector1">
            <a:avLst/>
          </a:prstGeom>
          <a:noFill/>
          <a:ln w="15875" algn="ctr">
            <a:solidFill>
              <a:schemeClr val="tx1"/>
            </a:solidFill>
            <a:round/>
            <a:headEnd/>
            <a:tailEnd type="none" w="lg" len="lg"/>
          </a:ln>
        </p:spPr>
      </p:cxnSp>
      <p:sp>
        <p:nvSpPr>
          <p:cNvPr id="91" name="Oval 90">
            <a:extLst>
              <a:ext uri="{FF2B5EF4-FFF2-40B4-BE49-F238E27FC236}">
                <a16:creationId xmlns:a16="http://schemas.microsoft.com/office/drawing/2014/main" id="{3333F7F1-8599-4C7A-9E5F-58DB26180F1A}"/>
              </a:ext>
            </a:extLst>
          </p:cNvPr>
          <p:cNvSpPr/>
          <p:nvPr/>
        </p:nvSpPr>
        <p:spPr bwMode="auto">
          <a:xfrm>
            <a:off x="7065452" y="2667609"/>
            <a:ext cx="219075" cy="226411"/>
          </a:xfrm>
          <a:prstGeom prst="ellipse">
            <a:avLst/>
          </a:prstGeom>
          <a:no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92" name="Oval 91">
            <a:extLst>
              <a:ext uri="{FF2B5EF4-FFF2-40B4-BE49-F238E27FC236}">
                <a16:creationId xmlns:a16="http://schemas.microsoft.com/office/drawing/2014/main" id="{6CB90630-EEA4-4DE8-A499-AF59A1D07648}"/>
              </a:ext>
            </a:extLst>
          </p:cNvPr>
          <p:cNvSpPr/>
          <p:nvPr/>
        </p:nvSpPr>
        <p:spPr bwMode="auto">
          <a:xfrm>
            <a:off x="7065452" y="2809989"/>
            <a:ext cx="219075" cy="226411"/>
          </a:xfrm>
          <a:prstGeom prst="ellipse">
            <a:avLst/>
          </a:prstGeom>
          <a:no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cxnSp>
        <p:nvCxnSpPr>
          <p:cNvPr id="93" name="Straight Arrow Connector 120">
            <a:extLst>
              <a:ext uri="{FF2B5EF4-FFF2-40B4-BE49-F238E27FC236}">
                <a16:creationId xmlns:a16="http://schemas.microsoft.com/office/drawing/2014/main" id="{5332FA2F-7F64-47EE-92E6-4DF3CE797563}"/>
              </a:ext>
            </a:extLst>
          </p:cNvPr>
          <p:cNvCxnSpPr>
            <a:cxnSpLocks noChangeShapeType="1"/>
            <a:stCxn id="92" idx="4"/>
          </p:cNvCxnSpPr>
          <p:nvPr/>
        </p:nvCxnSpPr>
        <p:spPr bwMode="auto">
          <a:xfrm flipH="1">
            <a:off x="7174989" y="3036400"/>
            <a:ext cx="1" cy="627776"/>
          </a:xfrm>
          <a:prstGeom prst="straightConnector1">
            <a:avLst/>
          </a:prstGeom>
          <a:noFill/>
          <a:ln w="15875" algn="ctr">
            <a:solidFill>
              <a:schemeClr val="tx1"/>
            </a:solidFill>
            <a:round/>
            <a:headEnd/>
            <a:tailEnd type="none" w="lg" len="lg"/>
          </a:ln>
        </p:spPr>
      </p:cxnSp>
      <p:cxnSp>
        <p:nvCxnSpPr>
          <p:cNvPr id="94" name="Straight Arrow Connector 35">
            <a:extLst>
              <a:ext uri="{FF2B5EF4-FFF2-40B4-BE49-F238E27FC236}">
                <a16:creationId xmlns:a16="http://schemas.microsoft.com/office/drawing/2014/main" id="{3188B6CD-CD7B-483B-A545-D69784DB2827}"/>
              </a:ext>
            </a:extLst>
          </p:cNvPr>
          <p:cNvCxnSpPr>
            <a:cxnSpLocks noChangeShapeType="1"/>
          </p:cNvCxnSpPr>
          <p:nvPr/>
        </p:nvCxnSpPr>
        <p:spPr bwMode="auto">
          <a:xfrm flipH="1">
            <a:off x="7391772" y="2652137"/>
            <a:ext cx="1" cy="394639"/>
          </a:xfrm>
          <a:prstGeom prst="straightConnector1">
            <a:avLst/>
          </a:prstGeom>
          <a:noFill/>
          <a:ln w="25400" algn="ctr">
            <a:solidFill>
              <a:schemeClr val="tx1"/>
            </a:solidFill>
            <a:round/>
            <a:headEnd type="arrow"/>
            <a:tailEnd type="none" w="med" len="med"/>
          </a:ln>
        </p:spPr>
      </p:cxnSp>
      <p:graphicFrame>
        <p:nvGraphicFramePr>
          <p:cNvPr id="95" name="Object 30">
            <a:extLst>
              <a:ext uri="{FF2B5EF4-FFF2-40B4-BE49-F238E27FC236}">
                <a16:creationId xmlns:a16="http://schemas.microsoft.com/office/drawing/2014/main" id="{F869B416-101F-45C3-BA7D-2B4B9BB7F3F9}"/>
              </a:ext>
            </a:extLst>
          </p:cNvPr>
          <p:cNvGraphicFramePr>
            <a:graphicFrameLocks noChangeAspect="1"/>
          </p:cNvGraphicFramePr>
          <p:nvPr/>
        </p:nvGraphicFramePr>
        <p:xfrm>
          <a:off x="7448549" y="2718966"/>
          <a:ext cx="457200" cy="347663"/>
        </p:xfrm>
        <a:graphic>
          <a:graphicData uri="http://schemas.openxmlformats.org/presentationml/2006/ole">
            <mc:AlternateContent xmlns:mc="http://schemas.openxmlformats.org/markup-compatibility/2006">
              <mc:Choice xmlns:v="urn:schemas-microsoft-com:vml" Requires="v">
                <p:oleObj name="Equation" r:id="rId28" imgW="304560" imgH="228600" progId="Equation.3">
                  <p:embed/>
                </p:oleObj>
              </mc:Choice>
              <mc:Fallback>
                <p:oleObj name="Equation" r:id="rId28" imgW="304560" imgH="228600" progId="Equation.3">
                  <p:embed/>
                  <p:pic>
                    <p:nvPicPr>
                      <p:cNvPr id="120" name="Object 30"/>
                      <p:cNvPicPr>
                        <a:picLocks noChangeAspect="1" noChangeArrowheads="1"/>
                      </p:cNvPicPr>
                      <p:nvPr/>
                    </p:nvPicPr>
                    <p:blipFill>
                      <a:blip r:embed="rId29"/>
                      <a:srcRect/>
                      <a:stretch>
                        <a:fillRect/>
                      </a:stretch>
                    </p:blipFill>
                    <p:spPr bwMode="auto">
                      <a:xfrm>
                        <a:off x="7448549" y="2718966"/>
                        <a:ext cx="457200" cy="3476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2765980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lide Number Placeholder 65"/>
          <p:cNvSpPr>
            <a:spLocks noGrp="1"/>
          </p:cNvSpPr>
          <p:nvPr>
            <p:ph type="sldNum" sz="quarter" idx="12"/>
          </p:nvPr>
        </p:nvSpPr>
        <p:spPr/>
        <p:txBody>
          <a:bodyPr/>
          <a:lstStyle/>
          <a:p>
            <a:pPr>
              <a:defRPr/>
            </a:pPr>
            <a:fld id="{12AFD93B-A824-4813-8D27-21A05895D601}" type="slidenum">
              <a:rPr lang="en-US" smtClean="0"/>
              <a:pPr>
                <a:defRPr/>
              </a:pPr>
              <a:t>66</a:t>
            </a:fld>
            <a:endParaRPr lang="en-US" dirty="0"/>
          </a:p>
        </p:txBody>
      </p:sp>
      <p:sp>
        <p:nvSpPr>
          <p:cNvPr id="1030" name="Rectangle 2"/>
          <p:cNvSpPr>
            <a:spLocks noGrp="1" noChangeArrowheads="1"/>
          </p:cNvSpPr>
          <p:nvPr>
            <p:ph type="title" idx="4294967295"/>
          </p:nvPr>
        </p:nvSpPr>
        <p:spPr>
          <a:xfrm>
            <a:off x="685800" y="76200"/>
            <a:ext cx="7858125" cy="762000"/>
          </a:xfrm>
        </p:spPr>
        <p:txBody>
          <a:bodyPr/>
          <a:lstStyle/>
          <a:p>
            <a:pPr algn="ctr" eaLnBrk="1" hangingPunct="1"/>
            <a:r>
              <a:rPr lang="en-GB" dirty="0"/>
              <a:t>Pill box resonator</a:t>
            </a:r>
          </a:p>
        </p:txBody>
      </p:sp>
      <p:sp>
        <p:nvSpPr>
          <p:cNvPr id="1032" name="Oval 9"/>
          <p:cNvSpPr>
            <a:spLocks noChangeArrowheads="1"/>
          </p:cNvSpPr>
          <p:nvPr/>
        </p:nvSpPr>
        <p:spPr bwMode="auto">
          <a:xfrm>
            <a:off x="1785938" y="1857375"/>
            <a:ext cx="1857375" cy="571500"/>
          </a:xfrm>
          <a:prstGeom prst="ellipse">
            <a:avLst/>
          </a:prstGeom>
          <a:noFill/>
          <a:ln w="38100" algn="ctr">
            <a:solidFill>
              <a:schemeClr val="tx1"/>
            </a:solidFill>
            <a:round/>
            <a:headEnd/>
            <a:tailEnd/>
          </a:ln>
        </p:spPr>
        <p:txBody>
          <a:bodyPr/>
          <a:lstStyle/>
          <a:p>
            <a:pPr eaLnBrk="0" hangingPunct="0"/>
            <a:endParaRPr lang="en-GB" dirty="0"/>
          </a:p>
        </p:txBody>
      </p:sp>
      <p:sp>
        <p:nvSpPr>
          <p:cNvPr id="1033" name="Oval 10"/>
          <p:cNvSpPr>
            <a:spLocks noChangeArrowheads="1"/>
          </p:cNvSpPr>
          <p:nvPr/>
        </p:nvSpPr>
        <p:spPr bwMode="auto">
          <a:xfrm>
            <a:off x="1785938" y="2643188"/>
            <a:ext cx="1857375" cy="571500"/>
          </a:xfrm>
          <a:prstGeom prst="ellipse">
            <a:avLst/>
          </a:prstGeom>
          <a:noFill/>
          <a:ln w="38100" algn="ctr">
            <a:solidFill>
              <a:schemeClr val="tx1"/>
            </a:solidFill>
            <a:round/>
            <a:headEnd/>
            <a:tailEnd/>
          </a:ln>
        </p:spPr>
        <p:txBody>
          <a:bodyPr/>
          <a:lstStyle/>
          <a:p>
            <a:pPr eaLnBrk="0" hangingPunct="0"/>
            <a:endParaRPr lang="en-GB" dirty="0"/>
          </a:p>
        </p:txBody>
      </p:sp>
      <p:cxnSp>
        <p:nvCxnSpPr>
          <p:cNvPr id="1034" name="Straight Connector 12"/>
          <p:cNvCxnSpPr>
            <a:cxnSpLocks noChangeShapeType="1"/>
          </p:cNvCxnSpPr>
          <p:nvPr/>
        </p:nvCxnSpPr>
        <p:spPr bwMode="auto">
          <a:xfrm rot="5400000" flipH="1" flipV="1">
            <a:off x="2392363" y="1820863"/>
            <a:ext cx="642937" cy="1587"/>
          </a:xfrm>
          <a:prstGeom prst="line">
            <a:avLst/>
          </a:prstGeom>
          <a:noFill/>
          <a:ln w="38100" algn="ctr">
            <a:solidFill>
              <a:schemeClr val="tx1"/>
            </a:solidFill>
            <a:round/>
            <a:headEnd/>
            <a:tailEnd/>
          </a:ln>
        </p:spPr>
      </p:cxnSp>
      <p:cxnSp>
        <p:nvCxnSpPr>
          <p:cNvPr id="1035" name="Straight Connector 13"/>
          <p:cNvCxnSpPr>
            <a:cxnSpLocks noChangeShapeType="1"/>
            <a:stCxn id="1033" idx="4"/>
          </p:cNvCxnSpPr>
          <p:nvPr/>
        </p:nvCxnSpPr>
        <p:spPr bwMode="auto">
          <a:xfrm rot="5400000" flipH="1" flipV="1">
            <a:off x="2572544" y="3071019"/>
            <a:ext cx="285750" cy="1588"/>
          </a:xfrm>
          <a:prstGeom prst="line">
            <a:avLst/>
          </a:prstGeom>
          <a:noFill/>
          <a:ln w="38100" algn="ctr">
            <a:solidFill>
              <a:schemeClr val="tx1"/>
            </a:solidFill>
            <a:prstDash val="sysDot"/>
            <a:round/>
            <a:headEnd/>
            <a:tailEnd/>
          </a:ln>
        </p:spPr>
      </p:cxnSp>
      <p:cxnSp>
        <p:nvCxnSpPr>
          <p:cNvPr id="1036" name="Straight Connector 14"/>
          <p:cNvCxnSpPr>
            <a:cxnSpLocks noChangeShapeType="1"/>
          </p:cNvCxnSpPr>
          <p:nvPr/>
        </p:nvCxnSpPr>
        <p:spPr bwMode="auto">
          <a:xfrm rot="5400000" flipH="1" flipV="1">
            <a:off x="2572544" y="3356769"/>
            <a:ext cx="285750" cy="1588"/>
          </a:xfrm>
          <a:prstGeom prst="line">
            <a:avLst/>
          </a:prstGeom>
          <a:noFill/>
          <a:ln w="38100" algn="ctr">
            <a:solidFill>
              <a:schemeClr val="tx1"/>
            </a:solidFill>
            <a:round/>
            <a:headEnd/>
            <a:tailEnd/>
          </a:ln>
        </p:spPr>
      </p:cxnSp>
      <p:cxnSp>
        <p:nvCxnSpPr>
          <p:cNvPr id="19" name="Straight Arrow Connector 18"/>
          <p:cNvCxnSpPr/>
          <p:nvPr/>
        </p:nvCxnSpPr>
        <p:spPr bwMode="auto">
          <a:xfrm rot="5400000" flipH="1" flipV="1">
            <a:off x="1929606" y="2785269"/>
            <a:ext cx="428625" cy="1588"/>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bwMode="auto">
          <a:xfrm rot="5400000" flipH="1" flipV="1">
            <a:off x="2143919" y="2642394"/>
            <a:ext cx="428625" cy="1587"/>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23" name="Straight Arrow Connector 22"/>
          <p:cNvCxnSpPr/>
          <p:nvPr/>
        </p:nvCxnSpPr>
        <p:spPr bwMode="auto">
          <a:xfrm rot="5400000" flipH="1" flipV="1">
            <a:off x="2286794" y="2856707"/>
            <a:ext cx="428625" cy="1587"/>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bwMode="auto">
          <a:xfrm rot="5400000" flipH="1" flipV="1">
            <a:off x="2501106" y="2713832"/>
            <a:ext cx="428625" cy="1588"/>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25" name="Straight Arrow Connector 24"/>
          <p:cNvCxnSpPr/>
          <p:nvPr/>
        </p:nvCxnSpPr>
        <p:spPr bwMode="auto">
          <a:xfrm rot="5400000" flipH="1" flipV="1">
            <a:off x="2715419" y="2570957"/>
            <a:ext cx="428625" cy="1587"/>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26" name="Straight Arrow Connector 25"/>
          <p:cNvCxnSpPr/>
          <p:nvPr/>
        </p:nvCxnSpPr>
        <p:spPr bwMode="auto">
          <a:xfrm rot="5400000" flipH="1" flipV="1">
            <a:off x="2929731" y="2785269"/>
            <a:ext cx="428625" cy="1588"/>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27" name="Straight Arrow Connector 26"/>
          <p:cNvCxnSpPr/>
          <p:nvPr/>
        </p:nvCxnSpPr>
        <p:spPr bwMode="auto">
          <a:xfrm rot="5400000" flipH="1" flipV="1">
            <a:off x="3144044" y="2642394"/>
            <a:ext cx="428625" cy="1587"/>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sp>
        <p:nvSpPr>
          <p:cNvPr id="1044" name="TextBox 27"/>
          <p:cNvSpPr txBox="1">
            <a:spLocks noChangeArrowheads="1"/>
          </p:cNvSpPr>
          <p:nvPr/>
        </p:nvSpPr>
        <p:spPr bwMode="auto">
          <a:xfrm>
            <a:off x="3117056" y="2745582"/>
            <a:ext cx="338138" cy="366712"/>
          </a:xfrm>
          <a:prstGeom prst="rect">
            <a:avLst/>
          </a:prstGeom>
          <a:noFill/>
          <a:ln w="9525">
            <a:noFill/>
            <a:miter lim="800000"/>
            <a:headEnd/>
            <a:tailEnd/>
          </a:ln>
        </p:spPr>
        <p:txBody>
          <a:bodyPr>
            <a:spAutoFit/>
          </a:bodyPr>
          <a:lstStyle/>
          <a:p>
            <a:pPr eaLnBrk="0" hangingPunct="0"/>
            <a:r>
              <a:rPr lang="en-GB" dirty="0">
                <a:solidFill>
                  <a:srgbClr val="C00000"/>
                </a:solidFill>
              </a:rPr>
              <a:t>E</a:t>
            </a:r>
          </a:p>
        </p:txBody>
      </p:sp>
      <p:sp>
        <p:nvSpPr>
          <p:cNvPr id="1045" name="TextBox 28"/>
          <p:cNvSpPr txBox="1">
            <a:spLocks noChangeArrowheads="1"/>
          </p:cNvSpPr>
          <p:nvPr/>
        </p:nvSpPr>
        <p:spPr bwMode="auto">
          <a:xfrm>
            <a:off x="1500188" y="2428875"/>
            <a:ext cx="311150" cy="366713"/>
          </a:xfrm>
          <a:prstGeom prst="rect">
            <a:avLst/>
          </a:prstGeom>
          <a:noFill/>
          <a:ln w="9525">
            <a:noFill/>
            <a:miter lim="800000"/>
            <a:headEnd/>
            <a:tailEnd/>
          </a:ln>
        </p:spPr>
        <p:txBody>
          <a:bodyPr wrap="none">
            <a:spAutoFit/>
          </a:bodyPr>
          <a:lstStyle/>
          <a:p>
            <a:pPr eaLnBrk="0" hangingPunct="0"/>
            <a:r>
              <a:rPr lang="en-GB" dirty="0"/>
              <a:t>h</a:t>
            </a:r>
          </a:p>
        </p:txBody>
      </p:sp>
      <p:sp>
        <p:nvSpPr>
          <p:cNvPr id="1046" name="TextBox 29"/>
          <p:cNvSpPr txBox="1">
            <a:spLocks noChangeArrowheads="1"/>
          </p:cNvSpPr>
          <p:nvPr/>
        </p:nvSpPr>
        <p:spPr bwMode="auto">
          <a:xfrm>
            <a:off x="3143250" y="1571625"/>
            <a:ext cx="260350" cy="366713"/>
          </a:xfrm>
          <a:prstGeom prst="rect">
            <a:avLst/>
          </a:prstGeom>
          <a:noFill/>
          <a:ln w="9525">
            <a:noFill/>
            <a:miter lim="800000"/>
            <a:headEnd/>
            <a:tailEnd/>
          </a:ln>
        </p:spPr>
        <p:txBody>
          <a:bodyPr wrap="none">
            <a:spAutoFit/>
          </a:bodyPr>
          <a:lstStyle/>
          <a:p>
            <a:pPr eaLnBrk="0" hangingPunct="0"/>
            <a:r>
              <a:rPr lang="en-GB" dirty="0"/>
              <a:t>r</a:t>
            </a:r>
          </a:p>
        </p:txBody>
      </p:sp>
      <p:cxnSp>
        <p:nvCxnSpPr>
          <p:cNvPr id="1047" name="Straight Arrow Connector 31"/>
          <p:cNvCxnSpPr>
            <a:cxnSpLocks noChangeShapeType="1"/>
          </p:cNvCxnSpPr>
          <p:nvPr/>
        </p:nvCxnSpPr>
        <p:spPr bwMode="auto">
          <a:xfrm>
            <a:off x="2714625" y="2143125"/>
            <a:ext cx="928688" cy="1588"/>
          </a:xfrm>
          <a:prstGeom prst="straightConnector1">
            <a:avLst/>
          </a:prstGeom>
          <a:noFill/>
          <a:ln w="9525" algn="ctr">
            <a:solidFill>
              <a:schemeClr val="tx1"/>
            </a:solidFill>
            <a:round/>
            <a:headEnd type="arrow" w="med" len="med"/>
            <a:tailEnd type="arrow" w="med" len="med"/>
          </a:ln>
        </p:spPr>
      </p:cxnSp>
      <p:cxnSp>
        <p:nvCxnSpPr>
          <p:cNvPr id="1048" name="Straight Arrow Connector 33"/>
          <p:cNvCxnSpPr>
            <a:cxnSpLocks noChangeShapeType="1"/>
          </p:cNvCxnSpPr>
          <p:nvPr/>
        </p:nvCxnSpPr>
        <p:spPr bwMode="auto">
          <a:xfrm rot="10800000" flipV="1">
            <a:off x="1357313" y="2143125"/>
            <a:ext cx="1587" cy="785813"/>
          </a:xfrm>
          <a:prstGeom prst="straightConnector1">
            <a:avLst/>
          </a:prstGeom>
          <a:noFill/>
          <a:ln w="9525" algn="ctr">
            <a:solidFill>
              <a:schemeClr val="tx1"/>
            </a:solidFill>
            <a:round/>
            <a:headEnd type="arrow" w="med" len="med"/>
            <a:tailEnd type="arrow" w="med" len="med"/>
          </a:ln>
        </p:spPr>
      </p:cxnSp>
      <p:cxnSp>
        <p:nvCxnSpPr>
          <p:cNvPr id="1049" name="Straight Connector 37"/>
          <p:cNvCxnSpPr>
            <a:cxnSpLocks noChangeShapeType="1"/>
            <a:endCxn id="1032" idx="2"/>
          </p:cNvCxnSpPr>
          <p:nvPr/>
        </p:nvCxnSpPr>
        <p:spPr bwMode="auto">
          <a:xfrm>
            <a:off x="1357313" y="2143125"/>
            <a:ext cx="428625" cy="1588"/>
          </a:xfrm>
          <a:prstGeom prst="line">
            <a:avLst/>
          </a:prstGeom>
          <a:noFill/>
          <a:ln w="9525" algn="ctr">
            <a:solidFill>
              <a:schemeClr val="tx1"/>
            </a:solidFill>
            <a:prstDash val="sysDot"/>
            <a:round/>
            <a:headEnd/>
            <a:tailEnd/>
          </a:ln>
        </p:spPr>
      </p:cxnSp>
      <p:cxnSp>
        <p:nvCxnSpPr>
          <p:cNvPr id="1050" name="Straight Connector 38"/>
          <p:cNvCxnSpPr>
            <a:cxnSpLocks noChangeShapeType="1"/>
          </p:cNvCxnSpPr>
          <p:nvPr/>
        </p:nvCxnSpPr>
        <p:spPr bwMode="auto">
          <a:xfrm>
            <a:off x="1357313" y="2928938"/>
            <a:ext cx="428625" cy="1587"/>
          </a:xfrm>
          <a:prstGeom prst="line">
            <a:avLst/>
          </a:prstGeom>
          <a:noFill/>
          <a:ln w="9525" algn="ctr">
            <a:solidFill>
              <a:schemeClr val="tx1"/>
            </a:solidFill>
            <a:prstDash val="sysDot"/>
            <a:round/>
            <a:headEnd/>
            <a:tailEnd/>
          </a:ln>
        </p:spPr>
      </p:cxnSp>
      <p:sp>
        <p:nvSpPr>
          <p:cNvPr id="1051" name="Oval 39"/>
          <p:cNvSpPr>
            <a:spLocks noChangeArrowheads="1"/>
          </p:cNvSpPr>
          <p:nvPr/>
        </p:nvSpPr>
        <p:spPr bwMode="auto">
          <a:xfrm>
            <a:off x="2007394" y="2508431"/>
            <a:ext cx="1452563" cy="438150"/>
          </a:xfrm>
          <a:prstGeom prst="ellipse">
            <a:avLst/>
          </a:prstGeom>
          <a:noFill/>
          <a:ln w="9525" algn="ctr">
            <a:solidFill>
              <a:srgbClr val="002060"/>
            </a:solidFill>
            <a:prstDash val="sysDot"/>
            <a:round/>
            <a:headEnd/>
            <a:tailEnd/>
          </a:ln>
        </p:spPr>
        <p:txBody>
          <a:bodyPr/>
          <a:lstStyle/>
          <a:p>
            <a:pPr eaLnBrk="0" hangingPunct="0"/>
            <a:endParaRPr lang="en-GB" dirty="0"/>
          </a:p>
        </p:txBody>
      </p:sp>
      <p:cxnSp>
        <p:nvCxnSpPr>
          <p:cNvPr id="1055" name="Straight Connector 47"/>
          <p:cNvCxnSpPr>
            <a:cxnSpLocks noChangeShapeType="1"/>
          </p:cNvCxnSpPr>
          <p:nvPr/>
        </p:nvCxnSpPr>
        <p:spPr bwMode="auto">
          <a:xfrm>
            <a:off x="1785938" y="4286250"/>
            <a:ext cx="1857375" cy="1588"/>
          </a:xfrm>
          <a:prstGeom prst="line">
            <a:avLst/>
          </a:prstGeom>
          <a:noFill/>
          <a:ln w="38100" algn="ctr">
            <a:solidFill>
              <a:schemeClr val="tx1"/>
            </a:solidFill>
            <a:round/>
            <a:headEnd/>
            <a:tailEnd/>
          </a:ln>
        </p:spPr>
      </p:cxnSp>
      <p:cxnSp>
        <p:nvCxnSpPr>
          <p:cNvPr id="1056" name="Straight Connector 48"/>
          <p:cNvCxnSpPr>
            <a:cxnSpLocks noChangeShapeType="1"/>
          </p:cNvCxnSpPr>
          <p:nvPr/>
        </p:nvCxnSpPr>
        <p:spPr bwMode="auto">
          <a:xfrm>
            <a:off x="1785938" y="5072063"/>
            <a:ext cx="1857375" cy="1587"/>
          </a:xfrm>
          <a:prstGeom prst="line">
            <a:avLst/>
          </a:prstGeom>
          <a:noFill/>
          <a:ln w="38100" algn="ctr">
            <a:solidFill>
              <a:schemeClr val="tx1"/>
            </a:solidFill>
            <a:round/>
            <a:headEnd/>
            <a:tailEnd/>
          </a:ln>
        </p:spPr>
      </p:cxnSp>
      <p:sp>
        <p:nvSpPr>
          <p:cNvPr id="1057" name="TextBox 49"/>
          <p:cNvSpPr txBox="1">
            <a:spLocks noChangeArrowheads="1"/>
          </p:cNvSpPr>
          <p:nvPr/>
        </p:nvSpPr>
        <p:spPr bwMode="auto">
          <a:xfrm>
            <a:off x="1500188" y="4572000"/>
            <a:ext cx="311150" cy="366713"/>
          </a:xfrm>
          <a:prstGeom prst="rect">
            <a:avLst/>
          </a:prstGeom>
          <a:noFill/>
          <a:ln w="9525">
            <a:noFill/>
            <a:miter lim="800000"/>
            <a:headEnd/>
            <a:tailEnd/>
          </a:ln>
        </p:spPr>
        <p:txBody>
          <a:bodyPr wrap="none">
            <a:spAutoFit/>
          </a:bodyPr>
          <a:lstStyle/>
          <a:p>
            <a:pPr eaLnBrk="0" hangingPunct="0"/>
            <a:r>
              <a:rPr lang="en-GB" dirty="0"/>
              <a:t>h</a:t>
            </a:r>
          </a:p>
        </p:txBody>
      </p:sp>
      <p:cxnSp>
        <p:nvCxnSpPr>
          <p:cNvPr id="1058" name="Straight Arrow Connector 50"/>
          <p:cNvCxnSpPr>
            <a:cxnSpLocks noChangeShapeType="1"/>
          </p:cNvCxnSpPr>
          <p:nvPr/>
        </p:nvCxnSpPr>
        <p:spPr bwMode="auto">
          <a:xfrm rot="10800000" flipV="1">
            <a:off x="1357313" y="4286250"/>
            <a:ext cx="1587" cy="785813"/>
          </a:xfrm>
          <a:prstGeom prst="straightConnector1">
            <a:avLst/>
          </a:prstGeom>
          <a:noFill/>
          <a:ln w="9525" algn="ctr">
            <a:solidFill>
              <a:schemeClr val="tx1"/>
            </a:solidFill>
            <a:round/>
            <a:headEnd type="arrow" w="med" len="med"/>
            <a:tailEnd type="arrow" w="med" len="med"/>
          </a:ln>
        </p:spPr>
      </p:cxnSp>
      <p:cxnSp>
        <p:nvCxnSpPr>
          <p:cNvPr id="1059" name="Straight Connector 51"/>
          <p:cNvCxnSpPr>
            <a:cxnSpLocks noChangeShapeType="1"/>
          </p:cNvCxnSpPr>
          <p:nvPr/>
        </p:nvCxnSpPr>
        <p:spPr bwMode="auto">
          <a:xfrm>
            <a:off x="1357313" y="4286250"/>
            <a:ext cx="428625" cy="1588"/>
          </a:xfrm>
          <a:prstGeom prst="line">
            <a:avLst/>
          </a:prstGeom>
          <a:noFill/>
          <a:ln w="9525" algn="ctr">
            <a:solidFill>
              <a:schemeClr val="tx1"/>
            </a:solidFill>
            <a:prstDash val="sysDot"/>
            <a:round/>
            <a:headEnd/>
            <a:tailEnd/>
          </a:ln>
        </p:spPr>
      </p:cxnSp>
      <p:cxnSp>
        <p:nvCxnSpPr>
          <p:cNvPr id="1060" name="Straight Connector 52"/>
          <p:cNvCxnSpPr>
            <a:cxnSpLocks noChangeShapeType="1"/>
          </p:cNvCxnSpPr>
          <p:nvPr/>
        </p:nvCxnSpPr>
        <p:spPr bwMode="auto">
          <a:xfrm>
            <a:off x="1357313" y="5072063"/>
            <a:ext cx="428625" cy="1587"/>
          </a:xfrm>
          <a:prstGeom prst="line">
            <a:avLst/>
          </a:prstGeom>
          <a:noFill/>
          <a:ln w="9525" algn="ctr">
            <a:solidFill>
              <a:schemeClr val="tx1"/>
            </a:solidFill>
            <a:prstDash val="sysDot"/>
            <a:round/>
            <a:headEnd/>
            <a:tailEnd/>
          </a:ln>
        </p:spPr>
      </p:cxnSp>
      <p:cxnSp>
        <p:nvCxnSpPr>
          <p:cNvPr id="57" name="Straight Arrow Connector 56"/>
          <p:cNvCxnSpPr/>
          <p:nvPr/>
        </p:nvCxnSpPr>
        <p:spPr bwMode="auto">
          <a:xfrm rot="5400000" flipH="1" flipV="1">
            <a:off x="2501106" y="4642644"/>
            <a:ext cx="428625" cy="1588"/>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58" name="Straight Arrow Connector 57"/>
          <p:cNvCxnSpPr/>
          <p:nvPr/>
        </p:nvCxnSpPr>
        <p:spPr bwMode="auto">
          <a:xfrm rot="5400000" flipH="1" flipV="1">
            <a:off x="2858294" y="4642644"/>
            <a:ext cx="428625" cy="1587"/>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59" name="Straight Arrow Connector 58"/>
          <p:cNvCxnSpPr/>
          <p:nvPr/>
        </p:nvCxnSpPr>
        <p:spPr bwMode="auto">
          <a:xfrm rot="5400000" flipH="1" flipV="1">
            <a:off x="2143919" y="4642644"/>
            <a:ext cx="428625" cy="1587"/>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60" name="Straight Arrow Connector 59"/>
          <p:cNvCxnSpPr/>
          <p:nvPr/>
        </p:nvCxnSpPr>
        <p:spPr bwMode="auto">
          <a:xfrm rot="5400000" flipH="1" flipV="1">
            <a:off x="1786731" y="4642644"/>
            <a:ext cx="428625" cy="1588"/>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61" name="Straight Arrow Connector 60"/>
          <p:cNvCxnSpPr/>
          <p:nvPr/>
        </p:nvCxnSpPr>
        <p:spPr bwMode="auto">
          <a:xfrm rot="5400000" flipH="1" flipV="1">
            <a:off x="3286919" y="4642644"/>
            <a:ext cx="428625" cy="1587"/>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62" name="Straight Arrow Connector 61"/>
          <p:cNvCxnSpPr/>
          <p:nvPr/>
        </p:nvCxnSpPr>
        <p:spPr bwMode="auto">
          <a:xfrm rot="5400000" flipH="1" flipV="1">
            <a:off x="2082006" y="2937669"/>
            <a:ext cx="428625" cy="1588"/>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sp>
        <p:nvSpPr>
          <p:cNvPr id="1067" name="TextBox 62"/>
          <p:cNvSpPr txBox="1">
            <a:spLocks noChangeArrowheads="1"/>
          </p:cNvSpPr>
          <p:nvPr/>
        </p:nvSpPr>
        <p:spPr bwMode="auto">
          <a:xfrm>
            <a:off x="2733676" y="4651293"/>
            <a:ext cx="338137" cy="366713"/>
          </a:xfrm>
          <a:prstGeom prst="rect">
            <a:avLst/>
          </a:prstGeom>
          <a:noFill/>
          <a:ln w="9525">
            <a:noFill/>
            <a:miter lim="800000"/>
            <a:headEnd/>
            <a:tailEnd/>
          </a:ln>
        </p:spPr>
        <p:txBody>
          <a:bodyPr>
            <a:spAutoFit/>
          </a:bodyPr>
          <a:lstStyle/>
          <a:p>
            <a:pPr eaLnBrk="0" hangingPunct="0"/>
            <a:r>
              <a:rPr lang="en-GB" dirty="0">
                <a:solidFill>
                  <a:srgbClr val="C00000"/>
                </a:solidFill>
              </a:rPr>
              <a:t>E</a:t>
            </a:r>
          </a:p>
        </p:txBody>
      </p:sp>
      <p:cxnSp>
        <p:nvCxnSpPr>
          <p:cNvPr id="1068" name="Straight Connector 63"/>
          <p:cNvCxnSpPr>
            <a:cxnSpLocks noChangeShapeType="1"/>
          </p:cNvCxnSpPr>
          <p:nvPr/>
        </p:nvCxnSpPr>
        <p:spPr bwMode="auto">
          <a:xfrm rot="5400000" flipH="1" flipV="1">
            <a:off x="2393950" y="3963988"/>
            <a:ext cx="642937" cy="1588"/>
          </a:xfrm>
          <a:prstGeom prst="line">
            <a:avLst/>
          </a:prstGeom>
          <a:noFill/>
          <a:ln w="38100" algn="ctr">
            <a:solidFill>
              <a:schemeClr val="tx1"/>
            </a:solidFill>
            <a:round/>
            <a:headEnd/>
            <a:tailEnd/>
          </a:ln>
        </p:spPr>
      </p:cxnSp>
      <p:cxnSp>
        <p:nvCxnSpPr>
          <p:cNvPr id="1069" name="Straight Connector 64"/>
          <p:cNvCxnSpPr>
            <a:cxnSpLocks noChangeShapeType="1"/>
          </p:cNvCxnSpPr>
          <p:nvPr/>
        </p:nvCxnSpPr>
        <p:spPr bwMode="auto">
          <a:xfrm rot="5400000" flipH="1" flipV="1">
            <a:off x="2393950" y="5392738"/>
            <a:ext cx="642937" cy="1588"/>
          </a:xfrm>
          <a:prstGeom prst="line">
            <a:avLst/>
          </a:prstGeom>
          <a:noFill/>
          <a:ln w="38100" algn="ctr">
            <a:solidFill>
              <a:schemeClr val="tx1"/>
            </a:solidFill>
            <a:round/>
            <a:headEnd/>
            <a:tailEnd/>
          </a:ln>
        </p:spPr>
      </p:cxnSp>
      <p:sp>
        <p:nvSpPr>
          <p:cNvPr id="1070" name="Rounded Rectangle 65"/>
          <p:cNvSpPr>
            <a:spLocks noChangeArrowheads="1"/>
          </p:cNvSpPr>
          <p:nvPr/>
        </p:nvSpPr>
        <p:spPr bwMode="auto">
          <a:xfrm>
            <a:off x="2714625" y="4357688"/>
            <a:ext cx="857250" cy="642937"/>
          </a:xfrm>
          <a:prstGeom prst="roundRect">
            <a:avLst>
              <a:gd name="adj" fmla="val 16667"/>
            </a:avLst>
          </a:prstGeom>
          <a:noFill/>
          <a:ln w="9525" algn="ctr">
            <a:solidFill>
              <a:schemeClr val="tx1"/>
            </a:solidFill>
            <a:prstDash val="sysDot"/>
            <a:round/>
            <a:headEnd/>
            <a:tailEnd/>
          </a:ln>
        </p:spPr>
        <p:txBody>
          <a:bodyPr/>
          <a:lstStyle/>
          <a:p>
            <a:pPr eaLnBrk="0" hangingPunct="0"/>
            <a:endParaRPr lang="en-GB" dirty="0"/>
          </a:p>
        </p:txBody>
      </p:sp>
      <p:sp>
        <p:nvSpPr>
          <p:cNvPr id="1072" name="Flowchart: Or 69"/>
          <p:cNvSpPr>
            <a:spLocks noChangeArrowheads="1"/>
          </p:cNvSpPr>
          <p:nvPr/>
        </p:nvSpPr>
        <p:spPr bwMode="auto">
          <a:xfrm>
            <a:off x="3214688" y="4500563"/>
            <a:ext cx="142875" cy="142875"/>
          </a:xfrm>
          <a:prstGeom prst="flowChartOr">
            <a:avLst/>
          </a:prstGeom>
          <a:noFill/>
          <a:ln w="9525" algn="ctr">
            <a:solidFill>
              <a:srgbClr val="0070C0"/>
            </a:solidFill>
            <a:round/>
            <a:headEnd/>
            <a:tailEnd/>
          </a:ln>
        </p:spPr>
        <p:txBody>
          <a:bodyPr/>
          <a:lstStyle/>
          <a:p>
            <a:pPr eaLnBrk="0" hangingPunct="0"/>
            <a:endParaRPr lang="en-GB" dirty="0"/>
          </a:p>
        </p:txBody>
      </p:sp>
      <p:sp>
        <p:nvSpPr>
          <p:cNvPr id="1073" name="Flowchart: Or 70"/>
          <p:cNvSpPr>
            <a:spLocks noChangeArrowheads="1"/>
          </p:cNvSpPr>
          <p:nvPr/>
        </p:nvSpPr>
        <p:spPr bwMode="auto">
          <a:xfrm>
            <a:off x="3214688" y="4714875"/>
            <a:ext cx="142875" cy="142875"/>
          </a:xfrm>
          <a:prstGeom prst="flowChartOr">
            <a:avLst/>
          </a:prstGeom>
          <a:noFill/>
          <a:ln w="9525" algn="ctr">
            <a:solidFill>
              <a:srgbClr val="0070C0"/>
            </a:solidFill>
            <a:round/>
            <a:headEnd/>
            <a:tailEnd/>
          </a:ln>
        </p:spPr>
        <p:txBody>
          <a:bodyPr/>
          <a:lstStyle/>
          <a:p>
            <a:pPr eaLnBrk="0" hangingPunct="0"/>
            <a:endParaRPr lang="en-GB" dirty="0"/>
          </a:p>
        </p:txBody>
      </p:sp>
      <p:sp>
        <p:nvSpPr>
          <p:cNvPr id="1074" name="Flowchart: Or 77"/>
          <p:cNvSpPr>
            <a:spLocks noChangeArrowheads="1"/>
          </p:cNvSpPr>
          <p:nvPr/>
        </p:nvSpPr>
        <p:spPr bwMode="auto">
          <a:xfrm>
            <a:off x="2786063" y="4572000"/>
            <a:ext cx="142875" cy="142875"/>
          </a:xfrm>
          <a:prstGeom prst="flowChartOr">
            <a:avLst/>
          </a:prstGeom>
          <a:noFill/>
          <a:ln w="9525" algn="ctr">
            <a:solidFill>
              <a:srgbClr val="0070C0"/>
            </a:solidFill>
            <a:round/>
            <a:headEnd/>
            <a:tailEnd/>
          </a:ln>
        </p:spPr>
        <p:txBody>
          <a:bodyPr/>
          <a:lstStyle/>
          <a:p>
            <a:pPr eaLnBrk="0" hangingPunct="0"/>
            <a:endParaRPr lang="en-GB" dirty="0"/>
          </a:p>
        </p:txBody>
      </p:sp>
      <p:sp>
        <p:nvSpPr>
          <p:cNvPr id="1075" name="Flowchart: Connector 82"/>
          <p:cNvSpPr>
            <a:spLocks noChangeArrowheads="1"/>
          </p:cNvSpPr>
          <p:nvPr/>
        </p:nvSpPr>
        <p:spPr bwMode="auto">
          <a:xfrm>
            <a:off x="2500313" y="4572000"/>
            <a:ext cx="142875" cy="142875"/>
          </a:xfrm>
          <a:prstGeom prst="flowChartConnector">
            <a:avLst/>
          </a:prstGeom>
          <a:noFill/>
          <a:ln w="9525" algn="ctr">
            <a:solidFill>
              <a:srgbClr val="0070C0"/>
            </a:solidFill>
            <a:round/>
            <a:headEnd/>
            <a:tailEnd/>
          </a:ln>
        </p:spPr>
        <p:txBody>
          <a:bodyPr/>
          <a:lstStyle/>
          <a:p>
            <a:pPr eaLnBrk="0" hangingPunct="0"/>
            <a:endParaRPr lang="en-GB" dirty="0"/>
          </a:p>
        </p:txBody>
      </p:sp>
      <p:sp>
        <p:nvSpPr>
          <p:cNvPr id="1076" name="Flowchart: Connector 84"/>
          <p:cNvSpPr>
            <a:spLocks noChangeArrowheads="1"/>
          </p:cNvSpPr>
          <p:nvPr/>
        </p:nvSpPr>
        <p:spPr bwMode="auto">
          <a:xfrm>
            <a:off x="2143125" y="4714875"/>
            <a:ext cx="142875" cy="142875"/>
          </a:xfrm>
          <a:prstGeom prst="flowChartConnector">
            <a:avLst/>
          </a:prstGeom>
          <a:noFill/>
          <a:ln w="9525" algn="ctr">
            <a:solidFill>
              <a:srgbClr val="0070C0"/>
            </a:solidFill>
            <a:round/>
            <a:headEnd/>
            <a:tailEnd/>
          </a:ln>
        </p:spPr>
        <p:txBody>
          <a:bodyPr/>
          <a:lstStyle/>
          <a:p>
            <a:pPr eaLnBrk="0" hangingPunct="0"/>
            <a:endParaRPr lang="en-GB" dirty="0"/>
          </a:p>
        </p:txBody>
      </p:sp>
      <p:sp>
        <p:nvSpPr>
          <p:cNvPr id="1077" name="Flowchart: Connector 85"/>
          <p:cNvSpPr>
            <a:spLocks noChangeArrowheads="1"/>
          </p:cNvSpPr>
          <p:nvPr/>
        </p:nvSpPr>
        <p:spPr bwMode="auto">
          <a:xfrm>
            <a:off x="2143125" y="4500563"/>
            <a:ext cx="142875" cy="142875"/>
          </a:xfrm>
          <a:prstGeom prst="flowChartConnector">
            <a:avLst/>
          </a:prstGeom>
          <a:noFill/>
          <a:ln w="9525" algn="ctr">
            <a:solidFill>
              <a:srgbClr val="0070C0"/>
            </a:solidFill>
            <a:round/>
            <a:headEnd/>
            <a:tailEnd/>
          </a:ln>
        </p:spPr>
        <p:txBody>
          <a:bodyPr/>
          <a:lstStyle/>
          <a:p>
            <a:pPr eaLnBrk="0" hangingPunct="0"/>
            <a:endParaRPr lang="en-GB" dirty="0"/>
          </a:p>
        </p:txBody>
      </p:sp>
      <p:sp>
        <p:nvSpPr>
          <p:cNvPr id="1078" name="TextBox 86"/>
          <p:cNvSpPr txBox="1">
            <a:spLocks noChangeArrowheads="1"/>
          </p:cNvSpPr>
          <p:nvPr/>
        </p:nvSpPr>
        <p:spPr bwMode="auto">
          <a:xfrm>
            <a:off x="3000375" y="5214938"/>
            <a:ext cx="260350" cy="366712"/>
          </a:xfrm>
          <a:prstGeom prst="rect">
            <a:avLst/>
          </a:prstGeom>
          <a:noFill/>
          <a:ln w="9525">
            <a:noFill/>
            <a:miter lim="800000"/>
            <a:headEnd/>
            <a:tailEnd/>
          </a:ln>
        </p:spPr>
        <p:txBody>
          <a:bodyPr wrap="none">
            <a:spAutoFit/>
          </a:bodyPr>
          <a:lstStyle/>
          <a:p>
            <a:pPr eaLnBrk="0" hangingPunct="0"/>
            <a:r>
              <a:rPr lang="en-GB" dirty="0"/>
              <a:t>r</a:t>
            </a:r>
          </a:p>
        </p:txBody>
      </p:sp>
      <p:cxnSp>
        <p:nvCxnSpPr>
          <p:cNvPr id="1079" name="Straight Arrow Connector 87"/>
          <p:cNvCxnSpPr>
            <a:cxnSpLocks noChangeShapeType="1"/>
          </p:cNvCxnSpPr>
          <p:nvPr/>
        </p:nvCxnSpPr>
        <p:spPr bwMode="auto">
          <a:xfrm>
            <a:off x="2714625" y="5286375"/>
            <a:ext cx="857250" cy="1588"/>
          </a:xfrm>
          <a:prstGeom prst="straightConnector1">
            <a:avLst/>
          </a:prstGeom>
          <a:noFill/>
          <a:ln w="9525" algn="ctr">
            <a:solidFill>
              <a:schemeClr val="tx1"/>
            </a:solidFill>
            <a:round/>
            <a:headEnd type="arrow" w="med" len="med"/>
            <a:tailEnd type="arrow" w="med" len="med"/>
          </a:ln>
        </p:spPr>
      </p:cxnSp>
      <p:cxnSp>
        <p:nvCxnSpPr>
          <p:cNvPr id="1080" name="Straight Connector 89"/>
          <p:cNvCxnSpPr>
            <a:cxnSpLocks noChangeShapeType="1"/>
          </p:cNvCxnSpPr>
          <p:nvPr/>
        </p:nvCxnSpPr>
        <p:spPr bwMode="auto">
          <a:xfrm rot="5400000">
            <a:off x="3290888" y="5210175"/>
            <a:ext cx="571500" cy="9525"/>
          </a:xfrm>
          <a:prstGeom prst="line">
            <a:avLst/>
          </a:prstGeom>
          <a:noFill/>
          <a:ln w="9525" algn="ctr">
            <a:solidFill>
              <a:schemeClr val="tx1"/>
            </a:solidFill>
            <a:prstDash val="sysDot"/>
            <a:round/>
            <a:headEnd/>
            <a:tailEnd/>
          </a:ln>
        </p:spPr>
      </p:cxnSp>
      <p:sp>
        <p:nvSpPr>
          <p:cNvPr id="67" name="TextBox 66"/>
          <p:cNvSpPr txBox="1"/>
          <p:nvPr/>
        </p:nvSpPr>
        <p:spPr>
          <a:xfrm>
            <a:off x="223579" y="5306887"/>
            <a:ext cx="1928813" cy="428625"/>
          </a:xfrm>
          <a:prstGeom prst="rect">
            <a:avLst/>
          </a:prstGeom>
          <a:noFill/>
        </p:spPr>
        <p:txBody>
          <a:bodyPr>
            <a:spAutoFit/>
          </a:bodyPr>
          <a:lstStyle/>
          <a:p>
            <a:pPr eaLnBrk="0" hangingPunct="0">
              <a:defRPr/>
            </a:pPr>
            <a:r>
              <a:rPr lang="en-GB" sz="1100" dirty="0">
                <a:solidFill>
                  <a:schemeClr val="bg1">
                    <a:lumMod val="50000"/>
                  </a:schemeClr>
                </a:solidFill>
                <a:latin typeface="Helvetica" pitchFamily="-48" charset="0"/>
              </a:rPr>
              <a:t>Source: The Feynman Lectures on Physics, Vol. II</a:t>
            </a:r>
          </a:p>
        </p:txBody>
      </p:sp>
      <p:cxnSp>
        <p:nvCxnSpPr>
          <p:cNvPr id="3" name="Straight Connector 2"/>
          <p:cNvCxnSpPr>
            <a:stCxn id="1032" idx="2"/>
            <a:endCxn id="1033" idx="2"/>
          </p:cNvCxnSpPr>
          <p:nvPr/>
        </p:nvCxnSpPr>
        <p:spPr>
          <a:xfrm>
            <a:off x="1785938" y="2143125"/>
            <a:ext cx="0" cy="78581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630303" y="2152650"/>
            <a:ext cx="0" cy="78581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785938" y="4286249"/>
            <a:ext cx="0" cy="78581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3643313" y="4286248"/>
            <a:ext cx="0" cy="78581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824173" y="2370228"/>
            <a:ext cx="301686" cy="369332"/>
          </a:xfrm>
          <a:prstGeom prst="rect">
            <a:avLst/>
          </a:prstGeom>
          <a:noFill/>
        </p:spPr>
        <p:txBody>
          <a:bodyPr wrap="none" rtlCol="0">
            <a:spAutoFit/>
          </a:bodyPr>
          <a:lstStyle/>
          <a:p>
            <a:r>
              <a:rPr lang="en-US" dirty="0"/>
              <a:t>B</a:t>
            </a:r>
          </a:p>
        </p:txBody>
      </p:sp>
      <p:sp>
        <p:nvSpPr>
          <p:cNvPr id="71" name="Rectangle 2"/>
          <p:cNvSpPr txBox="1">
            <a:spLocks noChangeArrowheads="1"/>
          </p:cNvSpPr>
          <p:nvPr/>
        </p:nvSpPr>
        <p:spPr>
          <a:xfrm>
            <a:off x="5029200" y="1251040"/>
            <a:ext cx="3886200" cy="485775"/>
          </a:xfrm>
          <a:prstGeom prst="rect">
            <a:avLst/>
          </a:prstGeom>
        </p:spPr>
        <p:txBody>
          <a:bodyPr bIns="91440" anchor="b" anchorCtr="0">
            <a:normAutofit fontScale="77500" lnSpcReduction="20000"/>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r>
              <a:rPr lang="en-GB" sz="2800" dirty="0"/>
              <a:t>Field distribution TM</a:t>
            </a:r>
            <a:r>
              <a:rPr lang="en-GB" sz="2800" baseline="-25000" dirty="0"/>
              <a:t>010</a:t>
            </a:r>
            <a:r>
              <a:rPr lang="en-GB" sz="2800" dirty="0"/>
              <a:t> mode:</a:t>
            </a:r>
          </a:p>
        </p:txBody>
      </p:sp>
      <p:pic>
        <p:nvPicPr>
          <p:cNvPr id="72" name="Picture 6"/>
          <p:cNvPicPr>
            <a:picLocks noChangeAspect="1" noChangeArrowheads="1"/>
          </p:cNvPicPr>
          <p:nvPr/>
        </p:nvPicPr>
        <p:blipFill>
          <a:blip r:embed="rId3" cstate="print"/>
          <a:srcRect/>
          <a:stretch>
            <a:fillRect/>
          </a:stretch>
        </p:blipFill>
        <p:spPr bwMode="auto">
          <a:xfrm>
            <a:off x="4572000" y="1714501"/>
            <a:ext cx="3714750" cy="1500187"/>
          </a:xfrm>
          <a:prstGeom prst="rect">
            <a:avLst/>
          </a:prstGeom>
          <a:noFill/>
          <a:ln w="9525">
            <a:noFill/>
            <a:miter lim="800000"/>
            <a:headEnd/>
            <a:tailEnd/>
          </a:ln>
        </p:spPr>
      </p:pic>
      <p:sp>
        <p:nvSpPr>
          <p:cNvPr id="73" name="Rectangle 72"/>
          <p:cNvSpPr/>
          <p:nvPr/>
        </p:nvSpPr>
        <p:spPr>
          <a:xfrm>
            <a:off x="5755064" y="1928812"/>
            <a:ext cx="2800767" cy="307777"/>
          </a:xfrm>
          <a:prstGeom prst="rect">
            <a:avLst/>
          </a:prstGeom>
        </p:spPr>
        <p:txBody>
          <a:bodyPr wrap="none">
            <a:spAutoFit/>
          </a:bodyPr>
          <a:lstStyle/>
          <a:p>
            <a:pPr eaLnBrk="0" hangingPunct="0">
              <a:defRPr/>
            </a:pPr>
            <a:r>
              <a:rPr lang="en-GB" sz="1400" dirty="0">
                <a:solidFill>
                  <a:schemeClr val="bg1">
                    <a:lumMod val="50000"/>
                  </a:schemeClr>
                </a:solidFill>
                <a:latin typeface="Helvetica" pitchFamily="-48" charset="0"/>
              </a:rPr>
              <a:t>J</a:t>
            </a:r>
            <a:r>
              <a:rPr lang="en-GB" sz="1400" baseline="-25000" dirty="0">
                <a:solidFill>
                  <a:schemeClr val="bg1">
                    <a:lumMod val="50000"/>
                  </a:schemeClr>
                </a:solidFill>
                <a:latin typeface="Helvetica" pitchFamily="-48" charset="0"/>
              </a:rPr>
              <a:t>0</a:t>
            </a:r>
            <a:r>
              <a:rPr lang="en-GB" sz="1400" dirty="0">
                <a:solidFill>
                  <a:schemeClr val="bg1">
                    <a:lumMod val="50000"/>
                  </a:schemeClr>
                </a:solidFill>
                <a:latin typeface="Helvetica" pitchFamily="-48" charset="0"/>
              </a:rPr>
              <a:t> …. Bessel function of 0</a:t>
            </a:r>
            <a:r>
              <a:rPr lang="en-GB" sz="1400" baseline="30000" dirty="0">
                <a:solidFill>
                  <a:schemeClr val="bg1">
                    <a:lumMod val="50000"/>
                  </a:schemeClr>
                </a:solidFill>
                <a:latin typeface="Helvetica" pitchFamily="-48" charset="0"/>
              </a:rPr>
              <a:t>th</a:t>
            </a:r>
            <a:r>
              <a:rPr lang="en-GB" sz="1400" dirty="0">
                <a:solidFill>
                  <a:schemeClr val="bg1">
                    <a:lumMod val="50000"/>
                  </a:schemeClr>
                </a:solidFill>
                <a:latin typeface="Helvetica" pitchFamily="-48" charset="0"/>
              </a:rPr>
              <a:t> order</a:t>
            </a:r>
          </a:p>
        </p:txBody>
      </p:sp>
      <p:graphicFrame>
        <p:nvGraphicFramePr>
          <p:cNvPr id="5" name="Object 4"/>
          <p:cNvGraphicFramePr>
            <a:graphicFrameLocks noChangeAspect="1"/>
          </p:cNvGraphicFramePr>
          <p:nvPr/>
        </p:nvGraphicFramePr>
        <p:xfrm>
          <a:off x="4572000" y="3171777"/>
          <a:ext cx="1636282" cy="715169"/>
        </p:xfrm>
        <a:graphic>
          <a:graphicData uri="http://schemas.openxmlformats.org/presentationml/2006/ole">
            <mc:AlternateContent xmlns:mc="http://schemas.openxmlformats.org/markup-compatibility/2006">
              <mc:Choice xmlns:v="urn:schemas-microsoft-com:vml" Requires="v">
                <p:oleObj name="Equation" r:id="rId4" imgW="901440" imgH="393480" progId="Equation.3">
                  <p:embed/>
                </p:oleObj>
              </mc:Choice>
              <mc:Fallback>
                <p:oleObj name="Equation" r:id="rId4" imgW="901440" imgH="393480" progId="Equation.3">
                  <p:embed/>
                  <p:pic>
                    <p:nvPicPr>
                      <p:cNvPr id="5"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3171777"/>
                        <a:ext cx="1636282" cy="715169"/>
                      </a:xfrm>
                      <a:prstGeom prst="rect">
                        <a:avLst/>
                      </a:prstGeom>
                      <a:noFill/>
                      <a:ln>
                        <a:solidFill>
                          <a:schemeClr val="accent1">
                            <a:shade val="60000"/>
                            <a:satMod val="110000"/>
                          </a:schemeClr>
                        </a:solidFill>
                      </a:ln>
                    </p:spPr>
                  </p:pic>
                </p:oleObj>
              </mc:Fallback>
            </mc:AlternateContent>
          </a:graphicData>
        </a:graphic>
      </p:graphicFrame>
      <p:sp>
        <p:nvSpPr>
          <p:cNvPr id="74" name="TextBox 73"/>
          <p:cNvSpPr txBox="1"/>
          <p:nvPr/>
        </p:nvSpPr>
        <p:spPr>
          <a:xfrm>
            <a:off x="6458245" y="3330903"/>
            <a:ext cx="2571750" cy="366712"/>
          </a:xfrm>
          <a:prstGeom prst="rect">
            <a:avLst/>
          </a:prstGeom>
          <a:noFill/>
        </p:spPr>
        <p:txBody>
          <a:bodyPr>
            <a:spAutoFit/>
          </a:bodyPr>
          <a:lstStyle/>
          <a:p>
            <a:pPr eaLnBrk="0" hangingPunct="0">
              <a:defRPr/>
            </a:pPr>
            <a:r>
              <a:rPr lang="en-GB" dirty="0">
                <a:solidFill>
                  <a:schemeClr val="bg1">
                    <a:lumMod val="50000"/>
                  </a:schemeClr>
                </a:solidFill>
                <a:latin typeface="Helvetica" pitchFamily="-48" charset="0"/>
              </a:rPr>
              <a:t>Resonance-condition</a:t>
            </a:r>
          </a:p>
        </p:txBody>
      </p:sp>
      <p:cxnSp>
        <p:nvCxnSpPr>
          <p:cNvPr id="9" name="Straight Arrow Connector 8"/>
          <p:cNvCxnSpPr/>
          <p:nvPr/>
        </p:nvCxnSpPr>
        <p:spPr>
          <a:xfrm flipV="1">
            <a:off x="5791200" y="2857500"/>
            <a:ext cx="138112" cy="473403"/>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pic>
        <p:nvPicPr>
          <p:cNvPr id="76" name="Picture 7"/>
          <p:cNvPicPr>
            <a:picLocks noChangeAspect="1" noChangeArrowheads="1"/>
          </p:cNvPicPr>
          <p:nvPr/>
        </p:nvPicPr>
        <p:blipFill>
          <a:blip r:embed="rId6" cstate="print"/>
          <a:srcRect/>
          <a:stretch>
            <a:fillRect/>
          </a:stretch>
        </p:blipFill>
        <p:spPr bwMode="auto">
          <a:xfrm>
            <a:off x="4582607" y="4196474"/>
            <a:ext cx="3500438" cy="1643063"/>
          </a:xfrm>
          <a:prstGeom prst="rect">
            <a:avLst/>
          </a:prstGeom>
          <a:noFill/>
          <a:ln w="9525">
            <a:noFill/>
            <a:miter lim="800000"/>
            <a:headEnd/>
            <a:tailEnd/>
          </a:ln>
        </p:spPr>
      </p:pic>
      <p:sp>
        <p:nvSpPr>
          <p:cNvPr id="77" name="Rectangle 76"/>
          <p:cNvSpPr/>
          <p:nvPr/>
        </p:nvSpPr>
        <p:spPr>
          <a:xfrm>
            <a:off x="6100988" y="4335660"/>
            <a:ext cx="2712602" cy="307777"/>
          </a:xfrm>
          <a:prstGeom prst="rect">
            <a:avLst/>
          </a:prstGeom>
        </p:spPr>
        <p:txBody>
          <a:bodyPr wrap="none">
            <a:spAutoFit/>
          </a:bodyPr>
          <a:lstStyle/>
          <a:p>
            <a:pPr eaLnBrk="0" hangingPunct="0">
              <a:defRPr/>
            </a:pPr>
            <a:r>
              <a:rPr lang="en-GB" sz="1400" dirty="0">
                <a:solidFill>
                  <a:schemeClr val="bg1">
                    <a:lumMod val="50000"/>
                  </a:schemeClr>
                </a:solidFill>
                <a:latin typeface="Helvetica" pitchFamily="-48" charset="0"/>
              </a:rPr>
              <a:t>J</a:t>
            </a:r>
            <a:r>
              <a:rPr lang="en-GB" sz="1400" baseline="-25000" dirty="0">
                <a:solidFill>
                  <a:schemeClr val="bg1">
                    <a:lumMod val="50000"/>
                  </a:schemeClr>
                </a:solidFill>
                <a:latin typeface="Helvetica" pitchFamily="-48" charset="0"/>
              </a:rPr>
              <a:t>1</a:t>
            </a:r>
            <a:r>
              <a:rPr lang="en-GB" sz="1400" dirty="0">
                <a:solidFill>
                  <a:schemeClr val="bg1">
                    <a:lumMod val="50000"/>
                  </a:schemeClr>
                </a:solidFill>
                <a:latin typeface="Helvetica" pitchFamily="-48" charset="0"/>
              </a:rPr>
              <a:t> ... Bessel function of 1</a:t>
            </a:r>
            <a:r>
              <a:rPr lang="en-GB" sz="1400" baseline="30000" dirty="0">
                <a:solidFill>
                  <a:schemeClr val="bg1">
                    <a:lumMod val="50000"/>
                  </a:schemeClr>
                </a:solidFill>
                <a:latin typeface="Helvetica" pitchFamily="-48" charset="0"/>
              </a:rPr>
              <a:t>st</a:t>
            </a:r>
            <a:r>
              <a:rPr lang="en-GB" sz="1400" dirty="0">
                <a:solidFill>
                  <a:schemeClr val="bg1">
                    <a:lumMod val="50000"/>
                  </a:schemeClr>
                </a:solidFill>
                <a:latin typeface="Helvetica" pitchFamily="-48" charset="0"/>
              </a:rPr>
              <a:t> order</a:t>
            </a:r>
          </a:p>
        </p:txBody>
      </p:sp>
      <p:sp>
        <p:nvSpPr>
          <p:cNvPr id="6" name="Footer Placeholder 5">
            <a:extLst>
              <a:ext uri="{FF2B5EF4-FFF2-40B4-BE49-F238E27FC236}">
                <a16:creationId xmlns:a16="http://schemas.microsoft.com/office/drawing/2014/main" id="{3DF86E08-CB22-497D-8CE7-8E0D28D67329}"/>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670C0C9F-1FD8-4F7C-9029-548ABEDDC4DE}"/>
              </a:ext>
            </a:extLst>
          </p:cNvPr>
          <p:cNvSpPr>
            <a:spLocks noGrp="1"/>
          </p:cNvSpPr>
          <p:nvPr>
            <p:ph type="dt" sz="half" idx="10"/>
          </p:nvPr>
        </p:nvSpPr>
        <p:spPr/>
        <p:txBody>
          <a:bodyPr/>
          <a:lstStyle/>
          <a:p>
            <a:r>
              <a:rPr lang="en-US"/>
              <a:t>Feb 2021</a:t>
            </a:r>
            <a:endParaRPr lang="en-GB" dirty="0"/>
          </a:p>
        </p:txBody>
      </p:sp>
      <p:sp>
        <p:nvSpPr>
          <p:cNvPr id="7" name="TextBox 6">
            <a:extLst>
              <a:ext uri="{FF2B5EF4-FFF2-40B4-BE49-F238E27FC236}">
                <a16:creationId xmlns:a16="http://schemas.microsoft.com/office/drawing/2014/main" id="{22FBA62F-76A6-40DA-A237-9B2365379E38}"/>
              </a:ext>
            </a:extLst>
          </p:cNvPr>
          <p:cNvSpPr txBox="1"/>
          <p:nvPr/>
        </p:nvSpPr>
        <p:spPr>
          <a:xfrm>
            <a:off x="7946597" y="2305584"/>
            <a:ext cx="1250471" cy="369332"/>
          </a:xfrm>
          <a:prstGeom prst="rect">
            <a:avLst/>
          </a:prstGeom>
          <a:noFill/>
        </p:spPr>
        <p:txBody>
          <a:bodyPr wrap="none" rtlCol="0">
            <a:spAutoFit/>
          </a:bodyPr>
          <a:lstStyle/>
          <a:p>
            <a:r>
              <a:rPr lang="en-US" dirty="0">
                <a:solidFill>
                  <a:srgbClr val="FF0000"/>
                </a:solidFill>
              </a:rPr>
              <a:t>Electric field</a:t>
            </a:r>
            <a:endParaRPr lang="en-GB" dirty="0">
              <a:solidFill>
                <a:srgbClr val="FF0000"/>
              </a:solidFill>
            </a:endParaRPr>
          </a:p>
        </p:txBody>
      </p:sp>
      <p:sp>
        <p:nvSpPr>
          <p:cNvPr id="8" name="TextBox 7">
            <a:extLst>
              <a:ext uri="{FF2B5EF4-FFF2-40B4-BE49-F238E27FC236}">
                <a16:creationId xmlns:a16="http://schemas.microsoft.com/office/drawing/2014/main" id="{F43251C2-1605-4C68-AFB5-56ABF2981A8E}"/>
              </a:ext>
            </a:extLst>
          </p:cNvPr>
          <p:cNvSpPr txBox="1"/>
          <p:nvPr/>
        </p:nvSpPr>
        <p:spPr>
          <a:xfrm>
            <a:off x="7871188" y="4953268"/>
            <a:ext cx="1369286" cy="369332"/>
          </a:xfrm>
          <a:prstGeom prst="rect">
            <a:avLst/>
          </a:prstGeom>
          <a:noFill/>
        </p:spPr>
        <p:txBody>
          <a:bodyPr wrap="none" rtlCol="0">
            <a:spAutoFit/>
          </a:bodyPr>
          <a:lstStyle/>
          <a:p>
            <a:r>
              <a:rPr lang="en-US" dirty="0">
                <a:solidFill>
                  <a:srgbClr val="0070C0"/>
                </a:solidFill>
              </a:rPr>
              <a:t>Magnetic field</a:t>
            </a:r>
            <a:endParaRPr lang="en-GB" dirty="0">
              <a:solidFill>
                <a:srgbClr val="0070C0"/>
              </a:solidFill>
            </a:endParaRPr>
          </a:p>
        </p:txBody>
      </p:sp>
      <p:sp>
        <p:nvSpPr>
          <p:cNvPr id="10" name="TextBox 9">
            <a:extLst>
              <a:ext uri="{FF2B5EF4-FFF2-40B4-BE49-F238E27FC236}">
                <a16:creationId xmlns:a16="http://schemas.microsoft.com/office/drawing/2014/main" id="{B524C322-0543-44E8-9BFA-32E0BD39797A}"/>
              </a:ext>
            </a:extLst>
          </p:cNvPr>
          <p:cNvSpPr txBox="1"/>
          <p:nvPr/>
        </p:nvSpPr>
        <p:spPr>
          <a:xfrm>
            <a:off x="311989" y="5754242"/>
            <a:ext cx="4376647" cy="307777"/>
          </a:xfrm>
          <a:prstGeom prst="rect">
            <a:avLst/>
          </a:prstGeom>
          <a:noFill/>
          <a:ln>
            <a:solidFill>
              <a:srgbClr val="FF0000"/>
            </a:solidFill>
          </a:ln>
        </p:spPr>
        <p:txBody>
          <a:bodyPr wrap="none" rtlCol="0">
            <a:spAutoFit/>
          </a:bodyPr>
          <a:lstStyle/>
          <a:p>
            <a:r>
              <a:rPr lang="en-US" sz="1400" dirty="0"/>
              <a:t>Type in Google or similar: Feynman capacitor at high frequencies</a:t>
            </a:r>
            <a:endParaRPr lang="en-GB" sz="1400" dirty="0"/>
          </a:p>
        </p:txBody>
      </p:sp>
    </p:spTree>
    <p:extLst>
      <p:ext uri="{BB962C8B-B14F-4D97-AF65-F5344CB8AC3E}">
        <p14:creationId xmlns:p14="http://schemas.microsoft.com/office/powerpoint/2010/main" val="765184773"/>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lide Number Placeholder 65"/>
          <p:cNvSpPr>
            <a:spLocks noGrp="1"/>
          </p:cNvSpPr>
          <p:nvPr>
            <p:ph type="sldNum" sz="quarter" idx="12"/>
          </p:nvPr>
        </p:nvSpPr>
        <p:spPr/>
        <p:txBody>
          <a:bodyPr/>
          <a:lstStyle/>
          <a:p>
            <a:pPr>
              <a:defRPr/>
            </a:pPr>
            <a:fld id="{12AFD93B-A824-4813-8D27-21A05895D601}" type="slidenum">
              <a:rPr lang="en-US" smtClean="0"/>
              <a:pPr>
                <a:defRPr/>
              </a:pPr>
              <a:t>67</a:t>
            </a:fld>
            <a:endParaRPr lang="en-US" dirty="0"/>
          </a:p>
        </p:txBody>
      </p:sp>
      <p:sp>
        <p:nvSpPr>
          <p:cNvPr id="1030" name="Rectangle 2"/>
          <p:cNvSpPr>
            <a:spLocks noGrp="1" noChangeArrowheads="1"/>
          </p:cNvSpPr>
          <p:nvPr>
            <p:ph type="title" idx="4294967295"/>
          </p:nvPr>
        </p:nvSpPr>
        <p:spPr>
          <a:xfrm>
            <a:off x="685800" y="76200"/>
            <a:ext cx="7858125" cy="762000"/>
          </a:xfrm>
        </p:spPr>
        <p:txBody>
          <a:bodyPr/>
          <a:lstStyle/>
          <a:p>
            <a:pPr algn="ctr" eaLnBrk="1" hangingPunct="1"/>
            <a:r>
              <a:rPr lang="en-GB" dirty="0"/>
              <a:t>Pill box resonator , R/Q</a:t>
            </a:r>
          </a:p>
        </p:txBody>
      </p:sp>
      <p:sp>
        <p:nvSpPr>
          <p:cNvPr id="6" name="Footer Placeholder 5">
            <a:extLst>
              <a:ext uri="{FF2B5EF4-FFF2-40B4-BE49-F238E27FC236}">
                <a16:creationId xmlns:a16="http://schemas.microsoft.com/office/drawing/2014/main" id="{3DF86E08-CB22-497D-8CE7-8E0D28D67329}"/>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670C0C9F-1FD8-4F7C-9029-548ABEDDC4DE}"/>
              </a:ext>
            </a:extLst>
          </p:cNvPr>
          <p:cNvSpPr>
            <a:spLocks noGrp="1"/>
          </p:cNvSpPr>
          <p:nvPr>
            <p:ph type="dt" sz="half" idx="10"/>
          </p:nvPr>
        </p:nvSpPr>
        <p:spPr/>
        <p:txBody>
          <a:bodyPr/>
          <a:lstStyle/>
          <a:p>
            <a:r>
              <a:rPr lang="en-US"/>
              <a:t>Feb 2021</a:t>
            </a:r>
            <a:endParaRPr lang="en-GB" dirty="0"/>
          </a:p>
        </p:txBody>
      </p:sp>
      <p:sp>
        <p:nvSpPr>
          <p:cNvPr id="11" name="TextBox 10">
            <a:extLst>
              <a:ext uri="{FF2B5EF4-FFF2-40B4-BE49-F238E27FC236}">
                <a16:creationId xmlns:a16="http://schemas.microsoft.com/office/drawing/2014/main" id="{A489BC3C-B65C-4A5B-9665-3FD8970B65D3}"/>
              </a:ext>
            </a:extLst>
          </p:cNvPr>
          <p:cNvSpPr txBox="1"/>
          <p:nvPr/>
        </p:nvSpPr>
        <p:spPr>
          <a:xfrm rot="16200000">
            <a:off x="354812" y="2739354"/>
            <a:ext cx="1793311" cy="369332"/>
          </a:xfrm>
          <a:prstGeom prst="rect">
            <a:avLst/>
          </a:prstGeom>
          <a:noFill/>
        </p:spPr>
        <p:txBody>
          <a:bodyPr wrap="none" rtlCol="0">
            <a:spAutoFit/>
          </a:bodyPr>
          <a:lstStyle/>
          <a:p>
            <a:r>
              <a:rPr lang="en-US" dirty="0"/>
              <a:t>Plot by A. Mostacci</a:t>
            </a:r>
            <a:endParaRPr lang="en-GB" dirty="0"/>
          </a:p>
        </p:txBody>
      </p:sp>
      <p:sp>
        <p:nvSpPr>
          <p:cNvPr id="12" name="TextBox 11">
            <a:extLst>
              <a:ext uri="{FF2B5EF4-FFF2-40B4-BE49-F238E27FC236}">
                <a16:creationId xmlns:a16="http://schemas.microsoft.com/office/drawing/2014/main" id="{FEAB6BB9-DC48-44C1-A66E-A5BEC6768E3C}"/>
              </a:ext>
            </a:extLst>
          </p:cNvPr>
          <p:cNvSpPr txBox="1"/>
          <p:nvPr/>
        </p:nvSpPr>
        <p:spPr>
          <a:xfrm>
            <a:off x="304800" y="4881867"/>
            <a:ext cx="8763000" cy="1200329"/>
          </a:xfrm>
          <a:prstGeom prst="rect">
            <a:avLst/>
          </a:prstGeom>
          <a:noFill/>
        </p:spPr>
        <p:txBody>
          <a:bodyPr wrap="square" rtlCol="0">
            <a:spAutoFit/>
          </a:bodyPr>
          <a:lstStyle/>
          <a:p>
            <a:r>
              <a:rPr lang="en-US" dirty="0"/>
              <a:t>Thus we see for a relativistic beam there is an optimum for  R/L ratio around 1.</a:t>
            </a:r>
          </a:p>
          <a:p>
            <a:r>
              <a:rPr lang="en-US" dirty="0"/>
              <a:t>For slow beams the gap must become shorter such that the beam sees not more than half a RF period</a:t>
            </a:r>
          </a:p>
          <a:p>
            <a:r>
              <a:rPr lang="en-US" dirty="0"/>
              <a:t>For very long cavities with this mode “nothing “ happens and very short cavities (R/L&lt;0.5) </a:t>
            </a:r>
          </a:p>
          <a:p>
            <a:r>
              <a:rPr lang="en-US" dirty="0"/>
              <a:t>are not so efficient; remember: the resonant frequency of this mode (E</a:t>
            </a:r>
            <a:r>
              <a:rPr lang="en-US" baseline="-25000" dirty="0"/>
              <a:t>010</a:t>
            </a:r>
            <a:r>
              <a:rPr lang="en-US" dirty="0"/>
              <a:t>) only depends on the radius R</a:t>
            </a:r>
            <a:endParaRPr lang="en-GB" dirty="0"/>
          </a:p>
        </p:txBody>
      </p:sp>
      <p:pic>
        <p:nvPicPr>
          <p:cNvPr id="3" name="Picture 2">
            <a:extLst>
              <a:ext uri="{FF2B5EF4-FFF2-40B4-BE49-F238E27FC236}">
                <a16:creationId xmlns:a16="http://schemas.microsoft.com/office/drawing/2014/main" id="{88BB5C15-B90C-4DCE-AB4A-B5C6931BEE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834082"/>
            <a:ext cx="5362575" cy="4019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1139318"/>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p:txBody>
          <a:bodyPr/>
          <a:lstStyle/>
          <a:p>
            <a:pPr>
              <a:defRPr/>
            </a:pPr>
            <a:fld id="{2E3C9665-4498-4491-A855-E0C23AB8B3E8}" type="slidenum">
              <a:rPr lang="en-US" smtClean="0"/>
              <a:pPr>
                <a:defRPr/>
              </a:pPr>
              <a:t>68</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p:txBody>
          <a:bodyPr/>
          <a:lstStyle/>
          <a:p>
            <a:r>
              <a:rPr lang="en-GB"/>
              <a:t>JUAS  2021: SC RF  - Caspers/Wendt/Bozzolan/Calatroni</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p:txBody>
          <a:bodyPr/>
          <a:lstStyle/>
          <a:p>
            <a:r>
              <a:rPr lang="en-US"/>
              <a:t>Feb 2021</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381000" y="76200"/>
            <a:ext cx="8616696" cy="1066800"/>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r>
              <a:rPr lang="en-US" dirty="0"/>
              <a:t>The geometry factor G for cavities (1)</a:t>
            </a:r>
          </a:p>
        </p:txBody>
      </p:sp>
      <p:sp>
        <p:nvSpPr>
          <p:cNvPr id="46" name="Content Placeholder 2">
            <a:extLst>
              <a:ext uri="{FF2B5EF4-FFF2-40B4-BE49-F238E27FC236}">
                <a16:creationId xmlns:a16="http://schemas.microsoft.com/office/drawing/2014/main" id="{BCAE5D05-6490-44D2-9C6F-F6198438748B}"/>
              </a:ext>
            </a:extLst>
          </p:cNvPr>
          <p:cNvSpPr txBox="1">
            <a:spLocks/>
          </p:cNvSpPr>
          <p:nvPr/>
        </p:nvSpPr>
        <p:spPr>
          <a:xfrm>
            <a:off x="0" y="788854"/>
            <a:ext cx="9144000" cy="5907775"/>
          </a:xfrm>
          <a:prstGeom prst="rect">
            <a:avLst/>
          </a:prstGeom>
        </p:spPr>
        <p:txBody>
          <a:bodyPr>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Font typeface="Wingdings 2"/>
              <a:buNone/>
            </a:pPr>
            <a:r>
              <a:rPr lang="en-US" dirty="0"/>
              <a:t>	</a:t>
            </a:r>
          </a:p>
          <a:p>
            <a:pPr>
              <a:buFont typeface="Wingdings 2"/>
              <a:buNone/>
            </a:pPr>
            <a:r>
              <a:rPr lang="en-US" dirty="0"/>
              <a:t>	The geometry factor is together with the Q-value an important figure of merit for cavities; this is in particular relevant for superconducting cavities. Lets take the surface resistance R</a:t>
            </a:r>
            <a:r>
              <a:rPr lang="en-US" baseline="-25000" dirty="0"/>
              <a:t>s</a:t>
            </a:r>
            <a:r>
              <a:rPr lang="en-US" dirty="0"/>
              <a:t> and we obtain a very simple formula  </a:t>
            </a:r>
            <a:endParaRPr lang="en-US" sz="1800" dirty="0"/>
          </a:p>
          <a:p>
            <a:pPr algn="ctr">
              <a:buFont typeface="Wingdings 2"/>
              <a:buNone/>
            </a:pPr>
            <a:r>
              <a:rPr lang="en-US" sz="1800" dirty="0"/>
              <a:t>                     </a:t>
            </a:r>
            <a:r>
              <a:rPr lang="en-US" sz="2000" dirty="0">
                <a:solidFill>
                  <a:srgbClr val="FF0000"/>
                </a:solidFill>
              </a:rPr>
              <a:t>G = R</a:t>
            </a:r>
            <a:r>
              <a:rPr lang="en-US" sz="2000" baseline="-25000" dirty="0">
                <a:solidFill>
                  <a:srgbClr val="FF0000"/>
                </a:solidFill>
              </a:rPr>
              <a:t>s </a:t>
            </a:r>
            <a:r>
              <a:rPr lang="en-US" sz="2000" dirty="0">
                <a:solidFill>
                  <a:srgbClr val="FF0000"/>
                </a:solidFill>
              </a:rPr>
              <a:t>Q</a:t>
            </a:r>
            <a:r>
              <a:rPr lang="en-US" sz="1800" dirty="0"/>
              <a:t>	  		          </a:t>
            </a:r>
          </a:p>
          <a:p>
            <a:pPr>
              <a:buFont typeface="Wingdings 2"/>
              <a:buNone/>
            </a:pPr>
            <a:r>
              <a:rPr lang="en-US" sz="1800" dirty="0"/>
              <a:t>	W=Stored energy in the cavity and P</a:t>
            </a:r>
            <a:r>
              <a:rPr lang="en-US" sz="1800" baseline="-25000" dirty="0"/>
              <a:t>c </a:t>
            </a:r>
            <a:r>
              <a:rPr lang="en-US" sz="1800" dirty="0"/>
              <a:t>= current losses in the wall per period</a:t>
            </a:r>
          </a:p>
          <a:p>
            <a:pPr>
              <a:buFont typeface="Wingdings 2"/>
              <a:buNone/>
            </a:pPr>
            <a:r>
              <a:rPr lang="en-US" dirty="0"/>
              <a:t>	</a:t>
            </a:r>
            <a:r>
              <a:rPr lang="en-US" sz="2000" dirty="0"/>
              <a:t>R</a:t>
            </a:r>
            <a:r>
              <a:rPr lang="en-US" sz="2000" baseline="-25000" dirty="0"/>
              <a:t>s </a:t>
            </a:r>
            <a:r>
              <a:rPr lang="en-US" sz="2000" dirty="0"/>
              <a:t> is a function of many parameters like surface roughness, material and also treatment of the surface inside the cavity and normally assumed constant over the entire surface.</a:t>
            </a:r>
          </a:p>
          <a:p>
            <a:pPr>
              <a:buFont typeface="Wingdings 2"/>
              <a:buNone/>
            </a:pPr>
            <a:r>
              <a:rPr lang="en-US" sz="2000" dirty="0"/>
              <a:t>	Typical values for G are around 270 Ohm for pillbox like cavities used for highly relativistic beams and as low as 20 Ohm for cavities used for slow beams.</a:t>
            </a:r>
          </a:p>
          <a:p>
            <a:pPr>
              <a:buFont typeface="Wingdings 2"/>
              <a:buNone/>
            </a:pPr>
            <a:r>
              <a:rPr lang="en-US" sz="2000" dirty="0"/>
              <a:t>	One may calculate G also with the knowledge of Q in a similar way as the calculation of Q is done via the stored energy in a cavity and the power dissipated per period.</a:t>
            </a:r>
          </a:p>
          <a:p>
            <a:pPr>
              <a:buFont typeface="Wingdings 2"/>
              <a:buNone/>
            </a:pPr>
            <a:r>
              <a:rPr lang="en-US" sz="2000" dirty="0"/>
              <a:t>	</a:t>
            </a:r>
          </a:p>
          <a:p>
            <a:pPr>
              <a:buFont typeface="Wingdings 2"/>
              <a:buNone/>
            </a:pPr>
            <a:r>
              <a:rPr lang="en-US" dirty="0"/>
              <a:t>	</a:t>
            </a:r>
          </a:p>
        </p:txBody>
      </p:sp>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14A913B0-E81D-4289-BA2B-AFE21E972B72}"/>
                  </a:ext>
                </a:extLst>
              </p:cNvPr>
              <p:cNvSpPr txBox="1">
                <a:spLocks/>
              </p:cNvSpPr>
              <p:nvPr/>
            </p:nvSpPr>
            <p:spPr>
              <a:xfrm>
                <a:off x="5410200" y="2819400"/>
                <a:ext cx="3204000" cy="466218"/>
              </a:xfrm>
              <a:custGeom>
                <a:avLst/>
                <a:gdLst>
                  <a:gd name="connsiteX0" fmla="*/ 0 w 3520830"/>
                  <a:gd name="connsiteY0" fmla="*/ 0 h 466731"/>
                  <a:gd name="connsiteX1" fmla="*/ 3520830 w 3520830"/>
                  <a:gd name="connsiteY1" fmla="*/ 0 h 466731"/>
                  <a:gd name="connsiteX2" fmla="*/ 3520830 w 3520830"/>
                  <a:gd name="connsiteY2" fmla="*/ 466731 h 466731"/>
                  <a:gd name="connsiteX3" fmla="*/ 0 w 3520830"/>
                  <a:gd name="connsiteY3" fmla="*/ 466731 h 466731"/>
                  <a:gd name="connsiteX4" fmla="*/ 0 w 3520830"/>
                  <a:gd name="connsiteY4" fmla="*/ 0 h 466731"/>
                  <a:gd name="connsiteX0" fmla="*/ 0 w 3520830"/>
                  <a:gd name="connsiteY0" fmla="*/ 0 h 466731"/>
                  <a:gd name="connsiteX1" fmla="*/ 3520830 w 3520830"/>
                  <a:gd name="connsiteY1" fmla="*/ 0 h 466731"/>
                  <a:gd name="connsiteX2" fmla="*/ 3520830 w 3520830"/>
                  <a:gd name="connsiteY2" fmla="*/ 466731 h 466731"/>
                  <a:gd name="connsiteX3" fmla="*/ 0 w 3520830"/>
                  <a:gd name="connsiteY3" fmla="*/ 466731 h 466731"/>
                  <a:gd name="connsiteX4" fmla="*/ 0 w 3520830"/>
                  <a:gd name="connsiteY4" fmla="*/ 0 h 466731"/>
                  <a:gd name="connsiteX0" fmla="*/ 0 w 3520830"/>
                  <a:gd name="connsiteY0" fmla="*/ 0 h 473529"/>
                  <a:gd name="connsiteX1" fmla="*/ 3520830 w 3520830"/>
                  <a:gd name="connsiteY1" fmla="*/ 0 h 473529"/>
                  <a:gd name="connsiteX2" fmla="*/ 3520830 w 3520830"/>
                  <a:gd name="connsiteY2" fmla="*/ 466731 h 473529"/>
                  <a:gd name="connsiteX3" fmla="*/ 2141763 w 3520830"/>
                  <a:gd name="connsiteY3" fmla="*/ 473529 h 473529"/>
                  <a:gd name="connsiteX4" fmla="*/ 0 w 3520830"/>
                  <a:gd name="connsiteY4" fmla="*/ 466731 h 473529"/>
                  <a:gd name="connsiteX5" fmla="*/ 0 w 3520830"/>
                  <a:gd name="connsiteY5" fmla="*/ 0 h 473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830" h="473529">
                    <a:moveTo>
                      <a:pt x="0" y="0"/>
                    </a:moveTo>
                    <a:lnTo>
                      <a:pt x="3520830" y="0"/>
                    </a:lnTo>
                    <a:lnTo>
                      <a:pt x="3520830" y="466731"/>
                    </a:lnTo>
                    <a:lnTo>
                      <a:pt x="2141763" y="473529"/>
                    </a:lnTo>
                    <a:lnTo>
                      <a:pt x="0" y="466731"/>
                    </a:lnTo>
                    <a:lnTo>
                      <a:pt x="0" y="0"/>
                    </a:lnTo>
                    <a:close/>
                  </a:path>
                </a:pathLst>
              </a:custGeom>
              <a:solidFill>
                <a:schemeClr val="bg1"/>
              </a:solidFill>
            </p:spPr>
            <p:txBody>
              <a:bodyPr wrap="square" lIns="0" tIns="0" rIns="0" bIns="0" rtlCol="0">
                <a:spAutoFit/>
              </a:bodyPr>
              <a:lstStyle/>
              <a:p>
                <a:pPr lvl="0" eaLnBrk="0" fontAlgn="base" hangingPunct="0">
                  <a:lnSpc>
                    <a:spcPct val="90000"/>
                  </a:lnSpc>
                  <a:spcBef>
                    <a:spcPct val="30000"/>
                  </a:spcBef>
                  <a:spcAft>
                    <a:spcPct val="0"/>
                  </a:spcAft>
                  <a:buClr>
                    <a:srgbClr val="FC0128"/>
                  </a:buClr>
                  <a:buSzPct val="70000"/>
                  <a:defRPr/>
                </a:pPr>
                <a14:m>
                  <m:oMathPara xmlns:m="http://schemas.openxmlformats.org/officeDocument/2006/math">
                    <m:oMathParaPr>
                      <m:jc m:val="centerGroup"/>
                    </m:oMathParaPr>
                    <m:oMath xmlns:m="http://schemas.openxmlformats.org/officeDocument/2006/math">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𝑄</m:t>
                      </m:r>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=2</m:t>
                      </m:r>
                      <m:r>
                        <m:rPr>
                          <m:sty m:val="p"/>
                        </m:rPr>
                        <a:rPr kumimoji="0" lang="el-GR"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π</m:t>
                      </m:r>
                      <m:sSub>
                        <m:sSubPr>
                          <m:ctrlPr>
                            <a:rPr lang="de-CH" i="1">
                              <a:solidFill>
                                <a:srgbClr val="618FFD">
                                  <a:lumMod val="75000"/>
                                </a:srgbClr>
                              </a:solidFill>
                              <a:latin typeface="Cambria Math" panose="02040503050406030204" pitchFamily="18" charset="0"/>
                            </a:rPr>
                          </m:ctrlPr>
                        </m:sSubPr>
                        <m:e>
                          <m:r>
                            <a:rPr lang="de-CH" i="1">
                              <a:solidFill>
                                <a:srgbClr val="618FFD">
                                  <a:lumMod val="75000"/>
                                </a:srgbClr>
                              </a:solidFill>
                              <a:latin typeface="Cambria Math" panose="02040503050406030204" pitchFamily="18" charset="0"/>
                            </a:rPr>
                            <m:t>𝑓</m:t>
                          </m:r>
                        </m:e>
                        <m:sub>
                          <m:r>
                            <a:rPr lang="de-CH" i="1">
                              <a:solidFill>
                                <a:srgbClr val="618FFD">
                                  <a:lumMod val="75000"/>
                                </a:srgbClr>
                              </a:solidFill>
                              <a:latin typeface="Cambria Math" panose="02040503050406030204" pitchFamily="18" charset="0"/>
                            </a:rPr>
                            <m:t>𝑅𝐸𝑆</m:t>
                          </m:r>
                        </m:sub>
                      </m:sSub>
                      <m:f>
                        <m:fPr>
                          <m:ctrlP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𝑊</m:t>
                          </m:r>
                        </m:num>
                        <m:den>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𝑃</m:t>
                          </m:r>
                          <m:r>
                            <a:rPr kumimoji="0" lang="en-US" sz="1800" b="0" i="1" u="none" strike="noStrike" kern="1200" cap="none" spc="0" normalizeH="0" baseline="-25000" noProof="0" smtClean="0">
                              <a:ln>
                                <a:noFill/>
                              </a:ln>
                              <a:solidFill>
                                <a:srgbClr val="618FFD">
                                  <a:lumMod val="75000"/>
                                </a:srgbClr>
                              </a:solidFill>
                              <a:effectLst/>
                              <a:uLnTx/>
                              <a:uFillTx/>
                              <a:latin typeface="Cambria Math" panose="02040503050406030204" pitchFamily="18" charset="0"/>
                              <a:ea typeface="+mn-ea"/>
                              <a:cs typeface="+mn-cs"/>
                            </a:rPr>
                            <m:t>𝑐</m:t>
                          </m:r>
                        </m:den>
                      </m:f>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m:t>
                      </m:r>
                      <m:f>
                        <m:fPr>
                          <m:ctrlP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ctrlPr>
                        </m:fPr>
                        <m:num>
                          <m:sSub>
                            <m:sSubPr>
                              <m:ctrlPr>
                                <a:rPr kumimoji="0" lang="de-CH"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ctrlPr>
                            </m:sSubPr>
                            <m:e>
                              <m:r>
                                <m:rPr>
                                  <m:sty m:val="p"/>
                                </m:rPr>
                                <a:rPr kumimoji="0" lang="el-GR"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t>ω</m:t>
                              </m:r>
                            </m:e>
                            <m:sub>
                              <m:r>
                                <a:rPr kumimoji="0" lang="de-CH"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t>𝑅𝐸𝑆</m:t>
                              </m:r>
                            </m:sub>
                          </m:sSub>
                          <m:r>
                            <a:rPr kumimoji="0" lang="de-CH"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t>𝑊</m:t>
                          </m:r>
                        </m:num>
                        <m:den>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𝑃</m:t>
                          </m:r>
                          <m:r>
                            <a:rPr kumimoji="0" lang="en-US" sz="1800" b="0" i="1" u="none" strike="noStrike" kern="1200" cap="none" spc="0" normalizeH="0" baseline="-25000" noProof="0" smtClean="0">
                              <a:ln>
                                <a:noFill/>
                              </a:ln>
                              <a:solidFill>
                                <a:srgbClr val="618FFD">
                                  <a:lumMod val="75000"/>
                                </a:srgbClr>
                              </a:solidFill>
                              <a:effectLst/>
                              <a:uLnTx/>
                              <a:uFillTx/>
                              <a:latin typeface="Cambria Math" panose="02040503050406030204" pitchFamily="18" charset="0"/>
                              <a:ea typeface="+mn-ea"/>
                              <a:cs typeface="+mn-cs"/>
                            </a:rPr>
                            <m:t>𝑐</m:t>
                          </m:r>
                        </m:den>
                      </m:f>
                    </m:oMath>
                  </m:oMathPara>
                </a14:m>
                <a:endParaRPr kumimoji="0" lang="en-GB" sz="1800" b="0" i="0" u="none" strike="noStrike" kern="1200" cap="none" spc="0" normalizeH="0" baseline="0" noProof="0" dirty="0">
                  <a:ln>
                    <a:noFill/>
                  </a:ln>
                  <a:solidFill>
                    <a:srgbClr val="0000FF"/>
                  </a:solidFill>
                  <a:effectLst/>
                  <a:uLnTx/>
                  <a:uFillTx/>
                  <a:latin typeface="Arial" charset="0"/>
                  <a:ea typeface="+mn-ea"/>
                  <a:cs typeface="+mn-cs"/>
                </a:endParaRPr>
              </a:p>
            </p:txBody>
          </p:sp>
        </mc:Choice>
        <mc:Fallback xmlns="">
          <p:sp>
            <p:nvSpPr>
              <p:cNvPr id="48" name="TextBox 47">
                <a:extLst>
                  <a:ext uri="{FF2B5EF4-FFF2-40B4-BE49-F238E27FC236}">
                    <a16:creationId xmlns:a16="http://schemas.microsoft.com/office/drawing/2014/main" id="{14A913B0-E81D-4289-BA2B-AFE21E972B72}"/>
                  </a:ext>
                </a:extLst>
              </p:cNvPr>
              <p:cNvSpPr txBox="1">
                <a:spLocks noRot="1" noChangeAspect="1" noMove="1" noResize="1" noEditPoints="1" noAdjustHandles="1" noChangeArrowheads="1" noChangeShapeType="1" noTextEdit="1"/>
              </p:cNvSpPr>
              <p:nvPr/>
            </p:nvSpPr>
            <p:spPr>
              <a:xfrm>
                <a:off x="5410200" y="2819400"/>
                <a:ext cx="3204000" cy="466218"/>
              </a:xfrm>
              <a:custGeom>
                <a:avLst/>
                <a:gdLst>
                  <a:gd name="connsiteX0" fmla="*/ 0 w 3520830"/>
                  <a:gd name="connsiteY0" fmla="*/ 0 h 466731"/>
                  <a:gd name="connsiteX1" fmla="*/ 3520830 w 3520830"/>
                  <a:gd name="connsiteY1" fmla="*/ 0 h 466731"/>
                  <a:gd name="connsiteX2" fmla="*/ 3520830 w 3520830"/>
                  <a:gd name="connsiteY2" fmla="*/ 466731 h 466731"/>
                  <a:gd name="connsiteX3" fmla="*/ 0 w 3520830"/>
                  <a:gd name="connsiteY3" fmla="*/ 466731 h 466731"/>
                  <a:gd name="connsiteX4" fmla="*/ 0 w 3520830"/>
                  <a:gd name="connsiteY4" fmla="*/ 0 h 466731"/>
                  <a:gd name="connsiteX0" fmla="*/ 0 w 3520830"/>
                  <a:gd name="connsiteY0" fmla="*/ 0 h 466731"/>
                  <a:gd name="connsiteX1" fmla="*/ 3520830 w 3520830"/>
                  <a:gd name="connsiteY1" fmla="*/ 0 h 466731"/>
                  <a:gd name="connsiteX2" fmla="*/ 3520830 w 3520830"/>
                  <a:gd name="connsiteY2" fmla="*/ 466731 h 466731"/>
                  <a:gd name="connsiteX3" fmla="*/ 0 w 3520830"/>
                  <a:gd name="connsiteY3" fmla="*/ 466731 h 466731"/>
                  <a:gd name="connsiteX4" fmla="*/ 0 w 3520830"/>
                  <a:gd name="connsiteY4" fmla="*/ 0 h 466731"/>
                  <a:gd name="connsiteX0" fmla="*/ 0 w 3520830"/>
                  <a:gd name="connsiteY0" fmla="*/ 0 h 473529"/>
                  <a:gd name="connsiteX1" fmla="*/ 3520830 w 3520830"/>
                  <a:gd name="connsiteY1" fmla="*/ 0 h 473529"/>
                  <a:gd name="connsiteX2" fmla="*/ 3520830 w 3520830"/>
                  <a:gd name="connsiteY2" fmla="*/ 466731 h 473529"/>
                  <a:gd name="connsiteX3" fmla="*/ 2141763 w 3520830"/>
                  <a:gd name="connsiteY3" fmla="*/ 473529 h 473529"/>
                  <a:gd name="connsiteX4" fmla="*/ 0 w 3520830"/>
                  <a:gd name="connsiteY4" fmla="*/ 466731 h 473529"/>
                  <a:gd name="connsiteX5" fmla="*/ 0 w 3520830"/>
                  <a:gd name="connsiteY5" fmla="*/ 0 h 473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20830" h="473529">
                    <a:moveTo>
                      <a:pt x="0" y="0"/>
                    </a:moveTo>
                    <a:lnTo>
                      <a:pt x="3520830" y="0"/>
                    </a:lnTo>
                    <a:lnTo>
                      <a:pt x="3520830" y="466731"/>
                    </a:lnTo>
                    <a:lnTo>
                      <a:pt x="2141763" y="473529"/>
                    </a:lnTo>
                    <a:lnTo>
                      <a:pt x="0" y="466731"/>
                    </a:lnTo>
                    <a:lnTo>
                      <a:pt x="0" y="0"/>
                    </a:lnTo>
                    <a:close/>
                  </a:path>
                </a:pathLst>
              </a:custGeom>
              <a:blipFill>
                <a:blip r:embed="rId3"/>
                <a:stretch>
                  <a:fillRect t="-2632" b="-13158"/>
                </a:stretch>
              </a:blipFill>
            </p:spPr>
            <p:txBody>
              <a:bodyPr/>
              <a:lstStyle/>
              <a:p>
                <a:r>
                  <a:rPr lang="en-GB">
                    <a:noFill/>
                  </a:rPr>
                  <a:t> </a:t>
                </a:r>
              </a:p>
            </p:txBody>
          </p:sp>
        </mc:Fallback>
      </mc:AlternateContent>
      <p:sp>
        <p:nvSpPr>
          <p:cNvPr id="2" name="TextBox 1">
            <a:extLst>
              <a:ext uri="{FF2B5EF4-FFF2-40B4-BE49-F238E27FC236}">
                <a16:creationId xmlns:a16="http://schemas.microsoft.com/office/drawing/2014/main" id="{C3E447EB-7B72-4D5C-9ACF-AA29CB0AFF01}"/>
              </a:ext>
            </a:extLst>
          </p:cNvPr>
          <p:cNvSpPr txBox="1"/>
          <p:nvPr/>
        </p:nvSpPr>
        <p:spPr>
          <a:xfrm>
            <a:off x="283507" y="2902679"/>
            <a:ext cx="2516843" cy="369332"/>
          </a:xfrm>
          <a:prstGeom prst="rect">
            <a:avLst/>
          </a:prstGeom>
          <a:noFill/>
        </p:spPr>
        <p:txBody>
          <a:bodyPr wrap="none" rtlCol="0">
            <a:spAutoFit/>
          </a:bodyPr>
          <a:lstStyle/>
          <a:p>
            <a:r>
              <a:rPr lang="en-GB" sz="1800" dirty="0">
                <a:effectLst/>
                <a:latin typeface="Calibri" panose="020F0502020204030204" pitchFamily="34" charset="0"/>
                <a:ea typeface="Calibri" panose="020F0502020204030204" pitchFamily="34" charset="0"/>
              </a:rPr>
              <a:t>G=453/(1+radius/length)</a:t>
            </a: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p:txBody>
          <a:bodyPr/>
          <a:lstStyle/>
          <a:p>
            <a:pPr>
              <a:defRPr/>
            </a:pPr>
            <a:fld id="{2E3C9665-4498-4491-A855-E0C23AB8B3E8}" type="slidenum">
              <a:rPr lang="en-US" smtClean="0"/>
              <a:pPr>
                <a:defRPr/>
              </a:pPr>
              <a:t>69</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p:txBody>
          <a:bodyPr/>
          <a:lstStyle/>
          <a:p>
            <a:r>
              <a:rPr lang="en-GB"/>
              <a:t>JUAS  2021: SC RF  - Caspers/Wendt/Bozzolan/Calatroni</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p:txBody>
          <a:bodyPr/>
          <a:lstStyle/>
          <a:p>
            <a:r>
              <a:rPr lang="en-US"/>
              <a:t>Feb 2021</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523865" y="135046"/>
            <a:ext cx="8473831" cy="1066800"/>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r>
              <a:rPr lang="en-US" dirty="0"/>
              <a:t>The geometry factor G for cavities (2)</a:t>
            </a:r>
          </a:p>
        </p:txBody>
      </p:sp>
      <p:sp>
        <p:nvSpPr>
          <p:cNvPr id="46" name="Content Placeholder 2">
            <a:extLst>
              <a:ext uri="{FF2B5EF4-FFF2-40B4-BE49-F238E27FC236}">
                <a16:creationId xmlns:a16="http://schemas.microsoft.com/office/drawing/2014/main" id="{BCAE5D05-6490-44D2-9C6F-F6198438748B}"/>
              </a:ext>
            </a:extLst>
          </p:cNvPr>
          <p:cNvSpPr txBox="1">
            <a:spLocks/>
          </p:cNvSpPr>
          <p:nvPr/>
        </p:nvSpPr>
        <p:spPr>
          <a:xfrm>
            <a:off x="0" y="788854"/>
            <a:ext cx="9144000" cy="5907775"/>
          </a:xfrm>
          <a:prstGeom prst="rect">
            <a:avLst/>
          </a:prstGeom>
        </p:spPr>
        <p:txBody>
          <a:bodyPr>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Font typeface="Wingdings 2"/>
              <a:buNone/>
            </a:pPr>
            <a:r>
              <a:rPr lang="en-US" dirty="0"/>
              <a:t>	</a:t>
            </a:r>
          </a:p>
          <a:p>
            <a:pPr>
              <a:buFont typeface="Wingdings 2"/>
              <a:buNone/>
            </a:pPr>
            <a:r>
              <a:rPr lang="en-US" dirty="0"/>
              <a:t>	</a:t>
            </a:r>
            <a:r>
              <a:rPr lang="en-US" sz="2000" dirty="0"/>
              <a:t>	</a:t>
            </a:r>
          </a:p>
          <a:p>
            <a:pPr>
              <a:buFont typeface="Wingdings 2"/>
              <a:buNone/>
            </a:pPr>
            <a:r>
              <a:rPr lang="en-US" dirty="0"/>
              <a:t>	</a:t>
            </a:r>
          </a:p>
        </p:txBody>
      </p:sp>
      <p:pic>
        <p:nvPicPr>
          <p:cNvPr id="3" name="Picture 2">
            <a:extLst>
              <a:ext uri="{FF2B5EF4-FFF2-40B4-BE49-F238E27FC236}">
                <a16:creationId xmlns:a16="http://schemas.microsoft.com/office/drawing/2014/main" id="{7FEA6EC4-58FC-47F5-8D30-0626A02FF43B}"/>
              </a:ext>
            </a:extLst>
          </p:cNvPr>
          <p:cNvPicPr>
            <a:picLocks noChangeAspect="1"/>
          </p:cNvPicPr>
          <p:nvPr/>
        </p:nvPicPr>
        <p:blipFill rotWithShape="1">
          <a:blip r:embed="rId3"/>
          <a:srcRect b="14151"/>
          <a:stretch/>
        </p:blipFill>
        <p:spPr>
          <a:xfrm>
            <a:off x="791713" y="990600"/>
            <a:ext cx="7892551" cy="5078546"/>
          </a:xfrm>
          <a:prstGeom prst="rect">
            <a:avLst/>
          </a:prstGeom>
        </p:spPr>
      </p:pic>
      <p:sp>
        <p:nvSpPr>
          <p:cNvPr id="2" name="TextBox 1">
            <a:extLst>
              <a:ext uri="{FF2B5EF4-FFF2-40B4-BE49-F238E27FC236}">
                <a16:creationId xmlns:a16="http://schemas.microsoft.com/office/drawing/2014/main" id="{3C19B99C-0B5D-4F4B-BF9F-30FA281ECCB4}"/>
              </a:ext>
            </a:extLst>
          </p:cNvPr>
          <p:cNvSpPr txBox="1"/>
          <p:nvPr/>
        </p:nvSpPr>
        <p:spPr>
          <a:xfrm>
            <a:off x="990600" y="1600200"/>
            <a:ext cx="7022179" cy="369332"/>
          </a:xfrm>
          <a:prstGeom prst="rect">
            <a:avLst/>
          </a:prstGeom>
          <a:noFill/>
        </p:spPr>
        <p:txBody>
          <a:bodyPr wrap="none" rtlCol="0">
            <a:spAutoFit/>
          </a:bodyPr>
          <a:lstStyle/>
          <a:p>
            <a:r>
              <a:rPr lang="en-US" dirty="0"/>
              <a:t>And here we have the same story from other authors and using a different notation</a:t>
            </a:r>
            <a:endParaRPr lang="en-GB" dirty="0"/>
          </a:p>
        </p:txBody>
      </p:sp>
      <p:pic>
        <p:nvPicPr>
          <p:cNvPr id="8" name="Picture 7">
            <a:extLst>
              <a:ext uri="{FF2B5EF4-FFF2-40B4-BE49-F238E27FC236}">
                <a16:creationId xmlns:a16="http://schemas.microsoft.com/office/drawing/2014/main" id="{388F11F7-B23B-4319-A2EA-90E9FEBEB0BC}"/>
              </a:ext>
            </a:extLst>
          </p:cNvPr>
          <p:cNvPicPr>
            <a:picLocks noChangeAspect="1"/>
          </p:cNvPicPr>
          <p:nvPr/>
        </p:nvPicPr>
        <p:blipFill>
          <a:blip r:embed="rId4"/>
          <a:stretch>
            <a:fillRect/>
          </a:stretch>
        </p:blipFill>
        <p:spPr>
          <a:xfrm>
            <a:off x="5963775" y="2042936"/>
            <a:ext cx="2557671" cy="649900"/>
          </a:xfrm>
          <a:prstGeom prst="rect">
            <a:avLst/>
          </a:prstGeom>
        </p:spPr>
      </p:pic>
      <p:sp>
        <p:nvSpPr>
          <p:cNvPr id="9" name="TextBox 8">
            <a:extLst>
              <a:ext uri="{FF2B5EF4-FFF2-40B4-BE49-F238E27FC236}">
                <a16:creationId xmlns:a16="http://schemas.microsoft.com/office/drawing/2014/main" id="{43E25F93-5E47-44C7-9599-9192956DD57E}"/>
              </a:ext>
            </a:extLst>
          </p:cNvPr>
          <p:cNvSpPr txBox="1"/>
          <p:nvPr/>
        </p:nvSpPr>
        <p:spPr>
          <a:xfrm>
            <a:off x="5963775" y="3048000"/>
            <a:ext cx="2557671" cy="369332"/>
          </a:xfrm>
          <a:prstGeom prst="rect">
            <a:avLst/>
          </a:prstGeom>
          <a:noFill/>
        </p:spPr>
        <p:txBody>
          <a:bodyPr wrap="square" rtlCol="0">
            <a:spAutoFit/>
          </a:bodyPr>
          <a:lstStyle/>
          <a:p>
            <a:r>
              <a:rPr lang="en-US" dirty="0"/>
              <a:t>W</a:t>
            </a:r>
            <a:r>
              <a:rPr lang="en-US" dirty="0">
                <a:latin typeface="Cambria" panose="02040503050406030204" pitchFamily="18" charset="0"/>
                <a:ea typeface="Cambria" panose="02040503050406030204" pitchFamily="18" charset="0"/>
              </a:rPr>
              <a:t>⇾U and P ⇾P</a:t>
            </a:r>
            <a:r>
              <a:rPr lang="en-US" baseline="-25000" dirty="0">
                <a:latin typeface="Cambria" panose="02040503050406030204" pitchFamily="18" charset="0"/>
                <a:ea typeface="Cambria" panose="02040503050406030204" pitchFamily="18" charset="0"/>
              </a:rPr>
              <a:t>c</a:t>
            </a:r>
            <a:r>
              <a:rPr lang="en-US" dirty="0">
                <a:latin typeface="Cambria" panose="02040503050406030204" pitchFamily="18" charset="0"/>
                <a:ea typeface="Cambria" panose="02040503050406030204" pitchFamily="18" charset="0"/>
              </a:rPr>
              <a:t> or P</a:t>
            </a:r>
            <a:r>
              <a:rPr lang="en-US" baseline="-25000" dirty="0">
                <a:latin typeface="Cambria" panose="02040503050406030204" pitchFamily="18" charset="0"/>
                <a:ea typeface="Cambria" panose="02040503050406030204" pitchFamily="18" charset="0"/>
              </a:rPr>
              <a:t>d </a:t>
            </a:r>
            <a:endParaRPr lang="en-GB" baseline="-25000" dirty="0"/>
          </a:p>
        </p:txBody>
      </p:sp>
      <p:sp>
        <p:nvSpPr>
          <p:cNvPr id="14" name="TextBox 13">
            <a:extLst>
              <a:ext uri="{FF2B5EF4-FFF2-40B4-BE49-F238E27FC236}">
                <a16:creationId xmlns:a16="http://schemas.microsoft.com/office/drawing/2014/main" id="{B3036A9C-751C-4381-B501-649C487E65F1}"/>
              </a:ext>
            </a:extLst>
          </p:cNvPr>
          <p:cNvSpPr txBox="1"/>
          <p:nvPr/>
        </p:nvSpPr>
        <p:spPr>
          <a:xfrm>
            <a:off x="6087803" y="3742741"/>
            <a:ext cx="1117832" cy="369332"/>
          </a:xfrm>
          <a:prstGeom prst="rect">
            <a:avLst/>
          </a:prstGeom>
          <a:noFill/>
        </p:spPr>
        <p:txBody>
          <a:bodyPr wrap="square">
            <a:spAutoFit/>
          </a:bodyPr>
          <a:lstStyle/>
          <a:p>
            <a:r>
              <a:rPr lang="en-US" sz="1800" dirty="0">
                <a:solidFill>
                  <a:srgbClr val="FF0000"/>
                </a:solidFill>
              </a:rPr>
              <a:t>G = R</a:t>
            </a:r>
            <a:r>
              <a:rPr lang="en-US" sz="1800" baseline="-25000" dirty="0">
                <a:solidFill>
                  <a:srgbClr val="FF0000"/>
                </a:solidFill>
              </a:rPr>
              <a:t>s </a:t>
            </a:r>
            <a:r>
              <a:rPr lang="en-US" sz="1800" dirty="0">
                <a:solidFill>
                  <a:srgbClr val="FF0000"/>
                </a:solidFill>
              </a:rPr>
              <a:t>Q</a:t>
            </a:r>
            <a:endParaRPr lang="en-GB" dirty="0"/>
          </a:p>
        </p:txBody>
      </p:sp>
      <p:sp>
        <p:nvSpPr>
          <p:cNvPr id="13" name="TextBox 12">
            <a:extLst>
              <a:ext uri="{FF2B5EF4-FFF2-40B4-BE49-F238E27FC236}">
                <a16:creationId xmlns:a16="http://schemas.microsoft.com/office/drawing/2014/main" id="{EB43A28B-F252-4EA1-8A28-FB3BCE135F31}"/>
              </a:ext>
            </a:extLst>
          </p:cNvPr>
          <p:cNvSpPr txBox="1"/>
          <p:nvPr/>
        </p:nvSpPr>
        <p:spPr>
          <a:xfrm>
            <a:off x="6111393" y="4211202"/>
            <a:ext cx="2840719" cy="369332"/>
          </a:xfrm>
          <a:prstGeom prst="rect">
            <a:avLst/>
          </a:prstGeom>
          <a:noFill/>
        </p:spPr>
        <p:txBody>
          <a:bodyPr wrap="square">
            <a:spAutoFit/>
          </a:bodyPr>
          <a:lstStyle/>
          <a:p>
            <a:r>
              <a:rPr lang="en-GB" sz="1800" dirty="0">
                <a:solidFill>
                  <a:srgbClr val="FF0000"/>
                </a:solidFill>
                <a:effectLst/>
                <a:latin typeface="Calibri" panose="020F0502020204030204" pitchFamily="34" charset="0"/>
                <a:ea typeface="Calibri" panose="020F0502020204030204" pitchFamily="34" charset="0"/>
              </a:rPr>
              <a:t>G=453/(1+radius/length)</a:t>
            </a:r>
          </a:p>
        </p:txBody>
      </p:sp>
      <p:pic>
        <p:nvPicPr>
          <p:cNvPr id="10" name="Picture 9">
            <a:extLst>
              <a:ext uri="{FF2B5EF4-FFF2-40B4-BE49-F238E27FC236}">
                <a16:creationId xmlns:a16="http://schemas.microsoft.com/office/drawing/2014/main" id="{1C783EA7-3082-4687-9F3D-91CE4D60D9CD}"/>
              </a:ext>
            </a:extLst>
          </p:cNvPr>
          <p:cNvPicPr>
            <a:picLocks noChangeAspect="1"/>
          </p:cNvPicPr>
          <p:nvPr/>
        </p:nvPicPr>
        <p:blipFill rotWithShape="1">
          <a:blip r:embed="rId5"/>
          <a:srcRect l="29645" t="25285"/>
          <a:stretch/>
        </p:blipFill>
        <p:spPr>
          <a:xfrm>
            <a:off x="5353050" y="4580534"/>
            <a:ext cx="3350264" cy="903697"/>
          </a:xfrm>
          <a:prstGeom prst="rect">
            <a:avLst/>
          </a:prstGeom>
        </p:spPr>
      </p:pic>
      <p:sp>
        <p:nvSpPr>
          <p:cNvPr id="11" name="TextBox 10">
            <a:extLst>
              <a:ext uri="{FF2B5EF4-FFF2-40B4-BE49-F238E27FC236}">
                <a16:creationId xmlns:a16="http://schemas.microsoft.com/office/drawing/2014/main" id="{45A5D690-5868-4B40-86CE-A5159619B29B}"/>
              </a:ext>
            </a:extLst>
          </p:cNvPr>
          <p:cNvSpPr txBox="1"/>
          <p:nvPr/>
        </p:nvSpPr>
        <p:spPr>
          <a:xfrm>
            <a:off x="5074821" y="5551850"/>
            <a:ext cx="3766159" cy="369332"/>
          </a:xfrm>
          <a:prstGeom prst="rect">
            <a:avLst/>
          </a:prstGeom>
          <a:noFill/>
        </p:spPr>
        <p:txBody>
          <a:bodyPr wrap="none" rtlCol="0">
            <a:spAutoFit/>
          </a:bodyPr>
          <a:lstStyle/>
          <a:p>
            <a:r>
              <a:rPr lang="en-US" dirty="0"/>
              <a:t>Thus for a very long </a:t>
            </a:r>
            <a:r>
              <a:rPr lang="en-US" dirty="0" err="1"/>
              <a:t>cavity:G</a:t>
            </a:r>
            <a:r>
              <a:rPr lang="en-US" dirty="0">
                <a:latin typeface="Cambria" panose="02040503050406030204" pitchFamily="18" charset="0"/>
                <a:ea typeface="Cambria" panose="02040503050406030204" pitchFamily="18" charset="0"/>
              </a:rPr>
              <a:t> ⇾453 Ohm</a:t>
            </a:r>
            <a:endParaRPr lang="en-GB" dirty="0"/>
          </a:p>
        </p:txBody>
      </p:sp>
    </p:spTree>
    <p:extLst>
      <p:ext uri="{BB962C8B-B14F-4D97-AF65-F5344CB8AC3E}">
        <p14:creationId xmlns:p14="http://schemas.microsoft.com/office/powerpoint/2010/main" val="323608132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C7F63AB6-3063-4432-AD93-E316CFAF35E7}" type="slidenum">
              <a:rPr lang="en-US"/>
              <a:pPr>
                <a:defRPr/>
              </a:pPr>
              <a:t>7</a:t>
            </a:fld>
            <a:endParaRPr lang="en-US" dirty="0"/>
          </a:p>
        </p:txBody>
      </p:sp>
      <p:sp>
        <p:nvSpPr>
          <p:cNvPr id="15366" name="Rectangle 2"/>
          <p:cNvSpPr>
            <a:spLocks noGrp="1" noChangeArrowheads="1"/>
          </p:cNvSpPr>
          <p:nvPr>
            <p:ph type="title" idx="4294967295"/>
          </p:nvPr>
        </p:nvSpPr>
        <p:spPr>
          <a:xfrm>
            <a:off x="762000" y="76200"/>
            <a:ext cx="7451725" cy="762000"/>
          </a:xfrm>
        </p:spPr>
        <p:txBody>
          <a:bodyPr/>
          <a:lstStyle/>
          <a:p>
            <a:pPr algn="ctr" eaLnBrk="1" hangingPunct="1"/>
            <a:r>
              <a:rPr lang="en-GB" dirty="0"/>
              <a:t>Motivation </a:t>
            </a:r>
            <a:r>
              <a:rPr lang="en-GB" sz="2000" dirty="0"/>
              <a:t>(4/5)</a:t>
            </a:r>
          </a:p>
        </p:txBody>
      </p:sp>
      <p:pic>
        <p:nvPicPr>
          <p:cNvPr id="4" name="Picture 3"/>
          <p:cNvPicPr>
            <a:picLocks noChangeAspect="1"/>
          </p:cNvPicPr>
          <p:nvPr/>
        </p:nvPicPr>
        <p:blipFill>
          <a:blip r:embed="rId3"/>
          <a:stretch>
            <a:fillRect/>
          </a:stretch>
        </p:blipFill>
        <p:spPr>
          <a:xfrm>
            <a:off x="554566" y="791306"/>
            <a:ext cx="7827434" cy="5418994"/>
          </a:xfrm>
          <a:prstGeom prst="rect">
            <a:avLst/>
          </a:prstGeom>
        </p:spPr>
      </p:pic>
      <p:sp>
        <p:nvSpPr>
          <p:cNvPr id="3" name="Footer Placeholder 2">
            <a:extLst>
              <a:ext uri="{FF2B5EF4-FFF2-40B4-BE49-F238E27FC236}">
                <a16:creationId xmlns:a16="http://schemas.microsoft.com/office/drawing/2014/main" id="{68E802F0-810A-4B68-84D0-E2A32BB93352}"/>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531D30FB-40EA-44AC-8D87-E059EF096A33}"/>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1997388373"/>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p:txBody>
          <a:bodyPr/>
          <a:lstStyle/>
          <a:p>
            <a:pPr>
              <a:defRPr/>
            </a:pPr>
            <a:fld id="{2E3C9665-4498-4491-A855-E0C23AB8B3E8}" type="slidenum">
              <a:rPr lang="en-US" smtClean="0"/>
              <a:pPr>
                <a:defRPr/>
              </a:pPr>
              <a:t>70</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p:txBody>
          <a:bodyPr/>
          <a:lstStyle/>
          <a:p>
            <a:r>
              <a:rPr lang="en-GB"/>
              <a:t>JUAS  2021: SC RF  - Caspers/Wendt/Bozzolan/Calatroni</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p:txBody>
          <a:bodyPr/>
          <a:lstStyle/>
          <a:p>
            <a:r>
              <a:rPr lang="en-US"/>
              <a:t>Feb 2021</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523865" y="135046"/>
            <a:ext cx="8473831" cy="1066800"/>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r>
              <a:rPr lang="en-US" dirty="0"/>
              <a:t>The geometry factor G for cavities (3)</a:t>
            </a:r>
          </a:p>
        </p:txBody>
      </p:sp>
      <p:sp>
        <p:nvSpPr>
          <p:cNvPr id="46" name="Content Placeholder 2">
            <a:extLst>
              <a:ext uri="{FF2B5EF4-FFF2-40B4-BE49-F238E27FC236}">
                <a16:creationId xmlns:a16="http://schemas.microsoft.com/office/drawing/2014/main" id="{BCAE5D05-6490-44D2-9C6F-F6198438748B}"/>
              </a:ext>
            </a:extLst>
          </p:cNvPr>
          <p:cNvSpPr txBox="1">
            <a:spLocks/>
          </p:cNvSpPr>
          <p:nvPr/>
        </p:nvSpPr>
        <p:spPr>
          <a:xfrm>
            <a:off x="0" y="788854"/>
            <a:ext cx="9144000" cy="5907775"/>
          </a:xfrm>
          <a:prstGeom prst="rect">
            <a:avLst/>
          </a:prstGeom>
        </p:spPr>
        <p:txBody>
          <a:bodyPr>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Font typeface="Wingdings 2"/>
              <a:buNone/>
            </a:pPr>
            <a:r>
              <a:rPr lang="en-US" dirty="0"/>
              <a:t>	</a:t>
            </a:r>
          </a:p>
          <a:p>
            <a:pPr>
              <a:buFont typeface="Wingdings 2"/>
              <a:buNone/>
            </a:pPr>
            <a:r>
              <a:rPr lang="en-US" dirty="0"/>
              <a:t>	</a:t>
            </a:r>
            <a:r>
              <a:rPr lang="en-US" sz="2000" dirty="0"/>
              <a:t>	</a:t>
            </a:r>
          </a:p>
          <a:p>
            <a:pPr>
              <a:buFont typeface="Wingdings 2"/>
              <a:buNone/>
            </a:pPr>
            <a:r>
              <a:rPr lang="en-US" dirty="0"/>
              <a:t>	</a:t>
            </a:r>
          </a:p>
        </p:txBody>
      </p:sp>
      <p:pic>
        <p:nvPicPr>
          <p:cNvPr id="2050" name="Picture 2">
            <a:extLst>
              <a:ext uri="{FF2B5EF4-FFF2-40B4-BE49-F238E27FC236}">
                <a16:creationId xmlns:a16="http://schemas.microsoft.com/office/drawing/2014/main" id="{46985537-AEC2-4888-8FD7-878E93C1A75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791" y="1540917"/>
            <a:ext cx="4244209" cy="317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a:extLst>
              <a:ext uri="{FF2B5EF4-FFF2-40B4-BE49-F238E27FC236}">
                <a16:creationId xmlns:a16="http://schemas.microsoft.com/office/drawing/2014/main" id="{B0A42BCC-0C5E-4B24-994A-B1FDAD643FB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4084" y="1540917"/>
            <a:ext cx="4244210" cy="317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193DDC5F-DCFF-4722-9D80-3BB31D836B97}"/>
              </a:ext>
            </a:extLst>
          </p:cNvPr>
          <p:cNvSpPr txBox="1"/>
          <p:nvPr/>
        </p:nvSpPr>
        <p:spPr>
          <a:xfrm>
            <a:off x="457200" y="5181600"/>
            <a:ext cx="8481424" cy="646331"/>
          </a:xfrm>
          <a:prstGeom prst="rect">
            <a:avLst/>
          </a:prstGeom>
          <a:noFill/>
        </p:spPr>
        <p:txBody>
          <a:bodyPr wrap="none" rtlCol="0">
            <a:spAutoFit/>
          </a:bodyPr>
          <a:lstStyle/>
          <a:p>
            <a:r>
              <a:rPr lang="en-US" dirty="0"/>
              <a:t>And now we have a nice plot for The G-factor as well as for the Q factor as a functions of R/L</a:t>
            </a:r>
          </a:p>
          <a:p>
            <a:r>
              <a:rPr lang="en-US" dirty="0"/>
              <a:t>Just keep in mind that for SC cavities the Unloaded Q is quasi infinite…compared to the loaded one</a:t>
            </a:r>
            <a:endParaRPr lang="en-GB" dirty="0"/>
          </a:p>
        </p:txBody>
      </p:sp>
      <p:sp>
        <p:nvSpPr>
          <p:cNvPr id="18" name="TextBox 17">
            <a:extLst>
              <a:ext uri="{FF2B5EF4-FFF2-40B4-BE49-F238E27FC236}">
                <a16:creationId xmlns:a16="http://schemas.microsoft.com/office/drawing/2014/main" id="{34E30699-1345-4E41-A1CF-BC58DB894F8F}"/>
              </a:ext>
            </a:extLst>
          </p:cNvPr>
          <p:cNvSpPr txBox="1"/>
          <p:nvPr/>
        </p:nvSpPr>
        <p:spPr>
          <a:xfrm>
            <a:off x="3801256" y="4788684"/>
            <a:ext cx="1793311" cy="369332"/>
          </a:xfrm>
          <a:prstGeom prst="rect">
            <a:avLst/>
          </a:prstGeom>
          <a:noFill/>
        </p:spPr>
        <p:txBody>
          <a:bodyPr wrap="none" rtlCol="0">
            <a:spAutoFit/>
          </a:bodyPr>
          <a:lstStyle/>
          <a:p>
            <a:r>
              <a:rPr lang="en-US" dirty="0"/>
              <a:t>Plot by A. Mostacci</a:t>
            </a:r>
            <a:endParaRPr lang="en-GB" dirty="0"/>
          </a:p>
        </p:txBody>
      </p:sp>
    </p:spTree>
    <p:extLst>
      <p:ext uri="{BB962C8B-B14F-4D97-AF65-F5344CB8AC3E}">
        <p14:creationId xmlns:p14="http://schemas.microsoft.com/office/powerpoint/2010/main" val="3994147179"/>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p:txBody>
          <a:bodyPr/>
          <a:lstStyle/>
          <a:p>
            <a:pPr>
              <a:defRPr/>
            </a:pPr>
            <a:fld id="{2E3C9665-4498-4491-A855-E0C23AB8B3E8}" type="slidenum">
              <a:rPr lang="en-US" smtClean="0"/>
              <a:pPr>
                <a:defRPr/>
              </a:pPr>
              <a:t>71</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p:txBody>
          <a:bodyPr/>
          <a:lstStyle/>
          <a:p>
            <a:r>
              <a:rPr lang="en-GB"/>
              <a:t>JUAS  2021: SC RF  - Caspers/Wendt/Bozzolan/Calatroni</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p:txBody>
          <a:bodyPr/>
          <a:lstStyle/>
          <a:p>
            <a:r>
              <a:rPr lang="en-US"/>
              <a:t>Feb 2021</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762000" y="76200"/>
            <a:ext cx="7940431" cy="1066800"/>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US" dirty="0"/>
              <a:t>Resonators</a:t>
            </a:r>
          </a:p>
        </p:txBody>
      </p:sp>
      <p:sp>
        <p:nvSpPr>
          <p:cNvPr id="13" name="Rectangle 3">
            <a:extLst>
              <a:ext uri="{FF2B5EF4-FFF2-40B4-BE49-F238E27FC236}">
                <a16:creationId xmlns:a16="http://schemas.microsoft.com/office/drawing/2014/main" id="{4D0D9AD1-96DC-479D-A5F8-A512ABDF2D02}"/>
              </a:ext>
            </a:extLst>
          </p:cNvPr>
          <p:cNvSpPr txBox="1">
            <a:spLocks noChangeArrowheads="1"/>
          </p:cNvSpPr>
          <p:nvPr/>
        </p:nvSpPr>
        <p:spPr>
          <a:xfrm>
            <a:off x="169863" y="762000"/>
            <a:ext cx="8821737" cy="5638800"/>
          </a:xfrm>
          <a:prstGeom prst="rect">
            <a:avLst/>
          </a:prstGeom>
        </p:spPr>
        <p:txBody>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en-GB" sz="2000"/>
              <a:t>As we said at the beginning, an accelerating RF cavity is indeed a resonator for an electromagnetic wave. We already mentioned the idea of comparing an RF cavity to an RLC circuit.</a:t>
            </a:r>
          </a:p>
          <a:p>
            <a:r>
              <a:rPr lang="en-GB" sz="2000"/>
              <a:t>Two important quantities characterise a resonator (remember your first physics course..): the resonance frequency f</a:t>
            </a:r>
            <a:r>
              <a:rPr lang="en-GB" sz="2000" baseline="-25000"/>
              <a:t>0</a:t>
            </a:r>
            <a:r>
              <a:rPr lang="en-GB" sz="2000"/>
              <a:t> and the quality factor Q</a:t>
            </a:r>
            <a:r>
              <a:rPr lang="en-GB" sz="2000" baseline="-25000"/>
              <a:t>0</a:t>
            </a:r>
          </a:p>
        </p:txBody>
      </p:sp>
      <p:pic>
        <p:nvPicPr>
          <p:cNvPr id="14" name="Picture 5" descr="hasan2BW">
            <a:extLst>
              <a:ext uri="{FF2B5EF4-FFF2-40B4-BE49-F238E27FC236}">
                <a16:creationId xmlns:a16="http://schemas.microsoft.com/office/drawing/2014/main" id="{B56127C5-8D3C-48E4-A94C-33553CA38430}"/>
              </a:ext>
            </a:extLst>
          </p:cNvPr>
          <p:cNvPicPr>
            <a:picLocks noChangeAspect="1" noChangeArrowheads="1"/>
          </p:cNvPicPr>
          <p:nvPr/>
        </p:nvPicPr>
        <p:blipFill>
          <a:blip r:embed="rId3"/>
          <a:srcRect/>
          <a:stretch>
            <a:fillRect/>
          </a:stretch>
        </p:blipFill>
        <p:spPr bwMode="auto">
          <a:xfrm>
            <a:off x="711200" y="2401887"/>
            <a:ext cx="4841875" cy="3303588"/>
          </a:xfrm>
          <a:prstGeom prst="rect">
            <a:avLst/>
          </a:prstGeom>
          <a:noFill/>
        </p:spPr>
      </p:pic>
      <mc:AlternateContent xmlns:mc="http://schemas.openxmlformats.org/markup-compatibility/2006" xmlns:a14="http://schemas.microsoft.com/office/drawing/2010/main">
        <mc:Choice Requires="a14">
          <p:sp>
            <p:nvSpPr>
              <p:cNvPr id="15" name="Object 6">
                <a:extLst>
                  <a:ext uri="{FF2B5EF4-FFF2-40B4-BE49-F238E27FC236}">
                    <a16:creationId xmlns:a16="http://schemas.microsoft.com/office/drawing/2014/main" id="{3F20AFDD-903A-4B8D-8217-AC7DB2E6B7A8}"/>
                  </a:ext>
                </a:extLst>
              </p:cNvPr>
              <p:cNvSpPr txBox="1"/>
              <p:nvPr/>
            </p:nvSpPr>
            <p:spPr bwMode="auto">
              <a:xfrm>
                <a:off x="6011863" y="2889250"/>
                <a:ext cx="1881187" cy="80645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GB" i="1" smtClean="0">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𝑄</m:t>
                          </m:r>
                        </m:e>
                        <m:sub>
                          <m:r>
                            <a:rPr lang="en-GB" i="1">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𝑓</m:t>
                              </m:r>
                            </m:e>
                            <m:sub>
                              <m:r>
                                <a:rPr lang="en-GB" i="1">
                                  <a:solidFill>
                                    <a:srgbClr val="000000"/>
                                  </a:solidFill>
                                  <a:latin typeface="Cambria Math" panose="02040503050406030204" pitchFamily="18" charset="0"/>
                                </a:rPr>
                                <m:t>0</m:t>
                              </m:r>
                            </m:sub>
                          </m:sSub>
                        </m:num>
                        <m:den>
                          <m:r>
                            <m:rPr>
                              <m:sty m:val="p"/>
                            </m:rPr>
                            <a:rPr lang="en-GB" i="1">
                              <a:solidFill>
                                <a:srgbClr val="000000"/>
                              </a:solidFill>
                              <a:latin typeface="Cambria Math" panose="02040503050406030204" pitchFamily="18" charset="0"/>
                            </a:rPr>
                            <m:t>Δ</m:t>
                          </m:r>
                          <m:r>
                            <a:rPr lang="en-GB" i="1">
                              <a:solidFill>
                                <a:srgbClr val="000000"/>
                              </a:solidFill>
                              <a:latin typeface="Cambria Math" panose="02040503050406030204" pitchFamily="18" charset="0"/>
                            </a:rPr>
                            <m:t>𝑓</m:t>
                          </m:r>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𝜔</m:t>
                              </m:r>
                            </m:e>
                            <m:sub>
                              <m:r>
                                <a:rPr lang="en-GB" i="1">
                                  <a:solidFill>
                                    <a:srgbClr val="000000"/>
                                  </a:solidFill>
                                  <a:latin typeface="Cambria Math" panose="02040503050406030204" pitchFamily="18" charset="0"/>
                                </a:rPr>
                                <m:t>0</m:t>
                              </m:r>
                            </m:sub>
                          </m:sSub>
                          <m:r>
                            <a:rPr lang="en-US" b="1" i="1" smtClean="0">
                              <a:solidFill>
                                <a:srgbClr val="000000"/>
                              </a:solidFill>
                              <a:latin typeface="Cambria Math" panose="02040503050406030204" pitchFamily="18" charset="0"/>
                            </a:rPr>
                            <m:t>𝑾</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𝑃</m:t>
                              </m:r>
                            </m:e>
                            <m:sub>
                              <m:r>
                                <a:rPr lang="en-GB" i="1">
                                  <a:solidFill>
                                    <a:srgbClr val="000000"/>
                                  </a:solidFill>
                                  <a:latin typeface="Cambria Math" panose="02040503050406030204" pitchFamily="18" charset="0"/>
                                </a:rPr>
                                <m:t>𝑐</m:t>
                              </m:r>
                            </m:sub>
                          </m:sSub>
                        </m:den>
                      </m:f>
                    </m:oMath>
                  </m:oMathPara>
                </a14:m>
                <a:endParaRPr lang="en-GB" dirty="0"/>
              </a:p>
            </p:txBody>
          </p:sp>
        </mc:Choice>
        <mc:Fallback xmlns="">
          <p:sp>
            <p:nvSpPr>
              <p:cNvPr id="15" name="Object 6">
                <a:extLst>
                  <a:ext uri="{FF2B5EF4-FFF2-40B4-BE49-F238E27FC236}">
                    <a16:creationId xmlns:a16="http://schemas.microsoft.com/office/drawing/2014/main" id="{3F20AFDD-903A-4B8D-8217-AC7DB2E6B7A8}"/>
                  </a:ext>
                </a:extLst>
              </p:cNvPr>
              <p:cNvSpPr txBox="1">
                <a:spLocks noRot="1" noChangeAspect="1" noMove="1" noResize="1" noEditPoints="1" noAdjustHandles="1" noChangeArrowheads="1" noChangeShapeType="1" noTextEdit="1"/>
              </p:cNvSpPr>
              <p:nvPr/>
            </p:nvSpPr>
            <p:spPr bwMode="auto">
              <a:xfrm>
                <a:off x="6011863" y="2889250"/>
                <a:ext cx="1881187" cy="806450"/>
              </a:xfrm>
              <a:prstGeom prst="rect">
                <a:avLst/>
              </a:prstGeom>
              <a:blipFill>
                <a:blip r:embed="rId4"/>
                <a:stretch>
                  <a:fillRect/>
                </a:stretch>
              </a:blipFill>
            </p:spPr>
            <p:txBody>
              <a:bodyPr/>
              <a:lstStyle/>
              <a:p>
                <a:r>
                  <a:rPr lang="en-GB">
                    <a:noFill/>
                  </a:rPr>
                  <a:t> </a:t>
                </a:r>
              </a:p>
            </p:txBody>
          </p:sp>
        </mc:Fallback>
      </mc:AlternateContent>
      <p:sp>
        <p:nvSpPr>
          <p:cNvPr id="16" name="Rectangle 8">
            <a:extLst>
              <a:ext uri="{FF2B5EF4-FFF2-40B4-BE49-F238E27FC236}">
                <a16:creationId xmlns:a16="http://schemas.microsoft.com/office/drawing/2014/main" id="{3CF3F554-016A-4FB2-AC98-F64983419328}"/>
              </a:ext>
            </a:extLst>
          </p:cNvPr>
          <p:cNvSpPr>
            <a:spLocks noChangeArrowheads="1"/>
          </p:cNvSpPr>
          <p:nvPr/>
        </p:nvSpPr>
        <p:spPr bwMode="auto">
          <a:xfrm>
            <a:off x="250825" y="5705475"/>
            <a:ext cx="8602663" cy="535531"/>
          </a:xfrm>
          <a:prstGeom prst="rect">
            <a:avLst/>
          </a:prstGeom>
          <a:noFill/>
          <a:ln w="12700">
            <a:noFill/>
            <a:miter lim="800000"/>
            <a:headEnd/>
            <a:tailEnd/>
          </a:ln>
          <a:effectLst/>
        </p:spPr>
        <p:txBody>
          <a:bodyPr>
            <a:spAutoFit/>
          </a:bodyPr>
          <a:lstStyle/>
          <a:p>
            <a:pPr marL="363538" indent="-363538" algn="l">
              <a:lnSpc>
                <a:spcPct val="90000"/>
              </a:lnSpc>
              <a:spcBef>
                <a:spcPct val="20000"/>
              </a:spcBef>
              <a:buFontTx/>
              <a:buChar char="•"/>
            </a:pPr>
            <a:r>
              <a:rPr lang="en-GB" sz="1400" dirty="0">
                <a:solidFill>
                  <a:schemeClr val="accent2"/>
                </a:solidFill>
                <a:latin typeface="Arial" pitchFamily="34" charset="0"/>
              </a:rPr>
              <a:t>Where </a:t>
            </a:r>
            <a:r>
              <a:rPr lang="en-GB" sz="1600" i="1" dirty="0">
                <a:latin typeface="Times New Roman" pitchFamily="18" charset="0"/>
              </a:rPr>
              <a:t>W</a:t>
            </a:r>
            <a:r>
              <a:rPr lang="en-GB" sz="1400" dirty="0">
                <a:solidFill>
                  <a:schemeClr val="accent2"/>
                </a:solidFill>
                <a:latin typeface="Arial" pitchFamily="34" charset="0"/>
              </a:rPr>
              <a:t> is the energy stored in the cavity volume and </a:t>
            </a:r>
            <a:r>
              <a:rPr lang="en-GB" i="1" dirty="0">
                <a:solidFill>
                  <a:schemeClr val="tx1"/>
                </a:solidFill>
                <a:latin typeface="Times New Roman" pitchFamily="18" charset="0"/>
              </a:rPr>
              <a:t>P</a:t>
            </a:r>
            <a:r>
              <a:rPr lang="en-GB" i="1" baseline="-25000" dirty="0">
                <a:solidFill>
                  <a:schemeClr val="tx1"/>
                </a:solidFill>
                <a:latin typeface="Times New Roman" pitchFamily="18" charset="0"/>
              </a:rPr>
              <a:t>c </a:t>
            </a:r>
            <a:r>
              <a:rPr lang="en-GB" i="1" dirty="0">
                <a:solidFill>
                  <a:schemeClr val="tx1"/>
                </a:solidFill>
                <a:latin typeface="Times New Roman" pitchFamily="18" charset="0"/>
              </a:rPr>
              <a:t>/</a:t>
            </a:r>
            <a:r>
              <a:rPr lang="en-GB" i="1" dirty="0">
                <a:solidFill>
                  <a:schemeClr val="tx1"/>
                </a:solidFill>
                <a:latin typeface="Times New Roman" pitchFamily="18" charset="0"/>
                <a:sym typeface="Symbol" pitchFamily="18" charset="2"/>
              </a:rPr>
              <a:t></a:t>
            </a:r>
            <a:r>
              <a:rPr lang="en-GB" i="1" baseline="-25000" dirty="0">
                <a:solidFill>
                  <a:schemeClr val="tx1"/>
                </a:solidFill>
                <a:latin typeface="Times New Roman" pitchFamily="18" charset="0"/>
                <a:sym typeface="Symbol" pitchFamily="18" charset="2"/>
              </a:rPr>
              <a:t>0</a:t>
            </a:r>
            <a:r>
              <a:rPr lang="en-GB" sz="1400" dirty="0">
                <a:solidFill>
                  <a:schemeClr val="accent2"/>
                </a:solidFill>
                <a:latin typeface="Arial" pitchFamily="34" charset="0"/>
                <a:sym typeface="Symbol" pitchFamily="18" charset="2"/>
              </a:rPr>
              <a:t> is the energy lost per RF period by the induced surface currents, not from external loading </a:t>
            </a:r>
          </a:p>
        </p:txBody>
      </p:sp>
      <mc:AlternateContent xmlns:mc="http://schemas.openxmlformats.org/markup-compatibility/2006" xmlns:a14="http://schemas.microsoft.com/office/drawing/2010/main">
        <mc:Choice Requires="a14">
          <p:sp>
            <p:nvSpPr>
              <p:cNvPr id="17" name="Object 9">
                <a:extLst>
                  <a:ext uri="{FF2B5EF4-FFF2-40B4-BE49-F238E27FC236}">
                    <a16:creationId xmlns:a16="http://schemas.microsoft.com/office/drawing/2014/main" id="{E82BF3D8-D2E5-4EA7-8DFB-4F9416C69815}"/>
                  </a:ext>
                </a:extLst>
              </p:cNvPr>
              <p:cNvSpPr txBox="1"/>
              <p:nvPr/>
            </p:nvSpPr>
            <p:spPr bwMode="auto">
              <a:xfrm>
                <a:off x="6011863" y="4154488"/>
                <a:ext cx="1979612" cy="371475"/>
              </a:xfrm>
              <a:prstGeom prst="rect">
                <a:avLst/>
              </a:prstGeom>
              <a:noFill/>
            </p:spPr>
            <p:txBody>
              <a:bodyPr>
                <a:normAutofit fontScale="85000" lnSpcReduction="10000"/>
              </a:bodyPr>
              <a:lstStyle/>
              <a:p>
                <a:r>
                  <a:rPr lang="en-GB" sz="1900" dirty="0">
                    <a:solidFill>
                      <a:srgbClr val="000000"/>
                    </a:solidFill>
                  </a:rPr>
                  <a:t>E(t)</a:t>
                </a:r>
                <a14:m>
                  <m:oMath xmlns:m="http://schemas.openxmlformats.org/officeDocument/2006/math">
                    <m:r>
                      <a:rPr lang="en-GB" i="1" smtClean="0">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US" b="0" i="1" smtClean="0">
                            <a:solidFill>
                              <a:srgbClr val="000000"/>
                            </a:solidFill>
                            <a:latin typeface="Cambria Math" panose="02040503050406030204" pitchFamily="18" charset="0"/>
                          </a:rPr>
                          <m:t>𝐸</m:t>
                        </m:r>
                      </m:e>
                      <m:sub>
                        <m:r>
                          <a:rPr lang="en-GB" i="1">
                            <a:solidFill>
                              <a:srgbClr val="000000"/>
                            </a:solidFill>
                            <a:latin typeface="Cambria Math" panose="02040503050406030204" pitchFamily="18" charset="0"/>
                          </a:rPr>
                          <m:t>0</m:t>
                        </m:r>
                      </m:sub>
                    </m:sSub>
                    <m:func>
                      <m:funcPr>
                        <m:ctrlPr>
                          <a:rPr lang="en-GB" i="1">
                            <a:solidFill>
                              <a:srgbClr val="000000"/>
                            </a:solidFill>
                            <a:latin typeface="Cambria Math" panose="02040503050406030204" pitchFamily="18" charset="0"/>
                          </a:rPr>
                        </m:ctrlPr>
                      </m:funcPr>
                      <m:fName>
                        <m:r>
                          <m:rPr>
                            <m:sty m:val="p"/>
                          </m:rPr>
                          <a:rPr lang="en-GB" i="0">
                            <a:solidFill>
                              <a:srgbClr val="000000"/>
                            </a:solidFill>
                            <a:latin typeface="Cambria Math" panose="02040503050406030204" pitchFamily="18" charset="0"/>
                          </a:rPr>
                          <m:t>exp</m:t>
                        </m:r>
                      </m:fName>
                      <m:e>
                        <m:r>
                          <a:rPr lang="en-GB" i="1">
                            <a:solidFill>
                              <a:srgbClr val="000000"/>
                            </a:solidFill>
                            <a:latin typeface="Cambria Math" panose="02040503050406030204" pitchFamily="18" charset="0"/>
                          </a:rPr>
                          <m:t>(</m:t>
                        </m:r>
                      </m:e>
                    </m:func>
                    <m:r>
                      <a:rPr lang="en-GB" i="1">
                        <a:solidFill>
                          <a:srgbClr val="000000"/>
                        </a:solidFill>
                        <a:latin typeface="Cambria Math" panose="02040503050406030204" pitchFamily="18" charset="0"/>
                      </a:rPr>
                      <m:t>−</m:t>
                    </m:r>
                    <m:f>
                      <m:fPr>
                        <m:type m:val="lin"/>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𝑡</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𝜏</m:t>
                            </m:r>
                          </m:e>
                          <m:sub>
                            <m:r>
                              <a:rPr lang="en-US" b="0" i="1" smtClean="0">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rPr>
                          <m:t>)</m:t>
                        </m:r>
                      </m:den>
                    </m:f>
                  </m:oMath>
                </a14:m>
                <a:endParaRPr lang="en-GB" dirty="0"/>
              </a:p>
            </p:txBody>
          </p:sp>
        </mc:Choice>
        <mc:Fallback xmlns="">
          <p:sp>
            <p:nvSpPr>
              <p:cNvPr id="17" name="Object 9">
                <a:extLst>
                  <a:ext uri="{FF2B5EF4-FFF2-40B4-BE49-F238E27FC236}">
                    <a16:creationId xmlns:a16="http://schemas.microsoft.com/office/drawing/2014/main" id="{E82BF3D8-D2E5-4EA7-8DFB-4F9416C69815}"/>
                  </a:ext>
                </a:extLst>
              </p:cNvPr>
              <p:cNvSpPr txBox="1">
                <a:spLocks noRot="1" noChangeAspect="1" noMove="1" noResize="1" noEditPoints="1" noAdjustHandles="1" noChangeArrowheads="1" noChangeShapeType="1" noTextEdit="1"/>
              </p:cNvSpPr>
              <p:nvPr/>
            </p:nvSpPr>
            <p:spPr bwMode="auto">
              <a:xfrm>
                <a:off x="6011863" y="4154488"/>
                <a:ext cx="1979612" cy="371475"/>
              </a:xfrm>
              <a:prstGeom prst="rect">
                <a:avLst/>
              </a:prstGeom>
              <a:blipFill>
                <a:blip r:embed="rId5"/>
                <a:stretch>
                  <a:fillRect l="-1538" t="-100000" r="-10769" b="-128333"/>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B4650199-A5C6-4F9A-A6B6-9546D0526A10}"/>
              </a:ext>
            </a:extLst>
          </p:cNvPr>
          <p:cNvSpPr txBox="1"/>
          <p:nvPr/>
        </p:nvSpPr>
        <p:spPr>
          <a:xfrm>
            <a:off x="5509014" y="4631450"/>
            <a:ext cx="3485634" cy="553998"/>
          </a:xfrm>
          <a:prstGeom prst="rect">
            <a:avLst/>
          </a:prstGeom>
          <a:noFill/>
        </p:spPr>
        <p:txBody>
          <a:bodyPr wrap="none" rtlCol="0">
            <a:spAutoFit/>
          </a:bodyPr>
          <a:lstStyle/>
          <a:p>
            <a:r>
              <a:rPr lang="el-GR" dirty="0">
                <a:latin typeface="Cambria" panose="02040503050406030204" pitchFamily="18" charset="0"/>
                <a:ea typeface="Cambria" panose="02040503050406030204" pitchFamily="18" charset="0"/>
              </a:rPr>
              <a:t>τ</a:t>
            </a:r>
            <a:r>
              <a:rPr lang="en-US" baseline="-25000" dirty="0">
                <a:latin typeface="Cambria" panose="02040503050406030204" pitchFamily="18" charset="0"/>
                <a:ea typeface="Cambria" panose="02040503050406030204" pitchFamily="18" charset="0"/>
              </a:rPr>
              <a:t>O</a:t>
            </a:r>
            <a:r>
              <a:rPr lang="en-US" dirty="0">
                <a:latin typeface="Cambria" panose="02040503050406030204" pitchFamily="18" charset="0"/>
                <a:ea typeface="Cambria" panose="02040503050406030204" pitchFamily="18" charset="0"/>
              </a:rPr>
              <a:t> = time constant for unloaded Q</a:t>
            </a:r>
          </a:p>
          <a:p>
            <a:r>
              <a:rPr lang="en-US" sz="1200" dirty="0">
                <a:latin typeface="Cambria" panose="02040503050406030204" pitchFamily="18" charset="0"/>
                <a:ea typeface="Cambria" panose="02040503050406030204" pitchFamily="18" charset="0"/>
              </a:rPr>
              <a:t>Since we are only talking about losses in the cavity</a:t>
            </a:r>
            <a:endParaRPr lang="en-GB" sz="1200" dirty="0"/>
          </a:p>
        </p:txBody>
      </p:sp>
      <p:sp>
        <p:nvSpPr>
          <p:cNvPr id="6" name="TextBox 5">
            <a:extLst>
              <a:ext uri="{FF2B5EF4-FFF2-40B4-BE49-F238E27FC236}">
                <a16:creationId xmlns:a16="http://schemas.microsoft.com/office/drawing/2014/main" id="{26A0D185-5F90-44AC-8D54-998F924183BA}"/>
              </a:ext>
            </a:extLst>
          </p:cNvPr>
          <p:cNvSpPr txBox="1"/>
          <p:nvPr/>
        </p:nvSpPr>
        <p:spPr>
          <a:xfrm>
            <a:off x="608493" y="3733800"/>
            <a:ext cx="580771" cy="276999"/>
          </a:xfrm>
          <a:prstGeom prst="rect">
            <a:avLst/>
          </a:prstGeom>
          <a:solidFill>
            <a:schemeClr val="bg1"/>
          </a:solidFill>
        </p:spPr>
        <p:txBody>
          <a:bodyPr wrap="square" rtlCol="0">
            <a:spAutoFit/>
          </a:bodyPr>
          <a:lstStyle/>
          <a:p>
            <a:r>
              <a:rPr lang="en-US" sz="1200" dirty="0"/>
              <a:t>E</a:t>
            </a:r>
            <a:r>
              <a:rPr lang="en-US" sz="1000" baseline="30000" dirty="0"/>
              <a:t>2</a:t>
            </a:r>
            <a:r>
              <a:rPr lang="en-US" sz="1000" dirty="0">
                <a:latin typeface="Cambria" panose="02040503050406030204" pitchFamily="18" charset="0"/>
                <a:ea typeface="Cambria" panose="02040503050406030204" pitchFamily="18" charset="0"/>
              </a:rPr>
              <a:t>=0.5</a:t>
            </a:r>
            <a:endParaRPr lang="en-GB" sz="1000" dirty="0"/>
          </a:p>
        </p:txBody>
      </p:sp>
      <p:sp>
        <p:nvSpPr>
          <p:cNvPr id="8" name="TextBox 7">
            <a:extLst>
              <a:ext uri="{FF2B5EF4-FFF2-40B4-BE49-F238E27FC236}">
                <a16:creationId xmlns:a16="http://schemas.microsoft.com/office/drawing/2014/main" id="{58CDFA86-FDAD-4279-8C80-DA38DCB4CA39}"/>
              </a:ext>
            </a:extLst>
          </p:cNvPr>
          <p:cNvSpPr txBox="1"/>
          <p:nvPr/>
        </p:nvSpPr>
        <p:spPr>
          <a:xfrm>
            <a:off x="2273608" y="4154488"/>
            <a:ext cx="1853584" cy="923330"/>
          </a:xfrm>
          <a:prstGeom prst="rect">
            <a:avLst/>
          </a:prstGeom>
          <a:noFill/>
        </p:spPr>
        <p:txBody>
          <a:bodyPr wrap="none" rtlCol="0">
            <a:spAutoFit/>
          </a:bodyPr>
          <a:lstStyle/>
          <a:p>
            <a:r>
              <a:rPr lang="en-US" dirty="0"/>
              <a:t>3 dB bandwidth=</a:t>
            </a:r>
            <a:r>
              <a:rPr lang="el-GR" dirty="0">
                <a:latin typeface="Cambria" panose="02040503050406030204" pitchFamily="18" charset="0"/>
                <a:ea typeface="Cambria" panose="02040503050406030204" pitchFamily="18" charset="0"/>
              </a:rPr>
              <a:t>Δ</a:t>
            </a:r>
            <a:r>
              <a:rPr lang="en-US" dirty="0">
                <a:latin typeface="Cambria" panose="02040503050406030204" pitchFamily="18" charset="0"/>
                <a:ea typeface="Cambria" panose="02040503050406030204" pitchFamily="18" charset="0"/>
              </a:rPr>
              <a:t>f</a:t>
            </a:r>
            <a:endParaRPr lang="en-US" dirty="0"/>
          </a:p>
          <a:p>
            <a:r>
              <a:rPr lang="en-US" dirty="0"/>
              <a:t>0.71 in voltage or</a:t>
            </a:r>
          </a:p>
          <a:p>
            <a:r>
              <a:rPr lang="en-US" dirty="0"/>
              <a:t>0.5 in power</a:t>
            </a:r>
            <a:endParaRPr lang="en-GB" dirty="0"/>
          </a:p>
        </p:txBody>
      </p:sp>
      <p:sp>
        <p:nvSpPr>
          <p:cNvPr id="9" name="TextBox 8">
            <a:extLst>
              <a:ext uri="{FF2B5EF4-FFF2-40B4-BE49-F238E27FC236}">
                <a16:creationId xmlns:a16="http://schemas.microsoft.com/office/drawing/2014/main" id="{BF9426D9-D0C5-4244-985D-F086E1495BAF}"/>
              </a:ext>
            </a:extLst>
          </p:cNvPr>
          <p:cNvSpPr txBox="1"/>
          <p:nvPr/>
        </p:nvSpPr>
        <p:spPr>
          <a:xfrm>
            <a:off x="1189264" y="2539762"/>
            <a:ext cx="824265" cy="369332"/>
          </a:xfrm>
          <a:prstGeom prst="rect">
            <a:avLst/>
          </a:prstGeom>
          <a:noFill/>
        </p:spPr>
        <p:txBody>
          <a:bodyPr wrap="none" rtlCol="0">
            <a:spAutoFit/>
          </a:bodyPr>
          <a:lstStyle/>
          <a:p>
            <a:r>
              <a:rPr lang="en-US" dirty="0">
                <a:solidFill>
                  <a:srgbClr val="FF0000"/>
                </a:solidFill>
              </a:rPr>
              <a:t>E</a:t>
            </a:r>
            <a:r>
              <a:rPr lang="en-US" baseline="30000" dirty="0">
                <a:solidFill>
                  <a:srgbClr val="FF0000"/>
                </a:solidFill>
              </a:rPr>
              <a:t>2 </a:t>
            </a:r>
            <a:r>
              <a:rPr lang="en-US" dirty="0">
                <a:solidFill>
                  <a:srgbClr val="FF0000"/>
                </a:solidFill>
              </a:rPr>
              <a:t>or V</a:t>
            </a:r>
            <a:r>
              <a:rPr lang="en-US" baseline="30000" dirty="0">
                <a:solidFill>
                  <a:srgbClr val="FF0000"/>
                </a:solidFill>
              </a:rPr>
              <a:t>2</a:t>
            </a:r>
            <a:endParaRPr lang="en-GB" baseline="30000" dirty="0">
              <a:solidFill>
                <a:srgbClr val="FF0000"/>
              </a:solidFill>
            </a:endParaRPr>
          </a:p>
        </p:txBody>
      </p:sp>
      <p:sp>
        <p:nvSpPr>
          <p:cNvPr id="12" name="TextBox 11">
            <a:extLst>
              <a:ext uri="{FF2B5EF4-FFF2-40B4-BE49-F238E27FC236}">
                <a16:creationId xmlns:a16="http://schemas.microsoft.com/office/drawing/2014/main" id="{32F7E20D-8E9C-4455-8E05-9C0CF0200724}"/>
              </a:ext>
            </a:extLst>
          </p:cNvPr>
          <p:cNvSpPr txBox="1"/>
          <p:nvPr/>
        </p:nvSpPr>
        <p:spPr>
          <a:xfrm>
            <a:off x="5715000" y="3733800"/>
            <a:ext cx="3126112" cy="369332"/>
          </a:xfrm>
          <a:prstGeom prst="rect">
            <a:avLst/>
          </a:prstGeom>
          <a:noFill/>
        </p:spPr>
        <p:txBody>
          <a:bodyPr wrap="none" rtlCol="0">
            <a:spAutoFit/>
          </a:bodyPr>
          <a:lstStyle/>
          <a:p>
            <a:r>
              <a:rPr lang="en-US" dirty="0"/>
              <a:t>P</a:t>
            </a:r>
            <a:r>
              <a:rPr lang="en-US" baseline="-25000" dirty="0"/>
              <a:t>C</a:t>
            </a:r>
            <a:r>
              <a:rPr lang="en-US" dirty="0"/>
              <a:t> = wall current losses per period</a:t>
            </a:r>
            <a:endParaRPr lang="en-GB" dirty="0"/>
          </a:p>
        </p:txBody>
      </p:sp>
      <p:sp>
        <p:nvSpPr>
          <p:cNvPr id="19" name="TextBox 18">
            <a:extLst>
              <a:ext uri="{FF2B5EF4-FFF2-40B4-BE49-F238E27FC236}">
                <a16:creationId xmlns:a16="http://schemas.microsoft.com/office/drawing/2014/main" id="{109059AC-DAC7-4D62-98E9-D895863B2DBC}"/>
              </a:ext>
            </a:extLst>
          </p:cNvPr>
          <p:cNvSpPr txBox="1"/>
          <p:nvPr/>
        </p:nvSpPr>
        <p:spPr>
          <a:xfrm>
            <a:off x="2886792" y="3738990"/>
            <a:ext cx="847007" cy="415498"/>
          </a:xfrm>
          <a:prstGeom prst="rect">
            <a:avLst/>
          </a:prstGeom>
          <a:solidFill>
            <a:schemeClr val="bg1"/>
          </a:solidFill>
        </p:spPr>
        <p:txBody>
          <a:bodyPr wrap="square" rtlCol="0">
            <a:spAutoFit/>
          </a:bodyPr>
          <a:lstStyle/>
          <a:p>
            <a:r>
              <a:rPr lang="en-US" sz="2100" dirty="0"/>
              <a:t>1/</a:t>
            </a:r>
            <a:r>
              <a:rPr lang="el-GR" sz="2100" dirty="0">
                <a:latin typeface="Cambria" panose="02040503050406030204" pitchFamily="18" charset="0"/>
                <a:ea typeface="Cambria" panose="02040503050406030204" pitchFamily="18" charset="0"/>
              </a:rPr>
              <a:t>πτ</a:t>
            </a:r>
            <a:r>
              <a:rPr lang="en-US" sz="2100" baseline="-25000" dirty="0">
                <a:latin typeface="Cambria" panose="02040503050406030204" pitchFamily="18" charset="0"/>
                <a:ea typeface="Cambria" panose="02040503050406030204" pitchFamily="18" charset="0"/>
              </a:rPr>
              <a:t>0</a:t>
            </a:r>
            <a:endParaRPr lang="en-GB" sz="2100" baseline="-25000" dirty="0"/>
          </a:p>
        </p:txBody>
      </p:sp>
    </p:spTree>
    <p:extLst>
      <p:ext uri="{BB962C8B-B14F-4D97-AF65-F5344CB8AC3E}">
        <p14:creationId xmlns:p14="http://schemas.microsoft.com/office/powerpoint/2010/main" val="217291739"/>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p:txBody>
          <a:bodyPr/>
          <a:lstStyle/>
          <a:p>
            <a:pPr>
              <a:defRPr/>
            </a:pPr>
            <a:fld id="{2E3C9665-4498-4491-A855-E0C23AB8B3E8}" type="slidenum">
              <a:rPr lang="en-US" smtClean="0"/>
              <a:pPr>
                <a:defRPr/>
              </a:pPr>
              <a:t>72</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p:txBody>
          <a:bodyPr/>
          <a:lstStyle/>
          <a:p>
            <a:r>
              <a:rPr lang="en-GB"/>
              <a:t>JUAS  2021: SC RF  - Caspers/Wendt/Bozzolan/Calatroni</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p:txBody>
          <a:bodyPr/>
          <a:lstStyle/>
          <a:p>
            <a:r>
              <a:rPr lang="en-US"/>
              <a:t>Feb 2021</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762000" y="76200"/>
            <a:ext cx="7940431" cy="1066800"/>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r>
              <a:rPr lang="en-US" dirty="0"/>
              <a:t>The quality- and geometry factors</a:t>
            </a:r>
          </a:p>
        </p:txBody>
      </p:sp>
      <p:sp>
        <p:nvSpPr>
          <p:cNvPr id="13" name="Rectangle 3">
            <a:extLst>
              <a:ext uri="{FF2B5EF4-FFF2-40B4-BE49-F238E27FC236}">
                <a16:creationId xmlns:a16="http://schemas.microsoft.com/office/drawing/2014/main" id="{BFC08C53-DE65-40DF-986A-84B229B99AF7}"/>
              </a:ext>
            </a:extLst>
          </p:cNvPr>
          <p:cNvSpPr txBox="1">
            <a:spLocks noChangeArrowheads="1"/>
          </p:cNvSpPr>
          <p:nvPr/>
        </p:nvSpPr>
        <p:spPr>
          <a:xfrm>
            <a:off x="169863" y="762000"/>
            <a:ext cx="8821737" cy="5791200"/>
          </a:xfrm>
          <a:prstGeom prst="rect">
            <a:avLst/>
          </a:prstGeom>
        </p:spPr>
        <p:txBody>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en-GB" sz="1800" dirty="0">
                <a:sym typeface="Symbol" pitchFamily="18" charset="2"/>
              </a:rPr>
              <a:t>Let’s expand on the latter definition: with </a:t>
            </a:r>
            <a:r>
              <a:rPr lang="en-GB" sz="1800" b="1" dirty="0">
                <a:sym typeface="Symbol" pitchFamily="18" charset="2"/>
              </a:rPr>
              <a:t>W</a:t>
            </a:r>
            <a:r>
              <a:rPr lang="en-GB" sz="1800" dirty="0">
                <a:sym typeface="Symbol" pitchFamily="18" charset="2"/>
              </a:rPr>
              <a:t>= stored energy in cavity; P</a:t>
            </a:r>
            <a:r>
              <a:rPr lang="en-GB" sz="1800" baseline="-25000" dirty="0">
                <a:sym typeface="Symbol" pitchFamily="18" charset="2"/>
              </a:rPr>
              <a:t>c</a:t>
            </a:r>
            <a:r>
              <a:rPr lang="en-GB" sz="1800" dirty="0">
                <a:sym typeface="Symbol" pitchFamily="18" charset="2"/>
              </a:rPr>
              <a:t> loss per period</a:t>
            </a:r>
          </a:p>
          <a:p>
            <a:endParaRPr lang="en-GB" sz="1800" dirty="0">
              <a:sym typeface="Symbol" pitchFamily="18" charset="2"/>
            </a:endParaRPr>
          </a:p>
          <a:p>
            <a:endParaRPr lang="en-GB" sz="1800" dirty="0">
              <a:sym typeface="Symbol" pitchFamily="18" charset="2"/>
            </a:endParaRPr>
          </a:p>
          <a:p>
            <a:endParaRPr lang="en-GB" sz="1800" dirty="0">
              <a:sym typeface="Symbol" pitchFamily="18" charset="2"/>
            </a:endParaRPr>
          </a:p>
          <a:p>
            <a:r>
              <a:rPr lang="en-GB" sz="1800" dirty="0">
                <a:sym typeface="Symbol" pitchFamily="18" charset="2"/>
              </a:rPr>
              <a:t>Thus:</a:t>
            </a:r>
          </a:p>
          <a:p>
            <a:endParaRPr lang="en-GB" sz="1800" baseline="-25000" dirty="0">
              <a:sym typeface="Symbol" pitchFamily="18" charset="2"/>
            </a:endParaRPr>
          </a:p>
          <a:p>
            <a:r>
              <a:rPr lang="en-GB" sz="1800" baseline="-25000" dirty="0">
                <a:sym typeface="Symbol" pitchFamily="18" charset="2"/>
              </a:rPr>
              <a:t> </a:t>
            </a:r>
          </a:p>
          <a:p>
            <a:endParaRPr lang="en-GB" sz="1800" baseline="-25000" dirty="0">
              <a:sym typeface="Symbol" pitchFamily="18" charset="2"/>
            </a:endParaRPr>
          </a:p>
          <a:p>
            <a:endParaRPr lang="en-GB" sz="1800" baseline="-25000" dirty="0">
              <a:sym typeface="Symbol" pitchFamily="18" charset="2"/>
            </a:endParaRPr>
          </a:p>
          <a:p>
            <a:endParaRPr lang="en-GB" sz="1800" baseline="-25000" dirty="0">
              <a:sym typeface="Symbol" pitchFamily="18" charset="2"/>
            </a:endParaRPr>
          </a:p>
          <a:p>
            <a:endParaRPr lang="en-GB" sz="1800" baseline="-25000" dirty="0">
              <a:sym typeface="Symbol" pitchFamily="18" charset="2"/>
            </a:endParaRPr>
          </a:p>
          <a:p>
            <a:r>
              <a:rPr lang="en-GB" sz="1800" dirty="0">
                <a:latin typeface="Times New Roman" pitchFamily="18" charset="0"/>
                <a:sym typeface="Symbol" pitchFamily="18" charset="2"/>
              </a:rPr>
              <a:t>G</a:t>
            </a:r>
            <a:r>
              <a:rPr lang="en-GB" sz="1800" i="1" dirty="0">
                <a:latin typeface="Times New Roman" pitchFamily="18" charset="0"/>
                <a:sym typeface="Symbol" pitchFamily="18" charset="2"/>
              </a:rPr>
              <a:t> </a:t>
            </a:r>
            <a:r>
              <a:rPr lang="en-GB" sz="1800" dirty="0"/>
              <a:t>depends only on the shape of the cavity, and is generally calculated numerically with computer codes (MAFIA, URMEL, HFSS...)</a:t>
            </a:r>
          </a:p>
          <a:p>
            <a:r>
              <a:rPr lang="en-GB" sz="1800" dirty="0"/>
              <a:t>For a “pillbox” cavity G is e.g. 257 </a:t>
            </a:r>
            <a:r>
              <a:rPr lang="en-GB" sz="1800" dirty="0">
                <a:sym typeface="Symbol" pitchFamily="18" charset="2"/>
              </a:rPr>
              <a:t>. For an accelerating cavity for relativistic particles (=1) like those used at CERN; G</a:t>
            </a:r>
            <a:r>
              <a:rPr lang="en-GB" sz="1800" dirty="0"/>
              <a:t> ranges in 270÷295 </a:t>
            </a:r>
            <a:r>
              <a:rPr lang="en-GB" sz="1800" dirty="0">
                <a:sym typeface="Symbol" pitchFamily="18" charset="2"/>
              </a:rPr>
              <a:t>.</a:t>
            </a:r>
          </a:p>
          <a:p>
            <a:r>
              <a:rPr lang="en-GB" sz="1800" dirty="0">
                <a:sym typeface="Symbol" pitchFamily="18" charset="2"/>
              </a:rPr>
              <a:t>The </a:t>
            </a:r>
            <a:r>
              <a:rPr lang="en-GB" sz="1600" i="1" dirty="0" err="1">
                <a:latin typeface="Times New Roman" pitchFamily="18" charset="0"/>
                <a:sym typeface="Symbol" pitchFamily="18" charset="2"/>
              </a:rPr>
              <a:t>Q</a:t>
            </a:r>
            <a:r>
              <a:rPr lang="en-GB" sz="1600" i="1" baseline="-25000" dirty="0" err="1">
                <a:latin typeface="Times New Roman" pitchFamily="18" charset="0"/>
                <a:sym typeface="Symbol" pitchFamily="18" charset="2"/>
              </a:rPr>
              <a:t>0</a:t>
            </a:r>
            <a:r>
              <a:rPr lang="en-GB" sz="1800" dirty="0">
                <a:sym typeface="Symbol" pitchFamily="18" charset="2"/>
              </a:rPr>
              <a:t> factor of a SC cavity is in the 10</a:t>
            </a:r>
            <a:r>
              <a:rPr lang="en-GB" sz="1800" baseline="30000" dirty="0">
                <a:sym typeface="Symbol" pitchFamily="18" charset="2"/>
              </a:rPr>
              <a:t>9</a:t>
            </a:r>
            <a:r>
              <a:rPr lang="en-GB" sz="1800" dirty="0">
                <a:sym typeface="Symbol" pitchFamily="18" charset="2"/>
              </a:rPr>
              <a:t>÷10</a:t>
            </a:r>
            <a:r>
              <a:rPr lang="en-GB" sz="1800" baseline="30000" dirty="0">
                <a:sym typeface="Symbol" pitchFamily="18" charset="2"/>
              </a:rPr>
              <a:t>10</a:t>
            </a:r>
            <a:r>
              <a:rPr lang="en-GB" sz="1800" dirty="0">
                <a:sym typeface="Symbol" pitchFamily="18" charset="2"/>
              </a:rPr>
              <a:t> range!</a:t>
            </a:r>
          </a:p>
          <a:p>
            <a:r>
              <a:rPr lang="en-GB" sz="1600" i="1" dirty="0">
                <a:latin typeface="Times New Roman" pitchFamily="18" charset="0"/>
                <a:sym typeface="Symbol" pitchFamily="18" charset="2"/>
              </a:rPr>
              <a:t>L=</a:t>
            </a:r>
            <a:r>
              <a:rPr lang="en-GB" sz="1600" i="1" dirty="0" err="1">
                <a:latin typeface="Times New Roman" pitchFamily="18" charset="0"/>
                <a:sym typeface="Symbol" pitchFamily="18" charset="2"/>
              </a:rPr>
              <a:t>L</a:t>
            </a:r>
            <a:r>
              <a:rPr lang="en-GB" sz="1600" i="1" baseline="-25000" dirty="0" err="1">
                <a:latin typeface="Times New Roman" pitchFamily="18" charset="0"/>
                <a:sym typeface="Symbol" pitchFamily="18" charset="2"/>
              </a:rPr>
              <a:t>eff</a:t>
            </a:r>
            <a:r>
              <a:rPr lang="en-GB" sz="1800" dirty="0">
                <a:sym typeface="Symbol" pitchFamily="18" charset="2"/>
              </a:rPr>
              <a:t> is the effective inductance of the equivalent RLC circuit</a:t>
            </a:r>
            <a:endParaRPr lang="en-GB" sz="1800" dirty="0"/>
          </a:p>
        </p:txBody>
      </p:sp>
      <mc:AlternateContent xmlns:mc="http://schemas.openxmlformats.org/markup-compatibility/2006" xmlns:a14="http://schemas.microsoft.com/office/drawing/2010/main">
        <mc:Choice Requires="a14">
          <p:sp>
            <p:nvSpPr>
              <p:cNvPr id="14" name="Object 4">
                <a:extLst>
                  <a:ext uri="{FF2B5EF4-FFF2-40B4-BE49-F238E27FC236}">
                    <a16:creationId xmlns:a16="http://schemas.microsoft.com/office/drawing/2014/main" id="{42EC5D6E-612C-47D1-8CFE-63AE5101CAAF}"/>
                  </a:ext>
                </a:extLst>
              </p:cNvPr>
              <p:cNvSpPr txBox="1"/>
              <p:nvPr/>
            </p:nvSpPr>
            <p:spPr bwMode="auto">
              <a:xfrm>
                <a:off x="630238" y="1268413"/>
                <a:ext cx="1236662" cy="80645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GB" i="1" smtClean="0">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𝑄</m:t>
                          </m:r>
                        </m:e>
                        <m:sub>
                          <m:r>
                            <a:rPr lang="en-GB" i="1">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𝜔</m:t>
                              </m:r>
                            </m:e>
                            <m:sub>
                              <m:r>
                                <a:rPr lang="en-GB" i="1">
                                  <a:solidFill>
                                    <a:srgbClr val="000000"/>
                                  </a:solidFill>
                                  <a:latin typeface="Cambria Math" panose="02040503050406030204" pitchFamily="18" charset="0"/>
                                </a:rPr>
                                <m:t>0</m:t>
                              </m:r>
                            </m:sub>
                          </m:sSub>
                          <m:r>
                            <a:rPr lang="en-US" b="1" i="1" smtClean="0">
                              <a:solidFill>
                                <a:srgbClr val="000000"/>
                              </a:solidFill>
                              <a:latin typeface="Cambria Math" panose="02040503050406030204" pitchFamily="18" charset="0"/>
                            </a:rPr>
                            <m:t>𝑾</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𝑃</m:t>
                              </m:r>
                            </m:e>
                            <m:sub>
                              <m:r>
                                <a:rPr lang="en-GB" i="1">
                                  <a:solidFill>
                                    <a:srgbClr val="000000"/>
                                  </a:solidFill>
                                  <a:latin typeface="Cambria Math" panose="02040503050406030204" pitchFamily="18" charset="0"/>
                                </a:rPr>
                                <m:t>𝑐</m:t>
                              </m:r>
                            </m:sub>
                          </m:sSub>
                        </m:den>
                      </m:f>
                    </m:oMath>
                  </m:oMathPara>
                </a14:m>
                <a:endParaRPr lang="en-GB" dirty="0"/>
              </a:p>
            </p:txBody>
          </p:sp>
        </mc:Choice>
        <mc:Fallback xmlns="">
          <p:sp>
            <p:nvSpPr>
              <p:cNvPr id="14" name="Object 4">
                <a:extLst>
                  <a:ext uri="{FF2B5EF4-FFF2-40B4-BE49-F238E27FC236}">
                    <a16:creationId xmlns:a16="http://schemas.microsoft.com/office/drawing/2014/main" id="{42EC5D6E-612C-47D1-8CFE-63AE5101CAAF}"/>
                  </a:ext>
                </a:extLst>
              </p:cNvPr>
              <p:cNvSpPr txBox="1">
                <a:spLocks noRot="1" noChangeAspect="1" noMove="1" noResize="1" noEditPoints="1" noAdjustHandles="1" noChangeArrowheads="1" noChangeShapeType="1" noTextEdit="1"/>
              </p:cNvSpPr>
              <p:nvPr/>
            </p:nvSpPr>
            <p:spPr bwMode="auto">
              <a:xfrm>
                <a:off x="630238" y="1268413"/>
                <a:ext cx="1236662" cy="806450"/>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Object 5">
                <a:extLst>
                  <a:ext uri="{FF2B5EF4-FFF2-40B4-BE49-F238E27FC236}">
                    <a16:creationId xmlns:a16="http://schemas.microsoft.com/office/drawing/2014/main" id="{9E447CC0-0634-4D38-A679-39D85E155943}"/>
                  </a:ext>
                </a:extLst>
              </p:cNvPr>
              <p:cNvSpPr txBox="1"/>
              <p:nvPr/>
            </p:nvSpPr>
            <p:spPr bwMode="auto">
              <a:xfrm>
                <a:off x="2951163" y="1268413"/>
                <a:ext cx="5278437" cy="852487"/>
              </a:xfrm>
              <a:prstGeom prst="rect">
                <a:avLst/>
              </a:prstGeom>
              <a:noFill/>
            </p:spPr>
            <p:txBody>
              <a:bodyPr>
                <a:normAutofit fontScale="92500"/>
              </a:bodyPr>
              <a:lstStyle/>
              <a:p>
                <a:r>
                  <a:rPr lang="en-GB" sz="2000" b="1" dirty="0">
                    <a:solidFill>
                      <a:srgbClr val="000000"/>
                    </a:solidFill>
                  </a:rPr>
                  <a:t>W</a:t>
                </a:r>
                <a:r>
                  <a:rPr lang="en-GB" sz="2000" dirty="0">
                    <a:solidFill>
                      <a:srgbClr val="000000"/>
                    </a:solidFill>
                  </a:rPr>
                  <a:t> </a:t>
                </a:r>
                <a14:m>
                  <m:oMath xmlns:m="http://schemas.openxmlformats.org/officeDocument/2006/math">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m:t>
                        </m:r>
                      </m:num>
                      <m:den>
                        <m:r>
                          <a:rPr lang="en-GB" sz="2000" i="1">
                            <a:solidFill>
                              <a:srgbClr val="000000"/>
                            </a:solidFill>
                            <a:latin typeface="Cambria Math" panose="02040503050406030204" pitchFamily="18" charset="0"/>
                          </a:rPr>
                          <m:t>2</m:t>
                        </m:r>
                      </m:den>
                    </m:f>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𝜇</m:t>
                        </m:r>
                      </m:e>
                      <m:sub>
                        <m:r>
                          <a:rPr lang="en-GB" sz="2000" i="1">
                            <a:solidFill>
                              <a:srgbClr val="000000"/>
                            </a:solidFill>
                            <a:latin typeface="Cambria Math" panose="02040503050406030204" pitchFamily="18" charset="0"/>
                          </a:rPr>
                          <m:t>0</m:t>
                        </m:r>
                      </m:sub>
                    </m:sSub>
                    <m:sSup>
                      <m:sSupPr>
                        <m:ctrlPr>
                          <a:rPr lang="en-GB" sz="2000" i="1">
                            <a:solidFill>
                              <a:srgbClr val="000000"/>
                            </a:solidFill>
                            <a:latin typeface="Cambria Math" panose="02040503050406030204" pitchFamily="18" charset="0"/>
                          </a:rPr>
                        </m:ctrlPr>
                      </m:sSupPr>
                      <m:e>
                        <m:nary>
                          <m:naryPr>
                            <m:limLoc m:val="undOvr"/>
                            <m:supHide m:val="on"/>
                            <m:ctrlPr>
                              <a:rPr lang="en-GB" sz="2000" i="1">
                                <a:solidFill>
                                  <a:srgbClr val="000000"/>
                                </a:solidFill>
                                <a:latin typeface="Cambria Math" panose="02040503050406030204" pitchFamily="18" charset="0"/>
                              </a:rPr>
                            </m:ctrlPr>
                          </m:naryPr>
                          <m:sub>
                            <m:r>
                              <a:rPr lang="en-GB" sz="2000" i="1">
                                <a:solidFill>
                                  <a:srgbClr val="000000"/>
                                </a:solidFill>
                                <a:latin typeface="Cambria Math" panose="02040503050406030204" pitchFamily="18" charset="0"/>
                              </a:rPr>
                              <m:t>𝑉</m:t>
                            </m:r>
                          </m:sub>
                          <m:sup/>
                          <m:e>
                            <m:d>
                              <m:dPr>
                                <m:begChr m:val="|"/>
                                <m:endChr m:val="|"/>
                                <m:ctrlPr>
                                  <a:rPr lang="en-GB" sz="2000" i="1">
                                    <a:solidFill>
                                      <a:srgbClr val="000000"/>
                                    </a:solidFill>
                                    <a:latin typeface="Cambria Math" panose="02040503050406030204" pitchFamily="18" charset="0"/>
                                  </a:rPr>
                                </m:ctrlPr>
                              </m:dPr>
                              <m:e>
                                <m:r>
                                  <a:rPr lang="en-GB" sz="2000" i="1">
                                    <a:solidFill>
                                      <a:srgbClr val="000000"/>
                                    </a:solidFill>
                                    <a:latin typeface="Cambria Math" panose="02040503050406030204" pitchFamily="18" charset="0"/>
                                  </a:rPr>
                                  <m:t>𝐇</m:t>
                                </m:r>
                              </m:e>
                            </m:d>
                          </m:e>
                        </m:nary>
                      </m:e>
                      <m:sup>
                        <m:r>
                          <a:rPr lang="en-GB" sz="2000" i="1">
                            <a:solidFill>
                              <a:srgbClr val="000000"/>
                            </a:solidFill>
                            <a:latin typeface="Cambria Math" panose="02040503050406030204" pitchFamily="18" charset="0"/>
                          </a:rPr>
                          <m:t>2</m:t>
                        </m:r>
                      </m:sup>
                    </m:sSup>
                    <m:func>
                      <m:funcPr>
                        <m:ctrlPr>
                          <a:rPr lang="en-GB" sz="2000" i="1">
                            <a:solidFill>
                              <a:srgbClr val="000000"/>
                            </a:solidFill>
                            <a:latin typeface="Cambria Math" panose="02040503050406030204" pitchFamily="18" charset="0"/>
                          </a:rPr>
                        </m:ctrlPr>
                      </m:funcPr>
                      <m:fName>
                        <m:r>
                          <m:rPr>
                            <m:sty m:val="p"/>
                          </m:rPr>
                          <a:rPr lang="en-GB" sz="2000" i="0">
                            <a:solidFill>
                              <a:srgbClr val="000000"/>
                            </a:solidFill>
                            <a:latin typeface="Cambria Math" panose="02040503050406030204" pitchFamily="18" charset="0"/>
                          </a:rPr>
                          <m:t>d</m:t>
                        </m:r>
                      </m:fName>
                      <m:e>
                        <m:r>
                          <a:rPr lang="en-US" sz="2000" b="0" i="1" smtClean="0">
                            <a:solidFill>
                              <a:srgbClr val="000000"/>
                            </a:solidFill>
                            <a:latin typeface="Cambria Math" panose="02040503050406030204" pitchFamily="18" charset="0"/>
                          </a:rPr>
                          <m:t>𝑉</m:t>
                        </m:r>
                      </m:e>
                    </m:func>
                    <m:r>
                      <m:rPr>
                        <m:nor/>
                      </m:rP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𝑃</m:t>
                        </m:r>
                      </m:e>
                      <m:sub>
                        <m:r>
                          <a:rPr lang="en-GB" sz="2000" i="1">
                            <a:solidFill>
                              <a:srgbClr val="000000"/>
                            </a:solidFill>
                            <a:latin typeface="Cambria Math" panose="02040503050406030204" pitchFamily="18" charset="0"/>
                          </a:rPr>
                          <m:t>𝑐</m:t>
                        </m:r>
                      </m:sub>
                    </m:sSub>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m:t>
                        </m:r>
                      </m:num>
                      <m:den>
                        <m:r>
                          <a:rPr lang="en-GB" sz="2000" i="1">
                            <a:solidFill>
                              <a:srgbClr val="000000"/>
                            </a:solidFill>
                            <a:latin typeface="Cambria Math" panose="02040503050406030204" pitchFamily="18" charset="0"/>
                          </a:rPr>
                          <m:t>2</m:t>
                        </m:r>
                      </m:den>
                    </m:f>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𝑅</m:t>
                        </m:r>
                      </m:e>
                      <m:sub>
                        <m:r>
                          <a:rPr lang="en-GB" sz="2000" i="1">
                            <a:solidFill>
                              <a:srgbClr val="000000"/>
                            </a:solidFill>
                            <a:latin typeface="Cambria Math" panose="02040503050406030204" pitchFamily="18" charset="0"/>
                          </a:rPr>
                          <m:t>𝑠</m:t>
                        </m:r>
                      </m:sub>
                    </m:sSub>
                    <m:sSup>
                      <m:sSupPr>
                        <m:ctrlPr>
                          <a:rPr lang="en-GB" sz="2000" i="1">
                            <a:solidFill>
                              <a:srgbClr val="000000"/>
                            </a:solidFill>
                            <a:latin typeface="Cambria Math" panose="02040503050406030204" pitchFamily="18" charset="0"/>
                          </a:rPr>
                        </m:ctrlPr>
                      </m:sSupPr>
                      <m:e>
                        <m:nary>
                          <m:naryPr>
                            <m:limLoc m:val="undOvr"/>
                            <m:supHide m:val="on"/>
                            <m:ctrlPr>
                              <a:rPr lang="en-GB" sz="2000" i="1">
                                <a:solidFill>
                                  <a:srgbClr val="000000"/>
                                </a:solidFill>
                                <a:latin typeface="Cambria Math" panose="02040503050406030204" pitchFamily="18" charset="0"/>
                              </a:rPr>
                            </m:ctrlPr>
                          </m:naryPr>
                          <m:sub>
                            <m:r>
                              <a:rPr lang="en-GB" sz="2000" i="1">
                                <a:solidFill>
                                  <a:srgbClr val="000000"/>
                                </a:solidFill>
                                <a:latin typeface="Cambria Math" panose="02040503050406030204" pitchFamily="18" charset="0"/>
                              </a:rPr>
                              <m:t>𝑆</m:t>
                            </m:r>
                          </m:sub>
                          <m:sup/>
                          <m:e>
                            <m:d>
                              <m:dPr>
                                <m:begChr m:val="|"/>
                                <m:endChr m:val="|"/>
                                <m:ctrlPr>
                                  <a:rPr lang="en-GB" sz="2000" i="1">
                                    <a:solidFill>
                                      <a:srgbClr val="000000"/>
                                    </a:solidFill>
                                    <a:latin typeface="Cambria Math" panose="02040503050406030204" pitchFamily="18" charset="0"/>
                                  </a:rPr>
                                </m:ctrlPr>
                              </m:dPr>
                              <m:e>
                                <m:r>
                                  <a:rPr lang="en-GB" sz="2000" i="1">
                                    <a:solidFill>
                                      <a:srgbClr val="000000"/>
                                    </a:solidFill>
                                    <a:latin typeface="Cambria Math" panose="02040503050406030204" pitchFamily="18" charset="0"/>
                                  </a:rPr>
                                  <m:t>𝐇</m:t>
                                </m:r>
                              </m:e>
                            </m:d>
                          </m:e>
                        </m:nary>
                      </m:e>
                      <m:sup>
                        <m:r>
                          <a:rPr lang="en-GB" sz="2000" i="1">
                            <a:solidFill>
                              <a:srgbClr val="000000"/>
                            </a:solidFill>
                            <a:latin typeface="Cambria Math" panose="02040503050406030204" pitchFamily="18" charset="0"/>
                          </a:rPr>
                          <m:t>2</m:t>
                        </m:r>
                      </m:sup>
                    </m:sSup>
                    <m:func>
                      <m:funcPr>
                        <m:ctrlPr>
                          <a:rPr lang="en-GB" sz="2000" i="1">
                            <a:solidFill>
                              <a:srgbClr val="000000"/>
                            </a:solidFill>
                            <a:latin typeface="Cambria Math" panose="02040503050406030204" pitchFamily="18" charset="0"/>
                          </a:rPr>
                        </m:ctrlPr>
                      </m:funcPr>
                      <m:fName>
                        <m:r>
                          <m:rPr>
                            <m:sty m:val="p"/>
                          </m:rPr>
                          <a:rPr lang="en-GB" sz="2000" i="0">
                            <a:solidFill>
                              <a:srgbClr val="000000"/>
                            </a:solidFill>
                            <a:latin typeface="Cambria Math" panose="02040503050406030204" pitchFamily="18" charset="0"/>
                          </a:rPr>
                          <m:t>d</m:t>
                        </m:r>
                      </m:fName>
                      <m:e>
                        <m:r>
                          <a:rPr lang="en-GB" sz="2000" i="1">
                            <a:solidFill>
                              <a:srgbClr val="000000"/>
                            </a:solidFill>
                            <a:latin typeface="Cambria Math" panose="02040503050406030204" pitchFamily="18" charset="0"/>
                          </a:rPr>
                          <m:t>𝑠</m:t>
                        </m:r>
                      </m:e>
                    </m:func>
                  </m:oMath>
                </a14:m>
                <a:endParaRPr lang="en-GB" sz="2000" dirty="0"/>
              </a:p>
            </p:txBody>
          </p:sp>
        </mc:Choice>
        <mc:Fallback xmlns="">
          <p:sp>
            <p:nvSpPr>
              <p:cNvPr id="15" name="Object 5">
                <a:extLst>
                  <a:ext uri="{FF2B5EF4-FFF2-40B4-BE49-F238E27FC236}">
                    <a16:creationId xmlns:a16="http://schemas.microsoft.com/office/drawing/2014/main" id="{9E447CC0-0634-4D38-A679-39D85E155943}"/>
                  </a:ext>
                </a:extLst>
              </p:cNvPr>
              <p:cNvSpPr txBox="1">
                <a:spLocks noRot="1" noChangeAspect="1" noMove="1" noResize="1" noEditPoints="1" noAdjustHandles="1" noChangeArrowheads="1" noChangeShapeType="1" noTextEdit="1"/>
              </p:cNvSpPr>
              <p:nvPr/>
            </p:nvSpPr>
            <p:spPr bwMode="auto">
              <a:xfrm>
                <a:off x="2951163" y="1268413"/>
                <a:ext cx="5278437" cy="852487"/>
              </a:xfrm>
              <a:prstGeom prst="rect">
                <a:avLst/>
              </a:prstGeom>
              <a:blipFill>
                <a:blip r:embed="rId4"/>
                <a:stretch>
                  <a:fillRect l="-1039" t="-60000" b="-5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Object 6">
                <a:extLst>
                  <a:ext uri="{FF2B5EF4-FFF2-40B4-BE49-F238E27FC236}">
                    <a16:creationId xmlns:a16="http://schemas.microsoft.com/office/drawing/2014/main" id="{22F1DE7B-7353-4D2B-AA45-0827E1DD133D}"/>
                  </a:ext>
                </a:extLst>
              </p:cNvPr>
              <p:cNvSpPr txBox="1"/>
              <p:nvPr/>
            </p:nvSpPr>
            <p:spPr bwMode="auto">
              <a:xfrm>
                <a:off x="2017713" y="2362200"/>
                <a:ext cx="4462462" cy="1665288"/>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GB" i="1" smtClean="0">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𝑄</m:t>
                          </m:r>
                        </m:e>
                        <m:sub>
                          <m:r>
                            <a:rPr lang="en-GB" i="1">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𝜔</m:t>
                              </m:r>
                            </m:e>
                            <m:sub>
                              <m:r>
                                <a:rPr lang="en-GB" i="1">
                                  <a:solidFill>
                                    <a:srgbClr val="000000"/>
                                  </a:solidFill>
                                  <a:latin typeface="Cambria Math" panose="02040503050406030204" pitchFamily="18" charset="0"/>
                                </a:rPr>
                                <m:t>0</m:t>
                              </m:r>
                            </m:sub>
                          </m:sSub>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𝜇</m:t>
                              </m:r>
                            </m:e>
                            <m:sub>
                              <m:r>
                                <a:rPr lang="en-GB" i="1">
                                  <a:solidFill>
                                    <a:srgbClr val="000000"/>
                                  </a:solidFill>
                                  <a:latin typeface="Cambria Math" panose="02040503050406030204" pitchFamily="18" charset="0"/>
                                </a:rPr>
                                <m:t>0</m:t>
                              </m:r>
                            </m:sub>
                          </m:sSub>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𝑅</m:t>
                              </m:r>
                            </m:e>
                            <m:sub>
                              <m:r>
                                <a:rPr lang="en-GB" i="1">
                                  <a:solidFill>
                                    <a:srgbClr val="000000"/>
                                  </a:solidFill>
                                  <a:latin typeface="Cambria Math" panose="02040503050406030204" pitchFamily="18" charset="0"/>
                                </a:rPr>
                                <m:t>𝑠</m:t>
                              </m:r>
                            </m:sub>
                          </m:sSub>
                        </m:den>
                      </m:f>
                      <m:f>
                        <m:fPr>
                          <m:ctrlPr>
                            <a:rPr lang="en-GB" i="1">
                              <a:solidFill>
                                <a:srgbClr val="000000"/>
                              </a:solidFill>
                              <a:latin typeface="Cambria Math" panose="02040503050406030204" pitchFamily="18" charset="0"/>
                            </a:rPr>
                          </m:ctrlPr>
                        </m:fPr>
                        <m:num>
                          <m:sSup>
                            <m:sSupPr>
                              <m:ctrlPr>
                                <a:rPr lang="en-GB" i="1">
                                  <a:solidFill>
                                    <a:srgbClr val="000000"/>
                                  </a:solidFill>
                                  <a:latin typeface="Cambria Math" panose="02040503050406030204" pitchFamily="18" charset="0"/>
                                </a:rPr>
                              </m:ctrlPr>
                            </m:sSupPr>
                            <m:e>
                              <m:nary>
                                <m:naryPr>
                                  <m:limLoc m:val="undOvr"/>
                                  <m:supHide m:val="on"/>
                                  <m:ctrlPr>
                                    <a:rPr lang="en-GB" i="1">
                                      <a:solidFill>
                                        <a:srgbClr val="000000"/>
                                      </a:solidFill>
                                      <a:latin typeface="Cambria Math" panose="02040503050406030204" pitchFamily="18" charset="0"/>
                                    </a:rPr>
                                  </m:ctrlPr>
                                </m:naryPr>
                                <m:sub>
                                  <m:r>
                                    <a:rPr lang="en-GB" i="1">
                                      <a:solidFill>
                                        <a:srgbClr val="000000"/>
                                      </a:solidFill>
                                      <a:latin typeface="Cambria Math" panose="02040503050406030204" pitchFamily="18" charset="0"/>
                                    </a:rPr>
                                    <m:t>𝑉</m:t>
                                  </m:r>
                                </m:sub>
                                <m:sup/>
                                <m:e>
                                  <m:d>
                                    <m:dPr>
                                      <m:begChr m:val="|"/>
                                      <m:endChr m:val="|"/>
                                      <m:ctrlPr>
                                        <a:rPr lang="en-GB" i="1">
                                          <a:solidFill>
                                            <a:srgbClr val="000000"/>
                                          </a:solidFill>
                                          <a:latin typeface="Cambria Math" panose="02040503050406030204" pitchFamily="18" charset="0"/>
                                        </a:rPr>
                                      </m:ctrlPr>
                                    </m:dPr>
                                    <m:e>
                                      <m:r>
                                        <a:rPr lang="en-GB" i="1">
                                          <a:solidFill>
                                            <a:srgbClr val="000000"/>
                                          </a:solidFill>
                                          <a:latin typeface="Cambria Math" panose="02040503050406030204" pitchFamily="18" charset="0"/>
                                        </a:rPr>
                                        <m:t>𝐇</m:t>
                                      </m:r>
                                    </m:e>
                                  </m:d>
                                </m:e>
                              </m:nary>
                            </m:e>
                            <m:sup>
                              <m:r>
                                <a:rPr lang="en-GB" i="1">
                                  <a:solidFill>
                                    <a:srgbClr val="000000"/>
                                  </a:solidFill>
                                  <a:latin typeface="Cambria Math" panose="02040503050406030204" pitchFamily="18" charset="0"/>
                                </a:rPr>
                                <m:t>2</m:t>
                              </m:r>
                            </m:sup>
                          </m:sSup>
                          <m:r>
                            <a:rPr lang="en-US" b="0" i="1" smtClean="0">
                              <a:solidFill>
                                <a:srgbClr val="000000"/>
                              </a:solidFill>
                              <a:latin typeface="Cambria Math" panose="02040503050406030204" pitchFamily="18" charset="0"/>
                            </a:rPr>
                            <m:t>𝑑𝑉</m:t>
                          </m:r>
                        </m:num>
                        <m:den>
                          <m:sSup>
                            <m:sSupPr>
                              <m:ctrlPr>
                                <a:rPr lang="en-GB" i="1">
                                  <a:solidFill>
                                    <a:srgbClr val="000000"/>
                                  </a:solidFill>
                                  <a:latin typeface="Cambria Math" panose="02040503050406030204" pitchFamily="18" charset="0"/>
                                </a:rPr>
                              </m:ctrlPr>
                            </m:sSupPr>
                            <m:e>
                              <m:nary>
                                <m:naryPr>
                                  <m:limLoc m:val="undOvr"/>
                                  <m:supHide m:val="on"/>
                                  <m:ctrlPr>
                                    <a:rPr lang="en-GB" i="1">
                                      <a:solidFill>
                                        <a:srgbClr val="000000"/>
                                      </a:solidFill>
                                      <a:latin typeface="Cambria Math" panose="02040503050406030204" pitchFamily="18" charset="0"/>
                                    </a:rPr>
                                  </m:ctrlPr>
                                </m:naryPr>
                                <m:sub>
                                  <m:r>
                                    <a:rPr lang="en-GB" i="1">
                                      <a:solidFill>
                                        <a:srgbClr val="000000"/>
                                      </a:solidFill>
                                      <a:latin typeface="Cambria Math" panose="02040503050406030204" pitchFamily="18" charset="0"/>
                                    </a:rPr>
                                    <m:t>𝑆</m:t>
                                  </m:r>
                                </m:sub>
                                <m:sup/>
                                <m:e>
                                  <m:d>
                                    <m:dPr>
                                      <m:begChr m:val="|"/>
                                      <m:endChr m:val="|"/>
                                      <m:ctrlPr>
                                        <a:rPr lang="en-GB" i="1">
                                          <a:solidFill>
                                            <a:srgbClr val="000000"/>
                                          </a:solidFill>
                                          <a:latin typeface="Cambria Math" panose="02040503050406030204" pitchFamily="18" charset="0"/>
                                        </a:rPr>
                                      </m:ctrlPr>
                                    </m:dPr>
                                    <m:e>
                                      <m:r>
                                        <a:rPr lang="en-GB" i="1">
                                          <a:solidFill>
                                            <a:srgbClr val="000000"/>
                                          </a:solidFill>
                                          <a:latin typeface="Cambria Math" panose="02040503050406030204" pitchFamily="18" charset="0"/>
                                        </a:rPr>
                                        <m:t>𝐇</m:t>
                                      </m:r>
                                    </m:e>
                                  </m:d>
                                </m:e>
                              </m:nary>
                            </m:e>
                            <m:sup>
                              <m:r>
                                <a:rPr lang="en-GB" i="1">
                                  <a:solidFill>
                                    <a:srgbClr val="000000"/>
                                  </a:solidFill>
                                  <a:latin typeface="Cambria Math" panose="02040503050406030204" pitchFamily="18" charset="0"/>
                                </a:rPr>
                                <m:t>2</m:t>
                              </m:r>
                            </m:sup>
                          </m:sSup>
                          <m:func>
                            <m:funcPr>
                              <m:ctrlPr>
                                <a:rPr lang="en-GB" i="1">
                                  <a:solidFill>
                                    <a:srgbClr val="000000"/>
                                  </a:solidFill>
                                  <a:latin typeface="Cambria Math" panose="02040503050406030204" pitchFamily="18" charset="0"/>
                                </a:rPr>
                              </m:ctrlPr>
                            </m:funcPr>
                            <m:fName>
                              <m:r>
                                <m:rPr>
                                  <m:sty m:val="p"/>
                                </m:rPr>
                                <a:rPr lang="en-GB" i="0">
                                  <a:solidFill>
                                    <a:srgbClr val="000000"/>
                                  </a:solidFill>
                                  <a:latin typeface="Cambria Math" panose="02040503050406030204" pitchFamily="18" charset="0"/>
                                </a:rPr>
                                <m:t>d</m:t>
                              </m:r>
                            </m:fName>
                            <m:e>
                              <m:r>
                                <a:rPr lang="en-US" b="0" i="1" smtClean="0">
                                  <a:solidFill>
                                    <a:srgbClr val="000000"/>
                                  </a:solidFill>
                                  <a:latin typeface="Cambria Math" panose="02040503050406030204" pitchFamily="18" charset="0"/>
                                </a:rPr>
                                <m:t>𝑠</m:t>
                              </m:r>
                            </m:e>
                          </m:func>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𝐺</m:t>
                          </m:r>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𝑅</m:t>
                              </m:r>
                            </m:e>
                            <m:sub>
                              <m:r>
                                <a:rPr lang="en-GB" i="1">
                                  <a:solidFill>
                                    <a:srgbClr val="000000"/>
                                  </a:solidFill>
                                  <a:latin typeface="Cambria Math" panose="02040503050406030204" pitchFamily="18" charset="0"/>
                                </a:rPr>
                                <m:t>𝑠</m:t>
                              </m:r>
                            </m:sub>
                          </m:sSub>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𝜔</m:t>
                              </m:r>
                            </m:e>
                            <m:sub>
                              <m:r>
                                <a:rPr lang="en-GB" i="1">
                                  <a:solidFill>
                                    <a:srgbClr val="000000"/>
                                  </a:solidFill>
                                  <a:latin typeface="Cambria Math" panose="02040503050406030204" pitchFamily="18" charset="0"/>
                                </a:rPr>
                                <m:t>0</m:t>
                              </m:r>
                            </m:sub>
                          </m:sSub>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𝐿</m:t>
                              </m:r>
                            </m:e>
                            <m:sub>
                              <m:r>
                                <a:rPr lang="en-GB" i="1">
                                  <a:solidFill>
                                    <a:srgbClr val="000000"/>
                                  </a:solidFill>
                                  <a:latin typeface="Cambria Math" panose="02040503050406030204" pitchFamily="18" charset="0"/>
                                </a:rPr>
                                <m:t>𝑒𝑓𝑓</m:t>
                              </m:r>
                            </m:sub>
                          </m:sSub>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𝑅</m:t>
                              </m:r>
                            </m:e>
                            <m:sub>
                              <m:r>
                                <a:rPr lang="en-GB" i="1">
                                  <a:solidFill>
                                    <a:srgbClr val="000000"/>
                                  </a:solidFill>
                                  <a:latin typeface="Cambria Math" panose="02040503050406030204" pitchFamily="18" charset="0"/>
                                </a:rPr>
                                <m:t>𝑠</m:t>
                              </m:r>
                            </m:sub>
                          </m:sSub>
                        </m:den>
                      </m:f>
                    </m:oMath>
                  </m:oMathPara>
                </a14:m>
                <a:endParaRPr lang="en-GB" dirty="0"/>
              </a:p>
            </p:txBody>
          </p:sp>
        </mc:Choice>
        <mc:Fallback xmlns="">
          <p:sp>
            <p:nvSpPr>
              <p:cNvPr id="16" name="Object 6">
                <a:extLst>
                  <a:ext uri="{FF2B5EF4-FFF2-40B4-BE49-F238E27FC236}">
                    <a16:creationId xmlns:a16="http://schemas.microsoft.com/office/drawing/2014/main" id="{22F1DE7B-7353-4D2B-AA45-0827E1DD133D}"/>
                  </a:ext>
                </a:extLst>
              </p:cNvPr>
              <p:cNvSpPr txBox="1">
                <a:spLocks noRot="1" noChangeAspect="1" noMove="1" noResize="1" noEditPoints="1" noAdjustHandles="1" noChangeArrowheads="1" noChangeShapeType="1" noTextEdit="1"/>
              </p:cNvSpPr>
              <p:nvPr/>
            </p:nvSpPr>
            <p:spPr bwMode="auto">
              <a:xfrm>
                <a:off x="2017713" y="2362200"/>
                <a:ext cx="4462462" cy="1665288"/>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832764710"/>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p:txBody>
          <a:bodyPr/>
          <a:lstStyle/>
          <a:p>
            <a:pPr>
              <a:defRPr/>
            </a:pPr>
            <a:fld id="{2E3C9665-4498-4491-A855-E0C23AB8B3E8}" type="slidenum">
              <a:rPr lang="en-US" smtClean="0"/>
              <a:pPr>
                <a:defRPr/>
              </a:pPr>
              <a:t>73</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p:txBody>
          <a:bodyPr/>
          <a:lstStyle/>
          <a:p>
            <a:r>
              <a:rPr lang="en-GB"/>
              <a:t>JUAS  2021: SC RF  - Caspers/Wendt/Bozzolan/Calatroni</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p:txBody>
          <a:bodyPr/>
          <a:lstStyle/>
          <a:p>
            <a:r>
              <a:rPr lang="en-US"/>
              <a:t>Feb 2021</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762000" y="76200"/>
            <a:ext cx="7940431" cy="1066800"/>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US" dirty="0"/>
              <a:t>Fields and  the G-factor </a:t>
            </a:r>
          </a:p>
        </p:txBody>
      </p:sp>
      <p:sp>
        <p:nvSpPr>
          <p:cNvPr id="8" name="Rectangle 3">
            <a:extLst>
              <a:ext uri="{FF2B5EF4-FFF2-40B4-BE49-F238E27FC236}">
                <a16:creationId xmlns:a16="http://schemas.microsoft.com/office/drawing/2014/main" id="{10732B49-87A7-450A-8D28-33AD67F1D43D}"/>
              </a:ext>
            </a:extLst>
          </p:cNvPr>
          <p:cNvSpPr txBox="1">
            <a:spLocks noChangeArrowheads="1"/>
          </p:cNvSpPr>
          <p:nvPr/>
        </p:nvSpPr>
        <p:spPr>
          <a:xfrm>
            <a:off x="169863" y="762000"/>
            <a:ext cx="8821737" cy="5638800"/>
          </a:xfrm>
          <a:prstGeom prst="rect">
            <a:avLst/>
          </a:prstGeom>
        </p:spPr>
        <p:txBody>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en-GB" dirty="0"/>
              <a:t>Our cavities are meant to accelerate particles, and the accelerating electric field is of basic importance.</a:t>
            </a:r>
          </a:p>
          <a:p>
            <a:r>
              <a:rPr lang="en-GB" dirty="0"/>
              <a:t>However most of the considerations on the surface impedance are based on the surface magnetic field and on the induced currents.</a:t>
            </a:r>
          </a:p>
          <a:p>
            <a:r>
              <a:rPr lang="en-GB" dirty="0"/>
              <a:t>For a given geometry, there exists a  fixed proportionality between H</a:t>
            </a:r>
            <a:r>
              <a:rPr lang="en-GB" baseline="-25000" dirty="0"/>
              <a:t>0</a:t>
            </a:r>
            <a:r>
              <a:rPr lang="en-GB" dirty="0"/>
              <a:t>, E</a:t>
            </a:r>
            <a:r>
              <a:rPr lang="en-GB" baseline="-25000" dirty="0"/>
              <a:t>0</a:t>
            </a:r>
            <a:r>
              <a:rPr lang="en-GB" dirty="0"/>
              <a:t> and </a:t>
            </a:r>
            <a:r>
              <a:rPr lang="en-GB" dirty="0" err="1"/>
              <a:t>E</a:t>
            </a:r>
            <a:r>
              <a:rPr lang="en-GB" baseline="-25000" dirty="0" err="1"/>
              <a:t>acc</a:t>
            </a:r>
            <a:r>
              <a:rPr lang="en-GB" dirty="0"/>
              <a:t>. </a:t>
            </a:r>
          </a:p>
        </p:txBody>
      </p:sp>
      <p:graphicFrame>
        <p:nvGraphicFramePr>
          <p:cNvPr id="9" name="Group 34">
            <a:extLst>
              <a:ext uri="{FF2B5EF4-FFF2-40B4-BE49-F238E27FC236}">
                <a16:creationId xmlns:a16="http://schemas.microsoft.com/office/drawing/2014/main" id="{F8EAD96F-C65D-432A-AD16-2E054B4907FF}"/>
              </a:ext>
            </a:extLst>
          </p:cNvPr>
          <p:cNvGraphicFramePr>
            <a:graphicFrameLocks noGrp="1"/>
          </p:cNvGraphicFramePr>
          <p:nvPr>
            <p:extLst>
              <p:ext uri="{D42A27DB-BD31-4B8C-83A1-F6EECF244321}">
                <p14:modId xmlns:p14="http://schemas.microsoft.com/office/powerpoint/2010/main" val="3875287082"/>
              </p:ext>
            </p:extLst>
          </p:nvPr>
        </p:nvGraphicFramePr>
        <p:xfrm>
          <a:off x="1150938" y="3608388"/>
          <a:ext cx="6840537" cy="2065973"/>
        </p:xfrm>
        <a:graphic>
          <a:graphicData uri="http://schemas.openxmlformats.org/drawingml/2006/table">
            <a:tbl>
              <a:tblPr/>
              <a:tblGrid>
                <a:gridCol w="2279650">
                  <a:extLst>
                    <a:ext uri="{9D8B030D-6E8A-4147-A177-3AD203B41FA5}">
                      <a16:colId xmlns:a16="http://schemas.microsoft.com/office/drawing/2014/main" val="20000"/>
                    </a:ext>
                  </a:extLst>
                </a:gridCol>
                <a:gridCol w="2281237">
                  <a:extLst>
                    <a:ext uri="{9D8B030D-6E8A-4147-A177-3AD203B41FA5}">
                      <a16:colId xmlns:a16="http://schemas.microsoft.com/office/drawing/2014/main" val="20001"/>
                    </a:ext>
                  </a:extLst>
                </a:gridCol>
                <a:gridCol w="2279650">
                  <a:extLst>
                    <a:ext uri="{9D8B030D-6E8A-4147-A177-3AD203B41FA5}">
                      <a16:colId xmlns:a16="http://schemas.microsoft.com/office/drawing/2014/main" val="20002"/>
                    </a:ext>
                  </a:extLst>
                </a:gridCol>
              </a:tblGrid>
              <a:tr h="1809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800" b="0" i="0" u="none" strike="noStrike" cap="none" normalizeH="0" baseline="0">
                        <a:ln>
                          <a:noFill/>
                        </a:ln>
                        <a:solidFill>
                          <a:schemeClr val="accent2"/>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“Pillbox”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Elliptical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8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H</a:t>
                      </a:r>
                      <a:r>
                        <a:rPr kumimoji="0" lang="en-GB" sz="1800" b="0" i="0" u="none" strike="noStrike" cap="none" normalizeH="0" baseline="-25000">
                          <a:ln>
                            <a:noFill/>
                          </a:ln>
                          <a:solidFill>
                            <a:schemeClr val="accent2"/>
                          </a:solidFill>
                          <a:effectLst/>
                          <a:latin typeface="Arial" pitchFamily="34" charset="0"/>
                        </a:rPr>
                        <a:t>0</a:t>
                      </a:r>
                      <a:r>
                        <a:rPr kumimoji="0" lang="en-GB" sz="1800" b="0" i="0" u="none" strike="noStrike" cap="none" normalizeH="0" baseline="0">
                          <a:ln>
                            <a:noFill/>
                          </a:ln>
                          <a:solidFill>
                            <a:schemeClr val="accent2"/>
                          </a:solidFill>
                          <a:effectLst/>
                          <a:latin typeface="Arial" pitchFamily="34" charset="0"/>
                        </a:rPr>
                        <a:t>/E</a:t>
                      </a:r>
                      <a:r>
                        <a:rPr kumimoji="0" lang="en-GB" sz="1800" b="0" i="0" u="none" strike="noStrike" cap="none" normalizeH="0" baseline="-25000">
                          <a:ln>
                            <a:noFill/>
                          </a:ln>
                          <a:solidFill>
                            <a:schemeClr val="accent2"/>
                          </a:solidFill>
                          <a:effectLst/>
                          <a:latin typeface="Arial" pitchFamily="34" charset="0"/>
                        </a:rPr>
                        <a:t>acc</a:t>
                      </a:r>
                      <a:r>
                        <a:rPr kumimoji="0" lang="en-GB" sz="1800" b="0" i="0" u="none" strike="noStrike" cap="none" normalizeH="0" baseline="0">
                          <a:ln>
                            <a:noFill/>
                          </a:ln>
                          <a:solidFill>
                            <a:schemeClr val="accent2"/>
                          </a:solidFill>
                          <a:effectLst/>
                          <a:latin typeface="Arial" pitchFamily="34" charset="0"/>
                        </a:rPr>
                        <a:t> [mT/(MV/m)]</a:t>
                      </a:r>
                      <a:endParaRPr kumimoji="0" lang="en-GB" sz="1800" b="0" i="0" u="none" strike="noStrike" cap="none" normalizeH="0" baseline="-25000">
                        <a:ln>
                          <a:noFill/>
                        </a:ln>
                        <a:solidFill>
                          <a:schemeClr val="accent2"/>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3.33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4.55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515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E</a:t>
                      </a:r>
                      <a:r>
                        <a:rPr kumimoji="0" lang="en-GB" sz="1800" b="0" i="0" u="none" strike="noStrike" cap="none" normalizeH="0" baseline="-25000">
                          <a:ln>
                            <a:noFill/>
                          </a:ln>
                          <a:solidFill>
                            <a:schemeClr val="accent2"/>
                          </a:solidFill>
                          <a:effectLst/>
                          <a:latin typeface="Arial" pitchFamily="34" charset="0"/>
                        </a:rPr>
                        <a:t>0</a:t>
                      </a:r>
                      <a:r>
                        <a:rPr kumimoji="0" lang="en-GB" sz="1800" b="0" i="0" u="none" strike="noStrike" cap="none" normalizeH="0" baseline="0">
                          <a:ln>
                            <a:noFill/>
                          </a:ln>
                          <a:solidFill>
                            <a:schemeClr val="accent2"/>
                          </a:solidFill>
                          <a:effectLst/>
                          <a:latin typeface="Arial" pitchFamily="34" charset="0"/>
                        </a:rPr>
                        <a:t>/E</a:t>
                      </a:r>
                      <a:r>
                        <a:rPr kumimoji="0" lang="en-GB" sz="1800" b="0" i="0" u="none" strike="noStrike" cap="none" normalizeH="0" baseline="-25000">
                          <a:ln>
                            <a:noFill/>
                          </a:ln>
                          <a:solidFill>
                            <a:schemeClr val="accent2"/>
                          </a:solidFill>
                          <a:effectLst/>
                          <a:latin typeface="Arial" pitchFamily="34" charset="0"/>
                        </a:rPr>
                        <a:t>acc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sym typeface="Symbol" pitchFamily="18" charset="2"/>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2.3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667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G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257 (example)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295 (example)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060281667"/>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p:txBody>
          <a:bodyPr/>
          <a:lstStyle/>
          <a:p>
            <a:pPr>
              <a:defRPr/>
            </a:pPr>
            <a:fld id="{2E3C9665-4498-4491-A855-E0C23AB8B3E8}" type="slidenum">
              <a:rPr lang="en-US" smtClean="0"/>
              <a:pPr>
                <a:defRPr/>
              </a:pPr>
              <a:t>74</a:t>
            </a:fld>
            <a:endParaRPr lang="en-US"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p:txBody>
          <a:bodyPr/>
          <a:lstStyle/>
          <a:p>
            <a:r>
              <a:rPr lang="en-GB"/>
              <a:t>JUAS  2021: SC RF  - Caspers/Wendt/Bozzolan/Calatroni</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p:txBody>
          <a:bodyPr/>
          <a:lstStyle/>
          <a:p>
            <a:r>
              <a:rPr lang="en-US"/>
              <a:t>Feb 2021</a:t>
            </a:r>
            <a:endParaRPr lang="en-GB" dirty="0"/>
          </a:p>
        </p:txBody>
      </p:sp>
      <p:sp>
        <p:nvSpPr>
          <p:cNvPr id="44" name="Title 1">
            <a:extLst>
              <a:ext uri="{FF2B5EF4-FFF2-40B4-BE49-F238E27FC236}">
                <a16:creationId xmlns:a16="http://schemas.microsoft.com/office/drawing/2014/main" id="{6E795D43-5E53-4550-B510-62BA8E7A8E47}"/>
              </a:ext>
            </a:extLst>
          </p:cNvPr>
          <p:cNvSpPr txBox="1">
            <a:spLocks/>
          </p:cNvSpPr>
          <p:nvPr/>
        </p:nvSpPr>
        <p:spPr>
          <a:xfrm>
            <a:off x="762000" y="76200"/>
            <a:ext cx="7940431" cy="1066800"/>
          </a:xfrm>
          <a:prstGeom prst="rect">
            <a:avLst/>
          </a:prstGeom>
        </p:spPr>
        <p:txBody>
          <a:bodyPr/>
          <a:lstStyle>
            <a:lvl1pPr algn="l" rtl="0" eaLnBrk="1" latinLnBrk="0" hangingPunct="1">
              <a:spcBef>
                <a:spcPct val="0"/>
              </a:spcBef>
              <a:buNone/>
              <a:defRPr kumimoji="0" sz="4000" kern="1200">
                <a:solidFill>
                  <a:schemeClr val="tx2"/>
                </a:solidFill>
                <a:effectLst>
                  <a:outerShdw blurRad="38100" dist="38100" dir="2700000" algn="tl">
                    <a:srgbClr val="000000">
                      <a:alpha val="43137"/>
                    </a:srgbClr>
                  </a:outerShdw>
                </a:effectLst>
                <a:latin typeface="+mj-lt"/>
                <a:ea typeface="+mj-ea"/>
                <a:cs typeface="+mj-cs"/>
              </a:defRPr>
            </a:lvl1pPr>
          </a:lstStyle>
          <a:p>
            <a:pPr algn="ctr"/>
            <a:r>
              <a:rPr lang="en-US" dirty="0"/>
              <a:t>Shape versus </a:t>
            </a:r>
            <a:r>
              <a:rPr lang="en-US" dirty="0">
                <a:sym typeface="Symbol" panose="05050102010706020507" pitchFamily="18" charset="2"/>
              </a:rPr>
              <a:t></a:t>
            </a:r>
            <a:endParaRPr lang="en-US" dirty="0"/>
          </a:p>
        </p:txBody>
      </p:sp>
      <p:graphicFrame>
        <p:nvGraphicFramePr>
          <p:cNvPr id="8" name="Group 33">
            <a:extLst>
              <a:ext uri="{FF2B5EF4-FFF2-40B4-BE49-F238E27FC236}">
                <a16:creationId xmlns:a16="http://schemas.microsoft.com/office/drawing/2014/main" id="{2B622221-386D-4C08-8AB5-DE4AF5A9DCD3}"/>
              </a:ext>
            </a:extLst>
          </p:cNvPr>
          <p:cNvGraphicFramePr>
            <a:graphicFrameLocks noGrp="1"/>
          </p:cNvGraphicFramePr>
          <p:nvPr>
            <p:extLst>
              <p:ext uri="{D42A27DB-BD31-4B8C-83A1-F6EECF244321}">
                <p14:modId xmlns:p14="http://schemas.microsoft.com/office/powerpoint/2010/main" val="1617496401"/>
              </p:ext>
            </p:extLst>
          </p:nvPr>
        </p:nvGraphicFramePr>
        <p:xfrm>
          <a:off x="277743" y="1571423"/>
          <a:ext cx="8642350" cy="1991360"/>
        </p:xfrm>
        <a:graphic>
          <a:graphicData uri="http://schemas.openxmlformats.org/drawingml/2006/table">
            <a:tbl>
              <a:tblPr/>
              <a:tblGrid>
                <a:gridCol w="2881313">
                  <a:extLst>
                    <a:ext uri="{9D8B030D-6E8A-4147-A177-3AD203B41FA5}">
                      <a16:colId xmlns:a16="http://schemas.microsoft.com/office/drawing/2014/main" val="20000"/>
                    </a:ext>
                  </a:extLst>
                </a:gridCol>
                <a:gridCol w="2879725">
                  <a:extLst>
                    <a:ext uri="{9D8B030D-6E8A-4147-A177-3AD203B41FA5}">
                      <a16:colId xmlns:a16="http://schemas.microsoft.com/office/drawing/2014/main" val="20001"/>
                    </a:ext>
                  </a:extLst>
                </a:gridCol>
                <a:gridCol w="2881312">
                  <a:extLst>
                    <a:ext uri="{9D8B030D-6E8A-4147-A177-3AD203B41FA5}">
                      <a16:colId xmlns:a16="http://schemas.microsoft.com/office/drawing/2014/main" val="20002"/>
                    </a:ext>
                  </a:extLst>
                </a:gridCol>
              </a:tblGrid>
              <a:tr h="3556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Electron accelerators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Proton accelerators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rPr>
                        <a:t>Ion accelerators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06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sym typeface="Symbol" pitchFamily="18" charset="2"/>
                        </a:rPr>
                        <a:t> 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sym typeface="Symbol" pitchFamily="18" charset="2"/>
                        </a:rPr>
                        <a:t>  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accent2"/>
                          </a:solidFill>
                          <a:effectLst/>
                          <a:latin typeface="Arial" pitchFamily="34" charset="0"/>
                          <a:sym typeface="Symbol" pitchFamily="18" charset="2"/>
                        </a:rPr>
                        <a:t>0.05    0.2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6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350 MHz </a:t>
                      </a:r>
                      <a:r>
                        <a:rPr kumimoji="0" lang="en-GB" sz="1800" b="0" i="0" u="none" strike="noStrike" cap="none" normalizeH="0" baseline="0" dirty="0">
                          <a:ln>
                            <a:noFill/>
                          </a:ln>
                          <a:solidFill>
                            <a:schemeClr val="accent2"/>
                          </a:solidFill>
                          <a:effectLst/>
                          <a:latin typeface="Arial" pitchFamily="34" charset="0"/>
                          <a:sym typeface="Symbol" pitchFamily="18" charset="2"/>
                        </a:rPr>
                        <a:t>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3 GHz</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500 MHz </a:t>
                      </a:r>
                      <a:r>
                        <a:rPr kumimoji="0" lang="en-GB" sz="1800" b="0" i="0" u="none" strike="noStrike" cap="none" normalizeH="0" baseline="0" dirty="0">
                          <a:ln>
                            <a:noFill/>
                          </a:ln>
                          <a:solidFill>
                            <a:schemeClr val="accent2"/>
                          </a:solidFill>
                          <a:effectLst/>
                          <a:latin typeface="Arial" pitchFamily="34" charset="0"/>
                          <a:sym typeface="Symbol" pitchFamily="18" charset="2"/>
                        </a:rPr>
                        <a:t>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1.5 GHz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rPr>
                        <a:t>50 MHz </a:t>
                      </a:r>
                      <a:r>
                        <a:rPr kumimoji="0" lang="en-GB" sz="1800" b="0" i="0" u="none" strike="noStrike" cap="none" normalizeH="0" baseline="0" dirty="0">
                          <a:ln>
                            <a:noFill/>
                          </a:ln>
                          <a:solidFill>
                            <a:schemeClr val="accent2"/>
                          </a:solidFill>
                          <a:effectLst/>
                          <a:latin typeface="Arial" pitchFamily="34" charset="0"/>
                          <a:sym typeface="Symbol" pitchFamily="18" charset="2"/>
                        </a:rPr>
                        <a:t>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150 MHz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6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  270  (geom. factor)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  170  (geom. factor)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  20  (geom. factor)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6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d  35 cm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350 MHz)</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d  20 cm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350 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accent2"/>
                          </a:solidFill>
                          <a:effectLst/>
                          <a:latin typeface="Arial" pitchFamily="34" charset="0"/>
                          <a:sym typeface="Symbol" pitchFamily="18" charset="2"/>
                        </a:rPr>
                        <a:t>d  5 cm (f</a:t>
                      </a:r>
                      <a:r>
                        <a:rPr kumimoji="0" lang="en-GB" sz="1800" b="0" i="0" u="none" strike="noStrike" cap="none" normalizeH="0" baseline="-25000" dirty="0">
                          <a:ln>
                            <a:noFill/>
                          </a:ln>
                          <a:solidFill>
                            <a:schemeClr val="accent2"/>
                          </a:solidFill>
                          <a:effectLst/>
                          <a:latin typeface="Arial" pitchFamily="34" charset="0"/>
                          <a:sym typeface="Symbol" pitchFamily="18" charset="2"/>
                        </a:rPr>
                        <a:t>0</a:t>
                      </a:r>
                      <a:r>
                        <a:rPr kumimoji="0" lang="en-GB" sz="1800" b="0" i="0" u="none" strike="noStrike" cap="none" normalizeH="0" baseline="0" dirty="0">
                          <a:ln>
                            <a:noFill/>
                          </a:ln>
                          <a:solidFill>
                            <a:schemeClr val="accent2"/>
                          </a:solidFill>
                          <a:effectLst/>
                          <a:latin typeface="Arial" pitchFamily="34" charset="0"/>
                          <a:sym typeface="Symbol" pitchFamily="18" charset="2"/>
                        </a:rPr>
                        <a:t> = 150 MHz)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9" name="Rectangle 32">
            <a:extLst>
              <a:ext uri="{FF2B5EF4-FFF2-40B4-BE49-F238E27FC236}">
                <a16:creationId xmlns:a16="http://schemas.microsoft.com/office/drawing/2014/main" id="{A76BF5BC-7568-42C8-A0AE-39DBEA7A7407}"/>
              </a:ext>
            </a:extLst>
          </p:cNvPr>
          <p:cNvSpPr>
            <a:spLocks noChangeArrowheads="1"/>
          </p:cNvSpPr>
          <p:nvPr/>
        </p:nvSpPr>
        <p:spPr bwMode="auto">
          <a:xfrm>
            <a:off x="250825" y="728663"/>
            <a:ext cx="8642350" cy="369332"/>
          </a:xfrm>
          <a:prstGeom prst="rect">
            <a:avLst/>
          </a:prstGeom>
          <a:noFill/>
          <a:ln w="12700">
            <a:noFill/>
            <a:miter lim="800000"/>
            <a:headEnd/>
            <a:tailEnd/>
          </a:ln>
          <a:effectLst/>
        </p:spPr>
        <p:txBody>
          <a:bodyPr>
            <a:spAutoFit/>
          </a:bodyPr>
          <a:lstStyle/>
          <a:p>
            <a:pPr algn="l"/>
            <a:r>
              <a:rPr lang="en-US" dirty="0">
                <a:solidFill>
                  <a:schemeClr val="accent2"/>
                </a:solidFill>
                <a:sym typeface="Symbol" pitchFamily="18" charset="2"/>
              </a:rPr>
              <a:t>Remember:</a:t>
            </a:r>
            <a:r>
              <a:rPr lang="en-US" i="1" dirty="0">
                <a:solidFill>
                  <a:schemeClr val="tx1"/>
                </a:solidFill>
                <a:sym typeface="Symbol" pitchFamily="18" charset="2"/>
              </a:rPr>
              <a:t> 2d </a:t>
            </a:r>
            <a:r>
              <a:rPr lang="en-GB" dirty="0">
                <a:solidFill>
                  <a:schemeClr val="tx1"/>
                </a:solidFill>
                <a:latin typeface="Arial" pitchFamily="34" charset="0"/>
                <a:sym typeface="Symbol" pitchFamily="18" charset="2"/>
              </a:rPr>
              <a:t>f</a:t>
            </a:r>
            <a:r>
              <a:rPr kumimoji="0" lang="en-GB" sz="1800" b="0" i="0" u="none" strike="noStrike" cap="none" normalizeH="0" baseline="-25000" dirty="0">
                <a:ln>
                  <a:noFill/>
                </a:ln>
                <a:effectLst/>
                <a:latin typeface="Arial" pitchFamily="34" charset="0"/>
                <a:sym typeface="Symbol" pitchFamily="18" charset="2"/>
              </a:rPr>
              <a:t>0</a:t>
            </a:r>
            <a:r>
              <a:rPr lang="en-US" i="1" dirty="0">
                <a:solidFill>
                  <a:schemeClr val="tx1"/>
                </a:solidFill>
                <a:sym typeface="Symbol" pitchFamily="18" charset="2"/>
              </a:rPr>
              <a:t> ≤ c             here:  =v/c</a:t>
            </a:r>
            <a:endParaRPr lang="en-GB" i="1" dirty="0">
              <a:solidFill>
                <a:schemeClr val="tx1"/>
              </a:solidFill>
              <a:sym typeface="Symbol" pitchFamily="18" charset="2"/>
            </a:endParaRPr>
          </a:p>
        </p:txBody>
      </p:sp>
      <p:pic>
        <p:nvPicPr>
          <p:cNvPr id="10" name="Picture 36" descr="VaglioBeta">
            <a:extLst>
              <a:ext uri="{FF2B5EF4-FFF2-40B4-BE49-F238E27FC236}">
                <a16:creationId xmlns:a16="http://schemas.microsoft.com/office/drawing/2014/main" id="{07A3A01E-B533-45C5-8C98-0B6E3B212F0D}"/>
              </a:ext>
            </a:extLst>
          </p:cNvPr>
          <p:cNvPicPr>
            <a:picLocks noChangeAspect="1" noChangeArrowheads="1"/>
          </p:cNvPicPr>
          <p:nvPr/>
        </p:nvPicPr>
        <p:blipFill rotWithShape="1">
          <a:blip r:embed="rId3"/>
          <a:srcRect l="-652" t="3716" r="652" b="2977"/>
          <a:stretch/>
        </p:blipFill>
        <p:spPr bwMode="auto">
          <a:xfrm>
            <a:off x="418306" y="3616793"/>
            <a:ext cx="8307388" cy="2663230"/>
          </a:xfrm>
          <a:prstGeom prst="rect">
            <a:avLst/>
          </a:prstGeom>
          <a:noFill/>
        </p:spPr>
      </p:pic>
      <p:sp>
        <p:nvSpPr>
          <p:cNvPr id="2" name="TextBox 1">
            <a:extLst>
              <a:ext uri="{FF2B5EF4-FFF2-40B4-BE49-F238E27FC236}">
                <a16:creationId xmlns:a16="http://schemas.microsoft.com/office/drawing/2014/main" id="{3CC1748D-74F3-4FC6-9BD5-E488C64B2797}"/>
              </a:ext>
            </a:extLst>
          </p:cNvPr>
          <p:cNvSpPr txBox="1"/>
          <p:nvPr/>
        </p:nvSpPr>
        <p:spPr>
          <a:xfrm>
            <a:off x="6477000" y="3510105"/>
            <a:ext cx="1210268" cy="1200329"/>
          </a:xfrm>
          <a:prstGeom prst="rect">
            <a:avLst/>
          </a:prstGeom>
          <a:noFill/>
        </p:spPr>
        <p:txBody>
          <a:bodyPr wrap="none" rtlCol="0">
            <a:spAutoFit/>
          </a:bodyPr>
          <a:lstStyle/>
          <a:p>
            <a:r>
              <a:rPr lang="el-GR" dirty="0">
                <a:latin typeface="Cambria" panose="02040503050406030204" pitchFamily="18" charset="0"/>
                <a:ea typeface="Cambria" panose="02040503050406030204" pitchFamily="18" charset="0"/>
              </a:rPr>
              <a:t>λ</a:t>
            </a:r>
            <a:r>
              <a:rPr lang="en-US" dirty="0">
                <a:latin typeface="Cambria" panose="02040503050406030204" pitchFamily="18" charset="0"/>
                <a:ea typeface="Cambria" panose="02040503050406030204" pitchFamily="18" charset="0"/>
              </a:rPr>
              <a:t>/4 coax</a:t>
            </a:r>
          </a:p>
          <a:p>
            <a:r>
              <a:rPr lang="en-US" dirty="0">
                <a:latin typeface="Cambria" panose="02040503050406030204" pitchFamily="18" charset="0"/>
                <a:ea typeface="Cambria" panose="02040503050406030204" pitchFamily="18" charset="0"/>
              </a:rPr>
              <a:t>resonator</a:t>
            </a:r>
          </a:p>
          <a:p>
            <a:r>
              <a:rPr lang="en-US" dirty="0">
                <a:latin typeface="Cambria" panose="02040503050406030204" pitchFamily="18" charset="0"/>
                <a:ea typeface="Cambria" panose="02040503050406030204" pitchFamily="18" charset="0"/>
              </a:rPr>
              <a:t>with </a:t>
            </a:r>
            <a:r>
              <a:rPr lang="en-US" dirty="0">
                <a:solidFill>
                  <a:srgbClr val="FF0000"/>
                </a:solidFill>
                <a:latin typeface="Cambria" panose="02040503050406030204" pitchFamily="18" charset="0"/>
                <a:ea typeface="Cambria" panose="02040503050406030204" pitchFamily="18" charset="0"/>
              </a:rPr>
              <a:t>two</a:t>
            </a:r>
          </a:p>
          <a:p>
            <a:r>
              <a:rPr lang="en-US" dirty="0">
                <a:latin typeface="Cambria" panose="02040503050406030204" pitchFamily="18" charset="0"/>
                <a:ea typeface="Cambria" panose="02040503050406030204" pitchFamily="18" charset="0"/>
              </a:rPr>
              <a:t>short gaps</a:t>
            </a:r>
            <a:endParaRPr lang="en-GB" dirty="0"/>
          </a:p>
        </p:txBody>
      </p:sp>
      <p:cxnSp>
        <p:nvCxnSpPr>
          <p:cNvPr id="4" name="Straight Arrow Connector 3">
            <a:extLst>
              <a:ext uri="{FF2B5EF4-FFF2-40B4-BE49-F238E27FC236}">
                <a16:creationId xmlns:a16="http://schemas.microsoft.com/office/drawing/2014/main" id="{C50E09C9-C4A0-4A0B-9EB1-02F0A000FA54}"/>
              </a:ext>
            </a:extLst>
          </p:cNvPr>
          <p:cNvCxnSpPr>
            <a:cxnSpLocks/>
          </p:cNvCxnSpPr>
          <p:nvPr/>
        </p:nvCxnSpPr>
        <p:spPr>
          <a:xfrm>
            <a:off x="7429674" y="5410200"/>
            <a:ext cx="1463501"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6" name="TextBox 15">
            <a:extLst>
              <a:ext uri="{FF2B5EF4-FFF2-40B4-BE49-F238E27FC236}">
                <a16:creationId xmlns:a16="http://schemas.microsoft.com/office/drawing/2014/main" id="{91DB6B7F-FFC9-47FE-8F5C-6700BBF6E4AF}"/>
              </a:ext>
            </a:extLst>
          </p:cNvPr>
          <p:cNvSpPr txBox="1"/>
          <p:nvPr/>
        </p:nvSpPr>
        <p:spPr>
          <a:xfrm>
            <a:off x="4050522" y="744527"/>
            <a:ext cx="4860370" cy="369332"/>
          </a:xfrm>
          <a:prstGeom prst="rect">
            <a:avLst/>
          </a:prstGeom>
          <a:noFill/>
        </p:spPr>
        <p:txBody>
          <a:bodyPr wrap="none" rtlCol="0">
            <a:spAutoFit/>
          </a:bodyPr>
          <a:lstStyle/>
          <a:p>
            <a:r>
              <a:rPr lang="en-US" dirty="0">
                <a:solidFill>
                  <a:srgbClr val="FF0000"/>
                </a:solidFill>
              </a:rPr>
              <a:t>Trading between transit time factor and geometry factor</a:t>
            </a:r>
            <a:endParaRPr lang="en-GB" dirty="0">
              <a:solidFill>
                <a:srgbClr val="FF0000"/>
              </a:solidFill>
            </a:endParaRPr>
          </a:p>
        </p:txBody>
      </p:sp>
      <p:sp>
        <p:nvSpPr>
          <p:cNvPr id="3" name="TextBox 2">
            <a:extLst>
              <a:ext uri="{FF2B5EF4-FFF2-40B4-BE49-F238E27FC236}">
                <a16:creationId xmlns:a16="http://schemas.microsoft.com/office/drawing/2014/main" id="{EAE1F652-05F1-4D2A-B17D-F6A4312761D3}"/>
              </a:ext>
            </a:extLst>
          </p:cNvPr>
          <p:cNvSpPr txBox="1"/>
          <p:nvPr/>
        </p:nvSpPr>
        <p:spPr>
          <a:xfrm>
            <a:off x="233108" y="1052662"/>
            <a:ext cx="7925888" cy="584775"/>
          </a:xfrm>
          <a:prstGeom prst="rect">
            <a:avLst/>
          </a:prstGeom>
          <a:noFill/>
        </p:spPr>
        <p:txBody>
          <a:bodyPr wrap="none" rtlCol="0">
            <a:spAutoFit/>
          </a:bodyPr>
          <a:lstStyle/>
          <a:p>
            <a:r>
              <a:rPr lang="en-US" sz="1600" dirty="0"/>
              <a:t>We know that for a relativist beam the gap length should be&lt;</a:t>
            </a:r>
            <a:r>
              <a:rPr lang="el-GR" sz="1600" dirty="0">
                <a:latin typeface="Cambria" panose="02040503050406030204" pitchFamily="18" charset="0"/>
                <a:ea typeface="Cambria" panose="02040503050406030204" pitchFamily="18" charset="0"/>
              </a:rPr>
              <a:t>λ</a:t>
            </a:r>
            <a:r>
              <a:rPr lang="en-US" sz="1600" dirty="0"/>
              <a:t>/4, since then the particle sees a half wave</a:t>
            </a:r>
          </a:p>
          <a:p>
            <a:r>
              <a:rPr lang="en-US" sz="1600" dirty="0"/>
              <a:t>Example: 300 MHz; beta=1, </a:t>
            </a:r>
            <a:r>
              <a:rPr lang="en-US" sz="1600" dirty="0">
                <a:latin typeface="Cambria" panose="02040503050406030204" pitchFamily="18" charset="0"/>
                <a:ea typeface="Cambria" panose="02040503050406030204" pitchFamily="18" charset="0"/>
              </a:rPr>
              <a:t>λ</a:t>
            </a:r>
            <a:r>
              <a:rPr lang="en-US" sz="1600" dirty="0"/>
              <a:t>=1 meter; a good gap length is </a:t>
            </a:r>
            <a:r>
              <a:rPr lang="en-US" sz="1600" dirty="0">
                <a:latin typeface="Cambria" panose="02040503050406030204" pitchFamily="18" charset="0"/>
                <a:ea typeface="Cambria" panose="02040503050406030204" pitchFamily="18" charset="0"/>
              </a:rPr>
              <a:t>≈</a:t>
            </a:r>
            <a:r>
              <a:rPr lang="en-US" sz="1600" dirty="0"/>
              <a:t>50 cm and &gt;50 cm leads to cancellation</a:t>
            </a:r>
            <a:endParaRPr lang="en-GB" sz="1600" dirty="0"/>
          </a:p>
        </p:txBody>
      </p:sp>
      <p:cxnSp>
        <p:nvCxnSpPr>
          <p:cNvPr id="11" name="Straight Arrow Connector 10">
            <a:extLst>
              <a:ext uri="{FF2B5EF4-FFF2-40B4-BE49-F238E27FC236}">
                <a16:creationId xmlns:a16="http://schemas.microsoft.com/office/drawing/2014/main" id="{2093081D-855D-418E-8C10-71C3203DD25D}"/>
              </a:ext>
            </a:extLst>
          </p:cNvPr>
          <p:cNvCxnSpPr>
            <a:cxnSpLocks/>
          </p:cNvCxnSpPr>
          <p:nvPr/>
        </p:nvCxnSpPr>
        <p:spPr>
          <a:xfrm>
            <a:off x="1219200" y="5181600"/>
            <a:ext cx="99060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EC460EA-553F-41CA-A402-3E5510AC4621}"/>
              </a:ext>
            </a:extLst>
          </p:cNvPr>
          <p:cNvSpPr txBox="1"/>
          <p:nvPr/>
        </p:nvSpPr>
        <p:spPr>
          <a:xfrm>
            <a:off x="1752600" y="5127594"/>
            <a:ext cx="366664" cy="369332"/>
          </a:xfrm>
          <a:prstGeom prst="rect">
            <a:avLst/>
          </a:prstGeom>
          <a:noFill/>
        </p:spPr>
        <p:txBody>
          <a:bodyPr wrap="square" rtlCol="0">
            <a:spAutoFit/>
          </a:bodyPr>
          <a:lstStyle/>
          <a:p>
            <a:r>
              <a:rPr lang="en-US" dirty="0">
                <a:solidFill>
                  <a:srgbClr val="C00000"/>
                </a:solidFill>
              </a:rPr>
              <a:t>d</a:t>
            </a:r>
            <a:endParaRPr lang="en-GB" dirty="0">
              <a:solidFill>
                <a:srgbClr val="C00000"/>
              </a:solidFill>
            </a:endParaRPr>
          </a:p>
        </p:txBody>
      </p:sp>
    </p:spTree>
    <p:extLst>
      <p:ext uri="{BB962C8B-B14F-4D97-AF65-F5344CB8AC3E}">
        <p14:creationId xmlns:p14="http://schemas.microsoft.com/office/powerpoint/2010/main" val="1683915129"/>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44"/>
          <p:cNvSpPr>
            <a:spLocks noGrp="1"/>
          </p:cNvSpPr>
          <p:nvPr>
            <p:ph type="sldNum" sz="quarter" idx="12"/>
          </p:nvPr>
        </p:nvSpPr>
        <p:spPr/>
        <p:txBody>
          <a:bodyPr/>
          <a:lstStyle/>
          <a:p>
            <a:pPr>
              <a:defRPr/>
            </a:pPr>
            <a:fld id="{2E3C9665-4498-4491-A855-E0C23AB8B3E8}" type="slidenum">
              <a:rPr lang="en-US" smtClean="0"/>
              <a:pPr>
                <a:defRPr/>
              </a:pPr>
              <a:t>75</a:t>
            </a:fld>
            <a:endParaRPr lang="en-US" dirty="0"/>
          </a:p>
        </p:txBody>
      </p:sp>
      <p:sp>
        <p:nvSpPr>
          <p:cNvPr id="5127" name="Rectangle 2"/>
          <p:cNvSpPr>
            <a:spLocks noGrp="1" noChangeArrowheads="1"/>
          </p:cNvSpPr>
          <p:nvPr>
            <p:ph type="title" idx="4294967295"/>
          </p:nvPr>
        </p:nvSpPr>
        <p:spPr>
          <a:xfrm>
            <a:off x="1285875" y="0"/>
            <a:ext cx="7858125" cy="762000"/>
          </a:xfrm>
        </p:spPr>
        <p:txBody>
          <a:bodyPr/>
          <a:lstStyle/>
          <a:p>
            <a:pPr eaLnBrk="1" hangingPunct="1"/>
            <a:r>
              <a:rPr lang="en-GB" dirty="0"/>
              <a:t>	Cavity characteristics</a:t>
            </a:r>
          </a:p>
        </p:txBody>
      </p:sp>
      <p:sp>
        <p:nvSpPr>
          <p:cNvPr id="34" name="Content Placeholder 33"/>
          <p:cNvSpPr>
            <a:spLocks noGrp="1"/>
          </p:cNvSpPr>
          <p:nvPr>
            <p:ph idx="4294967295"/>
          </p:nvPr>
        </p:nvSpPr>
        <p:spPr>
          <a:xfrm>
            <a:off x="381000" y="3200400"/>
            <a:ext cx="8229600" cy="762000"/>
          </a:xfrm>
        </p:spPr>
        <p:txBody>
          <a:bodyPr>
            <a:noAutofit/>
          </a:bodyPr>
          <a:lstStyle/>
          <a:p>
            <a:pPr eaLnBrk="1" hangingPunct="1">
              <a:buFont typeface="Wingdings" pitchFamily="-48" charset="2"/>
              <a:buNone/>
              <a:defRPr/>
            </a:pPr>
            <a:r>
              <a:rPr lang="en-GB" sz="2000" dirty="0">
                <a:solidFill>
                  <a:schemeClr val="bg1">
                    <a:lumMod val="50000"/>
                  </a:schemeClr>
                </a:solidFill>
              </a:rPr>
              <a:t>The </a:t>
            </a:r>
            <a:r>
              <a:rPr lang="en-GB" sz="2000" b="1" dirty="0">
                <a:solidFill>
                  <a:srgbClr val="FF0000"/>
                </a:solidFill>
              </a:rPr>
              <a:t>peak surface electric and magnetic fields</a:t>
            </a:r>
            <a:r>
              <a:rPr lang="en-GB" sz="2000" dirty="0">
                <a:solidFill>
                  <a:schemeClr val="bg1">
                    <a:lumMod val="50000"/>
                  </a:schemeClr>
                </a:solidFill>
              </a:rPr>
              <a:t> constitute the ultimate limit for  the accelerating gradient =&gt; minimize the ratio E</a:t>
            </a:r>
            <a:r>
              <a:rPr lang="en-GB" sz="2000" baseline="-25000" dirty="0">
                <a:solidFill>
                  <a:schemeClr val="bg1">
                    <a:lumMod val="50000"/>
                  </a:schemeClr>
                </a:solidFill>
              </a:rPr>
              <a:t>p</a:t>
            </a:r>
            <a:r>
              <a:rPr lang="en-GB" sz="2000" dirty="0">
                <a:solidFill>
                  <a:schemeClr val="bg1">
                    <a:lumMod val="50000"/>
                  </a:schemeClr>
                </a:solidFill>
              </a:rPr>
              <a:t>/E</a:t>
            </a:r>
            <a:r>
              <a:rPr lang="en-GB" sz="2000" baseline="-25000" dirty="0">
                <a:solidFill>
                  <a:schemeClr val="bg1">
                    <a:lumMod val="50000"/>
                  </a:schemeClr>
                </a:solidFill>
              </a:rPr>
              <a:t>a</a:t>
            </a:r>
            <a:r>
              <a:rPr lang="en-GB" sz="2000" dirty="0">
                <a:solidFill>
                  <a:schemeClr val="bg1">
                    <a:lumMod val="50000"/>
                  </a:schemeClr>
                </a:solidFill>
              </a:rPr>
              <a:t> and B</a:t>
            </a:r>
            <a:r>
              <a:rPr lang="en-GB" sz="2000" baseline="-25000" dirty="0">
                <a:solidFill>
                  <a:schemeClr val="bg1">
                    <a:lumMod val="50000"/>
                  </a:schemeClr>
                </a:solidFill>
              </a:rPr>
              <a:t>p</a:t>
            </a:r>
            <a:r>
              <a:rPr lang="en-GB" sz="2000" dirty="0">
                <a:solidFill>
                  <a:schemeClr val="bg1">
                    <a:lumMod val="50000"/>
                  </a:schemeClr>
                </a:solidFill>
              </a:rPr>
              <a:t>/E</a:t>
            </a:r>
            <a:r>
              <a:rPr lang="en-GB" sz="2000" baseline="-25000" dirty="0">
                <a:solidFill>
                  <a:schemeClr val="bg1">
                    <a:lumMod val="50000"/>
                  </a:schemeClr>
                </a:solidFill>
              </a:rPr>
              <a:t>a</a:t>
            </a:r>
            <a:r>
              <a:rPr lang="en-GB" sz="2000" dirty="0">
                <a:solidFill>
                  <a:schemeClr val="bg1">
                    <a:lumMod val="50000"/>
                  </a:schemeClr>
                </a:solidFill>
              </a:rPr>
              <a:t>.</a:t>
            </a:r>
          </a:p>
          <a:p>
            <a:pPr eaLnBrk="1" hangingPunct="1">
              <a:buFont typeface="Wingdings" pitchFamily="-48" charset="2"/>
              <a:buNone/>
              <a:defRPr/>
            </a:pPr>
            <a:r>
              <a:rPr lang="en-GB" sz="2000" dirty="0">
                <a:solidFill>
                  <a:schemeClr val="bg1">
                    <a:lumMod val="50000"/>
                  </a:schemeClr>
                </a:solidFill>
              </a:rPr>
              <a:t>					</a:t>
            </a:r>
          </a:p>
        </p:txBody>
      </p:sp>
      <p:sp>
        <p:nvSpPr>
          <p:cNvPr id="53" name="TextBox 52"/>
          <p:cNvSpPr txBox="1"/>
          <p:nvPr/>
        </p:nvSpPr>
        <p:spPr>
          <a:xfrm>
            <a:off x="76200" y="4856612"/>
            <a:ext cx="628650" cy="304800"/>
          </a:xfrm>
          <a:prstGeom prst="rect">
            <a:avLst/>
          </a:prstGeom>
          <a:noFill/>
        </p:spPr>
        <p:txBody>
          <a:bodyPr wrap="none">
            <a:spAutoFit/>
          </a:bodyPr>
          <a:lstStyle/>
          <a:p>
            <a:pPr eaLnBrk="0" hangingPunct="0">
              <a:defRPr/>
            </a:pPr>
            <a:r>
              <a:rPr lang="en-GB" sz="1400" dirty="0">
                <a:solidFill>
                  <a:schemeClr val="bg1">
                    <a:lumMod val="50000"/>
                  </a:schemeClr>
                </a:solidFill>
                <a:latin typeface="Helvetica" pitchFamily="-48" charset="0"/>
              </a:rPr>
              <a:t>beam</a:t>
            </a:r>
          </a:p>
        </p:txBody>
      </p:sp>
      <p:grpSp>
        <p:nvGrpSpPr>
          <p:cNvPr id="2" name="Group 58"/>
          <p:cNvGrpSpPr>
            <a:grpSpLocks/>
          </p:cNvGrpSpPr>
          <p:nvPr/>
        </p:nvGrpSpPr>
        <p:grpSpPr bwMode="auto">
          <a:xfrm>
            <a:off x="372457" y="4223200"/>
            <a:ext cx="2714625" cy="1893887"/>
            <a:chOff x="1000100" y="2143116"/>
            <a:chExt cx="2714644" cy="1893107"/>
          </a:xfrm>
        </p:grpSpPr>
        <p:cxnSp>
          <p:nvCxnSpPr>
            <p:cNvPr id="5135" name="Straight Connector 69"/>
            <p:cNvCxnSpPr>
              <a:cxnSpLocks noChangeShapeType="1"/>
            </p:cNvCxnSpPr>
            <p:nvPr/>
          </p:nvCxnSpPr>
          <p:spPr bwMode="auto">
            <a:xfrm rot="5400000">
              <a:off x="2356796" y="2570782"/>
              <a:ext cx="785482" cy="1588"/>
            </a:xfrm>
            <a:prstGeom prst="line">
              <a:avLst/>
            </a:prstGeom>
            <a:noFill/>
            <a:ln w="38100" algn="ctr">
              <a:solidFill>
                <a:schemeClr val="tx1"/>
              </a:solidFill>
              <a:round/>
              <a:headEnd/>
              <a:tailEnd/>
            </a:ln>
          </p:spPr>
        </p:cxnSp>
        <p:cxnSp>
          <p:nvCxnSpPr>
            <p:cNvPr id="5136" name="Straight Connector 70"/>
            <p:cNvCxnSpPr>
              <a:cxnSpLocks noChangeShapeType="1"/>
            </p:cNvCxnSpPr>
            <p:nvPr/>
          </p:nvCxnSpPr>
          <p:spPr bwMode="auto">
            <a:xfrm rot="5400000">
              <a:off x="1570978" y="2570782"/>
              <a:ext cx="785482" cy="1588"/>
            </a:xfrm>
            <a:prstGeom prst="line">
              <a:avLst/>
            </a:prstGeom>
            <a:noFill/>
            <a:ln w="38100" algn="ctr">
              <a:solidFill>
                <a:schemeClr val="tx1"/>
              </a:solidFill>
              <a:round/>
              <a:headEnd/>
              <a:tailEnd/>
            </a:ln>
          </p:spPr>
        </p:cxnSp>
        <p:cxnSp>
          <p:nvCxnSpPr>
            <p:cNvPr id="72" name="Straight Arrow Connector 71"/>
            <p:cNvCxnSpPr/>
            <p:nvPr/>
          </p:nvCxnSpPr>
          <p:spPr bwMode="auto">
            <a:xfrm rot="10800000" flipH="1" flipV="1">
              <a:off x="2179620" y="3107918"/>
              <a:ext cx="428628" cy="1586"/>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73" name="Straight Arrow Connector 72"/>
            <p:cNvCxnSpPr/>
            <p:nvPr/>
          </p:nvCxnSpPr>
          <p:spPr bwMode="auto">
            <a:xfrm rot="10800000" flipH="1" flipV="1">
              <a:off x="2179620" y="3464958"/>
              <a:ext cx="428628" cy="1587"/>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74" name="Straight Arrow Connector 73"/>
            <p:cNvCxnSpPr/>
            <p:nvPr/>
          </p:nvCxnSpPr>
          <p:spPr bwMode="auto">
            <a:xfrm rot="10800000" flipH="1" flipV="1">
              <a:off x="2179620" y="2750878"/>
              <a:ext cx="428628" cy="1587"/>
            </a:xfrm>
            <a:prstGeom prst="straightConnector1">
              <a:avLst/>
            </a:prstGeom>
            <a:ln w="28575">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5140" name="Straight Connector 74"/>
            <p:cNvCxnSpPr>
              <a:cxnSpLocks noChangeShapeType="1"/>
            </p:cNvCxnSpPr>
            <p:nvPr/>
          </p:nvCxnSpPr>
          <p:spPr bwMode="auto">
            <a:xfrm rot="10800000" flipH="1" flipV="1">
              <a:off x="2750331" y="2964317"/>
              <a:ext cx="642942" cy="1587"/>
            </a:xfrm>
            <a:prstGeom prst="line">
              <a:avLst/>
            </a:prstGeom>
            <a:noFill/>
            <a:ln w="38100" algn="ctr">
              <a:solidFill>
                <a:schemeClr val="tx1"/>
              </a:solidFill>
              <a:round/>
              <a:headEnd/>
              <a:tailEnd/>
            </a:ln>
          </p:spPr>
        </p:cxnSp>
        <p:cxnSp>
          <p:nvCxnSpPr>
            <p:cNvPr id="5141" name="Straight Connector 75"/>
            <p:cNvCxnSpPr>
              <a:cxnSpLocks noChangeShapeType="1"/>
            </p:cNvCxnSpPr>
            <p:nvPr/>
          </p:nvCxnSpPr>
          <p:spPr bwMode="auto">
            <a:xfrm rot="10800000" flipH="1" flipV="1">
              <a:off x="1321571" y="2964317"/>
              <a:ext cx="642942" cy="1587"/>
            </a:xfrm>
            <a:prstGeom prst="line">
              <a:avLst/>
            </a:prstGeom>
            <a:noFill/>
            <a:ln w="38100" algn="ctr">
              <a:solidFill>
                <a:schemeClr val="tx1"/>
              </a:solidFill>
              <a:round/>
              <a:headEnd/>
              <a:tailEnd/>
            </a:ln>
          </p:spPr>
        </p:cxnSp>
        <p:sp>
          <p:nvSpPr>
            <p:cNvPr id="5142" name="Flowchart: Or 77"/>
            <p:cNvSpPr>
              <a:spLocks noChangeArrowheads="1"/>
            </p:cNvSpPr>
            <p:nvPr/>
          </p:nvSpPr>
          <p:spPr bwMode="auto">
            <a:xfrm rot="5400000">
              <a:off x="2393172" y="3606954"/>
              <a:ext cx="142815" cy="142876"/>
            </a:xfrm>
            <a:prstGeom prst="flowChartOr">
              <a:avLst/>
            </a:prstGeom>
            <a:noFill/>
            <a:ln w="9525" algn="ctr">
              <a:solidFill>
                <a:srgbClr val="0070C0"/>
              </a:solidFill>
              <a:round/>
              <a:headEnd/>
              <a:tailEnd/>
            </a:ln>
          </p:spPr>
          <p:txBody>
            <a:bodyPr/>
            <a:lstStyle/>
            <a:p>
              <a:pPr eaLnBrk="0" hangingPunct="0"/>
              <a:endParaRPr lang="en-GB" dirty="0"/>
            </a:p>
          </p:txBody>
        </p:sp>
        <p:sp>
          <p:nvSpPr>
            <p:cNvPr id="5143" name="Flowchart: Or 78"/>
            <p:cNvSpPr>
              <a:spLocks noChangeArrowheads="1"/>
            </p:cNvSpPr>
            <p:nvPr/>
          </p:nvSpPr>
          <p:spPr bwMode="auto">
            <a:xfrm rot="5400000">
              <a:off x="2178858" y="3606954"/>
              <a:ext cx="142815" cy="142876"/>
            </a:xfrm>
            <a:prstGeom prst="flowChartOr">
              <a:avLst/>
            </a:prstGeom>
            <a:noFill/>
            <a:ln w="9525" algn="ctr">
              <a:solidFill>
                <a:srgbClr val="0070C0"/>
              </a:solidFill>
              <a:round/>
              <a:headEnd/>
              <a:tailEnd/>
            </a:ln>
          </p:spPr>
          <p:txBody>
            <a:bodyPr/>
            <a:lstStyle/>
            <a:p>
              <a:pPr eaLnBrk="0" hangingPunct="0"/>
              <a:endParaRPr lang="en-GB" dirty="0"/>
            </a:p>
          </p:txBody>
        </p:sp>
        <p:sp>
          <p:nvSpPr>
            <p:cNvPr id="5144" name="Flowchart: Or 79"/>
            <p:cNvSpPr>
              <a:spLocks noChangeArrowheads="1"/>
            </p:cNvSpPr>
            <p:nvPr/>
          </p:nvSpPr>
          <p:spPr bwMode="auto">
            <a:xfrm rot="5400000">
              <a:off x="2321734" y="3178509"/>
              <a:ext cx="142815" cy="142876"/>
            </a:xfrm>
            <a:prstGeom prst="flowChartOr">
              <a:avLst/>
            </a:prstGeom>
            <a:noFill/>
            <a:ln w="9525" algn="ctr">
              <a:solidFill>
                <a:srgbClr val="0070C0"/>
              </a:solidFill>
              <a:round/>
              <a:headEnd/>
              <a:tailEnd/>
            </a:ln>
          </p:spPr>
          <p:txBody>
            <a:bodyPr/>
            <a:lstStyle/>
            <a:p>
              <a:pPr eaLnBrk="0" hangingPunct="0"/>
              <a:endParaRPr lang="en-GB" dirty="0"/>
            </a:p>
          </p:txBody>
        </p:sp>
        <p:sp>
          <p:nvSpPr>
            <p:cNvPr id="5145" name="Flowchart: Connector 80"/>
            <p:cNvSpPr>
              <a:spLocks noChangeArrowheads="1"/>
            </p:cNvSpPr>
            <p:nvPr/>
          </p:nvSpPr>
          <p:spPr bwMode="auto">
            <a:xfrm rot="5400000">
              <a:off x="2321734" y="2892879"/>
              <a:ext cx="142815" cy="142876"/>
            </a:xfrm>
            <a:prstGeom prst="flowChartConnector">
              <a:avLst/>
            </a:prstGeom>
            <a:noFill/>
            <a:ln w="9525" algn="ctr">
              <a:solidFill>
                <a:srgbClr val="0070C0"/>
              </a:solidFill>
              <a:round/>
              <a:headEnd/>
              <a:tailEnd/>
            </a:ln>
          </p:spPr>
          <p:txBody>
            <a:bodyPr/>
            <a:lstStyle/>
            <a:p>
              <a:pPr eaLnBrk="0" hangingPunct="0"/>
              <a:endParaRPr lang="en-GB" dirty="0"/>
            </a:p>
          </p:txBody>
        </p:sp>
        <p:sp>
          <p:nvSpPr>
            <p:cNvPr id="5146" name="Flowchart: Connector 81"/>
            <p:cNvSpPr>
              <a:spLocks noChangeArrowheads="1"/>
            </p:cNvSpPr>
            <p:nvPr/>
          </p:nvSpPr>
          <p:spPr bwMode="auto">
            <a:xfrm rot="5400000">
              <a:off x="2178858" y="2535842"/>
              <a:ext cx="142815" cy="142876"/>
            </a:xfrm>
            <a:prstGeom prst="flowChartConnector">
              <a:avLst/>
            </a:prstGeom>
            <a:noFill/>
            <a:ln w="9525" algn="ctr">
              <a:solidFill>
                <a:srgbClr val="0070C0"/>
              </a:solidFill>
              <a:round/>
              <a:headEnd/>
              <a:tailEnd/>
            </a:ln>
          </p:spPr>
          <p:txBody>
            <a:bodyPr/>
            <a:lstStyle/>
            <a:p>
              <a:pPr eaLnBrk="0" hangingPunct="0"/>
              <a:endParaRPr lang="en-GB" dirty="0"/>
            </a:p>
          </p:txBody>
        </p:sp>
        <p:sp>
          <p:nvSpPr>
            <p:cNvPr id="5147" name="Flowchart: Connector 82"/>
            <p:cNvSpPr>
              <a:spLocks noChangeArrowheads="1"/>
            </p:cNvSpPr>
            <p:nvPr/>
          </p:nvSpPr>
          <p:spPr bwMode="auto">
            <a:xfrm rot="5400000">
              <a:off x="2393172" y="2535842"/>
              <a:ext cx="142815" cy="142876"/>
            </a:xfrm>
            <a:prstGeom prst="flowChartConnector">
              <a:avLst/>
            </a:prstGeom>
            <a:noFill/>
            <a:ln w="9525" algn="ctr">
              <a:solidFill>
                <a:srgbClr val="0070C0"/>
              </a:solidFill>
              <a:round/>
              <a:headEnd/>
              <a:tailEnd/>
            </a:ln>
          </p:spPr>
          <p:txBody>
            <a:bodyPr/>
            <a:lstStyle/>
            <a:p>
              <a:pPr eaLnBrk="0" hangingPunct="0"/>
              <a:endParaRPr lang="en-GB" dirty="0"/>
            </a:p>
          </p:txBody>
        </p:sp>
        <p:cxnSp>
          <p:nvCxnSpPr>
            <p:cNvPr id="5148" name="Straight Connector 83"/>
            <p:cNvCxnSpPr>
              <a:cxnSpLocks noChangeShapeType="1"/>
            </p:cNvCxnSpPr>
            <p:nvPr/>
          </p:nvCxnSpPr>
          <p:spPr bwMode="auto">
            <a:xfrm rot="10800000">
              <a:off x="1964513" y="4035429"/>
              <a:ext cx="785024" cy="794"/>
            </a:xfrm>
            <a:prstGeom prst="line">
              <a:avLst/>
            </a:prstGeom>
            <a:noFill/>
            <a:ln w="38100" algn="ctr">
              <a:solidFill>
                <a:schemeClr val="tx1"/>
              </a:solidFill>
              <a:round/>
              <a:headEnd/>
              <a:tailEnd/>
            </a:ln>
          </p:spPr>
        </p:cxnSp>
        <p:cxnSp>
          <p:nvCxnSpPr>
            <p:cNvPr id="5149" name="Straight Connector 84"/>
            <p:cNvCxnSpPr>
              <a:cxnSpLocks noChangeShapeType="1"/>
            </p:cNvCxnSpPr>
            <p:nvPr/>
          </p:nvCxnSpPr>
          <p:spPr bwMode="auto">
            <a:xfrm rot="10800000">
              <a:off x="1965307" y="2178835"/>
              <a:ext cx="785024" cy="794"/>
            </a:xfrm>
            <a:prstGeom prst="line">
              <a:avLst/>
            </a:prstGeom>
            <a:noFill/>
            <a:ln w="38100" algn="ctr">
              <a:solidFill>
                <a:schemeClr val="tx1"/>
              </a:solidFill>
              <a:round/>
              <a:headEnd/>
              <a:tailEnd/>
            </a:ln>
          </p:spPr>
        </p:cxnSp>
        <p:cxnSp>
          <p:nvCxnSpPr>
            <p:cNvPr id="5150" name="Straight Connector 36"/>
            <p:cNvCxnSpPr>
              <a:cxnSpLocks noChangeShapeType="1"/>
            </p:cNvCxnSpPr>
            <p:nvPr/>
          </p:nvCxnSpPr>
          <p:spPr bwMode="auto">
            <a:xfrm rot="5400000">
              <a:off x="1570978" y="3641894"/>
              <a:ext cx="785482" cy="1588"/>
            </a:xfrm>
            <a:prstGeom prst="line">
              <a:avLst/>
            </a:prstGeom>
            <a:noFill/>
            <a:ln w="38100" algn="ctr">
              <a:solidFill>
                <a:schemeClr val="tx1"/>
              </a:solidFill>
              <a:round/>
              <a:headEnd/>
              <a:tailEnd/>
            </a:ln>
          </p:spPr>
        </p:cxnSp>
        <p:cxnSp>
          <p:nvCxnSpPr>
            <p:cNvPr id="5151" name="Straight Connector 37"/>
            <p:cNvCxnSpPr>
              <a:cxnSpLocks noChangeShapeType="1"/>
            </p:cNvCxnSpPr>
            <p:nvPr/>
          </p:nvCxnSpPr>
          <p:spPr bwMode="auto">
            <a:xfrm rot="10800000" flipH="1" flipV="1">
              <a:off x="1321571" y="3249947"/>
              <a:ext cx="642942" cy="1587"/>
            </a:xfrm>
            <a:prstGeom prst="line">
              <a:avLst/>
            </a:prstGeom>
            <a:noFill/>
            <a:ln w="38100" algn="ctr">
              <a:solidFill>
                <a:schemeClr val="tx1"/>
              </a:solidFill>
              <a:round/>
              <a:headEnd/>
              <a:tailEnd/>
            </a:ln>
          </p:spPr>
        </p:cxnSp>
        <p:cxnSp>
          <p:nvCxnSpPr>
            <p:cNvPr id="5152" name="Straight Connector 39"/>
            <p:cNvCxnSpPr>
              <a:cxnSpLocks noChangeShapeType="1"/>
            </p:cNvCxnSpPr>
            <p:nvPr/>
          </p:nvCxnSpPr>
          <p:spPr bwMode="auto">
            <a:xfrm rot="5400000">
              <a:off x="2356796" y="3641894"/>
              <a:ext cx="785482" cy="1588"/>
            </a:xfrm>
            <a:prstGeom prst="line">
              <a:avLst/>
            </a:prstGeom>
            <a:noFill/>
            <a:ln w="38100" algn="ctr">
              <a:solidFill>
                <a:schemeClr val="tx1"/>
              </a:solidFill>
              <a:round/>
              <a:headEnd/>
              <a:tailEnd/>
            </a:ln>
          </p:spPr>
        </p:cxnSp>
        <p:cxnSp>
          <p:nvCxnSpPr>
            <p:cNvPr id="5153" name="Straight Connector 40"/>
            <p:cNvCxnSpPr>
              <a:cxnSpLocks noChangeShapeType="1"/>
            </p:cNvCxnSpPr>
            <p:nvPr/>
          </p:nvCxnSpPr>
          <p:spPr bwMode="auto">
            <a:xfrm rot="10800000" flipH="1" flipV="1">
              <a:off x="2750331" y="3249947"/>
              <a:ext cx="642942" cy="1587"/>
            </a:xfrm>
            <a:prstGeom prst="line">
              <a:avLst/>
            </a:prstGeom>
            <a:noFill/>
            <a:ln w="38100" algn="ctr">
              <a:solidFill>
                <a:schemeClr val="tx1"/>
              </a:solidFill>
              <a:round/>
              <a:headEnd/>
              <a:tailEnd/>
            </a:ln>
          </p:spPr>
        </p:cxnSp>
        <p:sp>
          <p:nvSpPr>
            <p:cNvPr id="5154" name="TextBox 42"/>
            <p:cNvSpPr txBox="1">
              <a:spLocks noChangeArrowheads="1"/>
            </p:cNvSpPr>
            <p:nvPr/>
          </p:nvSpPr>
          <p:spPr bwMode="auto">
            <a:xfrm>
              <a:off x="1928794" y="2714380"/>
              <a:ext cx="500066" cy="366562"/>
            </a:xfrm>
            <a:prstGeom prst="rect">
              <a:avLst/>
            </a:prstGeom>
            <a:noFill/>
            <a:ln w="9525">
              <a:noFill/>
              <a:miter lim="800000"/>
              <a:headEnd/>
              <a:tailEnd/>
            </a:ln>
          </p:spPr>
          <p:txBody>
            <a:bodyPr>
              <a:spAutoFit/>
            </a:bodyPr>
            <a:lstStyle/>
            <a:p>
              <a:pPr eaLnBrk="0" hangingPunct="0"/>
              <a:r>
                <a:rPr lang="en-GB" dirty="0">
                  <a:solidFill>
                    <a:srgbClr val="FF0000"/>
                  </a:solidFill>
                </a:rPr>
                <a:t>E</a:t>
              </a:r>
              <a:r>
                <a:rPr lang="en-GB" baseline="-25000" dirty="0">
                  <a:solidFill>
                    <a:srgbClr val="FF0000"/>
                  </a:solidFill>
                </a:rPr>
                <a:t>0</a:t>
              </a:r>
            </a:p>
          </p:txBody>
        </p:sp>
        <p:cxnSp>
          <p:nvCxnSpPr>
            <p:cNvPr id="5155" name="Straight Arrow Connector 46"/>
            <p:cNvCxnSpPr>
              <a:cxnSpLocks noChangeShapeType="1"/>
            </p:cNvCxnSpPr>
            <p:nvPr/>
          </p:nvCxnSpPr>
          <p:spPr bwMode="auto">
            <a:xfrm>
              <a:off x="1000100" y="3071810"/>
              <a:ext cx="2714644" cy="1588"/>
            </a:xfrm>
            <a:prstGeom prst="straightConnector1">
              <a:avLst/>
            </a:prstGeom>
            <a:noFill/>
            <a:ln w="9525" algn="ctr">
              <a:solidFill>
                <a:schemeClr val="tx1"/>
              </a:solidFill>
              <a:round/>
              <a:headEnd/>
              <a:tailEnd type="arrow" w="med" len="med"/>
            </a:ln>
          </p:spPr>
        </p:cxnSp>
        <p:cxnSp>
          <p:nvCxnSpPr>
            <p:cNvPr id="5156" name="Straight Arrow Connector 51"/>
            <p:cNvCxnSpPr>
              <a:cxnSpLocks noChangeShapeType="1"/>
            </p:cNvCxnSpPr>
            <p:nvPr/>
          </p:nvCxnSpPr>
          <p:spPr bwMode="auto">
            <a:xfrm>
              <a:off x="1000100" y="3143248"/>
              <a:ext cx="2714644" cy="1588"/>
            </a:xfrm>
            <a:prstGeom prst="straightConnector1">
              <a:avLst/>
            </a:prstGeom>
            <a:noFill/>
            <a:ln w="9525" algn="ctr">
              <a:solidFill>
                <a:schemeClr val="tx1"/>
              </a:solidFill>
              <a:round/>
              <a:headEnd/>
              <a:tailEnd type="arrow" w="med" len="med"/>
            </a:ln>
          </p:spPr>
        </p:cxnSp>
        <p:sp>
          <p:nvSpPr>
            <p:cNvPr id="5157" name="TextBox 54"/>
            <p:cNvSpPr txBox="1">
              <a:spLocks noChangeArrowheads="1"/>
            </p:cNvSpPr>
            <p:nvPr/>
          </p:nvSpPr>
          <p:spPr bwMode="auto">
            <a:xfrm>
              <a:off x="2214546" y="2143116"/>
              <a:ext cx="338140" cy="366561"/>
            </a:xfrm>
            <a:prstGeom prst="rect">
              <a:avLst/>
            </a:prstGeom>
            <a:noFill/>
            <a:ln w="9525">
              <a:noFill/>
              <a:miter lim="800000"/>
              <a:headEnd/>
              <a:tailEnd/>
            </a:ln>
          </p:spPr>
          <p:txBody>
            <a:bodyPr>
              <a:spAutoFit/>
            </a:bodyPr>
            <a:lstStyle/>
            <a:p>
              <a:pPr eaLnBrk="0" hangingPunct="0"/>
              <a:r>
                <a:rPr lang="en-GB" dirty="0">
                  <a:solidFill>
                    <a:srgbClr val="0070C0"/>
                  </a:solidFill>
                </a:rPr>
                <a:t>B</a:t>
              </a:r>
            </a:p>
          </p:txBody>
        </p:sp>
        <p:cxnSp>
          <p:nvCxnSpPr>
            <p:cNvPr id="5158" name="Elbow Connector 44"/>
            <p:cNvCxnSpPr>
              <a:cxnSpLocks noChangeShapeType="1"/>
            </p:cNvCxnSpPr>
            <p:nvPr/>
          </p:nvCxnSpPr>
          <p:spPr bwMode="auto">
            <a:xfrm rot="10800000">
              <a:off x="2714612" y="2357430"/>
              <a:ext cx="642942" cy="214314"/>
            </a:xfrm>
            <a:prstGeom prst="bentConnector3">
              <a:avLst>
                <a:gd name="adj1" fmla="val 50000"/>
              </a:avLst>
            </a:prstGeom>
            <a:noFill/>
            <a:ln w="9525" algn="ctr">
              <a:solidFill>
                <a:schemeClr val="tx1"/>
              </a:solidFill>
              <a:round/>
              <a:headEnd/>
              <a:tailEnd type="arrow" w="med" len="med"/>
            </a:ln>
          </p:spPr>
        </p:cxnSp>
        <p:cxnSp>
          <p:nvCxnSpPr>
            <p:cNvPr id="5159" name="Elbow Connector 47"/>
            <p:cNvCxnSpPr>
              <a:cxnSpLocks noChangeShapeType="1"/>
            </p:cNvCxnSpPr>
            <p:nvPr/>
          </p:nvCxnSpPr>
          <p:spPr bwMode="auto">
            <a:xfrm rot="16200000" flipV="1">
              <a:off x="2750331" y="3321843"/>
              <a:ext cx="500066" cy="428628"/>
            </a:xfrm>
            <a:prstGeom prst="bentConnector3">
              <a:avLst>
                <a:gd name="adj1" fmla="val 50000"/>
              </a:avLst>
            </a:prstGeom>
            <a:noFill/>
            <a:ln w="9525" algn="ctr">
              <a:solidFill>
                <a:schemeClr val="tx1"/>
              </a:solidFill>
              <a:round/>
              <a:headEnd/>
              <a:tailEnd type="arrow" w="med" len="med"/>
            </a:ln>
          </p:spPr>
        </p:cxnSp>
        <p:sp>
          <p:nvSpPr>
            <p:cNvPr id="5160" name="TextBox 55"/>
            <p:cNvSpPr txBox="1">
              <a:spLocks noChangeArrowheads="1"/>
            </p:cNvSpPr>
            <p:nvPr/>
          </p:nvSpPr>
          <p:spPr bwMode="auto">
            <a:xfrm>
              <a:off x="3286116" y="2357340"/>
              <a:ext cx="428628" cy="366562"/>
            </a:xfrm>
            <a:prstGeom prst="rect">
              <a:avLst/>
            </a:prstGeom>
            <a:noFill/>
            <a:ln w="9525">
              <a:noFill/>
              <a:miter lim="800000"/>
              <a:headEnd/>
              <a:tailEnd/>
            </a:ln>
          </p:spPr>
          <p:txBody>
            <a:bodyPr>
              <a:spAutoFit/>
            </a:bodyPr>
            <a:lstStyle/>
            <a:p>
              <a:pPr eaLnBrk="0" hangingPunct="0"/>
              <a:r>
                <a:rPr lang="en-GB" dirty="0">
                  <a:solidFill>
                    <a:srgbClr val="0070C0"/>
                  </a:solidFill>
                </a:rPr>
                <a:t>B</a:t>
              </a:r>
              <a:r>
                <a:rPr lang="en-GB" baseline="-25000" dirty="0">
                  <a:solidFill>
                    <a:srgbClr val="0070C0"/>
                  </a:solidFill>
                </a:rPr>
                <a:t>p</a:t>
              </a:r>
            </a:p>
          </p:txBody>
        </p:sp>
        <p:sp>
          <p:nvSpPr>
            <p:cNvPr id="5161" name="TextBox 56"/>
            <p:cNvSpPr txBox="1">
              <a:spLocks noChangeArrowheads="1"/>
            </p:cNvSpPr>
            <p:nvPr/>
          </p:nvSpPr>
          <p:spPr bwMode="auto">
            <a:xfrm>
              <a:off x="3286116" y="3642685"/>
              <a:ext cx="428628" cy="366562"/>
            </a:xfrm>
            <a:prstGeom prst="rect">
              <a:avLst/>
            </a:prstGeom>
            <a:noFill/>
            <a:ln w="9525">
              <a:noFill/>
              <a:miter lim="800000"/>
              <a:headEnd/>
              <a:tailEnd/>
            </a:ln>
          </p:spPr>
          <p:txBody>
            <a:bodyPr>
              <a:spAutoFit/>
            </a:bodyPr>
            <a:lstStyle/>
            <a:p>
              <a:pPr eaLnBrk="0" hangingPunct="0"/>
              <a:r>
                <a:rPr lang="en-GB" dirty="0">
                  <a:solidFill>
                    <a:srgbClr val="FF0000"/>
                  </a:solidFill>
                </a:rPr>
                <a:t>E</a:t>
              </a:r>
              <a:r>
                <a:rPr lang="en-GB" baseline="-25000" dirty="0">
                  <a:solidFill>
                    <a:srgbClr val="FF0000"/>
                  </a:solidFill>
                </a:rPr>
                <a:t>p</a:t>
              </a:r>
            </a:p>
          </p:txBody>
        </p:sp>
      </p:grpSp>
      <p:graphicFrame>
        <p:nvGraphicFramePr>
          <p:cNvPr id="5124" name="Object 8"/>
          <p:cNvGraphicFramePr>
            <a:graphicFrameLocks noChangeAspect="1"/>
          </p:cNvGraphicFramePr>
          <p:nvPr/>
        </p:nvGraphicFramePr>
        <p:xfrm>
          <a:off x="3810000" y="4358235"/>
          <a:ext cx="857250" cy="542925"/>
        </p:xfrm>
        <a:graphic>
          <a:graphicData uri="http://schemas.openxmlformats.org/presentationml/2006/ole">
            <mc:AlternateContent xmlns:mc="http://schemas.openxmlformats.org/markup-compatibility/2006">
              <mc:Choice xmlns:v="urn:schemas-microsoft-com:vml" Requires="v">
                <p:oleObj name="Equation" r:id="rId3" imgW="622080" imgH="393480" progId="Equation.3">
                  <p:embed/>
                </p:oleObj>
              </mc:Choice>
              <mc:Fallback>
                <p:oleObj name="Equation" r:id="rId3" imgW="622080" imgH="393480" progId="Equation.3">
                  <p:embed/>
                  <p:pic>
                    <p:nvPicPr>
                      <p:cNvPr id="5124"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4358235"/>
                        <a:ext cx="857250" cy="54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5" name="Object 9"/>
          <p:cNvGraphicFramePr>
            <a:graphicFrameLocks noChangeAspect="1"/>
          </p:cNvGraphicFramePr>
          <p:nvPr/>
        </p:nvGraphicFramePr>
        <p:xfrm>
          <a:off x="3810000" y="5187065"/>
          <a:ext cx="1905000" cy="695325"/>
        </p:xfrm>
        <a:graphic>
          <a:graphicData uri="http://schemas.openxmlformats.org/presentationml/2006/ole">
            <mc:AlternateContent xmlns:mc="http://schemas.openxmlformats.org/markup-compatibility/2006">
              <mc:Choice xmlns:v="urn:schemas-microsoft-com:vml" Requires="v">
                <p:oleObj name="Equation" r:id="rId5" imgW="1231560" imgH="457200" progId="Equation.3">
                  <p:embed/>
                </p:oleObj>
              </mc:Choice>
              <mc:Fallback>
                <p:oleObj name="Equation" r:id="rId5" imgW="1231560" imgH="457200" progId="Equation.3">
                  <p:embed/>
                  <p:pic>
                    <p:nvPicPr>
                      <p:cNvPr id="5125" name="Object 9"/>
                      <p:cNvPicPr>
                        <a:picLocks noChangeAspect="1" noChangeArrowheads="1"/>
                      </p:cNvPicPr>
                      <p:nvPr/>
                    </p:nvPicPr>
                    <p:blipFill>
                      <a:blip r:embed="rId6"/>
                      <a:srcRect/>
                      <a:stretch>
                        <a:fillRect/>
                      </a:stretch>
                    </p:blipFill>
                    <p:spPr bwMode="auto">
                      <a:xfrm>
                        <a:off x="3810000" y="5187065"/>
                        <a:ext cx="1905000" cy="695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6" name="Object 10"/>
          <p:cNvGraphicFramePr>
            <a:graphicFrameLocks noChangeAspect="1"/>
          </p:cNvGraphicFramePr>
          <p:nvPr/>
        </p:nvGraphicFramePr>
        <p:xfrm>
          <a:off x="6477000" y="5135171"/>
          <a:ext cx="1485900" cy="628650"/>
        </p:xfrm>
        <a:graphic>
          <a:graphicData uri="http://schemas.openxmlformats.org/presentationml/2006/ole">
            <mc:AlternateContent xmlns:mc="http://schemas.openxmlformats.org/markup-compatibility/2006">
              <mc:Choice xmlns:v="urn:schemas-microsoft-com:vml" Requires="v">
                <p:oleObj name="Equation" r:id="rId7" imgW="927000" imgH="457200" progId="Equation.3">
                  <p:embed/>
                </p:oleObj>
              </mc:Choice>
              <mc:Fallback>
                <p:oleObj name="Equation" r:id="rId7" imgW="927000" imgH="457200" progId="Equation.3">
                  <p:embed/>
                  <p:pic>
                    <p:nvPicPr>
                      <p:cNvPr id="5126" name="Object 10"/>
                      <p:cNvPicPr>
                        <a:picLocks noChangeAspect="1" noChangeArrowheads="1"/>
                      </p:cNvPicPr>
                      <p:nvPr/>
                    </p:nvPicPr>
                    <p:blipFill>
                      <a:blip r:embed="rId8"/>
                      <a:srcRect/>
                      <a:stretch>
                        <a:fillRect/>
                      </a:stretch>
                    </p:blipFill>
                    <p:spPr bwMode="auto">
                      <a:xfrm>
                        <a:off x="6477000" y="5135171"/>
                        <a:ext cx="1485900" cy="628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 name="Object 2"/>
          <p:cNvGraphicFramePr>
            <a:graphicFrameLocks noChangeAspect="1"/>
          </p:cNvGraphicFramePr>
          <p:nvPr/>
        </p:nvGraphicFramePr>
        <p:xfrm>
          <a:off x="3733800" y="990600"/>
          <a:ext cx="996950" cy="712788"/>
        </p:xfrm>
        <a:graphic>
          <a:graphicData uri="http://schemas.openxmlformats.org/presentationml/2006/ole">
            <mc:AlternateContent xmlns:mc="http://schemas.openxmlformats.org/markup-compatibility/2006">
              <mc:Choice xmlns:v="urn:schemas-microsoft-com:vml" Requires="v">
                <p:oleObj name="Equation" r:id="rId9" imgW="583920" imgH="419040" progId="Equation.3">
                  <p:embed/>
                </p:oleObj>
              </mc:Choice>
              <mc:Fallback>
                <p:oleObj name="Equation" r:id="rId9" imgW="583920" imgH="419040" progId="Equation.3">
                  <p:embed/>
                  <p:pic>
                    <p:nvPicPr>
                      <p:cNvPr id="3" name="Object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33800" y="990600"/>
                        <a:ext cx="99695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mc:AlternateContent xmlns:mc="http://schemas.openxmlformats.org/markup-compatibility/2006" xmlns:a14="http://schemas.microsoft.com/office/drawing/2010/main">
        <mc:Choice Requires="a14">
          <p:sp>
            <p:nvSpPr>
              <p:cNvPr id="4" name="Object 3"/>
              <p:cNvSpPr txBox="1"/>
              <p:nvPr/>
            </p:nvSpPr>
            <p:spPr bwMode="auto">
              <a:xfrm>
                <a:off x="3733800" y="1962346"/>
                <a:ext cx="2986087" cy="890588"/>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f>
                        <m:fPr>
                          <m:ctrlPr>
                            <a:rPr lang="en-GB" i="1" smtClean="0">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𝑅</m:t>
                          </m:r>
                        </m:num>
                        <m:den>
                          <m:r>
                            <a:rPr lang="en-GB" i="1">
                              <a:solidFill>
                                <a:srgbClr val="000000"/>
                              </a:solidFill>
                              <a:latin typeface="Cambria Math" panose="02040503050406030204" pitchFamily="18" charset="0"/>
                            </a:rPr>
                            <m:t>𝑄</m:t>
                          </m:r>
                        </m:den>
                      </m:f>
                      <m:r>
                        <a:rPr lang="en-GB" i="1">
                          <a:solidFill>
                            <a:srgbClr val="000000"/>
                          </a:solidFill>
                          <a:latin typeface="Cambria Math" panose="02040503050406030204" pitchFamily="18" charset="0"/>
                        </a:rPr>
                        <m:t>=</m:t>
                      </m:r>
                      <m:limLow>
                        <m:limLowPr>
                          <m:ctrlPr>
                            <a:rPr lang="en-GB" i="1">
                              <a:solidFill>
                                <a:srgbClr val="000000"/>
                              </a:solidFill>
                              <a:latin typeface="Cambria Math" panose="02040503050406030204" pitchFamily="18" charset="0"/>
                            </a:rPr>
                          </m:ctrlPr>
                        </m:limLowPr>
                        <m:e>
                          <m:groupChr>
                            <m:groupChrPr>
                              <m:chr m:val="⏟"/>
                              <m:ctrlPr>
                                <a:rPr lang="en-GB" i="1">
                                  <a:solidFill>
                                    <a:srgbClr val="000000"/>
                                  </a:solidFill>
                                  <a:latin typeface="Cambria Math" panose="02040503050406030204" pitchFamily="18" charset="0"/>
                                </a:rPr>
                              </m:ctrlPr>
                            </m:groupChrPr>
                            <m:e>
                              <m:f>
                                <m:fPr>
                                  <m:ctrlPr>
                                    <a:rPr lang="en-GB" i="1">
                                      <a:solidFill>
                                        <a:srgbClr val="000000"/>
                                      </a:solidFill>
                                      <a:latin typeface="Cambria Math" panose="02040503050406030204" pitchFamily="18" charset="0"/>
                                    </a:rPr>
                                  </m:ctrlPr>
                                </m:fPr>
                                <m:num>
                                  <m:sSubSup>
                                    <m:sSubSupPr>
                                      <m:ctrlPr>
                                        <a:rPr lang="en-GB" i="1">
                                          <a:solidFill>
                                            <a:srgbClr val="000000"/>
                                          </a:solidFill>
                                          <a:latin typeface="Cambria Math" panose="02040503050406030204" pitchFamily="18" charset="0"/>
                                        </a:rPr>
                                      </m:ctrlPr>
                                    </m:sSubSupPr>
                                    <m:e>
                                      <m:r>
                                        <a:rPr lang="en-GB" i="1">
                                          <a:solidFill>
                                            <a:srgbClr val="000000"/>
                                          </a:solidFill>
                                          <a:latin typeface="Cambria Math" panose="02040503050406030204" pitchFamily="18" charset="0"/>
                                        </a:rPr>
                                        <m:t>𝑉</m:t>
                                      </m:r>
                                    </m:e>
                                    <m:sub>
                                      <m:r>
                                        <a:rPr lang="en-GB" i="1">
                                          <a:solidFill>
                                            <a:srgbClr val="000000"/>
                                          </a:solidFill>
                                          <a:latin typeface="Cambria Math" panose="02040503050406030204" pitchFamily="18" charset="0"/>
                                        </a:rPr>
                                        <m:t>𝑎</m:t>
                                      </m:r>
                                    </m:sub>
                                    <m:sup>
                                      <m:r>
                                        <a:rPr lang="en-GB" i="1">
                                          <a:solidFill>
                                            <a:srgbClr val="000000"/>
                                          </a:solidFill>
                                          <a:latin typeface="Cambria Math" panose="02040503050406030204" pitchFamily="18" charset="0"/>
                                        </a:rPr>
                                        <m:t>2</m:t>
                                      </m:r>
                                    </m:sup>
                                  </m:sSubSup>
                                </m:num>
                                <m:den>
                                  <m:r>
                                    <a:rPr lang="en-GB" i="1">
                                      <a:solidFill>
                                        <a:srgbClr val="000000"/>
                                      </a:solidFill>
                                      <a:latin typeface="Cambria Math" panose="02040503050406030204" pitchFamily="18" charset="0"/>
                                    </a:rPr>
                                    <m:t>2⋅</m:t>
                                  </m:r>
                                  <m:r>
                                    <a:rPr lang="en-GB" i="1">
                                      <a:solidFill>
                                        <a:srgbClr val="000000"/>
                                      </a:solidFill>
                                      <a:latin typeface="Cambria Math" panose="02040503050406030204" pitchFamily="18" charset="0"/>
                                    </a:rPr>
                                    <m:t>𝑃</m:t>
                                  </m:r>
                                </m:den>
                              </m:f>
                            </m:e>
                          </m:groupChr>
                        </m:e>
                        <m:lim>
                          <m:r>
                            <a:rPr lang="en-GB" i="1">
                              <a:solidFill>
                                <a:srgbClr val="000000"/>
                              </a:solidFill>
                              <a:latin typeface="Cambria Math" panose="02040503050406030204" pitchFamily="18" charset="0"/>
                            </a:rPr>
                            <m:t>𝑅</m:t>
                          </m:r>
                        </m:lim>
                      </m:limLow>
                      <m:r>
                        <a:rPr lang="en-GB" i="1">
                          <a:solidFill>
                            <a:srgbClr val="000000"/>
                          </a:solidFill>
                          <a:latin typeface="Cambria Math" panose="02040503050406030204" pitchFamily="18" charset="0"/>
                        </a:rPr>
                        <m:t>⋅</m:t>
                      </m:r>
                      <m:limLow>
                        <m:limLowPr>
                          <m:ctrlPr>
                            <a:rPr lang="en-GB" i="1">
                              <a:solidFill>
                                <a:srgbClr val="000000"/>
                              </a:solidFill>
                              <a:latin typeface="Cambria Math" panose="02040503050406030204" pitchFamily="18" charset="0"/>
                            </a:rPr>
                          </m:ctrlPr>
                        </m:limLowPr>
                        <m:e>
                          <m:groupChr>
                            <m:groupChrPr>
                              <m:chr m:val="⏟"/>
                              <m:ctrlPr>
                                <a:rPr lang="en-GB" i="1">
                                  <a:solidFill>
                                    <a:srgbClr val="000000"/>
                                  </a:solidFill>
                                  <a:latin typeface="Cambria Math" panose="02040503050406030204" pitchFamily="18" charset="0"/>
                                </a:rPr>
                              </m:ctrlPr>
                            </m:groupChrPr>
                            <m:e>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𝑃</m:t>
                                  </m:r>
                                </m:num>
                                <m:den>
                                  <m:r>
                                    <a:rPr lang="en-GB" i="1">
                                      <a:solidFill>
                                        <a:srgbClr val="000000"/>
                                      </a:solidFill>
                                      <a:latin typeface="Cambria Math" panose="02040503050406030204" pitchFamily="18" charset="0"/>
                                    </a:rPr>
                                    <m:t>𝜔</m:t>
                                  </m:r>
                                  <m:r>
                                    <a:rPr lang="en-GB" i="1">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𝑊</m:t>
                                  </m:r>
                                </m:den>
                              </m:f>
                            </m:e>
                          </m:groupChr>
                        </m:e>
                        <m:lim>
                          <m:r>
                            <a:rPr lang="en-GB" i="1">
                              <a:solidFill>
                                <a:srgbClr val="000000"/>
                              </a:solidFill>
                              <a:latin typeface="Cambria Math" panose="02040503050406030204" pitchFamily="18" charset="0"/>
                            </a:rPr>
                            <m:t>1/</m:t>
                          </m:r>
                          <m:r>
                            <a:rPr lang="en-GB" i="1">
                              <a:solidFill>
                                <a:srgbClr val="000000"/>
                              </a:solidFill>
                              <a:latin typeface="Cambria Math" panose="02040503050406030204" pitchFamily="18" charset="0"/>
                            </a:rPr>
                            <m:t>𝑄</m:t>
                          </m:r>
                        </m:lim>
                      </m:limLow>
                      <m:r>
                        <a:rPr lang="en-GB" i="1">
                          <a:solidFill>
                            <a:srgbClr val="000000"/>
                          </a:solidFill>
                          <a:latin typeface="Cambria Math" panose="02040503050406030204" pitchFamily="18" charset="0"/>
                        </a:rPr>
                        <m:t>=7.10</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4</m:t>
                          </m:r>
                        </m:num>
                        <m:den>
                          <m:sSup>
                            <m:sSupPr>
                              <m:ctrlPr>
                                <a:rPr lang="en-GB"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𝜋</m:t>
                              </m:r>
                            </m:e>
                            <m:sup>
                              <m:r>
                                <a:rPr lang="en-GB" i="1">
                                  <a:solidFill>
                                    <a:srgbClr val="000000"/>
                                  </a:solidFill>
                                  <a:latin typeface="Cambria Math" panose="02040503050406030204" pitchFamily="18" charset="0"/>
                                </a:rPr>
                                <m:t>3</m:t>
                              </m:r>
                            </m:sup>
                          </m:sSup>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h</m:t>
                          </m:r>
                        </m:num>
                        <m:den>
                          <m:r>
                            <a:rPr lang="en-GB" i="1">
                              <a:solidFill>
                                <a:srgbClr val="000000"/>
                              </a:solidFill>
                              <a:latin typeface="Cambria Math" panose="02040503050406030204" pitchFamily="18" charset="0"/>
                            </a:rPr>
                            <m:t>𝑅</m:t>
                          </m:r>
                        </m:den>
                      </m:f>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𝜂</m:t>
                      </m:r>
                    </m:oMath>
                  </m:oMathPara>
                </a14:m>
                <a:endParaRPr lang="en-GB" dirty="0"/>
              </a:p>
            </p:txBody>
          </p:sp>
        </mc:Choice>
        <mc:Fallback xmlns="">
          <p:sp>
            <p:nvSpPr>
              <p:cNvPr id="4" name="Object 3"/>
              <p:cNvSpPr txBox="1">
                <a:spLocks noRot="1" noChangeAspect="1" noMove="1" noResize="1" noEditPoints="1" noAdjustHandles="1" noChangeArrowheads="1" noChangeShapeType="1" noTextEdit="1"/>
              </p:cNvSpPr>
              <p:nvPr/>
            </p:nvSpPr>
            <p:spPr bwMode="auto">
              <a:xfrm>
                <a:off x="3733800" y="1962346"/>
                <a:ext cx="2986087" cy="890588"/>
              </a:xfrm>
              <a:prstGeom prst="rect">
                <a:avLst/>
              </a:prstGeom>
              <a:blipFill>
                <a:blip r:embed="rId11"/>
                <a:stretch>
                  <a:fillRect/>
                </a:stretch>
              </a:blipFill>
              <a:ln>
                <a:noFill/>
              </a:ln>
            </p:spPr>
            <p:txBody>
              <a:bodyPr/>
              <a:lstStyle/>
              <a:p>
                <a:r>
                  <a:rPr lang="en-GB">
                    <a:noFill/>
                  </a:rPr>
                  <a:t> </a:t>
                </a:r>
              </a:p>
            </p:txBody>
          </p:sp>
        </mc:Fallback>
      </mc:AlternateContent>
      <p:sp>
        <p:nvSpPr>
          <p:cNvPr id="43" name="Content Placeholder 33"/>
          <p:cNvSpPr txBox="1">
            <a:spLocks/>
          </p:cNvSpPr>
          <p:nvPr/>
        </p:nvSpPr>
        <p:spPr>
          <a:xfrm>
            <a:off x="122426" y="1981200"/>
            <a:ext cx="3429000" cy="121920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Font typeface="Wingdings" pitchFamily="-48" charset="2"/>
              <a:buNone/>
              <a:defRPr/>
            </a:pPr>
            <a:r>
              <a:rPr lang="en-GB" sz="1800" b="1" i="1" dirty="0">
                <a:solidFill>
                  <a:srgbClr val="FF0000"/>
                </a:solidFill>
              </a:rPr>
              <a:t>R/Q</a:t>
            </a:r>
            <a:r>
              <a:rPr lang="en-GB" sz="1800" b="1" dirty="0">
                <a:solidFill>
                  <a:schemeClr val="bg1">
                    <a:lumMod val="50000"/>
                  </a:schemeClr>
                </a:solidFill>
              </a:rPr>
              <a:t> measures the interaction of the cavity with the beam</a:t>
            </a:r>
            <a:r>
              <a:rPr lang="en-GB" sz="2400" b="1" dirty="0">
                <a:solidFill>
                  <a:schemeClr val="bg1">
                    <a:lumMod val="50000"/>
                  </a:schemeClr>
                </a:solidFill>
              </a:rPr>
              <a:t>:</a:t>
            </a:r>
          </a:p>
        </p:txBody>
      </p:sp>
      <p:sp>
        <p:nvSpPr>
          <p:cNvPr id="47" name="Content Placeholder 33"/>
          <p:cNvSpPr txBox="1">
            <a:spLocks/>
          </p:cNvSpPr>
          <p:nvPr/>
        </p:nvSpPr>
        <p:spPr>
          <a:xfrm>
            <a:off x="204087" y="1066800"/>
            <a:ext cx="2765614" cy="457200"/>
          </a:xfrm>
          <a:prstGeom prst="rect">
            <a:avLst/>
          </a:prstGeom>
        </p:spPr>
        <p:txBody>
          <a:bodyP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buFont typeface="Wingdings" pitchFamily="-48" charset="2"/>
              <a:buNone/>
              <a:defRPr/>
            </a:pPr>
            <a:r>
              <a:rPr lang="en-GB" sz="1800" b="1" dirty="0">
                <a:solidFill>
                  <a:srgbClr val="FF0000"/>
                </a:solidFill>
              </a:rPr>
              <a:t>shunt impedance </a:t>
            </a:r>
            <a:r>
              <a:rPr lang="en-GB" sz="1800" b="1" i="1" dirty="0">
                <a:solidFill>
                  <a:srgbClr val="FF0000"/>
                </a:solidFill>
              </a:rPr>
              <a:t>R</a:t>
            </a:r>
            <a:r>
              <a:rPr lang="en-GB" sz="1800" b="1" dirty="0">
                <a:solidFill>
                  <a:srgbClr val="FF0000"/>
                </a:solidFill>
              </a:rPr>
              <a:t>:</a:t>
            </a:r>
            <a:endParaRPr lang="en-GB" sz="1800" b="1" dirty="0">
              <a:solidFill>
                <a:schemeClr val="bg1">
                  <a:lumMod val="50000"/>
                </a:schemeClr>
              </a:solidFill>
            </a:endParaRPr>
          </a:p>
        </p:txBody>
      </p:sp>
      <p:sp>
        <p:nvSpPr>
          <p:cNvPr id="6" name="TextBox 5">
            <a:extLst>
              <a:ext uri="{FF2B5EF4-FFF2-40B4-BE49-F238E27FC236}">
                <a16:creationId xmlns:a16="http://schemas.microsoft.com/office/drawing/2014/main" id="{0B9A8A2E-044B-4F63-A76B-AEFB3BFE8DA4}"/>
              </a:ext>
            </a:extLst>
          </p:cNvPr>
          <p:cNvSpPr txBox="1"/>
          <p:nvPr/>
        </p:nvSpPr>
        <p:spPr>
          <a:xfrm>
            <a:off x="7215666" y="2118061"/>
            <a:ext cx="1394934" cy="369332"/>
          </a:xfrm>
          <a:prstGeom prst="rect">
            <a:avLst/>
          </a:prstGeom>
          <a:noFill/>
        </p:spPr>
        <p:txBody>
          <a:bodyPr wrap="none" rtlCol="0">
            <a:spAutoFit/>
          </a:bodyPr>
          <a:lstStyle/>
          <a:p>
            <a:r>
              <a:rPr lang="el-GR" dirty="0">
                <a:latin typeface="Cambria" panose="02040503050406030204" pitchFamily="18" charset="0"/>
                <a:ea typeface="Cambria" panose="02040503050406030204" pitchFamily="18" charset="0"/>
              </a:rPr>
              <a:t>η</a:t>
            </a:r>
            <a:r>
              <a:rPr lang="en-US" dirty="0">
                <a:latin typeface="Cambria" panose="02040503050406030204" pitchFamily="18" charset="0"/>
                <a:ea typeface="Cambria" panose="02040503050406030204" pitchFamily="18" charset="0"/>
              </a:rPr>
              <a:t>= 377 Ohm</a:t>
            </a:r>
            <a:endParaRPr lang="en-GB" dirty="0"/>
          </a:p>
        </p:txBody>
      </p:sp>
      <p:sp>
        <p:nvSpPr>
          <p:cNvPr id="7" name="Footer Placeholder 6">
            <a:extLst>
              <a:ext uri="{FF2B5EF4-FFF2-40B4-BE49-F238E27FC236}">
                <a16:creationId xmlns:a16="http://schemas.microsoft.com/office/drawing/2014/main" id="{FD9CC771-C008-49D2-B115-788B863064AA}"/>
              </a:ext>
            </a:extLst>
          </p:cNvPr>
          <p:cNvSpPr>
            <a:spLocks noGrp="1"/>
          </p:cNvSpPr>
          <p:nvPr>
            <p:ph type="ftr" sz="quarter" idx="11"/>
          </p:nvPr>
        </p:nvSpPr>
        <p:spPr/>
        <p:txBody>
          <a:bodyPr/>
          <a:lstStyle/>
          <a:p>
            <a:r>
              <a:rPr lang="en-GB"/>
              <a:t>JUAS  2021: SC RF  - Caspers/Wendt/Bozzolan/Calatroni</a:t>
            </a:r>
            <a:endParaRPr lang="en-GB" dirty="0"/>
          </a:p>
        </p:txBody>
      </p:sp>
      <p:sp>
        <p:nvSpPr>
          <p:cNvPr id="5" name="Date Placeholder 4">
            <a:extLst>
              <a:ext uri="{FF2B5EF4-FFF2-40B4-BE49-F238E27FC236}">
                <a16:creationId xmlns:a16="http://schemas.microsoft.com/office/drawing/2014/main" id="{A18C1123-FDA3-446B-9465-31AAD5CE963A}"/>
              </a:ext>
            </a:extLst>
          </p:cNvPr>
          <p:cNvSpPr>
            <a:spLocks noGrp="1"/>
          </p:cNvSpPr>
          <p:nvPr>
            <p:ph type="dt" sz="half" idx="10"/>
          </p:nvPr>
        </p:nvSpPr>
        <p:spPr/>
        <p:txBody>
          <a:bodyPr/>
          <a:lstStyle/>
          <a:p>
            <a:r>
              <a:rPr lang="en-US"/>
              <a:t>Feb 2021</a:t>
            </a:r>
            <a:endParaRPr lang="en-GB" dirty="0"/>
          </a:p>
        </p:txBody>
      </p:sp>
      <p:sp>
        <p:nvSpPr>
          <p:cNvPr id="8" name="TextBox 7">
            <a:extLst>
              <a:ext uri="{FF2B5EF4-FFF2-40B4-BE49-F238E27FC236}">
                <a16:creationId xmlns:a16="http://schemas.microsoft.com/office/drawing/2014/main" id="{17FEFB73-216E-45E3-9B67-C42C5DD6AB65}"/>
              </a:ext>
            </a:extLst>
          </p:cNvPr>
          <p:cNvSpPr txBox="1"/>
          <p:nvPr/>
        </p:nvSpPr>
        <p:spPr>
          <a:xfrm>
            <a:off x="152166" y="1346994"/>
            <a:ext cx="3639394" cy="369332"/>
          </a:xfrm>
          <a:prstGeom prst="rect">
            <a:avLst/>
          </a:prstGeom>
          <a:noFill/>
        </p:spPr>
        <p:txBody>
          <a:bodyPr wrap="none" rtlCol="0">
            <a:spAutoFit/>
          </a:bodyPr>
          <a:lstStyle/>
          <a:p>
            <a:r>
              <a:rPr lang="en-US" dirty="0" err="1"/>
              <a:t>V</a:t>
            </a:r>
            <a:r>
              <a:rPr lang="en-US" baseline="-25000" dirty="0" err="1"/>
              <a:t>a</a:t>
            </a:r>
            <a:r>
              <a:rPr lang="en-US" dirty="0"/>
              <a:t>=accelerating voltage, circuit definition</a:t>
            </a:r>
            <a:endParaRPr lang="en-GB" dirty="0"/>
          </a:p>
        </p:txBody>
      </p:sp>
      <p:sp>
        <p:nvSpPr>
          <p:cNvPr id="9" name="TextBox 8">
            <a:extLst>
              <a:ext uri="{FF2B5EF4-FFF2-40B4-BE49-F238E27FC236}">
                <a16:creationId xmlns:a16="http://schemas.microsoft.com/office/drawing/2014/main" id="{9B302E44-8F05-48E7-8E8D-6DE095466676}"/>
              </a:ext>
            </a:extLst>
          </p:cNvPr>
          <p:cNvSpPr txBox="1"/>
          <p:nvPr/>
        </p:nvSpPr>
        <p:spPr>
          <a:xfrm>
            <a:off x="6389438" y="835167"/>
            <a:ext cx="2775312" cy="1200329"/>
          </a:xfrm>
          <a:prstGeom prst="rect">
            <a:avLst/>
          </a:prstGeom>
          <a:noFill/>
        </p:spPr>
        <p:txBody>
          <a:bodyPr wrap="none" rtlCol="0">
            <a:spAutoFit/>
          </a:bodyPr>
          <a:lstStyle/>
          <a:p>
            <a:r>
              <a:rPr lang="el-GR" dirty="0">
                <a:latin typeface="Cambria" panose="02040503050406030204" pitchFamily="18" charset="0"/>
                <a:ea typeface="Cambria" panose="02040503050406030204" pitchFamily="18" charset="0"/>
              </a:rPr>
              <a:t>η</a:t>
            </a:r>
            <a:r>
              <a:rPr lang="en-US" dirty="0">
                <a:latin typeface="Cambria" panose="02040503050406030204" pitchFamily="18" charset="0"/>
                <a:ea typeface="Cambria" panose="02040503050406030204" pitchFamily="18" charset="0"/>
              </a:rPr>
              <a:t> </a:t>
            </a:r>
            <a:r>
              <a:rPr lang="en-US" dirty="0"/>
              <a:t>is used for the free space</a:t>
            </a:r>
          </a:p>
          <a:p>
            <a:r>
              <a:rPr lang="en-US" dirty="0"/>
              <a:t>impedance here, not efficiency </a:t>
            </a:r>
          </a:p>
          <a:p>
            <a:r>
              <a:rPr lang="en-US" sz="1600" i="1" dirty="0">
                <a:latin typeface="Helvetica" panose="020B0604020202020204" pitchFamily="34" charset="0"/>
                <a:cs typeface="Helvetica" panose="020B0604020202020204" pitchFamily="34" charset="0"/>
              </a:rPr>
              <a:t>W</a:t>
            </a:r>
            <a:r>
              <a:rPr lang="en-US" dirty="0"/>
              <a:t> stands for stored energy</a:t>
            </a:r>
          </a:p>
          <a:p>
            <a:r>
              <a:rPr lang="en-US" dirty="0"/>
              <a:t>in the cavity here</a:t>
            </a:r>
          </a:p>
        </p:txBody>
      </p:sp>
    </p:spTree>
    <p:extLst>
      <p:ext uri="{BB962C8B-B14F-4D97-AF65-F5344CB8AC3E}">
        <p14:creationId xmlns:p14="http://schemas.microsoft.com/office/powerpoint/2010/main" val="1187596267"/>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p:txBody>
          <a:bodyPr/>
          <a:lstStyle/>
          <a:p>
            <a:pPr>
              <a:defRPr/>
            </a:pPr>
            <a:fld id="{EE9D57D1-C4B4-4EB5-B660-C61AA299F487}" type="slidenum">
              <a:rPr lang="en-US" smtClean="0"/>
              <a:pPr>
                <a:defRPr/>
              </a:pPr>
              <a:t>76</a:t>
            </a:fld>
            <a:endParaRPr lang="en-US" dirty="0"/>
          </a:p>
        </p:txBody>
      </p:sp>
      <p:sp>
        <p:nvSpPr>
          <p:cNvPr id="19458" name="Rectangle 2"/>
          <p:cNvSpPr>
            <a:spLocks noGrp="1" noChangeArrowheads="1"/>
          </p:cNvSpPr>
          <p:nvPr>
            <p:ph type="title" idx="4294967295"/>
          </p:nvPr>
        </p:nvSpPr>
        <p:spPr>
          <a:xfrm>
            <a:off x="1219200" y="-8164"/>
            <a:ext cx="7072312" cy="762000"/>
          </a:xfrm>
        </p:spPr>
        <p:txBody>
          <a:bodyPr>
            <a:normAutofit fontScale="90000"/>
          </a:bodyPr>
          <a:lstStyle/>
          <a:p>
            <a:pPr eaLnBrk="1" hangingPunct="1"/>
            <a:r>
              <a:rPr lang="en-GB" dirty="0"/>
              <a:t>Cavity characteristics - Summary</a:t>
            </a:r>
          </a:p>
        </p:txBody>
      </p:sp>
      <p:graphicFrame>
        <p:nvGraphicFramePr>
          <p:cNvPr id="11" name="Table 10"/>
          <p:cNvGraphicFramePr>
            <a:graphicFrameLocks noGrp="1"/>
          </p:cNvGraphicFramePr>
          <p:nvPr>
            <p:extLst>
              <p:ext uri="{D42A27DB-BD31-4B8C-83A1-F6EECF244321}">
                <p14:modId xmlns:p14="http://schemas.microsoft.com/office/powerpoint/2010/main" val="1075692083"/>
              </p:ext>
            </p:extLst>
          </p:nvPr>
        </p:nvGraphicFramePr>
        <p:xfrm>
          <a:off x="304800" y="654917"/>
          <a:ext cx="8534399" cy="566551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1605792">
                  <a:extLst>
                    <a:ext uri="{9D8B030D-6E8A-4147-A177-3AD203B41FA5}">
                      <a16:colId xmlns:a16="http://schemas.microsoft.com/office/drawing/2014/main" val="20001"/>
                    </a:ext>
                  </a:extLst>
                </a:gridCol>
                <a:gridCol w="1957430">
                  <a:extLst>
                    <a:ext uri="{9D8B030D-6E8A-4147-A177-3AD203B41FA5}">
                      <a16:colId xmlns:a16="http://schemas.microsoft.com/office/drawing/2014/main" val="20002"/>
                    </a:ext>
                  </a:extLst>
                </a:gridCol>
                <a:gridCol w="1722540">
                  <a:extLst>
                    <a:ext uri="{9D8B030D-6E8A-4147-A177-3AD203B41FA5}">
                      <a16:colId xmlns:a16="http://schemas.microsoft.com/office/drawing/2014/main" val="20003"/>
                    </a:ext>
                  </a:extLst>
                </a:gridCol>
                <a:gridCol w="1800837">
                  <a:extLst>
                    <a:ext uri="{9D8B030D-6E8A-4147-A177-3AD203B41FA5}">
                      <a16:colId xmlns:a16="http://schemas.microsoft.com/office/drawing/2014/main" val="20004"/>
                    </a:ext>
                  </a:extLst>
                </a:gridCol>
              </a:tblGrid>
              <a:tr h="510738">
                <a:tc>
                  <a:txBody>
                    <a:bodyPr/>
                    <a:lstStyle/>
                    <a:p>
                      <a:pPr algn="ctr"/>
                      <a:r>
                        <a:rPr lang="en-GB" sz="1400" dirty="0"/>
                        <a:t>Symbol</a:t>
                      </a:r>
                    </a:p>
                  </a:txBody>
                  <a:tcPr anchor="ctr"/>
                </a:tc>
                <a:tc>
                  <a:txBody>
                    <a:bodyPr/>
                    <a:lstStyle/>
                    <a:p>
                      <a:pPr algn="ctr"/>
                      <a:r>
                        <a:rPr lang="en-GB" sz="1400" dirty="0"/>
                        <a:t>Name</a:t>
                      </a:r>
                    </a:p>
                  </a:txBody>
                  <a:tcPr anchor="ctr"/>
                </a:tc>
                <a:tc>
                  <a:txBody>
                    <a:bodyPr/>
                    <a:lstStyle/>
                    <a:p>
                      <a:pPr algn="ctr"/>
                      <a:r>
                        <a:rPr lang="en-GB" sz="1400" dirty="0"/>
                        <a:t>Definition</a:t>
                      </a:r>
                    </a:p>
                  </a:txBody>
                  <a:tcPr anchor="ctr"/>
                </a:tc>
                <a:tc>
                  <a:txBody>
                    <a:bodyPr/>
                    <a:lstStyle/>
                    <a:p>
                      <a:pPr algn="ctr"/>
                      <a:r>
                        <a:rPr lang="en-GB" sz="1400" dirty="0"/>
                        <a:t>Pillbox cavity</a:t>
                      </a:r>
                    </a:p>
                    <a:p>
                      <a:pPr algn="ctr"/>
                      <a:r>
                        <a:rPr lang="en-GB" sz="1400" dirty="0"/>
                        <a:t>[0.35 GHz, 4.2 K, Nb]</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Accelerating cavity</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[0.35 GHz, 4.2 K, Nb]</a:t>
                      </a:r>
                    </a:p>
                  </a:txBody>
                  <a:tcPr anchor="ctr"/>
                </a:tc>
                <a:extLst>
                  <a:ext uri="{0D108BD9-81ED-4DB2-BD59-A6C34878D82A}">
                    <a16:rowId xmlns:a16="http://schemas.microsoft.com/office/drawing/2014/main" val="10000"/>
                  </a:ext>
                </a:extLst>
              </a:tr>
              <a:tr h="510738">
                <a:tc>
                  <a:txBody>
                    <a:bodyPr/>
                    <a:lstStyle/>
                    <a:p>
                      <a:pPr algn="ctr"/>
                      <a:r>
                        <a:rPr lang="en-GB" sz="1400" dirty="0"/>
                        <a:t>E</a:t>
                      </a:r>
                      <a:r>
                        <a:rPr lang="en-GB" sz="1400" baseline="-25000" dirty="0"/>
                        <a:t>p</a:t>
                      </a:r>
                      <a:r>
                        <a:rPr lang="en-GB" sz="1400" dirty="0"/>
                        <a:t>/E</a:t>
                      </a:r>
                      <a:r>
                        <a:rPr lang="en-GB" sz="1400" baseline="-25000" dirty="0"/>
                        <a:t>a</a:t>
                      </a:r>
                    </a:p>
                  </a:txBody>
                  <a:tcPr anchor="ctr"/>
                </a:tc>
                <a:tc>
                  <a:txBody>
                    <a:bodyPr/>
                    <a:lstStyle/>
                    <a:p>
                      <a:pPr algn="ctr"/>
                      <a:r>
                        <a:rPr lang="en-GB" sz="1400" dirty="0"/>
                        <a:t>Peak</a:t>
                      </a:r>
                      <a:r>
                        <a:rPr lang="en-GB" sz="1400" baseline="0" dirty="0"/>
                        <a:t> normalized surface electric field</a:t>
                      </a:r>
                      <a:endParaRPr lang="en-GB" sz="1400" dirty="0"/>
                    </a:p>
                  </a:txBody>
                  <a:tcPr anchor="ctr"/>
                </a:tc>
                <a:tc>
                  <a:txBody>
                    <a:bodyPr/>
                    <a:lstStyle/>
                    <a:p>
                      <a:pPr algn="ctr"/>
                      <a:endParaRPr lang="en-GB" sz="1400" dirty="0"/>
                    </a:p>
                  </a:txBody>
                  <a:tcPr anchor="ctr"/>
                </a:tc>
                <a:tc>
                  <a:txBody>
                    <a:bodyPr/>
                    <a:lstStyle/>
                    <a:p>
                      <a:pPr algn="ctr"/>
                      <a:r>
                        <a:rPr lang="en-GB" sz="1400" dirty="0"/>
                        <a:t>1.6</a:t>
                      </a:r>
                    </a:p>
                  </a:txBody>
                  <a:tcPr anchor="ctr"/>
                </a:tc>
                <a:tc>
                  <a:txBody>
                    <a:bodyPr/>
                    <a:lstStyle/>
                    <a:p>
                      <a:pPr algn="ctr"/>
                      <a:r>
                        <a:rPr lang="en-GB" sz="1400" dirty="0"/>
                        <a:t>2</a:t>
                      </a:r>
                    </a:p>
                  </a:txBody>
                  <a:tcPr anchor="ctr"/>
                </a:tc>
                <a:extLst>
                  <a:ext uri="{0D108BD9-81ED-4DB2-BD59-A6C34878D82A}">
                    <a16:rowId xmlns:a16="http://schemas.microsoft.com/office/drawing/2014/main" val="10001"/>
                  </a:ext>
                </a:extLst>
              </a:tr>
              <a:tr h="7210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B</a:t>
                      </a:r>
                      <a:r>
                        <a:rPr lang="en-GB" sz="1400" baseline="-25000" dirty="0"/>
                        <a:t>p</a:t>
                      </a:r>
                      <a:r>
                        <a:rPr lang="en-GB" sz="1400" dirty="0"/>
                        <a:t>/E</a:t>
                      </a:r>
                      <a:r>
                        <a:rPr lang="en-GB" sz="1400" baseline="-25000" dirty="0"/>
                        <a:t>a </a:t>
                      </a:r>
                      <a:r>
                        <a:rPr lang="en-GB" sz="1400" baseline="0" dirty="0"/>
                        <a:t>[mT/(MV/m)]</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Peak</a:t>
                      </a:r>
                      <a:r>
                        <a:rPr lang="en-GB" sz="1400" baseline="0" dirty="0"/>
                        <a:t> normalized surface magnetic field</a:t>
                      </a:r>
                      <a:endParaRPr lang="en-GB" sz="1400" dirty="0"/>
                    </a:p>
                  </a:txBody>
                  <a:tcPr anchor="ctr"/>
                </a:tc>
                <a:tc>
                  <a:txBody>
                    <a:bodyPr/>
                    <a:lstStyle/>
                    <a:p>
                      <a:pPr algn="ctr"/>
                      <a:endParaRPr lang="en-GB" sz="1400" dirty="0"/>
                    </a:p>
                  </a:txBody>
                  <a:tcPr anchor="ctr"/>
                </a:tc>
                <a:tc>
                  <a:txBody>
                    <a:bodyPr/>
                    <a:lstStyle/>
                    <a:p>
                      <a:pPr algn="ctr"/>
                      <a:r>
                        <a:rPr lang="en-GB" sz="1400" dirty="0"/>
                        <a:t>3.1</a:t>
                      </a:r>
                    </a:p>
                  </a:txBody>
                  <a:tcPr anchor="ctr"/>
                </a:tc>
                <a:tc>
                  <a:txBody>
                    <a:bodyPr/>
                    <a:lstStyle/>
                    <a:p>
                      <a:pPr algn="ctr"/>
                      <a:r>
                        <a:rPr lang="en-GB" sz="1400" dirty="0"/>
                        <a:t>4</a:t>
                      </a:r>
                    </a:p>
                  </a:txBody>
                  <a:tcPr anchor="ctr"/>
                </a:tc>
                <a:extLst>
                  <a:ext uri="{0D108BD9-81ED-4DB2-BD59-A6C34878D82A}">
                    <a16:rowId xmlns:a16="http://schemas.microsoft.com/office/drawing/2014/main" val="10002"/>
                  </a:ext>
                </a:extLst>
              </a:tr>
              <a:tr h="3004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R</a:t>
                      </a:r>
                      <a:r>
                        <a:rPr lang="en-GB" sz="1400" baseline="-25000" dirty="0"/>
                        <a:t>s</a:t>
                      </a:r>
                      <a:r>
                        <a:rPr lang="en-GB" sz="1400" dirty="0"/>
                        <a:t> [n</a:t>
                      </a:r>
                      <a:r>
                        <a:rPr lang="en-GB" sz="1400" dirty="0">
                          <a:latin typeface="Symbol" pitchFamily="18" charset="2"/>
                        </a:rPr>
                        <a:t>W</a:t>
                      </a:r>
                      <a:r>
                        <a:rPr lang="en-GB" sz="1400" dirty="0"/>
                        <a:t>]</a:t>
                      </a:r>
                    </a:p>
                  </a:txBody>
                  <a:tcPr anchor="ctr"/>
                </a:tc>
                <a:tc>
                  <a:txBody>
                    <a:bodyPr/>
                    <a:lstStyle/>
                    <a:p>
                      <a:pPr algn="ctr"/>
                      <a:r>
                        <a:rPr lang="en-GB" sz="1400" dirty="0"/>
                        <a:t>Surface resistance</a:t>
                      </a:r>
                    </a:p>
                  </a:txBody>
                  <a:tcPr anchor="ctr"/>
                </a:tc>
                <a:tc>
                  <a:txBody>
                    <a:bodyPr/>
                    <a:lstStyle/>
                    <a:p>
                      <a:pPr algn="ctr"/>
                      <a:r>
                        <a:rPr lang="en-GB" sz="1400" dirty="0"/>
                        <a:t>E</a:t>
                      </a:r>
                      <a:r>
                        <a:rPr lang="en-GB" sz="1400" baseline="-25000" dirty="0"/>
                        <a:t>x</a:t>
                      </a:r>
                      <a:r>
                        <a:rPr lang="en-GB" sz="1400" dirty="0"/>
                        <a:t>/H</a:t>
                      </a:r>
                      <a:r>
                        <a:rPr lang="en-GB" sz="1400" baseline="-25000" dirty="0"/>
                        <a:t>y</a:t>
                      </a:r>
                    </a:p>
                  </a:txBody>
                  <a:tcPr anchor="ctr"/>
                </a:tc>
                <a:tc>
                  <a:txBody>
                    <a:bodyPr/>
                    <a:lstStyle/>
                    <a:p>
                      <a:pPr algn="ctr"/>
                      <a:r>
                        <a:rPr lang="en-GB" sz="1400" dirty="0"/>
                        <a:t>40</a:t>
                      </a:r>
                      <a:endParaRPr lang="en-GB" sz="1400" baseline="300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40</a:t>
                      </a:r>
                      <a:endParaRPr lang="en-GB" sz="1400" baseline="30000" dirty="0"/>
                    </a:p>
                  </a:txBody>
                  <a:tcPr anchor="ctr"/>
                </a:tc>
                <a:extLst>
                  <a:ext uri="{0D108BD9-81ED-4DB2-BD59-A6C34878D82A}">
                    <a16:rowId xmlns:a16="http://schemas.microsoft.com/office/drawing/2014/main" val="10003"/>
                  </a:ext>
                </a:extLst>
              </a:tr>
              <a:tr h="300434">
                <a:tc>
                  <a:txBody>
                    <a:bodyPr/>
                    <a:lstStyle/>
                    <a:p>
                      <a:pPr algn="ctr"/>
                      <a:r>
                        <a:rPr lang="en-GB" sz="1400" dirty="0"/>
                        <a:t>h [m]</a:t>
                      </a:r>
                    </a:p>
                  </a:txBody>
                  <a:tcPr anchor="ctr"/>
                </a:tc>
                <a:tc>
                  <a:txBody>
                    <a:bodyPr/>
                    <a:lstStyle/>
                    <a:p>
                      <a:pPr algn="ctr"/>
                      <a:r>
                        <a:rPr lang="en-GB" sz="1400" dirty="0"/>
                        <a:t>Cavity length</a:t>
                      </a:r>
                    </a:p>
                  </a:txBody>
                  <a:tcPr anchor="ctr"/>
                </a:tc>
                <a:tc>
                  <a:txBody>
                    <a:bodyPr/>
                    <a:lstStyle/>
                    <a:p>
                      <a:pPr algn="ctr"/>
                      <a:r>
                        <a:rPr lang="en-GB" sz="1400" dirty="0"/>
                        <a:t>h </a:t>
                      </a:r>
                      <a:r>
                        <a:rPr lang="en-GB" sz="1400" dirty="0">
                          <a:latin typeface="Cambria" panose="02040503050406030204" pitchFamily="18" charset="0"/>
                          <a:ea typeface="Cambria" panose="02040503050406030204" pitchFamily="18" charset="0"/>
                        </a:rPr>
                        <a:t>≈</a:t>
                      </a:r>
                      <a:r>
                        <a:rPr lang="en-GB" sz="1400" dirty="0">
                          <a:latin typeface="Symbol" pitchFamily="18" charset="2"/>
                        </a:rPr>
                        <a:t>l</a:t>
                      </a:r>
                      <a:r>
                        <a:rPr lang="en-GB" sz="1400" dirty="0"/>
                        <a:t>/2  (often a bit smaller)</a:t>
                      </a:r>
                    </a:p>
                  </a:txBody>
                  <a:tcPr anchor="ctr"/>
                </a:tc>
                <a:tc>
                  <a:txBody>
                    <a:bodyPr/>
                    <a:lstStyle/>
                    <a:p>
                      <a:pPr algn="ctr"/>
                      <a:r>
                        <a:rPr lang="en-GB" sz="1400" dirty="0"/>
                        <a:t>0.43</a:t>
                      </a:r>
                    </a:p>
                  </a:txBody>
                  <a:tcPr anchor="ctr"/>
                </a:tc>
                <a:tc>
                  <a:txBody>
                    <a:bodyPr/>
                    <a:lstStyle/>
                    <a:p>
                      <a:pPr algn="ctr"/>
                      <a:r>
                        <a:rPr lang="en-GB" sz="1400" dirty="0"/>
                        <a:t>0.43</a:t>
                      </a:r>
                    </a:p>
                  </a:txBody>
                  <a:tcPr anchor="ctr"/>
                </a:tc>
                <a:extLst>
                  <a:ext uri="{0D108BD9-81ED-4DB2-BD59-A6C34878D82A}">
                    <a16:rowId xmlns:a16="http://schemas.microsoft.com/office/drawing/2014/main" val="10004"/>
                  </a:ext>
                </a:extLst>
              </a:tr>
              <a:tr h="36911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E</a:t>
                      </a:r>
                      <a:r>
                        <a:rPr lang="en-GB" sz="1400" baseline="-25000" dirty="0"/>
                        <a:t>a</a:t>
                      </a:r>
                      <a:r>
                        <a:rPr lang="en-GB" sz="1400" dirty="0"/>
                        <a:t> [MV/m]</a:t>
                      </a:r>
                    </a:p>
                  </a:txBody>
                  <a:tcPr anchor="ctr"/>
                </a:tc>
                <a:tc>
                  <a:txBody>
                    <a:bodyPr/>
                    <a:lstStyle/>
                    <a:p>
                      <a:pPr algn="ctr"/>
                      <a:r>
                        <a:rPr lang="en-GB" sz="1400" dirty="0"/>
                        <a:t>Accelerating gradient</a:t>
                      </a:r>
                    </a:p>
                  </a:txBody>
                  <a:tcPr anchor="ctr"/>
                </a:tc>
                <a:tc>
                  <a:txBody>
                    <a:bodyPr/>
                    <a:lstStyle/>
                    <a:p>
                      <a:pPr algn="ctr"/>
                      <a:r>
                        <a:rPr lang="en-GB" sz="1400" dirty="0"/>
                        <a:t>Energy gain/length</a:t>
                      </a:r>
                    </a:p>
                  </a:txBody>
                  <a:tcPr anchor="ctr"/>
                </a:tc>
                <a:tc>
                  <a:txBody>
                    <a:bodyPr/>
                    <a:lstStyle/>
                    <a:p>
                      <a:pPr algn="ctr"/>
                      <a:r>
                        <a:rPr lang="en-GB" sz="1400" dirty="0"/>
                        <a:t>10</a:t>
                      </a:r>
                    </a:p>
                  </a:txBody>
                  <a:tcPr anchor="ctr"/>
                </a:tc>
                <a:tc>
                  <a:txBody>
                    <a:bodyPr/>
                    <a:lstStyle/>
                    <a:p>
                      <a:pPr algn="ctr"/>
                      <a:r>
                        <a:rPr lang="en-GB" sz="1400" dirty="0"/>
                        <a:t>10</a:t>
                      </a:r>
                    </a:p>
                  </a:txBody>
                  <a:tcPr anchor="ctr"/>
                </a:tc>
                <a:extLst>
                  <a:ext uri="{0D108BD9-81ED-4DB2-BD59-A6C34878D82A}">
                    <a16:rowId xmlns:a16="http://schemas.microsoft.com/office/drawing/2014/main" val="10005"/>
                  </a:ext>
                </a:extLst>
              </a:tr>
              <a:tr h="300434">
                <a:tc>
                  <a:txBody>
                    <a:bodyPr/>
                    <a:lstStyle/>
                    <a:p>
                      <a:pPr algn="ctr"/>
                      <a:r>
                        <a:rPr lang="en-GB" sz="1400" dirty="0"/>
                        <a:t>V [MV]</a:t>
                      </a:r>
                    </a:p>
                  </a:txBody>
                  <a:tcPr anchor="ctr"/>
                </a:tc>
                <a:tc>
                  <a:txBody>
                    <a:bodyPr/>
                    <a:lstStyle/>
                    <a:p>
                      <a:pPr algn="ctr"/>
                      <a:r>
                        <a:rPr lang="en-GB" sz="1400" dirty="0"/>
                        <a:t>Accelerating voltage</a:t>
                      </a:r>
                    </a:p>
                  </a:txBody>
                  <a:tcPr anchor="ctr"/>
                </a:tc>
                <a:tc>
                  <a:txBody>
                    <a:bodyPr/>
                    <a:lstStyle/>
                    <a:p>
                      <a:pPr algn="ctr"/>
                      <a:r>
                        <a:rPr lang="en-GB" sz="1400" dirty="0"/>
                        <a:t>V=E</a:t>
                      </a:r>
                      <a:r>
                        <a:rPr lang="en-GB" sz="1400" baseline="-25000" dirty="0"/>
                        <a:t>a </a:t>
                      </a:r>
                      <a:r>
                        <a:rPr lang="en-GB" sz="1400" dirty="0"/>
                        <a:t>·h</a:t>
                      </a:r>
                    </a:p>
                  </a:txBody>
                  <a:tcPr anchor="ctr"/>
                </a:tc>
                <a:tc>
                  <a:txBody>
                    <a:bodyPr/>
                    <a:lstStyle/>
                    <a:p>
                      <a:pPr algn="ctr"/>
                      <a:r>
                        <a:rPr lang="en-GB" sz="1400" dirty="0"/>
                        <a:t>4.3</a:t>
                      </a:r>
                    </a:p>
                  </a:txBody>
                  <a:tcPr anchor="ctr"/>
                </a:tc>
                <a:tc>
                  <a:txBody>
                    <a:bodyPr/>
                    <a:lstStyle/>
                    <a:p>
                      <a:pPr algn="ctr"/>
                      <a:r>
                        <a:rPr lang="en-GB" sz="1400" dirty="0"/>
                        <a:t>4.3</a:t>
                      </a:r>
                    </a:p>
                  </a:txBody>
                  <a:tcPr anchor="ctr"/>
                </a:tc>
                <a:extLst>
                  <a:ext uri="{0D108BD9-81ED-4DB2-BD59-A6C34878D82A}">
                    <a16:rowId xmlns:a16="http://schemas.microsoft.com/office/drawing/2014/main" val="10006"/>
                  </a:ext>
                </a:extLst>
              </a:tr>
              <a:tr h="300434">
                <a:tc>
                  <a:txBody>
                    <a:bodyPr/>
                    <a:lstStyle/>
                    <a:p>
                      <a:pPr algn="ctr"/>
                      <a:r>
                        <a:rPr lang="en-GB" sz="1400" dirty="0"/>
                        <a:t>G [</a:t>
                      </a:r>
                      <a:r>
                        <a:rPr lang="en-GB" sz="1400" dirty="0">
                          <a:latin typeface="Symbol" pitchFamily="18" charset="2"/>
                        </a:rPr>
                        <a:t>W</a:t>
                      </a:r>
                      <a:r>
                        <a:rPr lang="en-GB" sz="1400" dirty="0"/>
                        <a:t>]</a:t>
                      </a:r>
                    </a:p>
                  </a:txBody>
                  <a:tcPr anchor="ctr"/>
                </a:tc>
                <a:tc>
                  <a:txBody>
                    <a:bodyPr/>
                    <a:lstStyle/>
                    <a:p>
                      <a:pPr algn="ctr"/>
                      <a:r>
                        <a:rPr lang="en-GB" sz="1400" dirty="0"/>
                        <a:t>Geometry factor</a:t>
                      </a:r>
                    </a:p>
                  </a:txBody>
                  <a:tcPr anchor="ctr"/>
                </a:tc>
                <a:tc>
                  <a:txBody>
                    <a:bodyPr/>
                    <a:lstStyle/>
                    <a:p>
                      <a:pPr algn="ctr"/>
                      <a:r>
                        <a:rPr lang="en-GB" sz="1400" dirty="0"/>
                        <a:t>G=</a:t>
                      </a:r>
                      <a:r>
                        <a:rPr lang="en-GB" sz="1400" dirty="0" err="1"/>
                        <a:t>R</a:t>
                      </a:r>
                      <a:r>
                        <a:rPr lang="en-GB" sz="1400" baseline="-25000" dirty="0" err="1"/>
                        <a:t>s</a:t>
                      </a:r>
                      <a:r>
                        <a:rPr lang="en-GB" sz="1400" dirty="0" err="1"/>
                        <a:t>·Q</a:t>
                      </a:r>
                      <a:r>
                        <a:rPr lang="en-GB" sz="1400" dirty="0"/>
                        <a:t>; 226 for L/a=1</a:t>
                      </a:r>
                    </a:p>
                  </a:txBody>
                  <a:tcPr anchor="ctr"/>
                </a:tc>
                <a:tc>
                  <a:txBody>
                    <a:bodyPr/>
                    <a:lstStyle/>
                    <a:p>
                      <a:pPr algn="ctr"/>
                      <a:r>
                        <a:rPr lang="en-US" sz="1400" dirty="0"/>
                        <a:t>2</a:t>
                      </a:r>
                      <a:r>
                        <a:rPr lang="en-GB" sz="1400" dirty="0"/>
                        <a:t>60 (example)</a:t>
                      </a:r>
                    </a:p>
                  </a:txBody>
                  <a:tcPr anchor="ctr"/>
                </a:tc>
                <a:tc>
                  <a:txBody>
                    <a:bodyPr/>
                    <a:lstStyle/>
                    <a:p>
                      <a:pPr algn="ctr"/>
                      <a:r>
                        <a:rPr lang="en-GB" sz="1400" dirty="0"/>
                        <a:t>275(example)</a:t>
                      </a:r>
                    </a:p>
                  </a:txBody>
                  <a:tcPr anchor="ctr"/>
                </a:tc>
                <a:extLst>
                  <a:ext uri="{0D108BD9-81ED-4DB2-BD59-A6C34878D82A}">
                    <a16:rowId xmlns:a16="http://schemas.microsoft.com/office/drawing/2014/main" val="10007"/>
                  </a:ext>
                </a:extLst>
              </a:tr>
              <a:tr h="300434">
                <a:tc>
                  <a:txBody>
                    <a:bodyPr/>
                    <a:lstStyle/>
                    <a:p>
                      <a:pPr algn="ctr"/>
                      <a:r>
                        <a:rPr lang="en-GB" sz="1400" dirty="0"/>
                        <a:t>Q [10</a:t>
                      </a:r>
                      <a:r>
                        <a:rPr lang="en-GB" sz="1400" baseline="30000" dirty="0"/>
                        <a:t>9</a:t>
                      </a:r>
                      <a:r>
                        <a:rPr lang="en-GB" sz="1400" dirty="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Quality</a:t>
                      </a:r>
                      <a:r>
                        <a:rPr lang="en-GB" sz="1400" baseline="0" dirty="0"/>
                        <a:t> factor</a:t>
                      </a:r>
                      <a:endParaRPr lang="en-GB" sz="1400" dirty="0"/>
                    </a:p>
                  </a:txBody>
                  <a:tcPr anchor="ctr"/>
                </a:tc>
                <a:tc>
                  <a:txBody>
                    <a:bodyPr/>
                    <a:lstStyle/>
                    <a:p>
                      <a:pPr algn="ctr"/>
                      <a:r>
                        <a:rPr lang="en-GB" sz="1400" dirty="0"/>
                        <a:t>Q=</a:t>
                      </a:r>
                      <a:r>
                        <a:rPr lang="en-GB" sz="1400" dirty="0" err="1">
                          <a:latin typeface="Symbol" pitchFamily="18" charset="2"/>
                        </a:rPr>
                        <a:t>w</a:t>
                      </a:r>
                      <a:r>
                        <a:rPr lang="en-GB" sz="1400" dirty="0" err="1">
                          <a:latin typeface="Cambria" panose="02040503050406030204" pitchFamily="18" charset="0"/>
                          <a:ea typeface="Cambria" panose="02040503050406030204" pitchFamily="18" charset="0"/>
                        </a:rPr>
                        <a:t>W</a:t>
                      </a:r>
                      <a:r>
                        <a:rPr lang="en-GB" sz="1400" dirty="0"/>
                        <a:t>/P</a:t>
                      </a:r>
                    </a:p>
                  </a:txBody>
                  <a:tcPr anchor="ctr"/>
                </a:tc>
                <a:tc>
                  <a:txBody>
                    <a:bodyPr/>
                    <a:lstStyle/>
                    <a:p>
                      <a:pPr algn="ctr"/>
                      <a:r>
                        <a:rPr lang="en-GB" sz="1400" dirty="0"/>
                        <a:t>6.5</a:t>
                      </a:r>
                    </a:p>
                  </a:txBody>
                  <a:tcPr anchor="ctr"/>
                </a:tc>
                <a:tc>
                  <a:txBody>
                    <a:bodyPr/>
                    <a:lstStyle/>
                    <a:p>
                      <a:pPr algn="ctr"/>
                      <a:r>
                        <a:rPr lang="en-GB" sz="1400" dirty="0"/>
                        <a:t>6.9</a:t>
                      </a:r>
                    </a:p>
                  </a:txBody>
                  <a:tcPr anchor="ctr"/>
                </a:tc>
                <a:extLst>
                  <a:ext uri="{0D108BD9-81ED-4DB2-BD59-A6C34878D82A}">
                    <a16:rowId xmlns:a16="http://schemas.microsoft.com/office/drawing/2014/main" val="10008"/>
                  </a:ext>
                </a:extLst>
              </a:tr>
              <a:tr h="300434">
                <a:tc>
                  <a:txBody>
                    <a:bodyPr/>
                    <a:lstStyle/>
                    <a:p>
                      <a:pPr algn="ctr"/>
                      <a:r>
                        <a:rPr lang="en-GB" sz="1400" dirty="0"/>
                        <a:t>R/Q [</a:t>
                      </a:r>
                      <a:r>
                        <a:rPr lang="en-GB" sz="1400" dirty="0">
                          <a:latin typeface="Symbol" pitchFamily="18" charset="2"/>
                        </a:rPr>
                        <a:t>W</a:t>
                      </a:r>
                      <a:r>
                        <a:rPr lang="en-GB" sz="1400" dirty="0"/>
                        <a:t>]</a:t>
                      </a:r>
                    </a:p>
                  </a:txBody>
                  <a:tcPr anchor="ctr"/>
                </a:tc>
                <a:tc>
                  <a:txBody>
                    <a:bodyPr/>
                    <a:lstStyle/>
                    <a:p>
                      <a:pPr algn="ctr"/>
                      <a:r>
                        <a:rPr lang="en-GB" sz="1400" dirty="0"/>
                        <a:t>(R/Q) factor</a:t>
                      </a:r>
                    </a:p>
                  </a:txBody>
                  <a:tcPr anchor="ctr"/>
                </a:tc>
                <a:tc>
                  <a:txBody>
                    <a:bodyPr/>
                    <a:lstStyle/>
                    <a:p>
                      <a:pPr algn="ctr"/>
                      <a:r>
                        <a:rPr lang="en-GB" sz="1400" dirty="0"/>
                        <a:t>(R/Q)=V</a:t>
                      </a:r>
                      <a:r>
                        <a:rPr lang="en-GB" sz="1400" baseline="30000" dirty="0"/>
                        <a:t>2</a:t>
                      </a:r>
                      <a:r>
                        <a:rPr lang="en-GB" sz="1400" dirty="0"/>
                        <a:t>/(2</a:t>
                      </a:r>
                      <a:r>
                        <a:rPr lang="en-GB" sz="1400" dirty="0">
                          <a:latin typeface="Symbol" pitchFamily="18" charset="2"/>
                        </a:rPr>
                        <a:t>w</a:t>
                      </a:r>
                      <a:r>
                        <a:rPr lang="en-GB" sz="1400" dirty="0">
                          <a:latin typeface="Cambria" panose="02040503050406030204" pitchFamily="18" charset="0"/>
                          <a:ea typeface="Cambria" panose="02040503050406030204" pitchFamily="18" charset="0"/>
                        </a:rPr>
                        <a:t>W</a:t>
                      </a:r>
                      <a:r>
                        <a:rPr lang="en-GB" sz="1400" dirty="0"/>
                        <a:t>)</a:t>
                      </a:r>
                    </a:p>
                  </a:txBody>
                  <a:tcPr anchor="ctr"/>
                </a:tc>
                <a:tc>
                  <a:txBody>
                    <a:bodyPr/>
                    <a:lstStyle/>
                    <a:p>
                      <a:pPr algn="ctr"/>
                      <a:r>
                        <a:rPr lang="en-GB" sz="1400" dirty="0"/>
                        <a:t>450</a:t>
                      </a:r>
                    </a:p>
                  </a:txBody>
                  <a:tcPr anchor="ctr"/>
                </a:tc>
                <a:tc>
                  <a:txBody>
                    <a:bodyPr/>
                    <a:lstStyle/>
                    <a:p>
                      <a:pPr algn="ctr"/>
                      <a:r>
                        <a:rPr lang="en-GB" sz="1400" dirty="0"/>
                        <a:t>280</a:t>
                      </a:r>
                    </a:p>
                  </a:txBody>
                  <a:tcPr anchor="ctr"/>
                </a:tc>
                <a:extLst>
                  <a:ext uri="{0D108BD9-81ED-4DB2-BD59-A6C34878D82A}">
                    <a16:rowId xmlns:a16="http://schemas.microsoft.com/office/drawing/2014/main" val="10009"/>
                  </a:ext>
                </a:extLst>
              </a:tr>
              <a:tr h="3004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R [M</a:t>
                      </a:r>
                      <a:r>
                        <a:rPr lang="en-GB" sz="1400" dirty="0">
                          <a:latin typeface="Symbol" pitchFamily="18" charset="2"/>
                        </a:rPr>
                        <a:t>W</a:t>
                      </a:r>
                      <a:r>
                        <a:rPr lang="en-GB" sz="1400" dirty="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Shunt impedance</a:t>
                      </a:r>
                    </a:p>
                  </a:txBody>
                  <a:tcPr anchor="ctr"/>
                </a:tc>
                <a:tc>
                  <a:txBody>
                    <a:bodyPr/>
                    <a:lstStyle/>
                    <a:p>
                      <a:pPr algn="ctr"/>
                      <a:r>
                        <a:rPr lang="en-GB" sz="1400" dirty="0"/>
                        <a:t>R=V</a:t>
                      </a:r>
                      <a:r>
                        <a:rPr lang="en-GB" sz="1400" baseline="30000" dirty="0"/>
                        <a:t>2</a:t>
                      </a:r>
                      <a:r>
                        <a:rPr lang="en-GB" sz="1400" dirty="0"/>
                        <a:t>/(2P)</a:t>
                      </a:r>
                    </a:p>
                  </a:txBody>
                  <a:tcPr anchor="ctr"/>
                </a:tc>
                <a:tc>
                  <a:txBody>
                    <a:bodyPr/>
                    <a:lstStyle/>
                    <a:p>
                      <a:pPr algn="ctr"/>
                      <a:r>
                        <a:rPr lang="en-GB" sz="1400" dirty="0"/>
                        <a:t>3·10</a:t>
                      </a:r>
                      <a:r>
                        <a:rPr lang="en-GB" sz="1400" baseline="30000" dirty="0"/>
                        <a:t>6</a:t>
                      </a:r>
                      <a:endParaRPr lang="en-GB" sz="1400" dirty="0"/>
                    </a:p>
                  </a:txBody>
                  <a:tcPr anchor="ctr"/>
                </a:tc>
                <a:tc>
                  <a:txBody>
                    <a:bodyPr/>
                    <a:lstStyle/>
                    <a:p>
                      <a:pPr algn="ctr"/>
                      <a:r>
                        <a:rPr lang="en-GB" sz="1400" dirty="0"/>
                        <a:t>2·10</a:t>
                      </a:r>
                      <a:r>
                        <a:rPr lang="en-GB" sz="1400" baseline="30000" dirty="0"/>
                        <a:t>6</a:t>
                      </a:r>
                      <a:endParaRPr lang="en-GB" sz="1400" dirty="0"/>
                    </a:p>
                  </a:txBody>
                  <a:tcPr anchor="ctr"/>
                </a:tc>
                <a:extLst>
                  <a:ext uri="{0D108BD9-81ED-4DB2-BD59-A6C34878D82A}">
                    <a16:rowId xmlns:a16="http://schemas.microsoft.com/office/drawing/2014/main" val="10010"/>
                  </a:ext>
                </a:extLst>
              </a:tr>
              <a:tr h="369114">
                <a:tc>
                  <a:txBody>
                    <a:bodyPr/>
                    <a:lstStyle/>
                    <a:p>
                      <a:pPr algn="ctr"/>
                      <a:r>
                        <a:rPr lang="en-GB" sz="1400" dirty="0">
                          <a:latin typeface="Cambria" panose="02040503050406030204" pitchFamily="18" charset="0"/>
                          <a:ea typeface="Cambria" panose="02040503050406030204" pitchFamily="18" charset="0"/>
                        </a:rPr>
                        <a:t>W</a:t>
                      </a:r>
                      <a:r>
                        <a:rPr lang="en-GB" sz="1400"/>
                        <a:t> </a:t>
                      </a:r>
                      <a:r>
                        <a:rPr lang="en-GB" sz="1400" dirty="0"/>
                        <a:t>[J]</a:t>
                      </a:r>
                    </a:p>
                  </a:txBody>
                  <a:tcPr anchor="ctr"/>
                </a:tc>
                <a:tc>
                  <a:txBody>
                    <a:bodyPr/>
                    <a:lstStyle/>
                    <a:p>
                      <a:pPr algn="ctr"/>
                      <a:r>
                        <a:rPr lang="en-GB" sz="1400" dirty="0"/>
                        <a:t>Stored energy</a:t>
                      </a:r>
                    </a:p>
                  </a:txBody>
                  <a:tcPr anchor="ctr"/>
                </a:tc>
                <a:tc>
                  <a:txBody>
                    <a:bodyPr/>
                    <a:lstStyle/>
                    <a:p>
                      <a:pPr algn="ctr"/>
                      <a:r>
                        <a:rPr lang="en-GB" sz="1400" dirty="0">
                          <a:latin typeface="Cambria" panose="02040503050406030204" pitchFamily="18" charset="0"/>
                          <a:ea typeface="Cambria" panose="02040503050406030204" pitchFamily="18" charset="0"/>
                        </a:rPr>
                        <a:t>W</a:t>
                      </a:r>
                      <a:r>
                        <a:rPr lang="en-GB" sz="1400" dirty="0"/>
                        <a:t>=V</a:t>
                      </a:r>
                      <a:r>
                        <a:rPr lang="en-GB" sz="1400" baseline="30000" dirty="0"/>
                        <a:t>2</a:t>
                      </a:r>
                      <a:r>
                        <a:rPr lang="en-GB" sz="1400" dirty="0"/>
                        <a:t>/[2</a:t>
                      </a:r>
                      <a:r>
                        <a:rPr lang="en-GB" sz="1400" dirty="0">
                          <a:latin typeface="Symbol" pitchFamily="18" charset="2"/>
                        </a:rPr>
                        <a:t>w</a:t>
                      </a:r>
                      <a:r>
                        <a:rPr lang="en-GB" sz="1400" dirty="0"/>
                        <a:t>(R/Q)]</a:t>
                      </a:r>
                      <a:endParaRPr lang="en-GB" sz="1400" dirty="0">
                        <a:latin typeface="Symbol" pitchFamily="18" charset="2"/>
                      </a:endParaRPr>
                    </a:p>
                  </a:txBody>
                  <a:tcPr anchor="ctr"/>
                </a:tc>
                <a:tc>
                  <a:txBody>
                    <a:bodyPr/>
                    <a:lstStyle/>
                    <a:p>
                      <a:pPr algn="ctr"/>
                      <a:r>
                        <a:rPr lang="en-GB" sz="1400" dirty="0"/>
                        <a:t>9</a:t>
                      </a:r>
                    </a:p>
                  </a:txBody>
                  <a:tcPr anchor="ctr"/>
                </a:tc>
                <a:tc>
                  <a:txBody>
                    <a:bodyPr/>
                    <a:lstStyle/>
                    <a:p>
                      <a:pPr algn="ctr"/>
                      <a:r>
                        <a:rPr lang="en-GB" sz="1400" dirty="0"/>
                        <a:t>15</a:t>
                      </a:r>
                    </a:p>
                  </a:txBody>
                  <a:tcPr anchor="ctr"/>
                </a:tc>
                <a:extLst>
                  <a:ext uri="{0D108BD9-81ED-4DB2-BD59-A6C34878D82A}">
                    <a16:rowId xmlns:a16="http://schemas.microsoft.com/office/drawing/2014/main" val="10011"/>
                  </a:ext>
                </a:extLst>
              </a:tr>
              <a:tr h="3004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P [W]</a:t>
                      </a:r>
                    </a:p>
                  </a:txBody>
                  <a:tcPr anchor="ctr"/>
                </a:tc>
                <a:tc>
                  <a:txBody>
                    <a:bodyPr/>
                    <a:lstStyle/>
                    <a:p>
                      <a:pPr algn="ctr"/>
                      <a:r>
                        <a:rPr lang="en-GB" sz="1400" dirty="0"/>
                        <a:t>Dissipated power</a:t>
                      </a:r>
                    </a:p>
                  </a:txBody>
                  <a:tcPr anchor="ctr"/>
                </a:tc>
                <a:tc>
                  <a:txBody>
                    <a:bodyPr/>
                    <a:lstStyle/>
                    <a:p>
                      <a:pPr algn="ctr"/>
                      <a:r>
                        <a:rPr lang="en-GB" sz="1400" baseline="0" dirty="0"/>
                        <a:t>P=</a:t>
                      </a:r>
                      <a:r>
                        <a:rPr lang="en-GB" sz="1400" dirty="0" err="1">
                          <a:latin typeface="Symbol" pitchFamily="18" charset="2"/>
                        </a:rPr>
                        <a:t>w</a:t>
                      </a:r>
                      <a:r>
                        <a:rPr lang="en-GB" sz="1400" dirty="0" err="1">
                          <a:latin typeface="Cambria" panose="02040503050406030204" pitchFamily="18" charset="0"/>
                          <a:ea typeface="Cambria" panose="02040503050406030204" pitchFamily="18" charset="0"/>
                        </a:rPr>
                        <a:t>W</a:t>
                      </a:r>
                      <a:r>
                        <a:rPr lang="en-GB" sz="1400" dirty="0"/>
                        <a:t>/Q</a:t>
                      </a:r>
                      <a:endParaRPr lang="en-GB" sz="1400" baseline="0" dirty="0"/>
                    </a:p>
                  </a:txBody>
                  <a:tcPr anchor="ctr"/>
                </a:tc>
                <a:tc>
                  <a:txBody>
                    <a:bodyPr/>
                    <a:lstStyle/>
                    <a:p>
                      <a:pPr algn="ctr"/>
                      <a:r>
                        <a:rPr lang="en-GB" sz="1400" baseline="0" dirty="0"/>
                        <a:t>3</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a:t>5</a:t>
                      </a:r>
                    </a:p>
                  </a:txBody>
                  <a:tcPr anchor="ctr"/>
                </a:tc>
                <a:extLst>
                  <a:ext uri="{0D108BD9-81ED-4DB2-BD59-A6C34878D82A}">
                    <a16:rowId xmlns:a16="http://schemas.microsoft.com/office/drawing/2014/main" val="10012"/>
                  </a:ext>
                </a:extLst>
              </a:tr>
              <a:tr h="510738">
                <a:tc>
                  <a:txBody>
                    <a:bodyPr/>
                    <a:lstStyle/>
                    <a:p>
                      <a:pPr algn="ctr"/>
                      <a:r>
                        <a:rPr lang="en-GB" sz="1400" dirty="0"/>
                        <a:t>h/R</a:t>
                      </a:r>
                    </a:p>
                  </a:txBody>
                  <a:tcPr anchor="ctr"/>
                </a:tc>
                <a:tc>
                  <a:txBody>
                    <a:bodyPr/>
                    <a:lstStyle/>
                    <a:p>
                      <a:pPr algn="ctr"/>
                      <a:r>
                        <a:rPr lang="en-GB" sz="1400" dirty="0"/>
                        <a:t>Ratio cavity length to radius</a:t>
                      </a:r>
                    </a:p>
                  </a:txBody>
                  <a:tcPr anchor="ctr"/>
                </a:tc>
                <a:tc>
                  <a:txBody>
                    <a:bodyPr/>
                    <a:lstStyle/>
                    <a:p>
                      <a:pPr algn="ctr"/>
                      <a:r>
                        <a:rPr lang="en-GB" sz="1400" dirty="0"/>
                        <a:t>n/a</a:t>
                      </a:r>
                    </a:p>
                  </a:txBody>
                  <a:tcPr anchor="ctr"/>
                </a:tc>
                <a:tc>
                  <a:txBody>
                    <a:bodyPr/>
                    <a:lstStyle/>
                    <a:p>
                      <a:pPr algn="ctr"/>
                      <a:r>
                        <a:rPr lang="en-GB" sz="1400" dirty="0"/>
                        <a:t>1.3</a:t>
                      </a:r>
                    </a:p>
                  </a:txBody>
                  <a:tcPr anchor="ctr"/>
                </a:tc>
                <a:tc>
                  <a:txBody>
                    <a:bodyPr/>
                    <a:lstStyle/>
                    <a:p>
                      <a:pPr algn="ctr"/>
                      <a:r>
                        <a:rPr lang="en-GB" sz="1400" dirty="0"/>
                        <a:t>0.5</a:t>
                      </a:r>
                    </a:p>
                  </a:txBody>
                  <a:tcPr anchor="ctr"/>
                </a:tc>
                <a:extLst>
                  <a:ext uri="{0D108BD9-81ED-4DB2-BD59-A6C34878D82A}">
                    <a16:rowId xmlns:a16="http://schemas.microsoft.com/office/drawing/2014/main" val="10013"/>
                  </a:ext>
                </a:extLst>
              </a:tr>
            </a:tbl>
          </a:graphicData>
        </a:graphic>
      </p:graphicFrame>
      <p:sp>
        <p:nvSpPr>
          <p:cNvPr id="3" name="Footer Placeholder 2">
            <a:extLst>
              <a:ext uri="{FF2B5EF4-FFF2-40B4-BE49-F238E27FC236}">
                <a16:creationId xmlns:a16="http://schemas.microsoft.com/office/drawing/2014/main" id="{84E3B414-B97B-420E-8EE1-9B3236CD86DD}"/>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C0D7A29-1969-47E9-93E6-586CE3A28278}"/>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62000" y="0"/>
            <a:ext cx="8229600" cy="762000"/>
          </a:xfrm>
        </p:spPr>
        <p:txBody>
          <a:bodyPr>
            <a:normAutofit fontScale="90000"/>
          </a:bodyPr>
          <a:lstStyle/>
          <a:p>
            <a:pPr eaLnBrk="1" hangingPunct="1"/>
            <a:r>
              <a:rPr lang="en-GB" dirty="0"/>
              <a:t>Cavity characteristics – Summary table</a:t>
            </a:r>
            <a:endParaRPr lang="en-GB" sz="3600" dirty="0"/>
          </a:p>
        </p:txBody>
      </p:sp>
      <p:sp>
        <p:nvSpPr>
          <p:cNvPr id="11" name="Slide Number Placeholder 10"/>
          <p:cNvSpPr>
            <a:spLocks noGrp="1"/>
          </p:cNvSpPr>
          <p:nvPr>
            <p:ph type="sldNum" sz="quarter" idx="12"/>
          </p:nvPr>
        </p:nvSpPr>
        <p:spPr/>
        <p:txBody>
          <a:bodyPr/>
          <a:lstStyle/>
          <a:p>
            <a:pPr>
              <a:defRPr/>
            </a:pPr>
            <a:fld id="{E89009DB-B622-47A0-A5CD-D5C096434CDC}" type="slidenum">
              <a:rPr lang="en-US" smtClean="0"/>
              <a:pPr>
                <a:defRPr/>
              </a:pPr>
              <a:t>77</a:t>
            </a:fld>
            <a:endParaRPr lang="en-US" dirty="0"/>
          </a:p>
        </p:txBody>
      </p:sp>
      <p:sp>
        <p:nvSpPr>
          <p:cNvPr id="23556" name="Text Box 4"/>
          <p:cNvSpPr txBox="1">
            <a:spLocks noChangeArrowheads="1"/>
          </p:cNvSpPr>
          <p:nvPr/>
        </p:nvSpPr>
        <p:spPr bwMode="auto">
          <a:xfrm>
            <a:off x="3429000" y="6096000"/>
            <a:ext cx="3138488" cy="304800"/>
          </a:xfrm>
          <a:prstGeom prst="rect">
            <a:avLst/>
          </a:prstGeom>
          <a:noFill/>
          <a:ln w="9525">
            <a:noFill/>
            <a:miter lim="800000"/>
            <a:headEnd/>
            <a:tailEnd/>
          </a:ln>
        </p:spPr>
        <p:txBody>
          <a:bodyPr wrap="none">
            <a:spAutoFit/>
          </a:bodyPr>
          <a:lstStyle/>
          <a:p>
            <a:pPr eaLnBrk="0" hangingPunct="0"/>
            <a:r>
              <a:rPr lang="fr-CH" sz="1400" dirty="0">
                <a:latin typeface="Arial" charset="0"/>
                <a:ea typeface="ＭＳ Ｐゴシック" pitchFamily="1" charset="-128"/>
              </a:rPr>
              <a:t>From W. Weingarten, CERN-1992-03</a:t>
            </a:r>
            <a:endParaRPr lang="en-US" sz="1400" dirty="0">
              <a:latin typeface="Arial" charset="0"/>
              <a:ea typeface="ＭＳ Ｐゴシック" pitchFamily="1" charset="-128"/>
            </a:endParaRPr>
          </a:p>
        </p:txBody>
      </p:sp>
      <p:graphicFrame>
        <p:nvGraphicFramePr>
          <p:cNvPr id="13" name="Table 12"/>
          <p:cNvGraphicFramePr>
            <a:graphicFrameLocks noGrp="1"/>
          </p:cNvGraphicFramePr>
          <p:nvPr>
            <p:extLst>
              <p:ext uri="{D42A27DB-BD31-4B8C-83A1-F6EECF244321}">
                <p14:modId xmlns:p14="http://schemas.microsoft.com/office/powerpoint/2010/main" val="1839792808"/>
              </p:ext>
            </p:extLst>
          </p:nvPr>
        </p:nvGraphicFramePr>
        <p:xfrm>
          <a:off x="1686306" y="1187432"/>
          <a:ext cx="6019800" cy="4805722"/>
        </p:xfrm>
        <a:graphic>
          <a:graphicData uri="http://schemas.openxmlformats.org/drawingml/2006/table">
            <a:tbl>
              <a:tblPr/>
              <a:tblGrid>
                <a:gridCol w="3429000">
                  <a:extLst>
                    <a:ext uri="{9D8B030D-6E8A-4147-A177-3AD203B41FA5}">
                      <a16:colId xmlns:a16="http://schemas.microsoft.com/office/drawing/2014/main" val="20000"/>
                    </a:ext>
                  </a:extLst>
                </a:gridCol>
                <a:gridCol w="2590800">
                  <a:extLst>
                    <a:ext uri="{9D8B030D-6E8A-4147-A177-3AD203B41FA5}">
                      <a16:colId xmlns:a16="http://schemas.microsoft.com/office/drawing/2014/main" val="20001"/>
                    </a:ext>
                  </a:extLst>
                </a:gridCol>
              </a:tblGrid>
              <a:tr h="323798">
                <a:tc>
                  <a:txBody>
                    <a:bodyPr/>
                    <a:lstStyle/>
                    <a:p>
                      <a:pPr marL="0" marR="0">
                        <a:spcBef>
                          <a:spcPts val="0"/>
                        </a:spcBef>
                        <a:spcAft>
                          <a:spcPts val="0"/>
                        </a:spcAft>
                      </a:pPr>
                      <a:r>
                        <a:rPr lang="en-US" sz="1800" b="1" dirty="0">
                          <a:solidFill>
                            <a:srgbClr val="FF0000"/>
                          </a:solidFill>
                          <a:latin typeface="Times New Roman"/>
                          <a:ea typeface="Times New Roman"/>
                        </a:rPr>
                        <a:t>Cavity</a:t>
                      </a:r>
                      <a:endParaRPr lang="en-GB" sz="1800" b="1" dirty="0">
                        <a:solidFill>
                          <a:srgbClr val="FF0000"/>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dirty="0">
                          <a:solidFill>
                            <a:srgbClr val="FF0000"/>
                          </a:solidFill>
                          <a:latin typeface="Times New Roman"/>
                          <a:ea typeface="Times New Roman"/>
                        </a:rPr>
                        <a:t>Lumped-element circuit</a:t>
                      </a:r>
                      <a:endParaRPr lang="en-GB" sz="1800" b="1" dirty="0">
                        <a:solidFill>
                          <a:srgbClr val="FF0000"/>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8669">
                <a:tc>
                  <a:txBody>
                    <a:bodyPr/>
                    <a:lstStyle/>
                    <a:p>
                      <a:pPr marL="0" marR="0">
                        <a:spcBef>
                          <a:spcPts val="0"/>
                        </a:spcBef>
                        <a:spcAft>
                          <a:spcPts val="0"/>
                        </a:spcAft>
                      </a:pPr>
                      <a:r>
                        <a:rPr lang="en-US" sz="1800" dirty="0">
                          <a:latin typeface="Times New Roman"/>
                          <a:ea typeface="Times New Roman"/>
                        </a:rPr>
                        <a:t>Accelerating voltage V</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latin typeface="Times New Roman"/>
                          <a:ea typeface="Times New Roman"/>
                        </a:rPr>
                        <a:t>Peak voltage V</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8669">
                <a:tc>
                  <a:txBody>
                    <a:bodyPr/>
                    <a:lstStyle/>
                    <a:p>
                      <a:pPr marL="0" marR="0">
                        <a:spcBef>
                          <a:spcPts val="0"/>
                        </a:spcBef>
                        <a:spcAft>
                          <a:spcPts val="0"/>
                        </a:spcAft>
                      </a:pPr>
                      <a:r>
                        <a:rPr lang="en-US" sz="1800" dirty="0">
                          <a:latin typeface="Times New Roman"/>
                          <a:ea typeface="Times New Roman"/>
                        </a:rPr>
                        <a:t>Resonant frequency ω</a:t>
                      </a:r>
                      <a:r>
                        <a:rPr lang="en-US" sz="1800" baseline="-25000" dirty="0">
                          <a:latin typeface="Times New Roman"/>
                          <a:ea typeface="Times New Roman"/>
                        </a:rPr>
                        <a:t>0</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latin typeface="Times New Roman"/>
                          <a:ea typeface="Times New Roman"/>
                        </a:rPr>
                        <a:t>ω</a:t>
                      </a:r>
                      <a:r>
                        <a:rPr lang="en-US" sz="1800" baseline="-25000" dirty="0">
                          <a:latin typeface="Times New Roman"/>
                          <a:ea typeface="Times New Roman"/>
                        </a:rPr>
                        <a:t>0 </a:t>
                      </a:r>
                      <a:r>
                        <a:rPr lang="en-US" sz="1800" dirty="0">
                          <a:latin typeface="Times New Roman"/>
                          <a:ea typeface="Times New Roman"/>
                        </a:rPr>
                        <a:t>=</a:t>
                      </a:r>
                      <a:r>
                        <a:rPr lang="en-US" sz="1800" baseline="-25000" dirty="0">
                          <a:latin typeface="Times New Roman"/>
                          <a:ea typeface="Times New Roman"/>
                        </a:rPr>
                        <a:t> </a:t>
                      </a:r>
                      <a:r>
                        <a:rPr lang="en-US" sz="1800" dirty="0">
                          <a:latin typeface="Times New Roman"/>
                          <a:ea typeface="Times New Roman"/>
                        </a:rPr>
                        <a:t>1/</a:t>
                      </a:r>
                      <a:r>
                        <a:rPr lang="en-US" sz="1800" dirty="0">
                          <a:latin typeface="Calibri"/>
                          <a:ea typeface="Times New Roman"/>
                        </a:rPr>
                        <a:t>√</a:t>
                      </a:r>
                      <a:r>
                        <a:rPr lang="en-US" sz="1800" dirty="0">
                          <a:latin typeface="Times New Roman"/>
                          <a:ea typeface="Times New Roman"/>
                        </a:rPr>
                        <a:t>(LC)</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39227">
                <a:tc>
                  <a:txBody>
                    <a:bodyPr/>
                    <a:lstStyle/>
                    <a:p>
                      <a:pPr marL="0" marR="0">
                        <a:spcBef>
                          <a:spcPts val="0"/>
                        </a:spcBef>
                        <a:spcAft>
                          <a:spcPts val="0"/>
                        </a:spcAft>
                      </a:pPr>
                      <a:r>
                        <a:rPr lang="en-US" sz="1800" dirty="0">
                          <a:latin typeface="Times New Roman"/>
                          <a:ea typeface="Times New Roman"/>
                        </a:rPr>
                        <a:t>Stored energy W</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latin typeface="Times New Roman"/>
                          <a:ea typeface="Times New Roman"/>
                        </a:rPr>
                        <a:t>W = (1/2)CV</a:t>
                      </a:r>
                      <a:r>
                        <a:rPr lang="en-US" sz="1800" baseline="30000" dirty="0">
                          <a:latin typeface="Times New Roman"/>
                          <a:ea typeface="Times New Roman"/>
                        </a:rPr>
                        <a:t>2</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8669">
                <a:tc>
                  <a:txBody>
                    <a:bodyPr/>
                    <a:lstStyle/>
                    <a:p>
                      <a:pPr marL="0" marR="0">
                        <a:spcBef>
                          <a:spcPts val="0"/>
                        </a:spcBef>
                        <a:spcAft>
                          <a:spcPts val="0"/>
                        </a:spcAft>
                      </a:pPr>
                      <a:r>
                        <a:rPr lang="en-US" sz="1800" dirty="0">
                          <a:latin typeface="Times New Roman"/>
                          <a:ea typeface="Times New Roman"/>
                        </a:rPr>
                        <a:t>Dissipated power P</a:t>
                      </a:r>
                      <a:r>
                        <a:rPr lang="en-US" sz="1800" baseline="-25000" dirty="0">
                          <a:latin typeface="Times New Roman"/>
                          <a:ea typeface="Times New Roman"/>
                        </a:rPr>
                        <a:t>c</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latin typeface="Times New Roman"/>
                          <a:ea typeface="Times New Roman"/>
                        </a:rPr>
                        <a:t>P</a:t>
                      </a:r>
                      <a:r>
                        <a:rPr lang="en-US" sz="1800" baseline="-25000" dirty="0">
                          <a:latin typeface="Times New Roman"/>
                          <a:ea typeface="Times New Roman"/>
                        </a:rPr>
                        <a:t>c</a:t>
                      </a:r>
                      <a:r>
                        <a:rPr lang="en-US" sz="1800" dirty="0">
                          <a:latin typeface="Times New Roman"/>
                          <a:ea typeface="Times New Roman"/>
                        </a:rPr>
                        <a:t> = (1/2) V</a:t>
                      </a:r>
                      <a:r>
                        <a:rPr lang="en-US" sz="1800" baseline="30000" dirty="0">
                          <a:latin typeface="Times New Roman"/>
                          <a:ea typeface="Times New Roman"/>
                        </a:rPr>
                        <a:t>2</a:t>
                      </a:r>
                      <a:r>
                        <a:rPr lang="en-US" sz="1800" dirty="0">
                          <a:latin typeface="Times New Roman"/>
                          <a:ea typeface="Times New Roman"/>
                        </a:rPr>
                        <a:t>/R</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18669">
                <a:tc>
                  <a:txBody>
                    <a:bodyPr/>
                    <a:lstStyle/>
                    <a:p>
                      <a:pPr marL="0" marR="0">
                        <a:spcBef>
                          <a:spcPts val="0"/>
                        </a:spcBef>
                        <a:spcAft>
                          <a:spcPts val="0"/>
                        </a:spcAft>
                      </a:pPr>
                      <a:r>
                        <a:rPr lang="en-US" sz="1800" dirty="0">
                          <a:latin typeface="Times New Roman"/>
                          <a:ea typeface="Times New Roman"/>
                        </a:rPr>
                        <a:t>Radiated power P</a:t>
                      </a:r>
                      <a:r>
                        <a:rPr lang="en-US" sz="1800" baseline="-25000" dirty="0">
                          <a:latin typeface="Times New Roman"/>
                          <a:ea typeface="Times New Roman"/>
                        </a:rPr>
                        <a:t>rad</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latin typeface="Times New Roman"/>
                          <a:ea typeface="Times New Roman"/>
                        </a:rPr>
                        <a:t>P</a:t>
                      </a:r>
                      <a:r>
                        <a:rPr lang="en-US" sz="1800" baseline="-25000" dirty="0">
                          <a:latin typeface="Times New Roman"/>
                          <a:ea typeface="Times New Roman"/>
                        </a:rPr>
                        <a:t>rad</a:t>
                      </a:r>
                      <a:r>
                        <a:rPr lang="en-US" sz="1800" dirty="0">
                          <a:latin typeface="Times New Roman"/>
                          <a:ea typeface="Times New Roman"/>
                        </a:rPr>
                        <a:t> = (1/2) V</a:t>
                      </a:r>
                      <a:r>
                        <a:rPr lang="en-US" sz="1800" baseline="30000" dirty="0">
                          <a:latin typeface="Times New Roman"/>
                          <a:ea typeface="Times New Roman"/>
                        </a:rPr>
                        <a:t>2</a:t>
                      </a:r>
                      <a:r>
                        <a:rPr lang="en-US" sz="1800" dirty="0">
                          <a:latin typeface="Times New Roman"/>
                          <a:ea typeface="Times New Roman"/>
                        </a:rPr>
                        <a:t>/R</a:t>
                      </a:r>
                      <a:r>
                        <a:rPr lang="en-US" sz="1800" baseline="-25000" dirty="0">
                          <a:latin typeface="Times New Roman"/>
                          <a:ea typeface="Times New Roman"/>
                        </a:rPr>
                        <a:t>i</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18669">
                <a:tc>
                  <a:txBody>
                    <a:bodyPr/>
                    <a:lstStyle/>
                    <a:p>
                      <a:pPr marL="0" marR="0">
                        <a:spcBef>
                          <a:spcPts val="0"/>
                        </a:spcBef>
                        <a:spcAft>
                          <a:spcPts val="0"/>
                        </a:spcAft>
                      </a:pPr>
                      <a:r>
                        <a:rPr lang="en-US" sz="1800" dirty="0">
                          <a:latin typeface="Times New Roman"/>
                          <a:ea typeface="Times New Roman"/>
                        </a:rPr>
                        <a:t>Shunt impedance R = V</a:t>
                      </a:r>
                      <a:r>
                        <a:rPr lang="en-US" sz="1800" baseline="30000" dirty="0">
                          <a:latin typeface="Times New Roman"/>
                          <a:ea typeface="Times New Roman"/>
                        </a:rPr>
                        <a:t>2</a:t>
                      </a:r>
                      <a:r>
                        <a:rPr lang="en-US" sz="1800" dirty="0">
                          <a:latin typeface="Times New Roman"/>
                          <a:ea typeface="Times New Roman"/>
                        </a:rPr>
                        <a:t>/(2·P</a:t>
                      </a:r>
                      <a:r>
                        <a:rPr lang="en-US" sz="1800" baseline="-25000" dirty="0">
                          <a:latin typeface="Times New Roman"/>
                          <a:ea typeface="Times New Roman"/>
                        </a:rPr>
                        <a:t>c</a:t>
                      </a:r>
                      <a:r>
                        <a:rPr lang="en-US" sz="1800" dirty="0">
                          <a:latin typeface="Times New Roman"/>
                          <a:ea typeface="Times New Roman"/>
                        </a:rPr>
                        <a:t>)</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latin typeface="Times New Roman"/>
                          <a:ea typeface="Times New Roman"/>
                        </a:rPr>
                        <a:t>R</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18669">
                <a:tc>
                  <a:txBody>
                    <a:bodyPr/>
                    <a:lstStyle/>
                    <a:p>
                      <a:pPr marL="0" marR="0">
                        <a:spcBef>
                          <a:spcPts val="0"/>
                        </a:spcBef>
                        <a:spcAft>
                          <a:spcPts val="0"/>
                        </a:spcAft>
                      </a:pPr>
                      <a:r>
                        <a:rPr lang="en-US" sz="1800" dirty="0">
                          <a:latin typeface="Times New Roman"/>
                          <a:ea typeface="Times New Roman"/>
                        </a:rPr>
                        <a:t>Unloaded Q - value Q</a:t>
                      </a:r>
                      <a:r>
                        <a:rPr lang="en-US" sz="1800" baseline="-25000" dirty="0">
                          <a:latin typeface="Times New Roman"/>
                          <a:ea typeface="Times New Roman"/>
                        </a:rPr>
                        <a:t>0</a:t>
                      </a:r>
                      <a:r>
                        <a:rPr lang="en-US" sz="1800" dirty="0">
                          <a:latin typeface="Times New Roman"/>
                          <a:ea typeface="Times New Roman"/>
                        </a:rPr>
                        <a:t> = ω</a:t>
                      </a:r>
                      <a:r>
                        <a:rPr lang="en-US" sz="1800" baseline="-25000" dirty="0">
                          <a:latin typeface="Times New Roman"/>
                          <a:ea typeface="Times New Roman"/>
                        </a:rPr>
                        <a:t>0</a:t>
                      </a:r>
                      <a:r>
                        <a:rPr lang="en-US" sz="1800" dirty="0">
                          <a:latin typeface="Times New Roman"/>
                          <a:ea typeface="Times New Roman"/>
                        </a:rPr>
                        <a:t>·W/P</a:t>
                      </a:r>
                      <a:r>
                        <a:rPr lang="en-US" sz="1800" baseline="-25000" dirty="0">
                          <a:latin typeface="Times New Roman"/>
                          <a:ea typeface="Times New Roman"/>
                        </a:rPr>
                        <a:t>c</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latin typeface="Times New Roman"/>
                          <a:ea typeface="Times New Roman"/>
                        </a:rPr>
                        <a:t>Q</a:t>
                      </a:r>
                      <a:r>
                        <a:rPr lang="en-US" sz="1800" baseline="-25000" dirty="0">
                          <a:latin typeface="Times New Roman"/>
                          <a:ea typeface="Times New Roman"/>
                        </a:rPr>
                        <a:t>0</a:t>
                      </a:r>
                      <a:r>
                        <a:rPr lang="en-US" sz="1800" dirty="0">
                          <a:latin typeface="Times New Roman"/>
                          <a:ea typeface="Times New Roman"/>
                        </a:rPr>
                        <a:t> = ω</a:t>
                      </a:r>
                      <a:r>
                        <a:rPr lang="en-US" sz="1800" baseline="-25000" dirty="0">
                          <a:latin typeface="Times New Roman"/>
                          <a:ea typeface="Times New Roman"/>
                        </a:rPr>
                        <a:t>0</a:t>
                      </a:r>
                      <a:r>
                        <a:rPr lang="en-US" sz="1800" dirty="0">
                          <a:latin typeface="Times New Roman"/>
                          <a:ea typeface="Times New Roman"/>
                        </a:rPr>
                        <a:t>·RC</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18669">
                <a:tc>
                  <a:txBody>
                    <a:bodyPr/>
                    <a:lstStyle/>
                    <a:p>
                      <a:pPr marL="0" marR="0">
                        <a:spcBef>
                          <a:spcPts val="0"/>
                        </a:spcBef>
                        <a:spcAft>
                          <a:spcPts val="0"/>
                        </a:spcAft>
                      </a:pPr>
                      <a:r>
                        <a:rPr lang="fr-FR" sz="1800" dirty="0">
                          <a:latin typeface="Times New Roman"/>
                          <a:ea typeface="Times New Roman"/>
                        </a:rPr>
                        <a:t>External Q - value Q</a:t>
                      </a:r>
                      <a:r>
                        <a:rPr lang="fr-FR" sz="1800" baseline="-25000" dirty="0">
                          <a:latin typeface="Times New Roman"/>
                          <a:ea typeface="Times New Roman"/>
                        </a:rPr>
                        <a:t>ext</a:t>
                      </a:r>
                      <a:r>
                        <a:rPr lang="fr-FR" sz="1800" dirty="0">
                          <a:latin typeface="Times New Roman"/>
                          <a:ea typeface="Times New Roman"/>
                        </a:rPr>
                        <a:t> = </a:t>
                      </a:r>
                      <a:r>
                        <a:rPr lang="en-US" sz="1800" dirty="0">
                          <a:latin typeface="Times New Roman"/>
                          <a:ea typeface="Times New Roman"/>
                        </a:rPr>
                        <a:t>ω</a:t>
                      </a:r>
                      <a:r>
                        <a:rPr lang="fr-FR" sz="1800" baseline="-25000" dirty="0">
                          <a:latin typeface="Times New Roman"/>
                          <a:ea typeface="Times New Roman"/>
                        </a:rPr>
                        <a:t>0</a:t>
                      </a:r>
                      <a:r>
                        <a:rPr lang="fr-FR" sz="1800" dirty="0">
                          <a:latin typeface="Times New Roman"/>
                          <a:ea typeface="Times New Roman"/>
                        </a:rPr>
                        <a:t>·W/P</a:t>
                      </a:r>
                      <a:r>
                        <a:rPr lang="fr-FR" sz="1800" baseline="-25000" dirty="0">
                          <a:latin typeface="Times New Roman"/>
                          <a:ea typeface="Times New Roman"/>
                        </a:rPr>
                        <a:t>rad</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latin typeface="Times New Roman"/>
                          <a:ea typeface="Times New Roman"/>
                        </a:rPr>
                        <a:t>Q</a:t>
                      </a:r>
                      <a:r>
                        <a:rPr lang="en-US" sz="1800" baseline="-25000" dirty="0">
                          <a:latin typeface="Times New Roman"/>
                          <a:ea typeface="Times New Roman"/>
                        </a:rPr>
                        <a:t>ext</a:t>
                      </a:r>
                      <a:r>
                        <a:rPr lang="en-US" sz="1800" dirty="0">
                          <a:latin typeface="Times New Roman"/>
                          <a:ea typeface="Times New Roman"/>
                        </a:rPr>
                        <a:t> = ω</a:t>
                      </a:r>
                      <a:r>
                        <a:rPr lang="en-US" sz="1800" baseline="-25000" dirty="0">
                          <a:latin typeface="Times New Roman"/>
                          <a:ea typeface="Times New Roman"/>
                        </a:rPr>
                        <a:t>0</a:t>
                      </a:r>
                      <a:r>
                        <a:rPr lang="en-US" sz="1800" dirty="0">
                          <a:latin typeface="Times New Roman"/>
                          <a:ea typeface="Times New Roman"/>
                        </a:rPr>
                        <a:t>·R</a:t>
                      </a:r>
                      <a:r>
                        <a:rPr lang="en-US" sz="1800" baseline="-25000" dirty="0">
                          <a:latin typeface="Times New Roman"/>
                          <a:ea typeface="Times New Roman"/>
                        </a:rPr>
                        <a:t>i</a:t>
                      </a:r>
                      <a:r>
                        <a:rPr lang="en-US" sz="1800" dirty="0">
                          <a:latin typeface="Times New Roman"/>
                          <a:ea typeface="Times New Roman"/>
                        </a:rPr>
                        <a:t>C = R</a:t>
                      </a:r>
                      <a:r>
                        <a:rPr lang="en-US" sz="1800" baseline="-25000" dirty="0">
                          <a:latin typeface="Times New Roman"/>
                          <a:ea typeface="Times New Roman"/>
                        </a:rPr>
                        <a:t>i</a:t>
                      </a:r>
                      <a:r>
                        <a:rPr lang="en-US" sz="1800" dirty="0">
                          <a:latin typeface="Times New Roman"/>
                          <a:ea typeface="Times New Roman"/>
                        </a:rPr>
                        <a:t>/(R/Q)</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18669">
                <a:tc>
                  <a:txBody>
                    <a:bodyPr/>
                    <a:lstStyle/>
                    <a:p>
                      <a:pPr marL="0" marR="0">
                        <a:spcBef>
                          <a:spcPts val="0"/>
                        </a:spcBef>
                        <a:spcAft>
                          <a:spcPts val="0"/>
                        </a:spcAft>
                      </a:pPr>
                      <a:r>
                        <a:rPr lang="en-GB" sz="1800" dirty="0">
                          <a:latin typeface="Times New Roman"/>
                          <a:ea typeface="Times New Roman"/>
                        </a:rPr>
                        <a:t>(R/Q) value R/Q = V</a:t>
                      </a:r>
                      <a:r>
                        <a:rPr lang="en-GB" sz="1800" baseline="30000" dirty="0">
                          <a:latin typeface="Times New Roman"/>
                          <a:ea typeface="Times New Roman"/>
                        </a:rPr>
                        <a:t>2</a:t>
                      </a:r>
                      <a:r>
                        <a:rPr lang="en-GB" sz="1800" dirty="0">
                          <a:latin typeface="Times New Roman"/>
                          <a:ea typeface="Times New Roman"/>
                        </a:rPr>
                        <a:t>/(2 </a:t>
                      </a:r>
                      <a:r>
                        <a:rPr lang="en-US" sz="1800" dirty="0">
                          <a:latin typeface="Times New Roman"/>
                          <a:ea typeface="Times New Roman"/>
                        </a:rPr>
                        <a:t>ω</a:t>
                      </a:r>
                      <a:r>
                        <a:rPr lang="en-GB" sz="1800" baseline="-25000" dirty="0">
                          <a:latin typeface="Times New Roman"/>
                          <a:ea typeface="Times New Roman"/>
                        </a:rPr>
                        <a:t>0</a:t>
                      </a:r>
                      <a:r>
                        <a:rPr lang="en-GB" sz="1800" dirty="0">
                          <a:latin typeface="Times New Roman"/>
                          <a:ea typeface="Times New Roman"/>
                        </a:rPr>
                        <a:t>·W)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800" dirty="0">
                          <a:latin typeface="Times New Roman"/>
                          <a:ea typeface="Times New Roman"/>
                        </a:rPr>
                        <a:t>R/Q = </a:t>
                      </a:r>
                      <a:r>
                        <a:rPr lang="en-US" sz="1800" dirty="0">
                          <a:latin typeface="Calibri"/>
                          <a:ea typeface="Times New Roman"/>
                        </a:rPr>
                        <a:t>√</a:t>
                      </a:r>
                      <a:r>
                        <a:rPr lang="en-US" sz="1800" dirty="0">
                          <a:latin typeface="Times New Roman"/>
                          <a:ea typeface="Times New Roman"/>
                        </a:rPr>
                        <a:t>(L/C) = 1/(ω</a:t>
                      </a:r>
                      <a:r>
                        <a:rPr lang="en-US" sz="1800" baseline="-25000" dirty="0">
                          <a:latin typeface="Times New Roman"/>
                          <a:ea typeface="Times New Roman"/>
                        </a:rPr>
                        <a:t>0</a:t>
                      </a:r>
                      <a:r>
                        <a:rPr lang="en-US" sz="1800" dirty="0">
                          <a:latin typeface="Times New Roman"/>
                          <a:ea typeface="Times New Roman"/>
                        </a:rPr>
                        <a:t>·C)</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18669">
                <a:tc>
                  <a:txBody>
                    <a:bodyPr/>
                    <a:lstStyle/>
                    <a:p>
                      <a:pPr marL="0" marR="0">
                        <a:spcBef>
                          <a:spcPts val="0"/>
                        </a:spcBef>
                        <a:spcAft>
                          <a:spcPts val="0"/>
                        </a:spcAft>
                      </a:pPr>
                      <a:r>
                        <a:rPr lang="en-GB" sz="1800" dirty="0">
                          <a:latin typeface="Times New Roman"/>
                          <a:ea typeface="Times New Roman"/>
                        </a:rPr>
                        <a:t>Coupling factor β = Q</a:t>
                      </a:r>
                      <a:r>
                        <a:rPr lang="en-GB" sz="1800" baseline="-25000" dirty="0">
                          <a:latin typeface="Times New Roman"/>
                          <a:ea typeface="Times New Roman"/>
                        </a:rPr>
                        <a:t>0</a:t>
                      </a:r>
                      <a:r>
                        <a:rPr lang="en-GB" sz="1800" dirty="0">
                          <a:latin typeface="Times New Roman"/>
                          <a:ea typeface="Times New Roman"/>
                        </a:rPr>
                        <a:t>/Q</a:t>
                      </a:r>
                      <a:r>
                        <a:rPr lang="en-GB" sz="1800" baseline="-25000" dirty="0">
                          <a:latin typeface="Times New Roman"/>
                          <a:ea typeface="Times New Roman"/>
                        </a:rPr>
                        <a:t>ext</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800" dirty="0">
                          <a:latin typeface="Times New Roman"/>
                          <a:ea typeface="Times New Roman"/>
                        </a:rPr>
                        <a:t>β = R/R</a:t>
                      </a:r>
                      <a:r>
                        <a:rPr lang="en-GB" sz="1800" baseline="-25000" dirty="0">
                          <a:latin typeface="Times New Roman"/>
                          <a:ea typeface="Times New Roman"/>
                        </a:rPr>
                        <a:t>i</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637338">
                <a:tc>
                  <a:txBody>
                    <a:bodyPr/>
                    <a:lstStyle/>
                    <a:p>
                      <a:pPr marL="0" marR="0">
                        <a:spcBef>
                          <a:spcPts val="0"/>
                        </a:spcBef>
                        <a:spcAft>
                          <a:spcPts val="0"/>
                        </a:spcAft>
                      </a:pPr>
                      <a:r>
                        <a:rPr lang="en-GB" sz="1800" dirty="0">
                          <a:latin typeface="Times New Roman"/>
                          <a:ea typeface="Times New Roman"/>
                        </a:rPr>
                        <a:t>Loaded Q - value Q</a:t>
                      </a:r>
                      <a:r>
                        <a:rPr lang="en-GB" sz="1800" baseline="-25000" dirty="0">
                          <a:latin typeface="Times New Roman"/>
                          <a:ea typeface="Times New Roman"/>
                        </a:rPr>
                        <a:t>L </a:t>
                      </a:r>
                      <a:r>
                        <a:rPr lang="en-GB" sz="1800" dirty="0">
                          <a:latin typeface="Times New Roman"/>
                          <a:ea typeface="Times New Roman"/>
                        </a:rPr>
                        <a:t>= Q</a:t>
                      </a:r>
                      <a:r>
                        <a:rPr lang="en-GB" sz="1800" baseline="-25000" dirty="0">
                          <a:latin typeface="Times New Roman"/>
                          <a:ea typeface="Times New Roman"/>
                        </a:rPr>
                        <a:t>0</a:t>
                      </a:r>
                      <a:r>
                        <a:rPr lang="en-GB" sz="1800" dirty="0">
                          <a:latin typeface="Times New Roman"/>
                          <a:ea typeface="Times New Roman"/>
                        </a:rPr>
                        <a:t>/(1+ β)</a:t>
                      </a:r>
                    </a:p>
                    <a:p>
                      <a:pPr marL="0" marR="0">
                        <a:spcBef>
                          <a:spcPts val="0"/>
                        </a:spcBef>
                        <a:spcAft>
                          <a:spcPts val="0"/>
                        </a:spcAft>
                      </a:pPr>
                      <a:r>
                        <a:rPr lang="en-GB" sz="1800" dirty="0">
                          <a:latin typeface="Times New Roman"/>
                          <a:ea typeface="Times New Roman"/>
                        </a:rPr>
                        <a:t>(because Q</a:t>
                      </a:r>
                      <a:r>
                        <a:rPr lang="en-GB" sz="1800" baseline="-25000" dirty="0">
                          <a:latin typeface="Times New Roman"/>
                          <a:ea typeface="Times New Roman"/>
                        </a:rPr>
                        <a:t>L</a:t>
                      </a:r>
                      <a:r>
                        <a:rPr lang="en-GB" sz="1800" baseline="30000" dirty="0">
                          <a:latin typeface="Times New Roman"/>
                          <a:ea typeface="Times New Roman"/>
                        </a:rPr>
                        <a:t>-1</a:t>
                      </a:r>
                      <a:r>
                        <a:rPr lang="en-GB" sz="1800" dirty="0">
                          <a:latin typeface="Times New Roman"/>
                          <a:ea typeface="Times New Roman"/>
                        </a:rPr>
                        <a:t> = Q</a:t>
                      </a:r>
                      <a:r>
                        <a:rPr lang="en-GB" sz="1800" baseline="-25000" dirty="0">
                          <a:latin typeface="Times New Roman"/>
                          <a:ea typeface="Times New Roman"/>
                        </a:rPr>
                        <a:t>0</a:t>
                      </a:r>
                      <a:r>
                        <a:rPr lang="en-GB" sz="1800" baseline="30000" dirty="0">
                          <a:latin typeface="Times New Roman"/>
                          <a:ea typeface="Times New Roman"/>
                        </a:rPr>
                        <a:t>-1</a:t>
                      </a:r>
                      <a:r>
                        <a:rPr lang="en-GB" sz="1800" dirty="0">
                          <a:latin typeface="Times New Roman"/>
                          <a:ea typeface="Times New Roman"/>
                        </a:rPr>
                        <a:t> + Q</a:t>
                      </a:r>
                      <a:r>
                        <a:rPr lang="en-GB" sz="1800" baseline="-25000" dirty="0">
                          <a:latin typeface="Times New Roman"/>
                          <a:ea typeface="Times New Roman"/>
                        </a:rPr>
                        <a:t>ext</a:t>
                      </a:r>
                      <a:r>
                        <a:rPr lang="en-GB" sz="1800" baseline="30000" dirty="0">
                          <a:latin typeface="Times New Roman"/>
                          <a:ea typeface="Times New Roman"/>
                        </a:rPr>
                        <a:t>-1</a:t>
                      </a:r>
                      <a:r>
                        <a:rPr lang="en-GB" sz="1800" dirty="0">
                          <a:latin typeface="Times New Roman"/>
                          <a:ea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800" dirty="0">
                          <a:latin typeface="Times New Roman"/>
                          <a:ea typeface="Times New Roman"/>
                        </a:rPr>
                        <a:t>Q</a:t>
                      </a:r>
                      <a:r>
                        <a:rPr lang="en-GB" sz="1800" baseline="-25000" dirty="0">
                          <a:latin typeface="Times New Roman"/>
                          <a:ea typeface="Times New Roman"/>
                        </a:rPr>
                        <a:t>L </a:t>
                      </a:r>
                      <a:r>
                        <a:rPr lang="en-GB" sz="1800" dirty="0">
                          <a:latin typeface="Times New Roman"/>
                          <a:ea typeface="Times New Roman"/>
                        </a:rPr>
                        <a:t>= </a:t>
                      </a:r>
                      <a:r>
                        <a:rPr lang="en-US" sz="1800" dirty="0">
                          <a:latin typeface="Times New Roman"/>
                          <a:ea typeface="Times New Roman"/>
                        </a:rPr>
                        <a:t>ω</a:t>
                      </a:r>
                      <a:r>
                        <a:rPr lang="en-US" sz="1800" baseline="-25000" dirty="0">
                          <a:latin typeface="Times New Roman"/>
                          <a:ea typeface="Times New Roman"/>
                        </a:rPr>
                        <a:t>0</a:t>
                      </a:r>
                      <a:r>
                        <a:rPr lang="en-US" sz="1800" dirty="0">
                          <a:latin typeface="Times New Roman"/>
                          <a:ea typeface="Times New Roman"/>
                        </a:rPr>
                        <a:t>·RC</a:t>
                      </a:r>
                      <a:r>
                        <a:rPr lang="en-GB" sz="1800" dirty="0">
                          <a:latin typeface="Times New Roman"/>
                          <a:ea typeface="Times New Roman"/>
                        </a:rPr>
                        <a:t>/(1+ 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18669">
                <a:tc>
                  <a:txBody>
                    <a:bodyPr/>
                    <a:lstStyle/>
                    <a:p>
                      <a:pPr marL="0" marR="0">
                        <a:spcBef>
                          <a:spcPts val="0"/>
                        </a:spcBef>
                        <a:spcAft>
                          <a:spcPts val="0"/>
                        </a:spcAft>
                      </a:pPr>
                      <a:r>
                        <a:rPr lang="en-GB" sz="1800" dirty="0">
                          <a:latin typeface="Times New Roman"/>
                          <a:ea typeface="Times New Roman"/>
                        </a:rPr>
                        <a:t>Turns ratio n = </a:t>
                      </a:r>
                      <a:r>
                        <a:rPr lang="en-US" sz="1800" dirty="0">
                          <a:latin typeface="Calibri"/>
                          <a:ea typeface="Times New Roman"/>
                        </a:rPr>
                        <a:t>√[(R/Q)</a:t>
                      </a:r>
                      <a:r>
                        <a:rPr lang="en-US" sz="1800" dirty="0">
                          <a:latin typeface="Times New Roman"/>
                          <a:ea typeface="Times New Roman"/>
                        </a:rPr>
                        <a:t> ·</a:t>
                      </a:r>
                      <a:r>
                        <a:rPr lang="en-US" sz="1800" dirty="0">
                          <a:latin typeface="Calibri"/>
                          <a:ea typeface="Times New Roman"/>
                        </a:rPr>
                        <a:t>Q</a:t>
                      </a:r>
                      <a:r>
                        <a:rPr lang="en-US" sz="1800" baseline="-25000" dirty="0">
                          <a:latin typeface="Calibri"/>
                          <a:ea typeface="Times New Roman"/>
                        </a:rPr>
                        <a:t>ext</a:t>
                      </a:r>
                      <a:r>
                        <a:rPr lang="en-US" sz="1800" dirty="0">
                          <a:latin typeface="Calibri"/>
                          <a:ea typeface="Times New Roman"/>
                        </a:rPr>
                        <a:t>/Z</a:t>
                      </a:r>
                      <a:r>
                        <a:rPr lang="en-US" sz="1800" baseline="-25000" dirty="0">
                          <a:latin typeface="Calibri"/>
                          <a:ea typeface="Times New Roman"/>
                        </a:rPr>
                        <a:t>0</a:t>
                      </a:r>
                      <a:r>
                        <a:rPr lang="en-US" sz="1800" dirty="0">
                          <a:latin typeface="Calibri"/>
                          <a:ea typeface="Times New Roman"/>
                        </a:rPr>
                        <a:t>]</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800" dirty="0">
                          <a:latin typeface="Times New Roman"/>
                          <a:ea typeface="Times New Roman"/>
                        </a:rPr>
                        <a:t>n = </a:t>
                      </a:r>
                      <a:r>
                        <a:rPr lang="en-US" sz="1800" dirty="0">
                          <a:latin typeface="Calibri"/>
                          <a:ea typeface="Times New Roman"/>
                        </a:rPr>
                        <a:t>√(R</a:t>
                      </a:r>
                      <a:r>
                        <a:rPr lang="en-US" sz="1800" baseline="-25000" dirty="0">
                          <a:latin typeface="Calibri"/>
                          <a:ea typeface="Times New Roman"/>
                        </a:rPr>
                        <a:t>i</a:t>
                      </a:r>
                      <a:r>
                        <a:rPr lang="en-US" sz="1800" dirty="0">
                          <a:latin typeface="Calibri"/>
                          <a:ea typeface="Times New Roman"/>
                        </a:rPr>
                        <a:t>/Z</a:t>
                      </a:r>
                      <a:r>
                        <a:rPr lang="en-US" sz="1800" baseline="-25000" dirty="0">
                          <a:latin typeface="Calibri"/>
                          <a:ea typeface="Times New Roman"/>
                        </a:rPr>
                        <a:t>0</a:t>
                      </a:r>
                      <a:r>
                        <a:rPr lang="en-US" sz="1800" dirty="0">
                          <a:latin typeface="Calibri"/>
                          <a:ea typeface="Times New Roman"/>
                        </a:rPr>
                        <a:t>)</a:t>
                      </a: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318669">
                <a:tc>
                  <a:txBody>
                    <a:bodyPr/>
                    <a:lstStyle/>
                    <a:p>
                      <a:pPr marL="0" marR="0">
                        <a:spcBef>
                          <a:spcPts val="0"/>
                        </a:spcBef>
                        <a:spcAft>
                          <a:spcPts val="0"/>
                        </a:spcAft>
                      </a:pPr>
                      <a:r>
                        <a:rPr lang="en-GB" sz="1800" dirty="0">
                          <a:latin typeface="Times New Roman"/>
                          <a:ea typeface="Times New Roman"/>
                        </a:rPr>
                        <a:t>Wave imp. Z</a:t>
                      </a:r>
                      <a:r>
                        <a:rPr lang="en-GB" sz="1800" baseline="-25000" dirty="0">
                          <a:latin typeface="Times New Roman"/>
                          <a:ea typeface="Times New Roman"/>
                        </a:rPr>
                        <a:t>0</a:t>
                      </a:r>
                      <a:r>
                        <a:rPr lang="en-GB" sz="1800" dirty="0">
                          <a:latin typeface="Times New Roman"/>
                          <a:ea typeface="Times New Roman"/>
                        </a:rPr>
                        <a:t> = 50 Ω also </a:t>
                      </a:r>
                      <a:r>
                        <a:rPr lang="el-GR" sz="1800" i="1" dirty="0">
                          <a:latin typeface="Century Schoolbook" panose="02040604050505020304" pitchFamily="18" charset="0"/>
                          <a:ea typeface="Times New Roman"/>
                        </a:rPr>
                        <a:t>η</a:t>
                      </a:r>
                      <a:r>
                        <a:rPr lang="en-US" sz="1800" i="1" dirty="0">
                          <a:latin typeface="Century Schoolbook" panose="02040604050505020304" pitchFamily="18" charset="0"/>
                          <a:ea typeface="Times New Roman"/>
                        </a:rPr>
                        <a:t>=377</a:t>
                      </a:r>
                      <a:r>
                        <a:rPr lang="en-GB" sz="1800" dirty="0">
                          <a:latin typeface="Times New Roman"/>
                          <a:ea typeface="Times New Roman"/>
                        </a:rPr>
                        <a:t>Ω</a:t>
                      </a:r>
                      <a:r>
                        <a:rPr lang="en-US" sz="1800" i="1" dirty="0">
                          <a:latin typeface="Century Schoolbook" panose="02040604050505020304" pitchFamily="18" charset="0"/>
                          <a:ea typeface="Times New Roman"/>
                        </a:rPr>
                        <a:t> </a:t>
                      </a:r>
                      <a:endParaRPr lang="en-GB" sz="1800" i="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GB"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sp>
        <p:nvSpPr>
          <p:cNvPr id="819201" name="Rectangle 1"/>
          <p:cNvSpPr>
            <a:spLocks noChangeArrowheads="1"/>
          </p:cNvSpPr>
          <p:nvPr/>
        </p:nvSpPr>
        <p:spPr bwMode="auto">
          <a:xfrm>
            <a:off x="1686306" y="697488"/>
            <a:ext cx="6096000" cy="438521"/>
          </a:xfrm>
          <a:prstGeom prst="rect">
            <a:avLst/>
          </a:prstGeom>
          <a:noFill/>
          <a:ln w="9525">
            <a:noFill/>
            <a:miter lim="800000"/>
            <a:headEnd/>
            <a:tailEnd/>
          </a:ln>
          <a:effectLst/>
        </p:spPr>
        <p:txBody>
          <a:bodyPr vert="horz" wrap="square" lIns="0" tIns="152352" rIns="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Times New Roman" pitchFamily="18" charset="0"/>
                <a:cs typeface="Times New Roman" pitchFamily="18" charset="0"/>
              </a:rPr>
              <a:t>Table: Equivalence of cavity and lumped-element circuit</a:t>
            </a:r>
            <a:r>
              <a:rPr kumimoji="0" lang="en-US" sz="1600" b="1" i="0" u="none" strike="noStrike" cap="none" normalizeH="0" dirty="0">
                <a:ln>
                  <a:noFill/>
                </a:ln>
                <a:solidFill>
                  <a:schemeClr val="tx1"/>
                </a:solidFill>
                <a:effectLst/>
                <a:latin typeface="Times New Roman" pitchFamily="18" charset="0"/>
                <a:cs typeface="Times New Roman" pitchFamily="18" charset="0"/>
              </a:rPr>
              <a:t> parameters</a:t>
            </a:r>
            <a:endParaRPr kumimoji="0" lang="en-US" sz="2000" b="0" i="0" u="none" strike="noStrike" cap="none" normalizeH="0" baseline="0" dirty="0">
              <a:ln>
                <a:noFill/>
              </a:ln>
              <a:solidFill>
                <a:schemeClr val="tx1"/>
              </a:solidFill>
              <a:effectLst/>
              <a:latin typeface="Arial" pitchFamily="34" charset="0"/>
            </a:endParaRPr>
          </a:p>
        </p:txBody>
      </p:sp>
      <p:sp>
        <p:nvSpPr>
          <p:cNvPr id="3" name="Footer Placeholder 2">
            <a:extLst>
              <a:ext uri="{FF2B5EF4-FFF2-40B4-BE49-F238E27FC236}">
                <a16:creationId xmlns:a16="http://schemas.microsoft.com/office/drawing/2014/main" id="{EF0F152E-E13B-488B-9D24-83D66485A2EC}"/>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EB2F37F5-C2F5-49C6-9F19-6502FDE9218A}"/>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p:txBody>
          <a:bodyPr/>
          <a:lstStyle/>
          <a:p>
            <a:pPr>
              <a:defRPr/>
            </a:pPr>
            <a:fld id="{782B9D34-BC34-4517-86DF-7C6F1C2F82F5}" type="slidenum">
              <a:rPr lang="en-US" smtClean="0"/>
              <a:pPr>
                <a:defRPr/>
              </a:pPr>
              <a:t>78</a:t>
            </a:fld>
            <a:endParaRPr lang="en-US" dirty="0"/>
          </a:p>
        </p:txBody>
      </p:sp>
      <p:sp>
        <p:nvSpPr>
          <p:cNvPr id="20482" name="Rectangle 2"/>
          <p:cNvSpPr>
            <a:spLocks noGrp="1" noChangeArrowheads="1"/>
          </p:cNvSpPr>
          <p:nvPr>
            <p:ph type="title" idx="4294967295"/>
          </p:nvPr>
        </p:nvSpPr>
        <p:spPr>
          <a:xfrm>
            <a:off x="0" y="0"/>
            <a:ext cx="8458200" cy="762000"/>
          </a:xfrm>
        </p:spPr>
        <p:txBody>
          <a:bodyPr>
            <a:normAutofit/>
          </a:bodyPr>
          <a:lstStyle/>
          <a:p>
            <a:pPr eaLnBrk="1" hangingPunct="1"/>
            <a:r>
              <a:rPr lang="en-GB" dirty="0"/>
              <a:t>Computer codes for RF cavities</a:t>
            </a:r>
          </a:p>
        </p:txBody>
      </p:sp>
      <p:pic>
        <p:nvPicPr>
          <p:cNvPr id="20483" name="Picture 3"/>
          <p:cNvPicPr>
            <a:picLocks noGrp="1" noChangeAspect="1" noChangeArrowheads="1"/>
          </p:cNvPicPr>
          <p:nvPr>
            <p:ph idx="4294967295"/>
          </p:nvPr>
        </p:nvPicPr>
        <p:blipFill>
          <a:blip r:embed="rId3" cstate="print"/>
          <a:srcRect/>
          <a:stretch>
            <a:fillRect/>
          </a:stretch>
        </p:blipFill>
        <p:spPr>
          <a:xfrm>
            <a:off x="533400" y="1447800"/>
            <a:ext cx="7559675" cy="4524375"/>
          </a:xfrm>
        </p:spPr>
      </p:pic>
      <p:sp>
        <p:nvSpPr>
          <p:cNvPr id="111620" name="Text Box 4"/>
          <p:cNvSpPr txBox="1">
            <a:spLocks noChangeArrowheads="1"/>
          </p:cNvSpPr>
          <p:nvPr/>
        </p:nvSpPr>
        <p:spPr bwMode="auto">
          <a:xfrm>
            <a:off x="1357313" y="928688"/>
            <a:ext cx="6465887" cy="396875"/>
          </a:xfrm>
          <a:prstGeom prst="rect">
            <a:avLst/>
          </a:prstGeom>
          <a:noFill/>
          <a:ln w="9525">
            <a:noFill/>
            <a:miter lim="800000"/>
            <a:headEnd/>
            <a:tailEnd/>
          </a:ln>
          <a:effectLst/>
        </p:spPr>
        <p:txBody>
          <a:bodyPr wrap="none">
            <a:spAutoFit/>
          </a:bodyPr>
          <a:lstStyle/>
          <a:p>
            <a:pPr eaLnBrk="0" hangingPunct="0">
              <a:defRPr/>
            </a:pPr>
            <a:r>
              <a:rPr lang="fr-CH" sz="2000" b="1" dirty="0">
                <a:solidFill>
                  <a:schemeClr val="bg1">
                    <a:lumMod val="50000"/>
                  </a:schemeClr>
                </a:solidFill>
                <a:latin typeface="Arial" charset="0"/>
                <a:ea typeface="ＭＳ Ｐゴシック" pitchFamily="-48" charset="-128"/>
              </a:rPr>
              <a:t>Computer codes to determine the cavity parameters</a:t>
            </a:r>
            <a:endParaRPr lang="en-US" sz="2000" b="1" dirty="0">
              <a:solidFill>
                <a:schemeClr val="bg1">
                  <a:lumMod val="50000"/>
                </a:schemeClr>
              </a:solidFill>
              <a:latin typeface="Arial" charset="0"/>
              <a:ea typeface="ＭＳ Ｐゴシック" pitchFamily="-48" charset="-128"/>
            </a:endParaRPr>
          </a:p>
        </p:txBody>
      </p:sp>
      <p:sp>
        <p:nvSpPr>
          <p:cNvPr id="3" name="Footer Placeholder 2">
            <a:extLst>
              <a:ext uri="{FF2B5EF4-FFF2-40B4-BE49-F238E27FC236}">
                <a16:creationId xmlns:a16="http://schemas.microsoft.com/office/drawing/2014/main" id="{5CD9C521-0196-4BDD-BD53-4C708B0309E3}"/>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F203512E-9C13-4D65-BD64-5DCC49742346}"/>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pPr>
              <a:defRPr/>
            </a:pPr>
            <a:fld id="{AD803C5F-F648-495C-AEB2-5C82790AD9F2}" type="slidenum">
              <a:rPr lang="en-US" smtClean="0"/>
              <a:pPr>
                <a:defRPr/>
              </a:pPr>
              <a:t>79</a:t>
            </a:fld>
            <a:endParaRPr lang="en-US" dirty="0"/>
          </a:p>
        </p:txBody>
      </p:sp>
      <p:pic>
        <p:nvPicPr>
          <p:cNvPr id="25604" name="Picture 4"/>
          <p:cNvPicPr>
            <a:picLocks noGrp="1" noChangeAspect="1" noChangeArrowheads="1"/>
          </p:cNvPicPr>
          <p:nvPr>
            <p:ph sz="quarter" idx="1"/>
          </p:nvPr>
        </p:nvPicPr>
        <p:blipFill>
          <a:blip r:embed="rId3" cstate="print"/>
          <a:srcRect/>
          <a:stretch>
            <a:fillRect/>
          </a:stretch>
        </p:blipFill>
        <p:spPr>
          <a:xfrm>
            <a:off x="1582737" y="5280006"/>
            <a:ext cx="3189287" cy="721711"/>
          </a:xfrm>
        </p:spPr>
      </p:pic>
      <p:pic>
        <p:nvPicPr>
          <p:cNvPr id="25603" name="Picture 3"/>
          <p:cNvPicPr>
            <a:picLocks noGrp="1" noChangeAspect="1" noChangeArrowheads="1"/>
          </p:cNvPicPr>
          <p:nvPr>
            <p:ph sz="quarter" idx="2"/>
          </p:nvPr>
        </p:nvPicPr>
        <p:blipFill rotWithShape="1">
          <a:blip r:embed="rId4" cstate="print"/>
          <a:srcRect b="17125"/>
          <a:stretch/>
        </p:blipFill>
        <p:spPr>
          <a:xfrm>
            <a:off x="228600" y="1219199"/>
            <a:ext cx="5897562" cy="4038600"/>
          </a:xfrm>
        </p:spPr>
      </p:pic>
      <p:sp>
        <p:nvSpPr>
          <p:cNvPr id="3" name="Footer Placeholder 2">
            <a:extLst>
              <a:ext uri="{FF2B5EF4-FFF2-40B4-BE49-F238E27FC236}">
                <a16:creationId xmlns:a16="http://schemas.microsoft.com/office/drawing/2014/main" id="{C26862A5-788E-4487-A136-BE7D5ED1E60E}"/>
              </a:ext>
            </a:extLst>
          </p:cNvPr>
          <p:cNvSpPr>
            <a:spLocks noGrp="1"/>
          </p:cNvSpPr>
          <p:nvPr>
            <p:ph type="ftr" sz="quarter" idx="11"/>
          </p:nvPr>
        </p:nvSpPr>
        <p:spPr/>
        <p:txBody>
          <a:bodyPr/>
          <a:lstStyle/>
          <a:p>
            <a:r>
              <a:rPr lang="en-GB" dirty="0"/>
              <a:t>JUAS  2021: SC RF  - Caspers/Wendt/Bozzolan/Calatroni</a:t>
            </a:r>
          </a:p>
        </p:txBody>
      </p:sp>
      <p:sp>
        <p:nvSpPr>
          <p:cNvPr id="2" name="Date Placeholder 1">
            <a:extLst>
              <a:ext uri="{FF2B5EF4-FFF2-40B4-BE49-F238E27FC236}">
                <a16:creationId xmlns:a16="http://schemas.microsoft.com/office/drawing/2014/main" id="{6FD5F4DD-19E1-4399-9C5C-A26F0E51E0C9}"/>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7B271247-1833-4538-BB5E-674E7EB23116}"/>
              </a:ext>
            </a:extLst>
          </p:cNvPr>
          <p:cNvSpPr txBox="1"/>
          <p:nvPr/>
        </p:nvSpPr>
        <p:spPr>
          <a:xfrm>
            <a:off x="6280944" y="1219199"/>
            <a:ext cx="2560638" cy="4247317"/>
          </a:xfrm>
          <a:prstGeom prst="rect">
            <a:avLst/>
          </a:prstGeom>
          <a:noFill/>
        </p:spPr>
        <p:txBody>
          <a:bodyPr wrap="square" rtlCol="0">
            <a:spAutoFit/>
          </a:bodyPr>
          <a:lstStyle/>
          <a:p>
            <a:r>
              <a:rPr lang="en-US" dirty="0"/>
              <a:t>This is a nice plot</a:t>
            </a:r>
          </a:p>
          <a:p>
            <a:r>
              <a:rPr lang="en-US" dirty="0"/>
              <a:t>of  the measured unloaded</a:t>
            </a:r>
          </a:p>
          <a:p>
            <a:r>
              <a:rPr lang="en-US" dirty="0"/>
              <a:t>Q-values for  SC cavities as a function of the internal electric field…or gradient</a:t>
            </a:r>
          </a:p>
          <a:p>
            <a:r>
              <a:rPr lang="en-US" dirty="0"/>
              <a:t>But how to measure it?</a:t>
            </a:r>
          </a:p>
          <a:p>
            <a:endParaRPr lang="en-US" dirty="0"/>
          </a:p>
          <a:p>
            <a:r>
              <a:rPr lang="en-US" dirty="0"/>
              <a:t>Someone suggested: Just make a feedback loop and let the cavity oscillate… well yes, it would work in principle, but then how to control the power level?</a:t>
            </a:r>
          </a:p>
          <a:p>
            <a:r>
              <a:rPr lang="en-US" dirty="0"/>
              <a:t>In reality it’s a bit more </a:t>
            </a:r>
            <a:r>
              <a:rPr lang="en-US" dirty="0" err="1"/>
              <a:t>tricky..see</a:t>
            </a:r>
            <a:r>
              <a:rPr lang="en-US" dirty="0"/>
              <a:t> next slide</a:t>
            </a:r>
            <a:endParaRPr lang="en-GB" dirty="0"/>
          </a:p>
        </p:txBody>
      </p:sp>
      <p:sp>
        <p:nvSpPr>
          <p:cNvPr id="8" name="Title 7">
            <a:extLst>
              <a:ext uri="{FF2B5EF4-FFF2-40B4-BE49-F238E27FC236}">
                <a16:creationId xmlns:a16="http://schemas.microsoft.com/office/drawing/2014/main" id="{E7AFA856-FF81-4407-8A22-A5BB6EFB6328}"/>
              </a:ext>
            </a:extLst>
          </p:cNvPr>
          <p:cNvSpPr>
            <a:spLocks noGrp="1"/>
          </p:cNvSpPr>
          <p:nvPr>
            <p:ph type="title"/>
          </p:nvPr>
        </p:nvSpPr>
        <p:spPr>
          <a:xfrm>
            <a:off x="685800" y="187824"/>
            <a:ext cx="7772400" cy="1031375"/>
          </a:xfrm>
        </p:spPr>
        <p:txBody>
          <a:bodyPr>
            <a:normAutofit fontScale="90000"/>
          </a:bodyPr>
          <a:lstStyle/>
          <a:p>
            <a:pPr algn="ctr"/>
            <a:r>
              <a:rPr lang="en-US" dirty="0"/>
              <a:t>Q-value of a SC cavity as a function of  the E-field level</a:t>
            </a:r>
            <a:endParaRPr lang="en-GB" dirty="0"/>
          </a:p>
        </p:txBody>
      </p:sp>
      <p:sp>
        <p:nvSpPr>
          <p:cNvPr id="11" name="TextBox 10">
            <a:extLst>
              <a:ext uri="{FF2B5EF4-FFF2-40B4-BE49-F238E27FC236}">
                <a16:creationId xmlns:a16="http://schemas.microsoft.com/office/drawing/2014/main" id="{885906CF-BCAE-460A-A23C-85CD4D247A80}"/>
              </a:ext>
            </a:extLst>
          </p:cNvPr>
          <p:cNvSpPr txBox="1"/>
          <p:nvPr/>
        </p:nvSpPr>
        <p:spPr>
          <a:xfrm>
            <a:off x="917448" y="5930286"/>
            <a:ext cx="6169152" cy="276999"/>
          </a:xfrm>
          <a:prstGeom prst="rect">
            <a:avLst/>
          </a:prstGeom>
          <a:noFill/>
        </p:spPr>
        <p:txBody>
          <a:bodyPr wrap="square" rtlCol="0">
            <a:spAutoFit/>
          </a:bodyPr>
          <a:lstStyle/>
          <a:p>
            <a:r>
              <a:rPr lang="en-GB" sz="1200" dirty="0"/>
              <a:t>Proceedings of the 2nd superconducting linear accelerator meeting in Japan, Fed 2000, available from KEK</a:t>
            </a:r>
            <a:endParaRPr lang="en-GB"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C7F63AB6-3063-4432-AD93-E316CFAF35E7}" type="slidenum">
              <a:rPr lang="en-US"/>
              <a:pPr>
                <a:defRPr/>
              </a:pPr>
              <a:t>8</a:t>
            </a:fld>
            <a:endParaRPr lang="en-US" dirty="0"/>
          </a:p>
        </p:txBody>
      </p:sp>
      <p:sp>
        <p:nvSpPr>
          <p:cNvPr id="15366" name="Rectangle 2"/>
          <p:cNvSpPr>
            <a:spLocks noGrp="1" noChangeArrowheads="1"/>
          </p:cNvSpPr>
          <p:nvPr>
            <p:ph type="title" idx="4294967295"/>
          </p:nvPr>
        </p:nvSpPr>
        <p:spPr>
          <a:xfrm>
            <a:off x="762000" y="76200"/>
            <a:ext cx="7451725" cy="762000"/>
          </a:xfrm>
        </p:spPr>
        <p:txBody>
          <a:bodyPr/>
          <a:lstStyle/>
          <a:p>
            <a:pPr algn="ctr" eaLnBrk="1" hangingPunct="1"/>
            <a:r>
              <a:rPr lang="en-GB" dirty="0"/>
              <a:t>Motivation </a:t>
            </a:r>
            <a:r>
              <a:rPr lang="en-GB" sz="2000" dirty="0"/>
              <a:t>(5/5)</a:t>
            </a:r>
          </a:p>
        </p:txBody>
      </p:sp>
      <p:pic>
        <p:nvPicPr>
          <p:cNvPr id="3" name="Picture 2"/>
          <p:cNvPicPr>
            <a:picLocks noChangeAspect="1"/>
          </p:cNvPicPr>
          <p:nvPr/>
        </p:nvPicPr>
        <p:blipFill>
          <a:blip r:embed="rId3"/>
          <a:stretch>
            <a:fillRect/>
          </a:stretch>
        </p:blipFill>
        <p:spPr>
          <a:xfrm>
            <a:off x="667809" y="838200"/>
            <a:ext cx="7662334" cy="5304694"/>
          </a:xfrm>
          <a:prstGeom prst="rect">
            <a:avLst/>
          </a:prstGeom>
        </p:spPr>
      </p:pic>
      <p:sp>
        <p:nvSpPr>
          <p:cNvPr id="5" name="TextBox 4"/>
          <p:cNvSpPr txBox="1"/>
          <p:nvPr/>
        </p:nvSpPr>
        <p:spPr>
          <a:xfrm>
            <a:off x="7010400" y="1971080"/>
            <a:ext cx="2133600" cy="1015663"/>
          </a:xfrm>
          <a:prstGeom prst="rect">
            <a:avLst/>
          </a:prstGeom>
          <a:solidFill>
            <a:srgbClr val="FFC000"/>
          </a:solidFill>
        </p:spPr>
        <p:txBody>
          <a:bodyPr wrap="square" rtlCol="0">
            <a:spAutoFit/>
          </a:bodyPr>
          <a:lstStyle/>
          <a:p>
            <a:r>
              <a:rPr lang="en-GB" sz="2000" dirty="0">
                <a:solidFill>
                  <a:srgbClr val="7030A0"/>
                </a:solidFill>
              </a:rPr>
              <a:t>We were not far from getting the HIGGS in LEP</a:t>
            </a:r>
          </a:p>
        </p:txBody>
      </p:sp>
      <p:sp>
        <p:nvSpPr>
          <p:cNvPr id="4" name="Footer Placeholder 3">
            <a:extLst>
              <a:ext uri="{FF2B5EF4-FFF2-40B4-BE49-F238E27FC236}">
                <a16:creationId xmlns:a16="http://schemas.microsoft.com/office/drawing/2014/main" id="{F721EC8E-549F-47E7-B48A-05B554B32B32}"/>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9005E58F-9F04-485C-A3C1-E180942E1D6D}"/>
              </a:ext>
            </a:extLst>
          </p:cNvPr>
          <p:cNvSpPr>
            <a:spLocks noGrp="1"/>
          </p:cNvSpPr>
          <p:nvPr>
            <p:ph type="dt" sz="half" idx="10"/>
          </p:nvPr>
        </p:nvSpPr>
        <p:spPr/>
        <p:txBody>
          <a:bodyPr/>
          <a:lstStyle/>
          <a:p>
            <a:r>
              <a:rPr lang="en-US"/>
              <a:t>Feb 2021</a:t>
            </a:r>
            <a:endParaRPr lang="en-GB" dirty="0"/>
          </a:p>
        </p:txBody>
      </p:sp>
      <p:sp>
        <p:nvSpPr>
          <p:cNvPr id="6" name="TextBox 5">
            <a:extLst>
              <a:ext uri="{FF2B5EF4-FFF2-40B4-BE49-F238E27FC236}">
                <a16:creationId xmlns:a16="http://schemas.microsoft.com/office/drawing/2014/main" id="{AC103C2B-28E3-41A3-A620-49E5F9CDAB2E}"/>
              </a:ext>
            </a:extLst>
          </p:cNvPr>
          <p:cNvSpPr txBox="1"/>
          <p:nvPr/>
        </p:nvSpPr>
        <p:spPr>
          <a:xfrm>
            <a:off x="1307343" y="6019800"/>
            <a:ext cx="6361037" cy="338554"/>
          </a:xfrm>
          <a:prstGeom prst="rect">
            <a:avLst/>
          </a:prstGeom>
          <a:noFill/>
        </p:spPr>
        <p:txBody>
          <a:bodyPr wrap="none" rtlCol="0">
            <a:spAutoFit/>
          </a:bodyPr>
          <a:lstStyle/>
          <a:p>
            <a:r>
              <a:rPr lang="en-US" sz="1600" dirty="0"/>
              <a:t>And 3 additional SC cavity modules were already prepared for the winter shutdown</a:t>
            </a:r>
            <a:endParaRPr lang="en-GB" sz="1600" dirty="0"/>
          </a:p>
        </p:txBody>
      </p:sp>
    </p:spTree>
    <p:extLst>
      <p:ext uri="{BB962C8B-B14F-4D97-AF65-F5344CB8AC3E}">
        <p14:creationId xmlns:p14="http://schemas.microsoft.com/office/powerpoint/2010/main" val="3014301517"/>
      </p:ext>
    </p:extLst>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90800" y="0"/>
            <a:ext cx="5257800" cy="762000"/>
          </a:xfrm>
        </p:spPr>
        <p:txBody>
          <a:bodyPr/>
          <a:lstStyle/>
          <a:p>
            <a:pPr eaLnBrk="1" hangingPunct="1"/>
            <a:r>
              <a:rPr lang="en-GB" dirty="0"/>
              <a:t>Measuring setup (1/2)</a:t>
            </a:r>
          </a:p>
        </p:txBody>
      </p:sp>
      <p:sp>
        <p:nvSpPr>
          <p:cNvPr id="9" name="Slide Number Placeholder 8"/>
          <p:cNvSpPr>
            <a:spLocks noGrp="1"/>
          </p:cNvSpPr>
          <p:nvPr>
            <p:ph type="sldNum" sz="quarter" idx="12"/>
          </p:nvPr>
        </p:nvSpPr>
        <p:spPr/>
        <p:txBody>
          <a:bodyPr/>
          <a:lstStyle/>
          <a:p>
            <a:pPr>
              <a:defRPr/>
            </a:pPr>
            <a:fld id="{5F5B70FE-262A-45ED-A812-85C2D50EE8B2}" type="slidenum">
              <a:rPr lang="en-US" smtClean="0"/>
              <a:pPr>
                <a:defRPr/>
              </a:pPr>
              <a:t>80</a:t>
            </a:fld>
            <a:endParaRPr lang="en-US" dirty="0"/>
          </a:p>
        </p:txBody>
      </p:sp>
      <p:pic>
        <p:nvPicPr>
          <p:cNvPr id="7" name="Picture 6"/>
          <p:cNvPicPr/>
          <p:nvPr/>
        </p:nvPicPr>
        <p:blipFill>
          <a:blip r:embed="rId3" cstate="print"/>
          <a:srcRect/>
          <a:stretch>
            <a:fillRect/>
          </a:stretch>
        </p:blipFill>
        <p:spPr bwMode="auto">
          <a:xfrm>
            <a:off x="990600" y="1600199"/>
            <a:ext cx="7162800" cy="4572001"/>
          </a:xfrm>
          <a:prstGeom prst="rect">
            <a:avLst/>
          </a:prstGeom>
          <a:noFill/>
          <a:ln w="9525">
            <a:noFill/>
            <a:miter lim="800000"/>
            <a:headEnd/>
            <a:tailEnd/>
          </a:ln>
        </p:spPr>
      </p:pic>
      <p:sp>
        <p:nvSpPr>
          <p:cNvPr id="2" name="TextBox 1"/>
          <p:cNvSpPr txBox="1"/>
          <p:nvPr/>
        </p:nvSpPr>
        <p:spPr>
          <a:xfrm>
            <a:off x="381000" y="762000"/>
            <a:ext cx="5911426" cy="646331"/>
          </a:xfrm>
          <a:prstGeom prst="rect">
            <a:avLst/>
          </a:prstGeom>
          <a:noFill/>
        </p:spPr>
        <p:txBody>
          <a:bodyPr wrap="none" rtlCol="0">
            <a:spAutoFit/>
          </a:bodyPr>
          <a:lstStyle/>
          <a:p>
            <a:pPr marL="285750" indent="-285750">
              <a:buFont typeface="Arial" panose="020B0604020202020204" pitchFamily="34" charset="0"/>
              <a:buChar char="•"/>
            </a:pPr>
            <a:r>
              <a:rPr lang="en-US" dirty="0"/>
              <a:t>Q determined by measuring the decay time of the cavity response</a:t>
            </a:r>
          </a:p>
          <a:p>
            <a:pPr marL="285750" indent="-285750">
              <a:buFont typeface="Arial" panose="020B0604020202020204" pitchFamily="34" charset="0"/>
              <a:buChar char="•"/>
            </a:pPr>
            <a:r>
              <a:rPr lang="en-US" dirty="0"/>
              <a:t>Measurement of Q vs E</a:t>
            </a:r>
            <a:r>
              <a:rPr lang="en-US" baseline="-25000" dirty="0"/>
              <a:t>acc</a:t>
            </a:r>
          </a:p>
        </p:txBody>
      </p:sp>
      <p:sp>
        <p:nvSpPr>
          <p:cNvPr id="3" name="Footer Placeholder 2">
            <a:extLst>
              <a:ext uri="{FF2B5EF4-FFF2-40B4-BE49-F238E27FC236}">
                <a16:creationId xmlns:a16="http://schemas.microsoft.com/office/drawing/2014/main" id="{C9644849-7232-4E47-AC0E-6903C03F4B6C}"/>
              </a:ext>
            </a:extLst>
          </p:cNvPr>
          <p:cNvSpPr>
            <a:spLocks noGrp="1"/>
          </p:cNvSpPr>
          <p:nvPr>
            <p:ph type="ftr" sz="quarter" idx="11"/>
          </p:nvPr>
        </p:nvSpPr>
        <p:spPr/>
        <p:txBody>
          <a:bodyPr/>
          <a:lstStyle/>
          <a:p>
            <a:r>
              <a:rPr lang="en-GB"/>
              <a:t>JUAS  2021: SC RF  - Caspers/Wendt/Bozzolan/Calatroni</a:t>
            </a:r>
            <a:endParaRPr lang="en-GB" dirty="0"/>
          </a:p>
        </p:txBody>
      </p:sp>
      <p:sp>
        <p:nvSpPr>
          <p:cNvPr id="4" name="Date Placeholder 3">
            <a:extLst>
              <a:ext uri="{FF2B5EF4-FFF2-40B4-BE49-F238E27FC236}">
                <a16:creationId xmlns:a16="http://schemas.microsoft.com/office/drawing/2014/main" id="{20A224E8-6B22-4340-8CED-6B24FB6C4502}"/>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90800" y="0"/>
            <a:ext cx="5257800" cy="762000"/>
          </a:xfrm>
        </p:spPr>
        <p:txBody>
          <a:bodyPr/>
          <a:lstStyle/>
          <a:p>
            <a:pPr eaLnBrk="1" hangingPunct="1"/>
            <a:r>
              <a:rPr lang="en-GB" dirty="0"/>
              <a:t>Measuring setup (2/2)</a:t>
            </a:r>
          </a:p>
        </p:txBody>
      </p:sp>
      <p:sp>
        <p:nvSpPr>
          <p:cNvPr id="9" name="Slide Number Placeholder 8"/>
          <p:cNvSpPr>
            <a:spLocks noGrp="1"/>
          </p:cNvSpPr>
          <p:nvPr>
            <p:ph type="sldNum" sz="quarter" idx="12"/>
          </p:nvPr>
        </p:nvSpPr>
        <p:spPr/>
        <p:txBody>
          <a:bodyPr/>
          <a:lstStyle/>
          <a:p>
            <a:pPr>
              <a:defRPr/>
            </a:pPr>
            <a:fld id="{5F5B70FE-262A-45ED-A812-85C2D50EE8B2}" type="slidenum">
              <a:rPr lang="en-US" smtClean="0"/>
              <a:pPr>
                <a:defRPr/>
              </a:pPr>
              <a:t>81</a:t>
            </a:fld>
            <a:endParaRPr lang="en-US" dirty="0"/>
          </a:p>
        </p:txBody>
      </p:sp>
      <p:sp>
        <p:nvSpPr>
          <p:cNvPr id="3" name="Footer Placeholder 2">
            <a:extLst>
              <a:ext uri="{FF2B5EF4-FFF2-40B4-BE49-F238E27FC236}">
                <a16:creationId xmlns:a16="http://schemas.microsoft.com/office/drawing/2014/main" id="{C9644849-7232-4E47-AC0E-6903C03F4B6C}"/>
              </a:ext>
            </a:extLst>
          </p:cNvPr>
          <p:cNvSpPr>
            <a:spLocks noGrp="1"/>
          </p:cNvSpPr>
          <p:nvPr>
            <p:ph type="ftr" sz="quarter" idx="11"/>
          </p:nvPr>
        </p:nvSpPr>
        <p:spPr/>
        <p:txBody>
          <a:bodyPr/>
          <a:lstStyle/>
          <a:p>
            <a:r>
              <a:rPr lang="en-GB"/>
              <a:t>JUAS  2021: SC RF  - Caspers/Wendt/Bozzolan/Calatroni</a:t>
            </a:r>
            <a:endParaRPr lang="en-GB" dirty="0"/>
          </a:p>
        </p:txBody>
      </p:sp>
      <p:sp>
        <p:nvSpPr>
          <p:cNvPr id="4" name="Date Placeholder 3">
            <a:extLst>
              <a:ext uri="{FF2B5EF4-FFF2-40B4-BE49-F238E27FC236}">
                <a16:creationId xmlns:a16="http://schemas.microsoft.com/office/drawing/2014/main" id="{20A224E8-6B22-4340-8CED-6B24FB6C4502}"/>
              </a:ext>
            </a:extLst>
          </p:cNvPr>
          <p:cNvSpPr>
            <a:spLocks noGrp="1"/>
          </p:cNvSpPr>
          <p:nvPr>
            <p:ph type="dt" sz="half" idx="10"/>
          </p:nvPr>
        </p:nvSpPr>
        <p:spPr/>
        <p:txBody>
          <a:bodyPr/>
          <a:lstStyle/>
          <a:p>
            <a:r>
              <a:rPr lang="en-US"/>
              <a:t>Feb 2021</a:t>
            </a:r>
            <a:endParaRPr lang="en-GB" dirty="0"/>
          </a:p>
        </p:txBody>
      </p:sp>
      <p:sp>
        <p:nvSpPr>
          <p:cNvPr id="5" name="TextBox 4">
            <a:extLst>
              <a:ext uri="{FF2B5EF4-FFF2-40B4-BE49-F238E27FC236}">
                <a16:creationId xmlns:a16="http://schemas.microsoft.com/office/drawing/2014/main" id="{E01F17FF-F86A-4EC1-926A-EAC5548CB14D}"/>
              </a:ext>
            </a:extLst>
          </p:cNvPr>
          <p:cNvSpPr txBox="1"/>
          <p:nvPr/>
        </p:nvSpPr>
        <p:spPr>
          <a:xfrm>
            <a:off x="428645" y="764609"/>
            <a:ext cx="8638455" cy="5355312"/>
          </a:xfrm>
          <a:prstGeom prst="rect">
            <a:avLst/>
          </a:prstGeom>
          <a:noFill/>
        </p:spPr>
        <p:txBody>
          <a:bodyPr wrap="none" rtlCol="0">
            <a:spAutoFit/>
          </a:bodyPr>
          <a:lstStyle/>
          <a:p>
            <a:r>
              <a:rPr lang="en-US" dirty="0"/>
              <a:t>How does the setup on the previous slide work and why was it build this way?</a:t>
            </a:r>
          </a:p>
          <a:p>
            <a:r>
              <a:rPr lang="en-US" dirty="0"/>
              <a:t>What is the required functionality?</a:t>
            </a:r>
          </a:p>
          <a:p>
            <a:r>
              <a:rPr lang="en-US" dirty="0"/>
              <a:t>We would like to be able to control the power level inside the cavity under test</a:t>
            </a:r>
          </a:p>
          <a:p>
            <a:r>
              <a:rPr lang="en-US" dirty="0"/>
              <a:t>We must be able to follow the resonance frequency of the cavity which may and will change</a:t>
            </a:r>
          </a:p>
          <a:p>
            <a:r>
              <a:rPr lang="en-US" dirty="0"/>
              <a:t>during the measurement (why?)</a:t>
            </a:r>
          </a:p>
          <a:p>
            <a:r>
              <a:rPr lang="en-US" dirty="0"/>
              <a:t>We have to keep in mind that with unloaded Q values in the ballpark of 10</a:t>
            </a:r>
            <a:r>
              <a:rPr lang="en-US" baseline="30000" dirty="0"/>
              <a:t>9</a:t>
            </a:r>
            <a:r>
              <a:rPr lang="en-US" dirty="0"/>
              <a:t> to10</a:t>
            </a:r>
            <a:r>
              <a:rPr lang="en-US" baseline="30000" dirty="0"/>
              <a:t>11</a:t>
            </a:r>
            <a:r>
              <a:rPr lang="en-US" dirty="0"/>
              <a:t> </a:t>
            </a:r>
          </a:p>
          <a:p>
            <a:r>
              <a:rPr lang="en-US" dirty="0"/>
              <a:t>the 3 dB bandwidth will be a few Hz.</a:t>
            </a:r>
          </a:p>
          <a:p>
            <a:r>
              <a:rPr lang="en-US" dirty="0"/>
              <a:t>In this rather old setup (about 20 years ago) a VCO (voltage controlled oscillator) is used which </a:t>
            </a:r>
          </a:p>
          <a:p>
            <a:r>
              <a:rPr lang="en-US" dirty="0"/>
              <a:t>“locks” to the cavity resonance and has an analog feedback loop to stay in tune</a:t>
            </a:r>
          </a:p>
          <a:p>
            <a:r>
              <a:rPr lang="en-US" dirty="0"/>
              <a:t> (These days one would do that digitally with a synthesizer if using that kind of method)</a:t>
            </a:r>
          </a:p>
          <a:p>
            <a:r>
              <a:rPr lang="en-US" dirty="0"/>
              <a:t>Using a controllable signal source also permits to control the power level over a wide range</a:t>
            </a:r>
          </a:p>
          <a:p>
            <a:r>
              <a:rPr lang="en-US" dirty="0"/>
              <a:t>which would not be easy with a self oscillating circuit</a:t>
            </a:r>
          </a:p>
          <a:p>
            <a:r>
              <a:rPr lang="en-US" dirty="0"/>
              <a:t>And now comes the “</a:t>
            </a:r>
            <a:r>
              <a:rPr lang="en-US" dirty="0" err="1"/>
              <a:t>catch”..because</a:t>
            </a:r>
            <a:r>
              <a:rPr lang="en-US" dirty="0"/>
              <a:t> so far this method is not so different from the typical</a:t>
            </a:r>
          </a:p>
          <a:p>
            <a:r>
              <a:rPr lang="en-US" dirty="0"/>
              <a:t>3 dB method with a </a:t>
            </a:r>
            <a:r>
              <a:rPr lang="en-US" dirty="0" err="1"/>
              <a:t>networkanalyzer</a:t>
            </a:r>
            <a:r>
              <a:rPr lang="en-US" dirty="0"/>
              <a:t>(which would not really work in this </a:t>
            </a:r>
            <a:r>
              <a:rPr lang="en-US" dirty="0" err="1"/>
              <a:t>case..why</a:t>
            </a:r>
            <a:r>
              <a:rPr lang="en-US" dirty="0"/>
              <a:t> exactly?)</a:t>
            </a:r>
          </a:p>
          <a:p>
            <a:r>
              <a:rPr lang="en-US" dirty="0"/>
              <a:t>The cavity is “filled” with Rf energy to a desired level and then a switch is opened and we let it ring</a:t>
            </a:r>
          </a:p>
          <a:p>
            <a:r>
              <a:rPr lang="en-US" dirty="0"/>
              <a:t>From this ringing (like a bell which got hit) we can measure the decay time  and get the Q from there</a:t>
            </a:r>
          </a:p>
          <a:p>
            <a:r>
              <a:rPr lang="en-US" dirty="0"/>
              <a:t>But there is a caveat: The decay trace is depending on the power level in the cavity not always perfectly</a:t>
            </a:r>
          </a:p>
          <a:p>
            <a:r>
              <a:rPr lang="en-US" dirty="0"/>
              <a:t>exponential (nonlinear system) and thus certain time windows have to be applied then.</a:t>
            </a:r>
          </a:p>
          <a:p>
            <a:r>
              <a:rPr lang="en-US" dirty="0"/>
              <a:t>And recently also the “auto oscillator” method was implanted; caveat to excite the desired mode</a:t>
            </a:r>
            <a:endParaRPr lang="en-GB" dirty="0"/>
          </a:p>
        </p:txBody>
      </p:sp>
    </p:spTree>
    <p:extLst>
      <p:ext uri="{BB962C8B-B14F-4D97-AF65-F5344CB8AC3E}">
        <p14:creationId xmlns:p14="http://schemas.microsoft.com/office/powerpoint/2010/main" val="615660091"/>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590800" y="0"/>
            <a:ext cx="5791200" cy="762000"/>
          </a:xfrm>
        </p:spPr>
        <p:txBody>
          <a:bodyPr/>
          <a:lstStyle/>
          <a:p>
            <a:pPr eaLnBrk="1" hangingPunct="1"/>
            <a:r>
              <a:rPr lang="en-GB" dirty="0"/>
              <a:t>Passband modes</a:t>
            </a:r>
          </a:p>
        </p:txBody>
      </p:sp>
      <p:sp>
        <p:nvSpPr>
          <p:cNvPr id="9" name="Slide Number Placeholder 8"/>
          <p:cNvSpPr>
            <a:spLocks noGrp="1"/>
          </p:cNvSpPr>
          <p:nvPr>
            <p:ph type="sldNum" sz="quarter" idx="12"/>
          </p:nvPr>
        </p:nvSpPr>
        <p:spPr/>
        <p:txBody>
          <a:bodyPr/>
          <a:lstStyle/>
          <a:p>
            <a:pPr>
              <a:defRPr/>
            </a:pPr>
            <a:fld id="{88F7C1F6-8A43-4D23-B24E-8BC383CD969C}" type="slidenum">
              <a:rPr lang="en-US" smtClean="0"/>
              <a:pPr>
                <a:defRPr/>
              </a:pPr>
              <a:t>82</a:t>
            </a:fld>
            <a:endParaRPr lang="en-US" dirty="0"/>
          </a:p>
        </p:txBody>
      </p:sp>
      <p:pic>
        <p:nvPicPr>
          <p:cNvPr id="26627" name="Picture 3"/>
          <p:cNvPicPr>
            <a:picLocks noChangeAspect="1" noChangeArrowheads="1"/>
          </p:cNvPicPr>
          <p:nvPr/>
        </p:nvPicPr>
        <p:blipFill>
          <a:blip r:embed="rId3" cstate="print"/>
          <a:srcRect/>
          <a:stretch>
            <a:fillRect/>
          </a:stretch>
        </p:blipFill>
        <p:spPr bwMode="auto">
          <a:xfrm>
            <a:off x="1005370" y="1062210"/>
            <a:ext cx="3343275" cy="5151438"/>
          </a:xfrm>
          <a:prstGeom prst="rect">
            <a:avLst/>
          </a:prstGeom>
          <a:noFill/>
          <a:ln w="9525">
            <a:noFill/>
            <a:miter lim="800000"/>
            <a:headEnd/>
            <a:tailEnd/>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9750" y="4408488"/>
            <a:ext cx="2095500" cy="1581150"/>
          </a:xfrm>
          <a:prstGeom prst="rect">
            <a:avLst/>
          </a:prstGeom>
        </p:spPr>
      </p:pic>
      <p:pic>
        <p:nvPicPr>
          <p:cNvPr id="82432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35807" t="43655" r="51564" b="41371"/>
          <a:stretch/>
        </p:blipFill>
        <p:spPr bwMode="auto">
          <a:xfrm>
            <a:off x="5572941" y="1724184"/>
            <a:ext cx="2583180" cy="1722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673833" y="5982816"/>
            <a:ext cx="2334293" cy="230832"/>
          </a:xfrm>
          <a:prstGeom prst="rect">
            <a:avLst/>
          </a:prstGeom>
          <a:noFill/>
        </p:spPr>
        <p:txBody>
          <a:bodyPr wrap="none" rtlCol="0">
            <a:spAutoFit/>
          </a:bodyPr>
          <a:lstStyle/>
          <a:p>
            <a:r>
              <a:rPr lang="en-US" sz="900" dirty="0"/>
              <a:t>http://de.wikipedia.org/wiki/Gekoppelte_Pendel</a:t>
            </a:r>
          </a:p>
        </p:txBody>
      </p:sp>
      <p:sp>
        <p:nvSpPr>
          <p:cNvPr id="5" name="Footer Placeholder 4">
            <a:extLst>
              <a:ext uri="{FF2B5EF4-FFF2-40B4-BE49-F238E27FC236}">
                <a16:creationId xmlns:a16="http://schemas.microsoft.com/office/drawing/2014/main" id="{036246E2-4898-45C8-AD63-BA5BB1049ACE}"/>
              </a:ext>
            </a:extLst>
          </p:cNvPr>
          <p:cNvSpPr>
            <a:spLocks noGrp="1"/>
          </p:cNvSpPr>
          <p:nvPr>
            <p:ph type="ftr" sz="quarter" idx="11"/>
          </p:nvPr>
        </p:nvSpPr>
        <p:spPr/>
        <p:txBody>
          <a:bodyPr/>
          <a:lstStyle/>
          <a:p>
            <a:r>
              <a:rPr lang="en-GB"/>
              <a:t>JUAS  2021: SC RF  - Caspers/Wendt/Bozzolan/Calatroni</a:t>
            </a:r>
            <a:endParaRPr lang="en-GB" dirty="0"/>
          </a:p>
        </p:txBody>
      </p:sp>
      <p:sp>
        <p:nvSpPr>
          <p:cNvPr id="3" name="Date Placeholder 2">
            <a:extLst>
              <a:ext uri="{FF2B5EF4-FFF2-40B4-BE49-F238E27FC236}">
                <a16:creationId xmlns:a16="http://schemas.microsoft.com/office/drawing/2014/main" id="{A2C4CBD6-053B-4EC9-BA7F-4F53A41C06E8}"/>
              </a:ext>
            </a:extLst>
          </p:cNvPr>
          <p:cNvSpPr>
            <a:spLocks noGrp="1"/>
          </p:cNvSpPr>
          <p:nvPr>
            <p:ph type="dt" sz="half" idx="10"/>
          </p:nvPr>
        </p:nvSpPr>
        <p:spPr/>
        <p:txBody>
          <a:bodyPr/>
          <a:lstStyle/>
          <a:p>
            <a:r>
              <a:rPr lang="en-US"/>
              <a:t>Feb 2021</a:t>
            </a:r>
            <a:endParaRPr lang="en-GB" dirty="0"/>
          </a:p>
        </p:txBody>
      </p:sp>
      <p:sp>
        <p:nvSpPr>
          <p:cNvPr id="6" name="TextBox 5">
            <a:extLst>
              <a:ext uri="{FF2B5EF4-FFF2-40B4-BE49-F238E27FC236}">
                <a16:creationId xmlns:a16="http://schemas.microsoft.com/office/drawing/2014/main" id="{446279E9-C3BA-4430-8FB8-4CCA6038833C}"/>
              </a:ext>
            </a:extLst>
          </p:cNvPr>
          <p:cNvSpPr txBox="1"/>
          <p:nvPr/>
        </p:nvSpPr>
        <p:spPr>
          <a:xfrm>
            <a:off x="5715000" y="1096903"/>
            <a:ext cx="1820114" cy="646331"/>
          </a:xfrm>
          <a:prstGeom prst="rect">
            <a:avLst/>
          </a:prstGeom>
          <a:noFill/>
        </p:spPr>
        <p:txBody>
          <a:bodyPr wrap="none" rtlCol="0">
            <a:spAutoFit/>
          </a:bodyPr>
          <a:lstStyle/>
          <a:p>
            <a:r>
              <a:rPr lang="en-US" dirty="0"/>
              <a:t>Zero Mode</a:t>
            </a:r>
          </a:p>
          <a:p>
            <a:r>
              <a:rPr lang="en-US" dirty="0"/>
              <a:t>Pendulums in phase</a:t>
            </a:r>
            <a:endParaRPr lang="en-GB" dirty="0"/>
          </a:p>
        </p:txBody>
      </p:sp>
      <p:sp>
        <p:nvSpPr>
          <p:cNvPr id="7" name="TextBox 6">
            <a:extLst>
              <a:ext uri="{FF2B5EF4-FFF2-40B4-BE49-F238E27FC236}">
                <a16:creationId xmlns:a16="http://schemas.microsoft.com/office/drawing/2014/main" id="{BC2AE866-B1E0-4492-8F67-DC513F9EDEFF}"/>
              </a:ext>
            </a:extLst>
          </p:cNvPr>
          <p:cNvSpPr txBox="1"/>
          <p:nvPr/>
        </p:nvSpPr>
        <p:spPr>
          <a:xfrm>
            <a:off x="5715000" y="3695551"/>
            <a:ext cx="2600777" cy="646331"/>
          </a:xfrm>
          <a:prstGeom prst="rect">
            <a:avLst/>
          </a:prstGeom>
          <a:noFill/>
        </p:spPr>
        <p:txBody>
          <a:bodyPr wrap="none" rtlCol="0">
            <a:spAutoFit/>
          </a:bodyPr>
          <a:lstStyle/>
          <a:p>
            <a:r>
              <a:rPr lang="en-US" dirty="0"/>
              <a:t>Pi mode</a:t>
            </a:r>
          </a:p>
          <a:p>
            <a:r>
              <a:rPr lang="en-US" dirty="0"/>
              <a:t>Pendulums 180 deg off phase</a:t>
            </a:r>
            <a:endParaRPr lang="en-GB" dirty="0"/>
          </a:p>
        </p:txBody>
      </p:sp>
      <p:sp>
        <p:nvSpPr>
          <p:cNvPr id="8" name="TextBox 7">
            <a:extLst>
              <a:ext uri="{FF2B5EF4-FFF2-40B4-BE49-F238E27FC236}">
                <a16:creationId xmlns:a16="http://schemas.microsoft.com/office/drawing/2014/main" id="{A0FF4500-6446-4AFE-9F04-089B785D6A83}"/>
              </a:ext>
            </a:extLst>
          </p:cNvPr>
          <p:cNvSpPr txBox="1"/>
          <p:nvPr/>
        </p:nvSpPr>
        <p:spPr>
          <a:xfrm>
            <a:off x="1143000" y="804525"/>
            <a:ext cx="2443169" cy="369332"/>
          </a:xfrm>
          <a:prstGeom prst="rect">
            <a:avLst/>
          </a:prstGeom>
          <a:noFill/>
        </p:spPr>
        <p:txBody>
          <a:bodyPr wrap="none" rtlCol="0">
            <a:spAutoFit/>
          </a:bodyPr>
          <a:lstStyle/>
          <a:p>
            <a:r>
              <a:rPr lang="en-US" dirty="0"/>
              <a:t>Zero mode not shown here</a:t>
            </a:r>
            <a:endParaRPr lang="en-GB" dirty="0"/>
          </a:p>
        </p:txBody>
      </p:sp>
      <p:sp>
        <p:nvSpPr>
          <p:cNvPr id="10" name="TextBox 9">
            <a:extLst>
              <a:ext uri="{FF2B5EF4-FFF2-40B4-BE49-F238E27FC236}">
                <a16:creationId xmlns:a16="http://schemas.microsoft.com/office/drawing/2014/main" id="{7D5BED45-D428-43E7-851D-AE74379DDA77}"/>
              </a:ext>
            </a:extLst>
          </p:cNvPr>
          <p:cNvSpPr txBox="1"/>
          <p:nvPr/>
        </p:nvSpPr>
        <p:spPr>
          <a:xfrm>
            <a:off x="235645" y="1671275"/>
            <a:ext cx="742511" cy="369332"/>
          </a:xfrm>
          <a:prstGeom prst="rect">
            <a:avLst/>
          </a:prstGeom>
          <a:noFill/>
        </p:spPr>
        <p:txBody>
          <a:bodyPr wrap="none" rtlCol="0">
            <a:spAutoFit/>
          </a:bodyPr>
          <a:lstStyle/>
          <a:p>
            <a:r>
              <a:rPr lang="en-US" dirty="0"/>
              <a:t>45 deg</a:t>
            </a:r>
            <a:endParaRPr lang="en-GB" dirty="0"/>
          </a:p>
        </p:txBody>
      </p:sp>
      <p:sp>
        <p:nvSpPr>
          <p:cNvPr id="14" name="TextBox 13">
            <a:extLst>
              <a:ext uri="{FF2B5EF4-FFF2-40B4-BE49-F238E27FC236}">
                <a16:creationId xmlns:a16="http://schemas.microsoft.com/office/drawing/2014/main" id="{84F0EA41-661C-489A-8FC7-B6BEF8C7E83B}"/>
              </a:ext>
            </a:extLst>
          </p:cNvPr>
          <p:cNvSpPr txBox="1"/>
          <p:nvPr/>
        </p:nvSpPr>
        <p:spPr>
          <a:xfrm>
            <a:off x="280768" y="2932152"/>
            <a:ext cx="742511" cy="369332"/>
          </a:xfrm>
          <a:prstGeom prst="rect">
            <a:avLst/>
          </a:prstGeom>
          <a:noFill/>
        </p:spPr>
        <p:txBody>
          <a:bodyPr wrap="none" rtlCol="0">
            <a:spAutoFit/>
          </a:bodyPr>
          <a:lstStyle/>
          <a:p>
            <a:r>
              <a:rPr lang="en-US" dirty="0"/>
              <a:t>90 deg</a:t>
            </a:r>
            <a:endParaRPr lang="en-GB" dirty="0"/>
          </a:p>
        </p:txBody>
      </p:sp>
      <p:sp>
        <p:nvSpPr>
          <p:cNvPr id="15" name="TextBox 14">
            <a:extLst>
              <a:ext uri="{FF2B5EF4-FFF2-40B4-BE49-F238E27FC236}">
                <a16:creationId xmlns:a16="http://schemas.microsoft.com/office/drawing/2014/main" id="{4EA3D425-B2A0-457C-91D3-88D08C34154E}"/>
              </a:ext>
            </a:extLst>
          </p:cNvPr>
          <p:cNvSpPr txBox="1"/>
          <p:nvPr/>
        </p:nvSpPr>
        <p:spPr>
          <a:xfrm>
            <a:off x="198454" y="4239240"/>
            <a:ext cx="848309" cy="369332"/>
          </a:xfrm>
          <a:prstGeom prst="rect">
            <a:avLst/>
          </a:prstGeom>
          <a:noFill/>
        </p:spPr>
        <p:txBody>
          <a:bodyPr wrap="none" rtlCol="0">
            <a:spAutoFit/>
          </a:bodyPr>
          <a:lstStyle/>
          <a:p>
            <a:r>
              <a:rPr lang="en-US" dirty="0"/>
              <a:t>135 deg</a:t>
            </a:r>
            <a:endParaRPr lang="en-GB" dirty="0"/>
          </a:p>
        </p:txBody>
      </p:sp>
      <p:sp>
        <p:nvSpPr>
          <p:cNvPr id="16" name="TextBox 15">
            <a:extLst>
              <a:ext uri="{FF2B5EF4-FFF2-40B4-BE49-F238E27FC236}">
                <a16:creationId xmlns:a16="http://schemas.microsoft.com/office/drawing/2014/main" id="{B91F3DDB-6D6A-4223-9E50-998BA9A61E41}"/>
              </a:ext>
            </a:extLst>
          </p:cNvPr>
          <p:cNvSpPr txBox="1"/>
          <p:nvPr/>
        </p:nvSpPr>
        <p:spPr>
          <a:xfrm>
            <a:off x="269882" y="5500117"/>
            <a:ext cx="848309" cy="369332"/>
          </a:xfrm>
          <a:prstGeom prst="rect">
            <a:avLst/>
          </a:prstGeom>
          <a:noFill/>
        </p:spPr>
        <p:txBody>
          <a:bodyPr wrap="none" rtlCol="0">
            <a:spAutoFit/>
          </a:bodyPr>
          <a:lstStyle/>
          <a:p>
            <a:r>
              <a:rPr lang="en-US" dirty="0"/>
              <a:t>180 deg</a:t>
            </a:r>
            <a:endParaRPr lang="en-GB" dirty="0"/>
          </a:p>
        </p:txBody>
      </p:sp>
      <p:sp>
        <p:nvSpPr>
          <p:cNvPr id="17" name="TextBox 16">
            <a:extLst>
              <a:ext uri="{FF2B5EF4-FFF2-40B4-BE49-F238E27FC236}">
                <a16:creationId xmlns:a16="http://schemas.microsoft.com/office/drawing/2014/main" id="{495FEAC6-BEA0-4DBC-B195-82793FD2789D}"/>
              </a:ext>
            </a:extLst>
          </p:cNvPr>
          <p:cNvSpPr txBox="1"/>
          <p:nvPr/>
        </p:nvSpPr>
        <p:spPr>
          <a:xfrm>
            <a:off x="150737" y="811706"/>
            <a:ext cx="872542" cy="738664"/>
          </a:xfrm>
          <a:prstGeom prst="rect">
            <a:avLst/>
          </a:prstGeom>
          <a:noFill/>
        </p:spPr>
        <p:txBody>
          <a:bodyPr wrap="square" rtlCol="0">
            <a:spAutoFit/>
          </a:bodyPr>
          <a:lstStyle/>
          <a:p>
            <a:r>
              <a:rPr lang="en-US" sz="1400" dirty="0"/>
              <a:t>Phase shift from cell to cell</a:t>
            </a:r>
            <a:endParaRPr lang="en-GB" sz="1400" dirty="0"/>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ECABC72-D80C-4584-B325-A0C029A8E655}" type="slidenum">
              <a:rPr lang="en-GB" smtClean="0"/>
              <a:pPr/>
              <a:t>83</a:t>
            </a:fld>
            <a:endParaRPr lang="en-GB" dirty="0"/>
          </a:p>
        </p:txBody>
      </p:sp>
      <p:sp>
        <p:nvSpPr>
          <p:cNvPr id="6" name="Content Placeholder 5"/>
          <p:cNvSpPr>
            <a:spLocks noGrp="1"/>
          </p:cNvSpPr>
          <p:nvPr>
            <p:ph sz="quarter" idx="1"/>
          </p:nvPr>
        </p:nvSpPr>
        <p:spPr>
          <a:xfrm>
            <a:off x="685800" y="5562600"/>
            <a:ext cx="7772400" cy="533400"/>
          </a:xfrm>
        </p:spPr>
        <p:txBody>
          <a:bodyPr>
            <a:normAutofit fontScale="40000" lnSpcReduction="20000"/>
          </a:bodyPr>
          <a:lstStyle/>
          <a:p>
            <a:pPr algn="ctr"/>
            <a:r>
              <a:rPr lang="en-US" sz="5100" dirty="0">
                <a:hlinkClick r:id="rId5"/>
              </a:rPr>
              <a:t>http://www.youtube.com/watch?v=IAPWpViY19A</a:t>
            </a:r>
            <a:endParaRPr lang="en-US" sz="5100" dirty="0"/>
          </a:p>
          <a:p>
            <a:pPr algn="ctr"/>
            <a:r>
              <a:rPr lang="en-GB" dirty="0" err="1">
                <a:hlinkClick r:id="rId6"/>
              </a:rPr>
              <a:t>Pendelreihe</a:t>
            </a:r>
            <a:r>
              <a:rPr lang="en-GB" dirty="0">
                <a:hlinkClick r:id="rId6"/>
              </a:rPr>
              <a:t> in </a:t>
            </a:r>
            <a:r>
              <a:rPr lang="en-GB" dirty="0" err="1">
                <a:hlinkClick r:id="rId6"/>
              </a:rPr>
              <a:t>Aktion</a:t>
            </a:r>
            <a:r>
              <a:rPr lang="en-GB" dirty="0">
                <a:hlinkClick r:id="rId6"/>
              </a:rPr>
              <a:t> - YouTube</a:t>
            </a:r>
            <a:endParaRPr lang="en-US" dirty="0"/>
          </a:p>
          <a:p>
            <a:endParaRPr lang="en-US" dirty="0"/>
          </a:p>
        </p:txBody>
      </p:sp>
      <p:pic>
        <p:nvPicPr>
          <p:cNvPr id="7" name="Pendelreihe in Aktion.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rot="10800000" flipH="1" flipV="1">
            <a:off x="1309540" y="166542"/>
            <a:ext cx="6781800" cy="5086348"/>
          </a:xfrm>
          <a:prstGeom prst="rect">
            <a:avLst/>
          </a:prstGeom>
        </p:spPr>
      </p:pic>
      <p:sp>
        <p:nvSpPr>
          <p:cNvPr id="3" name="Footer Placeholder 2">
            <a:extLst>
              <a:ext uri="{FF2B5EF4-FFF2-40B4-BE49-F238E27FC236}">
                <a16:creationId xmlns:a16="http://schemas.microsoft.com/office/drawing/2014/main" id="{BF24F881-E5DF-411D-806A-7FF0EF9A9A57}"/>
              </a:ext>
            </a:extLst>
          </p:cNvPr>
          <p:cNvSpPr>
            <a:spLocks noGrp="1"/>
          </p:cNvSpPr>
          <p:nvPr>
            <p:ph type="ftr" sz="quarter" idx="11"/>
          </p:nvPr>
        </p:nvSpPr>
        <p:spPr/>
        <p:txBody>
          <a:bodyPr/>
          <a:lstStyle/>
          <a:p>
            <a:r>
              <a:rPr lang="en-GB" dirty="0"/>
              <a:t>JUAS  2021: SC RF  - Caspers/Wendt/Bozzolan/Calatroni</a:t>
            </a:r>
          </a:p>
        </p:txBody>
      </p:sp>
      <p:sp>
        <p:nvSpPr>
          <p:cNvPr id="2" name="Date Placeholder 1">
            <a:extLst>
              <a:ext uri="{FF2B5EF4-FFF2-40B4-BE49-F238E27FC236}">
                <a16:creationId xmlns:a16="http://schemas.microsoft.com/office/drawing/2014/main" id="{31A7F46D-3AB5-4B83-9FDE-470E6251DBBF}"/>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411274076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mute="1">
                <p:cTn id="7" fill="hold" display="0">
                  <p:stCondLst>
                    <p:cond delay="indefinite"/>
                  </p:stCondLst>
                </p:cTn>
                <p:tgtEl>
                  <p:spTgt spid="7"/>
                </p:tgtEl>
              </p:cMediaNode>
            </p:video>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676400" y="228600"/>
            <a:ext cx="7086600" cy="762000"/>
          </a:xfrm>
        </p:spPr>
        <p:txBody>
          <a:bodyPr>
            <a:normAutofit/>
          </a:bodyPr>
          <a:lstStyle/>
          <a:p>
            <a:pPr eaLnBrk="1" hangingPunct="1"/>
            <a:r>
              <a:rPr lang="en-GB" sz="3200" dirty="0"/>
              <a:t>Typical storage ring cavity (LEP)</a:t>
            </a:r>
          </a:p>
        </p:txBody>
      </p:sp>
      <p:sp>
        <p:nvSpPr>
          <p:cNvPr id="9" name="Slide Number Placeholder 8"/>
          <p:cNvSpPr>
            <a:spLocks noGrp="1"/>
          </p:cNvSpPr>
          <p:nvPr>
            <p:ph type="sldNum" sz="quarter" idx="12"/>
          </p:nvPr>
        </p:nvSpPr>
        <p:spPr/>
        <p:txBody>
          <a:bodyPr/>
          <a:lstStyle/>
          <a:p>
            <a:pPr>
              <a:defRPr/>
            </a:pPr>
            <a:fld id="{EC0F5989-08DF-4818-9AF7-903A266FCCA0}" type="slidenum">
              <a:rPr lang="en-US" smtClean="0"/>
              <a:pPr>
                <a:defRPr/>
              </a:pPr>
              <a:t>84</a:t>
            </a:fld>
            <a:endParaRPr lang="en-US" dirty="0"/>
          </a:p>
        </p:txBody>
      </p:sp>
      <p:pic>
        <p:nvPicPr>
          <p:cNvPr id="27652" name="Picture 8"/>
          <p:cNvPicPr>
            <a:picLocks noChangeAspect="1" noChangeArrowheads="1"/>
          </p:cNvPicPr>
          <p:nvPr/>
        </p:nvPicPr>
        <p:blipFill>
          <a:blip r:embed="rId3" cstate="print"/>
          <a:srcRect/>
          <a:stretch>
            <a:fillRect/>
          </a:stretch>
        </p:blipFill>
        <p:spPr bwMode="auto">
          <a:xfrm>
            <a:off x="609600" y="1447800"/>
            <a:ext cx="7581900" cy="3328988"/>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D364A4C3-ACAE-4B2F-AF43-8E3644D283D1}"/>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3556A1E7-51B6-4F83-8F54-D7513028B2DC}"/>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7CFDABCB-C8BC-44F5-8B18-8D3CF87E475B}"/>
              </a:ext>
            </a:extLst>
          </p:cNvPr>
          <p:cNvSpPr txBox="1"/>
          <p:nvPr/>
        </p:nvSpPr>
        <p:spPr>
          <a:xfrm>
            <a:off x="457201" y="4887801"/>
            <a:ext cx="8686800" cy="1477328"/>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rPr>
              <a:t>Bulk niobium cavity of LEP (there were 16 bulk niobium and 272 Niobium-on-Copper cavities in LEP), electron-beam welded, 352 </a:t>
            </a:r>
            <a:r>
              <a:rPr lang="en-GB" sz="1800" dirty="0" err="1">
                <a:effectLst/>
                <a:latin typeface="Calibri" panose="020F0502020204030204" pitchFamily="34" charset="0"/>
                <a:ea typeface="Calibri" panose="020F0502020204030204" pitchFamily="34" charset="0"/>
              </a:rPr>
              <a:t>MHz.</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Long ports for main couplers, short ports for HOM couplers and diagnostics (field probes)</a:t>
            </a:r>
          </a:p>
          <a:p>
            <a:r>
              <a:rPr lang="en-GB" sz="1800" dirty="0">
                <a:effectLst/>
                <a:latin typeface="Calibri" panose="020F0502020204030204" pitchFamily="34" charset="0"/>
                <a:ea typeface="Calibri" panose="020F0502020204030204" pitchFamily="34" charset="0"/>
              </a:rPr>
              <a:t> </a:t>
            </a:r>
          </a:p>
          <a:p>
            <a:endParaRPr lang="en-GB" dirty="0"/>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752600" y="193514"/>
            <a:ext cx="5638800" cy="762000"/>
          </a:xfrm>
        </p:spPr>
        <p:txBody>
          <a:bodyPr/>
          <a:lstStyle/>
          <a:p>
            <a:pPr algn="ctr" eaLnBrk="1" hangingPunct="1"/>
            <a:r>
              <a:rPr lang="en-GB" dirty="0"/>
              <a:t>Summary</a:t>
            </a:r>
          </a:p>
        </p:txBody>
      </p:sp>
      <p:sp>
        <p:nvSpPr>
          <p:cNvPr id="9" name="Slide Number Placeholder 8"/>
          <p:cNvSpPr>
            <a:spLocks noGrp="1"/>
          </p:cNvSpPr>
          <p:nvPr>
            <p:ph type="sldNum" sz="quarter" idx="12"/>
          </p:nvPr>
        </p:nvSpPr>
        <p:spPr/>
        <p:txBody>
          <a:bodyPr/>
          <a:lstStyle/>
          <a:p>
            <a:pPr>
              <a:defRPr/>
            </a:pPr>
            <a:fld id="{1BFE8A60-20E9-4089-B6D5-EC4B2FB82540}" type="slidenum">
              <a:rPr lang="en-US" smtClean="0"/>
              <a:pPr>
                <a:defRPr/>
              </a:pPr>
              <a:t>85</a:t>
            </a:fld>
            <a:endParaRPr lang="en-US" dirty="0"/>
          </a:p>
        </p:txBody>
      </p:sp>
      <p:sp>
        <p:nvSpPr>
          <p:cNvPr id="28675" name="Rectangle 3"/>
          <p:cNvSpPr>
            <a:spLocks noGrp="1" noChangeArrowheads="1"/>
          </p:cNvSpPr>
          <p:nvPr>
            <p:ph sz="quarter" idx="1"/>
          </p:nvPr>
        </p:nvSpPr>
        <p:spPr>
          <a:xfrm>
            <a:off x="381000" y="990600"/>
            <a:ext cx="8534400" cy="4953000"/>
          </a:xfrm>
        </p:spPr>
        <p:txBody>
          <a:bodyPr>
            <a:noAutofit/>
          </a:bodyPr>
          <a:lstStyle/>
          <a:p>
            <a:pPr marL="571500" indent="-571500" eaLnBrk="1" hangingPunct="1">
              <a:lnSpc>
                <a:spcPct val="125000"/>
              </a:lnSpc>
            </a:pPr>
            <a:r>
              <a:rPr lang="en-GB" sz="2000" dirty="0"/>
              <a:t>The pillbox resonator (TM</a:t>
            </a:r>
            <a:r>
              <a:rPr lang="en-GB" sz="2000" baseline="-25000" dirty="0"/>
              <a:t>010</a:t>
            </a:r>
            <a:r>
              <a:rPr lang="en-GB" sz="2000" dirty="0"/>
              <a:t> mode) allows – as a paradigm - the analytical description of typical accelerator parameters, such as peak surface fields (E and H), power loss and Q-value, shunt impedance, geometrical shunt impedance, geometry factor, etc.</a:t>
            </a:r>
          </a:p>
          <a:p>
            <a:pPr marL="571500" indent="-571500" eaLnBrk="1" hangingPunct="1">
              <a:lnSpc>
                <a:spcPct val="125000"/>
              </a:lnSpc>
            </a:pPr>
            <a:r>
              <a:rPr lang="en-GB" sz="2000" dirty="0"/>
              <a:t>« Real » accelerator cavities are designed by making use of computer codes such as Microwave Studio, MAFIA, SUPERFISH, etc.</a:t>
            </a:r>
          </a:p>
          <a:p>
            <a:pPr marL="571500" indent="-571500" eaLnBrk="1" hangingPunct="1">
              <a:lnSpc>
                <a:spcPct val="125000"/>
              </a:lnSpc>
            </a:pPr>
            <a:r>
              <a:rPr lang="en-GB" sz="2000" dirty="0"/>
              <a:t>The response of a cavity to an RF pulse is well described by lumped circuit networks, in particular by the transmission and reflection of an electromagnetic wave </a:t>
            </a:r>
          </a:p>
          <a:p>
            <a:pPr marL="571500" indent="-571500" eaLnBrk="1" hangingPunct="1">
              <a:lnSpc>
                <a:spcPct val="125000"/>
              </a:lnSpc>
            </a:pPr>
            <a:r>
              <a:rPr lang="en-GB" sz="2000" dirty="0"/>
              <a:t>A formula is presented to determine the coupling factor </a:t>
            </a:r>
            <a:r>
              <a:rPr lang="en-GB" sz="2000" dirty="0">
                <a:latin typeface="Symbol" pitchFamily="18" charset="2"/>
              </a:rPr>
              <a:t>b</a:t>
            </a:r>
            <a:r>
              <a:rPr lang="en-GB" sz="2000" dirty="0"/>
              <a:t> (or the reflection factor (</a:t>
            </a:r>
            <a:r>
              <a:rPr lang="en-GB" sz="2000" dirty="0">
                <a:latin typeface="Symbol" pitchFamily="18" charset="2"/>
              </a:rPr>
              <a:t>r =</a:t>
            </a:r>
            <a:r>
              <a:rPr lang="en-GB" sz="2000" dirty="0"/>
              <a:t> old notation), now </a:t>
            </a:r>
            <a:r>
              <a:rPr lang="az-Cyrl-AZ" sz="2000" dirty="0">
                <a:latin typeface="Century Schoolbook" panose="02040604050505020304" pitchFamily="18" charset="0"/>
              </a:rPr>
              <a:t>Г</a:t>
            </a:r>
            <a:r>
              <a:rPr lang="en-GB" sz="2000" dirty="0"/>
              <a:t> , and finally the unloaded Q-value Q</a:t>
            </a:r>
            <a:r>
              <a:rPr lang="en-GB" sz="2000" baseline="-25000" dirty="0"/>
              <a:t>0</a:t>
            </a:r>
            <a:r>
              <a:rPr lang="en-GB" sz="2000" dirty="0"/>
              <a:t>, the accelerating voltage V (accelerating gradient E</a:t>
            </a:r>
            <a:r>
              <a:rPr lang="en-GB" sz="2000" baseline="-25000" dirty="0"/>
              <a:t>a</a:t>
            </a:r>
            <a:r>
              <a:rPr lang="en-GB" sz="2000" dirty="0"/>
              <a:t>)  and the surface resistance R</a:t>
            </a:r>
            <a:r>
              <a:rPr lang="en-GB" sz="2000" baseline="-25000" dirty="0"/>
              <a:t>s</a:t>
            </a:r>
            <a:r>
              <a:rPr lang="en-GB" sz="2000" dirty="0"/>
              <a:t>.</a:t>
            </a:r>
          </a:p>
          <a:p>
            <a:pPr marL="571500" indent="-571500" eaLnBrk="1" hangingPunct="1">
              <a:lnSpc>
                <a:spcPct val="125000"/>
              </a:lnSpc>
            </a:pPr>
            <a:r>
              <a:rPr lang="en-GB" sz="2000" dirty="0"/>
              <a:t>We also use the geometry G here which is less important for NC cavities.</a:t>
            </a:r>
          </a:p>
        </p:txBody>
      </p:sp>
      <p:sp>
        <p:nvSpPr>
          <p:cNvPr id="3" name="Footer Placeholder 2">
            <a:extLst>
              <a:ext uri="{FF2B5EF4-FFF2-40B4-BE49-F238E27FC236}">
                <a16:creationId xmlns:a16="http://schemas.microsoft.com/office/drawing/2014/main" id="{E027E3B7-8AA0-4403-8151-6D72CC8D1AC3}"/>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2C3638D0-29E7-41CE-A248-C82B61AE5F99}"/>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570F7D-F263-4835-9151-0C0E51C7A58C}" type="slidenum">
              <a:rPr kumimoji="0" lang="en-US" sz="1400" b="0" i="0" u="none" strike="noStrike" kern="1200" cap="none" spc="0" normalizeH="0" baseline="0" noProof="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86</a:t>
            </a:fld>
            <a:endParaRPr kumimoji="0" lang="en-US" sz="1400" b="0" i="0" u="none" strike="noStrike" kern="1200" cap="none" spc="0" normalizeH="0" baseline="0" noProof="0" dirty="0">
              <a:ln>
                <a:noFill/>
              </a:ln>
              <a:solidFill>
                <a:srgbClr val="FFFFFF"/>
              </a:solidFill>
              <a:effectLst/>
              <a:uLnTx/>
              <a:uFillTx/>
              <a:latin typeface="Franklin Gothic Book"/>
              <a:ea typeface="+mj-ea"/>
              <a:cs typeface="+mj-cs"/>
            </a:endParaRPr>
          </a:p>
        </p:txBody>
      </p:sp>
      <p:sp>
        <p:nvSpPr>
          <p:cNvPr id="33798" name="Rectangle 2"/>
          <p:cNvSpPr>
            <a:spLocks noGrp="1" noChangeArrowheads="1"/>
          </p:cNvSpPr>
          <p:nvPr>
            <p:ph type="title" idx="4294967295"/>
          </p:nvPr>
        </p:nvSpPr>
        <p:spPr>
          <a:xfrm>
            <a:off x="2590800" y="244160"/>
            <a:ext cx="4343400" cy="762000"/>
          </a:xfrm>
        </p:spPr>
        <p:txBody>
          <a:bodyPr/>
          <a:lstStyle/>
          <a:p>
            <a:pPr eaLnBrk="1" hangingPunct="1"/>
            <a:r>
              <a:rPr lang="en-GB" dirty="0"/>
              <a:t>Learning targets</a:t>
            </a:r>
            <a:endParaRPr lang="en-GB" sz="4000" dirty="0"/>
          </a:p>
        </p:txBody>
      </p:sp>
      <p:sp>
        <p:nvSpPr>
          <p:cNvPr id="93187" name="Rectangle 3"/>
          <p:cNvSpPr>
            <a:spLocks noGrp="1" noChangeArrowheads="1"/>
          </p:cNvSpPr>
          <p:nvPr>
            <p:ph type="body" idx="4294967295"/>
          </p:nvPr>
        </p:nvSpPr>
        <p:spPr>
          <a:xfrm>
            <a:off x="304800" y="838200"/>
            <a:ext cx="8382000" cy="5105400"/>
          </a:xfrm>
        </p:spPr>
        <p:txBody>
          <a:bodyPr>
            <a:noAutofit/>
          </a:bodyPr>
          <a:lstStyle/>
          <a:p>
            <a:pPr marL="571500" indent="-571500" eaLnBrk="1" hangingPunct="1">
              <a:lnSpc>
                <a:spcPct val="80000"/>
              </a:lnSpc>
              <a:buFont typeface="Wingdings" pitchFamily="-48" charset="2"/>
              <a:buNone/>
              <a:defRPr/>
            </a:pPr>
            <a:endParaRPr lang="fr-CH" sz="2800" dirty="0">
              <a:solidFill>
                <a:schemeClr val="bg1">
                  <a:lumMod val="50000"/>
                </a:schemeClr>
              </a:solidFill>
            </a:endParaRPr>
          </a:p>
          <a:p>
            <a:pPr marL="571500" indent="-571500" eaLnBrk="1" hangingPunct="1">
              <a:lnSpc>
                <a:spcPct val="80000"/>
              </a:lnSpc>
              <a:buFont typeface="Wingdings" pitchFamily="-48" charset="2"/>
              <a:buNone/>
              <a:defRPr/>
            </a:pPr>
            <a:r>
              <a:rPr lang="fr-CH" sz="1800" dirty="0" err="1">
                <a:solidFill>
                  <a:schemeClr val="bg1">
                    <a:lumMod val="50000"/>
                  </a:schemeClr>
                </a:solidFill>
              </a:rPr>
              <a:t>After</a:t>
            </a:r>
            <a:r>
              <a:rPr lang="fr-CH" sz="1800" dirty="0">
                <a:solidFill>
                  <a:schemeClr val="bg1">
                    <a:lumMod val="50000"/>
                  </a:schemeClr>
                </a:solidFill>
              </a:rPr>
              <a:t> </a:t>
            </a:r>
            <a:r>
              <a:rPr lang="fr-CH" sz="1800" dirty="0" err="1">
                <a:solidFill>
                  <a:schemeClr val="bg1">
                    <a:lumMod val="50000"/>
                  </a:schemeClr>
                </a:solidFill>
              </a:rPr>
              <a:t>this</a:t>
            </a:r>
            <a:r>
              <a:rPr lang="fr-CH" sz="1800" dirty="0">
                <a:solidFill>
                  <a:schemeClr val="bg1">
                    <a:lumMod val="50000"/>
                  </a:schemeClr>
                </a:solidFill>
              </a:rPr>
              <a:t> </a:t>
            </a:r>
            <a:r>
              <a:rPr lang="fr-CH" sz="1800" dirty="0" err="1">
                <a:solidFill>
                  <a:schemeClr val="bg1">
                    <a:lumMod val="50000"/>
                  </a:schemeClr>
                </a:solidFill>
              </a:rPr>
              <a:t>chapter</a:t>
            </a:r>
            <a:r>
              <a:rPr lang="fr-CH" sz="1800" dirty="0">
                <a:solidFill>
                  <a:schemeClr val="bg1">
                    <a:lumMod val="50000"/>
                  </a:schemeClr>
                </a:solidFill>
              </a:rPr>
              <a:t> </a:t>
            </a:r>
            <a:r>
              <a:rPr lang="fr-CH" sz="1800" dirty="0" err="1">
                <a:solidFill>
                  <a:schemeClr val="bg1">
                    <a:lumMod val="50000"/>
                  </a:schemeClr>
                </a:solidFill>
              </a:rPr>
              <a:t>you</a:t>
            </a:r>
            <a:r>
              <a:rPr lang="fr-CH" sz="1800" dirty="0">
                <a:solidFill>
                  <a:schemeClr val="bg1">
                    <a:lumMod val="50000"/>
                  </a:schemeClr>
                </a:solidFill>
              </a:rPr>
              <a:t> </a:t>
            </a:r>
            <a:r>
              <a:rPr lang="fr-CH" sz="1800" dirty="0" err="1">
                <a:solidFill>
                  <a:schemeClr val="bg1">
                    <a:lumMod val="50000"/>
                  </a:schemeClr>
                </a:solidFill>
              </a:rPr>
              <a:t>should</a:t>
            </a:r>
            <a:r>
              <a:rPr lang="fr-CH" sz="1800" dirty="0">
                <a:solidFill>
                  <a:schemeClr val="bg1">
                    <a:lumMod val="50000"/>
                  </a:schemeClr>
                </a:solidFill>
              </a:rPr>
              <a:t> </a:t>
            </a:r>
          </a:p>
          <a:p>
            <a:pPr eaLnBrk="1" hangingPunct="1">
              <a:lnSpc>
                <a:spcPct val="80000"/>
              </a:lnSpc>
              <a:buFontTx/>
              <a:buChar char="-"/>
              <a:defRPr/>
            </a:pPr>
            <a:r>
              <a:rPr lang="fr-CH" sz="1800" dirty="0">
                <a:solidFill>
                  <a:schemeClr val="bg1">
                    <a:lumMod val="50000"/>
                  </a:schemeClr>
                </a:solidFill>
              </a:rPr>
              <a:t>Have an </a:t>
            </a:r>
            <a:r>
              <a:rPr lang="fr-CH" sz="1800" dirty="0" err="1">
                <a:solidFill>
                  <a:schemeClr val="bg1">
                    <a:lumMod val="50000"/>
                  </a:schemeClr>
                </a:solidFill>
              </a:rPr>
              <a:t>idea</a:t>
            </a:r>
            <a:r>
              <a:rPr lang="fr-CH" sz="1800" dirty="0">
                <a:solidFill>
                  <a:schemeClr val="bg1">
                    <a:lumMod val="50000"/>
                  </a:schemeClr>
                </a:solidFill>
              </a:rPr>
              <a:t> about SC </a:t>
            </a:r>
            <a:r>
              <a:rPr lang="fr-CH" sz="1800" dirty="0" err="1">
                <a:solidFill>
                  <a:schemeClr val="bg1">
                    <a:lumMod val="50000"/>
                  </a:schemeClr>
                </a:solidFill>
              </a:rPr>
              <a:t>muliple</a:t>
            </a:r>
            <a:r>
              <a:rPr lang="fr-CH" sz="1800" dirty="0">
                <a:solidFill>
                  <a:schemeClr val="bg1">
                    <a:lumMod val="50000"/>
                  </a:schemeClr>
                </a:solidFill>
              </a:rPr>
              <a:t> </a:t>
            </a:r>
            <a:r>
              <a:rPr lang="fr-CH" sz="1800" dirty="0" err="1">
                <a:solidFill>
                  <a:schemeClr val="bg1">
                    <a:lumMod val="50000"/>
                  </a:schemeClr>
                </a:solidFill>
              </a:rPr>
              <a:t>cell</a:t>
            </a:r>
            <a:r>
              <a:rPr lang="fr-CH" sz="1800" dirty="0">
                <a:solidFill>
                  <a:schemeClr val="bg1">
                    <a:lumMod val="50000"/>
                  </a:schemeClr>
                </a:solidFill>
              </a:rPr>
              <a:t> </a:t>
            </a:r>
            <a:r>
              <a:rPr lang="fr-CH" sz="1800" dirty="0" err="1">
                <a:solidFill>
                  <a:schemeClr val="bg1">
                    <a:lumMod val="50000"/>
                  </a:schemeClr>
                </a:solidFill>
              </a:rPr>
              <a:t>resonator</a:t>
            </a:r>
            <a:r>
              <a:rPr lang="fr-CH" sz="1800" dirty="0">
                <a:solidFill>
                  <a:schemeClr val="bg1">
                    <a:lumMod val="50000"/>
                  </a:schemeClr>
                </a:solidFill>
              </a:rPr>
              <a:t> structures and </a:t>
            </a:r>
            <a:r>
              <a:rPr lang="fr-CH" sz="1800" dirty="0" err="1">
                <a:solidFill>
                  <a:schemeClr val="bg1">
                    <a:lumMod val="50000"/>
                  </a:schemeClr>
                </a:solidFill>
              </a:rPr>
              <a:t>their</a:t>
            </a:r>
            <a:r>
              <a:rPr lang="fr-CH" sz="1800" dirty="0">
                <a:solidFill>
                  <a:schemeClr val="bg1">
                    <a:lumMod val="50000"/>
                  </a:schemeClr>
                </a:solidFill>
              </a:rPr>
              <a:t> </a:t>
            </a:r>
            <a:r>
              <a:rPr lang="fr-CH" sz="1800" dirty="0" err="1">
                <a:solidFill>
                  <a:schemeClr val="bg1">
                    <a:lumMod val="50000"/>
                  </a:schemeClr>
                </a:solidFill>
              </a:rPr>
              <a:t>mechanical</a:t>
            </a:r>
            <a:r>
              <a:rPr lang="fr-CH" sz="1800" dirty="0">
                <a:solidFill>
                  <a:schemeClr val="bg1">
                    <a:lumMod val="50000"/>
                  </a:schemeClr>
                </a:solidFill>
              </a:rPr>
              <a:t> </a:t>
            </a:r>
            <a:r>
              <a:rPr lang="fr-CH" sz="1800" dirty="0" err="1">
                <a:solidFill>
                  <a:schemeClr val="bg1">
                    <a:lumMod val="50000"/>
                  </a:schemeClr>
                </a:solidFill>
              </a:rPr>
              <a:t>implementation</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Know </a:t>
            </a:r>
            <a:r>
              <a:rPr lang="fr-CH" sz="1800" dirty="0" err="1">
                <a:solidFill>
                  <a:schemeClr val="bg1">
                    <a:lumMod val="50000"/>
                  </a:schemeClr>
                </a:solidFill>
              </a:rPr>
              <a:t>that</a:t>
            </a:r>
            <a:r>
              <a:rPr lang="fr-CH" sz="1800" dirty="0">
                <a:solidFill>
                  <a:schemeClr val="bg1">
                    <a:lumMod val="50000"/>
                  </a:schemeClr>
                </a:solidFill>
              </a:rPr>
              <a:t> for </a:t>
            </a:r>
            <a:r>
              <a:rPr lang="fr-CH" sz="1800" dirty="0" err="1">
                <a:solidFill>
                  <a:schemeClr val="bg1">
                    <a:lumMod val="50000"/>
                  </a:schemeClr>
                </a:solidFill>
              </a:rPr>
              <a:t>coupled</a:t>
            </a:r>
            <a:r>
              <a:rPr lang="fr-CH" sz="1800" dirty="0">
                <a:solidFill>
                  <a:schemeClr val="bg1">
                    <a:lumMod val="50000"/>
                  </a:schemeClr>
                </a:solidFill>
              </a:rPr>
              <a:t> </a:t>
            </a:r>
            <a:r>
              <a:rPr lang="fr-CH" sz="1800" dirty="0" err="1">
                <a:solidFill>
                  <a:schemeClr val="bg1">
                    <a:lumMod val="50000"/>
                  </a:schemeClr>
                </a:solidFill>
              </a:rPr>
              <a:t>resonators</a:t>
            </a:r>
            <a:r>
              <a:rPr lang="fr-CH" sz="1800" dirty="0">
                <a:solidFill>
                  <a:schemeClr val="bg1">
                    <a:lumMod val="50000"/>
                  </a:schemeClr>
                </a:solidFill>
              </a:rPr>
              <a:t> the </a:t>
            </a:r>
            <a:r>
              <a:rPr lang="fr-CH" sz="1800" dirty="0" err="1">
                <a:solidFill>
                  <a:schemeClr val="bg1">
                    <a:lumMod val="50000"/>
                  </a:schemeClr>
                </a:solidFill>
              </a:rPr>
              <a:t>resonance</a:t>
            </a:r>
            <a:r>
              <a:rPr lang="fr-CH" sz="1800" dirty="0">
                <a:solidFill>
                  <a:schemeClr val="bg1">
                    <a:lumMod val="50000"/>
                  </a:schemeClr>
                </a:solidFill>
              </a:rPr>
              <a:t> </a:t>
            </a:r>
            <a:r>
              <a:rPr lang="fr-CH" sz="1800" dirty="0" err="1">
                <a:solidFill>
                  <a:schemeClr val="bg1">
                    <a:lumMod val="50000"/>
                  </a:schemeClr>
                </a:solidFill>
              </a:rPr>
              <a:t>frequencies</a:t>
            </a:r>
            <a:r>
              <a:rPr lang="fr-CH" sz="1800" dirty="0">
                <a:solidFill>
                  <a:schemeClr val="bg1">
                    <a:lumMod val="50000"/>
                  </a:schemeClr>
                </a:solidFill>
              </a:rPr>
              <a:t> are </a:t>
            </a:r>
            <a:r>
              <a:rPr lang="fr-CH" sz="1800" dirty="0" err="1">
                <a:solidFill>
                  <a:schemeClr val="bg1">
                    <a:lumMod val="50000"/>
                  </a:schemeClr>
                </a:solidFill>
              </a:rPr>
              <a:t>splitting</a:t>
            </a:r>
            <a:r>
              <a:rPr lang="fr-CH" sz="1800" dirty="0">
                <a:solidFill>
                  <a:schemeClr val="bg1">
                    <a:lumMod val="50000"/>
                  </a:schemeClr>
                </a:solidFill>
              </a:rPr>
              <a:t> up</a:t>
            </a:r>
          </a:p>
          <a:p>
            <a:pPr eaLnBrk="1" hangingPunct="1">
              <a:lnSpc>
                <a:spcPct val="80000"/>
              </a:lnSpc>
              <a:buFontTx/>
              <a:buChar char="-"/>
              <a:defRPr/>
            </a:pPr>
            <a:r>
              <a:rPr lang="fr-CH" sz="1800" dirty="0">
                <a:solidFill>
                  <a:schemeClr val="bg1">
                    <a:lumMod val="50000"/>
                  </a:schemeClr>
                </a:solidFill>
              </a:rPr>
              <a:t>Have </a:t>
            </a:r>
            <a:r>
              <a:rPr lang="fr-CH" sz="1800" dirty="0" err="1">
                <a:solidFill>
                  <a:schemeClr val="bg1">
                    <a:lumMod val="50000"/>
                  </a:schemeClr>
                </a:solidFill>
              </a:rPr>
              <a:t>understood</a:t>
            </a:r>
            <a:r>
              <a:rPr lang="fr-CH" sz="1800" dirty="0">
                <a:solidFill>
                  <a:schemeClr val="bg1">
                    <a:lumMod val="50000"/>
                  </a:schemeClr>
                </a:solidFill>
              </a:rPr>
              <a:t> the concept of the test setup for the amplitude </a:t>
            </a:r>
            <a:r>
              <a:rPr lang="fr-CH" sz="1800" dirty="0" err="1">
                <a:solidFill>
                  <a:schemeClr val="bg1">
                    <a:lumMod val="50000"/>
                  </a:schemeClr>
                </a:solidFill>
              </a:rPr>
              <a:t>dependent</a:t>
            </a:r>
            <a:r>
              <a:rPr lang="fr-CH" sz="1800" dirty="0">
                <a:solidFill>
                  <a:schemeClr val="bg1">
                    <a:lumMod val="50000"/>
                  </a:schemeClr>
                </a:solidFill>
              </a:rPr>
              <a:t> Q </a:t>
            </a:r>
            <a:r>
              <a:rPr lang="fr-CH" sz="1800" dirty="0" err="1">
                <a:solidFill>
                  <a:schemeClr val="bg1">
                    <a:lumMod val="50000"/>
                  </a:schemeClr>
                </a:solidFill>
              </a:rPr>
              <a:t>measurement</a:t>
            </a:r>
            <a:r>
              <a:rPr lang="fr-CH" sz="1800" dirty="0">
                <a:solidFill>
                  <a:schemeClr val="bg1">
                    <a:lumMod val="50000"/>
                  </a:schemeClr>
                </a:solidFill>
              </a:rPr>
              <a:t> on a SC </a:t>
            </a:r>
            <a:r>
              <a:rPr lang="fr-CH" sz="1800" dirty="0" err="1">
                <a:solidFill>
                  <a:schemeClr val="bg1">
                    <a:lumMod val="50000"/>
                  </a:schemeClr>
                </a:solidFill>
              </a:rPr>
              <a:t>cavity</a:t>
            </a:r>
            <a:r>
              <a:rPr lang="fr-CH" sz="1800" dirty="0">
                <a:solidFill>
                  <a:schemeClr val="bg1">
                    <a:lumMod val="50000"/>
                  </a:schemeClr>
                </a:solidFill>
              </a:rPr>
              <a:t> in </a:t>
            </a:r>
            <a:r>
              <a:rPr lang="fr-CH" sz="1800" dirty="0" err="1">
                <a:solidFill>
                  <a:schemeClr val="bg1">
                    <a:lumMod val="50000"/>
                  </a:schemeClr>
                </a:solidFill>
              </a:rPr>
              <a:t>particular</a:t>
            </a:r>
            <a:r>
              <a:rPr lang="fr-CH" sz="1800" dirty="0">
                <a:solidFill>
                  <a:schemeClr val="bg1">
                    <a:lumMod val="50000"/>
                  </a:schemeClr>
                </a:solidFill>
              </a:rPr>
              <a:t> </a:t>
            </a:r>
            <a:r>
              <a:rPr lang="fr-CH" sz="1800" dirty="0" err="1">
                <a:solidFill>
                  <a:schemeClr val="bg1">
                    <a:lumMod val="50000"/>
                  </a:schemeClr>
                </a:solidFill>
              </a:rPr>
              <a:t>proper</a:t>
            </a:r>
            <a:r>
              <a:rPr lang="fr-CH" sz="1800" dirty="0">
                <a:solidFill>
                  <a:schemeClr val="bg1">
                    <a:lumMod val="50000"/>
                  </a:schemeClr>
                </a:solidFill>
              </a:rPr>
              <a:t> control of all </a:t>
            </a:r>
            <a:r>
              <a:rPr lang="fr-CH" sz="1800" dirty="0" err="1">
                <a:solidFill>
                  <a:schemeClr val="bg1">
                    <a:lumMod val="50000"/>
                  </a:schemeClr>
                </a:solidFill>
              </a:rPr>
              <a:t>parameters</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Know </a:t>
            </a:r>
            <a:r>
              <a:rPr lang="fr-CH" sz="1800" dirty="0" err="1">
                <a:solidFill>
                  <a:schemeClr val="bg1">
                    <a:lumMod val="50000"/>
                  </a:schemeClr>
                </a:solidFill>
              </a:rPr>
              <a:t>that</a:t>
            </a:r>
            <a:r>
              <a:rPr lang="fr-CH" sz="1800" dirty="0">
                <a:solidFill>
                  <a:schemeClr val="bg1">
                    <a:lumMod val="50000"/>
                  </a:schemeClr>
                </a:solidFill>
              </a:rPr>
              <a:t> the Q value of </a:t>
            </a:r>
            <a:r>
              <a:rPr lang="fr-CH" sz="1800" dirty="0" err="1">
                <a:solidFill>
                  <a:schemeClr val="bg1">
                    <a:lumMod val="50000"/>
                  </a:schemeClr>
                </a:solidFill>
              </a:rPr>
              <a:t>superconducting</a:t>
            </a:r>
            <a:r>
              <a:rPr lang="fr-CH" sz="1800" dirty="0">
                <a:solidFill>
                  <a:schemeClr val="bg1">
                    <a:lumMod val="50000"/>
                  </a:schemeClr>
                </a:solidFill>
              </a:rPr>
              <a:t> </a:t>
            </a:r>
            <a:r>
              <a:rPr lang="fr-CH" sz="1800" dirty="0" err="1">
                <a:solidFill>
                  <a:schemeClr val="bg1">
                    <a:lumMod val="50000"/>
                  </a:schemeClr>
                </a:solidFill>
              </a:rPr>
              <a:t>cavities</a:t>
            </a:r>
            <a:r>
              <a:rPr lang="fr-CH" sz="1800" dirty="0">
                <a:solidFill>
                  <a:schemeClr val="bg1">
                    <a:lumMod val="50000"/>
                  </a:schemeClr>
                </a:solidFill>
              </a:rPr>
              <a:t> </a:t>
            </a:r>
            <a:r>
              <a:rPr lang="fr-CH" sz="1800" dirty="0" err="1">
                <a:solidFill>
                  <a:schemeClr val="bg1">
                    <a:lumMod val="50000"/>
                  </a:schemeClr>
                </a:solidFill>
              </a:rPr>
              <a:t>is</a:t>
            </a:r>
            <a:r>
              <a:rPr lang="fr-CH" sz="1800" dirty="0">
                <a:solidFill>
                  <a:schemeClr val="bg1">
                    <a:lumMod val="50000"/>
                  </a:schemeClr>
                </a:solidFill>
              </a:rPr>
              <a:t> </a:t>
            </a:r>
            <a:r>
              <a:rPr lang="fr-CH" sz="1800" dirty="0" err="1">
                <a:solidFill>
                  <a:schemeClr val="bg1">
                    <a:lumMod val="50000"/>
                  </a:schemeClr>
                </a:solidFill>
              </a:rPr>
              <a:t>field</a:t>
            </a:r>
            <a:r>
              <a:rPr lang="fr-CH" sz="1800" dirty="0">
                <a:solidFill>
                  <a:schemeClr val="bg1">
                    <a:lumMod val="50000"/>
                  </a:schemeClr>
                </a:solidFill>
              </a:rPr>
              <a:t> </a:t>
            </a:r>
            <a:r>
              <a:rPr lang="fr-CH" sz="1800" dirty="0" err="1">
                <a:solidFill>
                  <a:schemeClr val="bg1">
                    <a:lumMod val="50000"/>
                  </a:schemeClr>
                </a:solidFill>
              </a:rPr>
              <a:t>strength</a:t>
            </a:r>
            <a:r>
              <a:rPr lang="fr-CH" sz="1800" dirty="0">
                <a:solidFill>
                  <a:schemeClr val="bg1">
                    <a:lumMod val="50000"/>
                  </a:schemeClr>
                </a:solidFill>
              </a:rPr>
              <a:t> </a:t>
            </a:r>
            <a:r>
              <a:rPr lang="fr-CH" sz="1800" dirty="0" err="1">
                <a:solidFill>
                  <a:schemeClr val="bg1">
                    <a:lumMod val="50000"/>
                  </a:schemeClr>
                </a:solidFill>
              </a:rPr>
              <a:t>dependent</a:t>
            </a:r>
            <a:r>
              <a:rPr lang="fr-CH" sz="1800" dirty="0">
                <a:solidFill>
                  <a:schemeClr val="bg1">
                    <a:lumMod val="50000"/>
                  </a:schemeClr>
                </a:solidFill>
              </a:rPr>
              <a:t> </a:t>
            </a:r>
          </a:p>
          <a:p>
            <a:pPr eaLnBrk="1" hangingPunct="1">
              <a:lnSpc>
                <a:spcPct val="80000"/>
              </a:lnSpc>
              <a:buFontTx/>
              <a:buChar char="-"/>
              <a:defRPr/>
            </a:pPr>
            <a:r>
              <a:rPr lang="fr-CH" sz="1800" dirty="0">
                <a:solidFill>
                  <a:schemeClr val="bg1">
                    <a:lumMod val="50000"/>
                  </a:schemeClr>
                </a:solidFill>
              </a:rPr>
              <a:t>Be able to </a:t>
            </a:r>
            <a:r>
              <a:rPr lang="fr-CH" sz="1800" dirty="0" err="1">
                <a:solidFill>
                  <a:schemeClr val="bg1">
                    <a:lumMod val="50000"/>
                  </a:schemeClr>
                </a:solidFill>
              </a:rPr>
              <a:t>understand</a:t>
            </a:r>
            <a:r>
              <a:rPr lang="fr-CH" sz="1800" dirty="0">
                <a:solidFill>
                  <a:schemeClr val="bg1">
                    <a:lumMod val="50000"/>
                  </a:schemeClr>
                </a:solidFill>
              </a:rPr>
              <a:t> and </a:t>
            </a:r>
            <a:r>
              <a:rPr lang="fr-CH" sz="1800" dirty="0" err="1">
                <a:solidFill>
                  <a:schemeClr val="bg1">
                    <a:lumMod val="50000"/>
                  </a:schemeClr>
                </a:solidFill>
              </a:rPr>
              <a:t>mutually</a:t>
            </a:r>
            <a:r>
              <a:rPr lang="fr-CH" sz="1800" dirty="0">
                <a:solidFill>
                  <a:schemeClr val="bg1">
                    <a:lumMod val="50000"/>
                  </a:schemeClr>
                </a:solidFill>
              </a:rPr>
              <a:t> </a:t>
            </a:r>
            <a:r>
              <a:rPr lang="fr-CH" sz="1800" dirty="0" err="1">
                <a:solidFill>
                  <a:schemeClr val="bg1">
                    <a:lumMod val="50000"/>
                  </a:schemeClr>
                </a:solidFill>
              </a:rPr>
              <a:t>convert</a:t>
            </a:r>
            <a:r>
              <a:rPr lang="fr-CH" sz="1800" dirty="0">
                <a:solidFill>
                  <a:schemeClr val="bg1">
                    <a:lumMod val="50000"/>
                  </a:schemeClr>
                </a:solidFill>
              </a:rPr>
              <a:t> </a:t>
            </a:r>
            <a:r>
              <a:rPr lang="fr-CH" sz="1800" dirty="0" err="1">
                <a:solidFill>
                  <a:schemeClr val="bg1">
                    <a:lumMod val="50000"/>
                  </a:schemeClr>
                </a:solidFill>
              </a:rPr>
              <a:t>different</a:t>
            </a:r>
            <a:r>
              <a:rPr lang="fr-CH" sz="1800" dirty="0">
                <a:solidFill>
                  <a:schemeClr val="bg1">
                    <a:lumMod val="50000"/>
                  </a:schemeClr>
                </a:solidFill>
              </a:rPr>
              <a:t> notations and </a:t>
            </a:r>
            <a:r>
              <a:rPr lang="fr-CH" sz="1800" dirty="0" err="1">
                <a:solidFill>
                  <a:schemeClr val="bg1">
                    <a:lumMod val="50000"/>
                  </a:schemeClr>
                </a:solidFill>
              </a:rPr>
              <a:t>symbols</a:t>
            </a:r>
            <a:r>
              <a:rPr lang="fr-CH" sz="1800" dirty="0">
                <a:solidFill>
                  <a:schemeClr val="bg1">
                    <a:lumMod val="50000"/>
                  </a:schemeClr>
                </a:solidFill>
              </a:rPr>
              <a:t> for RF </a:t>
            </a:r>
            <a:r>
              <a:rPr lang="fr-CH" sz="1800" dirty="0" err="1">
                <a:solidFill>
                  <a:schemeClr val="bg1">
                    <a:lumMod val="50000"/>
                  </a:schemeClr>
                </a:solidFill>
              </a:rPr>
              <a:t>cavities</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Be able to </a:t>
            </a:r>
            <a:r>
              <a:rPr lang="fr-CH" sz="1800" dirty="0" err="1">
                <a:solidFill>
                  <a:schemeClr val="bg1">
                    <a:lumMod val="50000"/>
                  </a:schemeClr>
                </a:solidFill>
              </a:rPr>
              <a:t>give</a:t>
            </a:r>
            <a:r>
              <a:rPr lang="fr-CH" sz="1800" dirty="0">
                <a:solidFill>
                  <a:schemeClr val="bg1">
                    <a:lumMod val="50000"/>
                  </a:schemeClr>
                </a:solidFill>
              </a:rPr>
              <a:t> </a:t>
            </a:r>
            <a:r>
              <a:rPr lang="fr-CH" sz="1800" dirty="0" err="1">
                <a:solidFill>
                  <a:schemeClr val="bg1">
                    <a:lumMod val="50000"/>
                  </a:schemeClr>
                </a:solidFill>
              </a:rPr>
              <a:t>some</a:t>
            </a:r>
            <a:r>
              <a:rPr lang="fr-CH" sz="1800" dirty="0">
                <a:solidFill>
                  <a:schemeClr val="bg1">
                    <a:lumMod val="50000"/>
                  </a:schemeClr>
                </a:solidFill>
              </a:rPr>
              <a:t> </a:t>
            </a:r>
            <a:r>
              <a:rPr lang="fr-CH" sz="1800" dirty="0" err="1">
                <a:solidFill>
                  <a:schemeClr val="bg1">
                    <a:lumMod val="50000"/>
                  </a:schemeClr>
                </a:solidFill>
              </a:rPr>
              <a:t>examples</a:t>
            </a:r>
            <a:r>
              <a:rPr lang="fr-CH" sz="1800" dirty="0">
                <a:solidFill>
                  <a:schemeClr val="bg1">
                    <a:lumMod val="50000"/>
                  </a:schemeClr>
                </a:solidFill>
              </a:rPr>
              <a:t> of </a:t>
            </a:r>
            <a:r>
              <a:rPr lang="fr-CH" sz="1800" dirty="0" err="1">
                <a:solidFill>
                  <a:schemeClr val="bg1">
                    <a:lumMod val="50000"/>
                  </a:schemeClr>
                </a:solidFill>
              </a:rPr>
              <a:t>typical</a:t>
            </a:r>
            <a:r>
              <a:rPr lang="fr-CH" sz="1800" dirty="0">
                <a:solidFill>
                  <a:schemeClr val="bg1">
                    <a:lumMod val="50000"/>
                  </a:schemeClr>
                </a:solidFill>
              </a:rPr>
              <a:t> </a:t>
            </a:r>
            <a:r>
              <a:rPr lang="fr-CH" sz="1800" dirty="0" err="1">
                <a:solidFill>
                  <a:schemeClr val="bg1">
                    <a:lumMod val="50000"/>
                  </a:schemeClr>
                </a:solidFill>
              </a:rPr>
              <a:t>shapes</a:t>
            </a:r>
            <a:r>
              <a:rPr lang="fr-CH" sz="1800" dirty="0">
                <a:solidFill>
                  <a:schemeClr val="bg1">
                    <a:lumMod val="50000"/>
                  </a:schemeClr>
                </a:solidFill>
              </a:rPr>
              <a:t> for SC </a:t>
            </a:r>
            <a:r>
              <a:rPr lang="fr-CH" sz="1800" dirty="0" err="1">
                <a:solidFill>
                  <a:schemeClr val="bg1">
                    <a:lumMod val="50000"/>
                  </a:schemeClr>
                </a:solidFill>
              </a:rPr>
              <a:t>cavities</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Be </a:t>
            </a:r>
            <a:r>
              <a:rPr lang="fr-CH" sz="1800" dirty="0" err="1">
                <a:solidFill>
                  <a:schemeClr val="bg1">
                    <a:lumMod val="50000"/>
                  </a:schemeClr>
                </a:solidFill>
              </a:rPr>
              <a:t>familiar</a:t>
            </a:r>
            <a:r>
              <a:rPr lang="fr-CH" sz="1800" dirty="0">
                <a:solidFill>
                  <a:schemeClr val="bg1">
                    <a:lumMod val="50000"/>
                  </a:schemeClr>
                </a:solidFill>
              </a:rPr>
              <a:t> </a:t>
            </a:r>
            <a:r>
              <a:rPr lang="fr-CH" sz="1800" dirty="0" err="1">
                <a:solidFill>
                  <a:schemeClr val="bg1">
                    <a:lumMod val="50000"/>
                  </a:schemeClr>
                </a:solidFill>
              </a:rPr>
              <a:t>with</a:t>
            </a:r>
            <a:r>
              <a:rPr lang="fr-CH" sz="1800" dirty="0">
                <a:solidFill>
                  <a:schemeClr val="bg1">
                    <a:lumMod val="50000"/>
                  </a:schemeClr>
                </a:solidFill>
              </a:rPr>
              <a:t> G-factor and have an </a:t>
            </a:r>
            <a:r>
              <a:rPr lang="fr-CH" sz="1800" dirty="0" err="1">
                <a:solidFill>
                  <a:schemeClr val="bg1">
                    <a:lumMod val="50000"/>
                  </a:schemeClr>
                </a:solidFill>
              </a:rPr>
              <a:t>idea</a:t>
            </a:r>
            <a:r>
              <a:rPr lang="fr-CH" sz="1800" dirty="0">
                <a:solidFill>
                  <a:schemeClr val="bg1">
                    <a:lumMod val="50000"/>
                  </a:schemeClr>
                </a:solidFill>
              </a:rPr>
              <a:t> about </a:t>
            </a:r>
            <a:r>
              <a:rPr lang="fr-CH" sz="1800" dirty="0" err="1">
                <a:solidFill>
                  <a:schemeClr val="bg1">
                    <a:lumMod val="50000"/>
                  </a:schemeClr>
                </a:solidFill>
              </a:rPr>
              <a:t>its</a:t>
            </a:r>
            <a:r>
              <a:rPr lang="fr-CH" sz="1800" dirty="0">
                <a:solidFill>
                  <a:schemeClr val="bg1">
                    <a:lumMod val="50000"/>
                  </a:schemeClr>
                </a:solidFill>
              </a:rPr>
              <a:t> </a:t>
            </a:r>
            <a:r>
              <a:rPr lang="fr-CH" sz="1800" dirty="0" err="1">
                <a:solidFill>
                  <a:schemeClr val="bg1">
                    <a:lumMod val="50000"/>
                  </a:schemeClr>
                </a:solidFill>
              </a:rPr>
              <a:t>order</a:t>
            </a:r>
            <a:r>
              <a:rPr lang="fr-CH" sz="1800" dirty="0">
                <a:solidFill>
                  <a:schemeClr val="bg1">
                    <a:lumMod val="50000"/>
                  </a:schemeClr>
                </a:solidFill>
              </a:rPr>
              <a:t> of magnitude</a:t>
            </a:r>
          </a:p>
          <a:p>
            <a:pPr eaLnBrk="1" hangingPunct="1">
              <a:lnSpc>
                <a:spcPct val="80000"/>
              </a:lnSpc>
              <a:buFontTx/>
              <a:buChar char="-"/>
              <a:defRPr/>
            </a:pPr>
            <a:r>
              <a:rPr lang="fr-CH" sz="1800" dirty="0">
                <a:solidFill>
                  <a:schemeClr val="bg1">
                    <a:lumMod val="50000"/>
                  </a:schemeClr>
                </a:solidFill>
              </a:rPr>
              <a:t>Know </a:t>
            </a:r>
            <a:r>
              <a:rPr lang="fr-CH" sz="1800" dirty="0" err="1">
                <a:solidFill>
                  <a:schemeClr val="bg1">
                    <a:lumMod val="50000"/>
                  </a:schemeClr>
                </a:solidFill>
              </a:rPr>
              <a:t>that</a:t>
            </a:r>
            <a:r>
              <a:rPr lang="fr-CH" sz="1800" dirty="0">
                <a:solidFill>
                  <a:schemeClr val="bg1">
                    <a:lumMod val="50000"/>
                  </a:schemeClr>
                </a:solidFill>
              </a:rPr>
              <a:t> the G-Factor </a:t>
            </a:r>
            <a:r>
              <a:rPr lang="fr-CH" sz="1800" dirty="0" err="1">
                <a:solidFill>
                  <a:schemeClr val="bg1">
                    <a:lumMod val="50000"/>
                  </a:schemeClr>
                </a:solidFill>
              </a:rPr>
              <a:t>gets</a:t>
            </a:r>
            <a:r>
              <a:rPr lang="fr-CH" sz="1800" dirty="0">
                <a:solidFill>
                  <a:schemeClr val="bg1">
                    <a:lumMod val="50000"/>
                  </a:schemeClr>
                </a:solidFill>
              </a:rPr>
              <a:t> </a:t>
            </a:r>
            <a:r>
              <a:rPr lang="fr-CH" sz="1800" dirty="0" err="1">
                <a:solidFill>
                  <a:schemeClr val="bg1">
                    <a:lumMod val="50000"/>
                  </a:schemeClr>
                </a:solidFill>
              </a:rPr>
              <a:t>worse</a:t>
            </a:r>
            <a:r>
              <a:rPr lang="fr-CH" sz="1800" dirty="0">
                <a:solidFill>
                  <a:schemeClr val="bg1">
                    <a:lumMod val="50000"/>
                  </a:schemeClr>
                </a:solidFill>
              </a:rPr>
              <a:t> for Low beta </a:t>
            </a:r>
            <a:r>
              <a:rPr lang="fr-CH" sz="1800" dirty="0" err="1">
                <a:solidFill>
                  <a:schemeClr val="bg1">
                    <a:lumMod val="50000"/>
                  </a:schemeClr>
                </a:solidFill>
              </a:rPr>
              <a:t>cavities</a:t>
            </a:r>
            <a:r>
              <a:rPr lang="fr-CH" sz="1800" dirty="0">
                <a:solidFill>
                  <a:schemeClr val="bg1">
                    <a:lumMod val="50000"/>
                  </a:schemeClr>
                </a:solidFill>
              </a:rPr>
              <a:t> and </a:t>
            </a:r>
            <a:r>
              <a:rPr lang="fr-CH" sz="1800" dirty="0" err="1">
                <a:solidFill>
                  <a:schemeClr val="bg1">
                    <a:lumMod val="50000"/>
                  </a:schemeClr>
                </a:solidFill>
              </a:rPr>
              <a:t>why</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Be able to </a:t>
            </a:r>
            <a:r>
              <a:rPr lang="fr-CH" sz="1800" dirty="0" err="1">
                <a:solidFill>
                  <a:schemeClr val="bg1">
                    <a:lumMod val="50000"/>
                  </a:schemeClr>
                </a:solidFill>
              </a:rPr>
              <a:t>explain</a:t>
            </a:r>
            <a:r>
              <a:rPr lang="fr-CH" sz="1800" dirty="0">
                <a:solidFill>
                  <a:schemeClr val="bg1">
                    <a:lumMod val="50000"/>
                  </a:schemeClr>
                </a:solidFill>
              </a:rPr>
              <a:t> the </a:t>
            </a:r>
            <a:r>
              <a:rPr lang="fr-CH" sz="1800" dirty="0" err="1">
                <a:solidFill>
                  <a:schemeClr val="bg1">
                    <a:lumMod val="50000"/>
                  </a:schemeClr>
                </a:solidFill>
              </a:rPr>
              <a:t>difference</a:t>
            </a:r>
            <a:r>
              <a:rPr lang="fr-CH" sz="1800" dirty="0">
                <a:solidFill>
                  <a:schemeClr val="bg1">
                    <a:lumMod val="50000"/>
                  </a:schemeClr>
                </a:solidFill>
              </a:rPr>
              <a:t> </a:t>
            </a:r>
            <a:r>
              <a:rPr lang="fr-CH" sz="1800" dirty="0" err="1">
                <a:solidFill>
                  <a:schemeClr val="bg1">
                    <a:lumMod val="50000"/>
                  </a:schemeClr>
                </a:solidFill>
              </a:rPr>
              <a:t>between</a:t>
            </a:r>
            <a:r>
              <a:rPr lang="fr-CH" sz="1800" dirty="0">
                <a:solidFill>
                  <a:schemeClr val="bg1">
                    <a:lumMod val="50000"/>
                  </a:schemeClr>
                </a:solidFill>
              </a:rPr>
              <a:t> R/Q , Q and G-factor</a:t>
            </a:r>
          </a:p>
          <a:p>
            <a:pPr eaLnBrk="1" hangingPunct="1">
              <a:lnSpc>
                <a:spcPct val="80000"/>
              </a:lnSpc>
              <a:buFontTx/>
              <a:buChar char="-"/>
              <a:defRPr/>
            </a:pPr>
            <a:r>
              <a:rPr lang="fr-CH" sz="1800" dirty="0">
                <a:solidFill>
                  <a:schemeClr val="bg1">
                    <a:lumMod val="50000"/>
                  </a:schemeClr>
                </a:solidFill>
              </a:rPr>
              <a:t>Be able to </a:t>
            </a:r>
            <a:r>
              <a:rPr lang="fr-CH" sz="1800" dirty="0" err="1">
                <a:solidFill>
                  <a:schemeClr val="bg1">
                    <a:lumMod val="50000"/>
                  </a:schemeClr>
                </a:solidFill>
              </a:rPr>
              <a:t>draw</a:t>
            </a:r>
            <a:r>
              <a:rPr lang="fr-CH" sz="1800" dirty="0">
                <a:solidFill>
                  <a:schemeClr val="bg1">
                    <a:lumMod val="50000"/>
                  </a:schemeClr>
                </a:solidFill>
              </a:rPr>
              <a:t> a sketch of a 0 mode and Pi mode in a multiple </a:t>
            </a:r>
            <a:r>
              <a:rPr lang="fr-CH" sz="1800" dirty="0" err="1">
                <a:solidFill>
                  <a:schemeClr val="bg1">
                    <a:lumMod val="50000"/>
                  </a:schemeClr>
                </a:solidFill>
              </a:rPr>
              <a:t>cell</a:t>
            </a:r>
            <a:r>
              <a:rPr lang="fr-CH" sz="1800" dirty="0">
                <a:solidFill>
                  <a:schemeClr val="bg1">
                    <a:lumMod val="50000"/>
                  </a:schemeClr>
                </a:solidFill>
              </a:rPr>
              <a:t> </a:t>
            </a:r>
            <a:r>
              <a:rPr lang="fr-CH" sz="1800" dirty="0" err="1">
                <a:solidFill>
                  <a:schemeClr val="bg1">
                    <a:lumMod val="50000"/>
                  </a:schemeClr>
                </a:solidFill>
              </a:rPr>
              <a:t>cavity</a:t>
            </a:r>
            <a:endParaRPr lang="fr-CH" sz="1800" dirty="0">
              <a:solidFill>
                <a:schemeClr val="bg1">
                  <a:lumMod val="50000"/>
                </a:schemeClr>
              </a:solidFill>
            </a:endParaRPr>
          </a:p>
          <a:p>
            <a:pPr eaLnBrk="1" hangingPunct="1">
              <a:lnSpc>
                <a:spcPct val="80000"/>
              </a:lnSpc>
              <a:buFontTx/>
              <a:buChar char="-"/>
              <a:defRPr/>
            </a:pPr>
            <a:r>
              <a:rPr lang="fr-CH" sz="1800" dirty="0" err="1">
                <a:solidFill>
                  <a:schemeClr val="bg1">
                    <a:lumMod val="50000"/>
                  </a:schemeClr>
                </a:solidFill>
              </a:rPr>
              <a:t>Give</a:t>
            </a:r>
            <a:r>
              <a:rPr lang="fr-CH" sz="1800" dirty="0">
                <a:solidFill>
                  <a:schemeClr val="bg1">
                    <a:lumMod val="50000"/>
                  </a:schemeClr>
                </a:solidFill>
              </a:rPr>
              <a:t> </a:t>
            </a:r>
            <a:r>
              <a:rPr lang="fr-CH" sz="1800" dirty="0" err="1">
                <a:solidFill>
                  <a:schemeClr val="bg1">
                    <a:lumMod val="50000"/>
                  </a:schemeClr>
                </a:solidFill>
              </a:rPr>
              <a:t>some</a:t>
            </a:r>
            <a:r>
              <a:rPr lang="fr-CH" sz="1800" dirty="0">
                <a:solidFill>
                  <a:schemeClr val="bg1">
                    <a:lumMod val="50000"/>
                  </a:schemeClr>
                </a:solidFill>
              </a:rPr>
              <a:t> </a:t>
            </a:r>
            <a:r>
              <a:rPr lang="fr-CH" sz="1800" dirty="0" err="1">
                <a:solidFill>
                  <a:schemeClr val="bg1">
                    <a:lumMod val="50000"/>
                  </a:schemeClr>
                </a:solidFill>
              </a:rPr>
              <a:t>examples</a:t>
            </a:r>
            <a:r>
              <a:rPr lang="fr-CH" sz="1800" dirty="0">
                <a:solidFill>
                  <a:schemeClr val="bg1">
                    <a:lumMod val="50000"/>
                  </a:schemeClr>
                </a:solidFill>
              </a:rPr>
              <a:t> of </a:t>
            </a:r>
            <a:r>
              <a:rPr lang="fr-CH" sz="1800" dirty="0" err="1">
                <a:solidFill>
                  <a:schemeClr val="bg1">
                    <a:lumMod val="50000"/>
                  </a:schemeClr>
                </a:solidFill>
              </a:rPr>
              <a:t>higher</a:t>
            </a:r>
            <a:r>
              <a:rPr lang="fr-CH" sz="1800" dirty="0">
                <a:solidFill>
                  <a:schemeClr val="bg1">
                    <a:lumMod val="50000"/>
                  </a:schemeClr>
                </a:solidFill>
              </a:rPr>
              <a:t> </a:t>
            </a:r>
            <a:r>
              <a:rPr lang="fr-CH" sz="1800" dirty="0" err="1">
                <a:solidFill>
                  <a:schemeClr val="bg1">
                    <a:lumMod val="50000"/>
                  </a:schemeClr>
                </a:solidFill>
              </a:rPr>
              <a:t>order</a:t>
            </a:r>
            <a:r>
              <a:rPr lang="fr-CH" sz="1800" dirty="0">
                <a:solidFill>
                  <a:schemeClr val="bg1">
                    <a:lumMod val="50000"/>
                  </a:schemeClr>
                </a:solidFill>
              </a:rPr>
              <a:t> mode </a:t>
            </a:r>
            <a:r>
              <a:rPr lang="fr-CH" sz="1800" dirty="0" err="1">
                <a:solidFill>
                  <a:schemeClr val="bg1">
                    <a:lumMod val="50000"/>
                  </a:schemeClr>
                </a:solidFill>
              </a:rPr>
              <a:t>couplers</a:t>
            </a:r>
            <a:r>
              <a:rPr lang="fr-CH" sz="1800" dirty="0">
                <a:solidFill>
                  <a:schemeClr val="bg1">
                    <a:lumMod val="50000"/>
                  </a:schemeClr>
                </a:solidFill>
              </a:rPr>
              <a:t> and </a:t>
            </a:r>
            <a:r>
              <a:rPr lang="fr-CH" sz="1800" dirty="0" err="1">
                <a:solidFill>
                  <a:schemeClr val="bg1">
                    <a:lumMod val="50000"/>
                  </a:schemeClr>
                </a:solidFill>
              </a:rPr>
              <a:t>explain</a:t>
            </a:r>
            <a:r>
              <a:rPr lang="fr-CH" sz="1800" dirty="0">
                <a:solidFill>
                  <a:schemeClr val="bg1">
                    <a:lumMod val="50000"/>
                  </a:schemeClr>
                </a:solidFill>
              </a:rPr>
              <a:t> </a:t>
            </a:r>
            <a:r>
              <a:rPr lang="fr-CH" sz="1800" dirty="0" err="1">
                <a:solidFill>
                  <a:schemeClr val="bg1">
                    <a:lumMod val="50000"/>
                  </a:schemeClr>
                </a:solidFill>
              </a:rPr>
              <a:t>their</a:t>
            </a:r>
            <a:r>
              <a:rPr lang="fr-CH" sz="1800" dirty="0">
                <a:solidFill>
                  <a:schemeClr val="bg1">
                    <a:lumMod val="50000"/>
                  </a:schemeClr>
                </a:solidFill>
              </a:rPr>
              <a:t> principe of </a:t>
            </a:r>
            <a:r>
              <a:rPr lang="fr-CH" sz="1800" dirty="0" err="1">
                <a:solidFill>
                  <a:schemeClr val="bg1">
                    <a:lumMod val="50000"/>
                  </a:schemeClr>
                </a:solidFill>
              </a:rPr>
              <a:t>operation</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Know </a:t>
            </a:r>
            <a:r>
              <a:rPr lang="fr-CH" sz="1800" dirty="0" err="1">
                <a:solidFill>
                  <a:schemeClr val="bg1">
                    <a:lumMod val="50000"/>
                  </a:schemeClr>
                </a:solidFill>
              </a:rPr>
              <a:t>why</a:t>
            </a:r>
            <a:r>
              <a:rPr lang="fr-CH" sz="1800" dirty="0">
                <a:solidFill>
                  <a:schemeClr val="bg1">
                    <a:lumMod val="50000"/>
                  </a:schemeClr>
                </a:solidFill>
              </a:rPr>
              <a:t> </a:t>
            </a:r>
            <a:r>
              <a:rPr lang="fr-CH" sz="1800" dirty="0" err="1">
                <a:solidFill>
                  <a:schemeClr val="bg1">
                    <a:lumMod val="50000"/>
                  </a:schemeClr>
                </a:solidFill>
              </a:rPr>
              <a:t>elliptical</a:t>
            </a:r>
            <a:r>
              <a:rPr lang="fr-CH" sz="1800" dirty="0">
                <a:solidFill>
                  <a:schemeClr val="bg1">
                    <a:lumMod val="50000"/>
                  </a:schemeClr>
                </a:solidFill>
              </a:rPr>
              <a:t> </a:t>
            </a:r>
            <a:r>
              <a:rPr lang="fr-CH" sz="1800" dirty="0" err="1">
                <a:solidFill>
                  <a:schemeClr val="bg1">
                    <a:lumMod val="50000"/>
                  </a:schemeClr>
                </a:solidFill>
              </a:rPr>
              <a:t>shape</a:t>
            </a:r>
            <a:r>
              <a:rPr lang="fr-CH" sz="1800" dirty="0">
                <a:solidFill>
                  <a:schemeClr val="bg1">
                    <a:lumMod val="50000"/>
                  </a:schemeClr>
                </a:solidFill>
              </a:rPr>
              <a:t> </a:t>
            </a:r>
            <a:r>
              <a:rPr lang="fr-CH" sz="1800" dirty="0" err="1">
                <a:solidFill>
                  <a:schemeClr val="bg1">
                    <a:lumMod val="50000"/>
                  </a:schemeClr>
                </a:solidFill>
              </a:rPr>
              <a:t>cavities</a:t>
            </a:r>
            <a:r>
              <a:rPr lang="fr-CH" sz="1800" dirty="0">
                <a:solidFill>
                  <a:schemeClr val="bg1">
                    <a:lumMod val="50000"/>
                  </a:schemeClr>
                </a:solidFill>
              </a:rPr>
              <a:t> have </a:t>
            </a:r>
            <a:r>
              <a:rPr lang="fr-CH" sz="1800" dirty="0" err="1">
                <a:solidFill>
                  <a:schemeClr val="bg1">
                    <a:lumMod val="50000"/>
                  </a:schemeClr>
                </a:solidFill>
              </a:rPr>
              <a:t>advantages</a:t>
            </a:r>
            <a:r>
              <a:rPr lang="fr-CH" sz="1800" dirty="0">
                <a:solidFill>
                  <a:schemeClr val="bg1">
                    <a:lumMod val="50000"/>
                  </a:schemeClr>
                </a:solidFill>
              </a:rPr>
              <a:t> </a:t>
            </a:r>
            <a:r>
              <a:rPr lang="fr-CH" sz="1800" dirty="0" err="1">
                <a:solidFill>
                  <a:schemeClr val="bg1">
                    <a:lumMod val="50000"/>
                  </a:schemeClr>
                </a:solidFill>
              </a:rPr>
              <a:t>even</a:t>
            </a:r>
            <a:r>
              <a:rPr lang="fr-CH" sz="1800" dirty="0">
                <a:solidFill>
                  <a:schemeClr val="bg1">
                    <a:lumMod val="50000"/>
                  </a:schemeClr>
                </a:solidFill>
              </a:rPr>
              <a:t> </a:t>
            </a:r>
            <a:r>
              <a:rPr lang="fr-CH" sz="1800" dirty="0" err="1">
                <a:solidFill>
                  <a:schemeClr val="bg1">
                    <a:lumMod val="50000"/>
                  </a:schemeClr>
                </a:solidFill>
              </a:rPr>
              <a:t>when</a:t>
            </a:r>
            <a:r>
              <a:rPr lang="fr-CH" sz="1800" dirty="0">
                <a:solidFill>
                  <a:schemeClr val="bg1">
                    <a:lumMod val="50000"/>
                  </a:schemeClr>
                </a:solidFill>
              </a:rPr>
              <a:t> </a:t>
            </a:r>
            <a:r>
              <a:rPr lang="fr-CH" sz="1800" dirty="0" err="1">
                <a:solidFill>
                  <a:schemeClr val="bg1">
                    <a:lumMod val="50000"/>
                  </a:schemeClr>
                </a:solidFill>
              </a:rPr>
              <a:t>they</a:t>
            </a:r>
            <a:r>
              <a:rPr lang="fr-CH" sz="1800" dirty="0">
                <a:solidFill>
                  <a:schemeClr val="bg1">
                    <a:lumMod val="50000"/>
                  </a:schemeClr>
                </a:solidFill>
              </a:rPr>
              <a:t> are </a:t>
            </a:r>
            <a:r>
              <a:rPr lang="fr-CH" sz="1800" dirty="0" err="1">
                <a:solidFill>
                  <a:schemeClr val="bg1">
                    <a:lumMod val="50000"/>
                  </a:schemeClr>
                </a:solidFill>
              </a:rPr>
              <a:t>mechanically</a:t>
            </a:r>
            <a:r>
              <a:rPr lang="fr-CH" sz="1800" dirty="0">
                <a:solidFill>
                  <a:schemeClr val="bg1">
                    <a:lumMod val="50000"/>
                  </a:schemeClr>
                </a:solidFill>
              </a:rPr>
              <a:t> more </a:t>
            </a:r>
            <a:r>
              <a:rPr lang="fr-CH" sz="1800" dirty="0" err="1">
                <a:solidFill>
                  <a:schemeClr val="bg1">
                    <a:lumMod val="50000"/>
                  </a:schemeClr>
                </a:solidFill>
              </a:rPr>
              <a:t>delicate</a:t>
            </a:r>
            <a:endParaRPr lang="fr-CH" sz="1800" dirty="0">
              <a:solidFill>
                <a:schemeClr val="bg1">
                  <a:lumMod val="50000"/>
                </a:schemeClr>
              </a:solidFill>
            </a:endParaRPr>
          </a:p>
          <a:p>
            <a:pPr eaLnBrk="1" hangingPunct="1">
              <a:lnSpc>
                <a:spcPct val="80000"/>
              </a:lnSpc>
              <a:buFontTx/>
              <a:buChar char="-"/>
              <a:defRPr/>
            </a:pPr>
            <a:r>
              <a:rPr lang="fr-CH" sz="1800" dirty="0">
                <a:solidFill>
                  <a:schemeClr val="bg1">
                    <a:lumMod val="50000"/>
                  </a:schemeClr>
                </a:solidFill>
              </a:rPr>
              <a:t>Have an </a:t>
            </a:r>
            <a:r>
              <a:rPr lang="fr-CH" sz="1800" dirty="0" err="1">
                <a:solidFill>
                  <a:schemeClr val="bg1">
                    <a:lumMod val="50000"/>
                  </a:schemeClr>
                </a:solidFill>
              </a:rPr>
              <a:t>idea</a:t>
            </a:r>
            <a:r>
              <a:rPr lang="fr-CH" sz="1800" dirty="0">
                <a:solidFill>
                  <a:schemeClr val="bg1">
                    <a:lumMod val="50000"/>
                  </a:schemeClr>
                </a:solidFill>
              </a:rPr>
              <a:t> about </a:t>
            </a:r>
            <a:r>
              <a:rPr lang="fr-CH" sz="1800" dirty="0" err="1">
                <a:solidFill>
                  <a:schemeClr val="bg1">
                    <a:lumMod val="50000"/>
                  </a:schemeClr>
                </a:solidFill>
              </a:rPr>
              <a:t>mechnical</a:t>
            </a:r>
            <a:r>
              <a:rPr lang="fr-CH" sz="1800" dirty="0">
                <a:solidFill>
                  <a:schemeClr val="bg1">
                    <a:lumMod val="50000"/>
                  </a:schemeClr>
                </a:solidFill>
              </a:rPr>
              <a:t> oscillations </a:t>
            </a:r>
            <a:r>
              <a:rPr lang="fr-CH" sz="1800" dirty="0" err="1">
                <a:solidFill>
                  <a:schemeClr val="bg1">
                    <a:lumMod val="50000"/>
                  </a:schemeClr>
                </a:solidFill>
              </a:rPr>
              <a:t>from</a:t>
            </a:r>
            <a:r>
              <a:rPr lang="fr-CH" sz="1800" dirty="0">
                <a:solidFill>
                  <a:schemeClr val="bg1">
                    <a:lumMod val="50000"/>
                  </a:schemeClr>
                </a:solidFill>
              </a:rPr>
              <a:t> the batch structure and </a:t>
            </a:r>
            <a:r>
              <a:rPr lang="fr-CH" sz="1800" dirty="0" err="1">
                <a:solidFill>
                  <a:schemeClr val="bg1">
                    <a:lumMod val="50000"/>
                  </a:schemeClr>
                </a:solidFill>
              </a:rPr>
              <a:t>be</a:t>
            </a:r>
            <a:r>
              <a:rPr lang="fr-CH" sz="1800" dirty="0">
                <a:solidFill>
                  <a:schemeClr val="bg1">
                    <a:lumMod val="50000"/>
                  </a:schemeClr>
                </a:solidFill>
              </a:rPr>
              <a:t> able to </a:t>
            </a:r>
            <a:r>
              <a:rPr lang="fr-CH" sz="1800" dirty="0" err="1">
                <a:solidFill>
                  <a:schemeClr val="bg1">
                    <a:lumMod val="50000"/>
                  </a:schemeClr>
                </a:solidFill>
              </a:rPr>
              <a:t>explain</a:t>
            </a:r>
            <a:r>
              <a:rPr lang="fr-CH" sz="1800" dirty="0">
                <a:solidFill>
                  <a:schemeClr val="bg1">
                    <a:lumMod val="50000"/>
                  </a:schemeClr>
                </a:solidFill>
              </a:rPr>
              <a:t> </a:t>
            </a:r>
            <a:r>
              <a:rPr lang="fr-CH" sz="1800" dirty="0" err="1">
                <a:solidFill>
                  <a:schemeClr val="bg1">
                    <a:lumMod val="50000"/>
                  </a:schemeClr>
                </a:solidFill>
              </a:rPr>
              <a:t>them</a:t>
            </a: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eaLnBrk="1" hangingPunct="1">
              <a:lnSpc>
                <a:spcPct val="80000"/>
              </a:lnSpc>
              <a:buFontTx/>
              <a:buChar char="-"/>
              <a:defRPr/>
            </a:pPr>
            <a:endParaRPr lang="fr-CH" sz="1800" dirty="0">
              <a:solidFill>
                <a:schemeClr val="bg1">
                  <a:lumMod val="50000"/>
                </a:schemeClr>
              </a:solidFill>
            </a:endParaRPr>
          </a:p>
          <a:p>
            <a:pPr marL="571500" indent="-571500" eaLnBrk="1" hangingPunct="1">
              <a:lnSpc>
                <a:spcPct val="80000"/>
              </a:lnSpc>
              <a:buFont typeface="Wingdings" pitchFamily="-48" charset="2"/>
              <a:buNone/>
              <a:defRPr/>
            </a:pPr>
            <a:r>
              <a:rPr lang="fr-CH" sz="1800" dirty="0">
                <a:solidFill>
                  <a:schemeClr val="bg1">
                    <a:lumMod val="50000"/>
                  </a:schemeClr>
                </a:solidFill>
              </a:rPr>
              <a:t>- </a:t>
            </a:r>
          </a:p>
        </p:txBody>
      </p:sp>
      <p:sp>
        <p:nvSpPr>
          <p:cNvPr id="3" name="Footer Placeholder 2">
            <a:extLst>
              <a:ext uri="{FF2B5EF4-FFF2-40B4-BE49-F238E27FC236}">
                <a16:creationId xmlns:a16="http://schemas.microsoft.com/office/drawing/2014/main" id="{552F14EC-FC4D-479E-B0D9-8887CFB59272}"/>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6A05A1FC-0287-4B1B-9607-4DD5D86E05D6}"/>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3659430955"/>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pPr>
              <a:defRPr/>
            </a:pPr>
            <a:fld id="{C7F63AB6-3063-4432-AD93-E316CFAF35E7}" type="slidenum">
              <a:rPr lang="en-US"/>
              <a:pPr>
                <a:defRPr/>
              </a:pPr>
              <a:t>87</a:t>
            </a:fld>
            <a:endParaRPr lang="en-US" dirty="0"/>
          </a:p>
        </p:txBody>
      </p:sp>
      <p:sp>
        <p:nvSpPr>
          <p:cNvPr id="15366" name="Rectangle 2"/>
          <p:cNvSpPr>
            <a:spLocks noGrp="1" noChangeArrowheads="1"/>
          </p:cNvSpPr>
          <p:nvPr>
            <p:ph type="title" idx="4294967295"/>
          </p:nvPr>
        </p:nvSpPr>
        <p:spPr>
          <a:xfrm>
            <a:off x="1692275" y="0"/>
            <a:ext cx="7451725" cy="762000"/>
          </a:xfrm>
        </p:spPr>
        <p:txBody>
          <a:bodyPr/>
          <a:lstStyle/>
          <a:p>
            <a:pPr eaLnBrk="1" hangingPunct="1"/>
            <a:r>
              <a:rPr lang="en-GB" dirty="0"/>
              <a:t>Recommended literature</a:t>
            </a:r>
          </a:p>
        </p:txBody>
      </p:sp>
      <p:sp>
        <p:nvSpPr>
          <p:cNvPr id="15367" name="Rectangle 3"/>
          <p:cNvSpPr>
            <a:spLocks noGrp="1" noChangeArrowheads="1"/>
          </p:cNvSpPr>
          <p:nvPr>
            <p:ph type="body" idx="4294967295"/>
          </p:nvPr>
        </p:nvSpPr>
        <p:spPr>
          <a:xfrm>
            <a:off x="152400" y="838200"/>
            <a:ext cx="8991600" cy="4525963"/>
          </a:xfrm>
        </p:spPr>
        <p:txBody>
          <a:bodyPr>
            <a:normAutofit/>
          </a:bodyPr>
          <a:lstStyle/>
          <a:p>
            <a:pPr marL="571500" indent="-571500" eaLnBrk="1" hangingPunct="1">
              <a:buFont typeface="Wingdings" pitchFamily="2" charset="2"/>
              <a:buNone/>
            </a:pPr>
            <a:r>
              <a:rPr lang="en-GB" sz="3200" b="1" dirty="0"/>
              <a:t>Literature</a:t>
            </a:r>
          </a:p>
          <a:p>
            <a:pPr marL="571500" indent="-571500" eaLnBrk="1" hangingPunct="1">
              <a:buFont typeface="Wingdings" pitchFamily="2" charset="2"/>
              <a:buNone/>
            </a:pPr>
            <a:r>
              <a:rPr lang="en-GB" sz="3200" dirty="0"/>
              <a:t>W. Buckel and R. Kleiner, « Superconductivity: Fundamentals and applications, Wiley VCH 2004</a:t>
            </a:r>
          </a:p>
          <a:p>
            <a:pPr marL="571500" indent="-571500" eaLnBrk="1" hangingPunct="1">
              <a:buFont typeface="Wingdings" pitchFamily="2" charset="2"/>
              <a:buNone/>
            </a:pPr>
            <a:r>
              <a:rPr lang="en-GB" sz="3200" dirty="0"/>
              <a:t>V. V. Schmidt « The physics of superconductors », Springer 1997</a:t>
            </a:r>
          </a:p>
          <a:p>
            <a:pPr marL="571500" indent="-571500" eaLnBrk="1" hangingPunct="1">
              <a:buFont typeface="Wingdings" pitchFamily="2" charset="2"/>
              <a:buNone/>
            </a:pPr>
            <a:r>
              <a:rPr lang="en-GB" sz="3200" dirty="0"/>
              <a:t>M. Tinkham, « Introduction to superconductivity », McGraw-Hill 1996, and many others</a:t>
            </a:r>
          </a:p>
          <a:p>
            <a:pPr marL="571500" indent="-571500" eaLnBrk="1" hangingPunct="1">
              <a:buFont typeface="Wingdings" pitchFamily="2" charset="2"/>
              <a:buNone/>
            </a:pPr>
            <a:r>
              <a:rPr lang="en-GB" sz="3200" dirty="0"/>
              <a:t>Nobel lectures </a:t>
            </a:r>
            <a:r>
              <a:rPr lang="en-GB" sz="2000" dirty="0"/>
              <a:t>(</a:t>
            </a:r>
            <a:r>
              <a:rPr lang="en-GB" sz="2000" u="sng" dirty="0">
                <a:solidFill>
                  <a:srgbClr val="FF0000"/>
                </a:solidFill>
              </a:rPr>
              <a:t>http://nobelprize.org/nobel_prizes/physics/laureates/</a:t>
            </a:r>
            <a:r>
              <a:rPr lang="en-GB" sz="2000" dirty="0"/>
              <a:t>)</a:t>
            </a:r>
            <a:endParaRPr lang="en-GB" sz="3200" dirty="0"/>
          </a:p>
        </p:txBody>
      </p:sp>
      <p:sp>
        <p:nvSpPr>
          <p:cNvPr id="3" name="Footer Placeholder 2">
            <a:extLst>
              <a:ext uri="{FF2B5EF4-FFF2-40B4-BE49-F238E27FC236}">
                <a16:creationId xmlns:a16="http://schemas.microsoft.com/office/drawing/2014/main" id="{E19AC135-3F04-4AC6-848A-3F3FDA2C8287}"/>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37BBC761-FF78-4AD0-B471-C1B1B3A70ED4}"/>
              </a:ext>
            </a:extLst>
          </p:cNvPr>
          <p:cNvSpPr>
            <a:spLocks noGrp="1"/>
          </p:cNvSpPr>
          <p:nvPr>
            <p:ph type="dt" sz="half" idx="10"/>
          </p:nvPr>
        </p:nvSpPr>
        <p:spPr/>
        <p:txBody>
          <a:bodyPr/>
          <a:lstStyle/>
          <a:p>
            <a:r>
              <a:rPr lang="en-US"/>
              <a:t>Feb 2021</a:t>
            </a:r>
            <a:endParaRPr lang="en-GB" dirty="0"/>
          </a:p>
        </p:txBody>
      </p:sp>
    </p:spTree>
    <p:extLst>
      <p:ext uri="{BB962C8B-B14F-4D97-AF65-F5344CB8AC3E}">
        <p14:creationId xmlns:p14="http://schemas.microsoft.com/office/powerpoint/2010/main" val="4254331257"/>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19200" y="381000"/>
            <a:ext cx="7086600" cy="762000"/>
          </a:xfrm>
        </p:spPr>
        <p:txBody>
          <a:bodyPr>
            <a:normAutofit/>
          </a:bodyPr>
          <a:lstStyle/>
          <a:p>
            <a:pPr eaLnBrk="1" hangingPunct="1"/>
            <a:r>
              <a:rPr lang="en-GB" dirty="0"/>
              <a:t>Interaction of cavity with beam</a:t>
            </a:r>
          </a:p>
        </p:txBody>
      </p:sp>
      <p:sp>
        <p:nvSpPr>
          <p:cNvPr id="7" name="Slide Number Placeholder 6"/>
          <p:cNvSpPr>
            <a:spLocks noGrp="1"/>
          </p:cNvSpPr>
          <p:nvPr>
            <p:ph type="sldNum" sz="quarter" idx="12"/>
          </p:nvPr>
        </p:nvSpPr>
        <p:spPr/>
        <p:txBody>
          <a:bodyPr/>
          <a:lstStyle/>
          <a:p>
            <a:pPr>
              <a:defRPr/>
            </a:pPr>
            <a:fld id="{FCE10795-27EF-47AA-9E7E-AA9739C1528F}" type="slidenum">
              <a:rPr lang="en-US" smtClean="0"/>
              <a:pPr>
                <a:defRPr/>
              </a:pPr>
              <a:t>88</a:t>
            </a:fld>
            <a:endParaRPr lang="en-US" dirty="0"/>
          </a:p>
        </p:txBody>
      </p:sp>
      <p:sp>
        <p:nvSpPr>
          <p:cNvPr id="8195" name="Rectangle 3"/>
          <p:cNvSpPr>
            <a:spLocks noGrp="1" noChangeArrowheads="1"/>
          </p:cNvSpPr>
          <p:nvPr>
            <p:ph sz="quarter" idx="1"/>
          </p:nvPr>
        </p:nvSpPr>
        <p:spPr>
          <a:xfrm>
            <a:off x="457200" y="1676400"/>
            <a:ext cx="8534400" cy="4191000"/>
          </a:xfrm>
        </p:spPr>
        <p:txBody>
          <a:bodyPr>
            <a:noAutofit/>
          </a:bodyPr>
          <a:lstStyle/>
          <a:p>
            <a:pPr marL="571500" indent="-571500" eaLnBrk="1" hangingPunct="1">
              <a:lnSpc>
                <a:spcPct val="90000"/>
              </a:lnSpc>
            </a:pPr>
            <a:r>
              <a:rPr lang="en-GB" sz="2800" dirty="0"/>
              <a:t>Descriptive introduction</a:t>
            </a:r>
          </a:p>
          <a:p>
            <a:pPr marL="571500" indent="-571500" eaLnBrk="1" hangingPunct="1">
              <a:lnSpc>
                <a:spcPct val="90000"/>
              </a:lnSpc>
            </a:pPr>
            <a:r>
              <a:rPr lang="en-GB" sz="2800" dirty="0"/>
              <a:t>Analytical introduction</a:t>
            </a:r>
          </a:p>
          <a:p>
            <a:pPr marL="571500" indent="-571500" eaLnBrk="1" hangingPunct="1">
              <a:lnSpc>
                <a:spcPct val="90000"/>
              </a:lnSpc>
            </a:pPr>
            <a:r>
              <a:rPr lang="en-GB" sz="2800" dirty="0"/>
              <a:t>Transfer of RF power from the cavity to the beam</a:t>
            </a:r>
          </a:p>
          <a:p>
            <a:pPr marL="1120140" lvl="2" indent="-571500">
              <a:lnSpc>
                <a:spcPct val="90000"/>
              </a:lnSpc>
            </a:pPr>
            <a:r>
              <a:rPr lang="en-US" sz="2000" dirty="0"/>
              <a:t>The fundamental mode power coupler</a:t>
            </a:r>
            <a:endParaRPr lang="en-GB" sz="2000" dirty="0"/>
          </a:p>
          <a:p>
            <a:pPr marL="571500" indent="-571500" eaLnBrk="1" hangingPunct="1">
              <a:lnSpc>
                <a:spcPct val="90000"/>
              </a:lnSpc>
            </a:pPr>
            <a:r>
              <a:rPr lang="en-GB" sz="2800" dirty="0"/>
              <a:t>Transfer of RF power from the beam to the cavity</a:t>
            </a:r>
          </a:p>
          <a:p>
            <a:pPr marL="1120140" lvl="2" indent="-571500">
              <a:lnSpc>
                <a:spcPct val="90000"/>
              </a:lnSpc>
            </a:pPr>
            <a:r>
              <a:rPr lang="en-GB" dirty="0"/>
              <a:t>Higher order modes</a:t>
            </a:r>
            <a:r>
              <a:rPr lang="en-GB" baseline="0" dirty="0"/>
              <a:t> and their damping</a:t>
            </a:r>
            <a:endParaRPr lang="en-GB" dirty="0"/>
          </a:p>
          <a:p>
            <a:pPr marL="571500" indent="-571500" eaLnBrk="1" hangingPunct="1">
              <a:lnSpc>
                <a:spcPct val="90000"/>
              </a:lnSpc>
            </a:pPr>
            <a:r>
              <a:rPr lang="en-GB" sz="2800" dirty="0"/>
              <a:t>The frequency tuner</a:t>
            </a:r>
          </a:p>
          <a:p>
            <a:pPr marL="571500" indent="-571500" eaLnBrk="1" hangingPunct="1">
              <a:lnSpc>
                <a:spcPct val="90000"/>
              </a:lnSpc>
            </a:pPr>
            <a:r>
              <a:rPr lang="en-GB" sz="2800" dirty="0"/>
              <a:t>Summary</a:t>
            </a:r>
          </a:p>
        </p:txBody>
      </p:sp>
      <p:sp>
        <p:nvSpPr>
          <p:cNvPr id="3" name="Footer Placeholder 2">
            <a:extLst>
              <a:ext uri="{FF2B5EF4-FFF2-40B4-BE49-F238E27FC236}">
                <a16:creationId xmlns:a16="http://schemas.microsoft.com/office/drawing/2014/main" id="{14276E70-14E2-4EA6-849B-ACF46A39254D}"/>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3EE6B3D8-B896-4644-9C23-4CD5027B66D6}"/>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txBox="1">
            <a:spLocks noGrp="1"/>
          </p:cNvSpPr>
          <p:nvPr/>
        </p:nvSpPr>
        <p:spPr bwMode="auto">
          <a:xfrm>
            <a:off x="3429000" y="6248400"/>
            <a:ext cx="2895600" cy="476250"/>
          </a:xfrm>
          <a:prstGeom prst="rect">
            <a:avLst/>
          </a:prstGeom>
          <a:noFill/>
          <a:ln>
            <a:miter lim="800000"/>
            <a:headEnd/>
            <a:tailEnd/>
          </a:ln>
        </p:spPr>
        <p:txBody>
          <a:bodyPr/>
          <a:lstStyle/>
          <a:p>
            <a:pPr algn="ctr">
              <a:defRPr/>
            </a:pPr>
            <a:r>
              <a:rPr lang="en-US" sz="1200" dirty="0">
                <a:latin typeface="+mn-lt"/>
              </a:rPr>
              <a:t>JUAS Lecture Archamps 2008</a:t>
            </a:r>
          </a:p>
        </p:txBody>
      </p:sp>
      <p:sp>
        <p:nvSpPr>
          <p:cNvPr id="8" name="Slide Number Placeholder 7"/>
          <p:cNvSpPr>
            <a:spLocks noGrp="1"/>
          </p:cNvSpPr>
          <p:nvPr>
            <p:ph type="sldNum" sz="quarter" idx="12"/>
          </p:nvPr>
        </p:nvSpPr>
        <p:spPr/>
        <p:txBody>
          <a:bodyPr/>
          <a:lstStyle/>
          <a:p>
            <a:pPr>
              <a:defRPr/>
            </a:pPr>
            <a:fld id="{6799B942-010E-4C79-ABF2-EB341B2C4DCA}" type="slidenum">
              <a:rPr lang="en-US" smtClean="0"/>
              <a:pPr>
                <a:defRPr/>
              </a:pPr>
              <a:t>89</a:t>
            </a:fld>
            <a:endParaRPr lang="en-US" dirty="0"/>
          </a:p>
        </p:txBody>
      </p:sp>
      <p:sp>
        <p:nvSpPr>
          <p:cNvPr id="9219" name="Rectangle 2"/>
          <p:cNvSpPr>
            <a:spLocks noGrp="1" noChangeArrowheads="1"/>
          </p:cNvSpPr>
          <p:nvPr>
            <p:ph type="title" idx="4294967295"/>
          </p:nvPr>
        </p:nvSpPr>
        <p:spPr>
          <a:xfrm>
            <a:off x="2133600" y="-19443"/>
            <a:ext cx="7772400" cy="762000"/>
          </a:xfrm>
        </p:spPr>
        <p:txBody>
          <a:bodyPr/>
          <a:lstStyle/>
          <a:p>
            <a:pPr eaLnBrk="1" hangingPunct="1"/>
            <a:r>
              <a:rPr lang="en-GB" dirty="0"/>
              <a:t>Descriptive Introduction</a:t>
            </a:r>
          </a:p>
        </p:txBody>
      </p:sp>
      <p:pic>
        <p:nvPicPr>
          <p:cNvPr id="9221" name="Picture 8"/>
          <p:cNvPicPr>
            <a:picLocks noChangeAspect="1" noChangeArrowheads="1"/>
          </p:cNvPicPr>
          <p:nvPr/>
        </p:nvPicPr>
        <p:blipFill rotWithShape="1">
          <a:blip r:embed="rId3" cstate="print"/>
          <a:srcRect b="2024"/>
          <a:stretch/>
        </p:blipFill>
        <p:spPr bwMode="auto">
          <a:xfrm>
            <a:off x="2590800" y="597974"/>
            <a:ext cx="4340225" cy="5669280"/>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2E84DD26-D451-476C-A4AA-639952D02A5D}"/>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07F0565A-6DC3-455E-A6B5-E15039BE93E9}"/>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3"/>
          <p:cNvSpPr>
            <a:spLocks noGrp="1"/>
          </p:cNvSpPr>
          <p:nvPr>
            <p:ph type="sldNum" sz="quarter" idx="12"/>
          </p:nvPr>
        </p:nvSpPr>
        <p:spPr/>
        <p:txBody>
          <a:bodyPr/>
          <a:lstStyle/>
          <a:p>
            <a:pPr>
              <a:defRPr/>
            </a:pPr>
            <a:fld id="{AB23DC4C-3C42-4278-B0B9-304EFD8FAFF9}" type="slidenum">
              <a:rPr lang="en-US"/>
              <a:pPr>
                <a:defRPr/>
              </a:pPr>
              <a:t>9</a:t>
            </a:fld>
            <a:endParaRPr lang="en-US" dirty="0"/>
          </a:p>
        </p:txBody>
      </p:sp>
      <p:sp>
        <p:nvSpPr>
          <p:cNvPr id="17414" name="Rectangle 2"/>
          <p:cNvSpPr>
            <a:spLocks noGrp="1" noChangeArrowheads="1"/>
          </p:cNvSpPr>
          <p:nvPr>
            <p:ph type="title" idx="4294967295"/>
          </p:nvPr>
        </p:nvSpPr>
        <p:spPr>
          <a:xfrm>
            <a:off x="2133600" y="0"/>
            <a:ext cx="8153400" cy="762000"/>
          </a:xfrm>
        </p:spPr>
        <p:txBody>
          <a:bodyPr/>
          <a:lstStyle/>
          <a:p>
            <a:pPr eaLnBrk="1" hangingPunct="1"/>
            <a:r>
              <a:rPr lang="en-GB" dirty="0"/>
              <a:t>Historical remarks </a:t>
            </a:r>
            <a:r>
              <a:rPr lang="en-GB" sz="2000" dirty="0"/>
              <a:t>1/4</a:t>
            </a:r>
            <a:endParaRPr lang="en-GB" dirty="0"/>
          </a:p>
        </p:txBody>
      </p:sp>
      <p:sp>
        <p:nvSpPr>
          <p:cNvPr id="17415" name="Rectangle 3"/>
          <p:cNvSpPr>
            <a:spLocks noGrp="1" noChangeArrowheads="1"/>
          </p:cNvSpPr>
          <p:nvPr>
            <p:ph type="body" sz="half" idx="4294967295"/>
          </p:nvPr>
        </p:nvSpPr>
        <p:spPr>
          <a:xfrm>
            <a:off x="379412" y="990600"/>
            <a:ext cx="4508500" cy="4662488"/>
          </a:xfrm>
        </p:spPr>
        <p:txBody>
          <a:bodyPr>
            <a:noAutofit/>
          </a:bodyPr>
          <a:lstStyle/>
          <a:p>
            <a:pPr marL="571500" indent="-571500" eaLnBrk="1" hangingPunct="1">
              <a:lnSpc>
                <a:spcPct val="90000"/>
              </a:lnSpc>
            </a:pPr>
            <a:r>
              <a:rPr lang="en-GB" sz="2000" dirty="0"/>
              <a:t>1908 Liquefaction of helium (4.2 K)</a:t>
            </a:r>
          </a:p>
          <a:p>
            <a:pPr marL="571500" indent="-571500" eaLnBrk="1" hangingPunct="1">
              <a:lnSpc>
                <a:spcPct val="90000"/>
              </a:lnSpc>
            </a:pPr>
            <a:r>
              <a:rPr lang="en-GB" sz="2000" dirty="0"/>
              <a:t>1911 Zero resistance </a:t>
            </a:r>
          </a:p>
          <a:p>
            <a:pPr marL="571500" indent="-571500" eaLnBrk="1" hangingPunct="1">
              <a:lnSpc>
                <a:spcPct val="90000"/>
              </a:lnSpc>
            </a:pPr>
            <a:r>
              <a:rPr lang="en-GB" sz="2000" dirty="0"/>
              <a:t>1933 Meissner effect</a:t>
            </a:r>
          </a:p>
          <a:p>
            <a:pPr marL="571500" indent="-571500" eaLnBrk="1" hangingPunct="1">
              <a:lnSpc>
                <a:spcPct val="90000"/>
              </a:lnSpc>
            </a:pPr>
            <a:r>
              <a:rPr lang="en-GB" sz="2000" dirty="0"/>
              <a:t>1935 Phenomenological theory of H &amp; F. London</a:t>
            </a:r>
          </a:p>
          <a:p>
            <a:pPr marL="571500" indent="-571500" eaLnBrk="1" hangingPunct="1">
              <a:lnSpc>
                <a:spcPct val="90000"/>
              </a:lnSpc>
            </a:pPr>
            <a:r>
              <a:rPr lang="en-GB" sz="2000" dirty="0"/>
              <a:t>1950 Ginzburg – Landau theory</a:t>
            </a:r>
          </a:p>
          <a:p>
            <a:pPr marL="571500" indent="-571500" eaLnBrk="1" hangingPunct="1">
              <a:lnSpc>
                <a:spcPct val="90000"/>
              </a:lnSpc>
            </a:pPr>
            <a:r>
              <a:rPr lang="en-GB" sz="2000" dirty="0"/>
              <a:t>1951 – 2 TYPE II superconductors (Abrikosov)</a:t>
            </a:r>
          </a:p>
          <a:p>
            <a:pPr marL="571500" indent="-571500" eaLnBrk="1" hangingPunct="1">
              <a:lnSpc>
                <a:spcPct val="90000"/>
              </a:lnSpc>
            </a:pPr>
            <a:r>
              <a:rPr lang="en-GB" sz="2000" dirty="0"/>
              <a:t>1957 Bardeen – Cooper – Schrieffer theory (BCS-Theory)</a:t>
            </a:r>
          </a:p>
          <a:p>
            <a:pPr marL="571500" indent="-571500" eaLnBrk="1" hangingPunct="1">
              <a:lnSpc>
                <a:spcPct val="90000"/>
              </a:lnSpc>
            </a:pPr>
            <a:r>
              <a:rPr lang="en-GB" sz="2000" dirty="0"/>
              <a:t>1960 Magnetic flux quantisation</a:t>
            </a:r>
          </a:p>
          <a:p>
            <a:pPr marL="571500" indent="-571500" eaLnBrk="1" hangingPunct="1">
              <a:lnSpc>
                <a:spcPct val="90000"/>
              </a:lnSpc>
            </a:pPr>
            <a:r>
              <a:rPr lang="en-GB" sz="2000" dirty="0"/>
              <a:t>1962 Josephson effect</a:t>
            </a:r>
          </a:p>
          <a:p>
            <a:pPr marL="571500" indent="-571500" eaLnBrk="1" hangingPunct="1">
              <a:lnSpc>
                <a:spcPct val="90000"/>
              </a:lnSpc>
            </a:pPr>
            <a:r>
              <a:rPr lang="en-GB" sz="2000" dirty="0"/>
              <a:t>1986 High temperature superconductors (Bednorz – Müller)</a:t>
            </a:r>
          </a:p>
        </p:txBody>
      </p:sp>
      <p:pic>
        <p:nvPicPr>
          <p:cNvPr id="17416" name="Picture 4"/>
          <p:cNvPicPr>
            <a:picLocks noGrp="1" noChangeAspect="1" noChangeArrowheads="1"/>
          </p:cNvPicPr>
          <p:nvPr>
            <p:ph sz="quarter" idx="4294967295"/>
          </p:nvPr>
        </p:nvPicPr>
        <p:blipFill>
          <a:blip r:embed="rId3" cstate="print"/>
          <a:srcRect/>
          <a:stretch>
            <a:fillRect/>
          </a:stretch>
        </p:blipFill>
        <p:spPr>
          <a:xfrm>
            <a:off x="5334000" y="762000"/>
            <a:ext cx="991109" cy="1524000"/>
          </a:xfrm>
        </p:spPr>
      </p:pic>
      <p:pic>
        <p:nvPicPr>
          <p:cNvPr id="17417" name="Picture 5"/>
          <p:cNvPicPr>
            <a:picLocks noGrp="1" noChangeAspect="1" noChangeArrowheads="1"/>
          </p:cNvPicPr>
          <p:nvPr>
            <p:ph sz="quarter" idx="4294967295"/>
          </p:nvPr>
        </p:nvPicPr>
        <p:blipFill>
          <a:blip r:embed="rId4" cstate="print"/>
          <a:srcRect/>
          <a:stretch>
            <a:fillRect/>
          </a:stretch>
        </p:blipFill>
        <p:spPr>
          <a:xfrm>
            <a:off x="6477000" y="762000"/>
            <a:ext cx="990600" cy="1525831"/>
          </a:xfrm>
        </p:spPr>
      </p:pic>
      <p:pic>
        <p:nvPicPr>
          <p:cNvPr id="17418" name="Picture 6"/>
          <p:cNvPicPr>
            <a:picLocks noChangeAspect="1" noChangeArrowheads="1"/>
          </p:cNvPicPr>
          <p:nvPr/>
        </p:nvPicPr>
        <p:blipFill>
          <a:blip r:embed="rId5" cstate="print"/>
          <a:srcRect/>
          <a:stretch>
            <a:fillRect/>
          </a:stretch>
        </p:blipFill>
        <p:spPr bwMode="auto">
          <a:xfrm>
            <a:off x="7620000" y="762000"/>
            <a:ext cx="1077912" cy="1511300"/>
          </a:xfrm>
          <a:prstGeom prst="rect">
            <a:avLst/>
          </a:prstGeom>
          <a:noFill/>
          <a:ln w="9525">
            <a:noFill/>
            <a:miter lim="800000"/>
            <a:headEnd/>
            <a:tailEnd/>
          </a:ln>
        </p:spPr>
      </p:pic>
      <p:pic>
        <p:nvPicPr>
          <p:cNvPr id="17419" name="Picture 7"/>
          <p:cNvPicPr>
            <a:picLocks noChangeAspect="1" noChangeArrowheads="1"/>
          </p:cNvPicPr>
          <p:nvPr/>
        </p:nvPicPr>
        <p:blipFill>
          <a:blip r:embed="rId6" cstate="print"/>
          <a:srcRect/>
          <a:stretch>
            <a:fillRect/>
          </a:stretch>
        </p:blipFill>
        <p:spPr bwMode="auto">
          <a:xfrm>
            <a:off x="7162800" y="2819400"/>
            <a:ext cx="1068388" cy="1511300"/>
          </a:xfrm>
          <a:prstGeom prst="rect">
            <a:avLst/>
          </a:prstGeom>
          <a:noFill/>
          <a:ln w="9525">
            <a:noFill/>
            <a:miter lim="800000"/>
            <a:headEnd/>
            <a:tailEnd/>
          </a:ln>
        </p:spPr>
      </p:pic>
      <p:sp>
        <p:nvSpPr>
          <p:cNvPr id="17420" name="Text Box 8"/>
          <p:cNvSpPr txBox="1">
            <a:spLocks noChangeArrowheads="1"/>
          </p:cNvSpPr>
          <p:nvPr/>
        </p:nvSpPr>
        <p:spPr bwMode="auto">
          <a:xfrm>
            <a:off x="5562600" y="2438400"/>
            <a:ext cx="3146952" cy="307777"/>
          </a:xfrm>
          <a:prstGeom prst="rect">
            <a:avLst/>
          </a:prstGeom>
          <a:noFill/>
          <a:ln w="9525">
            <a:noFill/>
            <a:miter lim="800000"/>
            <a:headEnd/>
            <a:tailEnd/>
          </a:ln>
        </p:spPr>
        <p:txBody>
          <a:bodyPr wrap="none">
            <a:spAutoFit/>
          </a:bodyPr>
          <a:lstStyle/>
          <a:p>
            <a:pPr eaLnBrk="0" hangingPunct="0"/>
            <a:r>
              <a:rPr lang="fr-CH" sz="1400" dirty="0">
                <a:solidFill>
                  <a:srgbClr val="767676"/>
                </a:solidFill>
                <a:latin typeface="Arial" charset="0"/>
                <a:ea typeface="ＭＳ Ｐゴシック" pitchFamily="1" charset="-128"/>
              </a:rPr>
              <a:t>Bardeen – Cooper – Schrieffer (BCS)</a:t>
            </a:r>
            <a:endParaRPr lang="en-US" sz="1400" dirty="0">
              <a:solidFill>
                <a:srgbClr val="767676"/>
              </a:solidFill>
              <a:latin typeface="Arial" charset="0"/>
              <a:ea typeface="ＭＳ Ｐゴシック" pitchFamily="1" charset="-128"/>
            </a:endParaRPr>
          </a:p>
        </p:txBody>
      </p:sp>
      <p:sp>
        <p:nvSpPr>
          <p:cNvPr id="17421" name="Rectangle 9"/>
          <p:cNvSpPr>
            <a:spLocks noChangeArrowheads="1"/>
          </p:cNvSpPr>
          <p:nvPr/>
        </p:nvSpPr>
        <p:spPr bwMode="auto">
          <a:xfrm>
            <a:off x="7239000" y="4343400"/>
            <a:ext cx="965200" cy="304800"/>
          </a:xfrm>
          <a:prstGeom prst="rect">
            <a:avLst/>
          </a:prstGeom>
          <a:noFill/>
          <a:ln w="9525">
            <a:noFill/>
            <a:miter lim="800000"/>
            <a:headEnd/>
            <a:tailEnd/>
          </a:ln>
        </p:spPr>
        <p:txBody>
          <a:bodyPr wrap="none">
            <a:spAutoFit/>
          </a:bodyPr>
          <a:lstStyle/>
          <a:p>
            <a:pPr eaLnBrk="0" hangingPunct="0"/>
            <a:r>
              <a:rPr lang="fr-CH" sz="1400" dirty="0">
                <a:solidFill>
                  <a:srgbClr val="767676"/>
                </a:solidFill>
                <a:latin typeface="Arial" charset="0"/>
                <a:ea typeface="ＭＳ Ｐゴシック" pitchFamily="1" charset="-128"/>
              </a:rPr>
              <a:t>Abrikosov</a:t>
            </a:r>
            <a:endParaRPr lang="en-US" sz="1400" dirty="0">
              <a:solidFill>
                <a:srgbClr val="767676"/>
              </a:solidFill>
              <a:latin typeface="Arial" charset="0"/>
              <a:ea typeface="ＭＳ Ｐゴシック" pitchFamily="1" charset="-128"/>
            </a:endParaRPr>
          </a:p>
        </p:txBody>
      </p:sp>
      <p:pic>
        <p:nvPicPr>
          <p:cNvPr id="17422" name="Picture 10"/>
          <p:cNvPicPr>
            <a:picLocks noChangeAspect="1" noChangeArrowheads="1"/>
          </p:cNvPicPr>
          <p:nvPr/>
        </p:nvPicPr>
        <p:blipFill>
          <a:blip r:embed="rId7" cstate="print"/>
          <a:srcRect/>
          <a:stretch>
            <a:fillRect/>
          </a:stretch>
        </p:blipFill>
        <p:spPr bwMode="auto">
          <a:xfrm>
            <a:off x="5486400" y="2819400"/>
            <a:ext cx="1068388" cy="1511300"/>
          </a:xfrm>
          <a:prstGeom prst="rect">
            <a:avLst/>
          </a:prstGeom>
          <a:noFill/>
          <a:ln w="9525">
            <a:noFill/>
            <a:miter lim="800000"/>
            <a:headEnd/>
            <a:tailEnd/>
          </a:ln>
        </p:spPr>
      </p:pic>
      <p:sp>
        <p:nvSpPr>
          <p:cNvPr id="17423" name="Rectangle 11"/>
          <p:cNvSpPr>
            <a:spLocks noChangeArrowheads="1"/>
          </p:cNvSpPr>
          <p:nvPr/>
        </p:nvSpPr>
        <p:spPr bwMode="auto">
          <a:xfrm>
            <a:off x="5715000" y="4343400"/>
            <a:ext cx="904875" cy="304800"/>
          </a:xfrm>
          <a:prstGeom prst="rect">
            <a:avLst/>
          </a:prstGeom>
          <a:noFill/>
          <a:ln w="9525">
            <a:noFill/>
            <a:miter lim="800000"/>
            <a:headEnd/>
            <a:tailEnd/>
          </a:ln>
        </p:spPr>
        <p:txBody>
          <a:bodyPr wrap="none">
            <a:spAutoFit/>
          </a:bodyPr>
          <a:lstStyle/>
          <a:p>
            <a:pPr eaLnBrk="0" hangingPunct="0"/>
            <a:r>
              <a:rPr lang="fr-CH" sz="1400" dirty="0">
                <a:solidFill>
                  <a:srgbClr val="767676"/>
                </a:solidFill>
                <a:latin typeface="Arial" charset="0"/>
                <a:ea typeface="ＭＳ Ｐゴシック" pitchFamily="1" charset="-128"/>
              </a:rPr>
              <a:t>Ginzburg</a:t>
            </a:r>
            <a:endParaRPr lang="en-US" sz="1400" dirty="0">
              <a:solidFill>
                <a:srgbClr val="767676"/>
              </a:solidFill>
              <a:latin typeface="Arial" charset="0"/>
              <a:ea typeface="ＭＳ Ｐゴシック" pitchFamily="1" charset="-128"/>
            </a:endParaRPr>
          </a:p>
        </p:txBody>
      </p:sp>
      <p:pic>
        <p:nvPicPr>
          <p:cNvPr id="17424" name="Picture 12"/>
          <p:cNvPicPr>
            <a:picLocks noChangeAspect="1" noChangeArrowheads="1"/>
          </p:cNvPicPr>
          <p:nvPr/>
        </p:nvPicPr>
        <p:blipFill>
          <a:blip r:embed="rId8" cstate="print"/>
          <a:srcRect/>
          <a:stretch>
            <a:fillRect/>
          </a:stretch>
        </p:blipFill>
        <p:spPr bwMode="auto">
          <a:xfrm>
            <a:off x="5562600" y="4724400"/>
            <a:ext cx="1060450" cy="1366838"/>
          </a:xfrm>
          <a:prstGeom prst="rect">
            <a:avLst/>
          </a:prstGeom>
          <a:noFill/>
          <a:ln w="9525">
            <a:noFill/>
            <a:miter lim="800000"/>
            <a:headEnd/>
            <a:tailEnd/>
          </a:ln>
        </p:spPr>
      </p:pic>
      <p:sp>
        <p:nvSpPr>
          <p:cNvPr id="17425" name="Rectangle 13"/>
          <p:cNvSpPr>
            <a:spLocks noChangeArrowheads="1"/>
          </p:cNvSpPr>
          <p:nvPr/>
        </p:nvSpPr>
        <p:spPr bwMode="auto">
          <a:xfrm>
            <a:off x="5638800" y="6096000"/>
            <a:ext cx="846138" cy="304800"/>
          </a:xfrm>
          <a:prstGeom prst="rect">
            <a:avLst/>
          </a:prstGeom>
          <a:noFill/>
          <a:ln w="9525">
            <a:noFill/>
            <a:miter lim="800000"/>
            <a:headEnd/>
            <a:tailEnd/>
          </a:ln>
        </p:spPr>
        <p:txBody>
          <a:bodyPr wrap="none">
            <a:spAutoFit/>
          </a:bodyPr>
          <a:lstStyle/>
          <a:p>
            <a:pPr eaLnBrk="0" hangingPunct="0"/>
            <a:r>
              <a:rPr lang="fr-CH" sz="1400" dirty="0">
                <a:solidFill>
                  <a:srgbClr val="767676"/>
                </a:solidFill>
                <a:latin typeface="Arial" charset="0"/>
                <a:ea typeface="ＭＳ Ｐゴシック" pitchFamily="1" charset="-128"/>
              </a:rPr>
              <a:t>Bednorz</a:t>
            </a:r>
            <a:endParaRPr lang="en-US" sz="1400" dirty="0">
              <a:solidFill>
                <a:srgbClr val="767676"/>
              </a:solidFill>
              <a:latin typeface="Arial" charset="0"/>
              <a:ea typeface="ＭＳ Ｐゴシック" pitchFamily="1" charset="-128"/>
            </a:endParaRPr>
          </a:p>
        </p:txBody>
      </p:sp>
      <p:pic>
        <p:nvPicPr>
          <p:cNvPr id="17426" name="Picture 14"/>
          <p:cNvPicPr>
            <a:picLocks noChangeAspect="1" noChangeArrowheads="1"/>
          </p:cNvPicPr>
          <p:nvPr/>
        </p:nvPicPr>
        <p:blipFill>
          <a:blip r:embed="rId9" cstate="print"/>
          <a:srcRect/>
          <a:stretch>
            <a:fillRect/>
          </a:stretch>
        </p:blipFill>
        <p:spPr bwMode="auto">
          <a:xfrm>
            <a:off x="7239000" y="4724400"/>
            <a:ext cx="1017588" cy="1368425"/>
          </a:xfrm>
          <a:prstGeom prst="rect">
            <a:avLst/>
          </a:prstGeom>
          <a:noFill/>
          <a:ln w="9525">
            <a:noFill/>
            <a:miter lim="800000"/>
            <a:headEnd/>
            <a:tailEnd/>
          </a:ln>
        </p:spPr>
      </p:pic>
      <p:sp>
        <p:nvSpPr>
          <p:cNvPr id="17427" name="Rectangle 15"/>
          <p:cNvSpPr>
            <a:spLocks noChangeArrowheads="1"/>
          </p:cNvSpPr>
          <p:nvPr/>
        </p:nvSpPr>
        <p:spPr bwMode="auto">
          <a:xfrm>
            <a:off x="7812088" y="6092825"/>
            <a:ext cx="668337" cy="304800"/>
          </a:xfrm>
          <a:prstGeom prst="rect">
            <a:avLst/>
          </a:prstGeom>
          <a:noFill/>
          <a:ln w="9525">
            <a:noFill/>
            <a:miter lim="800000"/>
            <a:headEnd/>
            <a:tailEnd/>
          </a:ln>
        </p:spPr>
        <p:txBody>
          <a:bodyPr wrap="none">
            <a:spAutoFit/>
          </a:bodyPr>
          <a:lstStyle/>
          <a:p>
            <a:pPr eaLnBrk="0" hangingPunct="0"/>
            <a:r>
              <a:rPr lang="fr-CH" sz="1400" dirty="0">
                <a:solidFill>
                  <a:srgbClr val="767676"/>
                </a:solidFill>
                <a:latin typeface="Arial" charset="0"/>
                <a:ea typeface="ＭＳ Ｐゴシック" pitchFamily="1" charset="-128"/>
              </a:rPr>
              <a:t>Müller</a:t>
            </a:r>
            <a:endParaRPr lang="en-US" sz="1400" dirty="0">
              <a:solidFill>
                <a:srgbClr val="767676"/>
              </a:solidFill>
              <a:latin typeface="Arial" charset="0"/>
              <a:ea typeface="ＭＳ Ｐゴシック" pitchFamily="1" charset="-128"/>
            </a:endParaRPr>
          </a:p>
        </p:txBody>
      </p:sp>
      <p:sp>
        <p:nvSpPr>
          <p:cNvPr id="3" name="Footer Placeholder 2">
            <a:extLst>
              <a:ext uri="{FF2B5EF4-FFF2-40B4-BE49-F238E27FC236}">
                <a16:creationId xmlns:a16="http://schemas.microsoft.com/office/drawing/2014/main" id="{A7E70DC0-2439-4621-B265-3FAFCCDCFFFD}"/>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8DD6B7FC-344D-465B-AC43-A708D6924495}"/>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524000" y="0"/>
            <a:ext cx="7620000" cy="762000"/>
          </a:xfrm>
        </p:spPr>
        <p:txBody>
          <a:bodyPr/>
          <a:lstStyle/>
          <a:p>
            <a:pPr eaLnBrk="1" hangingPunct="1"/>
            <a:r>
              <a:rPr lang="en-GB" dirty="0"/>
              <a:t>Particle passing through cavity</a:t>
            </a:r>
          </a:p>
        </p:txBody>
      </p:sp>
      <p:sp>
        <p:nvSpPr>
          <p:cNvPr id="8" name="Slide Number Placeholder 7"/>
          <p:cNvSpPr>
            <a:spLocks noGrp="1"/>
          </p:cNvSpPr>
          <p:nvPr>
            <p:ph type="sldNum" sz="quarter" idx="12"/>
          </p:nvPr>
        </p:nvSpPr>
        <p:spPr/>
        <p:txBody>
          <a:bodyPr/>
          <a:lstStyle/>
          <a:p>
            <a:pPr>
              <a:defRPr/>
            </a:pPr>
            <a:fld id="{9D616EE0-986B-4D96-82D9-66FDDE211DC2}" type="slidenum">
              <a:rPr lang="en-US" smtClean="0"/>
              <a:pPr>
                <a:defRPr/>
              </a:pPr>
              <a:t>90</a:t>
            </a:fld>
            <a:endParaRPr lang="en-US" dirty="0"/>
          </a:p>
        </p:txBody>
      </p:sp>
      <p:pic>
        <p:nvPicPr>
          <p:cNvPr id="10243" name="Picture 3"/>
          <p:cNvPicPr>
            <a:picLocks noChangeAspect="1" noChangeArrowheads="1"/>
          </p:cNvPicPr>
          <p:nvPr/>
        </p:nvPicPr>
        <p:blipFill>
          <a:blip r:embed="rId3" cstate="print"/>
          <a:srcRect/>
          <a:stretch>
            <a:fillRect/>
          </a:stretch>
        </p:blipFill>
        <p:spPr bwMode="auto">
          <a:xfrm>
            <a:off x="2286000" y="838200"/>
            <a:ext cx="3857625" cy="5124450"/>
          </a:xfrm>
          <a:prstGeom prst="rect">
            <a:avLst/>
          </a:prstGeom>
          <a:noFill/>
          <a:ln w="9525">
            <a:noFill/>
            <a:miter lim="800000"/>
            <a:headEnd/>
            <a:tailEnd/>
          </a:ln>
        </p:spPr>
      </p:pic>
      <p:sp>
        <p:nvSpPr>
          <p:cNvPr id="10244" name="Rectangle 8"/>
          <p:cNvSpPr>
            <a:spLocks noChangeArrowheads="1"/>
          </p:cNvSpPr>
          <p:nvPr/>
        </p:nvSpPr>
        <p:spPr bwMode="auto">
          <a:xfrm>
            <a:off x="9274175" y="5335588"/>
            <a:ext cx="184150" cy="366712"/>
          </a:xfrm>
          <a:prstGeom prst="rect">
            <a:avLst/>
          </a:prstGeom>
          <a:noFill/>
          <a:ln w="9525">
            <a:noFill/>
            <a:miter lim="800000"/>
            <a:headEnd/>
            <a:tailEnd/>
          </a:ln>
        </p:spPr>
        <p:txBody>
          <a:bodyPr wrap="none">
            <a:spAutoFit/>
          </a:bodyPr>
          <a:lstStyle/>
          <a:p>
            <a:endParaRPr lang="de-DE" sz="1800" dirty="0"/>
          </a:p>
        </p:txBody>
      </p:sp>
      <p:sp>
        <p:nvSpPr>
          <p:cNvPr id="3" name="Footer Placeholder 2">
            <a:extLst>
              <a:ext uri="{FF2B5EF4-FFF2-40B4-BE49-F238E27FC236}">
                <a16:creationId xmlns:a16="http://schemas.microsoft.com/office/drawing/2014/main" id="{D3E2DD8D-D104-4408-8876-D8BA40A1C9FE}"/>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6941093E-95B0-4A02-8A5C-5B830C8BEB13}"/>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0"/>
            <a:ext cx="7924800" cy="762000"/>
          </a:xfrm>
        </p:spPr>
        <p:txBody>
          <a:bodyPr/>
          <a:lstStyle/>
          <a:p>
            <a:pPr eaLnBrk="1" hangingPunct="1"/>
            <a:r>
              <a:rPr lang="en-GB" dirty="0"/>
              <a:t>Analytical Introduction</a:t>
            </a:r>
          </a:p>
        </p:txBody>
      </p:sp>
      <p:sp>
        <p:nvSpPr>
          <p:cNvPr id="11" name="Slide Number Placeholder 10"/>
          <p:cNvSpPr>
            <a:spLocks noGrp="1"/>
          </p:cNvSpPr>
          <p:nvPr>
            <p:ph type="sldNum" sz="quarter" idx="12"/>
          </p:nvPr>
        </p:nvSpPr>
        <p:spPr/>
        <p:txBody>
          <a:bodyPr/>
          <a:lstStyle/>
          <a:p>
            <a:pPr>
              <a:defRPr/>
            </a:pPr>
            <a:fld id="{0BE67025-A3D9-4E78-999C-2F3BE27A126D}" type="slidenum">
              <a:rPr lang="en-US" smtClean="0"/>
              <a:pPr>
                <a:defRPr/>
              </a:pPr>
              <a:t>91</a:t>
            </a:fld>
            <a:endParaRPr lang="en-US" dirty="0"/>
          </a:p>
        </p:txBody>
      </p:sp>
      <p:pic>
        <p:nvPicPr>
          <p:cNvPr id="11267" name="Picture 3"/>
          <p:cNvPicPr>
            <a:picLocks noChangeAspect="1" noChangeArrowheads="1"/>
          </p:cNvPicPr>
          <p:nvPr/>
        </p:nvPicPr>
        <p:blipFill>
          <a:blip r:embed="rId3" cstate="print"/>
          <a:srcRect/>
          <a:stretch>
            <a:fillRect/>
          </a:stretch>
        </p:blipFill>
        <p:spPr bwMode="auto">
          <a:xfrm>
            <a:off x="2514600" y="3505200"/>
            <a:ext cx="3228975" cy="768350"/>
          </a:xfrm>
          <a:prstGeom prst="rect">
            <a:avLst/>
          </a:prstGeom>
          <a:noFill/>
          <a:ln w="9525">
            <a:noFill/>
            <a:miter lim="800000"/>
            <a:headEnd/>
            <a:tailEnd/>
          </a:ln>
        </p:spPr>
      </p:pic>
      <p:pic>
        <p:nvPicPr>
          <p:cNvPr id="11268" name="Picture 4"/>
          <p:cNvPicPr>
            <a:picLocks noChangeAspect="1" noChangeArrowheads="1"/>
          </p:cNvPicPr>
          <p:nvPr/>
        </p:nvPicPr>
        <p:blipFill>
          <a:blip r:embed="rId4" cstate="print"/>
          <a:srcRect/>
          <a:stretch>
            <a:fillRect/>
          </a:stretch>
        </p:blipFill>
        <p:spPr bwMode="auto">
          <a:xfrm>
            <a:off x="2590800" y="4343400"/>
            <a:ext cx="3092450" cy="395288"/>
          </a:xfrm>
          <a:prstGeom prst="rect">
            <a:avLst/>
          </a:prstGeom>
          <a:noFill/>
          <a:ln w="9525">
            <a:noFill/>
            <a:miter lim="800000"/>
            <a:headEnd/>
            <a:tailEnd/>
          </a:ln>
        </p:spPr>
      </p:pic>
      <p:pic>
        <p:nvPicPr>
          <p:cNvPr id="11269" name="Picture 5"/>
          <p:cNvPicPr>
            <a:picLocks noChangeAspect="1" noChangeArrowheads="1"/>
          </p:cNvPicPr>
          <p:nvPr/>
        </p:nvPicPr>
        <p:blipFill>
          <a:blip r:embed="rId5" cstate="print"/>
          <a:srcRect/>
          <a:stretch>
            <a:fillRect/>
          </a:stretch>
        </p:blipFill>
        <p:spPr bwMode="auto">
          <a:xfrm>
            <a:off x="2362200" y="4953000"/>
            <a:ext cx="3709988" cy="1127125"/>
          </a:xfrm>
          <a:prstGeom prst="rect">
            <a:avLst/>
          </a:prstGeom>
          <a:noFill/>
          <a:ln w="9525">
            <a:noFill/>
            <a:miter lim="800000"/>
            <a:headEnd/>
            <a:tailEnd/>
          </a:ln>
        </p:spPr>
      </p:pic>
      <p:pic>
        <p:nvPicPr>
          <p:cNvPr id="11270" name="Picture 6"/>
          <p:cNvPicPr>
            <a:picLocks noChangeAspect="1" noChangeArrowheads="1"/>
          </p:cNvPicPr>
          <p:nvPr/>
        </p:nvPicPr>
        <p:blipFill>
          <a:blip r:embed="rId6" cstate="print"/>
          <a:srcRect/>
          <a:stretch>
            <a:fillRect/>
          </a:stretch>
        </p:blipFill>
        <p:spPr bwMode="auto">
          <a:xfrm>
            <a:off x="1828800" y="838200"/>
            <a:ext cx="5168900" cy="2108200"/>
          </a:xfrm>
          <a:prstGeom prst="rect">
            <a:avLst/>
          </a:prstGeom>
          <a:noFill/>
          <a:ln w="9525">
            <a:noFill/>
            <a:miter lim="800000"/>
            <a:headEnd/>
            <a:tailEnd/>
          </a:ln>
        </p:spPr>
      </p:pic>
      <p:pic>
        <p:nvPicPr>
          <p:cNvPr id="11271" name="Picture 7"/>
          <p:cNvPicPr>
            <a:picLocks noChangeAspect="1" noChangeArrowheads="1"/>
          </p:cNvPicPr>
          <p:nvPr/>
        </p:nvPicPr>
        <p:blipFill>
          <a:blip r:embed="rId7" cstate="print"/>
          <a:srcRect/>
          <a:stretch>
            <a:fillRect/>
          </a:stretch>
        </p:blipFill>
        <p:spPr bwMode="auto">
          <a:xfrm>
            <a:off x="2209800" y="3048000"/>
            <a:ext cx="4129088" cy="363538"/>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F92B521A-830A-4503-B892-89A4962C88EB}"/>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F8AE21C7-22A3-4CC4-8ED8-FD956EB0C2BE}"/>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04800" y="0"/>
            <a:ext cx="8763000" cy="762000"/>
          </a:xfrm>
        </p:spPr>
        <p:txBody>
          <a:bodyPr>
            <a:normAutofit/>
          </a:bodyPr>
          <a:lstStyle/>
          <a:p>
            <a:pPr eaLnBrk="1" hangingPunct="1"/>
            <a:r>
              <a:rPr lang="en-GB" sz="2800" dirty="0"/>
              <a:t>The fundamental mode power coupler for LHC 400 MHz</a:t>
            </a:r>
          </a:p>
        </p:txBody>
      </p:sp>
      <p:sp>
        <p:nvSpPr>
          <p:cNvPr id="7" name="Slide Number Placeholder 6"/>
          <p:cNvSpPr>
            <a:spLocks noGrp="1"/>
          </p:cNvSpPr>
          <p:nvPr>
            <p:ph type="sldNum" sz="quarter" idx="12"/>
          </p:nvPr>
        </p:nvSpPr>
        <p:spPr/>
        <p:txBody>
          <a:bodyPr/>
          <a:lstStyle/>
          <a:p>
            <a:pPr>
              <a:defRPr/>
            </a:pPr>
            <a:fld id="{B3A49FDA-C47A-4392-A1D9-5FC7B28067D3}" type="slidenum">
              <a:rPr lang="en-US" smtClean="0"/>
              <a:pPr>
                <a:defRPr/>
              </a:pPr>
              <a:t>92</a:t>
            </a:fld>
            <a:endParaRPr lang="en-US" dirty="0"/>
          </a:p>
        </p:txBody>
      </p:sp>
      <p:pic>
        <p:nvPicPr>
          <p:cNvPr id="8273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8133" t="9241" r="11068" b="6846"/>
          <a:stretch/>
        </p:blipFill>
        <p:spPr bwMode="auto">
          <a:xfrm>
            <a:off x="2438400" y="762000"/>
            <a:ext cx="4663440" cy="5394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639400" y="758672"/>
            <a:ext cx="1544012" cy="369332"/>
          </a:xfrm>
          <a:prstGeom prst="rect">
            <a:avLst/>
          </a:prstGeom>
          <a:noFill/>
        </p:spPr>
        <p:txBody>
          <a:bodyPr wrap="none" rtlCol="0">
            <a:spAutoFit/>
          </a:bodyPr>
          <a:lstStyle/>
          <a:p>
            <a:r>
              <a:rPr lang="en-US" dirty="0"/>
              <a:t>Air cooling inlet</a:t>
            </a:r>
          </a:p>
        </p:txBody>
      </p:sp>
      <p:sp>
        <p:nvSpPr>
          <p:cNvPr id="3" name="TextBox 2"/>
          <p:cNvSpPr txBox="1"/>
          <p:nvPr/>
        </p:nvSpPr>
        <p:spPr>
          <a:xfrm>
            <a:off x="1333419" y="1198211"/>
            <a:ext cx="2311658" cy="369332"/>
          </a:xfrm>
          <a:prstGeom prst="rect">
            <a:avLst/>
          </a:prstGeom>
          <a:noFill/>
        </p:spPr>
        <p:txBody>
          <a:bodyPr wrap="none" rtlCol="0">
            <a:spAutoFit/>
          </a:bodyPr>
          <a:lstStyle/>
          <a:p>
            <a:r>
              <a:rPr lang="en-US" dirty="0"/>
              <a:t>Displacement mechanism</a:t>
            </a:r>
          </a:p>
        </p:txBody>
      </p:sp>
      <p:sp>
        <p:nvSpPr>
          <p:cNvPr id="4" name="TextBox 3"/>
          <p:cNvSpPr txBox="1"/>
          <p:nvPr/>
        </p:nvSpPr>
        <p:spPr>
          <a:xfrm>
            <a:off x="2398854" y="1899178"/>
            <a:ext cx="1009572" cy="369332"/>
          </a:xfrm>
          <a:prstGeom prst="rect">
            <a:avLst/>
          </a:prstGeom>
          <a:noFill/>
        </p:spPr>
        <p:txBody>
          <a:bodyPr wrap="none" rtlCol="0">
            <a:spAutoFit/>
          </a:bodyPr>
          <a:lstStyle/>
          <a:p>
            <a:r>
              <a:rPr lang="en-US" dirty="0"/>
              <a:t>RF screen</a:t>
            </a:r>
          </a:p>
        </p:txBody>
      </p:sp>
      <p:sp>
        <p:nvSpPr>
          <p:cNvPr id="5" name="TextBox 4"/>
          <p:cNvSpPr txBox="1"/>
          <p:nvPr/>
        </p:nvSpPr>
        <p:spPr>
          <a:xfrm>
            <a:off x="1639400" y="3188732"/>
            <a:ext cx="2005677" cy="369332"/>
          </a:xfrm>
          <a:prstGeom prst="rect">
            <a:avLst/>
          </a:prstGeom>
          <a:noFill/>
          <a:ln>
            <a:solidFill>
              <a:schemeClr val="tx1"/>
            </a:solidFill>
          </a:ln>
        </p:spPr>
        <p:txBody>
          <a:bodyPr wrap="none" rtlCol="0">
            <a:spAutoFit/>
          </a:bodyPr>
          <a:lstStyle/>
          <a:p>
            <a:r>
              <a:rPr lang="en-US" dirty="0"/>
              <a:t>Capacitor for DC bias</a:t>
            </a:r>
          </a:p>
        </p:txBody>
      </p:sp>
      <p:sp>
        <p:nvSpPr>
          <p:cNvPr id="6" name="TextBox 5"/>
          <p:cNvSpPr txBox="1"/>
          <p:nvPr/>
        </p:nvSpPr>
        <p:spPr>
          <a:xfrm>
            <a:off x="2030628" y="4219637"/>
            <a:ext cx="917239" cy="369332"/>
          </a:xfrm>
          <a:prstGeom prst="rect">
            <a:avLst/>
          </a:prstGeom>
          <a:noFill/>
          <a:ln>
            <a:solidFill>
              <a:schemeClr val="tx1"/>
            </a:solidFill>
          </a:ln>
        </p:spPr>
        <p:txBody>
          <a:bodyPr wrap="none" rtlCol="0">
            <a:spAutoFit/>
          </a:bodyPr>
          <a:lstStyle/>
          <a:p>
            <a:r>
              <a:rPr lang="en-US" dirty="0"/>
              <a:t>RF input</a:t>
            </a:r>
          </a:p>
        </p:txBody>
      </p:sp>
      <p:sp>
        <p:nvSpPr>
          <p:cNvPr id="8" name="TextBox 7"/>
          <p:cNvSpPr txBox="1"/>
          <p:nvPr/>
        </p:nvSpPr>
        <p:spPr>
          <a:xfrm>
            <a:off x="1605426" y="5491307"/>
            <a:ext cx="1659429" cy="369332"/>
          </a:xfrm>
          <a:prstGeom prst="rect">
            <a:avLst/>
          </a:prstGeom>
          <a:noFill/>
          <a:ln>
            <a:solidFill>
              <a:schemeClr val="tx1"/>
            </a:solidFill>
          </a:ln>
        </p:spPr>
        <p:txBody>
          <a:bodyPr wrap="none" rtlCol="0">
            <a:spAutoFit/>
          </a:bodyPr>
          <a:lstStyle/>
          <a:p>
            <a:r>
              <a:rPr lang="en-US" dirty="0"/>
              <a:t>Antenna (copper)</a:t>
            </a:r>
          </a:p>
        </p:txBody>
      </p:sp>
      <p:sp>
        <p:nvSpPr>
          <p:cNvPr id="11" name="TextBox 10"/>
          <p:cNvSpPr txBox="1"/>
          <p:nvPr/>
        </p:nvSpPr>
        <p:spPr>
          <a:xfrm>
            <a:off x="7390245" y="4404303"/>
            <a:ext cx="1229952" cy="369332"/>
          </a:xfrm>
          <a:prstGeom prst="rect">
            <a:avLst/>
          </a:prstGeom>
          <a:noFill/>
        </p:spPr>
        <p:txBody>
          <a:bodyPr wrap="none" rtlCol="0">
            <a:spAutoFit/>
          </a:bodyPr>
          <a:lstStyle/>
          <a:p>
            <a:r>
              <a:rPr lang="en-US" dirty="0"/>
              <a:t>Short circuit</a:t>
            </a:r>
          </a:p>
        </p:txBody>
      </p:sp>
      <p:cxnSp>
        <p:nvCxnSpPr>
          <p:cNvPr id="13" name="Straight Arrow Connector 12"/>
          <p:cNvCxnSpPr>
            <a:stCxn id="11" idx="1"/>
          </p:cNvCxnSpPr>
          <p:nvPr/>
        </p:nvCxnSpPr>
        <p:spPr>
          <a:xfrm flipH="1">
            <a:off x="6172200" y="4588969"/>
            <a:ext cx="121804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535057" y="2237732"/>
            <a:ext cx="831831" cy="369332"/>
          </a:xfrm>
          <a:prstGeom prst="rect">
            <a:avLst/>
          </a:prstGeom>
          <a:noFill/>
        </p:spPr>
        <p:txBody>
          <a:bodyPr wrap="none" rtlCol="0">
            <a:spAutoFit/>
          </a:bodyPr>
          <a:lstStyle/>
          <a:p>
            <a:r>
              <a:rPr lang="en-US" dirty="0"/>
              <a:t>Bellows</a:t>
            </a:r>
          </a:p>
        </p:txBody>
      </p:sp>
      <p:sp>
        <p:nvSpPr>
          <p:cNvPr id="16" name="TextBox 15"/>
          <p:cNvSpPr txBox="1"/>
          <p:nvPr/>
        </p:nvSpPr>
        <p:spPr>
          <a:xfrm>
            <a:off x="6535057" y="2497239"/>
            <a:ext cx="1200970" cy="369332"/>
          </a:xfrm>
          <a:prstGeom prst="rect">
            <a:avLst/>
          </a:prstGeom>
          <a:noFill/>
        </p:spPr>
        <p:txBody>
          <a:bodyPr wrap="none" rtlCol="0">
            <a:spAutoFit/>
          </a:bodyPr>
          <a:lstStyle/>
          <a:p>
            <a:r>
              <a:rPr lang="en-US" dirty="0"/>
              <a:t>Motor drive</a:t>
            </a:r>
          </a:p>
        </p:txBody>
      </p:sp>
      <p:sp>
        <p:nvSpPr>
          <p:cNvPr id="17" name="TextBox 16"/>
          <p:cNvSpPr txBox="1"/>
          <p:nvPr/>
        </p:nvSpPr>
        <p:spPr>
          <a:xfrm>
            <a:off x="1165359" y="4920734"/>
            <a:ext cx="1615699" cy="369332"/>
          </a:xfrm>
          <a:prstGeom prst="rect">
            <a:avLst/>
          </a:prstGeom>
          <a:noFill/>
        </p:spPr>
        <p:txBody>
          <a:bodyPr wrap="none" rtlCol="0">
            <a:spAutoFit/>
          </a:bodyPr>
          <a:lstStyle/>
          <a:p>
            <a:r>
              <a:rPr lang="en-US" dirty="0"/>
              <a:t>Ceramic window</a:t>
            </a:r>
          </a:p>
        </p:txBody>
      </p:sp>
      <p:sp>
        <p:nvSpPr>
          <p:cNvPr id="18" name="TextBox 17"/>
          <p:cNvSpPr txBox="1"/>
          <p:nvPr/>
        </p:nvSpPr>
        <p:spPr>
          <a:xfrm>
            <a:off x="6311399" y="762000"/>
            <a:ext cx="1580882" cy="369332"/>
          </a:xfrm>
          <a:prstGeom prst="rect">
            <a:avLst/>
          </a:prstGeom>
          <a:noFill/>
        </p:spPr>
        <p:txBody>
          <a:bodyPr wrap="none" rtlCol="0">
            <a:spAutoFit/>
          </a:bodyPr>
          <a:lstStyle/>
          <a:p>
            <a:r>
              <a:rPr lang="en-US" dirty="0"/>
              <a:t>Air inlet antenna</a:t>
            </a:r>
          </a:p>
        </p:txBody>
      </p:sp>
      <p:sp>
        <p:nvSpPr>
          <p:cNvPr id="19" name="TextBox 18"/>
          <p:cNvSpPr txBox="1"/>
          <p:nvPr/>
        </p:nvSpPr>
        <p:spPr>
          <a:xfrm>
            <a:off x="6609582" y="1714512"/>
            <a:ext cx="2010615" cy="369332"/>
          </a:xfrm>
          <a:prstGeom prst="rect">
            <a:avLst/>
          </a:prstGeom>
          <a:noFill/>
        </p:spPr>
        <p:txBody>
          <a:bodyPr wrap="none" rtlCol="0">
            <a:spAutoFit/>
          </a:bodyPr>
          <a:lstStyle/>
          <a:p>
            <a:r>
              <a:rPr lang="en-US" dirty="0"/>
              <a:t>Air pressure interlock</a:t>
            </a:r>
          </a:p>
        </p:txBody>
      </p:sp>
      <p:sp>
        <p:nvSpPr>
          <p:cNvPr id="10" name="Footer Placeholder 9">
            <a:extLst>
              <a:ext uri="{FF2B5EF4-FFF2-40B4-BE49-F238E27FC236}">
                <a16:creationId xmlns:a16="http://schemas.microsoft.com/office/drawing/2014/main" id="{6583BCA5-9321-43BB-AD33-1841A18D5AA7}"/>
              </a:ext>
            </a:extLst>
          </p:cNvPr>
          <p:cNvSpPr>
            <a:spLocks noGrp="1"/>
          </p:cNvSpPr>
          <p:nvPr>
            <p:ph type="ftr" sz="quarter" idx="11"/>
          </p:nvPr>
        </p:nvSpPr>
        <p:spPr/>
        <p:txBody>
          <a:bodyPr/>
          <a:lstStyle/>
          <a:p>
            <a:r>
              <a:rPr lang="en-GB"/>
              <a:t>JUAS  2021: SC RF  - Caspers/Wendt/Bozzolan/Calatroni</a:t>
            </a:r>
            <a:endParaRPr lang="en-GB" dirty="0"/>
          </a:p>
        </p:txBody>
      </p:sp>
      <p:sp>
        <p:nvSpPr>
          <p:cNvPr id="9" name="Date Placeholder 8">
            <a:extLst>
              <a:ext uri="{FF2B5EF4-FFF2-40B4-BE49-F238E27FC236}">
                <a16:creationId xmlns:a16="http://schemas.microsoft.com/office/drawing/2014/main" id="{383CB2BD-28EC-4056-81B2-5FFC2611BF28}"/>
              </a:ext>
            </a:extLst>
          </p:cNvPr>
          <p:cNvSpPr>
            <a:spLocks noGrp="1"/>
          </p:cNvSpPr>
          <p:nvPr>
            <p:ph type="dt" sz="half" idx="10"/>
          </p:nvPr>
        </p:nvSpPr>
        <p:spPr/>
        <p:txBody>
          <a:bodyPr/>
          <a:lstStyle/>
          <a:p>
            <a:r>
              <a:rPr lang="en-US"/>
              <a:t>Feb 2021</a:t>
            </a:r>
            <a:endParaRPr lang="en-GB" dirty="0"/>
          </a:p>
        </p:txBody>
      </p:sp>
      <p:sp>
        <p:nvSpPr>
          <p:cNvPr id="21" name="TextBox 20">
            <a:extLst>
              <a:ext uri="{FF2B5EF4-FFF2-40B4-BE49-F238E27FC236}">
                <a16:creationId xmlns:a16="http://schemas.microsoft.com/office/drawing/2014/main" id="{572171F4-43FD-4197-A7D9-17426F14B808}"/>
              </a:ext>
            </a:extLst>
          </p:cNvPr>
          <p:cNvSpPr txBox="1"/>
          <p:nvPr/>
        </p:nvSpPr>
        <p:spPr>
          <a:xfrm>
            <a:off x="6172200" y="5388964"/>
            <a:ext cx="2895600" cy="646331"/>
          </a:xfrm>
          <a:prstGeom prst="rect">
            <a:avLst/>
          </a:prstGeom>
          <a:noFill/>
        </p:spPr>
        <p:txBody>
          <a:bodyPr wrap="square">
            <a:spAutoFit/>
          </a:bodyPr>
          <a:lstStyle/>
          <a:p>
            <a:r>
              <a:rPr lang="en-GB" sz="1800" dirty="0"/>
              <a:t>From: </a:t>
            </a:r>
            <a:r>
              <a:rPr lang="en-GB" sz="1800" dirty="0" err="1"/>
              <a:t>Boussard</a:t>
            </a:r>
            <a:r>
              <a:rPr lang="en-GB" sz="1800" dirty="0"/>
              <a:t> et al; PAC 1999</a:t>
            </a:r>
          </a:p>
          <a:p>
            <a:r>
              <a:rPr lang="en-GB" sz="1800" dirty="0"/>
              <a:t> The LHC SC cavities</a:t>
            </a:r>
          </a:p>
        </p:txBody>
      </p:sp>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14400" y="0"/>
            <a:ext cx="7772400" cy="762000"/>
          </a:xfrm>
        </p:spPr>
        <p:txBody>
          <a:bodyPr>
            <a:normAutofit/>
          </a:bodyPr>
          <a:lstStyle/>
          <a:p>
            <a:pPr eaLnBrk="1" hangingPunct="1"/>
            <a:r>
              <a:rPr lang="en-GB" dirty="0"/>
              <a:t>LHC solution of the power coupler</a:t>
            </a:r>
          </a:p>
        </p:txBody>
      </p:sp>
      <p:sp>
        <p:nvSpPr>
          <p:cNvPr id="7" name="Slide Number Placeholder 6"/>
          <p:cNvSpPr>
            <a:spLocks noGrp="1"/>
          </p:cNvSpPr>
          <p:nvPr>
            <p:ph type="sldNum" sz="quarter" idx="12"/>
          </p:nvPr>
        </p:nvSpPr>
        <p:spPr/>
        <p:txBody>
          <a:bodyPr/>
          <a:lstStyle/>
          <a:p>
            <a:pPr>
              <a:defRPr/>
            </a:pPr>
            <a:fld id="{16C8198F-7F3B-4FE1-8157-EC82D093AE63}" type="slidenum">
              <a:rPr lang="en-US" smtClean="0"/>
              <a:pPr>
                <a:defRPr/>
              </a:pPr>
              <a:t>93</a:t>
            </a:fld>
            <a:endParaRPr lang="en-US" dirty="0"/>
          </a:p>
        </p:txBody>
      </p:sp>
      <p:pic>
        <p:nvPicPr>
          <p:cNvPr id="8263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1680" t="24591" r="22317" b="7848"/>
          <a:stretch/>
        </p:blipFill>
        <p:spPr bwMode="auto">
          <a:xfrm>
            <a:off x="709367" y="838200"/>
            <a:ext cx="7772400" cy="5274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ooter Placeholder 2">
            <a:extLst>
              <a:ext uri="{FF2B5EF4-FFF2-40B4-BE49-F238E27FC236}">
                <a16:creationId xmlns:a16="http://schemas.microsoft.com/office/drawing/2014/main" id="{1E5E3E9A-A28A-4819-9369-5E43065B5E10}"/>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10BD2D20-BB66-4F78-A355-88F960BECA03}"/>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Rectangle 2"/>
          <p:cNvSpPr>
            <a:spLocks noGrp="1" noChangeArrowheads="1"/>
          </p:cNvSpPr>
          <p:nvPr>
            <p:ph type="title" sz="quarter"/>
          </p:nvPr>
        </p:nvSpPr>
        <p:spPr>
          <a:xfrm>
            <a:off x="685800" y="-1571"/>
            <a:ext cx="8763000" cy="762000"/>
          </a:xfrm>
        </p:spPr>
        <p:txBody>
          <a:bodyPr>
            <a:normAutofit/>
          </a:bodyPr>
          <a:lstStyle/>
          <a:p>
            <a:pPr eaLnBrk="1" hangingPunct="1"/>
            <a:r>
              <a:rPr lang="en-GB" sz="2800" dirty="0"/>
              <a:t>Transfer of RF power from the beam to the cavity</a:t>
            </a:r>
            <a:endParaRPr lang="en-GB" sz="2400" dirty="0"/>
          </a:p>
        </p:txBody>
      </p:sp>
      <p:graphicFrame>
        <p:nvGraphicFramePr>
          <p:cNvPr id="5122" name="Object 3"/>
          <p:cNvGraphicFramePr>
            <a:graphicFrameLocks noGrp="1" noChangeAspect="1"/>
          </p:cNvGraphicFramePr>
          <p:nvPr>
            <p:ph sz="quarter" idx="1"/>
          </p:nvPr>
        </p:nvGraphicFramePr>
        <p:xfrm>
          <a:off x="1066800" y="2362200"/>
          <a:ext cx="2984500" cy="508000"/>
        </p:xfrm>
        <a:graphic>
          <a:graphicData uri="http://schemas.openxmlformats.org/presentationml/2006/ole">
            <mc:AlternateContent xmlns:mc="http://schemas.openxmlformats.org/markup-compatibility/2006">
              <mc:Choice xmlns:v="urn:schemas-microsoft-com:vml" Requires="v">
                <p:oleObj name="Equation" r:id="rId3" imgW="2984400" imgH="507960" progId="Equation.3">
                  <p:embed/>
                </p:oleObj>
              </mc:Choice>
              <mc:Fallback>
                <p:oleObj name="Equation" r:id="rId3" imgW="2984400" imgH="50796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362200"/>
                        <a:ext cx="2984500"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3" name="Object 4"/>
          <p:cNvGraphicFramePr>
            <a:graphicFrameLocks noGrp="1" noChangeAspect="1"/>
          </p:cNvGraphicFramePr>
          <p:nvPr>
            <p:ph sz="quarter" idx="2"/>
          </p:nvPr>
        </p:nvGraphicFramePr>
        <p:xfrm>
          <a:off x="7162800" y="2438400"/>
          <a:ext cx="1100138" cy="209550"/>
        </p:xfrm>
        <a:graphic>
          <a:graphicData uri="http://schemas.openxmlformats.org/presentationml/2006/ole">
            <mc:AlternateContent xmlns:mc="http://schemas.openxmlformats.org/markup-compatibility/2006">
              <mc:Choice xmlns:v="urn:schemas-microsoft-com:vml" Requires="v">
                <p:oleObj name="Equation" r:id="rId5" imgW="1066680" imgH="203040" progId="Equation.3">
                  <p:embed/>
                </p:oleObj>
              </mc:Choice>
              <mc:Fallback>
                <p:oleObj name="Equation" r:id="rId5" imgW="1066680" imgH="20304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2800" y="2438400"/>
                        <a:ext cx="1100138" cy="209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4" name="Object 5"/>
          <p:cNvGraphicFramePr>
            <a:graphicFrameLocks noGrp="1" noChangeAspect="1"/>
          </p:cNvGraphicFramePr>
          <p:nvPr>
            <p:ph sz="quarter" idx="3"/>
          </p:nvPr>
        </p:nvGraphicFramePr>
        <p:xfrm>
          <a:off x="1066800" y="2971800"/>
          <a:ext cx="3871913" cy="254000"/>
        </p:xfrm>
        <a:graphic>
          <a:graphicData uri="http://schemas.openxmlformats.org/presentationml/2006/ole">
            <mc:AlternateContent xmlns:mc="http://schemas.openxmlformats.org/markup-compatibility/2006">
              <mc:Choice xmlns:v="urn:schemas-microsoft-com:vml" Requires="v">
                <p:oleObj name="Equation" r:id="rId7" imgW="2895480" imgH="228600" progId="Equation.3">
                  <p:embed/>
                </p:oleObj>
              </mc:Choice>
              <mc:Fallback>
                <p:oleObj name="Equation" r:id="rId7" imgW="2895480" imgH="2286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2971800"/>
                        <a:ext cx="3871913" cy="254000"/>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5" name="Object 8"/>
          <p:cNvGraphicFramePr>
            <a:graphicFrameLocks noGrp="1" noChangeAspect="1"/>
          </p:cNvGraphicFramePr>
          <p:nvPr>
            <p:ph sz="quarter" idx="4"/>
          </p:nvPr>
        </p:nvGraphicFramePr>
        <p:xfrm>
          <a:off x="4191000" y="4114800"/>
          <a:ext cx="3314700" cy="534987"/>
        </p:xfrm>
        <a:graphic>
          <a:graphicData uri="http://schemas.openxmlformats.org/presentationml/2006/ole">
            <mc:AlternateContent xmlns:mc="http://schemas.openxmlformats.org/markup-compatibility/2006">
              <mc:Choice xmlns:v="urn:schemas-microsoft-com:vml" Requires="v">
                <p:oleObj name="Equation" r:id="rId9" imgW="2831760" imgH="457200" progId="Equation.3">
                  <p:embed/>
                </p:oleObj>
              </mc:Choice>
              <mc:Fallback>
                <p:oleObj name="Equation" r:id="rId9" imgW="2831760" imgH="457200" progId="Equation.3">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0" y="4114800"/>
                        <a:ext cx="3314700" cy="534987"/>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Slide Number Placeholder 15"/>
          <p:cNvSpPr>
            <a:spLocks noGrp="1"/>
          </p:cNvSpPr>
          <p:nvPr>
            <p:ph type="sldNum" sz="quarter" idx="12"/>
          </p:nvPr>
        </p:nvSpPr>
        <p:spPr/>
        <p:txBody>
          <a:bodyPr/>
          <a:lstStyle/>
          <a:p>
            <a:pPr>
              <a:defRPr/>
            </a:pPr>
            <a:fld id="{83587CA3-D0D1-4A67-BA76-30181D2EB179}" type="slidenum">
              <a:rPr lang="en-US" smtClean="0"/>
              <a:pPr>
                <a:defRPr/>
              </a:pPr>
              <a:t>94</a:t>
            </a:fld>
            <a:endParaRPr lang="en-US" dirty="0"/>
          </a:p>
        </p:txBody>
      </p:sp>
      <p:sp>
        <p:nvSpPr>
          <p:cNvPr id="5129" name="Text Box 6"/>
          <p:cNvSpPr txBox="1">
            <a:spLocks noChangeArrowheads="1"/>
          </p:cNvSpPr>
          <p:nvPr/>
        </p:nvSpPr>
        <p:spPr bwMode="auto">
          <a:xfrm>
            <a:off x="1219200" y="1066800"/>
            <a:ext cx="6551613" cy="1317625"/>
          </a:xfrm>
          <a:prstGeom prst="rect">
            <a:avLst/>
          </a:prstGeom>
          <a:noFill/>
          <a:ln w="9525" algn="ctr">
            <a:noFill/>
            <a:miter lim="800000"/>
            <a:headEnd/>
            <a:tailEnd/>
          </a:ln>
        </p:spPr>
        <p:txBody>
          <a:bodyPr>
            <a:spAutoFit/>
          </a:bodyPr>
          <a:lstStyle/>
          <a:p>
            <a:pPr marL="457200" indent="-457200" eaLnBrk="0" hangingPunct="0">
              <a:lnSpc>
                <a:spcPct val="125000"/>
              </a:lnSpc>
            </a:pPr>
            <a:r>
              <a:rPr lang="fr-CH" sz="1600" dirty="0">
                <a:latin typeface="Arial" charset="0"/>
                <a:ea typeface="ＭＳ Ｐゴシック" pitchFamily="1" charset="-128"/>
              </a:rPr>
              <a:t>Imagine worst case</a:t>
            </a:r>
          </a:p>
          <a:p>
            <a:pPr marL="457200" indent="-457200" eaLnBrk="0" hangingPunct="0">
              <a:lnSpc>
                <a:spcPct val="125000"/>
              </a:lnSpc>
              <a:buFontTx/>
              <a:buAutoNum type="arabicPeriod"/>
            </a:pPr>
            <a:r>
              <a:rPr lang="fr-CH" sz="1600" dirty="0">
                <a:latin typeface="Arial" charset="0"/>
                <a:ea typeface="ＭＳ Ｐゴシック" pitchFamily="1" charset="-128"/>
              </a:rPr>
              <a:t>the cavity resonant frequency is « tuned » to a spectral line of the beam</a:t>
            </a:r>
          </a:p>
          <a:p>
            <a:pPr marL="457200" indent="-457200" eaLnBrk="0" hangingPunct="0">
              <a:lnSpc>
                <a:spcPct val="125000"/>
              </a:lnSpc>
              <a:buFontTx/>
              <a:buAutoNum type="arabicPeriod"/>
            </a:pPr>
            <a:r>
              <a:rPr lang="fr-CH" sz="1600" dirty="0">
                <a:latin typeface="Arial" charset="0"/>
                <a:ea typeface="ＭＳ Ｐゴシック" pitchFamily="1" charset="-128"/>
              </a:rPr>
              <a:t>Generator switched off, I</a:t>
            </a:r>
            <a:r>
              <a:rPr lang="fr-CH" sz="1600" baseline="-25000" dirty="0">
                <a:latin typeface="Arial" charset="0"/>
                <a:ea typeface="ＭＳ Ｐゴシック" pitchFamily="1" charset="-128"/>
              </a:rPr>
              <a:t>g</a:t>
            </a:r>
            <a:r>
              <a:rPr lang="fr-CH" sz="1600" dirty="0">
                <a:latin typeface="Arial" charset="0"/>
                <a:ea typeface="ＭＳ Ｐゴシック" pitchFamily="1" charset="-128"/>
              </a:rPr>
              <a:t>=0.   </a:t>
            </a:r>
            <a:endParaRPr lang="en-US" sz="1600" dirty="0">
              <a:latin typeface="Arial" charset="0"/>
              <a:ea typeface="ＭＳ Ｐゴシック" pitchFamily="1" charset="-128"/>
            </a:endParaRPr>
          </a:p>
        </p:txBody>
      </p:sp>
      <p:sp>
        <p:nvSpPr>
          <p:cNvPr id="5130" name="Text Box 7"/>
          <p:cNvSpPr txBox="1">
            <a:spLocks noChangeArrowheads="1"/>
          </p:cNvSpPr>
          <p:nvPr/>
        </p:nvSpPr>
        <p:spPr bwMode="auto">
          <a:xfrm>
            <a:off x="914400" y="3276600"/>
            <a:ext cx="4419600" cy="1323439"/>
          </a:xfrm>
          <a:prstGeom prst="rect">
            <a:avLst/>
          </a:prstGeom>
          <a:noFill/>
          <a:ln w="9525" algn="ctr">
            <a:noFill/>
            <a:miter lim="800000"/>
            <a:headEnd/>
            <a:tailEnd/>
          </a:ln>
        </p:spPr>
        <p:txBody>
          <a:bodyPr wrap="square">
            <a:spAutoFit/>
          </a:bodyPr>
          <a:lstStyle/>
          <a:p>
            <a:pPr eaLnBrk="0" hangingPunct="0"/>
            <a:r>
              <a:rPr lang="fr-CH" sz="1600" dirty="0">
                <a:latin typeface="Arial" charset="0"/>
                <a:ea typeface="ＭＳ Ｐゴシック" pitchFamily="1" charset="-128"/>
              </a:rPr>
              <a:t>This means that the beam </a:t>
            </a:r>
            <a:r>
              <a:rPr lang="fr-CH" sz="1600" dirty="0" err="1">
                <a:latin typeface="Arial" charset="0"/>
                <a:ea typeface="ＭＳ Ｐゴシック" pitchFamily="1" charset="-128"/>
              </a:rPr>
              <a:t>is</a:t>
            </a:r>
            <a:r>
              <a:rPr lang="fr-CH" sz="1600" dirty="0">
                <a:latin typeface="Arial" charset="0"/>
                <a:ea typeface="ＭＳ Ｐゴシック" pitchFamily="1" charset="-128"/>
              </a:rPr>
              <a:t> </a:t>
            </a:r>
            <a:r>
              <a:rPr lang="fr-CH" sz="1600" dirty="0" err="1">
                <a:latin typeface="Arial" charset="0"/>
                <a:ea typeface="ＭＳ Ｐゴシック" pitchFamily="1" charset="-128"/>
              </a:rPr>
              <a:t>decelerated</a:t>
            </a:r>
            <a:r>
              <a:rPr lang="fr-CH" sz="1600" dirty="0">
                <a:latin typeface="Arial" charset="0"/>
                <a:ea typeface="ＭＳ Ｐゴシック" pitchFamily="1" charset="-128"/>
              </a:rPr>
              <a:t> </a:t>
            </a:r>
            <a:r>
              <a:rPr lang="fr-CH" sz="1600" dirty="0" err="1">
                <a:latin typeface="Arial" charset="0"/>
                <a:ea typeface="ＭＳ Ｐゴシック" pitchFamily="1" charset="-128"/>
              </a:rPr>
              <a:t>because</a:t>
            </a:r>
            <a:r>
              <a:rPr lang="fr-CH" sz="1600" dirty="0">
                <a:latin typeface="Arial" charset="0"/>
                <a:ea typeface="ＭＳ Ｐゴシック" pitchFamily="1" charset="-128"/>
              </a:rPr>
              <a:t> the </a:t>
            </a:r>
            <a:r>
              <a:rPr lang="fr-CH" sz="1600" dirty="0" err="1">
                <a:latin typeface="Arial" charset="0"/>
                <a:ea typeface="ＭＳ Ｐゴシック" pitchFamily="1" charset="-128"/>
              </a:rPr>
              <a:t>cavity</a:t>
            </a:r>
            <a:r>
              <a:rPr lang="fr-CH" sz="1600" dirty="0">
                <a:latin typeface="Arial" charset="0"/>
                <a:ea typeface="ＭＳ Ｐゴシック" pitchFamily="1" charset="-128"/>
              </a:rPr>
              <a:t> </a:t>
            </a:r>
            <a:r>
              <a:rPr lang="fr-CH" sz="1600" dirty="0" err="1">
                <a:latin typeface="Arial" charset="0"/>
                <a:ea typeface="ＭＳ Ｐゴシック" pitchFamily="1" charset="-128"/>
              </a:rPr>
              <a:t>acts</a:t>
            </a:r>
            <a:r>
              <a:rPr lang="fr-CH" sz="1600" dirty="0">
                <a:latin typeface="Arial" charset="0"/>
                <a:ea typeface="ＭＳ Ｐゴシック" pitchFamily="1" charset="-128"/>
              </a:rPr>
              <a:t> as pickup </a:t>
            </a:r>
            <a:r>
              <a:rPr lang="fr-CH" sz="1600" dirty="0" err="1">
                <a:latin typeface="Arial" charset="0"/>
                <a:ea typeface="ＭＳ Ｐゴシック" pitchFamily="1" charset="-128"/>
              </a:rPr>
              <a:t>then</a:t>
            </a:r>
            <a:endParaRPr lang="fr-CH" sz="1600" dirty="0">
              <a:latin typeface="Arial" charset="0"/>
              <a:ea typeface="ＭＳ Ｐゴシック" pitchFamily="1" charset="-128"/>
            </a:endParaRPr>
          </a:p>
          <a:p>
            <a:pPr eaLnBrk="0" hangingPunct="0"/>
            <a:r>
              <a:rPr lang="fr-CH" sz="1600" dirty="0">
                <a:latin typeface="Arial" charset="0"/>
                <a:ea typeface="ＭＳ Ｐゴシック" pitchFamily="1" charset="-128"/>
              </a:rPr>
              <a:t>Remedy: keep Q</a:t>
            </a:r>
            <a:r>
              <a:rPr lang="fr-CH" sz="1600" baseline="-25000" dirty="0">
                <a:latin typeface="Arial" charset="0"/>
                <a:ea typeface="ＭＳ Ｐゴシック" pitchFamily="1" charset="-128"/>
              </a:rPr>
              <a:t>ext</a:t>
            </a:r>
            <a:r>
              <a:rPr lang="fr-CH" sz="1600" dirty="0">
                <a:latin typeface="Arial" charset="0"/>
                <a:ea typeface="ＭＳ Ｐゴシック" pitchFamily="1" charset="-128"/>
              </a:rPr>
              <a:t> as low as possible.</a:t>
            </a:r>
          </a:p>
          <a:p>
            <a:pPr eaLnBrk="0" hangingPunct="0"/>
            <a:endParaRPr lang="fr-CH" sz="1600" dirty="0">
              <a:latin typeface="Arial" charset="0"/>
              <a:ea typeface="ＭＳ Ｐゴシック" pitchFamily="1" charset="-128"/>
            </a:endParaRPr>
          </a:p>
          <a:p>
            <a:pPr eaLnBrk="0" hangingPunct="0"/>
            <a:r>
              <a:rPr lang="fr-CH" sz="1600" dirty="0">
                <a:latin typeface="Arial" charset="0"/>
                <a:ea typeface="ＭＳ Ｐゴシック" pitchFamily="1" charset="-128"/>
              </a:rPr>
              <a:t>Output power (reflected):</a:t>
            </a:r>
            <a:endParaRPr lang="en-US" sz="1600" dirty="0">
              <a:latin typeface="Arial" charset="0"/>
              <a:ea typeface="ＭＳ Ｐゴシック" pitchFamily="1" charset="-128"/>
            </a:endParaRPr>
          </a:p>
        </p:txBody>
      </p:sp>
      <p:sp>
        <p:nvSpPr>
          <p:cNvPr id="5131" name="Text Box 9"/>
          <p:cNvSpPr txBox="1">
            <a:spLocks noChangeArrowheads="1"/>
          </p:cNvSpPr>
          <p:nvPr/>
        </p:nvSpPr>
        <p:spPr bwMode="auto">
          <a:xfrm>
            <a:off x="914400" y="4648200"/>
            <a:ext cx="3810000" cy="584775"/>
          </a:xfrm>
          <a:prstGeom prst="rect">
            <a:avLst/>
          </a:prstGeom>
          <a:noFill/>
          <a:ln w="9525" algn="ctr">
            <a:noFill/>
            <a:miter lim="800000"/>
            <a:headEnd/>
            <a:tailEnd/>
          </a:ln>
        </p:spPr>
        <p:txBody>
          <a:bodyPr wrap="square">
            <a:spAutoFit/>
          </a:bodyPr>
          <a:lstStyle/>
          <a:p>
            <a:pPr eaLnBrk="0" hangingPunct="0"/>
            <a:r>
              <a:rPr lang="fr-CH" sz="1600" dirty="0">
                <a:latin typeface="Arial" charset="0"/>
                <a:ea typeface="ＭＳ Ｐゴシック" pitchFamily="1" charset="-128"/>
              </a:rPr>
              <a:t>1</a:t>
            </a:r>
            <a:r>
              <a:rPr lang="fr-CH" sz="1600" baseline="30000" dirty="0">
                <a:latin typeface="Arial" charset="0"/>
                <a:ea typeface="ＭＳ Ｐゴシック" pitchFamily="1" charset="-128"/>
              </a:rPr>
              <a:t>st</a:t>
            </a:r>
            <a:r>
              <a:rPr lang="fr-CH" sz="1600" dirty="0">
                <a:latin typeface="Arial" charset="0"/>
                <a:ea typeface="ＭＳ Ｐゴシック" pitchFamily="1" charset="-128"/>
              </a:rPr>
              <a:t> example (LEP); RF Generator trip.</a:t>
            </a:r>
          </a:p>
          <a:p>
            <a:pPr eaLnBrk="0" hangingPunct="0"/>
            <a:r>
              <a:rPr lang="fr-CH" sz="1600" dirty="0">
                <a:latin typeface="Arial" charset="0"/>
                <a:ea typeface="ＭＳ Ｐゴシック" pitchFamily="1" charset="-128"/>
              </a:rPr>
              <a:t>We obtain for the </a:t>
            </a:r>
            <a:r>
              <a:rPr lang="fr-CH" sz="1600" b="1" dirty="0">
                <a:latin typeface="Arial" charset="0"/>
                <a:ea typeface="ＭＳ Ｐゴシック" pitchFamily="1" charset="-128"/>
              </a:rPr>
              <a:t>accelerating mode</a:t>
            </a:r>
            <a:endParaRPr lang="en-US" sz="1600" b="1" dirty="0">
              <a:latin typeface="Arial" charset="0"/>
              <a:ea typeface="ＭＳ Ｐゴシック" pitchFamily="1" charset="-128"/>
            </a:endParaRPr>
          </a:p>
        </p:txBody>
      </p:sp>
      <p:graphicFrame>
        <p:nvGraphicFramePr>
          <p:cNvPr id="5126" name="Object 10"/>
          <p:cNvGraphicFramePr>
            <a:graphicFrameLocks noChangeAspect="1"/>
          </p:cNvGraphicFramePr>
          <p:nvPr/>
        </p:nvGraphicFramePr>
        <p:xfrm>
          <a:off x="4572000" y="4876800"/>
          <a:ext cx="4162425" cy="333375"/>
        </p:xfrm>
        <a:graphic>
          <a:graphicData uri="http://schemas.openxmlformats.org/presentationml/2006/ole">
            <mc:AlternateContent xmlns:mc="http://schemas.openxmlformats.org/markup-compatibility/2006">
              <mc:Choice xmlns:v="urn:schemas-microsoft-com:vml" Requires="v">
                <p:oleObj name="Equation" r:id="rId11" imgW="3174840" imgH="241200" progId="Equation.3">
                  <p:embed/>
                </p:oleObj>
              </mc:Choice>
              <mc:Fallback>
                <p:oleObj name="Equation" r:id="rId11" imgW="3174840" imgH="241200" progId="Equation.3">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72000" y="4876800"/>
                        <a:ext cx="4162425" cy="333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32" name="Text Box 11"/>
          <p:cNvSpPr txBox="1">
            <a:spLocks noChangeArrowheads="1"/>
          </p:cNvSpPr>
          <p:nvPr/>
        </p:nvSpPr>
        <p:spPr bwMode="auto">
          <a:xfrm>
            <a:off x="990600" y="5410200"/>
            <a:ext cx="6781800" cy="584775"/>
          </a:xfrm>
          <a:prstGeom prst="rect">
            <a:avLst/>
          </a:prstGeom>
          <a:noFill/>
          <a:ln w="9525" algn="ctr">
            <a:noFill/>
            <a:miter lim="800000"/>
            <a:headEnd/>
            <a:tailEnd/>
          </a:ln>
        </p:spPr>
        <p:txBody>
          <a:bodyPr wrap="square">
            <a:spAutoFit/>
          </a:bodyPr>
          <a:lstStyle/>
          <a:p>
            <a:pPr eaLnBrk="0" hangingPunct="0"/>
            <a:r>
              <a:rPr lang="fr-CH" sz="1600" dirty="0">
                <a:latin typeface="Arial" charset="0"/>
                <a:ea typeface="ＭＳ Ｐゴシック" pitchFamily="1" charset="-128"/>
              </a:rPr>
              <a:t>2</a:t>
            </a:r>
            <a:r>
              <a:rPr lang="fr-CH" sz="1600" baseline="30000" dirty="0">
                <a:latin typeface="Arial" charset="0"/>
                <a:ea typeface="ＭＳ Ｐゴシック" pitchFamily="1" charset="-128"/>
              </a:rPr>
              <a:t>nd</a:t>
            </a:r>
            <a:r>
              <a:rPr lang="fr-CH" sz="1600" dirty="0">
                <a:latin typeface="Arial" charset="0"/>
                <a:ea typeface="ＭＳ Ｐゴシック" pitchFamily="1" charset="-128"/>
              </a:rPr>
              <a:t> example; </a:t>
            </a:r>
          </a:p>
          <a:p>
            <a:pPr eaLnBrk="0" hangingPunct="0"/>
            <a:r>
              <a:rPr lang="fr-CH" sz="1600" dirty="0">
                <a:latin typeface="Arial" charset="0"/>
                <a:ea typeface="ＭＳ Ｐゴシック" pitchFamily="1" charset="-128"/>
              </a:rPr>
              <a:t>We obtain for the </a:t>
            </a:r>
            <a:r>
              <a:rPr lang="fr-CH" sz="1600" b="1" dirty="0">
                <a:latin typeface="Arial" charset="0"/>
                <a:ea typeface="ＭＳ Ｐゴシック" pitchFamily="1" charset="-128"/>
              </a:rPr>
              <a:t>higher order mode </a:t>
            </a:r>
            <a:r>
              <a:rPr lang="fr-CH" sz="1600" dirty="0">
                <a:latin typeface="Arial" charset="0"/>
                <a:ea typeface="ＭＳ Ｐゴシック" pitchFamily="1" charset="-128"/>
              </a:rPr>
              <a:t>with (R/Q) = 10 </a:t>
            </a:r>
            <a:r>
              <a:rPr lang="fr-CH" sz="1600" dirty="0">
                <a:latin typeface="Symbol" pitchFamily="18" charset="2"/>
                <a:ea typeface="ＭＳ Ｐゴシック" pitchFamily="1" charset="-128"/>
              </a:rPr>
              <a:t>W</a:t>
            </a:r>
            <a:r>
              <a:rPr lang="fr-CH" sz="1600" dirty="0">
                <a:latin typeface="Arial" charset="0"/>
                <a:ea typeface="ＭＳ Ｐゴシック" pitchFamily="1" charset="-128"/>
              </a:rPr>
              <a:t>, Qext = 20000</a:t>
            </a:r>
            <a:endParaRPr lang="en-US" sz="1600" dirty="0">
              <a:latin typeface="Arial" charset="0"/>
              <a:ea typeface="ＭＳ Ｐゴシック" pitchFamily="1" charset="-128"/>
            </a:endParaRPr>
          </a:p>
        </p:txBody>
      </p:sp>
      <p:graphicFrame>
        <p:nvGraphicFramePr>
          <p:cNvPr id="5127" name="Object 12"/>
          <p:cNvGraphicFramePr>
            <a:graphicFrameLocks noChangeAspect="1"/>
          </p:cNvGraphicFramePr>
          <p:nvPr/>
        </p:nvGraphicFramePr>
        <p:xfrm>
          <a:off x="4495800" y="5943600"/>
          <a:ext cx="2832847" cy="352551"/>
        </p:xfrm>
        <a:graphic>
          <a:graphicData uri="http://schemas.openxmlformats.org/presentationml/2006/ole">
            <mc:AlternateContent xmlns:mc="http://schemas.openxmlformats.org/markup-compatibility/2006">
              <mc:Choice xmlns:v="urn:schemas-microsoft-com:vml" Requires="v">
                <p:oleObj name="Equation" r:id="rId13" imgW="1726920" imgH="215640" progId="Equation.3">
                  <p:embed/>
                </p:oleObj>
              </mc:Choice>
              <mc:Fallback>
                <p:oleObj name="Equation" r:id="rId13" imgW="1726920" imgH="215640" progId="Equation.3">
                  <p:embed/>
                  <p:pic>
                    <p:nvPicPr>
                      <p:cNvPr id="0" name="Object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495800" y="5943600"/>
                        <a:ext cx="2832847" cy="3525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 Placeholder 16"/>
          <p:cNvSpPr>
            <a:spLocks noGrp="1"/>
          </p:cNvSpPr>
          <p:nvPr>
            <p:ph type="body" idx="4294967295"/>
          </p:nvPr>
        </p:nvSpPr>
        <p:spPr>
          <a:xfrm>
            <a:off x="685800" y="685800"/>
            <a:ext cx="7772400" cy="457200"/>
          </a:xfrm>
        </p:spPr>
        <p:txBody>
          <a:bodyPr>
            <a:normAutofit fontScale="92500" lnSpcReduction="20000"/>
          </a:bodyPr>
          <a:lstStyle/>
          <a:p>
            <a:pPr lvl="0"/>
            <a:r>
              <a:rPr lang="en-GB" sz="2800" dirty="0"/>
              <a:t>Need for Higher Order Mode (HOM) coupler</a:t>
            </a:r>
            <a:endParaRPr lang="en-GB" dirty="0"/>
          </a:p>
        </p:txBody>
      </p:sp>
      <p:sp>
        <p:nvSpPr>
          <p:cNvPr id="3" name="Footer Placeholder 2">
            <a:extLst>
              <a:ext uri="{FF2B5EF4-FFF2-40B4-BE49-F238E27FC236}">
                <a16:creationId xmlns:a16="http://schemas.microsoft.com/office/drawing/2014/main" id="{99CED84B-5DEF-4C10-9B2B-22C425754219}"/>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B8D83CF5-2167-4BF8-9151-F9ED11C35F22}"/>
              </a:ext>
            </a:extLst>
          </p:cNvPr>
          <p:cNvSpPr>
            <a:spLocks noGrp="1"/>
          </p:cNvSpPr>
          <p:nvPr>
            <p:ph type="dt" sz="half" idx="10"/>
          </p:nvPr>
        </p:nvSpPr>
        <p:spPr/>
        <p:txBody>
          <a:bodyPr/>
          <a:lstStyle/>
          <a:p>
            <a:r>
              <a:rPr lang="en-US"/>
              <a:t>Feb 2021</a:t>
            </a:r>
            <a:endParaRPr lang="en-GB" dirty="0"/>
          </a:p>
        </p:txBody>
      </p:sp>
    </p:spTree>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762000" y="85871"/>
            <a:ext cx="8293100" cy="762000"/>
          </a:xfrm>
        </p:spPr>
        <p:txBody>
          <a:bodyPr/>
          <a:lstStyle/>
          <a:p>
            <a:pPr algn="ctr" eaLnBrk="1" hangingPunct="1"/>
            <a:r>
              <a:rPr lang="en-GB" sz="3600" dirty="0"/>
              <a:t>Higher order modes</a:t>
            </a:r>
            <a:endParaRPr lang="en-GB" dirty="0"/>
          </a:p>
        </p:txBody>
      </p:sp>
      <p:sp>
        <p:nvSpPr>
          <p:cNvPr id="7" name="Slide Number Placeholder 6"/>
          <p:cNvSpPr>
            <a:spLocks noGrp="1"/>
          </p:cNvSpPr>
          <p:nvPr>
            <p:ph type="sldNum" sz="quarter" idx="12"/>
          </p:nvPr>
        </p:nvSpPr>
        <p:spPr/>
        <p:txBody>
          <a:bodyPr/>
          <a:lstStyle/>
          <a:p>
            <a:pPr>
              <a:defRPr/>
            </a:pPr>
            <a:fld id="{74AF5957-88D6-4593-B51B-0710E40FD1D7}" type="slidenum">
              <a:rPr lang="en-US" smtClean="0"/>
              <a:pPr>
                <a:defRPr/>
              </a:pPr>
              <a:t>95</a:t>
            </a:fld>
            <a:endParaRPr lang="en-US" dirty="0"/>
          </a:p>
        </p:txBody>
      </p:sp>
      <p:pic>
        <p:nvPicPr>
          <p:cNvPr id="16387" name="Picture 3"/>
          <p:cNvPicPr>
            <a:picLocks noGrp="1" noChangeAspect="1" noChangeArrowheads="1"/>
          </p:cNvPicPr>
          <p:nvPr>
            <p:ph sz="quarter" idx="1"/>
          </p:nvPr>
        </p:nvPicPr>
        <p:blipFill>
          <a:blip r:embed="rId3" cstate="print"/>
          <a:srcRect/>
          <a:stretch>
            <a:fillRect/>
          </a:stretch>
        </p:blipFill>
        <p:spPr>
          <a:xfrm>
            <a:off x="1015093" y="828821"/>
            <a:ext cx="6981724" cy="4280288"/>
          </a:xfrm>
        </p:spPr>
      </p:pic>
      <p:sp>
        <p:nvSpPr>
          <p:cNvPr id="3" name="Footer Placeholder 2">
            <a:extLst>
              <a:ext uri="{FF2B5EF4-FFF2-40B4-BE49-F238E27FC236}">
                <a16:creationId xmlns:a16="http://schemas.microsoft.com/office/drawing/2014/main" id="{CC6F1769-3081-434D-AB36-2CB139AEA89A}"/>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C0255864-2BAB-44A6-A68E-AFE015CFD0DC}"/>
              </a:ext>
            </a:extLst>
          </p:cNvPr>
          <p:cNvSpPr>
            <a:spLocks noGrp="1"/>
          </p:cNvSpPr>
          <p:nvPr>
            <p:ph type="dt" sz="half" idx="10"/>
          </p:nvPr>
        </p:nvSpPr>
        <p:spPr/>
        <p:txBody>
          <a:bodyPr/>
          <a:lstStyle/>
          <a:p>
            <a:r>
              <a:rPr lang="en-US"/>
              <a:t>Feb 2021</a:t>
            </a:r>
            <a:endParaRPr lang="en-GB" dirty="0"/>
          </a:p>
        </p:txBody>
      </p:sp>
      <p:sp>
        <p:nvSpPr>
          <p:cNvPr id="4" name="TextBox 3">
            <a:extLst>
              <a:ext uri="{FF2B5EF4-FFF2-40B4-BE49-F238E27FC236}">
                <a16:creationId xmlns:a16="http://schemas.microsoft.com/office/drawing/2014/main" id="{41103D35-AD0A-45B7-836B-1CE20AA046F8}"/>
              </a:ext>
            </a:extLst>
          </p:cNvPr>
          <p:cNvSpPr txBox="1"/>
          <p:nvPr/>
        </p:nvSpPr>
        <p:spPr>
          <a:xfrm>
            <a:off x="800100" y="5374142"/>
            <a:ext cx="7543800" cy="923330"/>
          </a:xfrm>
          <a:prstGeom prst="rect">
            <a:avLst/>
          </a:prstGeom>
          <a:noFill/>
        </p:spPr>
        <p:txBody>
          <a:bodyPr wrap="square" rtlCol="0">
            <a:spAutoFit/>
          </a:bodyPr>
          <a:lstStyle/>
          <a:p>
            <a:r>
              <a:rPr lang="en-US" dirty="0"/>
              <a:t>Sometimes this kind of modes are also called trapped </a:t>
            </a:r>
            <a:r>
              <a:rPr lang="en-US" dirty="0" err="1"/>
              <a:t>mode..they</a:t>
            </a:r>
            <a:r>
              <a:rPr lang="en-US" dirty="0"/>
              <a:t> can “stick” on ANY kind of small discontinuity (in- and outward) in an otherwise smooth beampipe and are close to cutoff of the related waveguide mode if the discontinuity (cavity) is very small</a:t>
            </a:r>
            <a:endParaRPr lang="en-GB" dirty="0"/>
          </a:p>
        </p:txBody>
      </p:sp>
      <p:sp>
        <p:nvSpPr>
          <p:cNvPr id="8" name="TextBox 7">
            <a:extLst>
              <a:ext uri="{FF2B5EF4-FFF2-40B4-BE49-F238E27FC236}">
                <a16:creationId xmlns:a16="http://schemas.microsoft.com/office/drawing/2014/main" id="{4F898A17-B4B3-4A5C-9879-FB43619023C4}"/>
              </a:ext>
            </a:extLst>
          </p:cNvPr>
          <p:cNvSpPr txBox="1"/>
          <p:nvPr/>
        </p:nvSpPr>
        <p:spPr>
          <a:xfrm>
            <a:off x="723900" y="5072349"/>
            <a:ext cx="7467600" cy="338554"/>
          </a:xfrm>
          <a:prstGeom prst="rect">
            <a:avLst/>
          </a:prstGeom>
          <a:solidFill>
            <a:srgbClr val="FF0000">
              <a:alpha val="48000"/>
            </a:srgbClr>
          </a:solidFill>
        </p:spPr>
        <p:txBody>
          <a:bodyPr wrap="square">
            <a:spAutoFit/>
          </a:bodyPr>
          <a:lstStyle/>
          <a:p>
            <a:r>
              <a:rPr lang="en-GB" sz="1600" dirty="0">
                <a:hlinkClick r:id="rId4">
                  <a:extLst>
                    <a:ext uri="{A12FA001-AC4F-418D-AE19-62706E023703}">
                      <ahyp:hlinkClr xmlns:ahyp="http://schemas.microsoft.com/office/drawing/2018/hyperlinkcolor" val="tx"/>
                    </a:ext>
                  </a:extLst>
                </a:hlinkClick>
              </a:rPr>
              <a:t>https://cds.cern.ch/record/306421/files/CERN-96-03.pdf</a:t>
            </a:r>
            <a:r>
              <a:rPr lang="en-GB" sz="1600" dirty="0"/>
              <a:t> , paper by E. </a:t>
            </a:r>
            <a:r>
              <a:rPr lang="en-GB" sz="1600" dirty="0" err="1"/>
              <a:t>Haebel</a:t>
            </a:r>
            <a:r>
              <a:rPr lang="en-GB" sz="1600" dirty="0"/>
              <a:t> ,CAS 96-03 </a:t>
            </a:r>
          </a:p>
        </p:txBody>
      </p:sp>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C25430E9-4EEB-413A-8D3B-DC097A3B0855}" type="slidenum">
              <a:rPr lang="en-US"/>
              <a:pPr>
                <a:defRPr/>
              </a:pPr>
              <a:t>96</a:t>
            </a:fld>
            <a:endParaRPr lang="en-US" dirty="0"/>
          </a:p>
        </p:txBody>
      </p:sp>
      <p:sp>
        <p:nvSpPr>
          <p:cNvPr id="1030" name="Rectangle 2"/>
          <p:cNvSpPr>
            <a:spLocks noGrp="1" noChangeArrowheads="1"/>
          </p:cNvSpPr>
          <p:nvPr>
            <p:ph type="title"/>
          </p:nvPr>
        </p:nvSpPr>
        <p:spPr>
          <a:xfrm>
            <a:off x="1752600" y="-76200"/>
            <a:ext cx="7772400" cy="1143000"/>
          </a:xfrm>
        </p:spPr>
        <p:txBody>
          <a:bodyPr/>
          <a:lstStyle/>
          <a:p>
            <a:pPr eaLnBrk="1" hangingPunct="1"/>
            <a:r>
              <a:rPr lang="en-US" dirty="0"/>
              <a:t>A typical HOM spectrum</a:t>
            </a:r>
          </a:p>
        </p:txBody>
      </p:sp>
      <p:graphicFrame>
        <p:nvGraphicFramePr>
          <p:cNvPr id="1026" name="Object 3"/>
          <p:cNvGraphicFramePr>
            <a:graphicFrameLocks noChangeAspect="1"/>
          </p:cNvGraphicFramePr>
          <p:nvPr>
            <p:extLst>
              <p:ext uri="{D42A27DB-BD31-4B8C-83A1-F6EECF244321}">
                <p14:modId xmlns:p14="http://schemas.microsoft.com/office/powerpoint/2010/main" val="2791041138"/>
              </p:ext>
            </p:extLst>
          </p:nvPr>
        </p:nvGraphicFramePr>
        <p:xfrm>
          <a:off x="960103" y="1543067"/>
          <a:ext cx="7705725" cy="4327525"/>
        </p:xfrm>
        <a:graphic>
          <a:graphicData uri="http://schemas.openxmlformats.org/presentationml/2006/ole">
            <mc:AlternateContent xmlns:mc="http://schemas.openxmlformats.org/markup-compatibility/2006">
              <mc:Choice xmlns:v="urn:schemas-microsoft-com:vml" Requires="v">
                <p:oleObj name="Worksheet" r:id="rId3" imgW="7703963" imgH="4328208" progId="Excel.Sheet.8">
                  <p:embed/>
                </p:oleObj>
              </mc:Choice>
              <mc:Fallback>
                <p:oleObj name="Worksheet" r:id="rId3" imgW="7703963" imgH="4328208"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0103" y="1543067"/>
                        <a:ext cx="7705725" cy="4327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Footer Placeholder 2">
            <a:extLst>
              <a:ext uri="{FF2B5EF4-FFF2-40B4-BE49-F238E27FC236}">
                <a16:creationId xmlns:a16="http://schemas.microsoft.com/office/drawing/2014/main" id="{97AFE64A-85AA-4DCB-A9EE-856A224E87FC}"/>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C8EE9FBB-177B-4F7F-8CBC-6FCA293633C2}"/>
              </a:ext>
            </a:extLst>
          </p:cNvPr>
          <p:cNvSpPr>
            <a:spLocks noGrp="1"/>
          </p:cNvSpPr>
          <p:nvPr>
            <p:ph type="dt" sz="half" idx="10"/>
          </p:nvPr>
        </p:nvSpPr>
        <p:spPr/>
        <p:txBody>
          <a:bodyPr/>
          <a:lstStyle/>
          <a:p>
            <a:r>
              <a:rPr lang="en-US"/>
              <a:t>Feb 2021</a:t>
            </a:r>
            <a:endParaRPr lang="en-GB" dirty="0"/>
          </a:p>
        </p:txBody>
      </p:sp>
      <p:sp>
        <p:nvSpPr>
          <p:cNvPr id="4" name="Oval 3">
            <a:extLst>
              <a:ext uri="{FF2B5EF4-FFF2-40B4-BE49-F238E27FC236}">
                <a16:creationId xmlns:a16="http://schemas.microsoft.com/office/drawing/2014/main" id="{B6C961FE-C262-45F6-A8B7-A26742E9BD7D}"/>
              </a:ext>
            </a:extLst>
          </p:cNvPr>
          <p:cNvSpPr/>
          <p:nvPr/>
        </p:nvSpPr>
        <p:spPr>
          <a:xfrm>
            <a:off x="2895600" y="2743200"/>
            <a:ext cx="381000" cy="2438400"/>
          </a:xfrm>
          <a:prstGeom prst="ellipse">
            <a:avLst/>
          </a:prstGeom>
          <a:solidFill>
            <a:srgbClr val="FFFF00">
              <a:alpha val="1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83D6EADC-029F-4181-81CB-4192E2466ECE}"/>
              </a:ext>
            </a:extLst>
          </p:cNvPr>
          <p:cNvSpPr txBox="1"/>
          <p:nvPr/>
        </p:nvSpPr>
        <p:spPr>
          <a:xfrm>
            <a:off x="2344333" y="1948029"/>
            <a:ext cx="3991157" cy="369332"/>
          </a:xfrm>
          <a:prstGeom prst="rect">
            <a:avLst/>
          </a:prstGeom>
          <a:noFill/>
        </p:spPr>
        <p:txBody>
          <a:bodyPr wrap="none" rtlCol="0">
            <a:spAutoFit/>
          </a:bodyPr>
          <a:lstStyle/>
          <a:p>
            <a:r>
              <a:rPr lang="en-US" dirty="0"/>
              <a:t>SPL= superconducting proton </a:t>
            </a:r>
            <a:r>
              <a:rPr lang="en-US" dirty="0" err="1"/>
              <a:t>linac</a:t>
            </a:r>
            <a:r>
              <a:rPr lang="en-US" dirty="0"/>
              <a:t> 704 MHz</a:t>
            </a:r>
            <a:endParaRPr lang="en-GB"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DA86037-FC58-4F00-B7E6-FE94E3797477}" type="slidenum">
              <a:rPr lang="en-US"/>
              <a:pPr>
                <a:defRPr/>
              </a:pPr>
              <a:t>97</a:t>
            </a:fld>
            <a:endParaRPr lang="en-US" dirty="0"/>
          </a:p>
        </p:txBody>
      </p:sp>
      <p:sp>
        <p:nvSpPr>
          <p:cNvPr id="8197" name="Rectangle 2"/>
          <p:cNvSpPr>
            <a:spLocks noGrp="1" noChangeArrowheads="1"/>
          </p:cNvSpPr>
          <p:nvPr>
            <p:ph type="title"/>
          </p:nvPr>
        </p:nvSpPr>
        <p:spPr>
          <a:xfrm>
            <a:off x="574675" y="304800"/>
            <a:ext cx="8001000" cy="762000"/>
          </a:xfrm>
        </p:spPr>
        <p:txBody>
          <a:bodyPr/>
          <a:lstStyle/>
          <a:p>
            <a:pPr algn="ctr"/>
            <a:r>
              <a:rPr lang="en-US" sz="3400" dirty="0"/>
              <a:t>How to deconfine HOMs </a:t>
            </a:r>
            <a:endParaRPr lang="en-US" baseline="30000" dirty="0"/>
          </a:p>
        </p:txBody>
      </p:sp>
      <p:sp>
        <p:nvSpPr>
          <p:cNvPr id="8198" name="Rectangle 8"/>
          <p:cNvSpPr>
            <a:spLocks noGrp="1" noChangeArrowheads="1"/>
          </p:cNvSpPr>
          <p:nvPr>
            <p:ph type="body" idx="1"/>
          </p:nvPr>
        </p:nvSpPr>
        <p:spPr>
          <a:xfrm>
            <a:off x="1981200" y="4724400"/>
            <a:ext cx="5638800" cy="1371600"/>
          </a:xfrm>
          <a:noFill/>
        </p:spPr>
        <p:txBody>
          <a:bodyPr>
            <a:normAutofit/>
          </a:bodyPr>
          <a:lstStyle/>
          <a:p>
            <a:pPr eaLnBrk="1" hangingPunct="1">
              <a:lnSpc>
                <a:spcPct val="90000"/>
              </a:lnSpc>
              <a:buFont typeface="Wingdings" pitchFamily="1" charset="2"/>
              <a:buNone/>
            </a:pPr>
            <a:r>
              <a:rPr lang="en-US" sz="2400" dirty="0"/>
              <a:t>Open beam tube</a:t>
            </a:r>
          </a:p>
          <a:p>
            <a:pPr eaLnBrk="1" hangingPunct="1">
              <a:lnSpc>
                <a:spcPct val="90000"/>
              </a:lnSpc>
              <a:buFont typeface="Wingdings" pitchFamily="1" charset="2"/>
              <a:buNone/>
            </a:pPr>
            <a:r>
              <a:rPr lang="en-US" sz="2400" dirty="0"/>
              <a:t>OK for single cell cavity, but high cryo-load by thermal radiation</a:t>
            </a:r>
            <a:endParaRPr lang="en-US" sz="1600" dirty="0"/>
          </a:p>
        </p:txBody>
      </p:sp>
      <p:pic>
        <p:nvPicPr>
          <p:cNvPr id="8199" name="Picture 9"/>
          <p:cNvPicPr>
            <a:picLocks noChangeAspect="1" noChangeArrowheads="1"/>
          </p:cNvPicPr>
          <p:nvPr/>
        </p:nvPicPr>
        <p:blipFill>
          <a:blip r:embed="rId3" cstate="print"/>
          <a:srcRect/>
          <a:stretch>
            <a:fillRect/>
          </a:stretch>
        </p:blipFill>
        <p:spPr bwMode="auto">
          <a:xfrm>
            <a:off x="742604" y="1033462"/>
            <a:ext cx="7544370" cy="3690938"/>
          </a:xfrm>
          <a:prstGeom prst="rect">
            <a:avLst/>
          </a:prstGeom>
          <a:noFill/>
          <a:ln w="9525">
            <a:noFill/>
            <a:miter lim="800000"/>
            <a:headEnd/>
            <a:tailEnd/>
          </a:ln>
        </p:spPr>
      </p:pic>
      <p:sp>
        <p:nvSpPr>
          <p:cNvPr id="8" name="Rectangle 7"/>
          <p:cNvSpPr/>
          <p:nvPr/>
        </p:nvSpPr>
        <p:spPr>
          <a:xfrm>
            <a:off x="3200400" y="5943600"/>
            <a:ext cx="5343514" cy="369332"/>
          </a:xfrm>
          <a:prstGeom prst="rect">
            <a:avLst/>
          </a:prstGeom>
        </p:spPr>
        <p:txBody>
          <a:bodyPr wrap="none">
            <a:spAutoFit/>
          </a:bodyPr>
          <a:lstStyle/>
          <a:p>
            <a:r>
              <a:rPr lang="en-US" baseline="30000" dirty="0"/>
              <a:t>1</a:t>
            </a:r>
            <a:r>
              <a:rPr lang="en-US" dirty="0"/>
              <a:t>http://www.lns.cornell.edu/Events/HOM10/Agenda.html</a:t>
            </a:r>
            <a:endParaRPr lang="de-DE" dirty="0"/>
          </a:p>
        </p:txBody>
      </p:sp>
      <p:sp>
        <p:nvSpPr>
          <p:cNvPr id="3" name="Footer Placeholder 2">
            <a:extLst>
              <a:ext uri="{FF2B5EF4-FFF2-40B4-BE49-F238E27FC236}">
                <a16:creationId xmlns:a16="http://schemas.microsoft.com/office/drawing/2014/main" id="{EBDE49AC-CF5D-4321-92F4-A75A2CA94E28}"/>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A5E3A332-2DF0-457A-A47F-81C2F550CEBB}"/>
              </a:ext>
            </a:extLst>
          </p:cNvPr>
          <p:cNvSpPr>
            <a:spLocks noGrp="1"/>
          </p:cNvSpPr>
          <p:nvPr>
            <p:ph type="dt" sz="half" idx="10"/>
          </p:nvPr>
        </p:nvSpPr>
        <p:spPr/>
        <p:txBody>
          <a:bodyPr/>
          <a:lstStyle/>
          <a:p>
            <a:r>
              <a:rPr lang="en-US"/>
              <a:t>Feb 2021</a:t>
            </a:r>
            <a:endParaRPr lang="en-GB"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8000196-B294-4345-B50C-E3721C4A2415}" type="slidenum">
              <a:rPr lang="en-US"/>
              <a:pPr>
                <a:defRPr/>
              </a:pPr>
              <a:t>98</a:t>
            </a:fld>
            <a:endParaRPr lang="en-US" dirty="0"/>
          </a:p>
        </p:txBody>
      </p:sp>
      <p:sp>
        <p:nvSpPr>
          <p:cNvPr id="10245" name="Rectangle 2"/>
          <p:cNvSpPr>
            <a:spLocks noGrp="1" noChangeArrowheads="1"/>
          </p:cNvSpPr>
          <p:nvPr>
            <p:ph type="title"/>
          </p:nvPr>
        </p:nvSpPr>
        <p:spPr>
          <a:xfrm>
            <a:off x="574675" y="304800"/>
            <a:ext cx="8001000" cy="838200"/>
          </a:xfrm>
        </p:spPr>
        <p:txBody>
          <a:bodyPr>
            <a:normAutofit fontScale="90000"/>
          </a:bodyPr>
          <a:lstStyle/>
          <a:p>
            <a:pPr eaLnBrk="1" hangingPunct="1"/>
            <a:r>
              <a:rPr lang="en-US" sz="3400" dirty="0"/>
              <a:t>Damping HOMs : Loads inside the beampipe</a:t>
            </a:r>
            <a:endParaRPr lang="en-US" dirty="0"/>
          </a:p>
        </p:txBody>
      </p:sp>
      <p:sp>
        <p:nvSpPr>
          <p:cNvPr id="10246" name="Rectangle 6"/>
          <p:cNvSpPr>
            <a:spLocks noGrp="1" noChangeArrowheads="1"/>
          </p:cNvSpPr>
          <p:nvPr>
            <p:ph type="body" idx="1"/>
          </p:nvPr>
        </p:nvSpPr>
        <p:spPr>
          <a:xfrm>
            <a:off x="152400" y="1219200"/>
            <a:ext cx="2824942" cy="4800600"/>
          </a:xfrm>
          <a:noFill/>
        </p:spPr>
        <p:txBody>
          <a:bodyPr>
            <a:noAutofit/>
          </a:bodyPr>
          <a:lstStyle/>
          <a:p>
            <a:pPr eaLnBrk="1" hangingPunct="1">
              <a:lnSpc>
                <a:spcPct val="90000"/>
              </a:lnSpc>
              <a:buFont typeface="Wingdings" pitchFamily="1" charset="2"/>
              <a:buNone/>
            </a:pPr>
            <a:r>
              <a:rPr lang="en-US" sz="2800" b="1" dirty="0"/>
              <a:t>Ferrites</a:t>
            </a:r>
          </a:p>
          <a:p>
            <a:pPr eaLnBrk="1" hangingPunct="1">
              <a:lnSpc>
                <a:spcPct val="90000"/>
              </a:lnSpc>
              <a:buFont typeface="Wingdings" pitchFamily="1" charset="2"/>
              <a:buNone/>
            </a:pPr>
            <a:r>
              <a:rPr lang="en-US" sz="2400" dirty="0"/>
              <a:t>	low power handling capacity  if cold</a:t>
            </a:r>
          </a:p>
          <a:p>
            <a:pPr eaLnBrk="1" hangingPunct="1">
              <a:lnSpc>
                <a:spcPct val="90000"/>
              </a:lnSpc>
              <a:buFont typeface="Wingdings" pitchFamily="1" charset="2"/>
              <a:buNone/>
            </a:pPr>
            <a:r>
              <a:rPr lang="en-US" sz="2400" dirty="0"/>
              <a:t>	higher power handling capacity if warm</a:t>
            </a:r>
          </a:p>
          <a:p>
            <a:pPr eaLnBrk="1" hangingPunct="1">
              <a:lnSpc>
                <a:spcPct val="90000"/>
              </a:lnSpc>
              <a:buFont typeface="Wingdings" pitchFamily="1" charset="2"/>
              <a:buNone/>
            </a:pPr>
            <a:r>
              <a:rPr lang="en-US" sz="2400" dirty="0"/>
              <a:t>	mechanical and vacuum design not easy;</a:t>
            </a:r>
          </a:p>
          <a:p>
            <a:pPr eaLnBrk="1" hangingPunct="1">
              <a:lnSpc>
                <a:spcPct val="90000"/>
              </a:lnSpc>
              <a:buFont typeface="Wingdings" pitchFamily="1" charset="2"/>
              <a:buNone/>
            </a:pPr>
            <a:r>
              <a:rPr lang="en-US" sz="2400" dirty="0"/>
              <a:t>The catch is to keep the ferrites away from the field of the fundamental mode</a:t>
            </a:r>
          </a:p>
        </p:txBody>
      </p:sp>
      <p:pic>
        <p:nvPicPr>
          <p:cNvPr id="10247" name="Picture 7"/>
          <p:cNvPicPr>
            <a:picLocks noChangeAspect="1" noChangeArrowheads="1"/>
          </p:cNvPicPr>
          <p:nvPr/>
        </p:nvPicPr>
        <p:blipFill>
          <a:blip r:embed="rId3" cstate="print"/>
          <a:srcRect/>
          <a:stretch>
            <a:fillRect/>
          </a:stretch>
        </p:blipFill>
        <p:spPr bwMode="auto">
          <a:xfrm>
            <a:off x="2977342" y="1219200"/>
            <a:ext cx="5895975" cy="4551068"/>
          </a:xfrm>
          <a:prstGeom prst="rect">
            <a:avLst/>
          </a:prstGeom>
          <a:noFill/>
          <a:ln w="9525">
            <a:noFill/>
            <a:miter lim="800000"/>
            <a:headEnd/>
            <a:tailEnd/>
          </a:ln>
        </p:spPr>
      </p:pic>
      <p:sp>
        <p:nvSpPr>
          <p:cNvPr id="3" name="Footer Placeholder 2">
            <a:extLst>
              <a:ext uri="{FF2B5EF4-FFF2-40B4-BE49-F238E27FC236}">
                <a16:creationId xmlns:a16="http://schemas.microsoft.com/office/drawing/2014/main" id="{A9C29DA5-BBEE-4F8B-8C86-71B5A43D87B6}"/>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FDEF1B6A-26D6-4425-BAA3-8BDC59B5443A}"/>
              </a:ext>
            </a:extLst>
          </p:cNvPr>
          <p:cNvSpPr>
            <a:spLocks noGrp="1"/>
          </p:cNvSpPr>
          <p:nvPr>
            <p:ph type="dt" sz="half" idx="10"/>
          </p:nvPr>
        </p:nvSpPr>
        <p:spPr/>
        <p:txBody>
          <a:bodyPr/>
          <a:lstStyle/>
          <a:p>
            <a:r>
              <a:rPr lang="en-US"/>
              <a:t>Feb 2021</a:t>
            </a:r>
            <a:endParaRPr lang="en-GB"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948459B9-D9A9-4070-BBD1-768DFA8826E9}" type="slidenum">
              <a:rPr lang="en-US"/>
              <a:pPr>
                <a:defRPr/>
              </a:pPr>
              <a:t>99</a:t>
            </a:fld>
            <a:endParaRPr lang="en-US" dirty="0"/>
          </a:p>
        </p:txBody>
      </p:sp>
      <p:sp>
        <p:nvSpPr>
          <p:cNvPr id="14341" name="Rectangle 2"/>
          <p:cNvSpPr>
            <a:spLocks noGrp="1" noChangeArrowheads="1"/>
          </p:cNvSpPr>
          <p:nvPr>
            <p:ph type="title"/>
          </p:nvPr>
        </p:nvSpPr>
        <p:spPr>
          <a:xfrm>
            <a:off x="152400" y="152400"/>
            <a:ext cx="8686800" cy="838200"/>
          </a:xfrm>
        </p:spPr>
        <p:txBody>
          <a:bodyPr>
            <a:noAutofit/>
          </a:bodyPr>
          <a:lstStyle/>
          <a:p>
            <a:pPr algn="ctr" eaLnBrk="1" hangingPunct="1"/>
            <a:r>
              <a:rPr lang="en-US" sz="2800" dirty="0"/>
              <a:t>Damping HOMs </a:t>
            </a:r>
            <a:br>
              <a:rPr lang="en-US" sz="2800" dirty="0"/>
            </a:br>
            <a:r>
              <a:rPr lang="en-US" sz="2800" dirty="0"/>
              <a:t>Resonant coaxial transmission line dampers  </a:t>
            </a:r>
            <a:endParaRPr lang="en-US" sz="3200" dirty="0"/>
          </a:p>
        </p:txBody>
      </p:sp>
      <p:sp>
        <p:nvSpPr>
          <p:cNvPr id="14342" name="Rectangle 3"/>
          <p:cNvSpPr>
            <a:spLocks noGrp="1" noChangeArrowheads="1"/>
          </p:cNvSpPr>
          <p:nvPr>
            <p:ph type="body" idx="1"/>
          </p:nvPr>
        </p:nvSpPr>
        <p:spPr>
          <a:xfrm>
            <a:off x="457200" y="990600"/>
            <a:ext cx="8001000" cy="5410200"/>
          </a:xfrm>
        </p:spPr>
        <p:txBody>
          <a:bodyPr>
            <a:noAutofit/>
          </a:bodyPr>
          <a:lstStyle/>
          <a:p>
            <a:pPr lvl="1" eaLnBrk="1" hangingPunct="1">
              <a:lnSpc>
                <a:spcPct val="90000"/>
              </a:lnSpc>
            </a:pPr>
            <a:r>
              <a:rPr lang="en-US" dirty="0"/>
              <a:t>Compensate internal impedances: The HOM coupler becomes a resonator coupled to the cavity resonator. It may have two eigenfrequencies because we then have two coupled resonators</a:t>
            </a:r>
          </a:p>
          <a:p>
            <a:pPr lvl="2" eaLnBrk="1" hangingPunct="1">
              <a:lnSpc>
                <a:spcPct val="90000"/>
              </a:lnSpc>
              <a:buFont typeface="Wingdings" pitchFamily="1" charset="2"/>
              <a:buNone/>
            </a:pPr>
            <a:r>
              <a:rPr lang="en-US" dirty="0"/>
              <a:t>Obtainable Q</a:t>
            </a:r>
            <a:r>
              <a:rPr lang="en-US" baseline="-25000" dirty="0"/>
              <a:t> </a:t>
            </a:r>
            <a:r>
              <a:rPr lang="en-US" dirty="0"/>
              <a:t>for HOMs:  down to 50</a:t>
            </a:r>
          </a:p>
          <a:p>
            <a:pPr lvl="1" eaLnBrk="1" hangingPunct="1">
              <a:lnSpc>
                <a:spcPct val="90000"/>
              </a:lnSpc>
            </a:pPr>
            <a:r>
              <a:rPr lang="en-US" dirty="0"/>
              <a:t>Pros:</a:t>
            </a:r>
          </a:p>
          <a:p>
            <a:pPr lvl="2" eaLnBrk="1" hangingPunct="1">
              <a:lnSpc>
                <a:spcPct val="90000"/>
              </a:lnSpc>
            </a:pPr>
            <a:r>
              <a:rPr lang="en-US" dirty="0"/>
              <a:t>Couplers with several resonances possible (HERA, LEP, LHC, ILC are of this type)</a:t>
            </a:r>
          </a:p>
          <a:p>
            <a:pPr lvl="2" eaLnBrk="1" hangingPunct="1">
              <a:lnSpc>
                <a:spcPct val="90000"/>
              </a:lnSpc>
            </a:pPr>
            <a:r>
              <a:rPr lang="en-US" dirty="0"/>
              <a:t>Demountability</a:t>
            </a:r>
          </a:p>
          <a:p>
            <a:pPr lvl="2" eaLnBrk="1" hangingPunct="1">
              <a:lnSpc>
                <a:spcPct val="90000"/>
              </a:lnSpc>
            </a:pPr>
            <a:r>
              <a:rPr lang="en-US" dirty="0"/>
              <a:t>Fundamental mode rejection:</a:t>
            </a:r>
          </a:p>
          <a:p>
            <a:pPr lvl="3" eaLnBrk="1" hangingPunct="1">
              <a:lnSpc>
                <a:spcPct val="90000"/>
              </a:lnSpc>
            </a:pPr>
            <a:r>
              <a:rPr lang="en-US" sz="1800" dirty="0"/>
              <a:t>LEP: Fundamental mode E-field rejected by stop-filter in front of HOM coupler</a:t>
            </a:r>
          </a:p>
          <a:p>
            <a:pPr lvl="3" eaLnBrk="1" hangingPunct="1">
              <a:lnSpc>
                <a:spcPct val="90000"/>
              </a:lnSpc>
            </a:pPr>
            <a:r>
              <a:rPr lang="en-US" sz="1800" dirty="0"/>
              <a:t>Fundamental mode H-field rejected by loop plane perpendicular to cavity axis</a:t>
            </a:r>
          </a:p>
          <a:p>
            <a:pPr lvl="3" eaLnBrk="1" hangingPunct="1">
              <a:lnSpc>
                <a:spcPct val="90000"/>
              </a:lnSpc>
            </a:pPr>
            <a:r>
              <a:rPr lang="en-US" sz="1800" dirty="0"/>
              <a:t>Risk of detuning of notch filter</a:t>
            </a:r>
          </a:p>
          <a:p>
            <a:pPr lvl="1" eaLnBrk="1" hangingPunct="1">
              <a:lnSpc>
                <a:spcPct val="90000"/>
              </a:lnSpc>
            </a:pPr>
            <a:r>
              <a:rPr lang="en-US" dirty="0"/>
              <a:t>BUT: High currents request for superconducting material prepared under ultra-clean conditions (like the cavity) and lHe cooling</a:t>
            </a:r>
          </a:p>
          <a:p>
            <a:pPr lvl="1" eaLnBrk="1" hangingPunct="1">
              <a:lnSpc>
                <a:spcPct val="90000"/>
              </a:lnSpc>
            </a:pPr>
            <a:r>
              <a:rPr lang="en-US" dirty="0"/>
              <a:t>Prone to electron emission from inside cavity</a:t>
            </a:r>
            <a:endParaRPr lang="en-US" sz="1600" dirty="0"/>
          </a:p>
        </p:txBody>
      </p:sp>
      <p:sp>
        <p:nvSpPr>
          <p:cNvPr id="14343" name="Rectangle 4"/>
          <p:cNvSpPr>
            <a:spLocks noChangeArrowheads="1"/>
          </p:cNvSpPr>
          <p:nvPr/>
        </p:nvSpPr>
        <p:spPr bwMode="auto">
          <a:xfrm>
            <a:off x="-163513" y="6003925"/>
            <a:ext cx="184151" cy="366713"/>
          </a:xfrm>
          <a:prstGeom prst="rect">
            <a:avLst/>
          </a:prstGeom>
          <a:noFill/>
          <a:ln w="9525">
            <a:noFill/>
            <a:miter lim="800000"/>
            <a:headEnd/>
            <a:tailEnd/>
          </a:ln>
        </p:spPr>
        <p:txBody>
          <a:bodyPr wrap="none">
            <a:spAutoFit/>
          </a:bodyPr>
          <a:lstStyle/>
          <a:p>
            <a:endParaRPr lang="en-US" dirty="0"/>
          </a:p>
        </p:txBody>
      </p:sp>
      <p:sp>
        <p:nvSpPr>
          <p:cNvPr id="3" name="Footer Placeholder 2">
            <a:extLst>
              <a:ext uri="{FF2B5EF4-FFF2-40B4-BE49-F238E27FC236}">
                <a16:creationId xmlns:a16="http://schemas.microsoft.com/office/drawing/2014/main" id="{9E80F35E-8F17-42AC-AC10-DCB9819BD139}"/>
              </a:ext>
            </a:extLst>
          </p:cNvPr>
          <p:cNvSpPr>
            <a:spLocks noGrp="1"/>
          </p:cNvSpPr>
          <p:nvPr>
            <p:ph type="ftr" sz="quarter" idx="11"/>
          </p:nvPr>
        </p:nvSpPr>
        <p:spPr/>
        <p:txBody>
          <a:bodyPr/>
          <a:lstStyle/>
          <a:p>
            <a:r>
              <a:rPr lang="en-GB"/>
              <a:t>JUAS  2021: SC RF  - Caspers/Wendt/Bozzolan/Calatroni</a:t>
            </a:r>
            <a:endParaRPr lang="en-GB" dirty="0"/>
          </a:p>
        </p:txBody>
      </p:sp>
      <p:sp>
        <p:nvSpPr>
          <p:cNvPr id="2" name="Date Placeholder 1">
            <a:extLst>
              <a:ext uri="{FF2B5EF4-FFF2-40B4-BE49-F238E27FC236}">
                <a16:creationId xmlns:a16="http://schemas.microsoft.com/office/drawing/2014/main" id="{3C2ABF66-9F23-4C8B-AC27-E3EDF9693E93}"/>
              </a:ext>
            </a:extLst>
          </p:cNvPr>
          <p:cNvSpPr>
            <a:spLocks noGrp="1"/>
          </p:cNvSpPr>
          <p:nvPr>
            <p:ph type="dt" sz="half" idx="10"/>
          </p:nvPr>
        </p:nvSpPr>
        <p:spPr/>
        <p:txBody>
          <a:bodyPr/>
          <a:lstStyle/>
          <a:p>
            <a:r>
              <a:rPr lang="en-US"/>
              <a:t>Feb 2021</a:t>
            </a:r>
            <a:endParaRPr lang="en-GB"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1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tandarddesign 1">
    <a:dk1>
      <a:srgbClr val="000000"/>
    </a:dk1>
    <a:lt1>
      <a:srgbClr val="FFFFFF"/>
    </a:lt1>
    <a:dk2>
      <a:srgbClr val="000000"/>
    </a:dk2>
    <a:lt2>
      <a:srgbClr val="D9D9D9"/>
    </a:lt2>
    <a:accent1>
      <a:srgbClr val="009682"/>
    </a:accent1>
    <a:accent2>
      <a:srgbClr val="4664AA"/>
    </a:accent2>
    <a:accent3>
      <a:srgbClr val="FFFFFF"/>
    </a:accent3>
    <a:accent4>
      <a:srgbClr val="000000"/>
    </a:accent4>
    <a:accent5>
      <a:srgbClr val="AAC9C1"/>
    </a:accent5>
    <a:accent6>
      <a:srgbClr val="3F5A9A"/>
    </a:accent6>
    <a:hlink>
      <a:srgbClr val="808080"/>
    </a:hlink>
    <a:folHlink>
      <a:srgbClr val="7D92C3"/>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14111</TotalTime>
  <Words>19968</Words>
  <Application>Microsoft Office PowerPoint</Application>
  <PresentationFormat>On-screen Show (4:3)</PresentationFormat>
  <Paragraphs>2596</Paragraphs>
  <Slides>177</Slides>
  <Notes>167</Notes>
  <HiddenSlides>0</HiddenSlides>
  <MMClips>1</MMClips>
  <ScaleCrop>false</ScaleCrop>
  <HeadingPairs>
    <vt:vector size="8" baseType="variant">
      <vt:variant>
        <vt:lpstr>Fonts Used</vt:lpstr>
      </vt:variant>
      <vt:variant>
        <vt:i4>17</vt:i4>
      </vt:variant>
      <vt:variant>
        <vt:lpstr>Theme</vt:lpstr>
      </vt:variant>
      <vt:variant>
        <vt:i4>2</vt:i4>
      </vt:variant>
      <vt:variant>
        <vt:lpstr>Embedded OLE Servers</vt:lpstr>
      </vt:variant>
      <vt:variant>
        <vt:i4>3</vt:i4>
      </vt:variant>
      <vt:variant>
        <vt:lpstr>Slide Titles</vt:lpstr>
      </vt:variant>
      <vt:variant>
        <vt:i4>177</vt:i4>
      </vt:variant>
    </vt:vector>
  </HeadingPairs>
  <TitlesOfParts>
    <vt:vector size="199" baseType="lpstr">
      <vt:lpstr>Arial</vt:lpstr>
      <vt:lpstr>Arial Unicode MS</vt:lpstr>
      <vt:lpstr>Calibri</vt:lpstr>
      <vt:lpstr>Cambria</vt:lpstr>
      <vt:lpstr>Cambria Math</vt:lpstr>
      <vt:lpstr>Century Schoolbook</vt:lpstr>
      <vt:lpstr>Corbel</vt:lpstr>
      <vt:lpstr>Courier New</vt:lpstr>
      <vt:lpstr>Franklin Gothic Book</vt:lpstr>
      <vt:lpstr>Franklin Gothic Medium</vt:lpstr>
      <vt:lpstr>Helvetica</vt:lpstr>
      <vt:lpstr>Perpetua</vt:lpstr>
      <vt:lpstr>Symbol</vt:lpstr>
      <vt:lpstr>Times New Roman</vt:lpstr>
      <vt:lpstr>Verdana</vt:lpstr>
      <vt:lpstr>Wingdings</vt:lpstr>
      <vt:lpstr>Wingdings 2</vt:lpstr>
      <vt:lpstr>Equity</vt:lpstr>
      <vt:lpstr>1_Equity</vt:lpstr>
      <vt:lpstr>Presentation</vt:lpstr>
      <vt:lpstr>Equation</vt:lpstr>
      <vt:lpstr>Worksheet</vt:lpstr>
      <vt:lpstr>Superconducting RF cavities for accelerators</vt:lpstr>
      <vt:lpstr>OUTLINE OF LECTURE</vt:lpstr>
      <vt:lpstr>Basics of superconductivity</vt:lpstr>
      <vt:lpstr>Motivation (1/5)</vt:lpstr>
      <vt:lpstr>Motivation (2/5)</vt:lpstr>
      <vt:lpstr>Motivation (3/5)</vt:lpstr>
      <vt:lpstr>Motivation (4/5)</vt:lpstr>
      <vt:lpstr>Motivation (5/5)</vt:lpstr>
      <vt:lpstr>Historical remarks 1/4</vt:lpstr>
      <vt:lpstr>Historical remarks 2/4</vt:lpstr>
      <vt:lpstr>Historical remarks 3/4</vt:lpstr>
      <vt:lpstr>Historical remarks 4/4</vt:lpstr>
      <vt:lpstr>Historical remarks, a very recent  (2021) review</vt:lpstr>
      <vt:lpstr>Surface Impedance</vt:lpstr>
      <vt:lpstr>Plane Waves in Vacuum</vt:lpstr>
      <vt:lpstr>Plane Waves in Metals</vt:lpstr>
      <vt:lpstr>Surface Impedance in “normal” Metals</vt:lpstr>
      <vt:lpstr>Surface Resistance</vt:lpstr>
      <vt:lpstr>Superconductivity</vt:lpstr>
      <vt:lpstr>Meissner effect 1/3</vt:lpstr>
      <vt:lpstr>Meissner effect 2/3</vt:lpstr>
      <vt:lpstr>Meissner effect 3/3</vt:lpstr>
      <vt:lpstr>Theories of Superconductors</vt:lpstr>
      <vt:lpstr>Two kinds of superconductors 1/3</vt:lpstr>
      <vt:lpstr>Two kinds of superconductors 2/3</vt:lpstr>
      <vt:lpstr>Two kinds of superconductors 3/3</vt:lpstr>
      <vt:lpstr>Materials 1/2</vt:lpstr>
      <vt:lpstr>Materials 2/2</vt:lpstr>
      <vt:lpstr>Two fluid model</vt:lpstr>
      <vt:lpstr>London Equations</vt:lpstr>
      <vt:lpstr>London penetration depth </vt:lpstr>
      <vt:lpstr>Complex Conductivity 1/3 </vt:lpstr>
      <vt:lpstr>Complex Conductivity 2/3 </vt:lpstr>
      <vt:lpstr>Complex Conductivity 3/3 </vt:lpstr>
      <vt:lpstr>Equivalent Circuit </vt:lpstr>
      <vt:lpstr>Surface Impedance  </vt:lpstr>
      <vt:lpstr>BCS Theory</vt:lpstr>
      <vt:lpstr>BCS Surface Resistance (1/2)</vt:lpstr>
      <vt:lpstr>BCS Surface Resistance (2/2)</vt:lpstr>
      <vt:lpstr>How to measure RF Surface Impedance 1/7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Critical field(s)    1/2</vt:lpstr>
      <vt:lpstr>Critical field(s)    2/2</vt:lpstr>
      <vt:lpstr>Other deterministic parameters for cavity performance </vt:lpstr>
      <vt:lpstr>Summary</vt:lpstr>
      <vt:lpstr>Learning targets</vt:lpstr>
      <vt:lpstr>Basics of RF cavities (slightly different wrt  the RF lecture)</vt:lpstr>
      <vt:lpstr>Examples of RF cavities</vt:lpstr>
      <vt:lpstr>LHC - CERN</vt:lpstr>
      <vt:lpstr>XFEL – DESY 1/4</vt:lpstr>
      <vt:lpstr>XFEL - DESY 2/4</vt:lpstr>
      <vt:lpstr>XFEL - DESY 3/4</vt:lpstr>
      <vt:lpstr>XFEL–DESY   the  blade tuner, as used also in the LHC (4/4)</vt:lpstr>
      <vt:lpstr>CEBAF - JLAB</vt:lpstr>
      <vt:lpstr>SPL - CERN/ SNS - ORNL</vt:lpstr>
      <vt:lpstr>Heavy Ion accelerators ATLAS - ANL</vt:lpstr>
      <vt:lpstr>Shapes of heavy ion accelerator cavities</vt:lpstr>
      <vt:lpstr>Equivalent circuit</vt:lpstr>
      <vt:lpstr>Pill box resonator</vt:lpstr>
      <vt:lpstr>Pill box resonator , R/Q</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Cavity characteristics</vt:lpstr>
      <vt:lpstr>Cavity characteristics - Summary</vt:lpstr>
      <vt:lpstr>Cavity characteristics – Summary table</vt:lpstr>
      <vt:lpstr>Computer codes for RF cavities</vt:lpstr>
      <vt:lpstr>Q-value of a SC cavity as a function of  the E-field level</vt:lpstr>
      <vt:lpstr>Measuring setup (1/2)</vt:lpstr>
      <vt:lpstr>Measuring setup (2/2)</vt:lpstr>
      <vt:lpstr>Passband modes</vt:lpstr>
      <vt:lpstr>PowerPoint Presentation</vt:lpstr>
      <vt:lpstr>Typical storage ring cavity (LEP)</vt:lpstr>
      <vt:lpstr>Summary</vt:lpstr>
      <vt:lpstr>Learning targets</vt:lpstr>
      <vt:lpstr>Recommended literature</vt:lpstr>
      <vt:lpstr>Interaction of cavity with beam</vt:lpstr>
      <vt:lpstr>Descriptive Introduction</vt:lpstr>
      <vt:lpstr>Particle passing through cavity</vt:lpstr>
      <vt:lpstr>Analytical Introduction</vt:lpstr>
      <vt:lpstr>The fundamental mode power coupler for LHC 400 MHz</vt:lpstr>
      <vt:lpstr>LHC solution of the power coupler</vt:lpstr>
      <vt:lpstr>Transfer of RF power from the beam to the cavity</vt:lpstr>
      <vt:lpstr>Higher order modes</vt:lpstr>
      <vt:lpstr>A typical HOM spectrum</vt:lpstr>
      <vt:lpstr>How to deconfine HOMs </vt:lpstr>
      <vt:lpstr>Damping HOMs : Loads inside the beampipe</vt:lpstr>
      <vt:lpstr>Damping HOMs  Resonant coaxial transmission line dampers  </vt:lpstr>
      <vt:lpstr>Resonant coaxial transmission line type HOM dampers: Technical solutions</vt:lpstr>
      <vt:lpstr>Resonant coaxial transmission line dampers </vt:lpstr>
      <vt:lpstr>The frequency tuner</vt:lpstr>
      <vt:lpstr>Mechanical oscillations</vt:lpstr>
      <vt:lpstr>The LEP solution</vt:lpstr>
      <vt:lpstr>Integration into LEP cryostat 1/2</vt:lpstr>
      <vt:lpstr>Integration into LEP cryostat 2/2</vt:lpstr>
      <vt:lpstr> LEP Cryomodules 1/2</vt:lpstr>
      <vt:lpstr>Cryomodules  2/2</vt:lpstr>
      <vt:lpstr>Summary and learning targets</vt:lpstr>
      <vt:lpstr>Technological issues</vt:lpstr>
      <vt:lpstr>Basic Cryogenics</vt:lpstr>
      <vt:lpstr>Basic Cryogenics (cont.)</vt:lpstr>
      <vt:lpstr>Basic Cryogenics cont.</vt:lpstr>
      <vt:lpstr>Basic Cryogenics cont.</vt:lpstr>
      <vt:lpstr>Basic Cryogenics cont.</vt:lpstr>
      <vt:lpstr>SC vs.NC   the different efficiencies</vt:lpstr>
      <vt:lpstr>Anomalous losses</vt:lpstr>
      <vt:lpstr>Magnetic shielding </vt:lpstr>
      <vt:lpstr>Electron field emission 1/3</vt:lpstr>
      <vt:lpstr>Electron field emission 2/3</vt:lpstr>
      <vt:lpstr>Electron field emission 3/3</vt:lpstr>
      <vt:lpstr>Electropolishing: How it works</vt:lpstr>
      <vt:lpstr>Electropolishing vs Mechanical based polishing </vt:lpstr>
      <vt:lpstr>Electron multipacting</vt:lpstr>
      <vt:lpstr>PowerPoint Presentation</vt:lpstr>
      <vt:lpstr>Heat removal</vt:lpstr>
      <vt:lpstr>Thin film Nb coating</vt:lpstr>
      <vt:lpstr>Improvement of quality assurance efforts:    ORNL/JLAB results</vt:lpstr>
      <vt:lpstr>Stochastic parameters</vt:lpstr>
      <vt:lpstr>An example for the production process</vt:lpstr>
      <vt:lpstr>Improvement of cavity performance #1</vt:lpstr>
      <vt:lpstr>Improvement of cavity performance # 2</vt:lpstr>
      <vt:lpstr>Summary and learning targets</vt:lpstr>
      <vt:lpstr>Diagnostics 1/8</vt:lpstr>
      <vt:lpstr>Diagnostics 2/8</vt:lpstr>
      <vt:lpstr>Diagnostics 3/8</vt:lpstr>
      <vt:lpstr>Diagnostics 4/8</vt:lpstr>
      <vt:lpstr>Diagnostics 5/8</vt:lpstr>
      <vt:lpstr>Diagnostics 6/8 an Introduction to OSTs</vt:lpstr>
      <vt:lpstr>Diagnostics 7/8</vt:lpstr>
      <vt:lpstr>Diagnostics 8/8</vt:lpstr>
      <vt:lpstr>State of the art SRF research</vt:lpstr>
      <vt:lpstr>High Q versus high Eacc</vt:lpstr>
      <vt:lpstr>Maximizing Q: Ideal and Reality</vt:lpstr>
      <vt:lpstr>Maximizing Q: Improving treatments </vt:lpstr>
      <vt:lpstr>Maximizing Q: Improving cooling procedures</vt:lpstr>
      <vt:lpstr>Achieving maximal gradients</vt:lpstr>
      <vt:lpstr>Surface Preparation</vt:lpstr>
      <vt:lpstr>Materials beyond Nb: Potential Benefits</vt:lpstr>
      <vt:lpstr>Zoo of Superconductors</vt:lpstr>
      <vt:lpstr>Materials beyond Niobium: Requirements</vt:lpstr>
      <vt:lpstr>Classes of superconductors</vt:lpstr>
      <vt:lpstr>LTS: A15 &amp; B1 compounds</vt:lpstr>
      <vt:lpstr>A15 compounds: Nb3Sn</vt:lpstr>
      <vt:lpstr>Summary</vt:lpstr>
      <vt:lpstr>ACKNOWLEDGMENT</vt:lpstr>
      <vt:lpstr>PowerPoint Presentation</vt:lpstr>
      <vt:lpstr>Surface tension at nc-sc interface 1/2</vt:lpstr>
      <vt:lpstr>Surface tension at nc-sc interface 2/2</vt:lpstr>
      <vt:lpstr>Different mode families 1/2</vt:lpstr>
      <vt:lpstr>Different mode families 2/2</vt:lpstr>
      <vt:lpstr>Transmission line 1/2</vt:lpstr>
      <vt:lpstr>Transmission line 2/2</vt:lpstr>
      <vt:lpstr>Response of a cavity to RF 1/5</vt:lpstr>
      <vt:lpstr>Response of a cavity to RF 2/5</vt:lpstr>
      <vt:lpstr>Response of a cavity to RF 3/5</vt:lpstr>
      <vt:lpstr>Response of a cavity to RF 4/5</vt:lpstr>
      <vt:lpstr>Response of a cavity to RF 5/5</vt:lpstr>
      <vt:lpstr>Transient Response  1/2</vt:lpstr>
      <vt:lpstr>Transient response 2/2</vt:lpstr>
      <vt:lpstr>Surface Impedance 2/2 </vt:lpstr>
      <vt:lpstr>Pippard’s Data </vt:lpstr>
      <vt:lpstr>BCS Theory 1/2 </vt:lpstr>
      <vt:lpstr>Transfer of RF power from the cavity to the beam  1/3</vt:lpstr>
      <vt:lpstr>Transfer of RF power from the cavity to the beam 2/3</vt:lpstr>
      <vt:lpstr>Transfer of RF power from the cavity to the beam 3/3</vt:lpstr>
      <vt:lpstr>Pill box resonator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Wolfgang Weingarten</dc:creator>
  <cp:lastModifiedBy>Caspers</cp:lastModifiedBy>
  <cp:revision>2105</cp:revision>
  <dcterms:created xsi:type="dcterms:W3CDTF">2010-02-19T13:33:53Z</dcterms:created>
  <dcterms:modified xsi:type="dcterms:W3CDTF">2021-02-15T11:56:50Z</dcterms:modified>
</cp:coreProperties>
</file>