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14"/>
  </p:notesMasterIdLst>
  <p:sldIdLst>
    <p:sldId id="256" r:id="rId2"/>
    <p:sldId id="366" r:id="rId3"/>
    <p:sldId id="312" r:id="rId4"/>
    <p:sldId id="313" r:id="rId5"/>
    <p:sldId id="377" r:id="rId6"/>
    <p:sldId id="353" r:id="rId7"/>
    <p:sldId id="367" r:id="rId8"/>
    <p:sldId id="354" r:id="rId9"/>
    <p:sldId id="293" r:id="rId10"/>
    <p:sldId id="297" r:id="rId11"/>
    <p:sldId id="360" r:id="rId12"/>
    <p:sldId id="298" r:id="rId13"/>
  </p:sldIdLst>
  <p:sldSz cx="9144000" cy="6858000" type="screen4x3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Wilhelmus Vollenberg" initials="WV" lastIdx="1" clrIdx="0">
    <p:extLst>
      <p:ext uri="{19B8F6BF-5375-455C-9EA6-DF929625EA0E}">
        <p15:presenceInfo xmlns:p15="http://schemas.microsoft.com/office/powerpoint/2012/main" userId="S-1-5-21-1526224874-1540688658-1361462980-2108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147" autoAdjust="0"/>
    <p:restoredTop sz="94660"/>
  </p:normalViewPr>
  <p:slideViewPr>
    <p:cSldViewPr snapToGrid="0">
      <p:cViewPr varScale="1">
        <p:scale>
          <a:sx n="88" d="100"/>
          <a:sy n="88" d="100"/>
        </p:scale>
        <p:origin x="1330" y="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cern.ch\dfs\Users\w\wvollenb\Documents\MyDocs\EDUCATION\ITFPC%202017\presentations\OES%20MBB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6.090993124574081E-2"/>
          <c:y val="0.10211062590975255"/>
          <c:w val="0.90628155735031835"/>
          <c:h val="0.85374025299239342"/>
        </c:manualLayout>
      </c:layout>
      <c:scatterChart>
        <c:scatterStyle val="lineMarker"/>
        <c:varyColors val="0"/>
        <c:ser>
          <c:idx val="0"/>
          <c:order val="0"/>
          <c:spPr>
            <a:ln w="19050" cap="rnd">
              <a:solidFill>
                <a:schemeClr val="tx2"/>
              </a:solidFill>
              <a:round/>
            </a:ln>
            <a:effectLst/>
          </c:spPr>
          <c:marker>
            <c:symbol val="none"/>
          </c:marker>
          <c:xVal>
            <c:numRef>
              <c:f>Sheet1!$L$3:$L$8142</c:f>
              <c:numCache>
                <c:formatCode>0.00E+00</c:formatCode>
                <c:ptCount val="8140"/>
                <c:pt idx="0">
                  <c:v>0</c:v>
                </c:pt>
                <c:pt idx="1">
                  <c:v>10.994157120000001</c:v>
                </c:pt>
                <c:pt idx="2">
                  <c:v>20.993051139999999</c:v>
                </c:pt>
                <c:pt idx="3">
                  <c:v>29.99202803</c:v>
                </c:pt>
                <c:pt idx="4">
                  <c:v>41.489886230000003</c:v>
                </c:pt>
                <c:pt idx="5">
                  <c:v>50.488421709999997</c:v>
                </c:pt>
                <c:pt idx="6">
                  <c:v>61.48641241</c:v>
                </c:pt>
                <c:pt idx="7">
                  <c:v>69.985184599999997</c:v>
                </c:pt>
                <c:pt idx="8">
                  <c:v>81.480971139999994</c:v>
                </c:pt>
                <c:pt idx="9">
                  <c:v>90.480798849999999</c:v>
                </c:pt>
                <c:pt idx="10">
                  <c:v>101.9777016</c:v>
                </c:pt>
                <c:pt idx="11">
                  <c:v>110.9780052</c:v>
                </c:pt>
                <c:pt idx="12">
                  <c:v>121.9756488</c:v>
                </c:pt>
                <c:pt idx="13">
                  <c:v>130.47500400000001</c:v>
                </c:pt>
                <c:pt idx="14">
                  <c:v>141.4768578</c:v>
                </c:pt>
                <c:pt idx="15">
                  <c:v>150.97046639999999</c:v>
                </c:pt>
                <c:pt idx="16">
                  <c:v>159.96997250000001</c:v>
                </c:pt>
                <c:pt idx="17">
                  <c:v>170.96784790000001</c:v>
                </c:pt>
                <c:pt idx="18">
                  <c:v>180.46688180000001</c:v>
                </c:pt>
                <c:pt idx="19">
                  <c:v>191.96281529999999</c:v>
                </c:pt>
                <c:pt idx="20">
                  <c:v>200.46204979999999</c:v>
                </c:pt>
                <c:pt idx="21">
                  <c:v>209.96115259999999</c:v>
                </c:pt>
                <c:pt idx="22">
                  <c:v>220.95890739999999</c:v>
                </c:pt>
                <c:pt idx="23">
                  <c:v>230.45829950000001</c:v>
                </c:pt>
                <c:pt idx="24">
                  <c:v>239.9559275</c:v>
                </c:pt>
                <c:pt idx="25">
                  <c:v>250.95434729999999</c:v>
                </c:pt>
                <c:pt idx="26">
                  <c:v>260.45205700000002</c:v>
                </c:pt>
                <c:pt idx="27">
                  <c:v>271.45026719999998</c:v>
                </c:pt>
                <c:pt idx="28">
                  <c:v>280.94815410000001</c:v>
                </c:pt>
                <c:pt idx="29">
                  <c:v>291.94659030000003</c:v>
                </c:pt>
                <c:pt idx="30">
                  <c:v>301.44449689999999</c:v>
                </c:pt>
                <c:pt idx="31">
                  <c:v>311.4433717</c:v>
                </c:pt>
                <c:pt idx="32">
                  <c:v>320.94173160000003</c:v>
                </c:pt>
                <c:pt idx="33">
                  <c:v>329.93986009999998</c:v>
                </c:pt>
                <c:pt idx="34">
                  <c:v>341.43766779999999</c:v>
                </c:pt>
                <c:pt idx="35">
                  <c:v>350.43594940000003</c:v>
                </c:pt>
                <c:pt idx="36">
                  <c:v>361.935316</c:v>
                </c:pt>
                <c:pt idx="37">
                  <c:v>371.43238200000002</c:v>
                </c:pt>
                <c:pt idx="38">
                  <c:v>380.43247270000001</c:v>
                </c:pt>
                <c:pt idx="39">
                  <c:v>391.43056969999998</c:v>
                </c:pt>
                <c:pt idx="40">
                  <c:v>400.42921339999998</c:v>
                </c:pt>
                <c:pt idx="41">
                  <c:v>410.42703060000002</c:v>
                </c:pt>
                <c:pt idx="42">
                  <c:v>421.42573590000001</c:v>
                </c:pt>
                <c:pt idx="43">
                  <c:v>429.92366060000001</c:v>
                </c:pt>
                <c:pt idx="44">
                  <c:v>440.42275230000001</c:v>
                </c:pt>
                <c:pt idx="45">
                  <c:v>449.92103839999999</c:v>
                </c:pt>
                <c:pt idx="46">
                  <c:v>460.91961079999999</c:v>
                </c:pt>
                <c:pt idx="47">
                  <c:v>469.91735089999997</c:v>
                </c:pt>
                <c:pt idx="48">
                  <c:v>480.91527880000001</c:v>
                </c:pt>
                <c:pt idx="49">
                  <c:v>489.91343890000002</c:v>
                </c:pt>
                <c:pt idx="50">
                  <c:v>500.91143820000002</c:v>
                </c:pt>
                <c:pt idx="51">
                  <c:v>510.41023710000002</c:v>
                </c:pt>
                <c:pt idx="52">
                  <c:v>521.40721329999997</c:v>
                </c:pt>
                <c:pt idx="53">
                  <c:v>529.90590259999999</c:v>
                </c:pt>
                <c:pt idx="54">
                  <c:v>539.90552230000003</c:v>
                </c:pt>
                <c:pt idx="55">
                  <c:v>550.90473799999995</c:v>
                </c:pt>
                <c:pt idx="56">
                  <c:v>560.40259700000001</c:v>
                </c:pt>
                <c:pt idx="57">
                  <c:v>571.89937880000002</c:v>
                </c:pt>
                <c:pt idx="58">
                  <c:v>580.89914120000003</c:v>
                </c:pt>
                <c:pt idx="59">
                  <c:v>589.89815669999996</c:v>
                </c:pt>
                <c:pt idx="60">
                  <c:v>601.89498890000004</c:v>
                </c:pt>
                <c:pt idx="61">
                  <c:v>610.89442199999996</c:v>
                </c:pt>
                <c:pt idx="62">
                  <c:v>620.89313430000004</c:v>
                </c:pt>
                <c:pt idx="63">
                  <c:v>629.89112990000001</c:v>
                </c:pt>
                <c:pt idx="64">
                  <c:v>640.89240649999999</c:v>
                </c:pt>
                <c:pt idx="65">
                  <c:v>650.88696240000002</c:v>
                </c:pt>
                <c:pt idx="66">
                  <c:v>661.88612999999998</c:v>
                </c:pt>
                <c:pt idx="67">
                  <c:v>670.88498830000003</c:v>
                </c:pt>
                <c:pt idx="68">
                  <c:v>681.88273579999998</c:v>
                </c:pt>
                <c:pt idx="69">
                  <c:v>690.88167739999994</c:v>
                </c:pt>
                <c:pt idx="70">
                  <c:v>700.88256390000004</c:v>
                </c:pt>
                <c:pt idx="71">
                  <c:v>711.88132250000001</c:v>
                </c:pt>
                <c:pt idx="72">
                  <c:v>720.87957779999999</c:v>
                </c:pt>
                <c:pt idx="73">
                  <c:v>729.87649829999998</c:v>
                </c:pt>
                <c:pt idx="74">
                  <c:v>741.37324560000002</c:v>
                </c:pt>
                <c:pt idx="75">
                  <c:v>750.37263189999999</c:v>
                </c:pt>
                <c:pt idx="76">
                  <c:v>760.88104520000002</c:v>
                </c:pt>
                <c:pt idx="77">
                  <c:v>769.86940379999999</c:v>
                </c:pt>
                <c:pt idx="78">
                  <c:v>780.87024719999999</c:v>
                </c:pt>
                <c:pt idx="79">
                  <c:v>789.86835189999999</c:v>
                </c:pt>
                <c:pt idx="80">
                  <c:v>801.36500650000005</c:v>
                </c:pt>
                <c:pt idx="81">
                  <c:v>810.36433050000005</c:v>
                </c:pt>
                <c:pt idx="82">
                  <c:v>821.3612981</c:v>
                </c:pt>
                <c:pt idx="83">
                  <c:v>831.86060680000003</c:v>
                </c:pt>
                <c:pt idx="84">
                  <c:v>841.35482750000006</c:v>
                </c:pt>
                <c:pt idx="85">
                  <c:v>851.35652549999998</c:v>
                </c:pt>
                <c:pt idx="86">
                  <c:v>860.35319279999999</c:v>
                </c:pt>
                <c:pt idx="87">
                  <c:v>870.85458219999998</c:v>
                </c:pt>
                <c:pt idx="88">
                  <c:v>880.35215240000002</c:v>
                </c:pt>
                <c:pt idx="89">
                  <c:v>891.34859119999999</c:v>
                </c:pt>
                <c:pt idx="90">
                  <c:v>902.34673659999999</c:v>
                </c:pt>
                <c:pt idx="91">
                  <c:v>911.35006269999997</c:v>
                </c:pt>
                <c:pt idx="92">
                  <c:v>920.34551529999999</c:v>
                </c:pt>
                <c:pt idx="93">
                  <c:v>931.84328449999998</c:v>
                </c:pt>
                <c:pt idx="94">
                  <c:v>940.34250799999995</c:v>
                </c:pt>
                <c:pt idx="95">
                  <c:v>951.83991490000005</c:v>
                </c:pt>
                <c:pt idx="96">
                  <c:v>960.83985829999995</c:v>
                </c:pt>
                <c:pt idx="97">
                  <c:v>970.33786989999999</c:v>
                </c:pt>
                <c:pt idx="98">
                  <c:v>981.3360887</c:v>
                </c:pt>
                <c:pt idx="99">
                  <c:v>992.33529369999997</c:v>
                </c:pt>
                <c:pt idx="100">
                  <c:v>1001.333222</c:v>
                </c:pt>
                <c:pt idx="101">
                  <c:v>1010.830527</c:v>
                </c:pt>
                <c:pt idx="102">
                  <c:v>1021.828889</c:v>
                </c:pt>
                <c:pt idx="103">
                  <c:v>1030.8306660000001</c:v>
                </c:pt>
                <c:pt idx="104">
                  <c:v>1041.8265940000001</c:v>
                </c:pt>
                <c:pt idx="105">
                  <c:v>1050.825795</c:v>
                </c:pt>
                <c:pt idx="106">
                  <c:v>1062.3237099999999</c:v>
                </c:pt>
                <c:pt idx="107">
                  <c:v>1071.82566</c:v>
                </c:pt>
                <c:pt idx="108">
                  <c:v>1081.3196640000001</c:v>
                </c:pt>
                <c:pt idx="109">
                  <c:v>1091.817673</c:v>
                </c:pt>
                <c:pt idx="110">
                  <c:v>1100.317575</c:v>
                </c:pt>
                <c:pt idx="111">
                  <c:v>1111.814527</c:v>
                </c:pt>
                <c:pt idx="112">
                  <c:v>1121.3217629999999</c:v>
                </c:pt>
                <c:pt idx="113">
                  <c:v>1132.3117400000001</c:v>
                </c:pt>
                <c:pt idx="114">
                  <c:v>1140.318491</c:v>
                </c:pt>
                <c:pt idx="115">
                  <c:v>1151.8087089999999</c:v>
                </c:pt>
                <c:pt idx="116">
                  <c:v>1161.806194</c:v>
                </c:pt>
                <c:pt idx="117">
                  <c:v>1170.802091</c:v>
                </c:pt>
                <c:pt idx="118">
                  <c:v>1180.3021369999999</c:v>
                </c:pt>
                <c:pt idx="119">
                  <c:v>1191.805333</c:v>
                </c:pt>
                <c:pt idx="120">
                  <c:v>1201.302365</c:v>
                </c:pt>
                <c:pt idx="121">
                  <c:v>1210.798726</c:v>
                </c:pt>
                <c:pt idx="122">
                  <c:v>1221.79817</c:v>
                </c:pt>
                <c:pt idx="123">
                  <c:v>1230.295615</c:v>
                </c:pt>
                <c:pt idx="124">
                  <c:v>1242.2894080000001</c:v>
                </c:pt>
                <c:pt idx="125">
                  <c:v>1250.788677</c:v>
                </c:pt>
                <c:pt idx="126">
                  <c:v>1260.2901730000001</c:v>
                </c:pt>
                <c:pt idx="127">
                  <c:v>1271.2883449999999</c:v>
                </c:pt>
                <c:pt idx="128">
                  <c:v>1280.286949</c:v>
                </c:pt>
                <c:pt idx="129">
                  <c:v>1291.285637</c:v>
                </c:pt>
                <c:pt idx="130">
                  <c:v>1300.782733</c:v>
                </c:pt>
                <c:pt idx="131">
                  <c:v>1312.2787740000001</c:v>
                </c:pt>
                <c:pt idx="132">
                  <c:v>1320.784097</c:v>
                </c:pt>
                <c:pt idx="133">
                  <c:v>1331.778765</c:v>
                </c:pt>
                <c:pt idx="134">
                  <c:v>1341.2786490000001</c:v>
                </c:pt>
                <c:pt idx="135">
                  <c:v>1350.2772050000001</c:v>
                </c:pt>
                <c:pt idx="136">
                  <c:v>1361.273807</c:v>
                </c:pt>
                <c:pt idx="137">
                  <c:v>1370.272162</c:v>
                </c:pt>
                <c:pt idx="138">
                  <c:v>1380.2674500000001</c:v>
                </c:pt>
                <c:pt idx="139">
                  <c:v>1391.76602</c:v>
                </c:pt>
                <c:pt idx="140">
                  <c:v>1402.266674</c:v>
                </c:pt>
                <c:pt idx="141">
                  <c:v>1411.265169</c:v>
                </c:pt>
                <c:pt idx="142">
                  <c:v>1420.7629420000001</c:v>
                </c:pt>
                <c:pt idx="143">
                  <c:v>1431.7632080000001</c:v>
                </c:pt>
                <c:pt idx="144">
                  <c:v>1440.760933</c:v>
                </c:pt>
                <c:pt idx="145">
                  <c:v>1451.759319</c:v>
                </c:pt>
                <c:pt idx="146">
                  <c:v>1460.7580969999999</c:v>
                </c:pt>
                <c:pt idx="147">
                  <c:v>1471.2552169999999</c:v>
                </c:pt>
                <c:pt idx="148">
                  <c:v>1482.260495</c:v>
                </c:pt>
                <c:pt idx="149">
                  <c:v>1491.7527170000001</c:v>
                </c:pt>
                <c:pt idx="150">
                  <c:v>1500.7482600000001</c:v>
                </c:pt>
                <c:pt idx="151">
                  <c:v>1511.7483119999999</c:v>
                </c:pt>
                <c:pt idx="152">
                  <c:v>1520.253156</c:v>
                </c:pt>
                <c:pt idx="153">
                  <c:v>1531.246048</c:v>
                </c:pt>
                <c:pt idx="154">
                  <c:v>1540.242307</c:v>
                </c:pt>
                <c:pt idx="155">
                  <c:v>1551.2419359999999</c:v>
                </c:pt>
                <c:pt idx="156">
                  <c:v>1560.241767</c:v>
                </c:pt>
                <c:pt idx="157">
                  <c:v>1571.2361820000001</c:v>
                </c:pt>
                <c:pt idx="158">
                  <c:v>1581.7378220000001</c:v>
                </c:pt>
                <c:pt idx="159">
                  <c:v>1590.7363869999999</c:v>
                </c:pt>
                <c:pt idx="160">
                  <c:v>1602.231657</c:v>
                </c:pt>
                <c:pt idx="161">
                  <c:v>1611.233025</c:v>
                </c:pt>
                <c:pt idx="162">
                  <c:v>1620.23143</c:v>
                </c:pt>
                <c:pt idx="163">
                  <c:v>1632.2265440000001</c:v>
                </c:pt>
                <c:pt idx="164">
                  <c:v>1641.2247620000001</c:v>
                </c:pt>
                <c:pt idx="165">
                  <c:v>1652.224817</c:v>
                </c:pt>
                <c:pt idx="166">
                  <c:v>1661.2224639999999</c:v>
                </c:pt>
                <c:pt idx="167">
                  <c:v>1670.2217740000001</c:v>
                </c:pt>
                <c:pt idx="168">
                  <c:v>1682.220838</c:v>
                </c:pt>
                <c:pt idx="169">
                  <c:v>1691.219251</c:v>
                </c:pt>
                <c:pt idx="170">
                  <c:v>1700.217116</c:v>
                </c:pt>
                <c:pt idx="171">
                  <c:v>1712.2152020000001</c:v>
                </c:pt>
                <c:pt idx="172">
                  <c:v>1721.214289</c:v>
                </c:pt>
                <c:pt idx="173">
                  <c:v>1730.713252</c:v>
                </c:pt>
                <c:pt idx="174">
                  <c:v>1741.711556</c:v>
                </c:pt>
                <c:pt idx="175">
                  <c:v>1750.2102789999999</c:v>
                </c:pt>
                <c:pt idx="176">
                  <c:v>1762.2140240000001</c:v>
                </c:pt>
                <c:pt idx="177">
                  <c:v>1770.7080229999999</c:v>
                </c:pt>
                <c:pt idx="178">
                  <c:v>1782.2048890000001</c:v>
                </c:pt>
                <c:pt idx="179">
                  <c:v>1790.7031810000001</c:v>
                </c:pt>
                <c:pt idx="180">
                  <c:v>1801.7004999999999</c:v>
                </c:pt>
                <c:pt idx="181">
                  <c:v>1810.1997980000001</c:v>
                </c:pt>
                <c:pt idx="182">
                  <c:v>1821.6968710000001</c:v>
                </c:pt>
                <c:pt idx="183">
                  <c:v>1830.1962900000001</c:v>
                </c:pt>
                <c:pt idx="184">
                  <c:v>1841.6949930000001</c:v>
                </c:pt>
                <c:pt idx="185">
                  <c:v>1851.193272</c:v>
                </c:pt>
                <c:pt idx="186">
                  <c:v>1862.1911729999999</c:v>
                </c:pt>
                <c:pt idx="187">
                  <c:v>1871.189525</c:v>
                </c:pt>
                <c:pt idx="188">
                  <c:v>1882.188054</c:v>
                </c:pt>
                <c:pt idx="189">
                  <c:v>1891.686109</c:v>
                </c:pt>
                <c:pt idx="190">
                  <c:v>1901.184383</c:v>
                </c:pt>
                <c:pt idx="191">
                  <c:v>1910.1834409999999</c:v>
                </c:pt>
                <c:pt idx="192">
                  <c:v>1921.1830629999999</c:v>
                </c:pt>
                <c:pt idx="193">
                  <c:v>1930.679674</c:v>
                </c:pt>
                <c:pt idx="194">
                  <c:v>1941.6792069999999</c:v>
                </c:pt>
                <c:pt idx="195">
                  <c:v>1950.6774379999999</c:v>
                </c:pt>
                <c:pt idx="196">
                  <c:v>1961.6758870000001</c:v>
                </c:pt>
                <c:pt idx="197">
                  <c:v>1970.6735209999999</c:v>
                </c:pt>
                <c:pt idx="198">
                  <c:v>1980.173031</c:v>
                </c:pt>
                <c:pt idx="199">
                  <c:v>1992.1751790000001</c:v>
                </c:pt>
                <c:pt idx="200">
                  <c:v>2001.168414</c:v>
                </c:pt>
                <c:pt idx="201">
                  <c:v>2012.168271</c:v>
                </c:pt>
                <c:pt idx="202">
                  <c:v>2020.6632090000001</c:v>
                </c:pt>
                <c:pt idx="203">
                  <c:v>2031.664546</c:v>
                </c:pt>
                <c:pt idx="204">
                  <c:v>2041.1624730000001</c:v>
                </c:pt>
                <c:pt idx="205">
                  <c:v>2052.1612530000002</c:v>
                </c:pt>
                <c:pt idx="206">
                  <c:v>2061.1596399999999</c:v>
                </c:pt>
                <c:pt idx="207">
                  <c:v>2070.1579259999999</c:v>
                </c:pt>
                <c:pt idx="208">
                  <c:v>2081.656254</c:v>
                </c:pt>
                <c:pt idx="209">
                  <c:v>2090.6546790000002</c:v>
                </c:pt>
                <c:pt idx="210">
                  <c:v>2101.6533599999998</c:v>
                </c:pt>
                <c:pt idx="211">
                  <c:v>2110.6512680000001</c:v>
                </c:pt>
                <c:pt idx="212">
                  <c:v>2121.6482179999998</c:v>
                </c:pt>
                <c:pt idx="213">
                  <c:v>2130.6484399999999</c:v>
                </c:pt>
                <c:pt idx="214">
                  <c:v>2141.6443439999998</c:v>
                </c:pt>
                <c:pt idx="215">
                  <c:v>2150.1413360000001</c:v>
                </c:pt>
                <c:pt idx="216">
                  <c:v>2161.1414650000002</c:v>
                </c:pt>
                <c:pt idx="217">
                  <c:v>2172.1406710000001</c:v>
                </c:pt>
                <c:pt idx="218">
                  <c:v>2181.1440889999999</c:v>
                </c:pt>
                <c:pt idx="219">
                  <c:v>2190.6374169999999</c:v>
                </c:pt>
                <c:pt idx="220">
                  <c:v>2201.1361550000001</c:v>
                </c:pt>
                <c:pt idx="221">
                  <c:v>2210.1406689999999</c:v>
                </c:pt>
                <c:pt idx="222">
                  <c:v>2221.6326399999998</c:v>
                </c:pt>
                <c:pt idx="223">
                  <c:v>2230.6285440000001</c:v>
                </c:pt>
                <c:pt idx="224">
                  <c:v>2241.6292450000001</c:v>
                </c:pt>
                <c:pt idx="225">
                  <c:v>2250.6249819999998</c:v>
                </c:pt>
                <c:pt idx="226">
                  <c:v>2261.1262000000002</c:v>
                </c:pt>
                <c:pt idx="227">
                  <c:v>2270.1254170000002</c:v>
                </c:pt>
                <c:pt idx="228">
                  <c:v>2280.6290760000002</c:v>
                </c:pt>
                <c:pt idx="229">
                  <c:v>2290.1192270000001</c:v>
                </c:pt>
                <c:pt idx="230">
                  <c:v>2301.1162789999998</c:v>
                </c:pt>
                <c:pt idx="231">
                  <c:v>2312.118113</c:v>
                </c:pt>
                <c:pt idx="232">
                  <c:v>2320.6160890000001</c:v>
                </c:pt>
                <c:pt idx="233">
                  <c:v>2332.112631</c:v>
                </c:pt>
                <c:pt idx="234">
                  <c:v>2341.1136999999999</c:v>
                </c:pt>
                <c:pt idx="235">
                  <c:v>2352.1117279999999</c:v>
                </c:pt>
                <c:pt idx="236">
                  <c:v>2361.1101549999998</c:v>
                </c:pt>
                <c:pt idx="237">
                  <c:v>2370.1064780000002</c:v>
                </c:pt>
                <c:pt idx="238">
                  <c:v>2381.10682</c:v>
                </c:pt>
                <c:pt idx="239">
                  <c:v>2392.104617</c:v>
                </c:pt>
                <c:pt idx="240">
                  <c:v>2400.6039780000001</c:v>
                </c:pt>
                <c:pt idx="241">
                  <c:v>2410.1058619999999</c:v>
                </c:pt>
                <c:pt idx="242">
                  <c:v>2420.1026790000001</c:v>
                </c:pt>
                <c:pt idx="243">
                  <c:v>2431.0987530000002</c:v>
                </c:pt>
                <c:pt idx="244">
                  <c:v>2440.0965289999999</c:v>
                </c:pt>
                <c:pt idx="245">
                  <c:v>2451.5955760000002</c:v>
                </c:pt>
                <c:pt idx="246">
                  <c:v>2461.090678</c:v>
                </c:pt>
                <c:pt idx="247">
                  <c:v>2471.59456</c:v>
                </c:pt>
                <c:pt idx="248">
                  <c:v>2481.0873470000001</c:v>
                </c:pt>
                <c:pt idx="249">
                  <c:v>2491.5891919999999</c:v>
                </c:pt>
                <c:pt idx="250">
                  <c:v>2500.5858459999999</c:v>
                </c:pt>
                <c:pt idx="251">
                  <c:v>2511.5849790000002</c:v>
                </c:pt>
                <c:pt idx="252">
                  <c:v>2521.0825319999999</c:v>
                </c:pt>
                <c:pt idx="253">
                  <c:v>2530.0821409999999</c:v>
                </c:pt>
                <c:pt idx="254">
                  <c:v>2541.5780289999998</c:v>
                </c:pt>
                <c:pt idx="255">
                  <c:v>2550.578031</c:v>
                </c:pt>
                <c:pt idx="256">
                  <c:v>2562.0736969999998</c:v>
                </c:pt>
                <c:pt idx="257">
                  <c:v>2571.0758930000002</c:v>
                </c:pt>
                <c:pt idx="258">
                  <c:v>2582.0744300000001</c:v>
                </c:pt>
                <c:pt idx="259">
                  <c:v>2590.5715009999999</c:v>
                </c:pt>
                <c:pt idx="260">
                  <c:v>2600.0697180000002</c:v>
                </c:pt>
                <c:pt idx="261">
                  <c:v>2611.0725600000001</c:v>
                </c:pt>
                <c:pt idx="262">
                  <c:v>2620.0677409999998</c:v>
                </c:pt>
                <c:pt idx="263">
                  <c:v>2631.0650129999999</c:v>
                </c:pt>
                <c:pt idx="264">
                  <c:v>2642.0635160000002</c:v>
                </c:pt>
                <c:pt idx="265">
                  <c:v>2651.0655590000001</c:v>
                </c:pt>
                <c:pt idx="266">
                  <c:v>2660.0603540000002</c:v>
                </c:pt>
                <c:pt idx="267">
                  <c:v>2671.5559320000002</c:v>
                </c:pt>
                <c:pt idx="268">
                  <c:v>2682.056732</c:v>
                </c:pt>
                <c:pt idx="269">
                  <c:v>2691.0600039999999</c:v>
                </c:pt>
                <c:pt idx="270">
                  <c:v>2700.5509750000001</c:v>
                </c:pt>
                <c:pt idx="271">
                  <c:v>2711.051551</c:v>
                </c:pt>
                <c:pt idx="272">
                  <c:v>2720.0497169999999</c:v>
                </c:pt>
                <c:pt idx="273">
                  <c:v>2731.0483669999999</c:v>
                </c:pt>
                <c:pt idx="274">
                  <c:v>2742.044965</c:v>
                </c:pt>
                <c:pt idx="275">
                  <c:v>2751.542516</c:v>
                </c:pt>
                <c:pt idx="276">
                  <c:v>2761.5455929999998</c:v>
                </c:pt>
                <c:pt idx="277">
                  <c:v>2771.042191</c:v>
                </c:pt>
                <c:pt idx="278">
                  <c:v>2782.0402690000001</c:v>
                </c:pt>
                <c:pt idx="279">
                  <c:v>2791.0425909999999</c:v>
                </c:pt>
                <c:pt idx="280">
                  <c:v>2800.5369639999999</c:v>
                </c:pt>
                <c:pt idx="281">
                  <c:v>2811.5359600000002</c:v>
                </c:pt>
                <c:pt idx="282">
                  <c:v>2820.5348370000002</c:v>
                </c:pt>
                <c:pt idx="283">
                  <c:v>2831.5368250000001</c:v>
                </c:pt>
                <c:pt idx="284">
                  <c:v>2840.5297660000001</c:v>
                </c:pt>
                <c:pt idx="285">
                  <c:v>2850.0297879999998</c:v>
                </c:pt>
                <c:pt idx="286">
                  <c:v>2861.5268099999998</c:v>
                </c:pt>
                <c:pt idx="287">
                  <c:v>2870.0272770000001</c:v>
                </c:pt>
                <c:pt idx="288">
                  <c:v>2881.524915</c:v>
                </c:pt>
                <c:pt idx="289">
                  <c:v>2890.5267039999999</c:v>
                </c:pt>
                <c:pt idx="290">
                  <c:v>2900.0198099999998</c:v>
                </c:pt>
                <c:pt idx="291">
                  <c:v>2911.518595</c:v>
                </c:pt>
                <c:pt idx="292">
                  <c:v>2920.0173439999999</c:v>
                </c:pt>
                <c:pt idx="293">
                  <c:v>2932.0133620000001</c:v>
                </c:pt>
                <c:pt idx="294">
                  <c:v>2940.5140379999998</c:v>
                </c:pt>
                <c:pt idx="295">
                  <c:v>2952.0135380000002</c:v>
                </c:pt>
                <c:pt idx="296">
                  <c:v>2961.0108169999999</c:v>
                </c:pt>
                <c:pt idx="297">
                  <c:v>2970.0094709999998</c:v>
                </c:pt>
                <c:pt idx="298">
                  <c:v>2981.0075400000001</c:v>
                </c:pt>
                <c:pt idx="299">
                  <c:v>2991.5068999999999</c:v>
                </c:pt>
                <c:pt idx="300">
                  <c:v>3000.503674</c:v>
                </c:pt>
                <c:pt idx="301">
                  <c:v>3012.0031520000002</c:v>
                </c:pt>
                <c:pt idx="302">
                  <c:v>3021.0008870000001</c:v>
                </c:pt>
                <c:pt idx="303">
                  <c:v>3030.0008160000002</c:v>
                </c:pt>
                <c:pt idx="304">
                  <c:v>3041.4988269999999</c:v>
                </c:pt>
                <c:pt idx="305">
                  <c:v>3050.995426</c:v>
                </c:pt>
                <c:pt idx="306">
                  <c:v>3059.992381</c:v>
                </c:pt>
                <c:pt idx="307">
                  <c:v>3070.9909630000002</c:v>
                </c:pt>
                <c:pt idx="308">
                  <c:v>3079.9959680000002</c:v>
                </c:pt>
                <c:pt idx="309">
                  <c:v>3091.4874909999999</c:v>
                </c:pt>
                <c:pt idx="310">
                  <c:v>3100.4900790000002</c:v>
                </c:pt>
                <c:pt idx="311">
                  <c:v>3109.9852620000001</c:v>
                </c:pt>
                <c:pt idx="312">
                  <c:v>3121.4850459999998</c:v>
                </c:pt>
                <c:pt idx="313">
                  <c:v>3130.4829380000001</c:v>
                </c:pt>
                <c:pt idx="314">
                  <c:v>3141.4804979999999</c:v>
                </c:pt>
                <c:pt idx="315">
                  <c:v>3150.4801040000002</c:v>
                </c:pt>
                <c:pt idx="316">
                  <c:v>3161.9807340000002</c:v>
                </c:pt>
                <c:pt idx="317">
                  <c:v>3170.975273</c:v>
                </c:pt>
                <c:pt idx="318">
                  <c:v>3180.4750479999998</c:v>
                </c:pt>
                <c:pt idx="319">
                  <c:v>3191.4730800000002</c:v>
                </c:pt>
                <c:pt idx="320">
                  <c:v>3200.9694469999999</c:v>
                </c:pt>
                <c:pt idx="321">
                  <c:v>3209.966915</c:v>
                </c:pt>
                <c:pt idx="322">
                  <c:v>3220.4672519999999</c:v>
                </c:pt>
                <c:pt idx="323">
                  <c:v>3231.9671279999998</c:v>
                </c:pt>
                <c:pt idx="324">
                  <c:v>3241.9627839999998</c:v>
                </c:pt>
                <c:pt idx="325">
                  <c:v>3250.4644400000002</c:v>
                </c:pt>
                <c:pt idx="326">
                  <c:v>3261.4645439999999</c:v>
                </c:pt>
                <c:pt idx="327">
                  <c:v>3270.9603269999998</c:v>
                </c:pt>
                <c:pt idx="328">
                  <c:v>3279.957723</c:v>
                </c:pt>
                <c:pt idx="329">
                  <c:v>3291.4563130000001</c:v>
                </c:pt>
                <c:pt idx="330">
                  <c:v>3300.4560689999998</c:v>
                </c:pt>
                <c:pt idx="331">
                  <c:v>3311.4578310000002</c:v>
                </c:pt>
                <c:pt idx="332">
                  <c:v>3320.4529149999998</c:v>
                </c:pt>
                <c:pt idx="333">
                  <c:v>3331.9509029999999</c:v>
                </c:pt>
                <c:pt idx="334">
                  <c:v>3340.9482229999999</c:v>
                </c:pt>
                <c:pt idx="335">
                  <c:v>3350.94731</c:v>
                </c:pt>
                <c:pt idx="336">
                  <c:v>3359.945823</c:v>
                </c:pt>
                <c:pt idx="337">
                  <c:v>3370.94335</c:v>
                </c:pt>
                <c:pt idx="338">
                  <c:v>3381.4406250000002</c:v>
                </c:pt>
                <c:pt idx="339">
                  <c:v>3391.440216</c:v>
                </c:pt>
                <c:pt idx="340">
                  <c:v>3401.4363480000002</c:v>
                </c:pt>
                <c:pt idx="341">
                  <c:v>3411.4363659999999</c:v>
                </c:pt>
                <c:pt idx="342">
                  <c:v>3421.4344609999998</c:v>
                </c:pt>
                <c:pt idx="343">
                  <c:v>3431.4308729999998</c:v>
                </c:pt>
                <c:pt idx="344">
                  <c:v>3441.4308550000001</c:v>
                </c:pt>
                <c:pt idx="345">
                  <c:v>3450.4295579999998</c:v>
                </c:pt>
                <c:pt idx="346">
                  <c:v>3460.9277259999999</c:v>
                </c:pt>
                <c:pt idx="347">
                  <c:v>3470.9262560000002</c:v>
                </c:pt>
                <c:pt idx="348">
                  <c:v>3480.9225080000001</c:v>
                </c:pt>
                <c:pt idx="349">
                  <c:v>3490.922818</c:v>
                </c:pt>
                <c:pt idx="350">
                  <c:v>3501.4206939999999</c:v>
                </c:pt>
                <c:pt idx="351">
                  <c:v>3511.4189540000002</c:v>
                </c:pt>
                <c:pt idx="352">
                  <c:v>3521.4176520000001</c:v>
                </c:pt>
                <c:pt idx="353">
                  <c:v>3531.4159800000002</c:v>
                </c:pt>
                <c:pt idx="354">
                  <c:v>3541.4148850000001</c:v>
                </c:pt>
                <c:pt idx="355">
                  <c:v>3551.4136020000001</c:v>
                </c:pt>
                <c:pt idx="356">
                  <c:v>3560.9126240000001</c:v>
                </c:pt>
                <c:pt idx="357">
                  <c:v>3569.9110810000002</c:v>
                </c:pt>
                <c:pt idx="358">
                  <c:v>3579.9083169999999</c:v>
                </c:pt>
                <c:pt idx="359">
                  <c:v>3589.9079000000002</c:v>
                </c:pt>
                <c:pt idx="360">
                  <c:v>3599.9034590000001</c:v>
                </c:pt>
                <c:pt idx="361">
                  <c:v>3609.903879</c:v>
                </c:pt>
                <c:pt idx="362">
                  <c:v>3619.9015479999998</c:v>
                </c:pt>
                <c:pt idx="363">
                  <c:v>3629.9018959999999</c:v>
                </c:pt>
                <c:pt idx="364">
                  <c:v>3639.8984909999999</c:v>
                </c:pt>
                <c:pt idx="365">
                  <c:v>3650.3983309999999</c:v>
                </c:pt>
                <c:pt idx="366">
                  <c:v>3661.3957569999998</c:v>
                </c:pt>
                <c:pt idx="367">
                  <c:v>3671.3949149999999</c:v>
                </c:pt>
                <c:pt idx="368">
                  <c:v>3680.3935339999998</c:v>
                </c:pt>
                <c:pt idx="369">
                  <c:v>3690.3889610000001</c:v>
                </c:pt>
                <c:pt idx="370">
                  <c:v>3700.3900870000002</c:v>
                </c:pt>
                <c:pt idx="371">
                  <c:v>3710.388594</c:v>
                </c:pt>
                <c:pt idx="372">
                  <c:v>3720.3863740000002</c:v>
                </c:pt>
                <c:pt idx="373">
                  <c:v>3730.3852459999998</c:v>
                </c:pt>
                <c:pt idx="374">
                  <c:v>3740.3811059999998</c:v>
                </c:pt>
                <c:pt idx="375">
                  <c:v>3750.3825449999999</c:v>
                </c:pt>
                <c:pt idx="376">
                  <c:v>3760.8795850000001</c:v>
                </c:pt>
                <c:pt idx="377">
                  <c:v>3770.878291</c:v>
                </c:pt>
                <c:pt idx="378">
                  <c:v>3781.3775970000002</c:v>
                </c:pt>
                <c:pt idx="379">
                  <c:v>3790.876471</c:v>
                </c:pt>
                <c:pt idx="380">
                  <c:v>3801.3745079999999</c:v>
                </c:pt>
                <c:pt idx="381">
                  <c:v>3811.3728940000001</c:v>
                </c:pt>
                <c:pt idx="382">
                  <c:v>3820.3702269999999</c:v>
                </c:pt>
                <c:pt idx="383">
                  <c:v>3830.369686</c:v>
                </c:pt>
                <c:pt idx="384">
                  <c:v>3840.367694</c:v>
                </c:pt>
                <c:pt idx="385">
                  <c:v>3850.3663029999998</c:v>
                </c:pt>
                <c:pt idx="386">
                  <c:v>3860.8645320000001</c:v>
                </c:pt>
                <c:pt idx="387">
                  <c:v>3869.8631959999998</c:v>
                </c:pt>
                <c:pt idx="388">
                  <c:v>3880.8603159999998</c:v>
                </c:pt>
                <c:pt idx="389">
                  <c:v>3891.358295</c:v>
                </c:pt>
                <c:pt idx="390">
                  <c:v>3899.8574910000002</c:v>
                </c:pt>
                <c:pt idx="391">
                  <c:v>3910.3528329999999</c:v>
                </c:pt>
                <c:pt idx="392">
                  <c:v>3920.353055</c:v>
                </c:pt>
                <c:pt idx="393">
                  <c:v>3930.3514070000001</c:v>
                </c:pt>
                <c:pt idx="394">
                  <c:v>3940.349162</c:v>
                </c:pt>
                <c:pt idx="395">
                  <c:v>3950.848117</c:v>
                </c:pt>
                <c:pt idx="396">
                  <c:v>3961.8457250000001</c:v>
                </c:pt>
                <c:pt idx="397">
                  <c:v>3970.3421079999998</c:v>
                </c:pt>
                <c:pt idx="398">
                  <c:v>3980.3413989999999</c:v>
                </c:pt>
                <c:pt idx="399">
                  <c:v>3990.3407050000001</c:v>
                </c:pt>
                <c:pt idx="400">
                  <c:v>4000.3392760000002</c:v>
                </c:pt>
                <c:pt idx="401">
                  <c:v>4010.3377399999999</c:v>
                </c:pt>
                <c:pt idx="402">
                  <c:v>4020.33554</c:v>
                </c:pt>
                <c:pt idx="403">
                  <c:v>4030.3340349999999</c:v>
                </c:pt>
                <c:pt idx="404">
                  <c:v>4040.3315240000002</c:v>
                </c:pt>
                <c:pt idx="405">
                  <c:v>4050.3312390000001</c:v>
                </c:pt>
                <c:pt idx="406">
                  <c:v>4060.8277119999998</c:v>
                </c:pt>
                <c:pt idx="407">
                  <c:v>4071.8278770000002</c:v>
                </c:pt>
                <c:pt idx="408">
                  <c:v>4080.3259589999998</c:v>
                </c:pt>
                <c:pt idx="409">
                  <c:v>4090.3229799999999</c:v>
                </c:pt>
                <c:pt idx="410">
                  <c:v>4100.3215909999999</c:v>
                </c:pt>
                <c:pt idx="411">
                  <c:v>4110.3205690000004</c:v>
                </c:pt>
                <c:pt idx="412">
                  <c:v>4120.3175259999998</c:v>
                </c:pt>
                <c:pt idx="413">
                  <c:v>4130.8162599999996</c:v>
                </c:pt>
                <c:pt idx="414">
                  <c:v>4140.8164900000002</c:v>
                </c:pt>
                <c:pt idx="415">
                  <c:v>4150.8144609999999</c:v>
                </c:pt>
                <c:pt idx="416">
                  <c:v>4160.8134680000003</c:v>
                </c:pt>
                <c:pt idx="417">
                  <c:v>4170.8118569999997</c:v>
                </c:pt>
                <c:pt idx="418">
                  <c:v>4180.3100919999997</c:v>
                </c:pt>
                <c:pt idx="419">
                  <c:v>4189.8084129999997</c:v>
                </c:pt>
                <c:pt idx="420">
                  <c:v>4199.8062470000004</c:v>
                </c:pt>
                <c:pt idx="421">
                  <c:v>4209.8083399999996</c:v>
                </c:pt>
                <c:pt idx="422">
                  <c:v>4220.3036179999999</c:v>
                </c:pt>
                <c:pt idx="423">
                  <c:v>4230.3021779999999</c:v>
                </c:pt>
                <c:pt idx="424">
                  <c:v>4240.3003280000003</c:v>
                </c:pt>
                <c:pt idx="425">
                  <c:v>4250.2981820000005</c:v>
                </c:pt>
                <c:pt idx="426">
                  <c:v>4261.2950170000004</c:v>
                </c:pt>
                <c:pt idx="427">
                  <c:v>4271.2951929999999</c:v>
                </c:pt>
                <c:pt idx="428">
                  <c:v>4279.7937220000003</c:v>
                </c:pt>
                <c:pt idx="429">
                  <c:v>4290.7918129999998</c:v>
                </c:pt>
                <c:pt idx="430">
                  <c:v>4301.2902340000001</c:v>
                </c:pt>
                <c:pt idx="431">
                  <c:v>4311.2883959999999</c:v>
                </c:pt>
                <c:pt idx="432">
                  <c:v>4321.2853750000004</c:v>
                </c:pt>
                <c:pt idx="433">
                  <c:v>4331.2849930000002</c:v>
                </c:pt>
                <c:pt idx="434">
                  <c:v>4341.2815719999999</c:v>
                </c:pt>
                <c:pt idx="435">
                  <c:v>4351.2810229999995</c:v>
                </c:pt>
                <c:pt idx="436">
                  <c:v>4361.2799599999998</c:v>
                </c:pt>
                <c:pt idx="437">
                  <c:v>4371.7776519999998</c:v>
                </c:pt>
                <c:pt idx="438">
                  <c:v>4380.2768839999999</c:v>
                </c:pt>
                <c:pt idx="439">
                  <c:v>4389.7765820000004</c:v>
                </c:pt>
                <c:pt idx="440">
                  <c:v>4400.2718210000003</c:v>
                </c:pt>
                <c:pt idx="441">
                  <c:v>4410.2717730000004</c:v>
                </c:pt>
                <c:pt idx="442">
                  <c:v>4420.269824</c:v>
                </c:pt>
                <c:pt idx="443">
                  <c:v>4430.2685760000004</c:v>
                </c:pt>
                <c:pt idx="444">
                  <c:v>4440.2667819999997</c:v>
                </c:pt>
                <c:pt idx="445">
                  <c:v>4450.265257</c:v>
                </c:pt>
                <c:pt idx="446">
                  <c:v>4460.2620539999998</c:v>
                </c:pt>
                <c:pt idx="447">
                  <c:v>4470.7716700000001</c:v>
                </c:pt>
                <c:pt idx="448">
                  <c:v>4479.7606489999998</c:v>
                </c:pt>
                <c:pt idx="449">
                  <c:v>4491.2589829999997</c:v>
                </c:pt>
                <c:pt idx="450">
                  <c:v>4499.7558660000004</c:v>
                </c:pt>
                <c:pt idx="451">
                  <c:v>4509.7557029999998</c:v>
                </c:pt>
                <c:pt idx="452">
                  <c:v>4519.7540399999998</c:v>
                </c:pt>
                <c:pt idx="453">
                  <c:v>4529.7516459999997</c:v>
                </c:pt>
                <c:pt idx="454">
                  <c:v>4539.7504710000003</c:v>
                </c:pt>
                <c:pt idx="455">
                  <c:v>4549.7473810000001</c:v>
                </c:pt>
                <c:pt idx="456">
                  <c:v>4559.7474629999997</c:v>
                </c:pt>
                <c:pt idx="457">
                  <c:v>4569.7449329999999</c:v>
                </c:pt>
                <c:pt idx="458">
                  <c:v>4579.7441760000002</c:v>
                </c:pt>
                <c:pt idx="459">
                  <c:v>4590.7420339999999</c:v>
                </c:pt>
                <c:pt idx="460">
                  <c:v>4601.2402970000003</c:v>
                </c:pt>
                <c:pt idx="461">
                  <c:v>4611.2388309999997</c:v>
                </c:pt>
                <c:pt idx="462">
                  <c:v>4621.2367670000003</c:v>
                </c:pt>
                <c:pt idx="463">
                  <c:v>4629.736234</c:v>
                </c:pt>
                <c:pt idx="464">
                  <c:v>4639.734195</c:v>
                </c:pt>
                <c:pt idx="465">
                  <c:v>4649.7326480000002</c:v>
                </c:pt>
                <c:pt idx="466">
                  <c:v>4659.7313539999996</c:v>
                </c:pt>
                <c:pt idx="467">
                  <c:v>4669.7291599999999</c:v>
                </c:pt>
                <c:pt idx="468">
                  <c:v>4679.7279349999999</c:v>
                </c:pt>
                <c:pt idx="469">
                  <c:v>4690.2272949999997</c:v>
                </c:pt>
                <c:pt idx="470">
                  <c:v>4700.7250439999998</c:v>
                </c:pt>
                <c:pt idx="471">
                  <c:v>4709.7234820000003</c:v>
                </c:pt>
                <c:pt idx="472">
                  <c:v>4719.7215020000003</c:v>
                </c:pt>
                <c:pt idx="473">
                  <c:v>4729.7201809999997</c:v>
                </c:pt>
                <c:pt idx="474">
                  <c:v>4739.7164430000003</c:v>
                </c:pt>
                <c:pt idx="475">
                  <c:v>4749.7174290000003</c:v>
                </c:pt>
                <c:pt idx="476">
                  <c:v>4759.715569</c:v>
                </c:pt>
                <c:pt idx="477">
                  <c:v>4769.7126760000001</c:v>
                </c:pt>
                <c:pt idx="478">
                  <c:v>4779.7119069999999</c:v>
                </c:pt>
                <c:pt idx="479">
                  <c:v>4789.7105899999997</c:v>
                </c:pt>
                <c:pt idx="480">
                  <c:v>4800.2086719999998</c:v>
                </c:pt>
                <c:pt idx="481">
                  <c:v>4811.7066619999996</c:v>
                </c:pt>
                <c:pt idx="482">
                  <c:v>4819.7050419999996</c:v>
                </c:pt>
                <c:pt idx="483">
                  <c:v>4829.7030770000001</c:v>
                </c:pt>
                <c:pt idx="484">
                  <c:v>4839.7017059999998</c:v>
                </c:pt>
                <c:pt idx="485">
                  <c:v>4849.6998519999997</c:v>
                </c:pt>
                <c:pt idx="486">
                  <c:v>4859.6989389999999</c:v>
                </c:pt>
                <c:pt idx="487">
                  <c:v>4869.6961309999997</c:v>
                </c:pt>
                <c:pt idx="488">
                  <c:v>4879.6936489999998</c:v>
                </c:pt>
                <c:pt idx="489">
                  <c:v>4889.6922219999997</c:v>
                </c:pt>
                <c:pt idx="490">
                  <c:v>4901.1916940000001</c:v>
                </c:pt>
                <c:pt idx="491">
                  <c:v>4910.1902829999999</c:v>
                </c:pt>
                <c:pt idx="492">
                  <c:v>4920.6865619999999</c:v>
                </c:pt>
                <c:pt idx="493">
                  <c:v>4930.68649</c:v>
                </c:pt>
                <c:pt idx="494">
                  <c:v>4940.6847100000005</c:v>
                </c:pt>
                <c:pt idx="495">
                  <c:v>4950.683411</c:v>
                </c:pt>
                <c:pt idx="496">
                  <c:v>4961.1813760000005</c:v>
                </c:pt>
                <c:pt idx="497">
                  <c:v>4969.6801770000002</c:v>
                </c:pt>
                <c:pt idx="498">
                  <c:v>4979.6769549999999</c:v>
                </c:pt>
                <c:pt idx="499">
                  <c:v>4989.6752020000004</c:v>
                </c:pt>
                <c:pt idx="500">
                  <c:v>5000.1750670000001</c:v>
                </c:pt>
                <c:pt idx="501">
                  <c:v>5011.6734669999996</c:v>
                </c:pt>
                <c:pt idx="502">
                  <c:v>5020.1699939999999</c:v>
                </c:pt>
                <c:pt idx="503">
                  <c:v>5030.169038</c:v>
                </c:pt>
                <c:pt idx="504">
                  <c:v>5040.1683590000002</c:v>
                </c:pt>
                <c:pt idx="505">
                  <c:v>5050.1655030000002</c:v>
                </c:pt>
                <c:pt idx="506">
                  <c:v>5060.1655689999998</c:v>
                </c:pt>
                <c:pt idx="507">
                  <c:v>5070.1624019999999</c:v>
                </c:pt>
                <c:pt idx="508">
                  <c:v>5080.1617990000004</c:v>
                </c:pt>
                <c:pt idx="509">
                  <c:v>5090.66068</c:v>
                </c:pt>
                <c:pt idx="510">
                  <c:v>5100.6588300000003</c:v>
                </c:pt>
                <c:pt idx="511">
                  <c:v>5111.157338</c:v>
                </c:pt>
                <c:pt idx="512">
                  <c:v>5120.6548329999996</c:v>
                </c:pt>
                <c:pt idx="513">
                  <c:v>5130.6538810000002</c:v>
                </c:pt>
                <c:pt idx="514">
                  <c:v>5140.6507039999997</c:v>
                </c:pt>
                <c:pt idx="515">
                  <c:v>5150.6506289999998</c:v>
                </c:pt>
                <c:pt idx="516">
                  <c:v>5160.647054</c:v>
                </c:pt>
                <c:pt idx="517">
                  <c:v>5170.647379</c:v>
                </c:pt>
                <c:pt idx="518">
                  <c:v>5181.1452920000002</c:v>
                </c:pt>
                <c:pt idx="519">
                  <c:v>5191.1476860000002</c:v>
                </c:pt>
                <c:pt idx="520">
                  <c:v>5201.1406930000003</c:v>
                </c:pt>
                <c:pt idx="521">
                  <c:v>5209.6406639999996</c:v>
                </c:pt>
                <c:pt idx="522">
                  <c:v>5221.1390240000001</c:v>
                </c:pt>
                <c:pt idx="523">
                  <c:v>5229.6357390000003</c:v>
                </c:pt>
                <c:pt idx="524">
                  <c:v>5239.6357799999996</c:v>
                </c:pt>
                <c:pt idx="525">
                  <c:v>5249.6340980000004</c:v>
                </c:pt>
                <c:pt idx="526">
                  <c:v>5259.6315530000002</c:v>
                </c:pt>
                <c:pt idx="527">
                  <c:v>5269.6306969999996</c:v>
                </c:pt>
                <c:pt idx="528">
                  <c:v>5279.6276369999996</c:v>
                </c:pt>
                <c:pt idx="529">
                  <c:v>5289.6273700000002</c:v>
                </c:pt>
                <c:pt idx="530">
                  <c:v>5299.624718</c:v>
                </c:pt>
                <c:pt idx="531">
                  <c:v>5309.6241719999998</c:v>
                </c:pt>
                <c:pt idx="532">
                  <c:v>5320.6225290000002</c:v>
                </c:pt>
                <c:pt idx="533">
                  <c:v>5331.1205140000002</c:v>
                </c:pt>
                <c:pt idx="534">
                  <c:v>5341.1192460000002</c:v>
                </c:pt>
                <c:pt idx="535">
                  <c:v>5351.1173660000004</c:v>
                </c:pt>
                <c:pt idx="536">
                  <c:v>5361.1142650000002</c:v>
                </c:pt>
                <c:pt idx="537">
                  <c:v>5371.1136820000002</c:v>
                </c:pt>
                <c:pt idx="538">
                  <c:v>5381.1125380000003</c:v>
                </c:pt>
                <c:pt idx="539">
                  <c:v>5391.1111410000003</c:v>
                </c:pt>
                <c:pt idx="540">
                  <c:v>5401.1092550000003</c:v>
                </c:pt>
                <c:pt idx="541">
                  <c:v>5411.1077740000001</c:v>
                </c:pt>
                <c:pt idx="542">
                  <c:v>5419.6068809999997</c:v>
                </c:pt>
                <c:pt idx="543">
                  <c:v>5430.604405</c:v>
                </c:pt>
                <c:pt idx="544">
                  <c:v>5440.6011790000002</c:v>
                </c:pt>
                <c:pt idx="545">
                  <c:v>5450.6009000000004</c:v>
                </c:pt>
                <c:pt idx="546">
                  <c:v>5461.0991620000004</c:v>
                </c:pt>
                <c:pt idx="547">
                  <c:v>5471.0975570000001</c:v>
                </c:pt>
                <c:pt idx="548">
                  <c:v>5481.0950650000004</c:v>
                </c:pt>
                <c:pt idx="549">
                  <c:v>5491.0929589999996</c:v>
                </c:pt>
                <c:pt idx="550">
                  <c:v>5501.091066</c:v>
                </c:pt>
                <c:pt idx="551">
                  <c:v>5509.5913149999997</c:v>
                </c:pt>
                <c:pt idx="552">
                  <c:v>5519.5899019999997</c:v>
                </c:pt>
                <c:pt idx="553">
                  <c:v>5529.5878940000002</c:v>
                </c:pt>
                <c:pt idx="554">
                  <c:v>5540.0864430000001</c:v>
                </c:pt>
                <c:pt idx="555">
                  <c:v>5550.0844509999997</c:v>
                </c:pt>
                <c:pt idx="556">
                  <c:v>5560.0815220000004</c:v>
                </c:pt>
                <c:pt idx="557">
                  <c:v>5570.082351</c:v>
                </c:pt>
                <c:pt idx="558">
                  <c:v>5580.0792529999999</c:v>
                </c:pt>
                <c:pt idx="559">
                  <c:v>5590.078904</c:v>
                </c:pt>
                <c:pt idx="560">
                  <c:v>5600.0771199999999</c:v>
                </c:pt>
                <c:pt idx="561">
                  <c:v>5610.074278</c:v>
                </c:pt>
                <c:pt idx="562">
                  <c:v>5620.0743659999998</c:v>
                </c:pt>
                <c:pt idx="563">
                  <c:v>5630.572529</c:v>
                </c:pt>
                <c:pt idx="564">
                  <c:v>5639.5707700000003</c:v>
                </c:pt>
                <c:pt idx="565">
                  <c:v>5650.5672750000003</c:v>
                </c:pt>
                <c:pt idx="566">
                  <c:v>5660.5676210000001</c:v>
                </c:pt>
                <c:pt idx="567">
                  <c:v>5670.5634890000001</c:v>
                </c:pt>
                <c:pt idx="568">
                  <c:v>5680.563666</c:v>
                </c:pt>
                <c:pt idx="569">
                  <c:v>5690.5620449999997</c:v>
                </c:pt>
                <c:pt idx="570">
                  <c:v>5700.5589209999998</c:v>
                </c:pt>
                <c:pt idx="571">
                  <c:v>5710.5687099999996</c:v>
                </c:pt>
                <c:pt idx="572">
                  <c:v>5721.0571170000003</c:v>
                </c:pt>
                <c:pt idx="573">
                  <c:v>5731.0554689999999</c:v>
                </c:pt>
                <c:pt idx="574">
                  <c:v>5741.5537670000003</c:v>
                </c:pt>
                <c:pt idx="575">
                  <c:v>5750.5521010000002</c:v>
                </c:pt>
                <c:pt idx="576">
                  <c:v>5760.5506869999999</c:v>
                </c:pt>
                <c:pt idx="577">
                  <c:v>5770.5528919999997</c:v>
                </c:pt>
                <c:pt idx="578">
                  <c:v>5781.0467330000001</c:v>
                </c:pt>
                <c:pt idx="579">
                  <c:v>5791.0433999999996</c:v>
                </c:pt>
                <c:pt idx="580">
                  <c:v>5801.0427870000003</c:v>
                </c:pt>
                <c:pt idx="581">
                  <c:v>5811.0404289999997</c:v>
                </c:pt>
                <c:pt idx="582">
                  <c:v>5821.0397709999997</c:v>
                </c:pt>
                <c:pt idx="583">
                  <c:v>5831.0390950000001</c:v>
                </c:pt>
                <c:pt idx="584">
                  <c:v>5840.0375260000001</c:v>
                </c:pt>
                <c:pt idx="585">
                  <c:v>5851.035003</c:v>
                </c:pt>
                <c:pt idx="586">
                  <c:v>5859.5338680000004</c:v>
                </c:pt>
                <c:pt idx="587">
                  <c:v>5870.0323500000004</c:v>
                </c:pt>
                <c:pt idx="588">
                  <c:v>5880.0294050000002</c:v>
                </c:pt>
                <c:pt idx="589">
                  <c:v>5890.0287950000002</c:v>
                </c:pt>
                <c:pt idx="590">
                  <c:v>5900.0273779999998</c:v>
                </c:pt>
                <c:pt idx="591">
                  <c:v>5910.0244190000003</c:v>
                </c:pt>
                <c:pt idx="592">
                  <c:v>5920.0239579999998</c:v>
                </c:pt>
                <c:pt idx="593">
                  <c:v>5930.0209020000002</c:v>
                </c:pt>
                <c:pt idx="594">
                  <c:v>5940.5199400000001</c:v>
                </c:pt>
                <c:pt idx="595">
                  <c:v>5951.0184749999999</c:v>
                </c:pt>
                <c:pt idx="596">
                  <c:v>5961.5158270000002</c:v>
                </c:pt>
                <c:pt idx="597">
                  <c:v>5971.5153209999999</c:v>
                </c:pt>
                <c:pt idx="598">
                  <c:v>5981.5143900000003</c:v>
                </c:pt>
                <c:pt idx="599">
                  <c:v>5991.5126609999998</c:v>
                </c:pt>
                <c:pt idx="600">
                  <c:v>6001.5103410000002</c:v>
                </c:pt>
                <c:pt idx="601">
                  <c:v>6011.5077279999996</c:v>
                </c:pt>
                <c:pt idx="602">
                  <c:v>6021.5080120000002</c:v>
                </c:pt>
                <c:pt idx="603">
                  <c:v>6031.5054650000002</c:v>
                </c:pt>
                <c:pt idx="604">
                  <c:v>6042.004844</c:v>
                </c:pt>
                <c:pt idx="605">
                  <c:v>6050.5032149999997</c:v>
                </c:pt>
                <c:pt idx="606">
                  <c:v>6062.0009140000002</c:v>
                </c:pt>
                <c:pt idx="607">
                  <c:v>6069.9995920000001</c:v>
                </c:pt>
                <c:pt idx="608">
                  <c:v>6079.9963170000001</c:v>
                </c:pt>
                <c:pt idx="609">
                  <c:v>6089.9962800000003</c:v>
                </c:pt>
                <c:pt idx="610">
                  <c:v>6099.9947540000003</c:v>
                </c:pt>
                <c:pt idx="611">
                  <c:v>6109.993504</c:v>
                </c:pt>
                <c:pt idx="612">
                  <c:v>6119.9902270000002</c:v>
                </c:pt>
                <c:pt idx="613">
                  <c:v>6129.9896399999998</c:v>
                </c:pt>
                <c:pt idx="614">
                  <c:v>6139.9881150000001</c:v>
                </c:pt>
                <c:pt idx="615">
                  <c:v>6150.4860650000001</c:v>
                </c:pt>
                <c:pt idx="616">
                  <c:v>6160.9879039999996</c:v>
                </c:pt>
                <c:pt idx="617">
                  <c:v>6171.4826380000004</c:v>
                </c:pt>
                <c:pt idx="618">
                  <c:v>6181.4797310000004</c:v>
                </c:pt>
                <c:pt idx="619">
                  <c:v>6191.4793330000002</c:v>
                </c:pt>
                <c:pt idx="620">
                  <c:v>6201.4768450000001</c:v>
                </c:pt>
                <c:pt idx="621">
                  <c:v>6211.476028</c:v>
                </c:pt>
                <c:pt idx="622">
                  <c:v>6221.4742340000003</c:v>
                </c:pt>
                <c:pt idx="623">
                  <c:v>6231.4728139999997</c:v>
                </c:pt>
                <c:pt idx="624">
                  <c:v>6241.4707969999999</c:v>
                </c:pt>
                <c:pt idx="625">
                  <c:v>6251.4694229999996</c:v>
                </c:pt>
                <c:pt idx="626">
                  <c:v>6260.4684299999999</c:v>
                </c:pt>
                <c:pt idx="627">
                  <c:v>6271.4664110000003</c:v>
                </c:pt>
                <c:pt idx="628">
                  <c:v>6281.4638649999997</c:v>
                </c:pt>
                <c:pt idx="629">
                  <c:v>6291.463248</c:v>
                </c:pt>
                <c:pt idx="630">
                  <c:v>6299.9620000000004</c:v>
                </c:pt>
                <c:pt idx="631">
                  <c:v>6309.9602830000003</c:v>
                </c:pt>
                <c:pt idx="632">
                  <c:v>6319.9591129999999</c:v>
                </c:pt>
                <c:pt idx="633">
                  <c:v>6329.9546399999999</c:v>
                </c:pt>
                <c:pt idx="634">
                  <c:v>6339.9557349999995</c:v>
                </c:pt>
                <c:pt idx="635">
                  <c:v>6349.9535249999999</c:v>
                </c:pt>
                <c:pt idx="636">
                  <c:v>6360.9515240000001</c:v>
                </c:pt>
                <c:pt idx="637">
                  <c:v>6370.4499180000003</c:v>
                </c:pt>
                <c:pt idx="638">
                  <c:v>6380.4482410000001</c:v>
                </c:pt>
                <c:pt idx="639">
                  <c:v>6390.4466480000001</c:v>
                </c:pt>
                <c:pt idx="640">
                  <c:v>6400.4439590000002</c:v>
                </c:pt>
                <c:pt idx="641">
                  <c:v>6410.4428470000003</c:v>
                </c:pt>
                <c:pt idx="642">
                  <c:v>6420.4418759999999</c:v>
                </c:pt>
                <c:pt idx="643">
                  <c:v>6430.4403080000002</c:v>
                </c:pt>
                <c:pt idx="644">
                  <c:v>6440.4386439999998</c:v>
                </c:pt>
                <c:pt idx="645">
                  <c:v>6450.4376130000001</c:v>
                </c:pt>
                <c:pt idx="646">
                  <c:v>6460.9359880000002</c:v>
                </c:pt>
                <c:pt idx="647">
                  <c:v>6469.9346459999997</c:v>
                </c:pt>
                <c:pt idx="648">
                  <c:v>6480.9325900000003</c:v>
                </c:pt>
                <c:pt idx="649">
                  <c:v>6490.9312369999998</c:v>
                </c:pt>
                <c:pt idx="650">
                  <c:v>6500.9288040000001</c:v>
                </c:pt>
                <c:pt idx="651">
                  <c:v>6510.9278409999997</c:v>
                </c:pt>
                <c:pt idx="652">
                  <c:v>6520.9263689999998</c:v>
                </c:pt>
                <c:pt idx="653">
                  <c:v>6530.9234489999999</c:v>
                </c:pt>
                <c:pt idx="654">
                  <c:v>6540.9232810000003</c:v>
                </c:pt>
                <c:pt idx="655">
                  <c:v>6550.9215059999997</c:v>
                </c:pt>
                <c:pt idx="656">
                  <c:v>6560.9199159999998</c:v>
                </c:pt>
                <c:pt idx="657">
                  <c:v>6571.4181900000003</c:v>
                </c:pt>
                <c:pt idx="658">
                  <c:v>6579.9168339999997</c:v>
                </c:pt>
                <c:pt idx="659">
                  <c:v>6590.9149829999997</c:v>
                </c:pt>
                <c:pt idx="660">
                  <c:v>6600.9113200000002</c:v>
                </c:pt>
                <c:pt idx="661">
                  <c:v>6610.9114559999998</c:v>
                </c:pt>
                <c:pt idx="662">
                  <c:v>6620.9078579999996</c:v>
                </c:pt>
                <c:pt idx="663">
                  <c:v>6630.9081610000003</c:v>
                </c:pt>
                <c:pt idx="664">
                  <c:v>6640.906446</c:v>
                </c:pt>
                <c:pt idx="665">
                  <c:v>6650.9045740000001</c:v>
                </c:pt>
                <c:pt idx="666">
                  <c:v>6660.9034170000004</c:v>
                </c:pt>
                <c:pt idx="667">
                  <c:v>6670.9006570000001</c:v>
                </c:pt>
                <c:pt idx="668">
                  <c:v>6679.9004629999999</c:v>
                </c:pt>
                <c:pt idx="669">
                  <c:v>6690.8981430000003</c:v>
                </c:pt>
                <c:pt idx="670">
                  <c:v>6700.8996059999999</c:v>
                </c:pt>
                <c:pt idx="671">
                  <c:v>6711.3932569999997</c:v>
                </c:pt>
                <c:pt idx="672">
                  <c:v>6721.3913920000005</c:v>
                </c:pt>
                <c:pt idx="673">
                  <c:v>6731.3918700000004</c:v>
                </c:pt>
                <c:pt idx="674">
                  <c:v>6741.3902079999998</c:v>
                </c:pt>
                <c:pt idx="675">
                  <c:v>6751.388132</c:v>
                </c:pt>
                <c:pt idx="676">
                  <c:v>6761.3863449999999</c:v>
                </c:pt>
                <c:pt idx="677">
                  <c:v>6771.3848909999997</c:v>
                </c:pt>
                <c:pt idx="678">
                  <c:v>6780.3835769999996</c:v>
                </c:pt>
                <c:pt idx="679">
                  <c:v>6791.8814899999998</c:v>
                </c:pt>
                <c:pt idx="680">
                  <c:v>6799.8803129999997</c:v>
                </c:pt>
                <c:pt idx="681">
                  <c:v>6809.8784480000004</c:v>
                </c:pt>
                <c:pt idx="682">
                  <c:v>6819.8751259999999</c:v>
                </c:pt>
                <c:pt idx="683">
                  <c:v>6830.3735859999997</c:v>
                </c:pt>
                <c:pt idx="684">
                  <c:v>6840.3727870000002</c:v>
                </c:pt>
                <c:pt idx="685">
                  <c:v>6850.3705760000003</c:v>
                </c:pt>
                <c:pt idx="686">
                  <c:v>6860.3692689999998</c:v>
                </c:pt>
                <c:pt idx="687">
                  <c:v>6870.8683929999997</c:v>
                </c:pt>
                <c:pt idx="688">
                  <c:v>6881.3671459999996</c:v>
                </c:pt>
                <c:pt idx="689">
                  <c:v>6890.3656870000004</c:v>
                </c:pt>
                <c:pt idx="690">
                  <c:v>6901.3619049999998</c:v>
                </c:pt>
                <c:pt idx="691">
                  <c:v>6909.8605669999997</c:v>
                </c:pt>
                <c:pt idx="692">
                  <c:v>6919.8607979999997</c:v>
                </c:pt>
                <c:pt idx="693">
                  <c:v>6929.858827</c:v>
                </c:pt>
                <c:pt idx="694">
                  <c:v>6939.8572839999997</c:v>
                </c:pt>
                <c:pt idx="695">
                  <c:v>6949.8559910000004</c:v>
                </c:pt>
                <c:pt idx="696">
                  <c:v>6959.854069</c:v>
                </c:pt>
                <c:pt idx="697">
                  <c:v>6969.8526579999998</c:v>
                </c:pt>
                <c:pt idx="698">
                  <c:v>6979.8503149999997</c:v>
                </c:pt>
                <c:pt idx="699">
                  <c:v>6990.3493189999999</c:v>
                </c:pt>
                <c:pt idx="700">
                  <c:v>6999.8479820000002</c:v>
                </c:pt>
                <c:pt idx="701">
                  <c:v>7010.3459659999999</c:v>
                </c:pt>
                <c:pt idx="702">
                  <c:v>7020.3423069999999</c:v>
                </c:pt>
                <c:pt idx="703">
                  <c:v>7030.3408570000001</c:v>
                </c:pt>
                <c:pt idx="704">
                  <c:v>7040.3409309999997</c:v>
                </c:pt>
                <c:pt idx="705">
                  <c:v>7050.339183</c:v>
                </c:pt>
                <c:pt idx="706">
                  <c:v>7060.3365899999999</c:v>
                </c:pt>
                <c:pt idx="707">
                  <c:v>7070.335873</c:v>
                </c:pt>
                <c:pt idx="708">
                  <c:v>7080.3342510000002</c:v>
                </c:pt>
                <c:pt idx="709">
                  <c:v>7091.3316729999997</c:v>
                </c:pt>
                <c:pt idx="710">
                  <c:v>7100.3309369999997</c:v>
                </c:pt>
                <c:pt idx="711">
                  <c:v>7111.3286520000001</c:v>
                </c:pt>
                <c:pt idx="712">
                  <c:v>7121.3269</c:v>
                </c:pt>
                <c:pt idx="713">
                  <c:v>7131.3240400000004</c:v>
                </c:pt>
                <c:pt idx="714">
                  <c:v>7141.3240809999998</c:v>
                </c:pt>
                <c:pt idx="715">
                  <c:v>7151.3222269999997</c:v>
                </c:pt>
                <c:pt idx="716">
                  <c:v>7161.3203240000003</c:v>
                </c:pt>
                <c:pt idx="717">
                  <c:v>7171.3190969999996</c:v>
                </c:pt>
                <c:pt idx="718">
                  <c:v>7181.3158560000002</c:v>
                </c:pt>
                <c:pt idx="719">
                  <c:v>7191.8159299999998</c:v>
                </c:pt>
                <c:pt idx="720">
                  <c:v>7200.3145949999998</c:v>
                </c:pt>
                <c:pt idx="721">
                  <c:v>7211.312688</c:v>
                </c:pt>
                <c:pt idx="722">
                  <c:v>7221.3158249999997</c:v>
                </c:pt>
                <c:pt idx="723">
                  <c:v>7229.8081220000004</c:v>
                </c:pt>
                <c:pt idx="724">
                  <c:v>7239.8080010000003</c:v>
                </c:pt>
                <c:pt idx="725">
                  <c:v>7249.806114</c:v>
                </c:pt>
                <c:pt idx="726">
                  <c:v>7259.8045860000002</c:v>
                </c:pt>
                <c:pt idx="727">
                  <c:v>7269.8023569999996</c:v>
                </c:pt>
                <c:pt idx="728">
                  <c:v>7279.8009780000002</c:v>
                </c:pt>
                <c:pt idx="729">
                  <c:v>7289.7998020000005</c:v>
                </c:pt>
                <c:pt idx="730">
                  <c:v>7300.296405</c:v>
                </c:pt>
                <c:pt idx="731">
                  <c:v>7311.2946389999997</c:v>
                </c:pt>
                <c:pt idx="732">
                  <c:v>7321.2935260000004</c:v>
                </c:pt>
                <c:pt idx="733">
                  <c:v>7331.2917129999996</c:v>
                </c:pt>
                <c:pt idx="734">
                  <c:v>7341.2912130000004</c:v>
                </c:pt>
                <c:pt idx="735">
                  <c:v>7351.2894189999997</c:v>
                </c:pt>
                <c:pt idx="736">
                  <c:v>7361.2880599999999</c:v>
                </c:pt>
                <c:pt idx="737">
                  <c:v>7371.2853450000002</c:v>
                </c:pt>
                <c:pt idx="738">
                  <c:v>7381.286196</c:v>
                </c:pt>
                <c:pt idx="739">
                  <c:v>7391.2831219999998</c:v>
                </c:pt>
                <c:pt idx="740">
                  <c:v>7401.2818909999996</c:v>
                </c:pt>
                <c:pt idx="741">
                  <c:v>7409.7805859999999</c:v>
                </c:pt>
                <c:pt idx="742">
                  <c:v>7421.2784849999998</c:v>
                </c:pt>
                <c:pt idx="743">
                  <c:v>7431.2755989999996</c:v>
                </c:pt>
                <c:pt idx="744">
                  <c:v>7439.7750759999999</c:v>
                </c:pt>
                <c:pt idx="745">
                  <c:v>7449.7738300000001</c:v>
                </c:pt>
                <c:pt idx="746">
                  <c:v>7459.7724609999996</c:v>
                </c:pt>
                <c:pt idx="747">
                  <c:v>7469.7711250000002</c:v>
                </c:pt>
                <c:pt idx="748">
                  <c:v>7479.7671609999998</c:v>
                </c:pt>
                <c:pt idx="749">
                  <c:v>7489.7676709999996</c:v>
                </c:pt>
                <c:pt idx="750">
                  <c:v>7499.7660850000002</c:v>
                </c:pt>
                <c:pt idx="751">
                  <c:v>7510.764107</c:v>
                </c:pt>
                <c:pt idx="752">
                  <c:v>7519.762471</c:v>
                </c:pt>
                <c:pt idx="753">
                  <c:v>7530.260276</c:v>
                </c:pt>
                <c:pt idx="754">
                  <c:v>7540.2591210000001</c:v>
                </c:pt>
                <c:pt idx="755">
                  <c:v>7550.2570679999999</c:v>
                </c:pt>
                <c:pt idx="756">
                  <c:v>7560.2557230000002</c:v>
                </c:pt>
                <c:pt idx="757">
                  <c:v>7570.2525400000004</c:v>
                </c:pt>
                <c:pt idx="758">
                  <c:v>7580.2523979999996</c:v>
                </c:pt>
                <c:pt idx="759">
                  <c:v>7590.2508260000004</c:v>
                </c:pt>
                <c:pt idx="760">
                  <c:v>7600.2514520000004</c:v>
                </c:pt>
                <c:pt idx="761">
                  <c:v>7610.2466359999999</c:v>
                </c:pt>
                <c:pt idx="762">
                  <c:v>7620.7443919999996</c:v>
                </c:pt>
                <c:pt idx="763">
                  <c:v>7630.7421139999997</c:v>
                </c:pt>
                <c:pt idx="764">
                  <c:v>7640.7419239999999</c:v>
                </c:pt>
                <c:pt idx="765">
                  <c:v>7650.740554</c:v>
                </c:pt>
                <c:pt idx="766">
                  <c:v>7660.7383309999996</c:v>
                </c:pt>
                <c:pt idx="767">
                  <c:v>7670.7375199999997</c:v>
                </c:pt>
                <c:pt idx="768">
                  <c:v>7680.7354070000001</c:v>
                </c:pt>
                <c:pt idx="769">
                  <c:v>7690.7341200000001</c:v>
                </c:pt>
                <c:pt idx="770">
                  <c:v>7700.7326249999996</c:v>
                </c:pt>
                <c:pt idx="771">
                  <c:v>7710.7293589999999</c:v>
                </c:pt>
                <c:pt idx="772">
                  <c:v>7720.729257</c:v>
                </c:pt>
                <c:pt idx="773">
                  <c:v>7731.2260310000001</c:v>
                </c:pt>
                <c:pt idx="774">
                  <c:v>7741.225974</c:v>
                </c:pt>
                <c:pt idx="775">
                  <c:v>7751.2222080000001</c:v>
                </c:pt>
                <c:pt idx="776">
                  <c:v>7761.2213659999998</c:v>
                </c:pt>
                <c:pt idx="777">
                  <c:v>7771.2197349999997</c:v>
                </c:pt>
                <c:pt idx="778">
                  <c:v>7781.2178199999998</c:v>
                </c:pt>
                <c:pt idx="779">
                  <c:v>7791.2174949999999</c:v>
                </c:pt>
                <c:pt idx="780">
                  <c:v>7801.2146560000001</c:v>
                </c:pt>
                <c:pt idx="781">
                  <c:v>7811.2148509999997</c:v>
                </c:pt>
                <c:pt idx="782">
                  <c:v>7819.7131989999998</c:v>
                </c:pt>
                <c:pt idx="783">
                  <c:v>7830.2116020000003</c:v>
                </c:pt>
                <c:pt idx="784">
                  <c:v>7840.7098059999998</c:v>
                </c:pt>
                <c:pt idx="785">
                  <c:v>7850.7067379999999</c:v>
                </c:pt>
                <c:pt idx="786">
                  <c:v>7860.7048370000002</c:v>
                </c:pt>
                <c:pt idx="787">
                  <c:v>7870.7049619999998</c:v>
                </c:pt>
                <c:pt idx="788">
                  <c:v>7880.701521</c:v>
                </c:pt>
                <c:pt idx="789">
                  <c:v>7890.7015350000001</c:v>
                </c:pt>
                <c:pt idx="790">
                  <c:v>7900.7001460000001</c:v>
                </c:pt>
                <c:pt idx="791">
                  <c:v>7910.6985020000002</c:v>
                </c:pt>
                <c:pt idx="792">
                  <c:v>7920.6964610000005</c:v>
                </c:pt>
                <c:pt idx="793">
                  <c:v>7929.6950409999999</c:v>
                </c:pt>
                <c:pt idx="794">
                  <c:v>7941.1934879999999</c:v>
                </c:pt>
                <c:pt idx="795">
                  <c:v>7951.1898199999996</c:v>
                </c:pt>
                <c:pt idx="796">
                  <c:v>7961.1897840000001</c:v>
                </c:pt>
                <c:pt idx="797">
                  <c:v>7971.1865989999997</c:v>
                </c:pt>
                <c:pt idx="798">
                  <c:v>7981.1861440000002</c:v>
                </c:pt>
                <c:pt idx="799">
                  <c:v>7991.1850420000001</c:v>
                </c:pt>
                <c:pt idx="800">
                  <c:v>8001.1832510000004</c:v>
                </c:pt>
                <c:pt idx="801">
                  <c:v>8011.1810420000002</c:v>
                </c:pt>
                <c:pt idx="802">
                  <c:v>8021.1800819999999</c:v>
                </c:pt>
                <c:pt idx="803">
                  <c:v>8029.6785170000003</c:v>
                </c:pt>
                <c:pt idx="804">
                  <c:v>8040.6767010000003</c:v>
                </c:pt>
                <c:pt idx="805">
                  <c:v>8050.6750529999999</c:v>
                </c:pt>
                <c:pt idx="806">
                  <c:v>8060.6729809999997</c:v>
                </c:pt>
                <c:pt idx="807">
                  <c:v>8071.1713280000004</c:v>
                </c:pt>
                <c:pt idx="808">
                  <c:v>8081.1682769999998</c:v>
                </c:pt>
                <c:pt idx="809">
                  <c:v>8091.1683480000002</c:v>
                </c:pt>
                <c:pt idx="810">
                  <c:v>8101.1663829999998</c:v>
                </c:pt>
                <c:pt idx="811">
                  <c:v>8111.1637579999997</c:v>
                </c:pt>
                <c:pt idx="812">
                  <c:v>8119.6636120000003</c:v>
                </c:pt>
                <c:pt idx="813">
                  <c:v>8130.1620839999996</c:v>
                </c:pt>
                <c:pt idx="814">
                  <c:v>8141.1597789999996</c:v>
                </c:pt>
                <c:pt idx="815">
                  <c:v>8151.1584759999996</c:v>
                </c:pt>
                <c:pt idx="816">
                  <c:v>8161.1565440000004</c:v>
                </c:pt>
                <c:pt idx="817">
                  <c:v>8171.1548579999999</c:v>
                </c:pt>
                <c:pt idx="818">
                  <c:v>8181.1519559999997</c:v>
                </c:pt>
                <c:pt idx="819">
                  <c:v>8191.1519630000003</c:v>
                </c:pt>
                <c:pt idx="820">
                  <c:v>8201.1497189999991</c:v>
                </c:pt>
                <c:pt idx="821">
                  <c:v>8211.1472740000008</c:v>
                </c:pt>
                <c:pt idx="822">
                  <c:v>8221.1458770000008</c:v>
                </c:pt>
                <c:pt idx="823">
                  <c:v>8231.6557150000008</c:v>
                </c:pt>
                <c:pt idx="824">
                  <c:v>8240.6427939999994</c:v>
                </c:pt>
                <c:pt idx="825">
                  <c:v>8250.6411800000005</c:v>
                </c:pt>
                <c:pt idx="826">
                  <c:v>8260.6396789999999</c:v>
                </c:pt>
                <c:pt idx="827">
                  <c:v>8270.6379699999998</c:v>
                </c:pt>
                <c:pt idx="828">
                  <c:v>8280.6352860000006</c:v>
                </c:pt>
                <c:pt idx="829">
                  <c:v>8290.633726</c:v>
                </c:pt>
                <c:pt idx="830">
                  <c:v>8300.6325560000005</c:v>
                </c:pt>
                <c:pt idx="831">
                  <c:v>8310.6312330000001</c:v>
                </c:pt>
                <c:pt idx="832">
                  <c:v>8320.6295859999991</c:v>
                </c:pt>
                <c:pt idx="833">
                  <c:v>8330.6281330000002</c:v>
                </c:pt>
                <c:pt idx="834">
                  <c:v>8340.1265920000005</c:v>
                </c:pt>
                <c:pt idx="835">
                  <c:v>8350.6249079999998</c:v>
                </c:pt>
                <c:pt idx="836">
                  <c:v>8360.6232180000006</c:v>
                </c:pt>
                <c:pt idx="837">
                  <c:v>8370.6212930000002</c:v>
                </c:pt>
                <c:pt idx="838">
                  <c:v>8380.6199450000004</c:v>
                </c:pt>
                <c:pt idx="839">
                  <c:v>8390.6182040000003</c:v>
                </c:pt>
                <c:pt idx="840">
                  <c:v>8400.6159029999999</c:v>
                </c:pt>
                <c:pt idx="841">
                  <c:v>8410.6139930000008</c:v>
                </c:pt>
                <c:pt idx="842">
                  <c:v>8420.6131810000006</c:v>
                </c:pt>
                <c:pt idx="843">
                  <c:v>8430.6110439999993</c:v>
                </c:pt>
                <c:pt idx="844">
                  <c:v>8441.1102260000007</c:v>
                </c:pt>
                <c:pt idx="845">
                  <c:v>8449.6086720000003</c:v>
                </c:pt>
                <c:pt idx="846">
                  <c:v>8459.6069729999999</c:v>
                </c:pt>
                <c:pt idx="847">
                  <c:v>8469.6044899999997</c:v>
                </c:pt>
                <c:pt idx="848">
                  <c:v>8480.1031609999991</c:v>
                </c:pt>
                <c:pt idx="849">
                  <c:v>8490.1017329999995</c:v>
                </c:pt>
                <c:pt idx="850">
                  <c:v>8500.0999840000004</c:v>
                </c:pt>
                <c:pt idx="851">
                  <c:v>8510.0976680000003</c:v>
                </c:pt>
                <c:pt idx="852">
                  <c:v>8520.0961279999992</c:v>
                </c:pt>
                <c:pt idx="853">
                  <c:v>8530.0952809999999</c:v>
                </c:pt>
                <c:pt idx="854">
                  <c:v>8540.0938299999998</c:v>
                </c:pt>
                <c:pt idx="855">
                  <c:v>8549.5911969999997</c:v>
                </c:pt>
                <c:pt idx="856">
                  <c:v>8560.0896759999996</c:v>
                </c:pt>
                <c:pt idx="857">
                  <c:v>8570.0890039999995</c:v>
                </c:pt>
                <c:pt idx="858">
                  <c:v>8580.0871779999998</c:v>
                </c:pt>
                <c:pt idx="859">
                  <c:v>8590.0855420000007</c:v>
                </c:pt>
                <c:pt idx="860">
                  <c:v>8600.0840210000006</c:v>
                </c:pt>
                <c:pt idx="861">
                  <c:v>8610.0822979999994</c:v>
                </c:pt>
                <c:pt idx="862">
                  <c:v>8620.0808400000005</c:v>
                </c:pt>
                <c:pt idx="863">
                  <c:v>8630.0789239999995</c:v>
                </c:pt>
                <c:pt idx="864">
                  <c:v>8640.0767429999996</c:v>
                </c:pt>
                <c:pt idx="865">
                  <c:v>8650.5771409999998</c:v>
                </c:pt>
                <c:pt idx="866">
                  <c:v>8661.0734749999992</c:v>
                </c:pt>
                <c:pt idx="867">
                  <c:v>8671.0722299999998</c:v>
                </c:pt>
                <c:pt idx="868">
                  <c:v>8681.0697519999994</c:v>
                </c:pt>
                <c:pt idx="869">
                  <c:v>8691.0691310000002</c:v>
                </c:pt>
                <c:pt idx="870">
                  <c:v>8701.0675969999993</c:v>
                </c:pt>
                <c:pt idx="871">
                  <c:v>8709.5649709999998</c:v>
                </c:pt>
                <c:pt idx="872">
                  <c:v>8719.5636059999997</c:v>
                </c:pt>
                <c:pt idx="873">
                  <c:v>8729.5618510000004</c:v>
                </c:pt>
                <c:pt idx="874">
                  <c:v>8739.5610670000005</c:v>
                </c:pt>
                <c:pt idx="875">
                  <c:v>8749.5595389999999</c:v>
                </c:pt>
                <c:pt idx="876">
                  <c:v>8761.0570399999997</c:v>
                </c:pt>
                <c:pt idx="877">
                  <c:v>8771.0559269999994</c:v>
                </c:pt>
                <c:pt idx="878">
                  <c:v>8781.0544310000005</c:v>
                </c:pt>
                <c:pt idx="879">
                  <c:v>8791.0527390000007</c:v>
                </c:pt>
                <c:pt idx="880">
                  <c:v>8801.0500709999997</c:v>
                </c:pt>
                <c:pt idx="881">
                  <c:v>8811.0489280000002</c:v>
                </c:pt>
                <c:pt idx="882">
                  <c:v>8821.0476949999993</c:v>
                </c:pt>
                <c:pt idx="883">
                  <c:v>8831.0452619999996</c:v>
                </c:pt>
                <c:pt idx="884">
                  <c:v>8841.0443930000001</c:v>
                </c:pt>
                <c:pt idx="885">
                  <c:v>8851.0428350000002</c:v>
                </c:pt>
                <c:pt idx="886">
                  <c:v>8859.5417130000005</c:v>
                </c:pt>
                <c:pt idx="887">
                  <c:v>8870.039616</c:v>
                </c:pt>
                <c:pt idx="888">
                  <c:v>8880.0382229999996</c:v>
                </c:pt>
                <c:pt idx="889">
                  <c:v>8890.0360579999997</c:v>
                </c:pt>
                <c:pt idx="890">
                  <c:v>8900.0349339999993</c:v>
                </c:pt>
                <c:pt idx="891">
                  <c:v>8910.033179</c:v>
                </c:pt>
                <c:pt idx="892">
                  <c:v>8920.0316409999996</c:v>
                </c:pt>
                <c:pt idx="893">
                  <c:v>8930.0297030000002</c:v>
                </c:pt>
                <c:pt idx="894">
                  <c:v>8940.0307130000001</c:v>
                </c:pt>
                <c:pt idx="895">
                  <c:v>8950.0258209999993</c:v>
                </c:pt>
                <c:pt idx="896">
                  <c:v>8960.0250980000001</c:v>
                </c:pt>
                <c:pt idx="897">
                  <c:v>8971.0232250000008</c:v>
                </c:pt>
                <c:pt idx="898">
                  <c:v>8981.0206230000003</c:v>
                </c:pt>
                <c:pt idx="899">
                  <c:v>8991.0187659999992</c:v>
                </c:pt>
                <c:pt idx="900">
                  <c:v>9001.0183089999991</c:v>
                </c:pt>
                <c:pt idx="901">
                  <c:v>9011.0165739999993</c:v>
                </c:pt>
                <c:pt idx="902">
                  <c:v>9021.0150059999996</c:v>
                </c:pt>
                <c:pt idx="903">
                  <c:v>9031.0130730000001</c:v>
                </c:pt>
                <c:pt idx="904">
                  <c:v>9041.0117140000002</c:v>
                </c:pt>
                <c:pt idx="905">
                  <c:v>9051.009951</c:v>
                </c:pt>
                <c:pt idx="906">
                  <c:v>9061.0074949999998</c:v>
                </c:pt>
                <c:pt idx="907">
                  <c:v>9069.5071800000005</c:v>
                </c:pt>
                <c:pt idx="908">
                  <c:v>9080.5172629999997</c:v>
                </c:pt>
                <c:pt idx="909">
                  <c:v>9091.0034520000008</c:v>
                </c:pt>
                <c:pt idx="910">
                  <c:v>9101.0020619999996</c:v>
                </c:pt>
                <c:pt idx="911">
                  <c:v>9110.9993020000002</c:v>
                </c:pt>
                <c:pt idx="912">
                  <c:v>9120.9984850000001</c:v>
                </c:pt>
                <c:pt idx="913">
                  <c:v>9130.9959739999995</c:v>
                </c:pt>
                <c:pt idx="914">
                  <c:v>9140.9952020000001</c:v>
                </c:pt>
                <c:pt idx="915">
                  <c:v>9150.9934909999993</c:v>
                </c:pt>
                <c:pt idx="916">
                  <c:v>9160.9922760000009</c:v>
                </c:pt>
                <c:pt idx="917">
                  <c:v>9171.4904509999997</c:v>
                </c:pt>
                <c:pt idx="918">
                  <c:v>9180.4887099999996</c:v>
                </c:pt>
                <c:pt idx="919">
                  <c:v>9190.4862539999995</c:v>
                </c:pt>
                <c:pt idx="920">
                  <c:v>9200.4853089999997</c:v>
                </c:pt>
                <c:pt idx="921">
                  <c:v>9210.4837709999993</c:v>
                </c:pt>
                <c:pt idx="922">
                  <c:v>9220.4822480000003</c:v>
                </c:pt>
                <c:pt idx="923">
                  <c:v>9230.4805799999995</c:v>
                </c:pt>
                <c:pt idx="924">
                  <c:v>9240.978959</c:v>
                </c:pt>
                <c:pt idx="925">
                  <c:v>9250.9769680000009</c:v>
                </c:pt>
                <c:pt idx="926">
                  <c:v>9260.9752410000001</c:v>
                </c:pt>
                <c:pt idx="927">
                  <c:v>9270.9740110000002</c:v>
                </c:pt>
                <c:pt idx="928">
                  <c:v>9279.9738749999997</c:v>
                </c:pt>
                <c:pt idx="929">
                  <c:v>9290.4707120000003</c:v>
                </c:pt>
                <c:pt idx="930">
                  <c:v>9300.4693009999992</c:v>
                </c:pt>
                <c:pt idx="931">
                  <c:v>9310.4674070000001</c:v>
                </c:pt>
                <c:pt idx="932">
                  <c:v>9320.4654350000001</c:v>
                </c:pt>
                <c:pt idx="933">
                  <c:v>9330.4640600000002</c:v>
                </c:pt>
                <c:pt idx="934">
                  <c:v>9340.4616640000004</c:v>
                </c:pt>
                <c:pt idx="935">
                  <c:v>9350.4608189999999</c:v>
                </c:pt>
                <c:pt idx="936">
                  <c:v>9360.4592090000006</c:v>
                </c:pt>
                <c:pt idx="937">
                  <c:v>9370.4576219999999</c:v>
                </c:pt>
                <c:pt idx="938">
                  <c:v>9380.4560280000005</c:v>
                </c:pt>
                <c:pt idx="939">
                  <c:v>9390.9544069999993</c:v>
                </c:pt>
                <c:pt idx="940">
                  <c:v>9400.9523410000002</c:v>
                </c:pt>
                <c:pt idx="941">
                  <c:v>9410.9501099999998</c:v>
                </c:pt>
                <c:pt idx="942">
                  <c:v>9420.9493650000004</c:v>
                </c:pt>
                <c:pt idx="943">
                  <c:v>9430.9471549999998</c:v>
                </c:pt>
                <c:pt idx="944">
                  <c:v>9440.9458720000002</c:v>
                </c:pt>
                <c:pt idx="945">
                  <c:v>9450.9444530000001</c:v>
                </c:pt>
                <c:pt idx="946">
                  <c:v>9460.9426490000005</c:v>
                </c:pt>
                <c:pt idx="947">
                  <c:v>9470.9407410000003</c:v>
                </c:pt>
                <c:pt idx="948">
                  <c:v>9480.9398189999993</c:v>
                </c:pt>
                <c:pt idx="949">
                  <c:v>9489.9383930000004</c:v>
                </c:pt>
                <c:pt idx="950">
                  <c:v>9500.4364559999995</c:v>
                </c:pt>
                <c:pt idx="951">
                  <c:v>9510.4345969999995</c:v>
                </c:pt>
                <c:pt idx="952">
                  <c:v>9520.4326249999995</c:v>
                </c:pt>
                <c:pt idx="953">
                  <c:v>9530.4313270000002</c:v>
                </c:pt>
                <c:pt idx="954">
                  <c:v>9540.4299499999997</c:v>
                </c:pt>
                <c:pt idx="955">
                  <c:v>9550.4281319999991</c:v>
                </c:pt>
                <c:pt idx="956">
                  <c:v>9560.4263219999993</c:v>
                </c:pt>
                <c:pt idx="957">
                  <c:v>9570.4248260000004</c:v>
                </c:pt>
                <c:pt idx="958">
                  <c:v>9580.4232549999997</c:v>
                </c:pt>
                <c:pt idx="959">
                  <c:v>9590.9217100000005</c:v>
                </c:pt>
                <c:pt idx="960">
                  <c:v>9599.9200650000002</c:v>
                </c:pt>
                <c:pt idx="961">
                  <c:v>9609.9174710000007</c:v>
                </c:pt>
                <c:pt idx="962">
                  <c:v>9619.9168929999996</c:v>
                </c:pt>
                <c:pt idx="963">
                  <c:v>9629.9148380000006</c:v>
                </c:pt>
                <c:pt idx="964">
                  <c:v>9639.9134689999992</c:v>
                </c:pt>
                <c:pt idx="965">
                  <c:v>9649.9118060000001</c:v>
                </c:pt>
                <c:pt idx="966">
                  <c:v>9659.9103400000004</c:v>
                </c:pt>
                <c:pt idx="967">
                  <c:v>9669.9075069999999</c:v>
                </c:pt>
                <c:pt idx="968">
                  <c:v>9679.9063399999995</c:v>
                </c:pt>
                <c:pt idx="969">
                  <c:v>9689.9053010000007</c:v>
                </c:pt>
                <c:pt idx="970">
                  <c:v>9700.9036749999996</c:v>
                </c:pt>
                <c:pt idx="971">
                  <c:v>9710.9009110000006</c:v>
                </c:pt>
                <c:pt idx="972">
                  <c:v>9720.8999660000009</c:v>
                </c:pt>
                <c:pt idx="973">
                  <c:v>9730.8976640000001</c:v>
                </c:pt>
                <c:pt idx="974">
                  <c:v>9740.8970580000005</c:v>
                </c:pt>
                <c:pt idx="975">
                  <c:v>9750.8950390000009</c:v>
                </c:pt>
                <c:pt idx="976">
                  <c:v>9760.8935739999997</c:v>
                </c:pt>
                <c:pt idx="977">
                  <c:v>9770.8911009999993</c:v>
                </c:pt>
                <c:pt idx="978">
                  <c:v>9780.8901650000007</c:v>
                </c:pt>
                <c:pt idx="979">
                  <c:v>9790.8888449999995</c:v>
                </c:pt>
                <c:pt idx="980">
                  <c:v>9799.3871980000004</c:v>
                </c:pt>
                <c:pt idx="981">
                  <c:v>9810.3844320000007</c:v>
                </c:pt>
                <c:pt idx="982">
                  <c:v>9820.3838579999992</c:v>
                </c:pt>
                <c:pt idx="983">
                  <c:v>9830.3822240000009</c:v>
                </c:pt>
                <c:pt idx="984">
                  <c:v>9840.3805780000002</c:v>
                </c:pt>
                <c:pt idx="985">
                  <c:v>9850.3784940000005</c:v>
                </c:pt>
                <c:pt idx="986">
                  <c:v>9860.3773880000008</c:v>
                </c:pt>
                <c:pt idx="987">
                  <c:v>9870.3755529999999</c:v>
                </c:pt>
                <c:pt idx="988">
                  <c:v>9880.3737509999992</c:v>
                </c:pt>
                <c:pt idx="989">
                  <c:v>9890.3715979999997</c:v>
                </c:pt>
                <c:pt idx="990">
                  <c:v>9900.8704249999992</c:v>
                </c:pt>
                <c:pt idx="991">
                  <c:v>9910.3691519999993</c:v>
                </c:pt>
                <c:pt idx="992">
                  <c:v>9920.3667089999999</c:v>
                </c:pt>
                <c:pt idx="993">
                  <c:v>9930.3658030000006</c:v>
                </c:pt>
                <c:pt idx="994">
                  <c:v>9940.3632379999999</c:v>
                </c:pt>
                <c:pt idx="995">
                  <c:v>9950.3621210000001</c:v>
                </c:pt>
                <c:pt idx="996">
                  <c:v>9960.3607809999994</c:v>
                </c:pt>
                <c:pt idx="997">
                  <c:v>9970.3591980000001</c:v>
                </c:pt>
                <c:pt idx="998">
                  <c:v>9980.3576389999998</c:v>
                </c:pt>
                <c:pt idx="999">
                  <c:v>9990.3557369999999</c:v>
                </c:pt>
                <c:pt idx="1000">
                  <c:v>10000.3534</c:v>
                </c:pt>
                <c:pt idx="1001">
                  <c:v>10011.352559999999</c:v>
                </c:pt>
                <c:pt idx="1002">
                  <c:v>10019.35125</c:v>
                </c:pt>
                <c:pt idx="1003">
                  <c:v>10029.349620000001</c:v>
                </c:pt>
                <c:pt idx="1004">
                  <c:v>10039.34801</c:v>
                </c:pt>
                <c:pt idx="1005">
                  <c:v>10049.34621</c:v>
                </c:pt>
                <c:pt idx="1006">
                  <c:v>10059.34384</c:v>
                </c:pt>
                <c:pt idx="1007">
                  <c:v>10069.342909999999</c:v>
                </c:pt>
                <c:pt idx="1008">
                  <c:v>10079.340539999999</c:v>
                </c:pt>
                <c:pt idx="1009">
                  <c:v>10089.339819999999</c:v>
                </c:pt>
                <c:pt idx="1010">
                  <c:v>10099.33797</c:v>
                </c:pt>
                <c:pt idx="1011">
                  <c:v>10109.33705</c:v>
                </c:pt>
                <c:pt idx="1012">
                  <c:v>10120.3346</c:v>
                </c:pt>
                <c:pt idx="1013">
                  <c:v>10130.333189999999</c:v>
                </c:pt>
                <c:pt idx="1014">
                  <c:v>10140.331340000001</c:v>
                </c:pt>
                <c:pt idx="1015">
                  <c:v>10150.329309999999</c:v>
                </c:pt>
                <c:pt idx="1016">
                  <c:v>10160.32814</c:v>
                </c:pt>
                <c:pt idx="1017">
                  <c:v>10170.326359999999</c:v>
                </c:pt>
                <c:pt idx="1018">
                  <c:v>10180.324839999999</c:v>
                </c:pt>
                <c:pt idx="1019">
                  <c:v>10190.322270000001</c:v>
                </c:pt>
                <c:pt idx="1020">
                  <c:v>10200.32141</c:v>
                </c:pt>
                <c:pt idx="1021">
                  <c:v>10210.31998</c:v>
                </c:pt>
                <c:pt idx="1022">
                  <c:v>10219.31826</c:v>
                </c:pt>
                <c:pt idx="1023">
                  <c:v>10229.81674</c:v>
                </c:pt>
                <c:pt idx="1024">
                  <c:v>10239.81475</c:v>
                </c:pt>
                <c:pt idx="1025">
                  <c:v>10249.813609999999</c:v>
                </c:pt>
                <c:pt idx="1026">
                  <c:v>10259.81186</c:v>
                </c:pt>
                <c:pt idx="1027">
                  <c:v>10269.80963</c:v>
                </c:pt>
                <c:pt idx="1028">
                  <c:v>10279.80767</c:v>
                </c:pt>
                <c:pt idx="1029">
                  <c:v>10289.80704</c:v>
                </c:pt>
                <c:pt idx="1030">
                  <c:v>10299.80437</c:v>
                </c:pt>
                <c:pt idx="1031">
                  <c:v>10309.80372</c:v>
                </c:pt>
                <c:pt idx="1032">
                  <c:v>10320.80186</c:v>
                </c:pt>
                <c:pt idx="1033">
                  <c:v>10329.30003</c:v>
                </c:pt>
                <c:pt idx="1034">
                  <c:v>10339.29895</c:v>
                </c:pt>
                <c:pt idx="1035">
                  <c:v>10349.297049999999</c:v>
                </c:pt>
                <c:pt idx="1036">
                  <c:v>10359.29464</c:v>
                </c:pt>
                <c:pt idx="1037">
                  <c:v>10369.293820000001</c:v>
                </c:pt>
                <c:pt idx="1038">
                  <c:v>10379.291590000001</c:v>
                </c:pt>
                <c:pt idx="1039">
                  <c:v>10389.29268</c:v>
                </c:pt>
                <c:pt idx="1040">
                  <c:v>10399.78786</c:v>
                </c:pt>
                <c:pt idx="1041">
                  <c:v>10409.78694</c:v>
                </c:pt>
                <c:pt idx="1042">
                  <c:v>10419.78566</c:v>
                </c:pt>
                <c:pt idx="1043">
                  <c:v>10431.28342</c:v>
                </c:pt>
                <c:pt idx="1044">
                  <c:v>10439.281639999999</c:v>
                </c:pt>
                <c:pt idx="1045">
                  <c:v>10449.28075</c:v>
                </c:pt>
                <c:pt idx="1046">
                  <c:v>10459.278749999999</c:v>
                </c:pt>
                <c:pt idx="1047">
                  <c:v>10469.27756</c:v>
                </c:pt>
                <c:pt idx="1048">
                  <c:v>10479.27586</c:v>
                </c:pt>
                <c:pt idx="1049">
                  <c:v>10489.27413</c:v>
                </c:pt>
                <c:pt idx="1050">
                  <c:v>10499.271479999999</c:v>
                </c:pt>
                <c:pt idx="1051">
                  <c:v>10509.269920000001</c:v>
                </c:pt>
                <c:pt idx="1052">
                  <c:v>10519.26936</c:v>
                </c:pt>
                <c:pt idx="1053">
                  <c:v>10530.267099999999</c:v>
                </c:pt>
                <c:pt idx="1054">
                  <c:v>10540.26514</c:v>
                </c:pt>
                <c:pt idx="1055">
                  <c:v>10550.26433</c:v>
                </c:pt>
                <c:pt idx="1056">
                  <c:v>10560.262570000001</c:v>
                </c:pt>
                <c:pt idx="1057">
                  <c:v>10570.76093</c:v>
                </c:pt>
                <c:pt idx="1058">
                  <c:v>10580.758169999999</c:v>
                </c:pt>
                <c:pt idx="1059">
                  <c:v>10590.75755</c:v>
                </c:pt>
                <c:pt idx="1060">
                  <c:v>10600.75596</c:v>
                </c:pt>
                <c:pt idx="1061">
                  <c:v>10610.753419999999</c:v>
                </c:pt>
                <c:pt idx="1062">
                  <c:v>10620.75252</c:v>
                </c:pt>
                <c:pt idx="1063">
                  <c:v>10631.25093</c:v>
                </c:pt>
                <c:pt idx="1064">
                  <c:v>10639.74849</c:v>
                </c:pt>
                <c:pt idx="1065">
                  <c:v>10649.747380000001</c:v>
                </c:pt>
                <c:pt idx="1066">
                  <c:v>10659.74618</c:v>
                </c:pt>
                <c:pt idx="1067">
                  <c:v>10669.74476</c:v>
                </c:pt>
                <c:pt idx="1068">
                  <c:v>10679.74314</c:v>
                </c:pt>
                <c:pt idx="1069">
                  <c:v>10689.741400000001</c:v>
                </c:pt>
                <c:pt idx="1070">
                  <c:v>10699.739530000001</c:v>
                </c:pt>
                <c:pt idx="1071">
                  <c:v>10709.73806</c:v>
                </c:pt>
                <c:pt idx="1072">
                  <c:v>10719.736199999999</c:v>
                </c:pt>
                <c:pt idx="1073">
                  <c:v>10729.73517</c:v>
                </c:pt>
                <c:pt idx="1074">
                  <c:v>10739.733109999999</c:v>
                </c:pt>
                <c:pt idx="1075">
                  <c:v>10750.23144</c:v>
                </c:pt>
                <c:pt idx="1076">
                  <c:v>10760.22976</c:v>
                </c:pt>
                <c:pt idx="1077">
                  <c:v>10770.22702</c:v>
                </c:pt>
                <c:pt idx="1078">
                  <c:v>10780.226500000001</c:v>
                </c:pt>
                <c:pt idx="1079">
                  <c:v>10790.224840000001</c:v>
                </c:pt>
                <c:pt idx="1080">
                  <c:v>10800.22273</c:v>
                </c:pt>
                <c:pt idx="1081">
                  <c:v>10810.22149</c:v>
                </c:pt>
                <c:pt idx="1082">
                  <c:v>10820.220160000001</c:v>
                </c:pt>
                <c:pt idx="1083">
                  <c:v>10830.21783</c:v>
                </c:pt>
                <c:pt idx="1084">
                  <c:v>10840.716700000001</c:v>
                </c:pt>
                <c:pt idx="1085">
                  <c:v>10849.715039999999</c:v>
                </c:pt>
                <c:pt idx="1086">
                  <c:v>10859.713460000001</c:v>
                </c:pt>
                <c:pt idx="1087">
                  <c:v>10869.711799999999</c:v>
                </c:pt>
                <c:pt idx="1088">
                  <c:v>10879.710160000001</c:v>
                </c:pt>
                <c:pt idx="1089">
                  <c:v>10889.707539999999</c:v>
                </c:pt>
                <c:pt idx="1090">
                  <c:v>10899.70695</c:v>
                </c:pt>
                <c:pt idx="1091">
                  <c:v>10909.704750000001</c:v>
                </c:pt>
                <c:pt idx="1092">
                  <c:v>10919.702649999999</c:v>
                </c:pt>
                <c:pt idx="1093">
                  <c:v>10929.70175</c:v>
                </c:pt>
                <c:pt idx="1094">
                  <c:v>10939.69965</c:v>
                </c:pt>
                <c:pt idx="1095">
                  <c:v>10951.19744</c:v>
                </c:pt>
                <c:pt idx="1096">
                  <c:v>10959.19672</c:v>
                </c:pt>
                <c:pt idx="1097">
                  <c:v>10969.194460000001</c:v>
                </c:pt>
                <c:pt idx="1098">
                  <c:v>10979.19296</c:v>
                </c:pt>
                <c:pt idx="1099">
                  <c:v>10989.19226</c:v>
                </c:pt>
                <c:pt idx="1100">
                  <c:v>10999.189700000001</c:v>
                </c:pt>
                <c:pt idx="1101">
                  <c:v>11009.18895</c:v>
                </c:pt>
                <c:pt idx="1102">
                  <c:v>11019.18736</c:v>
                </c:pt>
                <c:pt idx="1103">
                  <c:v>11029.185020000001</c:v>
                </c:pt>
                <c:pt idx="1104">
                  <c:v>11039.68405</c:v>
                </c:pt>
                <c:pt idx="1105">
                  <c:v>11050.182510000001</c:v>
                </c:pt>
                <c:pt idx="1106">
                  <c:v>11059.180780000001</c:v>
                </c:pt>
                <c:pt idx="1107">
                  <c:v>11069.17928</c:v>
                </c:pt>
                <c:pt idx="1108">
                  <c:v>11079.177379999999</c:v>
                </c:pt>
                <c:pt idx="1109">
                  <c:v>11089.17591</c:v>
                </c:pt>
                <c:pt idx="1110">
                  <c:v>11099.17308</c:v>
                </c:pt>
                <c:pt idx="1111">
                  <c:v>11109.17259</c:v>
                </c:pt>
                <c:pt idx="1112">
                  <c:v>11119.17088</c:v>
                </c:pt>
                <c:pt idx="1113">
                  <c:v>11129.176649999999</c:v>
                </c:pt>
                <c:pt idx="1114">
                  <c:v>11139.667439999999</c:v>
                </c:pt>
                <c:pt idx="1115">
                  <c:v>11149.665709999999</c:v>
                </c:pt>
                <c:pt idx="1116">
                  <c:v>11161.16309</c:v>
                </c:pt>
                <c:pt idx="1117">
                  <c:v>11171.161480000001</c:v>
                </c:pt>
                <c:pt idx="1118">
                  <c:v>11181.16092</c:v>
                </c:pt>
                <c:pt idx="1119">
                  <c:v>11189.65826</c:v>
                </c:pt>
                <c:pt idx="1120">
                  <c:v>11199.6577</c:v>
                </c:pt>
                <c:pt idx="1121">
                  <c:v>11209.656440000001</c:v>
                </c:pt>
                <c:pt idx="1122">
                  <c:v>11219.6535</c:v>
                </c:pt>
                <c:pt idx="1123">
                  <c:v>11229.652899999999</c:v>
                </c:pt>
                <c:pt idx="1124">
                  <c:v>11239.65092</c:v>
                </c:pt>
                <c:pt idx="1125">
                  <c:v>11249.649719999999</c:v>
                </c:pt>
                <c:pt idx="1126">
                  <c:v>11260.1481</c:v>
                </c:pt>
                <c:pt idx="1127">
                  <c:v>11271.14487</c:v>
                </c:pt>
                <c:pt idx="1128">
                  <c:v>11281.14452</c:v>
                </c:pt>
                <c:pt idx="1129">
                  <c:v>11291.14279</c:v>
                </c:pt>
                <c:pt idx="1130">
                  <c:v>11301.14032</c:v>
                </c:pt>
                <c:pt idx="1131">
                  <c:v>11311.139450000001</c:v>
                </c:pt>
                <c:pt idx="1132">
                  <c:v>11321.137489999999</c:v>
                </c:pt>
                <c:pt idx="1133">
                  <c:v>11331.136259999999</c:v>
                </c:pt>
                <c:pt idx="1134">
                  <c:v>11341.133970000001</c:v>
                </c:pt>
                <c:pt idx="1135">
                  <c:v>11351.133019999999</c:v>
                </c:pt>
                <c:pt idx="1136">
                  <c:v>11361.131310000001</c:v>
                </c:pt>
                <c:pt idx="1137">
                  <c:v>11369.628839999999</c:v>
                </c:pt>
                <c:pt idx="1138">
                  <c:v>11379.627839999999</c:v>
                </c:pt>
                <c:pt idx="1139">
                  <c:v>11389.62658</c:v>
                </c:pt>
                <c:pt idx="1140">
                  <c:v>11399.6247</c:v>
                </c:pt>
                <c:pt idx="1141">
                  <c:v>11409.62327</c:v>
                </c:pt>
                <c:pt idx="1142">
                  <c:v>11419.621499999999</c:v>
                </c:pt>
                <c:pt idx="1143">
                  <c:v>11429.619129999999</c:v>
                </c:pt>
                <c:pt idx="1144">
                  <c:v>11439.61832</c:v>
                </c:pt>
                <c:pt idx="1145">
                  <c:v>11449.61649</c:v>
                </c:pt>
                <c:pt idx="1146">
                  <c:v>11459.61536</c:v>
                </c:pt>
                <c:pt idx="1147">
                  <c:v>11469.61362</c:v>
                </c:pt>
                <c:pt idx="1148">
                  <c:v>11480.111720000001</c:v>
                </c:pt>
                <c:pt idx="1149">
                  <c:v>11490.11011</c:v>
                </c:pt>
                <c:pt idx="1150">
                  <c:v>11500.10814</c:v>
                </c:pt>
                <c:pt idx="1151">
                  <c:v>11510.106809999999</c:v>
                </c:pt>
                <c:pt idx="1152">
                  <c:v>11520.1041</c:v>
                </c:pt>
                <c:pt idx="1153">
                  <c:v>11530.10297</c:v>
                </c:pt>
                <c:pt idx="1154">
                  <c:v>11540.101650000001</c:v>
                </c:pt>
                <c:pt idx="1155">
                  <c:v>11550.100399999999</c:v>
                </c:pt>
                <c:pt idx="1156">
                  <c:v>11560.098239999999</c:v>
                </c:pt>
                <c:pt idx="1157">
                  <c:v>11570.597030000001</c:v>
                </c:pt>
                <c:pt idx="1158">
                  <c:v>11579.59556</c:v>
                </c:pt>
                <c:pt idx="1159">
                  <c:v>11589.593800000001</c:v>
                </c:pt>
                <c:pt idx="1160">
                  <c:v>11599.592119999999</c:v>
                </c:pt>
                <c:pt idx="1161">
                  <c:v>11609.59007</c:v>
                </c:pt>
                <c:pt idx="1162">
                  <c:v>11619.588030000001</c:v>
                </c:pt>
                <c:pt idx="1163">
                  <c:v>11629.587320000001</c:v>
                </c:pt>
                <c:pt idx="1164">
                  <c:v>11639.612450000001</c:v>
                </c:pt>
                <c:pt idx="1165">
                  <c:v>11650.08294</c:v>
                </c:pt>
                <c:pt idx="1166">
                  <c:v>11660.081990000001</c:v>
                </c:pt>
                <c:pt idx="1167">
                  <c:v>11670.080840000001</c:v>
                </c:pt>
                <c:pt idx="1168">
                  <c:v>11681.078810000001</c:v>
                </c:pt>
                <c:pt idx="1169">
                  <c:v>11691.077439999999</c:v>
                </c:pt>
                <c:pt idx="1170">
                  <c:v>11701.07566</c:v>
                </c:pt>
                <c:pt idx="1171">
                  <c:v>11711.07367</c:v>
                </c:pt>
                <c:pt idx="1172">
                  <c:v>11721.071110000001</c:v>
                </c:pt>
                <c:pt idx="1173">
                  <c:v>11731.07064</c:v>
                </c:pt>
                <c:pt idx="1174">
                  <c:v>11741.069079999999</c:v>
                </c:pt>
                <c:pt idx="1175">
                  <c:v>11751.067069999999</c:v>
                </c:pt>
                <c:pt idx="1176">
                  <c:v>11761.06516</c:v>
                </c:pt>
                <c:pt idx="1177">
                  <c:v>11771.063179999999</c:v>
                </c:pt>
                <c:pt idx="1178">
                  <c:v>11781.062330000001</c:v>
                </c:pt>
                <c:pt idx="1179">
                  <c:v>11790.060369999999</c:v>
                </c:pt>
                <c:pt idx="1180">
                  <c:v>11800.05942</c:v>
                </c:pt>
                <c:pt idx="1181">
                  <c:v>11810.057650000001</c:v>
                </c:pt>
                <c:pt idx="1182">
                  <c:v>11820.055179999999</c:v>
                </c:pt>
                <c:pt idx="1183">
                  <c:v>11830.05436</c:v>
                </c:pt>
                <c:pt idx="1184">
                  <c:v>11840.05276</c:v>
                </c:pt>
                <c:pt idx="1185">
                  <c:v>11850.05111</c:v>
                </c:pt>
                <c:pt idx="1186">
                  <c:v>11860.048349999999</c:v>
                </c:pt>
                <c:pt idx="1187">
                  <c:v>11870.04768</c:v>
                </c:pt>
                <c:pt idx="1188">
                  <c:v>11880.0465</c:v>
                </c:pt>
                <c:pt idx="1189">
                  <c:v>11891.544239999999</c:v>
                </c:pt>
                <c:pt idx="1190">
                  <c:v>11899.5425</c:v>
                </c:pt>
                <c:pt idx="1191">
                  <c:v>11909.541520000001</c:v>
                </c:pt>
                <c:pt idx="1192">
                  <c:v>11919.53967</c:v>
                </c:pt>
                <c:pt idx="1193">
                  <c:v>11929.53832</c:v>
                </c:pt>
                <c:pt idx="1194">
                  <c:v>11939.53644</c:v>
                </c:pt>
                <c:pt idx="1195">
                  <c:v>11949.534820000001</c:v>
                </c:pt>
                <c:pt idx="1196">
                  <c:v>11959.53227</c:v>
                </c:pt>
                <c:pt idx="1197">
                  <c:v>11969.530409999999</c:v>
                </c:pt>
                <c:pt idx="1198">
                  <c:v>11979.53024</c:v>
                </c:pt>
                <c:pt idx="1199">
                  <c:v>11990.528179999999</c:v>
                </c:pt>
                <c:pt idx="1200">
                  <c:v>11999.526809999999</c:v>
                </c:pt>
                <c:pt idx="1201">
                  <c:v>12009.523939999999</c:v>
                </c:pt>
                <c:pt idx="1202">
                  <c:v>12019.5234</c:v>
                </c:pt>
                <c:pt idx="1203">
                  <c:v>12029.52168</c:v>
                </c:pt>
                <c:pt idx="1204">
                  <c:v>12039.5198</c:v>
                </c:pt>
                <c:pt idx="1205">
                  <c:v>12049.51851</c:v>
                </c:pt>
                <c:pt idx="1206">
                  <c:v>12059.51676</c:v>
                </c:pt>
                <c:pt idx="1207">
                  <c:v>12069.5141</c:v>
                </c:pt>
                <c:pt idx="1208">
                  <c:v>12079.5134</c:v>
                </c:pt>
                <c:pt idx="1209">
                  <c:v>12090.011630000001</c:v>
                </c:pt>
                <c:pt idx="1210">
                  <c:v>12100.510039999999</c:v>
                </c:pt>
                <c:pt idx="1211">
                  <c:v>12110.508379999999</c:v>
                </c:pt>
                <c:pt idx="1212">
                  <c:v>12120.506950000001</c:v>
                </c:pt>
                <c:pt idx="1213">
                  <c:v>12130.50891</c:v>
                </c:pt>
                <c:pt idx="1214">
                  <c:v>12141.003430000001</c:v>
                </c:pt>
                <c:pt idx="1215">
                  <c:v>12151.00092</c:v>
                </c:pt>
                <c:pt idx="1216">
                  <c:v>12160.99986</c:v>
                </c:pt>
                <c:pt idx="1217">
                  <c:v>12170.99777</c:v>
                </c:pt>
                <c:pt idx="1218">
                  <c:v>12180.99667</c:v>
                </c:pt>
                <c:pt idx="1219">
                  <c:v>12190.994839999999</c:v>
                </c:pt>
                <c:pt idx="1220">
                  <c:v>12199.993839999999</c:v>
                </c:pt>
                <c:pt idx="1221">
                  <c:v>12210.49185</c:v>
                </c:pt>
                <c:pt idx="1222">
                  <c:v>12220.49051</c:v>
                </c:pt>
                <c:pt idx="1223">
                  <c:v>12230.48869</c:v>
                </c:pt>
                <c:pt idx="1224">
                  <c:v>12240.486800000001</c:v>
                </c:pt>
                <c:pt idx="1225">
                  <c:v>12250.484829999999</c:v>
                </c:pt>
                <c:pt idx="1226">
                  <c:v>12260.483689999999</c:v>
                </c:pt>
                <c:pt idx="1227">
                  <c:v>12270.48234</c:v>
                </c:pt>
                <c:pt idx="1228">
                  <c:v>12280.47948</c:v>
                </c:pt>
                <c:pt idx="1229">
                  <c:v>12290.47906</c:v>
                </c:pt>
                <c:pt idx="1230">
                  <c:v>12300.477070000001</c:v>
                </c:pt>
                <c:pt idx="1231">
                  <c:v>12309.47478</c:v>
                </c:pt>
                <c:pt idx="1232">
                  <c:v>12319.47423</c:v>
                </c:pt>
                <c:pt idx="1233">
                  <c:v>12329.472460000001</c:v>
                </c:pt>
                <c:pt idx="1234">
                  <c:v>12339.4707</c:v>
                </c:pt>
                <c:pt idx="1235">
                  <c:v>12349.46948</c:v>
                </c:pt>
                <c:pt idx="1236">
                  <c:v>12359.46759</c:v>
                </c:pt>
                <c:pt idx="1237">
                  <c:v>12369.465539999999</c:v>
                </c:pt>
                <c:pt idx="1238">
                  <c:v>12379.4643</c:v>
                </c:pt>
                <c:pt idx="1239">
                  <c:v>12389.46176</c:v>
                </c:pt>
                <c:pt idx="1240">
                  <c:v>12399.461240000001</c:v>
                </c:pt>
                <c:pt idx="1241">
                  <c:v>12409.959580000001</c:v>
                </c:pt>
                <c:pt idx="1242">
                  <c:v>12420.95768</c:v>
                </c:pt>
                <c:pt idx="1243">
                  <c:v>12430.955819999999</c:v>
                </c:pt>
                <c:pt idx="1244">
                  <c:v>12440.95434</c:v>
                </c:pt>
                <c:pt idx="1245">
                  <c:v>12450.952450000001</c:v>
                </c:pt>
                <c:pt idx="1246">
                  <c:v>12460.950430000001</c:v>
                </c:pt>
                <c:pt idx="1247">
                  <c:v>12469.44915</c:v>
                </c:pt>
                <c:pt idx="1248">
                  <c:v>12479.448050000001</c:v>
                </c:pt>
                <c:pt idx="1249">
                  <c:v>12489.44621</c:v>
                </c:pt>
                <c:pt idx="1250">
                  <c:v>12499.443569999999</c:v>
                </c:pt>
                <c:pt idx="1251">
                  <c:v>12510.44297</c:v>
                </c:pt>
                <c:pt idx="1252">
                  <c:v>12519.44138</c:v>
                </c:pt>
                <c:pt idx="1253">
                  <c:v>12529.439759999999</c:v>
                </c:pt>
                <c:pt idx="1254">
                  <c:v>12539.937910000001</c:v>
                </c:pt>
                <c:pt idx="1255">
                  <c:v>12549.93658</c:v>
                </c:pt>
                <c:pt idx="1256">
                  <c:v>12559.934869999999</c:v>
                </c:pt>
                <c:pt idx="1257">
                  <c:v>12569.933139999999</c:v>
                </c:pt>
                <c:pt idx="1258">
                  <c:v>12579.931399999999</c:v>
                </c:pt>
                <c:pt idx="1259">
                  <c:v>12589.92892</c:v>
                </c:pt>
                <c:pt idx="1260">
                  <c:v>12599.92806</c:v>
                </c:pt>
                <c:pt idx="1261">
                  <c:v>12609.92598</c:v>
                </c:pt>
                <c:pt idx="1262">
                  <c:v>12620.92468</c:v>
                </c:pt>
                <c:pt idx="1263">
                  <c:v>12630.92318</c:v>
                </c:pt>
                <c:pt idx="1264">
                  <c:v>12640.921609999999</c:v>
                </c:pt>
                <c:pt idx="1265">
                  <c:v>12650.92001</c:v>
                </c:pt>
                <c:pt idx="1266">
                  <c:v>12660.917219999999</c:v>
                </c:pt>
                <c:pt idx="1267">
                  <c:v>12670.9156</c:v>
                </c:pt>
                <c:pt idx="1268">
                  <c:v>12680.915010000001</c:v>
                </c:pt>
                <c:pt idx="1269">
                  <c:v>12690.91229</c:v>
                </c:pt>
                <c:pt idx="1270">
                  <c:v>12700.91159</c:v>
                </c:pt>
                <c:pt idx="1271">
                  <c:v>12710.91005</c:v>
                </c:pt>
                <c:pt idx="1272">
                  <c:v>12720.90842</c:v>
                </c:pt>
                <c:pt idx="1273">
                  <c:v>12729.406989999999</c:v>
                </c:pt>
                <c:pt idx="1274">
                  <c:v>12739.40438</c:v>
                </c:pt>
                <c:pt idx="1275">
                  <c:v>12749.40357</c:v>
                </c:pt>
                <c:pt idx="1276">
                  <c:v>12759.40185</c:v>
                </c:pt>
                <c:pt idx="1277">
                  <c:v>12769.40062</c:v>
                </c:pt>
                <c:pt idx="1278">
                  <c:v>12779.39885</c:v>
                </c:pt>
                <c:pt idx="1279">
                  <c:v>12789.39732</c:v>
                </c:pt>
                <c:pt idx="1280">
                  <c:v>12799.39529</c:v>
                </c:pt>
                <c:pt idx="1281">
                  <c:v>12809.393899999999</c:v>
                </c:pt>
                <c:pt idx="1282">
                  <c:v>12819.892089999999</c:v>
                </c:pt>
                <c:pt idx="1283">
                  <c:v>12830.893029999999</c:v>
                </c:pt>
                <c:pt idx="1284">
                  <c:v>12839.388940000001</c:v>
                </c:pt>
                <c:pt idx="1285">
                  <c:v>12849.387290000001</c:v>
                </c:pt>
                <c:pt idx="1286">
                  <c:v>12859.38528</c:v>
                </c:pt>
                <c:pt idx="1287">
                  <c:v>12869.383970000001</c:v>
                </c:pt>
                <c:pt idx="1288">
                  <c:v>12879.38161</c:v>
                </c:pt>
                <c:pt idx="1289">
                  <c:v>12889.37977</c:v>
                </c:pt>
                <c:pt idx="1290">
                  <c:v>12899.37925</c:v>
                </c:pt>
                <c:pt idx="1291">
                  <c:v>12909.376560000001</c:v>
                </c:pt>
                <c:pt idx="1292">
                  <c:v>12919.87573</c:v>
                </c:pt>
                <c:pt idx="1293">
                  <c:v>12930.37413</c:v>
                </c:pt>
                <c:pt idx="1294">
                  <c:v>12939.372740000001</c:v>
                </c:pt>
                <c:pt idx="1295">
                  <c:v>12949.37098</c:v>
                </c:pt>
                <c:pt idx="1296">
                  <c:v>12960.36911</c:v>
                </c:pt>
                <c:pt idx="1297">
                  <c:v>12970.36731</c:v>
                </c:pt>
                <c:pt idx="1298">
                  <c:v>12980.36887</c:v>
                </c:pt>
                <c:pt idx="1299">
                  <c:v>12990.364149999999</c:v>
                </c:pt>
                <c:pt idx="1300">
                  <c:v>13000.36152</c:v>
                </c:pt>
                <c:pt idx="1301">
                  <c:v>13010.36074</c:v>
                </c:pt>
                <c:pt idx="1302">
                  <c:v>13020.359420000001</c:v>
                </c:pt>
                <c:pt idx="1303">
                  <c:v>13030.357319999999</c:v>
                </c:pt>
                <c:pt idx="1304">
                  <c:v>13041.355729999999</c:v>
                </c:pt>
                <c:pt idx="1305">
                  <c:v>13049.35471</c:v>
                </c:pt>
                <c:pt idx="1306">
                  <c:v>13059.35202</c:v>
                </c:pt>
                <c:pt idx="1307">
                  <c:v>13069.351060000001</c:v>
                </c:pt>
                <c:pt idx="1308">
                  <c:v>13079.34952</c:v>
                </c:pt>
                <c:pt idx="1309">
                  <c:v>13089.34814</c:v>
                </c:pt>
                <c:pt idx="1310">
                  <c:v>13099.34534</c:v>
                </c:pt>
                <c:pt idx="1311">
                  <c:v>13109.344450000001</c:v>
                </c:pt>
                <c:pt idx="1312">
                  <c:v>13119.342339999999</c:v>
                </c:pt>
                <c:pt idx="1313">
                  <c:v>13129.34173</c:v>
                </c:pt>
                <c:pt idx="1314">
                  <c:v>13139.33963</c:v>
                </c:pt>
                <c:pt idx="1315">
                  <c:v>13149.838030000001</c:v>
                </c:pt>
                <c:pt idx="1316">
                  <c:v>13159.836590000001</c:v>
                </c:pt>
                <c:pt idx="1317">
                  <c:v>13169.83476</c:v>
                </c:pt>
                <c:pt idx="1318">
                  <c:v>13179.83209</c:v>
                </c:pt>
                <c:pt idx="1319">
                  <c:v>13189.83049</c:v>
                </c:pt>
                <c:pt idx="1320">
                  <c:v>13199.82984</c:v>
                </c:pt>
                <c:pt idx="1321">
                  <c:v>13209.836380000001</c:v>
                </c:pt>
                <c:pt idx="1322">
                  <c:v>13220.32645</c:v>
                </c:pt>
                <c:pt idx="1323">
                  <c:v>13230.32511</c:v>
                </c:pt>
                <c:pt idx="1324">
                  <c:v>13240.82307</c:v>
                </c:pt>
                <c:pt idx="1325">
                  <c:v>13249.821749999999</c:v>
                </c:pt>
                <c:pt idx="1326">
                  <c:v>13259.81976</c:v>
                </c:pt>
                <c:pt idx="1327">
                  <c:v>13269.818219999999</c:v>
                </c:pt>
                <c:pt idx="1328">
                  <c:v>13279.81696</c:v>
                </c:pt>
                <c:pt idx="1329">
                  <c:v>13289.8148</c:v>
                </c:pt>
                <c:pt idx="1330">
                  <c:v>13299.813480000001</c:v>
                </c:pt>
                <c:pt idx="1331">
                  <c:v>13309.81098</c:v>
                </c:pt>
                <c:pt idx="1332">
                  <c:v>13319.81018</c:v>
                </c:pt>
                <c:pt idx="1333">
                  <c:v>13329.80834</c:v>
                </c:pt>
                <c:pt idx="1334">
                  <c:v>13339.806060000001</c:v>
                </c:pt>
                <c:pt idx="1335">
                  <c:v>13349.805539999999</c:v>
                </c:pt>
                <c:pt idx="1336">
                  <c:v>13360.3037</c:v>
                </c:pt>
                <c:pt idx="1337">
                  <c:v>13370.800800000001</c:v>
                </c:pt>
                <c:pt idx="1338">
                  <c:v>13380.800219999999</c:v>
                </c:pt>
                <c:pt idx="1339">
                  <c:v>13390.79844</c:v>
                </c:pt>
                <c:pt idx="1340">
                  <c:v>13400.796560000001</c:v>
                </c:pt>
                <c:pt idx="1341">
                  <c:v>13410.79544</c:v>
                </c:pt>
                <c:pt idx="1342">
                  <c:v>13420.793890000001</c:v>
                </c:pt>
                <c:pt idx="1343">
                  <c:v>13430.791139999999</c:v>
                </c:pt>
                <c:pt idx="1344">
                  <c:v>13440.7906</c:v>
                </c:pt>
                <c:pt idx="1345">
                  <c:v>13449.28875</c:v>
                </c:pt>
                <c:pt idx="1346">
                  <c:v>13460.28717</c:v>
                </c:pt>
                <c:pt idx="1347">
                  <c:v>13470.28564</c:v>
                </c:pt>
                <c:pt idx="1348">
                  <c:v>13480.28397</c:v>
                </c:pt>
                <c:pt idx="1349">
                  <c:v>13490.2822</c:v>
                </c:pt>
                <c:pt idx="1350">
                  <c:v>13500.28062</c:v>
                </c:pt>
                <c:pt idx="1351">
                  <c:v>13510.278990000001</c:v>
                </c:pt>
                <c:pt idx="1352">
                  <c:v>13520.27727</c:v>
                </c:pt>
                <c:pt idx="1353">
                  <c:v>13530.274670000001</c:v>
                </c:pt>
                <c:pt idx="1354">
                  <c:v>13540.274079999999</c:v>
                </c:pt>
                <c:pt idx="1355">
                  <c:v>13551.272059999999</c:v>
                </c:pt>
                <c:pt idx="1356">
                  <c:v>13559.271199999999</c:v>
                </c:pt>
                <c:pt idx="1357">
                  <c:v>13569.768239999999</c:v>
                </c:pt>
                <c:pt idx="1358">
                  <c:v>13579.767599999999</c:v>
                </c:pt>
                <c:pt idx="1359">
                  <c:v>13589.7655</c:v>
                </c:pt>
                <c:pt idx="1360">
                  <c:v>13599.764440000001</c:v>
                </c:pt>
                <c:pt idx="1361">
                  <c:v>13609.76275</c:v>
                </c:pt>
                <c:pt idx="1362">
                  <c:v>13619.760679999999</c:v>
                </c:pt>
                <c:pt idx="1363">
                  <c:v>13629.75921</c:v>
                </c:pt>
                <c:pt idx="1364">
                  <c:v>13639.75705</c:v>
                </c:pt>
                <c:pt idx="1365">
                  <c:v>13649.75628</c:v>
                </c:pt>
                <c:pt idx="1366">
                  <c:v>13660.754349999999</c:v>
                </c:pt>
                <c:pt idx="1367">
                  <c:v>13670.252210000001</c:v>
                </c:pt>
                <c:pt idx="1368">
                  <c:v>13680.25121</c:v>
                </c:pt>
                <c:pt idx="1369">
                  <c:v>13690.249159999999</c:v>
                </c:pt>
                <c:pt idx="1370">
                  <c:v>13700.24761</c:v>
                </c:pt>
                <c:pt idx="1371">
                  <c:v>13710.245709999999</c:v>
                </c:pt>
                <c:pt idx="1372">
                  <c:v>13720.244189999999</c:v>
                </c:pt>
                <c:pt idx="1373">
                  <c:v>13730.24201</c:v>
                </c:pt>
                <c:pt idx="1374">
                  <c:v>13740.2415</c:v>
                </c:pt>
                <c:pt idx="1375">
                  <c:v>13750.239809999999</c:v>
                </c:pt>
                <c:pt idx="1376">
                  <c:v>13760.238369999999</c:v>
                </c:pt>
                <c:pt idx="1377">
                  <c:v>13769.736000000001</c:v>
                </c:pt>
                <c:pt idx="1378">
                  <c:v>13779.734700000001</c:v>
                </c:pt>
                <c:pt idx="1379">
                  <c:v>13789.732470000001</c:v>
                </c:pt>
                <c:pt idx="1380">
                  <c:v>13799.731610000001</c:v>
                </c:pt>
                <c:pt idx="1381">
                  <c:v>13809.72997</c:v>
                </c:pt>
                <c:pt idx="1382">
                  <c:v>13819.727199999999</c:v>
                </c:pt>
                <c:pt idx="1383">
                  <c:v>13829.72661</c:v>
                </c:pt>
                <c:pt idx="1384">
                  <c:v>13839.725119999999</c:v>
                </c:pt>
                <c:pt idx="1385">
                  <c:v>13849.723190000001</c:v>
                </c:pt>
                <c:pt idx="1386">
                  <c:v>13859.72186</c:v>
                </c:pt>
                <c:pt idx="1387">
                  <c:v>13870.22012</c:v>
                </c:pt>
                <c:pt idx="1388">
                  <c:v>13880.717269999999</c:v>
                </c:pt>
                <c:pt idx="1389">
                  <c:v>13890.716829999999</c:v>
                </c:pt>
                <c:pt idx="1390">
                  <c:v>13900.71537</c:v>
                </c:pt>
                <c:pt idx="1391">
                  <c:v>13910.71336</c:v>
                </c:pt>
                <c:pt idx="1392">
                  <c:v>13920.711719999999</c:v>
                </c:pt>
                <c:pt idx="1393">
                  <c:v>13930.71046</c:v>
                </c:pt>
                <c:pt idx="1394">
                  <c:v>13940.707410000001</c:v>
                </c:pt>
                <c:pt idx="1395">
                  <c:v>13950.71132</c:v>
                </c:pt>
                <c:pt idx="1396">
                  <c:v>13960.705449999999</c:v>
                </c:pt>
                <c:pt idx="1397">
                  <c:v>13971.203030000001</c:v>
                </c:pt>
                <c:pt idx="1398">
                  <c:v>13980.201139999999</c:v>
                </c:pt>
                <c:pt idx="1399">
                  <c:v>13990.20033</c:v>
                </c:pt>
                <c:pt idx="1400">
                  <c:v>14000.19867</c:v>
                </c:pt>
                <c:pt idx="1401">
                  <c:v>14010.19673</c:v>
                </c:pt>
                <c:pt idx="1402">
                  <c:v>14020.19548</c:v>
                </c:pt>
                <c:pt idx="1403">
                  <c:v>14030.19282</c:v>
                </c:pt>
                <c:pt idx="1404">
                  <c:v>14040.19117</c:v>
                </c:pt>
                <c:pt idx="1405">
                  <c:v>14050.189609999999</c:v>
                </c:pt>
                <c:pt idx="1406">
                  <c:v>14060.188819999999</c:v>
                </c:pt>
                <c:pt idx="1407">
                  <c:v>14070.187159999999</c:v>
                </c:pt>
                <c:pt idx="1408">
                  <c:v>14079.18585</c:v>
                </c:pt>
                <c:pt idx="1409">
                  <c:v>14089.686089999999</c:v>
                </c:pt>
                <c:pt idx="1410">
                  <c:v>14100.18233</c:v>
                </c:pt>
                <c:pt idx="1411">
                  <c:v>14110.680420000001</c:v>
                </c:pt>
                <c:pt idx="1412">
                  <c:v>14120.67915</c:v>
                </c:pt>
                <c:pt idx="1413">
                  <c:v>14130.67735</c:v>
                </c:pt>
                <c:pt idx="1414">
                  <c:v>14140.67476</c:v>
                </c:pt>
                <c:pt idx="1415">
                  <c:v>14150.67402</c:v>
                </c:pt>
                <c:pt idx="1416">
                  <c:v>14160.67215</c:v>
                </c:pt>
                <c:pt idx="1417">
                  <c:v>14170.67079</c:v>
                </c:pt>
                <c:pt idx="1418">
                  <c:v>14181.16892</c:v>
                </c:pt>
                <c:pt idx="1419">
                  <c:v>14190.16757</c:v>
                </c:pt>
                <c:pt idx="1420">
                  <c:v>14200.16502</c:v>
                </c:pt>
                <c:pt idx="1421">
                  <c:v>14210.16401</c:v>
                </c:pt>
                <c:pt idx="1422">
                  <c:v>14220.16171</c:v>
                </c:pt>
                <c:pt idx="1423">
                  <c:v>14230.66022</c:v>
                </c:pt>
                <c:pt idx="1424">
                  <c:v>14240.65942</c:v>
                </c:pt>
                <c:pt idx="1425">
                  <c:v>14250.657709999999</c:v>
                </c:pt>
                <c:pt idx="1426">
                  <c:v>14260.65494</c:v>
                </c:pt>
                <c:pt idx="1427">
                  <c:v>14270.654210000001</c:v>
                </c:pt>
                <c:pt idx="1428">
                  <c:v>14280.652910000001</c:v>
                </c:pt>
                <c:pt idx="1429">
                  <c:v>14289.65149</c:v>
                </c:pt>
                <c:pt idx="1430">
                  <c:v>14300.149460000001</c:v>
                </c:pt>
                <c:pt idx="1431">
                  <c:v>14310.14796</c:v>
                </c:pt>
                <c:pt idx="1432">
                  <c:v>14320.146269999999</c:v>
                </c:pt>
                <c:pt idx="1433">
                  <c:v>14330.644480000001</c:v>
                </c:pt>
                <c:pt idx="1434">
                  <c:v>14340.643249999999</c:v>
                </c:pt>
                <c:pt idx="1435">
                  <c:v>14350.64126</c:v>
                </c:pt>
                <c:pt idx="1436">
                  <c:v>14359.13927</c:v>
                </c:pt>
                <c:pt idx="1437">
                  <c:v>14369.13802</c:v>
                </c:pt>
                <c:pt idx="1438">
                  <c:v>14379.136710000001</c:v>
                </c:pt>
                <c:pt idx="1439">
                  <c:v>14389.135389999999</c:v>
                </c:pt>
                <c:pt idx="1440">
                  <c:v>14400.133309999999</c:v>
                </c:pt>
                <c:pt idx="1441">
                  <c:v>14410.130499999999</c:v>
                </c:pt>
                <c:pt idx="1442">
                  <c:v>14420.12995</c:v>
                </c:pt>
                <c:pt idx="1443">
                  <c:v>14430.1283</c:v>
                </c:pt>
                <c:pt idx="1444">
                  <c:v>14440.126480000001</c:v>
                </c:pt>
                <c:pt idx="1445">
                  <c:v>14450.125040000001</c:v>
                </c:pt>
                <c:pt idx="1446">
                  <c:v>14460.123369999999</c:v>
                </c:pt>
                <c:pt idx="1447">
                  <c:v>14470.120800000001</c:v>
                </c:pt>
                <c:pt idx="1448">
                  <c:v>14480.119860000001</c:v>
                </c:pt>
                <c:pt idx="1449">
                  <c:v>14490.118490000001</c:v>
                </c:pt>
                <c:pt idx="1450">
                  <c:v>14499.11692</c:v>
                </c:pt>
                <c:pt idx="1451">
                  <c:v>14509.11441</c:v>
                </c:pt>
                <c:pt idx="1452">
                  <c:v>14519.113789999999</c:v>
                </c:pt>
                <c:pt idx="1453">
                  <c:v>14529.116679999999</c:v>
                </c:pt>
                <c:pt idx="1454">
                  <c:v>14540.11008</c:v>
                </c:pt>
                <c:pt idx="1455">
                  <c:v>14550.1086</c:v>
                </c:pt>
                <c:pt idx="1456">
                  <c:v>14560.10692</c:v>
                </c:pt>
                <c:pt idx="1457">
                  <c:v>14570.105229999999</c:v>
                </c:pt>
                <c:pt idx="1458">
                  <c:v>14580.10266</c:v>
                </c:pt>
                <c:pt idx="1459">
                  <c:v>14590.111989999999</c:v>
                </c:pt>
                <c:pt idx="1460">
                  <c:v>14600.600710000001</c:v>
                </c:pt>
                <c:pt idx="1461">
                  <c:v>14609.599</c:v>
                </c:pt>
                <c:pt idx="1462">
                  <c:v>14619.59729</c:v>
                </c:pt>
                <c:pt idx="1463">
                  <c:v>14629.59585</c:v>
                </c:pt>
                <c:pt idx="1464">
                  <c:v>14639.593940000001</c:v>
                </c:pt>
                <c:pt idx="1465">
                  <c:v>14649.5918</c:v>
                </c:pt>
                <c:pt idx="1466">
                  <c:v>14659.59067</c:v>
                </c:pt>
                <c:pt idx="1467">
                  <c:v>14669.589250000001</c:v>
                </c:pt>
                <c:pt idx="1468">
                  <c:v>14679.58668</c:v>
                </c:pt>
                <c:pt idx="1469">
                  <c:v>14689.585510000001</c:v>
                </c:pt>
                <c:pt idx="1470">
                  <c:v>14699.58345</c:v>
                </c:pt>
                <c:pt idx="1471">
                  <c:v>14710.582280000001</c:v>
                </c:pt>
                <c:pt idx="1472">
                  <c:v>14720.58016</c:v>
                </c:pt>
                <c:pt idx="1473">
                  <c:v>14730.57912</c:v>
                </c:pt>
                <c:pt idx="1474">
                  <c:v>14740.57645</c:v>
                </c:pt>
                <c:pt idx="1475">
                  <c:v>14750.57467</c:v>
                </c:pt>
                <c:pt idx="1476">
                  <c:v>14760.573899999999</c:v>
                </c:pt>
                <c:pt idx="1477">
                  <c:v>14769.072560000001</c:v>
                </c:pt>
                <c:pt idx="1478">
                  <c:v>14779.070890000001</c:v>
                </c:pt>
                <c:pt idx="1479">
                  <c:v>14789.06847</c:v>
                </c:pt>
                <c:pt idx="1480">
                  <c:v>14799.06753</c:v>
                </c:pt>
                <c:pt idx="1481">
                  <c:v>14810.06612</c:v>
                </c:pt>
                <c:pt idx="1482">
                  <c:v>14819.064839999999</c:v>
                </c:pt>
                <c:pt idx="1483">
                  <c:v>14829.06287</c:v>
                </c:pt>
                <c:pt idx="1484">
                  <c:v>14839.060649999999</c:v>
                </c:pt>
                <c:pt idx="1485">
                  <c:v>14849.058489999999</c:v>
                </c:pt>
                <c:pt idx="1486">
                  <c:v>14859.058220000001</c:v>
                </c:pt>
                <c:pt idx="1487">
                  <c:v>14869.05622</c:v>
                </c:pt>
                <c:pt idx="1488">
                  <c:v>14879.057919999999</c:v>
                </c:pt>
                <c:pt idx="1489">
                  <c:v>14889.05334</c:v>
                </c:pt>
                <c:pt idx="1490">
                  <c:v>14899.0514</c:v>
                </c:pt>
                <c:pt idx="1491">
                  <c:v>14909.5499</c:v>
                </c:pt>
                <c:pt idx="1492">
                  <c:v>14920.54675</c:v>
                </c:pt>
                <c:pt idx="1493">
                  <c:v>14930.54515</c:v>
                </c:pt>
                <c:pt idx="1494">
                  <c:v>14940.5448</c:v>
                </c:pt>
                <c:pt idx="1495">
                  <c:v>14950.542460000001</c:v>
                </c:pt>
                <c:pt idx="1496">
                  <c:v>14960.541370000001</c:v>
                </c:pt>
                <c:pt idx="1497">
                  <c:v>14970.53968</c:v>
                </c:pt>
                <c:pt idx="1498">
                  <c:v>14980.538210000001</c:v>
                </c:pt>
                <c:pt idx="1499">
                  <c:v>14990.53592</c:v>
                </c:pt>
                <c:pt idx="1500">
                  <c:v>15000.53457</c:v>
                </c:pt>
                <c:pt idx="1501">
                  <c:v>15010.53328</c:v>
                </c:pt>
                <c:pt idx="1502">
                  <c:v>15019.030839999999</c:v>
                </c:pt>
                <c:pt idx="1503">
                  <c:v>15029.52903</c:v>
                </c:pt>
                <c:pt idx="1504">
                  <c:v>15039.52821</c:v>
                </c:pt>
                <c:pt idx="1505">
                  <c:v>15049.52622</c:v>
                </c:pt>
                <c:pt idx="1506">
                  <c:v>15059.525299999999</c:v>
                </c:pt>
                <c:pt idx="1507">
                  <c:v>15069.52355</c:v>
                </c:pt>
                <c:pt idx="1508">
                  <c:v>15079.522010000001</c:v>
                </c:pt>
                <c:pt idx="1509">
                  <c:v>15089.519560000001</c:v>
                </c:pt>
                <c:pt idx="1510">
                  <c:v>15099.51849</c:v>
                </c:pt>
                <c:pt idx="1511">
                  <c:v>15109.517229999999</c:v>
                </c:pt>
                <c:pt idx="1512">
                  <c:v>15119.51505</c:v>
                </c:pt>
                <c:pt idx="1513">
                  <c:v>15130.01268</c:v>
                </c:pt>
                <c:pt idx="1514">
                  <c:v>15140.01136</c:v>
                </c:pt>
                <c:pt idx="1515">
                  <c:v>15150.0103</c:v>
                </c:pt>
                <c:pt idx="1516">
                  <c:v>15160.00863</c:v>
                </c:pt>
                <c:pt idx="1517">
                  <c:v>15170.007170000001</c:v>
                </c:pt>
                <c:pt idx="1518">
                  <c:v>15180.00441</c:v>
                </c:pt>
                <c:pt idx="1519">
                  <c:v>15190.004150000001</c:v>
                </c:pt>
                <c:pt idx="1520">
                  <c:v>15200.00207</c:v>
                </c:pt>
                <c:pt idx="1521">
                  <c:v>15210.0002</c:v>
                </c:pt>
                <c:pt idx="1522">
                  <c:v>15219.999100000001</c:v>
                </c:pt>
                <c:pt idx="1523">
                  <c:v>15228.99768</c:v>
                </c:pt>
                <c:pt idx="1524">
                  <c:v>15239.49581</c:v>
                </c:pt>
                <c:pt idx="1525">
                  <c:v>15249.49416</c:v>
                </c:pt>
                <c:pt idx="1526">
                  <c:v>15259.49237</c:v>
                </c:pt>
                <c:pt idx="1527">
                  <c:v>15269.490739999999</c:v>
                </c:pt>
                <c:pt idx="1528">
                  <c:v>15279.4882</c:v>
                </c:pt>
                <c:pt idx="1529">
                  <c:v>15289.48704</c:v>
                </c:pt>
                <c:pt idx="1530">
                  <c:v>15299.4858</c:v>
                </c:pt>
                <c:pt idx="1531">
                  <c:v>15309.484630000001</c:v>
                </c:pt>
                <c:pt idx="1532">
                  <c:v>15319.48265</c:v>
                </c:pt>
                <c:pt idx="1533">
                  <c:v>15329.981100000001</c:v>
                </c:pt>
                <c:pt idx="1534">
                  <c:v>15338.979310000001</c:v>
                </c:pt>
                <c:pt idx="1535">
                  <c:v>15348.97775</c:v>
                </c:pt>
                <c:pt idx="1536">
                  <c:v>15358.97509</c:v>
                </c:pt>
                <c:pt idx="1537">
                  <c:v>15368.97459</c:v>
                </c:pt>
                <c:pt idx="1538">
                  <c:v>15378.972900000001</c:v>
                </c:pt>
                <c:pt idx="1539">
                  <c:v>15388.971310000001</c:v>
                </c:pt>
                <c:pt idx="1540">
                  <c:v>15398.96954</c:v>
                </c:pt>
                <c:pt idx="1541">
                  <c:v>15408.96775</c:v>
                </c:pt>
                <c:pt idx="1542">
                  <c:v>15418.965190000001</c:v>
                </c:pt>
                <c:pt idx="1543">
                  <c:v>15428.963760000001</c:v>
                </c:pt>
                <c:pt idx="1544">
                  <c:v>15439.9632</c:v>
                </c:pt>
                <c:pt idx="1545">
                  <c:v>15450.461370000001</c:v>
                </c:pt>
                <c:pt idx="1546">
                  <c:v>15460.45961</c:v>
                </c:pt>
                <c:pt idx="1547">
                  <c:v>15470.457770000001</c:v>
                </c:pt>
                <c:pt idx="1548">
                  <c:v>15480.45631</c:v>
                </c:pt>
                <c:pt idx="1549">
                  <c:v>15490.454180000001</c:v>
                </c:pt>
                <c:pt idx="1550">
                  <c:v>15500.451870000001</c:v>
                </c:pt>
                <c:pt idx="1551">
                  <c:v>15510.4514</c:v>
                </c:pt>
                <c:pt idx="1552">
                  <c:v>15520.44976</c:v>
                </c:pt>
                <c:pt idx="1553">
                  <c:v>15530.44714</c:v>
                </c:pt>
                <c:pt idx="1554">
                  <c:v>15540.446529999999</c:v>
                </c:pt>
                <c:pt idx="1555">
                  <c:v>15549.444810000001</c:v>
                </c:pt>
                <c:pt idx="1556">
                  <c:v>15559.442220000001</c:v>
                </c:pt>
                <c:pt idx="1557">
                  <c:v>15569.44167</c:v>
                </c:pt>
                <c:pt idx="1558">
                  <c:v>15579.440039999999</c:v>
                </c:pt>
                <c:pt idx="1559">
                  <c:v>15589.43794</c:v>
                </c:pt>
                <c:pt idx="1560">
                  <c:v>15599.436589999999</c:v>
                </c:pt>
                <c:pt idx="1561">
                  <c:v>15609.435359999999</c:v>
                </c:pt>
                <c:pt idx="1562">
                  <c:v>15619.432409999999</c:v>
                </c:pt>
                <c:pt idx="1563">
                  <c:v>15629.4316</c:v>
                </c:pt>
                <c:pt idx="1564">
                  <c:v>15640.43007</c:v>
                </c:pt>
                <c:pt idx="1565">
                  <c:v>15649.42821</c:v>
                </c:pt>
                <c:pt idx="1566">
                  <c:v>15659.426890000001</c:v>
                </c:pt>
                <c:pt idx="1567">
                  <c:v>15669.424279999999</c:v>
                </c:pt>
                <c:pt idx="1568">
                  <c:v>15679.42337</c:v>
                </c:pt>
                <c:pt idx="1569">
                  <c:v>15689.421</c:v>
                </c:pt>
                <c:pt idx="1570">
                  <c:v>15699.420690000001</c:v>
                </c:pt>
                <c:pt idx="1571">
                  <c:v>15709.41856</c:v>
                </c:pt>
                <c:pt idx="1572">
                  <c:v>15719.417090000001</c:v>
                </c:pt>
                <c:pt idx="1573">
                  <c:v>15729.414510000001</c:v>
                </c:pt>
                <c:pt idx="1574">
                  <c:v>15739.41397</c:v>
                </c:pt>
                <c:pt idx="1575">
                  <c:v>15749.412189999999</c:v>
                </c:pt>
                <c:pt idx="1576">
                  <c:v>15760.410540000001</c:v>
                </c:pt>
                <c:pt idx="1577">
                  <c:v>15770.408240000001</c:v>
                </c:pt>
                <c:pt idx="1578">
                  <c:v>15780.40655</c:v>
                </c:pt>
                <c:pt idx="1579">
                  <c:v>15790.4056</c:v>
                </c:pt>
                <c:pt idx="1580">
                  <c:v>15800.40394</c:v>
                </c:pt>
                <c:pt idx="1581">
                  <c:v>15810.40166</c:v>
                </c:pt>
                <c:pt idx="1582">
                  <c:v>15820.40055</c:v>
                </c:pt>
                <c:pt idx="1583">
                  <c:v>15830.398880000001</c:v>
                </c:pt>
                <c:pt idx="1584">
                  <c:v>15840.39717</c:v>
                </c:pt>
                <c:pt idx="1585">
                  <c:v>15848.896059999999</c:v>
                </c:pt>
                <c:pt idx="1586">
                  <c:v>15859.398569999999</c:v>
                </c:pt>
                <c:pt idx="1587">
                  <c:v>15870.393899999999</c:v>
                </c:pt>
                <c:pt idx="1588">
                  <c:v>15878.891019999999</c:v>
                </c:pt>
                <c:pt idx="1589">
                  <c:v>15888.88925</c:v>
                </c:pt>
                <c:pt idx="1590">
                  <c:v>15898.88768</c:v>
                </c:pt>
                <c:pt idx="1591">
                  <c:v>15908.886200000001</c:v>
                </c:pt>
                <c:pt idx="1592">
                  <c:v>15918.883400000001</c:v>
                </c:pt>
                <c:pt idx="1593">
                  <c:v>15928.882680000001</c:v>
                </c:pt>
                <c:pt idx="1594">
                  <c:v>15938.88013</c:v>
                </c:pt>
                <c:pt idx="1595">
                  <c:v>15948.87948</c:v>
                </c:pt>
                <c:pt idx="1596">
                  <c:v>15959.37779</c:v>
                </c:pt>
                <c:pt idx="1597">
                  <c:v>15970.37492</c:v>
                </c:pt>
                <c:pt idx="1598">
                  <c:v>15980.37393</c:v>
                </c:pt>
                <c:pt idx="1599">
                  <c:v>15990.37262</c:v>
                </c:pt>
                <c:pt idx="1600">
                  <c:v>16000.3712</c:v>
                </c:pt>
                <c:pt idx="1601">
                  <c:v>16010.36973</c:v>
                </c:pt>
                <c:pt idx="1602">
                  <c:v>16020.36678</c:v>
                </c:pt>
                <c:pt idx="1603">
                  <c:v>16030.366260000001</c:v>
                </c:pt>
                <c:pt idx="1604">
                  <c:v>16040.363530000001</c:v>
                </c:pt>
                <c:pt idx="1605">
                  <c:v>16050.36297</c:v>
                </c:pt>
                <c:pt idx="1606">
                  <c:v>16060.861339999999</c:v>
                </c:pt>
                <c:pt idx="1607">
                  <c:v>16069.8598</c:v>
                </c:pt>
                <c:pt idx="1608">
                  <c:v>16079.858</c:v>
                </c:pt>
                <c:pt idx="1609">
                  <c:v>16089.85644</c:v>
                </c:pt>
                <c:pt idx="1610">
                  <c:v>16099.853800000001</c:v>
                </c:pt>
                <c:pt idx="1611">
                  <c:v>16110.353160000001</c:v>
                </c:pt>
                <c:pt idx="1612">
                  <c:v>16120.350420000001</c:v>
                </c:pt>
                <c:pt idx="1613">
                  <c:v>16130.34967</c:v>
                </c:pt>
                <c:pt idx="1614">
                  <c:v>16140.3483</c:v>
                </c:pt>
                <c:pt idx="1615">
                  <c:v>16150.346439999999</c:v>
                </c:pt>
                <c:pt idx="1616">
                  <c:v>16160.348470000001</c:v>
                </c:pt>
                <c:pt idx="1617">
                  <c:v>16169.34361</c:v>
                </c:pt>
                <c:pt idx="1618">
                  <c:v>16179.84144</c:v>
                </c:pt>
                <c:pt idx="1619">
                  <c:v>16189.839980000001</c:v>
                </c:pt>
                <c:pt idx="1620">
                  <c:v>16199.83844</c:v>
                </c:pt>
                <c:pt idx="1621">
                  <c:v>16209.837020000001</c:v>
                </c:pt>
                <c:pt idx="1622">
                  <c:v>16219.83409</c:v>
                </c:pt>
                <c:pt idx="1623">
                  <c:v>16229.841969999999</c:v>
                </c:pt>
                <c:pt idx="1624">
                  <c:v>16240.3318</c:v>
                </c:pt>
                <c:pt idx="1625">
                  <c:v>16250.32994</c:v>
                </c:pt>
                <c:pt idx="1626">
                  <c:v>16260.328680000001</c:v>
                </c:pt>
                <c:pt idx="1627">
                  <c:v>16270.32712</c:v>
                </c:pt>
                <c:pt idx="1628">
                  <c:v>16279.325339999999</c:v>
                </c:pt>
                <c:pt idx="1629">
                  <c:v>16289.32359</c:v>
                </c:pt>
                <c:pt idx="1630">
                  <c:v>16299.32206</c:v>
                </c:pt>
                <c:pt idx="1631">
                  <c:v>16309.32029</c:v>
                </c:pt>
                <c:pt idx="1632">
                  <c:v>16319.318799999999</c:v>
                </c:pt>
                <c:pt idx="1633">
                  <c:v>16329.31625</c:v>
                </c:pt>
                <c:pt idx="1634">
                  <c:v>16339.31567</c:v>
                </c:pt>
                <c:pt idx="1635">
                  <c:v>16349.31314</c:v>
                </c:pt>
                <c:pt idx="1636">
                  <c:v>16359.311830000001</c:v>
                </c:pt>
                <c:pt idx="1637">
                  <c:v>16369.310380000001</c:v>
                </c:pt>
                <c:pt idx="1638">
                  <c:v>16380.30874</c:v>
                </c:pt>
                <c:pt idx="1639">
                  <c:v>16390.310310000001</c:v>
                </c:pt>
                <c:pt idx="1640">
                  <c:v>16400.80501</c:v>
                </c:pt>
                <c:pt idx="1641">
                  <c:v>16410.803970000001</c:v>
                </c:pt>
                <c:pt idx="1642">
                  <c:v>16420.80197</c:v>
                </c:pt>
                <c:pt idx="1643">
                  <c:v>16428.800670000001</c:v>
                </c:pt>
                <c:pt idx="1644">
                  <c:v>16440.798920000001</c:v>
                </c:pt>
                <c:pt idx="1645">
                  <c:v>16450.796320000001</c:v>
                </c:pt>
                <c:pt idx="1646">
                  <c:v>16460.795610000001</c:v>
                </c:pt>
                <c:pt idx="1647">
                  <c:v>16470.79406</c:v>
                </c:pt>
                <c:pt idx="1648">
                  <c:v>16480.792359999999</c:v>
                </c:pt>
                <c:pt idx="1649">
                  <c:v>16489.290110000002</c:v>
                </c:pt>
                <c:pt idx="1650">
                  <c:v>16499.28847</c:v>
                </c:pt>
                <c:pt idx="1651">
                  <c:v>16509.287639999999</c:v>
                </c:pt>
                <c:pt idx="1652">
                  <c:v>16519.285970000001</c:v>
                </c:pt>
                <c:pt idx="1653">
                  <c:v>16529.284449999999</c:v>
                </c:pt>
                <c:pt idx="1654">
                  <c:v>16539.281760000002</c:v>
                </c:pt>
                <c:pt idx="1655">
                  <c:v>16549.281230000001</c:v>
                </c:pt>
                <c:pt idx="1656">
                  <c:v>16559.278470000001</c:v>
                </c:pt>
                <c:pt idx="1657">
                  <c:v>16569.2772</c:v>
                </c:pt>
                <c:pt idx="1658">
                  <c:v>16579.276470000001</c:v>
                </c:pt>
                <c:pt idx="1659">
                  <c:v>16590.773969999998</c:v>
                </c:pt>
                <c:pt idx="1660">
                  <c:v>16600.77176</c:v>
                </c:pt>
                <c:pt idx="1661">
                  <c:v>16610.771049999999</c:v>
                </c:pt>
                <c:pt idx="1662">
                  <c:v>16620.769270000001</c:v>
                </c:pt>
                <c:pt idx="1663">
                  <c:v>16630.767459999999</c:v>
                </c:pt>
                <c:pt idx="1664">
                  <c:v>16640.766060000002</c:v>
                </c:pt>
                <c:pt idx="1665">
                  <c:v>16650.764439999999</c:v>
                </c:pt>
                <c:pt idx="1666">
                  <c:v>16660.762470000001</c:v>
                </c:pt>
                <c:pt idx="1667">
                  <c:v>16670.761170000002</c:v>
                </c:pt>
                <c:pt idx="1668">
                  <c:v>16680.758809999999</c:v>
                </c:pt>
                <c:pt idx="1669">
                  <c:v>16689.258330000001</c:v>
                </c:pt>
                <c:pt idx="1670">
                  <c:v>16700.256369999999</c:v>
                </c:pt>
                <c:pt idx="1671">
                  <c:v>16710.253769999999</c:v>
                </c:pt>
                <c:pt idx="1672">
                  <c:v>16720.253199999999</c:v>
                </c:pt>
                <c:pt idx="1673">
                  <c:v>16730.25144</c:v>
                </c:pt>
                <c:pt idx="1674">
                  <c:v>16740.249049999999</c:v>
                </c:pt>
                <c:pt idx="1675">
                  <c:v>16750.248159999999</c:v>
                </c:pt>
                <c:pt idx="1676">
                  <c:v>16760.245630000001</c:v>
                </c:pt>
                <c:pt idx="1677">
                  <c:v>16770.244559999999</c:v>
                </c:pt>
                <c:pt idx="1678">
                  <c:v>16780.242480000001</c:v>
                </c:pt>
                <c:pt idx="1679">
                  <c:v>16790.242030000001</c:v>
                </c:pt>
                <c:pt idx="1680">
                  <c:v>16800.739979999998</c:v>
                </c:pt>
                <c:pt idx="1681">
                  <c:v>16810.738270000002</c:v>
                </c:pt>
                <c:pt idx="1682">
                  <c:v>16819.236720000001</c:v>
                </c:pt>
                <c:pt idx="1683">
                  <c:v>16829.234390000001</c:v>
                </c:pt>
                <c:pt idx="1684">
                  <c:v>16839.733459999999</c:v>
                </c:pt>
                <c:pt idx="1685">
                  <c:v>16849.736079999999</c:v>
                </c:pt>
                <c:pt idx="1686">
                  <c:v>16859.72956</c:v>
                </c:pt>
                <c:pt idx="1687">
                  <c:v>16869.728330000002</c:v>
                </c:pt>
                <c:pt idx="1688">
                  <c:v>16879.727159999999</c:v>
                </c:pt>
                <c:pt idx="1689">
                  <c:v>16889.724480000001</c:v>
                </c:pt>
                <c:pt idx="1690">
                  <c:v>16899.723839999999</c:v>
                </c:pt>
                <c:pt idx="1691">
                  <c:v>16910.72121</c:v>
                </c:pt>
                <c:pt idx="1692">
                  <c:v>16920.71934</c:v>
                </c:pt>
                <c:pt idx="1693">
                  <c:v>16930.718779999999</c:v>
                </c:pt>
                <c:pt idx="1694">
                  <c:v>16940.71687</c:v>
                </c:pt>
                <c:pt idx="1695">
                  <c:v>16950.71528</c:v>
                </c:pt>
                <c:pt idx="1696">
                  <c:v>16960.712680000001</c:v>
                </c:pt>
                <c:pt idx="1697">
                  <c:v>16970.712230000001</c:v>
                </c:pt>
                <c:pt idx="1698">
                  <c:v>16980.710640000001</c:v>
                </c:pt>
                <c:pt idx="1699">
                  <c:v>16990.708409999999</c:v>
                </c:pt>
                <c:pt idx="1700">
                  <c:v>16999.20751</c:v>
                </c:pt>
                <c:pt idx="1701">
                  <c:v>17009.705910000001</c:v>
                </c:pt>
                <c:pt idx="1702">
                  <c:v>17019.704280000002</c:v>
                </c:pt>
                <c:pt idx="1703">
                  <c:v>17029.702450000001</c:v>
                </c:pt>
                <c:pt idx="1704">
                  <c:v>17039.700049999999</c:v>
                </c:pt>
                <c:pt idx="1705">
                  <c:v>17049.699229999998</c:v>
                </c:pt>
                <c:pt idx="1706">
                  <c:v>17059.69659</c:v>
                </c:pt>
                <c:pt idx="1707">
                  <c:v>17069.69601</c:v>
                </c:pt>
                <c:pt idx="1708">
                  <c:v>17079.694179999999</c:v>
                </c:pt>
                <c:pt idx="1709">
                  <c:v>17089.691709999999</c:v>
                </c:pt>
                <c:pt idx="1710">
                  <c:v>17099.69038</c:v>
                </c:pt>
                <c:pt idx="1711">
                  <c:v>17110.68922</c:v>
                </c:pt>
                <c:pt idx="1712">
                  <c:v>17119.186880000001</c:v>
                </c:pt>
                <c:pt idx="1713">
                  <c:v>17129.185079999999</c:v>
                </c:pt>
                <c:pt idx="1714">
                  <c:v>17140.18434</c:v>
                </c:pt>
                <c:pt idx="1715">
                  <c:v>17150.182560000001</c:v>
                </c:pt>
                <c:pt idx="1716">
                  <c:v>17160.18102</c:v>
                </c:pt>
                <c:pt idx="1717">
                  <c:v>17170.179209999998</c:v>
                </c:pt>
                <c:pt idx="1718">
                  <c:v>17180.177749999999</c:v>
                </c:pt>
                <c:pt idx="1719">
                  <c:v>17190.176240000001</c:v>
                </c:pt>
                <c:pt idx="1720">
                  <c:v>17200.17452</c:v>
                </c:pt>
                <c:pt idx="1721">
                  <c:v>17210.172890000002</c:v>
                </c:pt>
                <c:pt idx="1722">
                  <c:v>17219.67035</c:v>
                </c:pt>
                <c:pt idx="1723">
                  <c:v>17229.669679999999</c:v>
                </c:pt>
                <c:pt idx="1724">
                  <c:v>17239.668280000002</c:v>
                </c:pt>
                <c:pt idx="1725">
                  <c:v>17249.66634</c:v>
                </c:pt>
                <c:pt idx="1726">
                  <c:v>17259.664420000001</c:v>
                </c:pt>
                <c:pt idx="1727">
                  <c:v>17269.66202</c:v>
                </c:pt>
                <c:pt idx="1728">
                  <c:v>17279.66142</c:v>
                </c:pt>
                <c:pt idx="1729">
                  <c:v>17289.65943</c:v>
                </c:pt>
                <c:pt idx="1730">
                  <c:v>17299.65814</c:v>
                </c:pt>
                <c:pt idx="1731">
                  <c:v>17309.656920000001</c:v>
                </c:pt>
                <c:pt idx="1732">
                  <c:v>17321.154740000002</c:v>
                </c:pt>
                <c:pt idx="1733">
                  <c:v>17329.153289999998</c:v>
                </c:pt>
                <c:pt idx="1734">
                  <c:v>17339.15166</c:v>
                </c:pt>
                <c:pt idx="1735">
                  <c:v>17349.1499</c:v>
                </c:pt>
                <c:pt idx="1736">
                  <c:v>17359.148389999998</c:v>
                </c:pt>
                <c:pt idx="1737">
                  <c:v>17369.145769999999</c:v>
                </c:pt>
                <c:pt idx="1738">
                  <c:v>17379.145049999999</c:v>
                </c:pt>
                <c:pt idx="1739">
                  <c:v>17389.143599999999</c:v>
                </c:pt>
                <c:pt idx="1740">
                  <c:v>17399.141800000001</c:v>
                </c:pt>
                <c:pt idx="1741">
                  <c:v>17409.139800000001</c:v>
                </c:pt>
                <c:pt idx="1742">
                  <c:v>17419.638620000002</c:v>
                </c:pt>
                <c:pt idx="1743">
                  <c:v>17430.13608</c:v>
                </c:pt>
                <c:pt idx="1744">
                  <c:v>17440.635020000002</c:v>
                </c:pt>
                <c:pt idx="1745">
                  <c:v>17450.632529999999</c:v>
                </c:pt>
                <c:pt idx="1746">
                  <c:v>17460.631259999998</c:v>
                </c:pt>
                <c:pt idx="1747">
                  <c:v>17470.62991</c:v>
                </c:pt>
                <c:pt idx="1748">
                  <c:v>17480.62862</c:v>
                </c:pt>
                <c:pt idx="1749">
                  <c:v>17490.626950000002</c:v>
                </c:pt>
                <c:pt idx="1750">
                  <c:v>17500.625110000001</c:v>
                </c:pt>
                <c:pt idx="1751">
                  <c:v>17510.623530000001</c:v>
                </c:pt>
                <c:pt idx="1752">
                  <c:v>17521.122070000001</c:v>
                </c:pt>
                <c:pt idx="1753">
                  <c:v>17530.12066</c:v>
                </c:pt>
                <c:pt idx="1754">
                  <c:v>17540.618539999999</c:v>
                </c:pt>
                <c:pt idx="1755">
                  <c:v>17550.61706</c:v>
                </c:pt>
                <c:pt idx="1756">
                  <c:v>17560.615440000001</c:v>
                </c:pt>
                <c:pt idx="1757">
                  <c:v>17570.613730000001</c:v>
                </c:pt>
                <c:pt idx="1758">
                  <c:v>17580.612160000001</c:v>
                </c:pt>
                <c:pt idx="1759">
                  <c:v>17590.610710000001</c:v>
                </c:pt>
                <c:pt idx="1760">
                  <c:v>17600.60845</c:v>
                </c:pt>
                <c:pt idx="1761">
                  <c:v>17610.607370000002</c:v>
                </c:pt>
                <c:pt idx="1762">
                  <c:v>17620.605749999999</c:v>
                </c:pt>
                <c:pt idx="1763">
                  <c:v>17630.104050000002</c:v>
                </c:pt>
                <c:pt idx="1764">
                  <c:v>17640.601419999999</c:v>
                </c:pt>
                <c:pt idx="1765">
                  <c:v>17650.600709999999</c:v>
                </c:pt>
                <c:pt idx="1766">
                  <c:v>17660.59907</c:v>
                </c:pt>
                <c:pt idx="1767">
                  <c:v>17670.59648</c:v>
                </c:pt>
                <c:pt idx="1768">
                  <c:v>17680.59591</c:v>
                </c:pt>
                <c:pt idx="1769">
                  <c:v>17690.59391</c:v>
                </c:pt>
                <c:pt idx="1770">
                  <c:v>17700.591759999999</c:v>
                </c:pt>
                <c:pt idx="1771">
                  <c:v>17710.59073</c:v>
                </c:pt>
                <c:pt idx="1772">
                  <c:v>17720.589169999999</c:v>
                </c:pt>
                <c:pt idx="1773">
                  <c:v>17730.58769</c:v>
                </c:pt>
                <c:pt idx="1774">
                  <c:v>17739.08568</c:v>
                </c:pt>
                <c:pt idx="1775">
                  <c:v>17749.08481</c:v>
                </c:pt>
                <c:pt idx="1776">
                  <c:v>17759.083429999999</c:v>
                </c:pt>
                <c:pt idx="1777">
                  <c:v>17769.081279999999</c:v>
                </c:pt>
                <c:pt idx="1778">
                  <c:v>17779.08095</c:v>
                </c:pt>
                <c:pt idx="1779">
                  <c:v>17789.079310000001</c:v>
                </c:pt>
                <c:pt idx="1780">
                  <c:v>17799.577249999998</c:v>
                </c:pt>
                <c:pt idx="1781">
                  <c:v>17809.574250000001</c:v>
                </c:pt>
                <c:pt idx="1782">
                  <c:v>17819.573950000002</c:v>
                </c:pt>
                <c:pt idx="1783">
                  <c:v>17830.08239</c:v>
                </c:pt>
                <c:pt idx="1784">
                  <c:v>17840.582709999999</c:v>
                </c:pt>
                <c:pt idx="1785">
                  <c:v>17849.56954</c:v>
                </c:pt>
                <c:pt idx="1786">
                  <c:v>17860.567589999999</c:v>
                </c:pt>
                <c:pt idx="1787">
                  <c:v>17870.56539</c:v>
                </c:pt>
                <c:pt idx="1788">
                  <c:v>17880.56236</c:v>
                </c:pt>
                <c:pt idx="1789">
                  <c:v>17889.061679999999</c:v>
                </c:pt>
                <c:pt idx="1790">
                  <c:v>17899.06151</c:v>
                </c:pt>
                <c:pt idx="1791">
                  <c:v>17909.559089999999</c:v>
                </c:pt>
                <c:pt idx="1792">
                  <c:v>17919.558110000002</c:v>
                </c:pt>
                <c:pt idx="1793">
                  <c:v>17929.556219999999</c:v>
                </c:pt>
                <c:pt idx="1794">
                  <c:v>17939.55516</c:v>
                </c:pt>
                <c:pt idx="1795">
                  <c:v>17950.053230000001</c:v>
                </c:pt>
                <c:pt idx="1796">
                  <c:v>17959.05012</c:v>
                </c:pt>
                <c:pt idx="1797">
                  <c:v>17969.55013</c:v>
                </c:pt>
                <c:pt idx="1798">
                  <c:v>17979.54639</c:v>
                </c:pt>
                <c:pt idx="1799">
                  <c:v>17989.546470000001</c:v>
                </c:pt>
                <c:pt idx="1800">
                  <c:v>17999.544580000002</c:v>
                </c:pt>
                <c:pt idx="1801">
                  <c:v>18009.542890000001</c:v>
                </c:pt>
                <c:pt idx="1802">
                  <c:v>18019.54175</c:v>
                </c:pt>
                <c:pt idx="1803">
                  <c:v>18029.53988</c:v>
                </c:pt>
                <c:pt idx="1804">
                  <c:v>18039.538369999998</c:v>
                </c:pt>
                <c:pt idx="1805">
                  <c:v>18049.536769999999</c:v>
                </c:pt>
                <c:pt idx="1806">
                  <c:v>18060.534110000001</c:v>
                </c:pt>
                <c:pt idx="1807">
                  <c:v>18070.532650000001</c:v>
                </c:pt>
                <c:pt idx="1808">
                  <c:v>18080.53011</c:v>
                </c:pt>
                <c:pt idx="1809">
                  <c:v>18090.528719999998</c:v>
                </c:pt>
                <c:pt idx="1810">
                  <c:v>18100.52795</c:v>
                </c:pt>
                <c:pt idx="1811">
                  <c:v>18110.525460000001</c:v>
                </c:pt>
                <c:pt idx="1812">
                  <c:v>18120.524270000002</c:v>
                </c:pt>
                <c:pt idx="1813">
                  <c:v>18130.522529999998</c:v>
                </c:pt>
                <c:pt idx="1814">
                  <c:v>18140.52159</c:v>
                </c:pt>
                <c:pt idx="1815">
                  <c:v>18150.51931</c:v>
                </c:pt>
                <c:pt idx="1816">
                  <c:v>18159.51814</c:v>
                </c:pt>
                <c:pt idx="1817">
                  <c:v>18169.514950000001</c:v>
                </c:pt>
                <c:pt idx="1818">
                  <c:v>18179.52175</c:v>
                </c:pt>
                <c:pt idx="1819">
                  <c:v>18190.512849999999</c:v>
                </c:pt>
                <c:pt idx="1820">
                  <c:v>18200.511159999998</c:v>
                </c:pt>
                <c:pt idx="1821">
                  <c:v>18210.509829999999</c:v>
                </c:pt>
                <c:pt idx="1822">
                  <c:v>18220.506730000001</c:v>
                </c:pt>
                <c:pt idx="1823">
                  <c:v>18230.50647</c:v>
                </c:pt>
                <c:pt idx="1824">
                  <c:v>18240.504379999998</c:v>
                </c:pt>
                <c:pt idx="1825">
                  <c:v>18250.513989999999</c:v>
                </c:pt>
                <c:pt idx="1826">
                  <c:v>18260.501629999999</c:v>
                </c:pt>
                <c:pt idx="1827">
                  <c:v>18271.498230000001</c:v>
                </c:pt>
                <c:pt idx="1828">
                  <c:v>18279.498680000001</c:v>
                </c:pt>
                <c:pt idx="1829">
                  <c:v>18289.495429999999</c:v>
                </c:pt>
                <c:pt idx="1830">
                  <c:v>18299.495269999999</c:v>
                </c:pt>
                <c:pt idx="1831">
                  <c:v>18309.493760000001</c:v>
                </c:pt>
                <c:pt idx="1832">
                  <c:v>18319.49035</c:v>
                </c:pt>
                <c:pt idx="1833">
                  <c:v>18329.49078</c:v>
                </c:pt>
                <c:pt idx="1834">
                  <c:v>18339.487870000001</c:v>
                </c:pt>
                <c:pt idx="1835">
                  <c:v>18349.486130000001</c:v>
                </c:pt>
                <c:pt idx="1836">
                  <c:v>18359.485639999999</c:v>
                </c:pt>
                <c:pt idx="1837">
                  <c:v>18369.48429</c:v>
                </c:pt>
                <c:pt idx="1838">
                  <c:v>18381.482029999999</c:v>
                </c:pt>
                <c:pt idx="1839">
                  <c:v>18389.481019999999</c:v>
                </c:pt>
                <c:pt idx="1840">
                  <c:v>18400.47925</c:v>
                </c:pt>
                <c:pt idx="1841">
                  <c:v>18410.477900000002</c:v>
                </c:pt>
                <c:pt idx="1842">
                  <c:v>18420.475880000002</c:v>
                </c:pt>
                <c:pt idx="1843">
                  <c:v>18430.473849999998</c:v>
                </c:pt>
                <c:pt idx="1844">
                  <c:v>18440.4725</c:v>
                </c:pt>
                <c:pt idx="1845">
                  <c:v>18450.47091</c:v>
                </c:pt>
                <c:pt idx="1846">
                  <c:v>18460.480459999999</c:v>
                </c:pt>
                <c:pt idx="1847">
                  <c:v>18470.46603</c:v>
                </c:pt>
                <c:pt idx="1848">
                  <c:v>18479.466560000001</c:v>
                </c:pt>
                <c:pt idx="1849">
                  <c:v>18491.464749999999</c:v>
                </c:pt>
                <c:pt idx="1850">
                  <c:v>18499.462920000002</c:v>
                </c:pt>
                <c:pt idx="1851">
                  <c:v>18509.460859999999</c:v>
                </c:pt>
                <c:pt idx="1852">
                  <c:v>18519.459559999999</c:v>
                </c:pt>
                <c:pt idx="1853">
                  <c:v>18529.45995</c:v>
                </c:pt>
                <c:pt idx="1854">
                  <c:v>18539.45549</c:v>
                </c:pt>
                <c:pt idx="1855">
                  <c:v>18549.4539</c:v>
                </c:pt>
                <c:pt idx="1856">
                  <c:v>18559.45276</c:v>
                </c:pt>
                <c:pt idx="1857">
                  <c:v>18569.45105</c:v>
                </c:pt>
                <c:pt idx="1858">
                  <c:v>18581.4611</c:v>
                </c:pt>
                <c:pt idx="1859">
                  <c:v>18589.446179999999</c:v>
                </c:pt>
                <c:pt idx="1860">
                  <c:v>18599.445810000001</c:v>
                </c:pt>
                <c:pt idx="1861">
                  <c:v>18609.4444</c:v>
                </c:pt>
                <c:pt idx="1862">
                  <c:v>18619.44297</c:v>
                </c:pt>
                <c:pt idx="1863">
                  <c:v>18629.44094</c:v>
                </c:pt>
                <c:pt idx="1864">
                  <c:v>18639.438300000002</c:v>
                </c:pt>
                <c:pt idx="1865">
                  <c:v>18649.436310000001</c:v>
                </c:pt>
                <c:pt idx="1866">
                  <c:v>18659.43506</c:v>
                </c:pt>
                <c:pt idx="1867">
                  <c:v>18669.434689999998</c:v>
                </c:pt>
                <c:pt idx="1868">
                  <c:v>18680.43246</c:v>
                </c:pt>
                <c:pt idx="1869">
                  <c:v>18690.429940000002</c:v>
                </c:pt>
                <c:pt idx="1870">
                  <c:v>18700.429349999999</c:v>
                </c:pt>
                <c:pt idx="1871">
                  <c:v>18710.427940000001</c:v>
                </c:pt>
                <c:pt idx="1872">
                  <c:v>18719.426619999998</c:v>
                </c:pt>
                <c:pt idx="1873">
                  <c:v>18729.425449999999</c:v>
                </c:pt>
                <c:pt idx="1874">
                  <c:v>18739.42311</c:v>
                </c:pt>
                <c:pt idx="1875">
                  <c:v>18749.421549999999</c:v>
                </c:pt>
                <c:pt idx="1876">
                  <c:v>18759.41835</c:v>
                </c:pt>
                <c:pt idx="1877">
                  <c:v>18769.41864</c:v>
                </c:pt>
                <c:pt idx="1878">
                  <c:v>18779.417140000001</c:v>
                </c:pt>
                <c:pt idx="1879">
                  <c:v>18790.415110000002</c:v>
                </c:pt>
                <c:pt idx="1880">
                  <c:v>18800.413519999998</c:v>
                </c:pt>
                <c:pt idx="1881">
                  <c:v>18810.41144</c:v>
                </c:pt>
                <c:pt idx="1882">
                  <c:v>18820.410220000002</c:v>
                </c:pt>
                <c:pt idx="1883">
                  <c:v>18830.40886</c:v>
                </c:pt>
                <c:pt idx="1884">
                  <c:v>18839.407179999998</c:v>
                </c:pt>
                <c:pt idx="1885">
                  <c:v>18849.40539</c:v>
                </c:pt>
                <c:pt idx="1886">
                  <c:v>18859.4035</c:v>
                </c:pt>
                <c:pt idx="1887">
                  <c:v>18869.410250000001</c:v>
                </c:pt>
                <c:pt idx="1888">
                  <c:v>18880.4002</c:v>
                </c:pt>
                <c:pt idx="1889">
                  <c:v>18890.39861</c:v>
                </c:pt>
                <c:pt idx="1890">
                  <c:v>18899.40913</c:v>
                </c:pt>
                <c:pt idx="1891">
                  <c:v>18909.395140000001</c:v>
                </c:pt>
                <c:pt idx="1892">
                  <c:v>18919.39386</c:v>
                </c:pt>
                <c:pt idx="1893">
                  <c:v>18929.39186</c:v>
                </c:pt>
                <c:pt idx="1894">
                  <c:v>18939.389780000001</c:v>
                </c:pt>
                <c:pt idx="1895">
                  <c:v>18949.387200000001</c:v>
                </c:pt>
                <c:pt idx="1896">
                  <c:v>18959.385709999999</c:v>
                </c:pt>
                <c:pt idx="1897">
                  <c:v>18969.386999999999</c:v>
                </c:pt>
                <c:pt idx="1898">
                  <c:v>18979.384259999999</c:v>
                </c:pt>
                <c:pt idx="1899">
                  <c:v>18990.380560000001</c:v>
                </c:pt>
                <c:pt idx="1900">
                  <c:v>19001.380020000001</c:v>
                </c:pt>
                <c:pt idx="1901">
                  <c:v>19009.381979999998</c:v>
                </c:pt>
                <c:pt idx="1902">
                  <c:v>19020.377219999998</c:v>
                </c:pt>
                <c:pt idx="1903">
                  <c:v>19030.375700000001</c:v>
                </c:pt>
                <c:pt idx="1904">
                  <c:v>19040.373469999999</c:v>
                </c:pt>
                <c:pt idx="1905">
                  <c:v>19050.370699999999</c:v>
                </c:pt>
                <c:pt idx="1906">
                  <c:v>19060.370780000001</c:v>
                </c:pt>
                <c:pt idx="1907">
                  <c:v>19070.368839999999</c:v>
                </c:pt>
                <c:pt idx="1908">
                  <c:v>19080.367579999998</c:v>
                </c:pt>
                <c:pt idx="1909">
                  <c:v>19090.369579999999</c:v>
                </c:pt>
                <c:pt idx="1910">
                  <c:v>19099.364160000001</c:v>
                </c:pt>
                <c:pt idx="1911">
                  <c:v>19109.361430000001</c:v>
                </c:pt>
                <c:pt idx="1912">
                  <c:v>19119.359670000002</c:v>
                </c:pt>
                <c:pt idx="1913">
                  <c:v>19129.357919999999</c:v>
                </c:pt>
                <c:pt idx="1914">
                  <c:v>19139.35757</c:v>
                </c:pt>
                <c:pt idx="1915">
                  <c:v>19151.354200000002</c:v>
                </c:pt>
                <c:pt idx="1916">
                  <c:v>19160.352930000001</c:v>
                </c:pt>
                <c:pt idx="1917">
                  <c:v>19170.352739999998</c:v>
                </c:pt>
                <c:pt idx="1918">
                  <c:v>19180.35066</c:v>
                </c:pt>
                <c:pt idx="1919">
                  <c:v>19190.349470000001</c:v>
                </c:pt>
                <c:pt idx="1920">
                  <c:v>19199.348000000002</c:v>
                </c:pt>
                <c:pt idx="1921">
                  <c:v>19210.34636</c:v>
                </c:pt>
                <c:pt idx="1922">
                  <c:v>19220.343430000001</c:v>
                </c:pt>
                <c:pt idx="1923">
                  <c:v>19230.34287</c:v>
                </c:pt>
                <c:pt idx="1924">
                  <c:v>19239.34216</c:v>
                </c:pt>
                <c:pt idx="1925">
                  <c:v>19249.342789999999</c:v>
                </c:pt>
                <c:pt idx="1926">
                  <c:v>19259.344710000001</c:v>
                </c:pt>
                <c:pt idx="1927">
                  <c:v>19270.336729999999</c:v>
                </c:pt>
                <c:pt idx="1928">
                  <c:v>19280.333259999999</c:v>
                </c:pt>
                <c:pt idx="1929">
                  <c:v>19290.333689999999</c:v>
                </c:pt>
                <c:pt idx="1930">
                  <c:v>19300.332729999998</c:v>
                </c:pt>
                <c:pt idx="1931">
                  <c:v>19309.330040000001</c:v>
                </c:pt>
                <c:pt idx="1932">
                  <c:v>19320.328829999999</c:v>
                </c:pt>
                <c:pt idx="1933">
                  <c:v>19330.325369999999</c:v>
                </c:pt>
                <c:pt idx="1934">
                  <c:v>19340.32519</c:v>
                </c:pt>
                <c:pt idx="1935">
                  <c:v>19350.321899999999</c:v>
                </c:pt>
                <c:pt idx="1936">
                  <c:v>19360.32201</c:v>
                </c:pt>
                <c:pt idx="1937">
                  <c:v>19370.32015</c:v>
                </c:pt>
                <c:pt idx="1938">
                  <c:v>19380.318650000001</c:v>
                </c:pt>
                <c:pt idx="1939">
                  <c:v>19390.316750000002</c:v>
                </c:pt>
                <c:pt idx="1940">
                  <c:v>19400.31581</c:v>
                </c:pt>
                <c:pt idx="1941">
                  <c:v>19411.314020000002</c:v>
                </c:pt>
                <c:pt idx="1942">
                  <c:v>19419.313470000001</c:v>
                </c:pt>
                <c:pt idx="1943">
                  <c:v>19430.310010000001</c:v>
                </c:pt>
                <c:pt idx="1944">
                  <c:v>19440.308290000001</c:v>
                </c:pt>
                <c:pt idx="1945">
                  <c:v>19450.306369999998</c:v>
                </c:pt>
                <c:pt idx="1946">
                  <c:v>19460.303400000001</c:v>
                </c:pt>
                <c:pt idx="1947">
                  <c:v>19470.303309999999</c:v>
                </c:pt>
                <c:pt idx="1948">
                  <c:v>19480.300439999999</c:v>
                </c:pt>
                <c:pt idx="1949">
                  <c:v>19490.300070000001</c:v>
                </c:pt>
                <c:pt idx="1950">
                  <c:v>19500.298719999999</c:v>
                </c:pt>
                <c:pt idx="1951">
                  <c:v>19510.297119999999</c:v>
                </c:pt>
                <c:pt idx="1952">
                  <c:v>19519.295389999999</c:v>
                </c:pt>
                <c:pt idx="1953">
                  <c:v>19530.293570000002</c:v>
                </c:pt>
                <c:pt idx="1954">
                  <c:v>19540.291949999999</c:v>
                </c:pt>
                <c:pt idx="1955">
                  <c:v>19550.29048</c:v>
                </c:pt>
                <c:pt idx="1956">
                  <c:v>19560.288649999999</c:v>
                </c:pt>
                <c:pt idx="1957">
                  <c:v>19570.287209999999</c:v>
                </c:pt>
                <c:pt idx="1958">
                  <c:v>19580.283759999998</c:v>
                </c:pt>
                <c:pt idx="1959">
                  <c:v>19590.283019999999</c:v>
                </c:pt>
                <c:pt idx="1960">
                  <c:v>19600.281849999999</c:v>
                </c:pt>
                <c:pt idx="1961">
                  <c:v>19610.281029999998</c:v>
                </c:pt>
                <c:pt idx="1962">
                  <c:v>19620.279350000001</c:v>
                </c:pt>
                <c:pt idx="1963">
                  <c:v>19630.275850000002</c:v>
                </c:pt>
                <c:pt idx="1964">
                  <c:v>19640.27434</c:v>
                </c:pt>
                <c:pt idx="1965">
                  <c:v>19650.272789999999</c:v>
                </c:pt>
                <c:pt idx="1966">
                  <c:v>19660.27246</c:v>
                </c:pt>
                <c:pt idx="1967">
                  <c:v>19670.270479999999</c:v>
                </c:pt>
                <c:pt idx="1968">
                  <c:v>19680.269199999999</c:v>
                </c:pt>
                <c:pt idx="1969">
                  <c:v>19690.266199999998</c:v>
                </c:pt>
                <c:pt idx="1970">
                  <c:v>19700.268789999998</c:v>
                </c:pt>
                <c:pt idx="1971">
                  <c:v>19710.264930000001</c:v>
                </c:pt>
                <c:pt idx="1972">
                  <c:v>19720.262330000001</c:v>
                </c:pt>
                <c:pt idx="1973">
                  <c:v>19729.261620000001</c:v>
                </c:pt>
                <c:pt idx="1974">
                  <c:v>19740.25949</c:v>
                </c:pt>
                <c:pt idx="1975">
                  <c:v>19750.257590000001</c:v>
                </c:pt>
                <c:pt idx="1976">
                  <c:v>19759.271420000001</c:v>
                </c:pt>
                <c:pt idx="1977">
                  <c:v>19769.25433</c:v>
                </c:pt>
                <c:pt idx="1978">
                  <c:v>19779.252899999999</c:v>
                </c:pt>
                <c:pt idx="1979">
                  <c:v>19789.249769999999</c:v>
                </c:pt>
                <c:pt idx="1980">
                  <c:v>19799.248240000001</c:v>
                </c:pt>
                <c:pt idx="1981">
                  <c:v>19809.24656</c:v>
                </c:pt>
                <c:pt idx="1982">
                  <c:v>19819.246660000001</c:v>
                </c:pt>
                <c:pt idx="1983">
                  <c:v>19830.244490000001</c:v>
                </c:pt>
                <c:pt idx="1984">
                  <c:v>19840.24281</c:v>
                </c:pt>
                <c:pt idx="1985">
                  <c:v>19850.241330000001</c:v>
                </c:pt>
                <c:pt idx="1986">
                  <c:v>19860.239160000001</c:v>
                </c:pt>
                <c:pt idx="1987">
                  <c:v>19870.237829999998</c:v>
                </c:pt>
                <c:pt idx="1988">
                  <c:v>19880.236389999998</c:v>
                </c:pt>
                <c:pt idx="1989">
                  <c:v>19890.234489999999</c:v>
                </c:pt>
                <c:pt idx="1990">
                  <c:v>19900.231909999999</c:v>
                </c:pt>
                <c:pt idx="1991">
                  <c:v>19910.231299999999</c:v>
                </c:pt>
                <c:pt idx="1992">
                  <c:v>19920.22824</c:v>
                </c:pt>
                <c:pt idx="1993">
                  <c:v>19929.227070000001</c:v>
                </c:pt>
                <c:pt idx="1994">
                  <c:v>19940.226569999999</c:v>
                </c:pt>
                <c:pt idx="1995">
                  <c:v>19949.224300000002</c:v>
                </c:pt>
                <c:pt idx="1996">
                  <c:v>19959.221969999999</c:v>
                </c:pt>
                <c:pt idx="1997">
                  <c:v>19969.22149</c:v>
                </c:pt>
                <c:pt idx="1998">
                  <c:v>19979.230469999999</c:v>
                </c:pt>
                <c:pt idx="1999">
                  <c:v>19990.225409999999</c:v>
                </c:pt>
                <c:pt idx="2000">
                  <c:v>19999.216939999998</c:v>
                </c:pt>
                <c:pt idx="2001">
                  <c:v>20009.215090000002</c:v>
                </c:pt>
                <c:pt idx="2002">
                  <c:v>20019.213199999998</c:v>
                </c:pt>
                <c:pt idx="2003">
                  <c:v>20029.21212</c:v>
                </c:pt>
                <c:pt idx="2004">
                  <c:v>20040.21026</c:v>
                </c:pt>
                <c:pt idx="2005">
                  <c:v>20050.208350000001</c:v>
                </c:pt>
                <c:pt idx="2006">
                  <c:v>20060.20637</c:v>
                </c:pt>
                <c:pt idx="2007">
                  <c:v>20070.20522</c:v>
                </c:pt>
                <c:pt idx="2008">
                  <c:v>20080.20348</c:v>
                </c:pt>
                <c:pt idx="2009">
                  <c:v>20090.200680000002</c:v>
                </c:pt>
                <c:pt idx="2010">
                  <c:v>20100.20032</c:v>
                </c:pt>
                <c:pt idx="2011">
                  <c:v>20110.199130000001</c:v>
                </c:pt>
                <c:pt idx="2012">
                  <c:v>20119.197039999999</c:v>
                </c:pt>
                <c:pt idx="2013">
                  <c:v>20129.194299999999</c:v>
                </c:pt>
                <c:pt idx="2014">
                  <c:v>20139.194439999999</c:v>
                </c:pt>
                <c:pt idx="2015">
                  <c:v>20151.19195</c:v>
                </c:pt>
                <c:pt idx="2016">
                  <c:v>20160.18923</c:v>
                </c:pt>
                <c:pt idx="2017">
                  <c:v>20170.189139999999</c:v>
                </c:pt>
                <c:pt idx="2018">
                  <c:v>20180.187880000001</c:v>
                </c:pt>
                <c:pt idx="2019">
                  <c:v>20189.186389999999</c:v>
                </c:pt>
                <c:pt idx="2020">
                  <c:v>20199.184730000001</c:v>
                </c:pt>
                <c:pt idx="2021">
                  <c:v>20209.18115</c:v>
                </c:pt>
                <c:pt idx="2022">
                  <c:v>20219.181410000001</c:v>
                </c:pt>
                <c:pt idx="2023">
                  <c:v>20229.179660000002</c:v>
                </c:pt>
                <c:pt idx="2024">
                  <c:v>20240.178339999999</c:v>
                </c:pt>
                <c:pt idx="2025">
                  <c:v>20250.176749999999</c:v>
                </c:pt>
                <c:pt idx="2026">
                  <c:v>20261.174419999999</c:v>
                </c:pt>
                <c:pt idx="2027">
                  <c:v>20269.17124</c:v>
                </c:pt>
                <c:pt idx="2028">
                  <c:v>20279.16966</c:v>
                </c:pt>
                <c:pt idx="2029">
                  <c:v>20289.1698</c:v>
                </c:pt>
                <c:pt idx="2030">
                  <c:v>20299.16807</c:v>
                </c:pt>
                <c:pt idx="2031">
                  <c:v>20310.166440000001</c:v>
                </c:pt>
                <c:pt idx="2032">
                  <c:v>20320.164669999998</c:v>
                </c:pt>
                <c:pt idx="2033">
                  <c:v>20330.162230000002</c:v>
                </c:pt>
                <c:pt idx="2034">
                  <c:v>20340.161250000001</c:v>
                </c:pt>
                <c:pt idx="2035">
                  <c:v>20350.159589999999</c:v>
                </c:pt>
                <c:pt idx="2036">
                  <c:v>20360.15754</c:v>
                </c:pt>
                <c:pt idx="2037">
                  <c:v>20370.15467</c:v>
                </c:pt>
                <c:pt idx="2038">
                  <c:v>20380.15451</c:v>
                </c:pt>
                <c:pt idx="2039">
                  <c:v>20389.152760000001</c:v>
                </c:pt>
                <c:pt idx="2040">
                  <c:v>20399.151389999999</c:v>
                </c:pt>
                <c:pt idx="2041">
                  <c:v>20409.149689999998</c:v>
                </c:pt>
                <c:pt idx="2042">
                  <c:v>20419.148130000001</c:v>
                </c:pt>
                <c:pt idx="2043">
                  <c:v>20429.145130000001</c:v>
                </c:pt>
                <c:pt idx="2044">
                  <c:v>20439.145260000001</c:v>
                </c:pt>
                <c:pt idx="2045">
                  <c:v>20449.141899999999</c:v>
                </c:pt>
                <c:pt idx="2046">
                  <c:v>20459.141609999999</c:v>
                </c:pt>
                <c:pt idx="2047">
                  <c:v>20470.139780000001</c:v>
                </c:pt>
                <c:pt idx="2048">
                  <c:v>20480.13811</c:v>
                </c:pt>
                <c:pt idx="2049">
                  <c:v>20490.135300000002</c:v>
                </c:pt>
                <c:pt idx="2050">
                  <c:v>20500.133709999998</c:v>
                </c:pt>
                <c:pt idx="2051">
                  <c:v>20510.133129999998</c:v>
                </c:pt>
                <c:pt idx="2052">
                  <c:v>20520.131509999999</c:v>
                </c:pt>
                <c:pt idx="2053">
                  <c:v>20530.138660000001</c:v>
                </c:pt>
                <c:pt idx="2054">
                  <c:v>20539.128140000001</c:v>
                </c:pt>
                <c:pt idx="2055">
                  <c:v>20549.126779999999</c:v>
                </c:pt>
                <c:pt idx="2056">
                  <c:v>20561.12472</c:v>
                </c:pt>
                <c:pt idx="2057">
                  <c:v>20571.123380000001</c:v>
                </c:pt>
                <c:pt idx="2058">
                  <c:v>20580.121810000001</c:v>
                </c:pt>
                <c:pt idx="2059">
                  <c:v>20590.120210000001</c:v>
                </c:pt>
                <c:pt idx="2060">
                  <c:v>20600.117149999998</c:v>
                </c:pt>
                <c:pt idx="2061">
                  <c:v>20610.11709</c:v>
                </c:pt>
                <c:pt idx="2062">
                  <c:v>20620.11519</c:v>
                </c:pt>
                <c:pt idx="2063">
                  <c:v>20630.114010000001</c:v>
                </c:pt>
                <c:pt idx="2064">
                  <c:v>20639.110939999999</c:v>
                </c:pt>
                <c:pt idx="2065">
                  <c:v>20649.110720000001</c:v>
                </c:pt>
                <c:pt idx="2066">
                  <c:v>20660.107550000001</c:v>
                </c:pt>
                <c:pt idx="2067">
                  <c:v>20671.10554</c:v>
                </c:pt>
                <c:pt idx="2068">
                  <c:v>20680.105490000002</c:v>
                </c:pt>
                <c:pt idx="2069">
                  <c:v>20690.102569999999</c:v>
                </c:pt>
                <c:pt idx="2070">
                  <c:v>20700.101780000001</c:v>
                </c:pt>
                <c:pt idx="2071">
                  <c:v>20710.10038</c:v>
                </c:pt>
                <c:pt idx="2072">
                  <c:v>20719.099050000001</c:v>
                </c:pt>
                <c:pt idx="2073">
                  <c:v>20729.09736</c:v>
                </c:pt>
                <c:pt idx="2074">
                  <c:v>20739.095710000001</c:v>
                </c:pt>
                <c:pt idx="2075">
                  <c:v>20749.094280000001</c:v>
                </c:pt>
                <c:pt idx="2076">
                  <c:v>20759.102019999998</c:v>
                </c:pt>
                <c:pt idx="2077">
                  <c:v>20769.09029</c:v>
                </c:pt>
                <c:pt idx="2078">
                  <c:v>20780.08884</c:v>
                </c:pt>
                <c:pt idx="2079">
                  <c:v>20790.087200000002</c:v>
                </c:pt>
                <c:pt idx="2080">
                  <c:v>20800.085650000001</c:v>
                </c:pt>
                <c:pt idx="2081">
                  <c:v>20810.082460000001</c:v>
                </c:pt>
                <c:pt idx="2082">
                  <c:v>20820.082439999998</c:v>
                </c:pt>
                <c:pt idx="2083">
                  <c:v>20830.08078</c:v>
                </c:pt>
                <c:pt idx="2084">
                  <c:v>20840.078109999999</c:v>
                </c:pt>
                <c:pt idx="2085">
                  <c:v>20850.077499999999</c:v>
                </c:pt>
                <c:pt idx="2086">
                  <c:v>20860.074540000001</c:v>
                </c:pt>
                <c:pt idx="2087">
                  <c:v>20870.074499999999</c:v>
                </c:pt>
                <c:pt idx="2088">
                  <c:v>20880.07228</c:v>
                </c:pt>
                <c:pt idx="2089">
                  <c:v>20890.071019999999</c:v>
                </c:pt>
                <c:pt idx="2090">
                  <c:v>20901.06769</c:v>
                </c:pt>
                <c:pt idx="2091">
                  <c:v>20910.0681</c:v>
                </c:pt>
                <c:pt idx="2092">
                  <c:v>20920.066060000001</c:v>
                </c:pt>
                <c:pt idx="2093">
                  <c:v>20930.06436</c:v>
                </c:pt>
                <c:pt idx="2094">
                  <c:v>20940.06278</c:v>
                </c:pt>
                <c:pt idx="2095">
                  <c:v>20950.061140000002</c:v>
                </c:pt>
                <c:pt idx="2096">
                  <c:v>20960.05817</c:v>
                </c:pt>
                <c:pt idx="2097">
                  <c:v>20970.058560000001</c:v>
                </c:pt>
                <c:pt idx="2098">
                  <c:v>20979.056519999998</c:v>
                </c:pt>
                <c:pt idx="2099">
                  <c:v>20990.054690000001</c:v>
                </c:pt>
                <c:pt idx="2100">
                  <c:v>21000.053199999998</c:v>
                </c:pt>
                <c:pt idx="2101">
                  <c:v>21010.049920000001</c:v>
                </c:pt>
                <c:pt idx="2102">
                  <c:v>21020.048719999999</c:v>
                </c:pt>
                <c:pt idx="2103">
                  <c:v>21030.046729999998</c:v>
                </c:pt>
                <c:pt idx="2104">
                  <c:v>21040.045419999999</c:v>
                </c:pt>
                <c:pt idx="2105">
                  <c:v>21050.043310000001</c:v>
                </c:pt>
                <c:pt idx="2106">
                  <c:v>21060.043450000001</c:v>
                </c:pt>
                <c:pt idx="2107">
                  <c:v>21070.040430000001</c:v>
                </c:pt>
                <c:pt idx="2108">
                  <c:v>21080.04233</c:v>
                </c:pt>
                <c:pt idx="2109">
                  <c:v>21089.03889</c:v>
                </c:pt>
                <c:pt idx="2110">
                  <c:v>21099.036459999999</c:v>
                </c:pt>
                <c:pt idx="2111">
                  <c:v>21110.03541</c:v>
                </c:pt>
                <c:pt idx="2112">
                  <c:v>21120.034049999998</c:v>
                </c:pt>
                <c:pt idx="2113">
                  <c:v>21130.032459999999</c:v>
                </c:pt>
                <c:pt idx="2114">
                  <c:v>21140.030640000001</c:v>
                </c:pt>
                <c:pt idx="2115">
                  <c:v>21150.027910000001</c:v>
                </c:pt>
                <c:pt idx="2116">
                  <c:v>21160.03643</c:v>
                </c:pt>
                <c:pt idx="2117">
                  <c:v>21169.026040000001</c:v>
                </c:pt>
                <c:pt idx="2118">
                  <c:v>21179.023969999998</c:v>
                </c:pt>
                <c:pt idx="2119">
                  <c:v>21190.023140000001</c:v>
                </c:pt>
                <c:pt idx="2120">
                  <c:v>21200.021000000001</c:v>
                </c:pt>
                <c:pt idx="2121">
                  <c:v>21210.019390000001</c:v>
                </c:pt>
                <c:pt idx="2122">
                  <c:v>21219.017469999999</c:v>
                </c:pt>
                <c:pt idx="2123">
                  <c:v>21229.01626</c:v>
                </c:pt>
                <c:pt idx="2124">
                  <c:v>21239.012299999999</c:v>
                </c:pt>
                <c:pt idx="2125">
                  <c:v>21250.012269999999</c:v>
                </c:pt>
                <c:pt idx="2126">
                  <c:v>21259.010900000001</c:v>
                </c:pt>
                <c:pt idx="2127">
                  <c:v>21269.008430000002</c:v>
                </c:pt>
                <c:pt idx="2128">
                  <c:v>21279.006959999999</c:v>
                </c:pt>
                <c:pt idx="2129">
                  <c:v>21290.00563</c:v>
                </c:pt>
                <c:pt idx="2130">
                  <c:v>21299.004649999999</c:v>
                </c:pt>
                <c:pt idx="2131">
                  <c:v>21310.002219999998</c:v>
                </c:pt>
                <c:pt idx="2132">
                  <c:v>21319.999489999998</c:v>
                </c:pt>
                <c:pt idx="2133">
                  <c:v>21329.99739</c:v>
                </c:pt>
                <c:pt idx="2134">
                  <c:v>21339.996899999998</c:v>
                </c:pt>
                <c:pt idx="2135">
                  <c:v>21349.995910000001</c:v>
                </c:pt>
                <c:pt idx="2136">
                  <c:v>21359.994279999999</c:v>
                </c:pt>
                <c:pt idx="2137">
                  <c:v>21369.99251</c:v>
                </c:pt>
                <c:pt idx="2138">
                  <c:v>21379.991139999998</c:v>
                </c:pt>
                <c:pt idx="2139">
                  <c:v>21389.989669999999</c:v>
                </c:pt>
                <c:pt idx="2140">
                  <c:v>21398.987799999999</c:v>
                </c:pt>
                <c:pt idx="2141">
                  <c:v>21409.985400000001</c:v>
                </c:pt>
                <c:pt idx="2142">
                  <c:v>21419.984329999999</c:v>
                </c:pt>
                <c:pt idx="2143">
                  <c:v>21429.982909999999</c:v>
                </c:pt>
                <c:pt idx="2144">
                  <c:v>21439.980390000001</c:v>
                </c:pt>
                <c:pt idx="2145">
                  <c:v>21449.979500000001</c:v>
                </c:pt>
                <c:pt idx="2146">
                  <c:v>21459.976360000001</c:v>
                </c:pt>
                <c:pt idx="2147">
                  <c:v>21469.976190000001</c:v>
                </c:pt>
                <c:pt idx="2148">
                  <c:v>21479.974569999998</c:v>
                </c:pt>
                <c:pt idx="2149">
                  <c:v>21489.971450000001</c:v>
                </c:pt>
                <c:pt idx="2150">
                  <c:v>21500.969560000001</c:v>
                </c:pt>
                <c:pt idx="2151">
                  <c:v>21508.96804</c:v>
                </c:pt>
                <c:pt idx="2152">
                  <c:v>21518.966509999998</c:v>
                </c:pt>
                <c:pt idx="2153">
                  <c:v>21528.966570000001</c:v>
                </c:pt>
                <c:pt idx="2154">
                  <c:v>21538.964810000001</c:v>
                </c:pt>
                <c:pt idx="2155">
                  <c:v>21548.963169999999</c:v>
                </c:pt>
                <c:pt idx="2156">
                  <c:v>21558.96096</c:v>
                </c:pt>
                <c:pt idx="2157">
                  <c:v>21568.959770000001</c:v>
                </c:pt>
                <c:pt idx="2158">
                  <c:v>21578.95664</c:v>
                </c:pt>
                <c:pt idx="2159">
                  <c:v>21588.955900000001</c:v>
                </c:pt>
                <c:pt idx="2160">
                  <c:v>21598.95507</c:v>
                </c:pt>
                <c:pt idx="2161">
                  <c:v>21609.953310000001</c:v>
                </c:pt>
                <c:pt idx="2162">
                  <c:v>21619.951929999999</c:v>
                </c:pt>
                <c:pt idx="2163">
                  <c:v>21629.94872</c:v>
                </c:pt>
                <c:pt idx="2164">
                  <c:v>21639.94656</c:v>
                </c:pt>
                <c:pt idx="2165">
                  <c:v>21649.946660000001</c:v>
                </c:pt>
                <c:pt idx="2166">
                  <c:v>21659.943370000001</c:v>
                </c:pt>
                <c:pt idx="2167">
                  <c:v>21669.943159999999</c:v>
                </c:pt>
                <c:pt idx="2168">
                  <c:v>21679.941340000001</c:v>
                </c:pt>
                <c:pt idx="2169">
                  <c:v>21689.940279999999</c:v>
                </c:pt>
                <c:pt idx="2170">
                  <c:v>21699.938600000001</c:v>
                </c:pt>
                <c:pt idx="2171">
                  <c:v>21709.936839999998</c:v>
                </c:pt>
                <c:pt idx="2172">
                  <c:v>21718.934980000002</c:v>
                </c:pt>
                <c:pt idx="2173">
                  <c:v>21728.93345</c:v>
                </c:pt>
                <c:pt idx="2174">
                  <c:v>21738.931919999999</c:v>
                </c:pt>
                <c:pt idx="2175">
                  <c:v>21749.930400000001</c:v>
                </c:pt>
                <c:pt idx="2176">
                  <c:v>21759.927970000001</c:v>
                </c:pt>
                <c:pt idx="2177">
                  <c:v>21769.927169999999</c:v>
                </c:pt>
                <c:pt idx="2178">
                  <c:v>21779.925380000001</c:v>
                </c:pt>
                <c:pt idx="2179">
                  <c:v>21789.92382</c:v>
                </c:pt>
                <c:pt idx="2180">
                  <c:v>21799.922449999998</c:v>
                </c:pt>
                <c:pt idx="2181">
                  <c:v>21809.9205</c:v>
                </c:pt>
                <c:pt idx="2182">
                  <c:v>21819.918180000001</c:v>
                </c:pt>
                <c:pt idx="2183">
                  <c:v>21828.917140000001</c:v>
                </c:pt>
                <c:pt idx="2184">
                  <c:v>21838.914499999999</c:v>
                </c:pt>
                <c:pt idx="2185">
                  <c:v>21848.91403</c:v>
                </c:pt>
                <c:pt idx="2186">
                  <c:v>21859.91216</c:v>
                </c:pt>
                <c:pt idx="2187">
                  <c:v>21869.910329999999</c:v>
                </c:pt>
                <c:pt idx="2188">
                  <c:v>21879.90886</c:v>
                </c:pt>
                <c:pt idx="2189">
                  <c:v>21889.907159999999</c:v>
                </c:pt>
                <c:pt idx="2190">
                  <c:v>21899.90524</c:v>
                </c:pt>
                <c:pt idx="2191">
                  <c:v>21909.903610000001</c:v>
                </c:pt>
                <c:pt idx="2192">
                  <c:v>21918.90235</c:v>
                </c:pt>
                <c:pt idx="2193">
                  <c:v>21930.900099999999</c:v>
                </c:pt>
                <c:pt idx="2194">
                  <c:v>21938.897580000001</c:v>
                </c:pt>
                <c:pt idx="2195">
                  <c:v>21948.897779999999</c:v>
                </c:pt>
                <c:pt idx="2196">
                  <c:v>21959.899799999999</c:v>
                </c:pt>
                <c:pt idx="2197">
                  <c:v>21968.89286</c:v>
                </c:pt>
                <c:pt idx="2198">
                  <c:v>21978.892830000001</c:v>
                </c:pt>
                <c:pt idx="2199">
                  <c:v>21988.889879999999</c:v>
                </c:pt>
                <c:pt idx="2200">
                  <c:v>21998.890060000002</c:v>
                </c:pt>
                <c:pt idx="2201">
                  <c:v>22009.888940000001</c:v>
                </c:pt>
                <c:pt idx="2202">
                  <c:v>22018.886900000001</c:v>
                </c:pt>
                <c:pt idx="2203">
                  <c:v>22029.884740000001</c:v>
                </c:pt>
                <c:pt idx="2204">
                  <c:v>22039.881219999999</c:v>
                </c:pt>
                <c:pt idx="2205">
                  <c:v>22049.881219999999</c:v>
                </c:pt>
                <c:pt idx="2206">
                  <c:v>22059.87918</c:v>
                </c:pt>
                <c:pt idx="2207">
                  <c:v>22069.877949999998</c:v>
                </c:pt>
                <c:pt idx="2208">
                  <c:v>22079.876410000001</c:v>
                </c:pt>
                <c:pt idx="2209">
                  <c:v>22089.874749999999</c:v>
                </c:pt>
                <c:pt idx="2210">
                  <c:v>22099.882829999999</c:v>
                </c:pt>
                <c:pt idx="2211">
                  <c:v>22108.871179999998</c:v>
                </c:pt>
                <c:pt idx="2212">
                  <c:v>22118.868600000002</c:v>
                </c:pt>
                <c:pt idx="2213">
                  <c:v>22128.868419999999</c:v>
                </c:pt>
                <c:pt idx="2214">
                  <c:v>22138.866559999999</c:v>
                </c:pt>
                <c:pt idx="2215">
                  <c:v>22148.864880000001</c:v>
                </c:pt>
                <c:pt idx="2216">
                  <c:v>22158.86375</c:v>
                </c:pt>
                <c:pt idx="2217">
                  <c:v>22168.861540000002</c:v>
                </c:pt>
                <c:pt idx="2218">
                  <c:v>22178.858199999999</c:v>
                </c:pt>
                <c:pt idx="2219">
                  <c:v>22188.857339999999</c:v>
                </c:pt>
                <c:pt idx="2220">
                  <c:v>22198.85626</c:v>
                </c:pt>
                <c:pt idx="2221">
                  <c:v>22208.854790000001</c:v>
                </c:pt>
                <c:pt idx="2222">
                  <c:v>22218.852650000001</c:v>
                </c:pt>
                <c:pt idx="2223">
                  <c:v>22230.85154</c:v>
                </c:pt>
                <c:pt idx="2224">
                  <c:v>22239.850139999999</c:v>
                </c:pt>
                <c:pt idx="2225">
                  <c:v>22248.84708</c:v>
                </c:pt>
                <c:pt idx="2226">
                  <c:v>22258.846880000001</c:v>
                </c:pt>
                <c:pt idx="2227">
                  <c:v>22268.845010000001</c:v>
                </c:pt>
                <c:pt idx="2228">
                  <c:v>22278.84346</c:v>
                </c:pt>
                <c:pt idx="2229">
                  <c:v>22288.846720000001</c:v>
                </c:pt>
                <c:pt idx="2230">
                  <c:v>22299.839830000001</c:v>
                </c:pt>
                <c:pt idx="2231">
                  <c:v>22309.838400000001</c:v>
                </c:pt>
                <c:pt idx="2232">
                  <c:v>22319.836490000002</c:v>
                </c:pt>
                <c:pt idx="2233">
                  <c:v>22329.83469</c:v>
                </c:pt>
                <c:pt idx="2234">
                  <c:v>22338.833719999999</c:v>
                </c:pt>
                <c:pt idx="2235">
                  <c:v>22350.829969999999</c:v>
                </c:pt>
                <c:pt idx="2236">
                  <c:v>22358.829949999999</c:v>
                </c:pt>
                <c:pt idx="2237">
                  <c:v>22368.827280000001</c:v>
                </c:pt>
                <c:pt idx="2238">
                  <c:v>22378.82719</c:v>
                </c:pt>
                <c:pt idx="2239">
                  <c:v>22389.82546</c:v>
                </c:pt>
                <c:pt idx="2240">
                  <c:v>22399.823639999999</c:v>
                </c:pt>
                <c:pt idx="2241">
                  <c:v>22409.820449999999</c:v>
                </c:pt>
                <c:pt idx="2242">
                  <c:v>22419.818930000001</c:v>
                </c:pt>
                <c:pt idx="2243">
                  <c:v>22429.818749999999</c:v>
                </c:pt>
                <c:pt idx="2244">
                  <c:v>22439.817360000001</c:v>
                </c:pt>
                <c:pt idx="2245">
                  <c:v>22448.815910000001</c:v>
                </c:pt>
                <c:pt idx="2246">
                  <c:v>22459.813839999999</c:v>
                </c:pt>
                <c:pt idx="2247">
                  <c:v>22469.811959999999</c:v>
                </c:pt>
                <c:pt idx="2248">
                  <c:v>22479.810730000001</c:v>
                </c:pt>
                <c:pt idx="2249">
                  <c:v>22489.808669999999</c:v>
                </c:pt>
                <c:pt idx="2250">
                  <c:v>22499.807410000001</c:v>
                </c:pt>
                <c:pt idx="2251">
                  <c:v>22509.805660000002</c:v>
                </c:pt>
                <c:pt idx="2252">
                  <c:v>22520.803520000001</c:v>
                </c:pt>
                <c:pt idx="2253">
                  <c:v>22528.801100000001</c:v>
                </c:pt>
                <c:pt idx="2254">
                  <c:v>22538.800770000002</c:v>
                </c:pt>
                <c:pt idx="2255">
                  <c:v>22549.799050000001</c:v>
                </c:pt>
                <c:pt idx="2256">
                  <c:v>22558.797409999999</c:v>
                </c:pt>
                <c:pt idx="2257">
                  <c:v>22568.79581</c:v>
                </c:pt>
                <c:pt idx="2258">
                  <c:v>22578.794259999999</c:v>
                </c:pt>
                <c:pt idx="2259">
                  <c:v>22588.792290000001</c:v>
                </c:pt>
                <c:pt idx="2260">
                  <c:v>22598.79103</c:v>
                </c:pt>
                <c:pt idx="2261">
                  <c:v>22608.787840000001</c:v>
                </c:pt>
                <c:pt idx="2262">
                  <c:v>22618.787039999999</c:v>
                </c:pt>
                <c:pt idx="2263">
                  <c:v>22628.785810000001</c:v>
                </c:pt>
                <c:pt idx="2264">
                  <c:v>22638.78441</c:v>
                </c:pt>
                <c:pt idx="2265">
                  <c:v>22648.78296</c:v>
                </c:pt>
                <c:pt idx="2266">
                  <c:v>22660.786629999999</c:v>
                </c:pt>
                <c:pt idx="2267">
                  <c:v>22669.78412</c:v>
                </c:pt>
                <c:pt idx="2268">
                  <c:v>22678.776440000001</c:v>
                </c:pt>
                <c:pt idx="2269">
                  <c:v>22688.776310000001</c:v>
                </c:pt>
                <c:pt idx="2270">
                  <c:v>22698.774710000002</c:v>
                </c:pt>
                <c:pt idx="2271">
                  <c:v>22708.771239999998</c:v>
                </c:pt>
                <c:pt idx="2272">
                  <c:v>22718.771199999999</c:v>
                </c:pt>
                <c:pt idx="2273">
                  <c:v>22728.769619999999</c:v>
                </c:pt>
                <c:pt idx="2274">
                  <c:v>22738.767909999999</c:v>
                </c:pt>
                <c:pt idx="2275">
                  <c:v>22748.766350000002</c:v>
                </c:pt>
                <c:pt idx="2276">
                  <c:v>22759.76454</c:v>
                </c:pt>
                <c:pt idx="2277">
                  <c:v>22768.763080000001</c:v>
                </c:pt>
                <c:pt idx="2278">
                  <c:v>22778.761289999999</c:v>
                </c:pt>
                <c:pt idx="2279">
                  <c:v>22788.759730000002</c:v>
                </c:pt>
                <c:pt idx="2280">
                  <c:v>22798.756880000001</c:v>
                </c:pt>
                <c:pt idx="2281">
                  <c:v>22808.75619</c:v>
                </c:pt>
                <c:pt idx="2282">
                  <c:v>22818.75476</c:v>
                </c:pt>
                <c:pt idx="2283">
                  <c:v>22828.7536</c:v>
                </c:pt>
                <c:pt idx="2284">
                  <c:v>22838.751359999998</c:v>
                </c:pt>
                <c:pt idx="2285">
                  <c:v>22848.75014</c:v>
                </c:pt>
                <c:pt idx="2286">
                  <c:v>22859.748370000001</c:v>
                </c:pt>
                <c:pt idx="2287">
                  <c:v>22868.74526</c:v>
                </c:pt>
                <c:pt idx="2288">
                  <c:v>22879.743320000001</c:v>
                </c:pt>
                <c:pt idx="2289">
                  <c:v>22888.743600000002</c:v>
                </c:pt>
                <c:pt idx="2290">
                  <c:v>22898.742200000001</c:v>
                </c:pt>
                <c:pt idx="2291">
                  <c:v>22908.73992</c:v>
                </c:pt>
                <c:pt idx="2292">
                  <c:v>22918.73891</c:v>
                </c:pt>
                <c:pt idx="2293">
                  <c:v>22928.737130000001</c:v>
                </c:pt>
                <c:pt idx="2294">
                  <c:v>22938.735850000001</c:v>
                </c:pt>
                <c:pt idx="2295">
                  <c:v>22948.733840000001</c:v>
                </c:pt>
                <c:pt idx="2296">
                  <c:v>22959.732240000001</c:v>
                </c:pt>
                <c:pt idx="2297">
                  <c:v>22968.73054</c:v>
                </c:pt>
                <c:pt idx="2298">
                  <c:v>22979.727169999998</c:v>
                </c:pt>
                <c:pt idx="2299">
                  <c:v>22989.72726</c:v>
                </c:pt>
                <c:pt idx="2300">
                  <c:v>22999.725579999998</c:v>
                </c:pt>
                <c:pt idx="2301">
                  <c:v>23009.721890000001</c:v>
                </c:pt>
                <c:pt idx="2302">
                  <c:v>23019.72264</c:v>
                </c:pt>
                <c:pt idx="2303">
                  <c:v>23029.718980000001</c:v>
                </c:pt>
                <c:pt idx="2304">
                  <c:v>23039.717069999999</c:v>
                </c:pt>
                <c:pt idx="2305">
                  <c:v>23049.717799999999</c:v>
                </c:pt>
                <c:pt idx="2306">
                  <c:v>23059.71601</c:v>
                </c:pt>
                <c:pt idx="2307">
                  <c:v>23068.713459999999</c:v>
                </c:pt>
                <c:pt idx="2308">
                  <c:v>23080.710770000002</c:v>
                </c:pt>
                <c:pt idx="2309">
                  <c:v>23088.710620000002</c:v>
                </c:pt>
                <c:pt idx="2310">
                  <c:v>23099.708269999999</c:v>
                </c:pt>
                <c:pt idx="2311">
                  <c:v>23109.705549999999</c:v>
                </c:pt>
                <c:pt idx="2312">
                  <c:v>23119.705839999999</c:v>
                </c:pt>
                <c:pt idx="2313">
                  <c:v>23129.703549999998</c:v>
                </c:pt>
                <c:pt idx="2314">
                  <c:v>23139.702020000001</c:v>
                </c:pt>
                <c:pt idx="2315">
                  <c:v>23149.70045</c:v>
                </c:pt>
                <c:pt idx="2316">
                  <c:v>23159.697639999999</c:v>
                </c:pt>
                <c:pt idx="2317">
                  <c:v>23169.697609999999</c:v>
                </c:pt>
                <c:pt idx="2318">
                  <c:v>23178.695820000001</c:v>
                </c:pt>
                <c:pt idx="2319">
                  <c:v>23189.69413</c:v>
                </c:pt>
                <c:pt idx="2320">
                  <c:v>23199.692490000001</c:v>
                </c:pt>
                <c:pt idx="2321">
                  <c:v>23209.690620000001</c:v>
                </c:pt>
                <c:pt idx="2322">
                  <c:v>23219.687859999998</c:v>
                </c:pt>
                <c:pt idx="2323">
                  <c:v>23229.687239999999</c:v>
                </c:pt>
                <c:pt idx="2324">
                  <c:v>23239.685109999999</c:v>
                </c:pt>
                <c:pt idx="2325">
                  <c:v>23249.684389999999</c:v>
                </c:pt>
                <c:pt idx="2326">
                  <c:v>23259.682990000001</c:v>
                </c:pt>
                <c:pt idx="2327">
                  <c:v>23269.680950000002</c:v>
                </c:pt>
                <c:pt idx="2328">
                  <c:v>23279.679260000001</c:v>
                </c:pt>
                <c:pt idx="2329">
                  <c:v>23288.677589999999</c:v>
                </c:pt>
                <c:pt idx="2330">
                  <c:v>23298.675019999999</c:v>
                </c:pt>
                <c:pt idx="2331">
                  <c:v>23308.67281</c:v>
                </c:pt>
                <c:pt idx="2332">
                  <c:v>23318.67151</c:v>
                </c:pt>
                <c:pt idx="2333">
                  <c:v>23328.671279999999</c:v>
                </c:pt>
                <c:pt idx="2334">
                  <c:v>23338.67</c:v>
                </c:pt>
                <c:pt idx="2335">
                  <c:v>23348.667990000002</c:v>
                </c:pt>
                <c:pt idx="2336">
                  <c:v>23358.664639999999</c:v>
                </c:pt>
                <c:pt idx="2337">
                  <c:v>23368.665300000001</c:v>
                </c:pt>
                <c:pt idx="2338">
                  <c:v>23378.662810000002</c:v>
                </c:pt>
                <c:pt idx="2339">
                  <c:v>23388.661980000001</c:v>
                </c:pt>
                <c:pt idx="2340">
                  <c:v>23399.659919999998</c:v>
                </c:pt>
                <c:pt idx="2341">
                  <c:v>23409.657589999999</c:v>
                </c:pt>
                <c:pt idx="2342">
                  <c:v>23419.65638</c:v>
                </c:pt>
                <c:pt idx="2343">
                  <c:v>23429.653200000001</c:v>
                </c:pt>
                <c:pt idx="2344">
                  <c:v>23439.652910000001</c:v>
                </c:pt>
                <c:pt idx="2345">
                  <c:v>23449.65137</c:v>
                </c:pt>
                <c:pt idx="2346">
                  <c:v>23459.64993</c:v>
                </c:pt>
                <c:pt idx="2347">
                  <c:v>23469.647850000001</c:v>
                </c:pt>
                <c:pt idx="2348">
                  <c:v>23478.645380000002</c:v>
                </c:pt>
                <c:pt idx="2349">
                  <c:v>23489.643599999999</c:v>
                </c:pt>
                <c:pt idx="2350">
                  <c:v>23498.641820000001</c:v>
                </c:pt>
                <c:pt idx="2351">
                  <c:v>23508.641790000001</c:v>
                </c:pt>
                <c:pt idx="2352">
                  <c:v>23518.639940000001</c:v>
                </c:pt>
                <c:pt idx="2353">
                  <c:v>23528.638559999999</c:v>
                </c:pt>
                <c:pt idx="2354">
                  <c:v>23538.63624</c:v>
                </c:pt>
                <c:pt idx="2355">
                  <c:v>23548.633580000002</c:v>
                </c:pt>
                <c:pt idx="2356">
                  <c:v>23558.63351</c:v>
                </c:pt>
                <c:pt idx="2357">
                  <c:v>23568.631389999999</c:v>
                </c:pt>
                <c:pt idx="2358">
                  <c:v>23578.630399999998</c:v>
                </c:pt>
                <c:pt idx="2359">
                  <c:v>23589.6289</c:v>
                </c:pt>
                <c:pt idx="2360">
                  <c:v>23598.627209999999</c:v>
                </c:pt>
                <c:pt idx="2361">
                  <c:v>23609.62513</c:v>
                </c:pt>
                <c:pt idx="2362">
                  <c:v>23619.621910000002</c:v>
                </c:pt>
                <c:pt idx="2363">
                  <c:v>23629.621910000002</c:v>
                </c:pt>
                <c:pt idx="2364">
                  <c:v>23639.61969</c:v>
                </c:pt>
                <c:pt idx="2365">
                  <c:v>23649.618340000001</c:v>
                </c:pt>
                <c:pt idx="2366">
                  <c:v>23659.6168</c:v>
                </c:pt>
                <c:pt idx="2367">
                  <c:v>23669.613789999999</c:v>
                </c:pt>
                <c:pt idx="2368">
                  <c:v>23679.612539999998</c:v>
                </c:pt>
                <c:pt idx="2369">
                  <c:v>23688.61231</c:v>
                </c:pt>
                <c:pt idx="2370">
                  <c:v>23699.611720000001</c:v>
                </c:pt>
                <c:pt idx="2371">
                  <c:v>23708.608250000001</c:v>
                </c:pt>
                <c:pt idx="2372">
                  <c:v>23718.60713</c:v>
                </c:pt>
                <c:pt idx="2373">
                  <c:v>23728.605749999999</c:v>
                </c:pt>
                <c:pt idx="2374">
                  <c:v>23738.602599999998</c:v>
                </c:pt>
                <c:pt idx="2375">
                  <c:v>23748.6024</c:v>
                </c:pt>
                <c:pt idx="2376">
                  <c:v>23758.600880000002</c:v>
                </c:pt>
                <c:pt idx="2377">
                  <c:v>23768.598539999999</c:v>
                </c:pt>
                <c:pt idx="2378">
                  <c:v>23778.597460000001</c:v>
                </c:pt>
                <c:pt idx="2379">
                  <c:v>23788.596409999998</c:v>
                </c:pt>
                <c:pt idx="2380">
                  <c:v>23798.59491</c:v>
                </c:pt>
                <c:pt idx="2381">
                  <c:v>23809.592820000002</c:v>
                </c:pt>
                <c:pt idx="2382">
                  <c:v>23818.591509999998</c:v>
                </c:pt>
                <c:pt idx="2383">
                  <c:v>23828.587889999999</c:v>
                </c:pt>
                <c:pt idx="2384">
                  <c:v>23838.588</c:v>
                </c:pt>
                <c:pt idx="2385">
                  <c:v>23848.58625</c:v>
                </c:pt>
                <c:pt idx="2386">
                  <c:v>23858.584940000001</c:v>
                </c:pt>
                <c:pt idx="2387">
                  <c:v>23868.582910000001</c:v>
                </c:pt>
                <c:pt idx="2388">
                  <c:v>23878.581099999999</c:v>
                </c:pt>
                <c:pt idx="2389">
                  <c:v>23888.57978</c:v>
                </c:pt>
                <c:pt idx="2390">
                  <c:v>23898.577560000002</c:v>
                </c:pt>
                <c:pt idx="2391">
                  <c:v>23909.57648</c:v>
                </c:pt>
                <c:pt idx="2392">
                  <c:v>23919.572820000001</c:v>
                </c:pt>
                <c:pt idx="2393">
                  <c:v>23929.572410000001</c:v>
                </c:pt>
                <c:pt idx="2394">
                  <c:v>23939.571309999999</c:v>
                </c:pt>
                <c:pt idx="2395">
                  <c:v>23949.569810000001</c:v>
                </c:pt>
                <c:pt idx="2396">
                  <c:v>23959.56798</c:v>
                </c:pt>
                <c:pt idx="2397">
                  <c:v>23969.565729999998</c:v>
                </c:pt>
                <c:pt idx="2398">
                  <c:v>23979.562740000001</c:v>
                </c:pt>
                <c:pt idx="2399">
                  <c:v>23989.561529999999</c:v>
                </c:pt>
                <c:pt idx="2400">
                  <c:v>23999.560880000001</c:v>
                </c:pt>
                <c:pt idx="2401">
                  <c:v>24008.55961</c:v>
                </c:pt>
                <c:pt idx="2402">
                  <c:v>24019.557870000001</c:v>
                </c:pt>
                <c:pt idx="2403">
                  <c:v>24029.55557</c:v>
                </c:pt>
                <c:pt idx="2404">
                  <c:v>24039.55473</c:v>
                </c:pt>
                <c:pt idx="2405">
                  <c:v>24049.553070000002</c:v>
                </c:pt>
                <c:pt idx="2406">
                  <c:v>24059.55042</c:v>
                </c:pt>
                <c:pt idx="2407">
                  <c:v>24069.549770000001</c:v>
                </c:pt>
                <c:pt idx="2408">
                  <c:v>24079.548129999999</c:v>
                </c:pt>
                <c:pt idx="2409">
                  <c:v>24089.54509</c:v>
                </c:pt>
                <c:pt idx="2410">
                  <c:v>24099.54509</c:v>
                </c:pt>
                <c:pt idx="2411">
                  <c:v>24110.543290000001</c:v>
                </c:pt>
                <c:pt idx="2412">
                  <c:v>24119.541959999999</c:v>
                </c:pt>
                <c:pt idx="2413">
                  <c:v>24128.53858</c:v>
                </c:pt>
                <c:pt idx="2414">
                  <c:v>24138.537960000001</c:v>
                </c:pt>
                <c:pt idx="2415">
                  <c:v>24148.536120000001</c:v>
                </c:pt>
                <c:pt idx="2416">
                  <c:v>24158.540440000001</c:v>
                </c:pt>
                <c:pt idx="2417">
                  <c:v>24169.53341</c:v>
                </c:pt>
                <c:pt idx="2418">
                  <c:v>24180.5317</c:v>
                </c:pt>
                <c:pt idx="2419">
                  <c:v>24188.53023</c:v>
                </c:pt>
                <c:pt idx="2420">
                  <c:v>24198.528490000001</c:v>
                </c:pt>
                <c:pt idx="2421">
                  <c:v>24208.52678</c:v>
                </c:pt>
                <c:pt idx="2422">
                  <c:v>24218.525509999999</c:v>
                </c:pt>
                <c:pt idx="2423">
                  <c:v>24229.522990000001</c:v>
                </c:pt>
                <c:pt idx="2424">
                  <c:v>24239.52188</c:v>
                </c:pt>
                <c:pt idx="2425">
                  <c:v>24249.520509999998</c:v>
                </c:pt>
                <c:pt idx="2426">
                  <c:v>24259.518550000001</c:v>
                </c:pt>
                <c:pt idx="2427">
                  <c:v>24269.516879999999</c:v>
                </c:pt>
                <c:pt idx="2428">
                  <c:v>24279.513610000002</c:v>
                </c:pt>
                <c:pt idx="2429">
                  <c:v>24289.511989999999</c:v>
                </c:pt>
                <c:pt idx="2430">
                  <c:v>24299.512350000001</c:v>
                </c:pt>
                <c:pt idx="2431">
                  <c:v>24309.510399999999</c:v>
                </c:pt>
                <c:pt idx="2432">
                  <c:v>24319.508860000002</c:v>
                </c:pt>
                <c:pt idx="2433">
                  <c:v>24330.507239999999</c:v>
                </c:pt>
                <c:pt idx="2434">
                  <c:v>24338.503949999998</c:v>
                </c:pt>
                <c:pt idx="2435">
                  <c:v>24348.507399999999</c:v>
                </c:pt>
                <c:pt idx="2436">
                  <c:v>24359.502499999999</c:v>
                </c:pt>
                <c:pt idx="2437">
                  <c:v>24369.505590000001</c:v>
                </c:pt>
                <c:pt idx="2438">
                  <c:v>24378.498970000001</c:v>
                </c:pt>
                <c:pt idx="2439">
                  <c:v>24388.501120000001</c:v>
                </c:pt>
                <c:pt idx="2440">
                  <c:v>24399.495630000001</c:v>
                </c:pt>
                <c:pt idx="2441">
                  <c:v>24408.492999999999</c:v>
                </c:pt>
                <c:pt idx="2442">
                  <c:v>24418.492490000001</c:v>
                </c:pt>
                <c:pt idx="2443">
                  <c:v>24430.490379999999</c:v>
                </c:pt>
                <c:pt idx="2444">
                  <c:v>24438.489369999999</c:v>
                </c:pt>
                <c:pt idx="2445">
                  <c:v>24448.48776</c:v>
                </c:pt>
                <c:pt idx="2446">
                  <c:v>24458.485850000001</c:v>
                </c:pt>
                <c:pt idx="2447">
                  <c:v>24468.482970000001</c:v>
                </c:pt>
                <c:pt idx="2448">
                  <c:v>24478.482749999999</c:v>
                </c:pt>
                <c:pt idx="2449">
                  <c:v>24488.48113</c:v>
                </c:pt>
                <c:pt idx="2450">
                  <c:v>24498.47883</c:v>
                </c:pt>
                <c:pt idx="2451">
                  <c:v>24508.488259999998</c:v>
                </c:pt>
                <c:pt idx="2452">
                  <c:v>24519.47551</c:v>
                </c:pt>
                <c:pt idx="2453">
                  <c:v>24529.474129999999</c:v>
                </c:pt>
                <c:pt idx="2454">
                  <c:v>24538.472900000001</c:v>
                </c:pt>
                <c:pt idx="2455">
                  <c:v>24548.471420000002</c:v>
                </c:pt>
                <c:pt idx="2456">
                  <c:v>24558.46848</c:v>
                </c:pt>
                <c:pt idx="2457">
                  <c:v>24568.467990000001</c:v>
                </c:pt>
                <c:pt idx="2458">
                  <c:v>24578.46617</c:v>
                </c:pt>
                <c:pt idx="2459">
                  <c:v>24588.46286</c:v>
                </c:pt>
                <c:pt idx="2460">
                  <c:v>24598.46141</c:v>
                </c:pt>
                <c:pt idx="2461">
                  <c:v>24608.461159999999</c:v>
                </c:pt>
                <c:pt idx="2462">
                  <c:v>24618.458340000001</c:v>
                </c:pt>
                <c:pt idx="2463">
                  <c:v>24628.45825</c:v>
                </c:pt>
                <c:pt idx="2464">
                  <c:v>24638.455000000002</c:v>
                </c:pt>
                <c:pt idx="2465">
                  <c:v>24648.454710000002</c:v>
                </c:pt>
                <c:pt idx="2466">
                  <c:v>24658.452959999999</c:v>
                </c:pt>
                <c:pt idx="2467">
                  <c:v>24668.451570000001</c:v>
                </c:pt>
                <c:pt idx="2468">
                  <c:v>24678.45002</c:v>
                </c:pt>
                <c:pt idx="2469">
                  <c:v>24688.447670000001</c:v>
                </c:pt>
                <c:pt idx="2470">
                  <c:v>24699.446449999999</c:v>
                </c:pt>
                <c:pt idx="2471">
                  <c:v>24709.445</c:v>
                </c:pt>
                <c:pt idx="2472">
                  <c:v>24719.443810000001</c:v>
                </c:pt>
                <c:pt idx="2473">
                  <c:v>24729.44097</c:v>
                </c:pt>
                <c:pt idx="2474">
                  <c:v>24738.440470000001</c:v>
                </c:pt>
                <c:pt idx="2475">
                  <c:v>24748.438730000002</c:v>
                </c:pt>
                <c:pt idx="2476">
                  <c:v>24758.43533</c:v>
                </c:pt>
                <c:pt idx="2477">
                  <c:v>24768.435409999998</c:v>
                </c:pt>
                <c:pt idx="2478">
                  <c:v>24778.434079999999</c:v>
                </c:pt>
                <c:pt idx="2479">
                  <c:v>24788.44023</c:v>
                </c:pt>
                <c:pt idx="2480">
                  <c:v>24798.430410000001</c:v>
                </c:pt>
                <c:pt idx="2481">
                  <c:v>24809.428380000001</c:v>
                </c:pt>
                <c:pt idx="2482">
                  <c:v>24820.42684</c:v>
                </c:pt>
                <c:pt idx="2483">
                  <c:v>24828.42554</c:v>
                </c:pt>
                <c:pt idx="2484">
                  <c:v>24838.424019999999</c:v>
                </c:pt>
                <c:pt idx="2485">
                  <c:v>24849.422279999999</c:v>
                </c:pt>
                <c:pt idx="2486">
                  <c:v>24858.419440000001</c:v>
                </c:pt>
                <c:pt idx="2487">
                  <c:v>24868.418529999999</c:v>
                </c:pt>
                <c:pt idx="2488">
                  <c:v>24878.417379999999</c:v>
                </c:pt>
                <c:pt idx="2489">
                  <c:v>24888.413830000001</c:v>
                </c:pt>
                <c:pt idx="2490">
                  <c:v>24898.413820000002</c:v>
                </c:pt>
                <c:pt idx="2491">
                  <c:v>24908.411929999998</c:v>
                </c:pt>
                <c:pt idx="2492">
                  <c:v>24918.409670000001</c:v>
                </c:pt>
                <c:pt idx="2493">
                  <c:v>24928.409329999999</c:v>
                </c:pt>
                <c:pt idx="2494">
                  <c:v>24939.40568</c:v>
                </c:pt>
                <c:pt idx="2495">
                  <c:v>24948.405940000001</c:v>
                </c:pt>
                <c:pt idx="2496">
                  <c:v>24959.403180000001</c:v>
                </c:pt>
                <c:pt idx="2497">
                  <c:v>24969.402040000001</c:v>
                </c:pt>
                <c:pt idx="2498">
                  <c:v>24979.4005</c:v>
                </c:pt>
                <c:pt idx="2499">
                  <c:v>24989.399010000001</c:v>
                </c:pt>
                <c:pt idx="2500">
                  <c:v>24999.39732</c:v>
                </c:pt>
                <c:pt idx="2501">
                  <c:v>25009.395700000001</c:v>
                </c:pt>
                <c:pt idx="2502">
                  <c:v>25019.392769999999</c:v>
                </c:pt>
                <c:pt idx="2503">
                  <c:v>25029.392479999999</c:v>
                </c:pt>
                <c:pt idx="2504">
                  <c:v>25039.390670000001</c:v>
                </c:pt>
                <c:pt idx="2505">
                  <c:v>25049.388559999999</c:v>
                </c:pt>
                <c:pt idx="2506">
                  <c:v>25059.386750000001</c:v>
                </c:pt>
                <c:pt idx="2507">
                  <c:v>25069.384030000001</c:v>
                </c:pt>
                <c:pt idx="2508">
                  <c:v>25079.38391</c:v>
                </c:pt>
                <c:pt idx="2509">
                  <c:v>25089.382399999999</c:v>
                </c:pt>
                <c:pt idx="2510">
                  <c:v>25099.380509999999</c:v>
                </c:pt>
                <c:pt idx="2511">
                  <c:v>25109.379089999999</c:v>
                </c:pt>
                <c:pt idx="2512">
                  <c:v>25119.376039999999</c:v>
                </c:pt>
                <c:pt idx="2513">
                  <c:v>25129.376179999999</c:v>
                </c:pt>
                <c:pt idx="2514">
                  <c:v>25139.37415</c:v>
                </c:pt>
                <c:pt idx="2515">
                  <c:v>25149.372820000001</c:v>
                </c:pt>
                <c:pt idx="2516">
                  <c:v>25158.37169</c:v>
                </c:pt>
                <c:pt idx="2517">
                  <c:v>25169.369340000001</c:v>
                </c:pt>
                <c:pt idx="2518">
                  <c:v>25179.367630000001</c:v>
                </c:pt>
                <c:pt idx="2519">
                  <c:v>25189.366010000002</c:v>
                </c:pt>
                <c:pt idx="2520">
                  <c:v>25199.362730000001</c:v>
                </c:pt>
                <c:pt idx="2521">
                  <c:v>25209.362529999999</c:v>
                </c:pt>
                <c:pt idx="2522">
                  <c:v>25219.361140000001</c:v>
                </c:pt>
                <c:pt idx="2523">
                  <c:v>25229.359649999999</c:v>
                </c:pt>
                <c:pt idx="2524">
                  <c:v>25239.369129999999</c:v>
                </c:pt>
                <c:pt idx="2525">
                  <c:v>25248.356609999999</c:v>
                </c:pt>
                <c:pt idx="2526">
                  <c:v>25259.355179999999</c:v>
                </c:pt>
                <c:pt idx="2527">
                  <c:v>25268.353309999999</c:v>
                </c:pt>
                <c:pt idx="2528">
                  <c:v>25278.3511</c:v>
                </c:pt>
                <c:pt idx="2529">
                  <c:v>25288.349890000001</c:v>
                </c:pt>
                <c:pt idx="2530">
                  <c:v>25298.348150000002</c:v>
                </c:pt>
                <c:pt idx="2531">
                  <c:v>25308.346519999999</c:v>
                </c:pt>
                <c:pt idx="2532">
                  <c:v>25318.343649999999</c:v>
                </c:pt>
                <c:pt idx="2533">
                  <c:v>25328.343280000001</c:v>
                </c:pt>
                <c:pt idx="2534">
                  <c:v>25338.341039999999</c:v>
                </c:pt>
                <c:pt idx="2535">
                  <c:v>25348.340090000002</c:v>
                </c:pt>
                <c:pt idx="2536">
                  <c:v>25359.338199999998</c:v>
                </c:pt>
                <c:pt idx="2537">
                  <c:v>25368.337090000001</c:v>
                </c:pt>
                <c:pt idx="2538">
                  <c:v>25379.334500000001</c:v>
                </c:pt>
                <c:pt idx="2539">
                  <c:v>25390.333019999998</c:v>
                </c:pt>
                <c:pt idx="2540">
                  <c:v>25398.330379999999</c:v>
                </c:pt>
                <c:pt idx="2541">
                  <c:v>25408.32878</c:v>
                </c:pt>
                <c:pt idx="2542">
                  <c:v>25418.328529999999</c:v>
                </c:pt>
                <c:pt idx="2543">
                  <c:v>25428.326819999998</c:v>
                </c:pt>
                <c:pt idx="2544">
                  <c:v>25439.324990000001</c:v>
                </c:pt>
                <c:pt idx="2545">
                  <c:v>25449.32359</c:v>
                </c:pt>
                <c:pt idx="2546">
                  <c:v>25458.32243</c:v>
                </c:pt>
                <c:pt idx="2547">
                  <c:v>25468.319439999999</c:v>
                </c:pt>
                <c:pt idx="2548">
                  <c:v>25478.318619999998</c:v>
                </c:pt>
                <c:pt idx="2549">
                  <c:v>25488.317159999999</c:v>
                </c:pt>
                <c:pt idx="2550">
                  <c:v>25498.315549999999</c:v>
                </c:pt>
                <c:pt idx="2551">
                  <c:v>25508.314009999998</c:v>
                </c:pt>
                <c:pt idx="2552">
                  <c:v>25518.31192</c:v>
                </c:pt>
                <c:pt idx="2553">
                  <c:v>25528.308809999999</c:v>
                </c:pt>
                <c:pt idx="2554">
                  <c:v>25538.307069999999</c:v>
                </c:pt>
                <c:pt idx="2555">
                  <c:v>25548.30719</c:v>
                </c:pt>
                <c:pt idx="2556">
                  <c:v>25558.305400000001</c:v>
                </c:pt>
                <c:pt idx="2557">
                  <c:v>25568.30399</c:v>
                </c:pt>
                <c:pt idx="2558">
                  <c:v>25580.303390000001</c:v>
                </c:pt>
                <c:pt idx="2559">
                  <c:v>25589.30054</c:v>
                </c:pt>
                <c:pt idx="2560">
                  <c:v>25599.299340000001</c:v>
                </c:pt>
                <c:pt idx="2561">
                  <c:v>25609.297200000001</c:v>
                </c:pt>
                <c:pt idx="2562">
                  <c:v>25619.295620000001</c:v>
                </c:pt>
                <c:pt idx="2563">
                  <c:v>25629.293799999999</c:v>
                </c:pt>
                <c:pt idx="2564">
                  <c:v>25639.292669999999</c:v>
                </c:pt>
                <c:pt idx="2565">
                  <c:v>25648.290959999998</c:v>
                </c:pt>
                <c:pt idx="2566">
                  <c:v>25658.28773</c:v>
                </c:pt>
                <c:pt idx="2567">
                  <c:v>25668.287520000002</c:v>
                </c:pt>
                <c:pt idx="2568">
                  <c:v>25678.285970000001</c:v>
                </c:pt>
                <c:pt idx="2569">
                  <c:v>25690.300480000002</c:v>
                </c:pt>
                <c:pt idx="2570">
                  <c:v>25699.281019999999</c:v>
                </c:pt>
                <c:pt idx="2571">
                  <c:v>25709.281350000001</c:v>
                </c:pt>
                <c:pt idx="2572">
                  <c:v>25719.27822</c:v>
                </c:pt>
                <c:pt idx="2573">
                  <c:v>25729.27779</c:v>
                </c:pt>
                <c:pt idx="2574">
                  <c:v>25739.276089999999</c:v>
                </c:pt>
                <c:pt idx="2575">
                  <c:v>25749.273829999998</c:v>
                </c:pt>
                <c:pt idx="2576">
                  <c:v>25759.271079999999</c:v>
                </c:pt>
                <c:pt idx="2577">
                  <c:v>25769.271690000001</c:v>
                </c:pt>
                <c:pt idx="2578">
                  <c:v>25778.26944</c:v>
                </c:pt>
                <c:pt idx="2579">
                  <c:v>25790.26756</c:v>
                </c:pt>
                <c:pt idx="2580">
                  <c:v>25798.266039999999</c:v>
                </c:pt>
                <c:pt idx="2581">
                  <c:v>25808.26397</c:v>
                </c:pt>
                <c:pt idx="2582">
                  <c:v>25818.261630000001</c:v>
                </c:pt>
                <c:pt idx="2583">
                  <c:v>25828.260409999999</c:v>
                </c:pt>
                <c:pt idx="2584">
                  <c:v>25838.258150000001</c:v>
                </c:pt>
                <c:pt idx="2585">
                  <c:v>25848.258109999999</c:v>
                </c:pt>
                <c:pt idx="2586">
                  <c:v>25858.256410000002</c:v>
                </c:pt>
                <c:pt idx="2587">
                  <c:v>25868.254990000001</c:v>
                </c:pt>
                <c:pt idx="2588">
                  <c:v>25879.253410000001</c:v>
                </c:pt>
                <c:pt idx="2589">
                  <c:v>25888.251619999999</c:v>
                </c:pt>
                <c:pt idx="2590">
                  <c:v>25899.249830000001</c:v>
                </c:pt>
                <c:pt idx="2591">
                  <c:v>25910.247859999999</c:v>
                </c:pt>
                <c:pt idx="2592">
                  <c:v>25918.246500000001</c:v>
                </c:pt>
                <c:pt idx="2593">
                  <c:v>25928.244979999999</c:v>
                </c:pt>
                <c:pt idx="2594">
                  <c:v>25938.242869999998</c:v>
                </c:pt>
                <c:pt idx="2595">
                  <c:v>25949.239809999999</c:v>
                </c:pt>
                <c:pt idx="2596">
                  <c:v>25959.239509999999</c:v>
                </c:pt>
                <c:pt idx="2597">
                  <c:v>25969.237819999998</c:v>
                </c:pt>
                <c:pt idx="2598">
                  <c:v>25979.235639999999</c:v>
                </c:pt>
                <c:pt idx="2599">
                  <c:v>25989.23516</c:v>
                </c:pt>
                <c:pt idx="2600">
                  <c:v>25999.231759999999</c:v>
                </c:pt>
                <c:pt idx="2601">
                  <c:v>26009.231029999999</c:v>
                </c:pt>
                <c:pt idx="2602">
                  <c:v>26019.229719999999</c:v>
                </c:pt>
                <c:pt idx="2603">
                  <c:v>26029.228350000001</c:v>
                </c:pt>
                <c:pt idx="2604">
                  <c:v>26039.22681</c:v>
                </c:pt>
                <c:pt idx="2605">
                  <c:v>26049.225109999999</c:v>
                </c:pt>
                <c:pt idx="2606">
                  <c:v>26059.221659999999</c:v>
                </c:pt>
                <c:pt idx="2607">
                  <c:v>26069.22222</c:v>
                </c:pt>
                <c:pt idx="2608">
                  <c:v>26079.220280000001</c:v>
                </c:pt>
                <c:pt idx="2609">
                  <c:v>26088.2192</c:v>
                </c:pt>
                <c:pt idx="2610">
                  <c:v>26099.217130000001</c:v>
                </c:pt>
                <c:pt idx="2611">
                  <c:v>26108.215410000001</c:v>
                </c:pt>
                <c:pt idx="2612">
                  <c:v>26119.21341</c:v>
                </c:pt>
                <c:pt idx="2613">
                  <c:v>26128.211759999998</c:v>
                </c:pt>
                <c:pt idx="2614">
                  <c:v>26138.209210000001</c:v>
                </c:pt>
                <c:pt idx="2615">
                  <c:v>26149.20852</c:v>
                </c:pt>
                <c:pt idx="2616">
                  <c:v>26159.2071</c:v>
                </c:pt>
                <c:pt idx="2617">
                  <c:v>26169.205440000002</c:v>
                </c:pt>
                <c:pt idx="2618">
                  <c:v>26179.203969999999</c:v>
                </c:pt>
                <c:pt idx="2619">
                  <c:v>26189.202150000001</c:v>
                </c:pt>
                <c:pt idx="2620">
                  <c:v>26199.200550000001</c:v>
                </c:pt>
                <c:pt idx="2621">
                  <c:v>26208.19873</c:v>
                </c:pt>
                <c:pt idx="2622">
                  <c:v>26218.197339999999</c:v>
                </c:pt>
                <c:pt idx="2623">
                  <c:v>26229.195100000001</c:v>
                </c:pt>
                <c:pt idx="2624">
                  <c:v>26239.193179999998</c:v>
                </c:pt>
                <c:pt idx="2625">
                  <c:v>26249.198560000001</c:v>
                </c:pt>
                <c:pt idx="2626">
                  <c:v>26258.19095</c:v>
                </c:pt>
                <c:pt idx="2627">
                  <c:v>26268.187610000001</c:v>
                </c:pt>
                <c:pt idx="2628">
                  <c:v>26278.187480000001</c:v>
                </c:pt>
                <c:pt idx="2629">
                  <c:v>26288.185590000001</c:v>
                </c:pt>
                <c:pt idx="2630">
                  <c:v>26300.183590000001</c:v>
                </c:pt>
                <c:pt idx="2631">
                  <c:v>26310.180830000001</c:v>
                </c:pt>
                <c:pt idx="2632">
                  <c:v>26318.181240000002</c:v>
                </c:pt>
                <c:pt idx="2633">
                  <c:v>26328.179349999999</c:v>
                </c:pt>
                <c:pt idx="2634">
                  <c:v>26338.176800000001</c:v>
                </c:pt>
                <c:pt idx="2635">
                  <c:v>26348.175999999999</c:v>
                </c:pt>
                <c:pt idx="2636">
                  <c:v>26358.17455</c:v>
                </c:pt>
                <c:pt idx="2637">
                  <c:v>26369.172900000001</c:v>
                </c:pt>
                <c:pt idx="2638">
                  <c:v>26379.169170000001</c:v>
                </c:pt>
                <c:pt idx="2639">
                  <c:v>26389.16977</c:v>
                </c:pt>
                <c:pt idx="2640">
                  <c:v>26398.166730000001</c:v>
                </c:pt>
                <c:pt idx="2641">
                  <c:v>26408.16633</c:v>
                </c:pt>
                <c:pt idx="2642">
                  <c:v>26418.164199999999</c:v>
                </c:pt>
                <c:pt idx="2643">
                  <c:v>26428.16288</c:v>
                </c:pt>
                <c:pt idx="2644">
                  <c:v>26438.159749999999</c:v>
                </c:pt>
                <c:pt idx="2645">
                  <c:v>26448.15785</c:v>
                </c:pt>
                <c:pt idx="2646">
                  <c:v>26458.157770000002</c:v>
                </c:pt>
                <c:pt idx="2647">
                  <c:v>26468.159930000002</c:v>
                </c:pt>
                <c:pt idx="2648">
                  <c:v>26478.154879999998</c:v>
                </c:pt>
                <c:pt idx="2649">
                  <c:v>26488.16317</c:v>
                </c:pt>
                <c:pt idx="2650">
                  <c:v>26499.150750000001</c:v>
                </c:pt>
                <c:pt idx="2651">
                  <c:v>26510.149529999999</c:v>
                </c:pt>
                <c:pt idx="2652">
                  <c:v>26519.148539999998</c:v>
                </c:pt>
                <c:pt idx="2653">
                  <c:v>26528.159500000002</c:v>
                </c:pt>
                <c:pt idx="2654">
                  <c:v>26539.14503</c:v>
                </c:pt>
                <c:pt idx="2655">
                  <c:v>26549.143479999999</c:v>
                </c:pt>
                <c:pt idx="2656">
                  <c:v>26560.139869999999</c:v>
                </c:pt>
                <c:pt idx="2657">
                  <c:v>26568.140370000001</c:v>
                </c:pt>
                <c:pt idx="2658">
                  <c:v>26578.13679</c:v>
                </c:pt>
                <c:pt idx="2659">
                  <c:v>26588.135450000002</c:v>
                </c:pt>
                <c:pt idx="2660">
                  <c:v>26598.135490000001</c:v>
                </c:pt>
                <c:pt idx="2661">
                  <c:v>26608.133969999999</c:v>
                </c:pt>
                <c:pt idx="2662">
                  <c:v>26618.132310000001</c:v>
                </c:pt>
                <c:pt idx="2663">
                  <c:v>26629.128379999998</c:v>
                </c:pt>
                <c:pt idx="2664">
                  <c:v>26639.128570000001</c:v>
                </c:pt>
                <c:pt idx="2665">
                  <c:v>26648.127229999998</c:v>
                </c:pt>
                <c:pt idx="2666">
                  <c:v>26658.125759999999</c:v>
                </c:pt>
                <c:pt idx="2667">
                  <c:v>26668.123909999998</c:v>
                </c:pt>
                <c:pt idx="2668">
                  <c:v>26678.122230000001</c:v>
                </c:pt>
                <c:pt idx="2669">
                  <c:v>26688.120360000001</c:v>
                </c:pt>
                <c:pt idx="2670">
                  <c:v>26698.11837</c:v>
                </c:pt>
                <c:pt idx="2671">
                  <c:v>26710.11681</c:v>
                </c:pt>
                <c:pt idx="2672">
                  <c:v>26718.114939999999</c:v>
                </c:pt>
                <c:pt idx="2673">
                  <c:v>26729.11274</c:v>
                </c:pt>
                <c:pt idx="2674">
                  <c:v>26739.11161</c:v>
                </c:pt>
                <c:pt idx="2675">
                  <c:v>26748.110369999999</c:v>
                </c:pt>
                <c:pt idx="2676">
                  <c:v>26758.10713</c:v>
                </c:pt>
                <c:pt idx="2677">
                  <c:v>26768.10716</c:v>
                </c:pt>
                <c:pt idx="2678">
                  <c:v>26778.10571</c:v>
                </c:pt>
                <c:pt idx="2679">
                  <c:v>26788.104469999998</c:v>
                </c:pt>
                <c:pt idx="2680">
                  <c:v>26798.101900000001</c:v>
                </c:pt>
                <c:pt idx="2681">
                  <c:v>26808.100989999999</c:v>
                </c:pt>
                <c:pt idx="2682">
                  <c:v>26819.09907</c:v>
                </c:pt>
                <c:pt idx="2683">
                  <c:v>26829.108800000002</c:v>
                </c:pt>
                <c:pt idx="2684">
                  <c:v>26840.095270000002</c:v>
                </c:pt>
                <c:pt idx="2685">
                  <c:v>26848.094089999999</c:v>
                </c:pt>
                <c:pt idx="2686">
                  <c:v>26860.092000000001</c:v>
                </c:pt>
                <c:pt idx="2687">
                  <c:v>26870.089759999999</c:v>
                </c:pt>
                <c:pt idx="2688">
                  <c:v>26880.08728</c:v>
                </c:pt>
                <c:pt idx="2689">
                  <c:v>26890.087439999999</c:v>
                </c:pt>
                <c:pt idx="2690">
                  <c:v>26900.085210000001</c:v>
                </c:pt>
                <c:pt idx="2691">
                  <c:v>26910.08253</c:v>
                </c:pt>
                <c:pt idx="2692">
                  <c:v>26920.082320000001</c:v>
                </c:pt>
                <c:pt idx="2693">
                  <c:v>26930.079969999999</c:v>
                </c:pt>
                <c:pt idx="2694">
                  <c:v>26939.083409999999</c:v>
                </c:pt>
                <c:pt idx="2695">
                  <c:v>26950.077379999999</c:v>
                </c:pt>
                <c:pt idx="2696">
                  <c:v>26960.076059999999</c:v>
                </c:pt>
                <c:pt idx="2697">
                  <c:v>26970.07314</c:v>
                </c:pt>
                <c:pt idx="2698">
                  <c:v>26980.072380000001</c:v>
                </c:pt>
                <c:pt idx="2699">
                  <c:v>26990.069049999998</c:v>
                </c:pt>
                <c:pt idx="2700">
                  <c:v>27000.068719999999</c:v>
                </c:pt>
                <c:pt idx="2701">
                  <c:v>27010.067599999998</c:v>
                </c:pt>
                <c:pt idx="2702">
                  <c:v>27020.06625</c:v>
                </c:pt>
                <c:pt idx="2703">
                  <c:v>27030.063910000001</c:v>
                </c:pt>
                <c:pt idx="2704">
                  <c:v>27040.061099999999</c:v>
                </c:pt>
                <c:pt idx="2705">
                  <c:v>27050.06133</c:v>
                </c:pt>
                <c:pt idx="2706">
                  <c:v>27060.05875</c:v>
                </c:pt>
                <c:pt idx="2707">
                  <c:v>27070.057680000002</c:v>
                </c:pt>
                <c:pt idx="2708">
                  <c:v>27080.056049999999</c:v>
                </c:pt>
                <c:pt idx="2709">
                  <c:v>27090.053810000001</c:v>
                </c:pt>
                <c:pt idx="2710">
                  <c:v>27101.052599999999</c:v>
                </c:pt>
                <c:pt idx="2711">
                  <c:v>27109.0507</c:v>
                </c:pt>
                <c:pt idx="2712">
                  <c:v>27119.050029999999</c:v>
                </c:pt>
                <c:pt idx="2713">
                  <c:v>27130.047890000002</c:v>
                </c:pt>
                <c:pt idx="2714">
                  <c:v>27140.04639</c:v>
                </c:pt>
                <c:pt idx="2715">
                  <c:v>27149.044519999999</c:v>
                </c:pt>
                <c:pt idx="2716">
                  <c:v>27159.041570000001</c:v>
                </c:pt>
                <c:pt idx="2717">
                  <c:v>27169.04147</c:v>
                </c:pt>
                <c:pt idx="2718">
                  <c:v>27180.038100000002</c:v>
                </c:pt>
                <c:pt idx="2719">
                  <c:v>27190.037540000001</c:v>
                </c:pt>
                <c:pt idx="2720">
                  <c:v>27200.036469999999</c:v>
                </c:pt>
                <c:pt idx="2721">
                  <c:v>27210.034800000001</c:v>
                </c:pt>
                <c:pt idx="2722">
                  <c:v>27220.033200000002</c:v>
                </c:pt>
                <c:pt idx="2723">
                  <c:v>27231.03182</c:v>
                </c:pt>
                <c:pt idx="2724">
                  <c:v>27240.030180000002</c:v>
                </c:pt>
                <c:pt idx="2725">
                  <c:v>27249.02851</c:v>
                </c:pt>
                <c:pt idx="2726">
                  <c:v>27259.026760000001</c:v>
                </c:pt>
                <c:pt idx="2727">
                  <c:v>27270.0252</c:v>
                </c:pt>
                <c:pt idx="2728">
                  <c:v>27280.02375</c:v>
                </c:pt>
                <c:pt idx="2729">
                  <c:v>27290.021260000001</c:v>
                </c:pt>
                <c:pt idx="2730">
                  <c:v>27300.01988</c:v>
                </c:pt>
                <c:pt idx="2731">
                  <c:v>27310.01669</c:v>
                </c:pt>
                <c:pt idx="2732">
                  <c:v>27320.015169999999</c:v>
                </c:pt>
                <c:pt idx="2733">
                  <c:v>27330.015319999999</c:v>
                </c:pt>
                <c:pt idx="2734">
                  <c:v>27341.013459999998</c:v>
                </c:pt>
                <c:pt idx="2735">
                  <c:v>27349.010730000002</c:v>
                </c:pt>
                <c:pt idx="2736">
                  <c:v>27359.01021</c:v>
                </c:pt>
                <c:pt idx="2737">
                  <c:v>27370.008529999999</c:v>
                </c:pt>
                <c:pt idx="2738">
                  <c:v>27380.006939999999</c:v>
                </c:pt>
                <c:pt idx="2739">
                  <c:v>27390.0052</c:v>
                </c:pt>
                <c:pt idx="2740">
                  <c:v>27400.003659999998</c:v>
                </c:pt>
                <c:pt idx="2741">
                  <c:v>27410.002359999999</c:v>
                </c:pt>
                <c:pt idx="2742">
                  <c:v>27419.999169999999</c:v>
                </c:pt>
                <c:pt idx="2743">
                  <c:v>27429.998960000001</c:v>
                </c:pt>
                <c:pt idx="2744">
                  <c:v>27440.997449999999</c:v>
                </c:pt>
                <c:pt idx="2745">
                  <c:v>27449.9964</c:v>
                </c:pt>
                <c:pt idx="2746">
                  <c:v>27460.993350000001</c:v>
                </c:pt>
                <c:pt idx="2747">
                  <c:v>27469.990600000001</c:v>
                </c:pt>
                <c:pt idx="2748">
                  <c:v>27479.991160000001</c:v>
                </c:pt>
                <c:pt idx="2749">
                  <c:v>27489.98763</c:v>
                </c:pt>
                <c:pt idx="2750">
                  <c:v>27498.987270000001</c:v>
                </c:pt>
                <c:pt idx="2751">
                  <c:v>27508.986720000001</c:v>
                </c:pt>
                <c:pt idx="2752">
                  <c:v>27518.984639999999</c:v>
                </c:pt>
                <c:pt idx="2753">
                  <c:v>27528.981230000001</c:v>
                </c:pt>
                <c:pt idx="2754">
                  <c:v>27538.981619999999</c:v>
                </c:pt>
                <c:pt idx="2755">
                  <c:v>27548.9804</c:v>
                </c:pt>
                <c:pt idx="2756">
                  <c:v>27559.97813</c:v>
                </c:pt>
                <c:pt idx="2757">
                  <c:v>27568.97653</c:v>
                </c:pt>
                <c:pt idx="2758">
                  <c:v>27578.974849999999</c:v>
                </c:pt>
                <c:pt idx="2759">
                  <c:v>27588.971269999998</c:v>
                </c:pt>
                <c:pt idx="2760">
                  <c:v>27598.971079999999</c:v>
                </c:pt>
                <c:pt idx="2761">
                  <c:v>27608.969209999999</c:v>
                </c:pt>
                <c:pt idx="2762">
                  <c:v>27618.96775</c:v>
                </c:pt>
                <c:pt idx="2763">
                  <c:v>27628.966479999999</c:v>
                </c:pt>
                <c:pt idx="2764">
                  <c:v>27638.96442</c:v>
                </c:pt>
                <c:pt idx="2765">
                  <c:v>27649.962299999999</c:v>
                </c:pt>
                <c:pt idx="2766">
                  <c:v>27658.960930000001</c:v>
                </c:pt>
                <c:pt idx="2767">
                  <c:v>27670.957539999999</c:v>
                </c:pt>
                <c:pt idx="2768">
                  <c:v>27678.958449999998</c:v>
                </c:pt>
                <c:pt idx="2769">
                  <c:v>27688.954750000001</c:v>
                </c:pt>
                <c:pt idx="2770">
                  <c:v>27698.954659999999</c:v>
                </c:pt>
                <c:pt idx="2771">
                  <c:v>27708.953170000001</c:v>
                </c:pt>
                <c:pt idx="2772">
                  <c:v>27718.960729999999</c:v>
                </c:pt>
                <c:pt idx="2773">
                  <c:v>27728.949970000001</c:v>
                </c:pt>
                <c:pt idx="2774">
                  <c:v>27738.946759999999</c:v>
                </c:pt>
                <c:pt idx="2775">
                  <c:v>27748.946960000001</c:v>
                </c:pt>
                <c:pt idx="2776">
                  <c:v>27759.944380000001</c:v>
                </c:pt>
                <c:pt idx="2777">
                  <c:v>27768.943340000002</c:v>
                </c:pt>
                <c:pt idx="2778">
                  <c:v>27778.941350000001</c:v>
                </c:pt>
                <c:pt idx="2779">
                  <c:v>27788.939429999999</c:v>
                </c:pt>
                <c:pt idx="2780">
                  <c:v>27798.937030000001</c:v>
                </c:pt>
                <c:pt idx="2781">
                  <c:v>27808.937119999999</c:v>
                </c:pt>
                <c:pt idx="2782">
                  <c:v>27818.93506</c:v>
                </c:pt>
                <c:pt idx="2783">
                  <c:v>27828.93334</c:v>
                </c:pt>
                <c:pt idx="2784">
                  <c:v>27838.93146</c:v>
                </c:pt>
                <c:pt idx="2785">
                  <c:v>27849.93017</c:v>
                </c:pt>
                <c:pt idx="2786">
                  <c:v>27858.927810000001</c:v>
                </c:pt>
                <c:pt idx="2787">
                  <c:v>27870.926530000001</c:v>
                </c:pt>
                <c:pt idx="2788">
                  <c:v>27878.923449999998</c:v>
                </c:pt>
                <c:pt idx="2789">
                  <c:v>27888.922129999999</c:v>
                </c:pt>
                <c:pt idx="2790">
                  <c:v>27898.922030000002</c:v>
                </c:pt>
                <c:pt idx="2791">
                  <c:v>27909.920170000001</c:v>
                </c:pt>
                <c:pt idx="2792">
                  <c:v>27919.91833</c:v>
                </c:pt>
                <c:pt idx="2793">
                  <c:v>27929.91691</c:v>
                </c:pt>
                <c:pt idx="2794">
                  <c:v>27939.915199999999</c:v>
                </c:pt>
                <c:pt idx="2795">
                  <c:v>27949.913550000001</c:v>
                </c:pt>
                <c:pt idx="2796">
                  <c:v>27959.9113</c:v>
                </c:pt>
                <c:pt idx="2797">
                  <c:v>27968.910520000001</c:v>
                </c:pt>
                <c:pt idx="2798">
                  <c:v>27979.908510000001</c:v>
                </c:pt>
                <c:pt idx="2799">
                  <c:v>27989.907609999998</c:v>
                </c:pt>
                <c:pt idx="2800">
                  <c:v>27999.90367</c:v>
                </c:pt>
                <c:pt idx="2801">
                  <c:v>28009.90367</c:v>
                </c:pt>
                <c:pt idx="2802">
                  <c:v>28019.901430000002</c:v>
                </c:pt>
                <c:pt idx="2803">
                  <c:v>28029.900290000001</c:v>
                </c:pt>
                <c:pt idx="2804">
                  <c:v>28039.898219999999</c:v>
                </c:pt>
                <c:pt idx="2805">
                  <c:v>28049.905549999999</c:v>
                </c:pt>
                <c:pt idx="2806">
                  <c:v>28058.895680000001</c:v>
                </c:pt>
                <c:pt idx="2807">
                  <c:v>28068.894270000001</c:v>
                </c:pt>
                <c:pt idx="2808">
                  <c:v>28078.892019999999</c:v>
                </c:pt>
                <c:pt idx="2809">
                  <c:v>28088.890640000001</c:v>
                </c:pt>
                <c:pt idx="2810">
                  <c:v>28098.88782</c:v>
                </c:pt>
                <c:pt idx="2811">
                  <c:v>28108.885770000001</c:v>
                </c:pt>
                <c:pt idx="2812">
                  <c:v>28118.885890000001</c:v>
                </c:pt>
                <c:pt idx="2813">
                  <c:v>28128.884399999999</c:v>
                </c:pt>
                <c:pt idx="2814">
                  <c:v>28138.880850000001</c:v>
                </c:pt>
                <c:pt idx="2815">
                  <c:v>28148.881119999998</c:v>
                </c:pt>
                <c:pt idx="2816">
                  <c:v>28158.877840000001</c:v>
                </c:pt>
                <c:pt idx="2817">
                  <c:v>28168.876240000001</c:v>
                </c:pt>
                <c:pt idx="2818">
                  <c:v>28178.87617</c:v>
                </c:pt>
                <c:pt idx="2819">
                  <c:v>28188.87271</c:v>
                </c:pt>
                <c:pt idx="2820">
                  <c:v>28198.87299</c:v>
                </c:pt>
                <c:pt idx="2821">
                  <c:v>28208.871090000001</c:v>
                </c:pt>
                <c:pt idx="2822">
                  <c:v>28218.8691</c:v>
                </c:pt>
                <c:pt idx="2823">
                  <c:v>28228.868129999999</c:v>
                </c:pt>
                <c:pt idx="2824">
                  <c:v>28239.866050000001</c:v>
                </c:pt>
                <c:pt idx="2825">
                  <c:v>28249.864750000001</c:v>
                </c:pt>
                <c:pt idx="2826">
                  <c:v>28259.86103</c:v>
                </c:pt>
                <c:pt idx="2827">
                  <c:v>28269.861359999999</c:v>
                </c:pt>
                <c:pt idx="2828">
                  <c:v>28279.85958</c:v>
                </c:pt>
                <c:pt idx="2829">
                  <c:v>28288.858069999998</c:v>
                </c:pt>
                <c:pt idx="2830">
                  <c:v>28299.85627</c:v>
                </c:pt>
                <c:pt idx="2831">
                  <c:v>28309.854909999998</c:v>
                </c:pt>
                <c:pt idx="2832">
                  <c:v>28318.852709999999</c:v>
                </c:pt>
                <c:pt idx="2833">
                  <c:v>28328.849829999999</c:v>
                </c:pt>
                <c:pt idx="2834">
                  <c:v>28339.849730000002</c:v>
                </c:pt>
                <c:pt idx="2835">
                  <c:v>28349.84664</c:v>
                </c:pt>
                <c:pt idx="2836">
                  <c:v>28359.846949999999</c:v>
                </c:pt>
                <c:pt idx="2837">
                  <c:v>28368.845140000001</c:v>
                </c:pt>
                <c:pt idx="2838">
                  <c:v>28378.841939999998</c:v>
                </c:pt>
                <c:pt idx="2839">
                  <c:v>28388.84275</c:v>
                </c:pt>
                <c:pt idx="2840">
                  <c:v>28399.84072</c:v>
                </c:pt>
                <c:pt idx="2841">
                  <c:v>28408.83812</c:v>
                </c:pt>
                <c:pt idx="2842">
                  <c:v>28418.837800000001</c:v>
                </c:pt>
                <c:pt idx="2843">
                  <c:v>28428.835950000001</c:v>
                </c:pt>
                <c:pt idx="2844">
                  <c:v>28439.834009999999</c:v>
                </c:pt>
                <c:pt idx="2845">
                  <c:v>28449.83239</c:v>
                </c:pt>
                <c:pt idx="2846">
                  <c:v>28459.83942</c:v>
                </c:pt>
                <c:pt idx="2847">
                  <c:v>28468.827209999999</c:v>
                </c:pt>
                <c:pt idx="2848">
                  <c:v>28478.827679999999</c:v>
                </c:pt>
                <c:pt idx="2849">
                  <c:v>28488.825509999999</c:v>
                </c:pt>
                <c:pt idx="2850">
                  <c:v>28498.82487</c:v>
                </c:pt>
                <c:pt idx="2851">
                  <c:v>28509.821980000001</c:v>
                </c:pt>
                <c:pt idx="2852">
                  <c:v>28519.820459999999</c:v>
                </c:pt>
                <c:pt idx="2853">
                  <c:v>28529.817520000001</c:v>
                </c:pt>
                <c:pt idx="2854">
                  <c:v>28539.816350000001</c:v>
                </c:pt>
                <c:pt idx="2855">
                  <c:v>28549.81496</c:v>
                </c:pt>
                <c:pt idx="2856">
                  <c:v>28559.812880000001</c:v>
                </c:pt>
                <c:pt idx="2857">
                  <c:v>28569.811170000001</c:v>
                </c:pt>
                <c:pt idx="2858">
                  <c:v>28579.810430000001</c:v>
                </c:pt>
                <c:pt idx="2859">
                  <c:v>28588.809109999998</c:v>
                </c:pt>
                <c:pt idx="2860">
                  <c:v>28599.80719</c:v>
                </c:pt>
                <c:pt idx="2861">
                  <c:v>28609.805550000001</c:v>
                </c:pt>
                <c:pt idx="2862">
                  <c:v>28619.804390000001</c:v>
                </c:pt>
                <c:pt idx="2863">
                  <c:v>28629.800670000001</c:v>
                </c:pt>
                <c:pt idx="2864">
                  <c:v>28638.800480000002</c:v>
                </c:pt>
                <c:pt idx="2865">
                  <c:v>28648.7991</c:v>
                </c:pt>
                <c:pt idx="2866">
                  <c:v>28658.79754</c:v>
                </c:pt>
                <c:pt idx="2867">
                  <c:v>28668.795880000001</c:v>
                </c:pt>
                <c:pt idx="2868">
                  <c:v>28678.792440000001</c:v>
                </c:pt>
                <c:pt idx="2869">
                  <c:v>28688.791710000001</c:v>
                </c:pt>
                <c:pt idx="2870">
                  <c:v>28699.790509999999</c:v>
                </c:pt>
                <c:pt idx="2871">
                  <c:v>28709.789430000001</c:v>
                </c:pt>
                <c:pt idx="2872">
                  <c:v>28718.787629999999</c:v>
                </c:pt>
                <c:pt idx="2873">
                  <c:v>28729.784769999998</c:v>
                </c:pt>
                <c:pt idx="2874">
                  <c:v>28739.784500000002</c:v>
                </c:pt>
                <c:pt idx="2875">
                  <c:v>28749.782279999999</c:v>
                </c:pt>
                <c:pt idx="2876">
                  <c:v>28759.781630000001</c:v>
                </c:pt>
                <c:pt idx="2877">
                  <c:v>28769.77924</c:v>
                </c:pt>
                <c:pt idx="2878">
                  <c:v>28780.777330000001</c:v>
                </c:pt>
                <c:pt idx="2879">
                  <c:v>28788.776099999999</c:v>
                </c:pt>
                <c:pt idx="2880">
                  <c:v>28798.774649999999</c:v>
                </c:pt>
                <c:pt idx="2881">
                  <c:v>28809.77331</c:v>
                </c:pt>
                <c:pt idx="2882">
                  <c:v>28818.77217</c:v>
                </c:pt>
                <c:pt idx="2883">
                  <c:v>28829.769629999999</c:v>
                </c:pt>
                <c:pt idx="2884">
                  <c:v>28839.767609999999</c:v>
                </c:pt>
                <c:pt idx="2885">
                  <c:v>28849.76685</c:v>
                </c:pt>
                <c:pt idx="2886">
                  <c:v>28859.763009999999</c:v>
                </c:pt>
                <c:pt idx="2887">
                  <c:v>28869.761900000001</c:v>
                </c:pt>
                <c:pt idx="2888">
                  <c:v>28879.761350000001</c:v>
                </c:pt>
                <c:pt idx="2889">
                  <c:v>28889.75966</c:v>
                </c:pt>
                <c:pt idx="2890">
                  <c:v>28899.758109999999</c:v>
                </c:pt>
                <c:pt idx="2891">
                  <c:v>28908.756440000001</c:v>
                </c:pt>
                <c:pt idx="2892">
                  <c:v>28920.754440000001</c:v>
                </c:pt>
                <c:pt idx="2893">
                  <c:v>28928.753550000001</c:v>
                </c:pt>
                <c:pt idx="2894">
                  <c:v>28938.751250000001</c:v>
                </c:pt>
                <c:pt idx="2895">
                  <c:v>28948.749879999999</c:v>
                </c:pt>
                <c:pt idx="2896">
                  <c:v>28958.748210000002</c:v>
                </c:pt>
                <c:pt idx="2897">
                  <c:v>28968.745869999999</c:v>
                </c:pt>
                <c:pt idx="2898">
                  <c:v>28978.743709999999</c:v>
                </c:pt>
                <c:pt idx="2899">
                  <c:v>28988.743330000001</c:v>
                </c:pt>
                <c:pt idx="2900">
                  <c:v>28998.74123</c:v>
                </c:pt>
                <c:pt idx="2901">
                  <c:v>29008.740180000001</c:v>
                </c:pt>
                <c:pt idx="2902">
                  <c:v>29019.738789999999</c:v>
                </c:pt>
                <c:pt idx="2903">
                  <c:v>29028.737420000001</c:v>
                </c:pt>
                <c:pt idx="2904">
                  <c:v>29038.733619999999</c:v>
                </c:pt>
                <c:pt idx="2905">
                  <c:v>29048.733950000002</c:v>
                </c:pt>
                <c:pt idx="2906">
                  <c:v>29058.731220000001</c:v>
                </c:pt>
                <c:pt idx="2907">
                  <c:v>29068.728899999998</c:v>
                </c:pt>
                <c:pt idx="2908">
                  <c:v>29078.729240000001</c:v>
                </c:pt>
                <c:pt idx="2909">
                  <c:v>29088.726340000001</c:v>
                </c:pt>
                <c:pt idx="2910">
                  <c:v>29098.725849999999</c:v>
                </c:pt>
                <c:pt idx="2911">
                  <c:v>29108.72394</c:v>
                </c:pt>
                <c:pt idx="2912">
                  <c:v>29118.72237</c:v>
                </c:pt>
                <c:pt idx="2913">
                  <c:v>29130.721310000001</c:v>
                </c:pt>
                <c:pt idx="2914">
                  <c:v>29139.71703</c:v>
                </c:pt>
                <c:pt idx="2915">
                  <c:v>29149.717219999999</c:v>
                </c:pt>
                <c:pt idx="2916">
                  <c:v>29159.714670000001</c:v>
                </c:pt>
                <c:pt idx="2917">
                  <c:v>29169.713660000001</c:v>
                </c:pt>
                <c:pt idx="2918">
                  <c:v>29179.71212</c:v>
                </c:pt>
                <c:pt idx="2919">
                  <c:v>29189.710709999999</c:v>
                </c:pt>
                <c:pt idx="2920">
                  <c:v>29200.70837</c:v>
                </c:pt>
                <c:pt idx="2921">
                  <c:v>29208.705999999998</c:v>
                </c:pt>
                <c:pt idx="2922">
                  <c:v>29219.705750000001</c:v>
                </c:pt>
                <c:pt idx="2923">
                  <c:v>29228.704399999999</c:v>
                </c:pt>
                <c:pt idx="2924">
                  <c:v>29238.702130000001</c:v>
                </c:pt>
                <c:pt idx="2925">
                  <c:v>29249.700400000002</c:v>
                </c:pt>
                <c:pt idx="2926">
                  <c:v>29259.698110000001</c:v>
                </c:pt>
                <c:pt idx="2927">
                  <c:v>29269.698100000001</c:v>
                </c:pt>
                <c:pt idx="2928">
                  <c:v>29279.696489999998</c:v>
                </c:pt>
                <c:pt idx="2929">
                  <c:v>29289.69498</c:v>
                </c:pt>
                <c:pt idx="2930">
                  <c:v>29299.693139999999</c:v>
                </c:pt>
                <c:pt idx="2931">
                  <c:v>29309.691579999999</c:v>
                </c:pt>
                <c:pt idx="2932">
                  <c:v>29319.690360000001</c:v>
                </c:pt>
                <c:pt idx="2933">
                  <c:v>29329.691709999999</c:v>
                </c:pt>
                <c:pt idx="2934">
                  <c:v>29338.684700000002</c:v>
                </c:pt>
                <c:pt idx="2935">
                  <c:v>29348.685880000001</c:v>
                </c:pt>
                <c:pt idx="2936">
                  <c:v>29358.682209999999</c:v>
                </c:pt>
                <c:pt idx="2937">
                  <c:v>29368.679940000002</c:v>
                </c:pt>
                <c:pt idx="2938">
                  <c:v>29378.679830000001</c:v>
                </c:pt>
                <c:pt idx="2939">
                  <c:v>29388.678179999999</c:v>
                </c:pt>
                <c:pt idx="2940">
                  <c:v>29398.676899999999</c:v>
                </c:pt>
                <c:pt idx="2941">
                  <c:v>29408.675080000001</c:v>
                </c:pt>
                <c:pt idx="2942">
                  <c:v>29418.673579999999</c:v>
                </c:pt>
                <c:pt idx="2943">
                  <c:v>29428.670399999999</c:v>
                </c:pt>
                <c:pt idx="2944">
                  <c:v>29440.67006</c:v>
                </c:pt>
                <c:pt idx="2945">
                  <c:v>29450.667870000001</c:v>
                </c:pt>
                <c:pt idx="2946">
                  <c:v>29458.666160000001</c:v>
                </c:pt>
                <c:pt idx="2947">
                  <c:v>29468.664390000002</c:v>
                </c:pt>
                <c:pt idx="2948">
                  <c:v>29478.663570000001</c:v>
                </c:pt>
                <c:pt idx="2949">
                  <c:v>29488.660980000001</c:v>
                </c:pt>
                <c:pt idx="2950">
                  <c:v>29498.658439999999</c:v>
                </c:pt>
                <c:pt idx="2951">
                  <c:v>29508.65667</c:v>
                </c:pt>
                <c:pt idx="2952">
                  <c:v>29518.655139999999</c:v>
                </c:pt>
                <c:pt idx="2953">
                  <c:v>29528.655279999999</c:v>
                </c:pt>
                <c:pt idx="2954">
                  <c:v>29538.653470000001</c:v>
                </c:pt>
                <c:pt idx="2955">
                  <c:v>29548.651529999999</c:v>
                </c:pt>
                <c:pt idx="2956">
                  <c:v>29558.6486</c:v>
                </c:pt>
                <c:pt idx="2957">
                  <c:v>29569.64849</c:v>
                </c:pt>
                <c:pt idx="2958">
                  <c:v>29579.647199999999</c:v>
                </c:pt>
                <c:pt idx="2959">
                  <c:v>29589.64443</c:v>
                </c:pt>
                <c:pt idx="2960">
                  <c:v>29599.643619999999</c:v>
                </c:pt>
                <c:pt idx="2961">
                  <c:v>29609.639879999999</c:v>
                </c:pt>
                <c:pt idx="2962">
                  <c:v>29619.639579999999</c:v>
                </c:pt>
                <c:pt idx="2963">
                  <c:v>29629.638790000001</c:v>
                </c:pt>
                <c:pt idx="2964">
                  <c:v>29638.637439999999</c:v>
                </c:pt>
                <c:pt idx="2965">
                  <c:v>29650.635490000001</c:v>
                </c:pt>
                <c:pt idx="2966">
                  <c:v>29659.632160000001</c:v>
                </c:pt>
                <c:pt idx="2967">
                  <c:v>29669.63175</c:v>
                </c:pt>
                <c:pt idx="2968">
                  <c:v>29679.628840000001</c:v>
                </c:pt>
                <c:pt idx="2969">
                  <c:v>29689.628710000001</c:v>
                </c:pt>
                <c:pt idx="2970">
                  <c:v>29699.627069999999</c:v>
                </c:pt>
                <c:pt idx="2971">
                  <c:v>29709.62599</c:v>
                </c:pt>
                <c:pt idx="2972">
                  <c:v>29719.622609999999</c:v>
                </c:pt>
                <c:pt idx="2973">
                  <c:v>29729.6224</c:v>
                </c:pt>
                <c:pt idx="2974">
                  <c:v>29739.619299999998</c:v>
                </c:pt>
                <c:pt idx="2975">
                  <c:v>29749.618149999998</c:v>
                </c:pt>
                <c:pt idx="2976">
                  <c:v>29758.617620000001</c:v>
                </c:pt>
                <c:pt idx="2977">
                  <c:v>29768.6158</c:v>
                </c:pt>
                <c:pt idx="2978">
                  <c:v>29778.613829999998</c:v>
                </c:pt>
                <c:pt idx="2979">
                  <c:v>29788.612580000001</c:v>
                </c:pt>
                <c:pt idx="2980">
                  <c:v>29798.610850000001</c:v>
                </c:pt>
                <c:pt idx="2981">
                  <c:v>29808.607650000002</c:v>
                </c:pt>
                <c:pt idx="2982">
                  <c:v>29818.606039999999</c:v>
                </c:pt>
                <c:pt idx="2983">
                  <c:v>29828.605619999998</c:v>
                </c:pt>
                <c:pt idx="2984">
                  <c:v>29838.604189999998</c:v>
                </c:pt>
                <c:pt idx="2985">
                  <c:v>29848.602279999999</c:v>
                </c:pt>
                <c:pt idx="2986">
                  <c:v>29859.60097</c:v>
                </c:pt>
                <c:pt idx="2987">
                  <c:v>29868.59966</c:v>
                </c:pt>
                <c:pt idx="2988">
                  <c:v>29878.599890000001</c:v>
                </c:pt>
                <c:pt idx="2989">
                  <c:v>29889.595959999999</c:v>
                </c:pt>
                <c:pt idx="2990">
                  <c:v>29899.594109999998</c:v>
                </c:pt>
                <c:pt idx="2991">
                  <c:v>29909.59866</c:v>
                </c:pt>
                <c:pt idx="2992">
                  <c:v>29918.590349999999</c:v>
                </c:pt>
                <c:pt idx="2993">
                  <c:v>29928.589680000001</c:v>
                </c:pt>
                <c:pt idx="2994">
                  <c:v>29938.58813</c:v>
                </c:pt>
                <c:pt idx="2995">
                  <c:v>29949.585630000001</c:v>
                </c:pt>
                <c:pt idx="2996">
                  <c:v>29958.584709999999</c:v>
                </c:pt>
                <c:pt idx="2997">
                  <c:v>29969.58294</c:v>
                </c:pt>
                <c:pt idx="2998">
                  <c:v>29979.580819999999</c:v>
                </c:pt>
                <c:pt idx="2999">
                  <c:v>29989.579750000001</c:v>
                </c:pt>
                <c:pt idx="3000">
                  <c:v>29999.578119999998</c:v>
                </c:pt>
                <c:pt idx="3001">
                  <c:v>30009.57618</c:v>
                </c:pt>
                <c:pt idx="3002">
                  <c:v>30019.572990000001</c:v>
                </c:pt>
                <c:pt idx="3003">
                  <c:v>30028.571449999999</c:v>
                </c:pt>
                <c:pt idx="3004">
                  <c:v>30038.571110000001</c:v>
                </c:pt>
                <c:pt idx="3005">
                  <c:v>30048.569940000001</c:v>
                </c:pt>
                <c:pt idx="3006">
                  <c:v>30059.567940000001</c:v>
                </c:pt>
                <c:pt idx="3007">
                  <c:v>30069.566320000002</c:v>
                </c:pt>
                <c:pt idx="3008">
                  <c:v>30079.563429999998</c:v>
                </c:pt>
                <c:pt idx="3009">
                  <c:v>30089.562569999998</c:v>
                </c:pt>
                <c:pt idx="3010">
                  <c:v>30099.5612</c:v>
                </c:pt>
                <c:pt idx="3011">
                  <c:v>30109.55833</c:v>
                </c:pt>
                <c:pt idx="3012">
                  <c:v>30119.558400000002</c:v>
                </c:pt>
                <c:pt idx="3013">
                  <c:v>30129.556270000001</c:v>
                </c:pt>
                <c:pt idx="3014">
                  <c:v>30139.55514</c:v>
                </c:pt>
                <c:pt idx="3015">
                  <c:v>30149.553469999999</c:v>
                </c:pt>
                <c:pt idx="3016">
                  <c:v>30159.551759999998</c:v>
                </c:pt>
                <c:pt idx="3017">
                  <c:v>30168.550859999999</c:v>
                </c:pt>
                <c:pt idx="3018">
                  <c:v>30179.548930000001</c:v>
                </c:pt>
                <c:pt idx="3019">
                  <c:v>30188.547839999999</c:v>
                </c:pt>
                <c:pt idx="3020">
                  <c:v>30199.545389999999</c:v>
                </c:pt>
                <c:pt idx="3021">
                  <c:v>30209.544010000001</c:v>
                </c:pt>
                <c:pt idx="3022">
                  <c:v>30218.54291</c:v>
                </c:pt>
                <c:pt idx="3023">
                  <c:v>30228.53918</c:v>
                </c:pt>
                <c:pt idx="3024">
                  <c:v>30238.539430000001</c:v>
                </c:pt>
                <c:pt idx="3025">
                  <c:v>30248.535599999999</c:v>
                </c:pt>
                <c:pt idx="3026">
                  <c:v>30258.535459999999</c:v>
                </c:pt>
                <c:pt idx="3027">
                  <c:v>30269.53442</c:v>
                </c:pt>
                <c:pt idx="3028">
                  <c:v>30278.533149999999</c:v>
                </c:pt>
                <c:pt idx="3029">
                  <c:v>30289.531060000001</c:v>
                </c:pt>
                <c:pt idx="3030">
                  <c:v>30299.52779</c:v>
                </c:pt>
                <c:pt idx="3031">
                  <c:v>30309.52793</c:v>
                </c:pt>
                <c:pt idx="3032">
                  <c:v>30319.523829999998</c:v>
                </c:pt>
                <c:pt idx="3033">
                  <c:v>30329.52419</c:v>
                </c:pt>
                <c:pt idx="3034">
                  <c:v>30339.522280000001</c:v>
                </c:pt>
                <c:pt idx="3035">
                  <c:v>30349.520509999998</c:v>
                </c:pt>
                <c:pt idx="3036">
                  <c:v>30359.5183</c:v>
                </c:pt>
                <c:pt idx="3037">
                  <c:v>30368.51772</c:v>
                </c:pt>
                <c:pt idx="3038">
                  <c:v>30378.51397</c:v>
                </c:pt>
                <c:pt idx="3039">
                  <c:v>30388.514139999999</c:v>
                </c:pt>
                <c:pt idx="3040">
                  <c:v>30398.511310000002</c:v>
                </c:pt>
                <c:pt idx="3041">
                  <c:v>30408.511009999998</c:v>
                </c:pt>
                <c:pt idx="3042">
                  <c:v>30418.50937</c:v>
                </c:pt>
                <c:pt idx="3043">
                  <c:v>30428.507570000002</c:v>
                </c:pt>
                <c:pt idx="3044">
                  <c:v>30438.50592</c:v>
                </c:pt>
                <c:pt idx="3045">
                  <c:v>30448.50431</c:v>
                </c:pt>
                <c:pt idx="3046">
                  <c:v>30459.503120000001</c:v>
                </c:pt>
                <c:pt idx="3047">
                  <c:v>30469.500359999998</c:v>
                </c:pt>
                <c:pt idx="3048">
                  <c:v>30478.499199999998</c:v>
                </c:pt>
                <c:pt idx="3049">
                  <c:v>30489.497800000001</c:v>
                </c:pt>
                <c:pt idx="3050">
                  <c:v>30499.495780000001</c:v>
                </c:pt>
                <c:pt idx="3051">
                  <c:v>30509.494490000001</c:v>
                </c:pt>
                <c:pt idx="3052">
                  <c:v>30519.49237</c:v>
                </c:pt>
                <c:pt idx="3053">
                  <c:v>30529.489300000001</c:v>
                </c:pt>
                <c:pt idx="3054">
                  <c:v>30539.487840000002</c:v>
                </c:pt>
                <c:pt idx="3055">
                  <c:v>30550.487690000002</c:v>
                </c:pt>
                <c:pt idx="3056">
                  <c:v>30558.486130000001</c:v>
                </c:pt>
                <c:pt idx="3057">
                  <c:v>30568.48357</c:v>
                </c:pt>
                <c:pt idx="3058">
                  <c:v>30580.482800000002</c:v>
                </c:pt>
                <c:pt idx="3059">
                  <c:v>30589.481619999999</c:v>
                </c:pt>
                <c:pt idx="3060">
                  <c:v>30598.479200000002</c:v>
                </c:pt>
                <c:pt idx="3061">
                  <c:v>30608.47812</c:v>
                </c:pt>
                <c:pt idx="3062">
                  <c:v>30619.476279999999</c:v>
                </c:pt>
                <c:pt idx="3063">
                  <c:v>30629.474839999999</c:v>
                </c:pt>
                <c:pt idx="3064">
                  <c:v>30639.47136</c:v>
                </c:pt>
                <c:pt idx="3065">
                  <c:v>30649.47177</c:v>
                </c:pt>
                <c:pt idx="3066">
                  <c:v>30659.469990000001</c:v>
                </c:pt>
                <c:pt idx="3067">
                  <c:v>30669.46816</c:v>
                </c:pt>
                <c:pt idx="3068">
                  <c:v>30678.46515</c:v>
                </c:pt>
                <c:pt idx="3069">
                  <c:v>30688.4653</c:v>
                </c:pt>
                <c:pt idx="3070">
                  <c:v>30698.46228</c:v>
                </c:pt>
                <c:pt idx="3071">
                  <c:v>30708.461930000001</c:v>
                </c:pt>
                <c:pt idx="3072">
                  <c:v>30718.4601</c:v>
                </c:pt>
                <c:pt idx="3073">
                  <c:v>30728.45837</c:v>
                </c:pt>
                <c:pt idx="3074">
                  <c:v>30739.456269999999</c:v>
                </c:pt>
                <c:pt idx="3075">
                  <c:v>30749.454529999999</c:v>
                </c:pt>
                <c:pt idx="3076">
                  <c:v>30759.453409999998</c:v>
                </c:pt>
                <c:pt idx="3077">
                  <c:v>30769.450239999998</c:v>
                </c:pt>
                <c:pt idx="3078">
                  <c:v>30779.449980000001</c:v>
                </c:pt>
                <c:pt idx="3079">
                  <c:v>30789.448670000002</c:v>
                </c:pt>
                <c:pt idx="3080">
                  <c:v>30798.4496</c:v>
                </c:pt>
                <c:pt idx="3081">
                  <c:v>30809.445179999999</c:v>
                </c:pt>
                <c:pt idx="3082">
                  <c:v>30819.443429999999</c:v>
                </c:pt>
                <c:pt idx="3083">
                  <c:v>30829.440030000002</c:v>
                </c:pt>
                <c:pt idx="3084">
                  <c:v>30839.438750000001</c:v>
                </c:pt>
                <c:pt idx="3085">
                  <c:v>30849.438900000001</c:v>
                </c:pt>
                <c:pt idx="3086">
                  <c:v>30858.437310000001</c:v>
                </c:pt>
                <c:pt idx="3087">
                  <c:v>30868.435010000001</c:v>
                </c:pt>
                <c:pt idx="3088">
                  <c:v>30878.433969999998</c:v>
                </c:pt>
                <c:pt idx="3089">
                  <c:v>30888.432079999999</c:v>
                </c:pt>
                <c:pt idx="3090">
                  <c:v>30900.4306</c:v>
                </c:pt>
                <c:pt idx="3091">
                  <c:v>30908.427110000001</c:v>
                </c:pt>
                <c:pt idx="3092">
                  <c:v>30918.427609999999</c:v>
                </c:pt>
                <c:pt idx="3093">
                  <c:v>30928.425060000001</c:v>
                </c:pt>
                <c:pt idx="3094">
                  <c:v>30938.423839999999</c:v>
                </c:pt>
                <c:pt idx="3095">
                  <c:v>30948.422449999998</c:v>
                </c:pt>
                <c:pt idx="3096">
                  <c:v>30958.420600000001</c:v>
                </c:pt>
                <c:pt idx="3097">
                  <c:v>30968.417369999999</c:v>
                </c:pt>
                <c:pt idx="3098">
                  <c:v>30978.41678</c:v>
                </c:pt>
                <c:pt idx="3099">
                  <c:v>30988.415690000002</c:v>
                </c:pt>
                <c:pt idx="3100">
                  <c:v>30999.413400000001</c:v>
                </c:pt>
                <c:pt idx="3101">
                  <c:v>31009.410800000001</c:v>
                </c:pt>
                <c:pt idx="3102">
                  <c:v>31019.41057</c:v>
                </c:pt>
                <c:pt idx="3103">
                  <c:v>31029.408149999999</c:v>
                </c:pt>
                <c:pt idx="3104">
                  <c:v>31039.407609999998</c:v>
                </c:pt>
                <c:pt idx="3105">
                  <c:v>31049.405849999999</c:v>
                </c:pt>
                <c:pt idx="3106">
                  <c:v>31059.403689999999</c:v>
                </c:pt>
                <c:pt idx="3107">
                  <c:v>31069.402699999999</c:v>
                </c:pt>
                <c:pt idx="3108">
                  <c:v>31078.400989999998</c:v>
                </c:pt>
                <c:pt idx="3109">
                  <c:v>31088.398420000001</c:v>
                </c:pt>
                <c:pt idx="3110">
                  <c:v>31099.398099999999</c:v>
                </c:pt>
                <c:pt idx="3111">
                  <c:v>31108.39487</c:v>
                </c:pt>
                <c:pt idx="3112">
                  <c:v>31119.39417</c:v>
                </c:pt>
                <c:pt idx="3113">
                  <c:v>31129.39329</c:v>
                </c:pt>
                <c:pt idx="3114">
                  <c:v>31139.389510000001</c:v>
                </c:pt>
                <c:pt idx="3115">
                  <c:v>31149.39</c:v>
                </c:pt>
                <c:pt idx="3116">
                  <c:v>31159.387340000001</c:v>
                </c:pt>
                <c:pt idx="3117">
                  <c:v>31169.386330000001</c:v>
                </c:pt>
                <c:pt idx="3118">
                  <c:v>31179.38464</c:v>
                </c:pt>
                <c:pt idx="3119">
                  <c:v>31189.383300000001</c:v>
                </c:pt>
                <c:pt idx="3120">
                  <c:v>31199.381679999999</c:v>
                </c:pt>
                <c:pt idx="3121">
                  <c:v>31209.380270000001</c:v>
                </c:pt>
                <c:pt idx="3122">
                  <c:v>31218.378980000001</c:v>
                </c:pt>
                <c:pt idx="3123">
                  <c:v>31229.37658</c:v>
                </c:pt>
                <c:pt idx="3124">
                  <c:v>31239.374820000001</c:v>
                </c:pt>
                <c:pt idx="3125">
                  <c:v>31250.372759999998</c:v>
                </c:pt>
                <c:pt idx="3126">
                  <c:v>31258.36996</c:v>
                </c:pt>
                <c:pt idx="3127">
                  <c:v>31269.36823</c:v>
                </c:pt>
                <c:pt idx="3128">
                  <c:v>31279.36752</c:v>
                </c:pt>
                <c:pt idx="3129">
                  <c:v>31289.364600000001</c:v>
                </c:pt>
                <c:pt idx="3130">
                  <c:v>31299.36476</c:v>
                </c:pt>
                <c:pt idx="3131">
                  <c:v>31309.363679999999</c:v>
                </c:pt>
                <c:pt idx="3132">
                  <c:v>31320.3619</c:v>
                </c:pt>
                <c:pt idx="3133">
                  <c:v>31330.360120000001</c:v>
                </c:pt>
                <c:pt idx="3134">
                  <c:v>31338.35787</c:v>
                </c:pt>
                <c:pt idx="3135">
                  <c:v>31348.35628</c:v>
                </c:pt>
                <c:pt idx="3136">
                  <c:v>31358.353439999999</c:v>
                </c:pt>
                <c:pt idx="3137">
                  <c:v>31369.353419999999</c:v>
                </c:pt>
                <c:pt idx="3138">
                  <c:v>31379.352009999999</c:v>
                </c:pt>
                <c:pt idx="3139">
                  <c:v>31389.35007</c:v>
                </c:pt>
                <c:pt idx="3140">
                  <c:v>31398.348610000001</c:v>
                </c:pt>
                <c:pt idx="3141">
                  <c:v>31409.346160000001</c:v>
                </c:pt>
                <c:pt idx="3142">
                  <c:v>31420.344120000002</c:v>
                </c:pt>
                <c:pt idx="3143">
                  <c:v>31428.34304</c:v>
                </c:pt>
                <c:pt idx="3144">
                  <c:v>31438.34204</c:v>
                </c:pt>
                <c:pt idx="3145">
                  <c:v>31449.340199999999</c:v>
                </c:pt>
                <c:pt idx="3146">
                  <c:v>31459.338530000001</c:v>
                </c:pt>
                <c:pt idx="3147">
                  <c:v>31469.336910000002</c:v>
                </c:pt>
                <c:pt idx="3148">
                  <c:v>31479.33365</c:v>
                </c:pt>
                <c:pt idx="3149">
                  <c:v>31489.333600000002</c:v>
                </c:pt>
                <c:pt idx="3150">
                  <c:v>31499.332419999999</c:v>
                </c:pt>
                <c:pt idx="3151">
                  <c:v>31509.33123</c:v>
                </c:pt>
                <c:pt idx="3152">
                  <c:v>31520.328969999999</c:v>
                </c:pt>
                <c:pt idx="3153">
                  <c:v>31529.327130000001</c:v>
                </c:pt>
                <c:pt idx="3154">
                  <c:v>31538.325809999998</c:v>
                </c:pt>
                <c:pt idx="3155">
                  <c:v>31548.322410000001</c:v>
                </c:pt>
                <c:pt idx="3156">
                  <c:v>31558.320619999999</c:v>
                </c:pt>
                <c:pt idx="3157">
                  <c:v>31568.321</c:v>
                </c:pt>
                <c:pt idx="3158">
                  <c:v>31578.31885</c:v>
                </c:pt>
                <c:pt idx="3159">
                  <c:v>31589.315979999999</c:v>
                </c:pt>
                <c:pt idx="3160">
                  <c:v>31599.313910000001</c:v>
                </c:pt>
                <c:pt idx="3161">
                  <c:v>31609.314170000001</c:v>
                </c:pt>
                <c:pt idx="3162">
                  <c:v>31619.31236</c:v>
                </c:pt>
                <c:pt idx="3163">
                  <c:v>31628.311150000001</c:v>
                </c:pt>
                <c:pt idx="3164">
                  <c:v>31639.30904</c:v>
                </c:pt>
                <c:pt idx="3165">
                  <c:v>31648.307270000001</c:v>
                </c:pt>
                <c:pt idx="3166">
                  <c:v>31658.305789999999</c:v>
                </c:pt>
                <c:pt idx="3167">
                  <c:v>31668.304359999998</c:v>
                </c:pt>
                <c:pt idx="3168">
                  <c:v>31679.30185</c:v>
                </c:pt>
                <c:pt idx="3169">
                  <c:v>31689.30068</c:v>
                </c:pt>
                <c:pt idx="3170">
                  <c:v>31698.299319999998</c:v>
                </c:pt>
                <c:pt idx="3171">
                  <c:v>31708.295969999999</c:v>
                </c:pt>
                <c:pt idx="3172">
                  <c:v>31718.296340000001</c:v>
                </c:pt>
                <c:pt idx="3173">
                  <c:v>31730.29436</c:v>
                </c:pt>
                <c:pt idx="3174">
                  <c:v>31739.291089999999</c:v>
                </c:pt>
                <c:pt idx="3175">
                  <c:v>31749.290949999999</c:v>
                </c:pt>
                <c:pt idx="3176">
                  <c:v>31759.289580000001</c:v>
                </c:pt>
                <c:pt idx="3177">
                  <c:v>31769.28775</c:v>
                </c:pt>
                <c:pt idx="3178">
                  <c:v>31779.284469999999</c:v>
                </c:pt>
                <c:pt idx="3179">
                  <c:v>31789.284459999999</c:v>
                </c:pt>
                <c:pt idx="3180">
                  <c:v>31799.28299</c:v>
                </c:pt>
                <c:pt idx="3181">
                  <c:v>31809.28239</c:v>
                </c:pt>
                <c:pt idx="3182">
                  <c:v>31819.279920000001</c:v>
                </c:pt>
                <c:pt idx="3183">
                  <c:v>31828.27822</c:v>
                </c:pt>
                <c:pt idx="3184">
                  <c:v>31838.27605</c:v>
                </c:pt>
                <c:pt idx="3185">
                  <c:v>31849.27461</c:v>
                </c:pt>
                <c:pt idx="3186">
                  <c:v>31859.272519999999</c:v>
                </c:pt>
                <c:pt idx="3187">
                  <c:v>31869.27147</c:v>
                </c:pt>
                <c:pt idx="3188">
                  <c:v>31879.269359999998</c:v>
                </c:pt>
                <c:pt idx="3189">
                  <c:v>31889.266390000001</c:v>
                </c:pt>
                <c:pt idx="3190">
                  <c:v>31899.266189999998</c:v>
                </c:pt>
                <c:pt idx="3191">
                  <c:v>31909.263159999999</c:v>
                </c:pt>
                <c:pt idx="3192">
                  <c:v>31919.263169999998</c:v>
                </c:pt>
                <c:pt idx="3193">
                  <c:v>31929.261549999999</c:v>
                </c:pt>
                <c:pt idx="3194">
                  <c:v>31938.25995</c:v>
                </c:pt>
                <c:pt idx="3195">
                  <c:v>31949.257689999999</c:v>
                </c:pt>
                <c:pt idx="3196">
                  <c:v>31959.25662</c:v>
                </c:pt>
                <c:pt idx="3197">
                  <c:v>31969.254489999999</c:v>
                </c:pt>
                <c:pt idx="3198">
                  <c:v>31979.25215</c:v>
                </c:pt>
                <c:pt idx="3199">
                  <c:v>31989.251359999998</c:v>
                </c:pt>
                <c:pt idx="3200">
                  <c:v>31999.250240000001</c:v>
                </c:pt>
                <c:pt idx="3201">
                  <c:v>32009.247169999999</c:v>
                </c:pt>
                <c:pt idx="3202">
                  <c:v>32019.24728</c:v>
                </c:pt>
                <c:pt idx="3203">
                  <c:v>32029.244129999999</c:v>
                </c:pt>
                <c:pt idx="3204">
                  <c:v>32038.24352</c:v>
                </c:pt>
                <c:pt idx="3205">
                  <c:v>32049.242129999999</c:v>
                </c:pt>
                <c:pt idx="3206">
                  <c:v>32058.24136</c:v>
                </c:pt>
                <c:pt idx="3207">
                  <c:v>32069.23893</c:v>
                </c:pt>
                <c:pt idx="3208">
                  <c:v>32079.235339999999</c:v>
                </c:pt>
                <c:pt idx="3209">
                  <c:v>32089.235649999999</c:v>
                </c:pt>
                <c:pt idx="3210">
                  <c:v>32099.234069999999</c:v>
                </c:pt>
                <c:pt idx="3211">
                  <c:v>32109.231899999999</c:v>
                </c:pt>
                <c:pt idx="3212">
                  <c:v>32119.230490000002</c:v>
                </c:pt>
                <c:pt idx="3213">
                  <c:v>32129.229429999999</c:v>
                </c:pt>
                <c:pt idx="3214">
                  <c:v>32139.226699999999</c:v>
                </c:pt>
                <c:pt idx="3215">
                  <c:v>32148.225579999998</c:v>
                </c:pt>
                <c:pt idx="3216">
                  <c:v>32158.223989999999</c:v>
                </c:pt>
                <c:pt idx="3217">
                  <c:v>32168.220649999999</c:v>
                </c:pt>
                <c:pt idx="3218">
                  <c:v>32178.220679999999</c:v>
                </c:pt>
                <c:pt idx="3219">
                  <c:v>32188.218860000001</c:v>
                </c:pt>
                <c:pt idx="3220">
                  <c:v>32198.215520000002</c:v>
                </c:pt>
                <c:pt idx="3221">
                  <c:v>32208.215339999999</c:v>
                </c:pt>
                <c:pt idx="3222">
                  <c:v>32218.213049999998</c:v>
                </c:pt>
                <c:pt idx="3223">
                  <c:v>32228.212309999999</c:v>
                </c:pt>
                <c:pt idx="3224">
                  <c:v>32238.210950000001</c:v>
                </c:pt>
                <c:pt idx="3225">
                  <c:v>32248.21084</c:v>
                </c:pt>
                <c:pt idx="3226">
                  <c:v>32258.207200000001</c:v>
                </c:pt>
                <c:pt idx="3227">
                  <c:v>32268.205890000001</c:v>
                </c:pt>
                <c:pt idx="3228">
                  <c:v>32278.20405</c:v>
                </c:pt>
                <c:pt idx="3229">
                  <c:v>32288.20218</c:v>
                </c:pt>
                <c:pt idx="3230">
                  <c:v>32299.200580000001</c:v>
                </c:pt>
                <c:pt idx="3231">
                  <c:v>32309.199140000001</c:v>
                </c:pt>
                <c:pt idx="3232">
                  <c:v>32319.197820000001</c:v>
                </c:pt>
                <c:pt idx="3233">
                  <c:v>32329.194680000001</c:v>
                </c:pt>
                <c:pt idx="3234">
                  <c:v>32339.194</c:v>
                </c:pt>
                <c:pt idx="3235">
                  <c:v>32350.192620000002</c:v>
                </c:pt>
                <c:pt idx="3236">
                  <c:v>32359.189590000002</c:v>
                </c:pt>
                <c:pt idx="3237">
                  <c:v>32368.189480000001</c:v>
                </c:pt>
                <c:pt idx="3238">
                  <c:v>32378.188180000001</c:v>
                </c:pt>
                <c:pt idx="3239">
                  <c:v>32388.186269999998</c:v>
                </c:pt>
                <c:pt idx="3240">
                  <c:v>32398.184560000002</c:v>
                </c:pt>
                <c:pt idx="3241">
                  <c:v>32408.183089999999</c:v>
                </c:pt>
                <c:pt idx="3242">
                  <c:v>32418.181530000002</c:v>
                </c:pt>
                <c:pt idx="3243">
                  <c:v>32428.18045</c:v>
                </c:pt>
                <c:pt idx="3244">
                  <c:v>32438.177950000001</c:v>
                </c:pt>
                <c:pt idx="3245">
                  <c:v>32448.176739999999</c:v>
                </c:pt>
                <c:pt idx="3246">
                  <c:v>32459.17438</c:v>
                </c:pt>
                <c:pt idx="3247">
                  <c:v>32469.172910000001</c:v>
                </c:pt>
                <c:pt idx="3248">
                  <c:v>32478.17166</c:v>
                </c:pt>
                <c:pt idx="3249">
                  <c:v>32488.16819</c:v>
                </c:pt>
                <c:pt idx="3250">
                  <c:v>32498.166700000002</c:v>
                </c:pt>
                <c:pt idx="3251">
                  <c:v>32508.16675</c:v>
                </c:pt>
                <c:pt idx="3252">
                  <c:v>32519.164799999999</c:v>
                </c:pt>
                <c:pt idx="3253">
                  <c:v>32529.161840000001</c:v>
                </c:pt>
                <c:pt idx="3254">
                  <c:v>32539.161250000001</c:v>
                </c:pt>
                <c:pt idx="3255">
                  <c:v>32549.159940000001</c:v>
                </c:pt>
                <c:pt idx="3256">
                  <c:v>32560.158080000001</c:v>
                </c:pt>
                <c:pt idx="3257">
                  <c:v>32570.156480000001</c:v>
                </c:pt>
                <c:pt idx="3258">
                  <c:v>32579.1548</c:v>
                </c:pt>
                <c:pt idx="3259">
                  <c:v>32589.152050000001</c:v>
                </c:pt>
                <c:pt idx="3260">
                  <c:v>32599.1518</c:v>
                </c:pt>
                <c:pt idx="3261">
                  <c:v>32609.148270000002</c:v>
                </c:pt>
                <c:pt idx="3262">
                  <c:v>32619.148410000002</c:v>
                </c:pt>
                <c:pt idx="3263">
                  <c:v>32629.146560000001</c:v>
                </c:pt>
                <c:pt idx="3264">
                  <c:v>32639.143520000001</c:v>
                </c:pt>
                <c:pt idx="3265">
                  <c:v>32649.143489999999</c:v>
                </c:pt>
                <c:pt idx="3266">
                  <c:v>32659.140520000001</c:v>
                </c:pt>
                <c:pt idx="3267">
                  <c:v>32669.140319999999</c:v>
                </c:pt>
                <c:pt idx="3268">
                  <c:v>32678.138849999999</c:v>
                </c:pt>
                <c:pt idx="3269">
                  <c:v>32688.137139999999</c:v>
                </c:pt>
                <c:pt idx="3270">
                  <c:v>32698.135399999999</c:v>
                </c:pt>
                <c:pt idx="3271">
                  <c:v>32708.133839999999</c:v>
                </c:pt>
                <c:pt idx="3272">
                  <c:v>32718.132399999999</c:v>
                </c:pt>
                <c:pt idx="3273">
                  <c:v>32728.129099999998</c:v>
                </c:pt>
                <c:pt idx="3274">
                  <c:v>32738.12887</c:v>
                </c:pt>
                <c:pt idx="3275">
                  <c:v>32748.126980000001</c:v>
                </c:pt>
                <c:pt idx="3276">
                  <c:v>32758.12487</c:v>
                </c:pt>
                <c:pt idx="3277">
                  <c:v>32768.123910000002</c:v>
                </c:pt>
                <c:pt idx="3278">
                  <c:v>32779.122130000003</c:v>
                </c:pt>
                <c:pt idx="3279">
                  <c:v>32788.120459999998</c:v>
                </c:pt>
                <c:pt idx="3280">
                  <c:v>32798.117810000003</c:v>
                </c:pt>
                <c:pt idx="3281">
                  <c:v>32808.11737</c:v>
                </c:pt>
                <c:pt idx="3282">
                  <c:v>32818.11563</c:v>
                </c:pt>
                <c:pt idx="3283">
                  <c:v>32829.113810000003</c:v>
                </c:pt>
                <c:pt idx="3284">
                  <c:v>32838.112240000002</c:v>
                </c:pt>
                <c:pt idx="3285">
                  <c:v>32848.110999999997</c:v>
                </c:pt>
                <c:pt idx="3286">
                  <c:v>32858.107600000003</c:v>
                </c:pt>
                <c:pt idx="3287">
                  <c:v>32868.107730000003</c:v>
                </c:pt>
                <c:pt idx="3288">
                  <c:v>32879.105960000001</c:v>
                </c:pt>
                <c:pt idx="3289">
                  <c:v>32889.104200000002</c:v>
                </c:pt>
                <c:pt idx="3290">
                  <c:v>32899.102879999999</c:v>
                </c:pt>
                <c:pt idx="3291">
                  <c:v>32909.10065</c:v>
                </c:pt>
                <c:pt idx="3292">
                  <c:v>32919.099600000001</c:v>
                </c:pt>
                <c:pt idx="3293">
                  <c:v>32929.096440000001</c:v>
                </c:pt>
                <c:pt idx="3294">
                  <c:v>32939.094620000003</c:v>
                </c:pt>
                <c:pt idx="3295">
                  <c:v>32949.09489</c:v>
                </c:pt>
                <c:pt idx="3296">
                  <c:v>32959.091339999999</c:v>
                </c:pt>
                <c:pt idx="3297">
                  <c:v>32969.091370000002</c:v>
                </c:pt>
                <c:pt idx="3298">
                  <c:v>32979.089549999997</c:v>
                </c:pt>
                <c:pt idx="3299">
                  <c:v>32989.088600000003</c:v>
                </c:pt>
                <c:pt idx="3300">
                  <c:v>32998.086080000001</c:v>
                </c:pt>
                <c:pt idx="3301">
                  <c:v>33008.084860000003</c:v>
                </c:pt>
                <c:pt idx="3302">
                  <c:v>33018.083290000002</c:v>
                </c:pt>
                <c:pt idx="3303">
                  <c:v>33028.081389999999</c:v>
                </c:pt>
                <c:pt idx="3304">
                  <c:v>33038.079890000001</c:v>
                </c:pt>
                <c:pt idx="3305">
                  <c:v>33048.076509999999</c:v>
                </c:pt>
                <c:pt idx="3306">
                  <c:v>33058.076889999997</c:v>
                </c:pt>
                <c:pt idx="3307">
                  <c:v>33068.075019999997</c:v>
                </c:pt>
                <c:pt idx="3308">
                  <c:v>33079.073129999997</c:v>
                </c:pt>
                <c:pt idx="3309">
                  <c:v>33089.070090000001</c:v>
                </c:pt>
                <c:pt idx="3310">
                  <c:v>33098.06856</c:v>
                </c:pt>
                <c:pt idx="3311">
                  <c:v>33108.06798</c:v>
                </c:pt>
                <c:pt idx="3312">
                  <c:v>33119.066400000003</c:v>
                </c:pt>
                <c:pt idx="3313">
                  <c:v>33129.06366</c:v>
                </c:pt>
                <c:pt idx="3314">
                  <c:v>33139.063430000002</c:v>
                </c:pt>
                <c:pt idx="3315">
                  <c:v>33149.061699999998</c:v>
                </c:pt>
                <c:pt idx="3316">
                  <c:v>33159.058799999999</c:v>
                </c:pt>
                <c:pt idx="3317">
                  <c:v>33169.056559999997</c:v>
                </c:pt>
                <c:pt idx="3318">
                  <c:v>33179.057050000003</c:v>
                </c:pt>
                <c:pt idx="3319">
                  <c:v>33188.055009999996</c:v>
                </c:pt>
                <c:pt idx="3320">
                  <c:v>33200.053200000002</c:v>
                </c:pt>
                <c:pt idx="3321">
                  <c:v>33208.052320000003</c:v>
                </c:pt>
                <c:pt idx="3322">
                  <c:v>33218.049890000002</c:v>
                </c:pt>
                <c:pt idx="3323">
                  <c:v>33229.048179999998</c:v>
                </c:pt>
                <c:pt idx="3324">
                  <c:v>33239.04565</c:v>
                </c:pt>
                <c:pt idx="3325">
                  <c:v>33249.044820000003</c:v>
                </c:pt>
                <c:pt idx="3326">
                  <c:v>33259.041689999998</c:v>
                </c:pt>
                <c:pt idx="3327">
                  <c:v>33269.04232</c:v>
                </c:pt>
                <c:pt idx="3328">
                  <c:v>33279.040379999999</c:v>
                </c:pt>
                <c:pt idx="3329">
                  <c:v>33289.038260000001</c:v>
                </c:pt>
                <c:pt idx="3330">
                  <c:v>33298.037219999998</c:v>
                </c:pt>
                <c:pt idx="3331">
                  <c:v>33309.035250000001</c:v>
                </c:pt>
                <c:pt idx="3332">
                  <c:v>33319.033230000001</c:v>
                </c:pt>
                <c:pt idx="3333">
                  <c:v>33329.032019999999</c:v>
                </c:pt>
                <c:pt idx="3334">
                  <c:v>33339.030429999999</c:v>
                </c:pt>
                <c:pt idx="3335">
                  <c:v>33349.029280000002</c:v>
                </c:pt>
                <c:pt idx="3336">
                  <c:v>33359.025529999999</c:v>
                </c:pt>
                <c:pt idx="3337">
                  <c:v>33369.025650000003</c:v>
                </c:pt>
                <c:pt idx="3338">
                  <c:v>33379.02418</c:v>
                </c:pt>
                <c:pt idx="3339">
                  <c:v>33389.020640000002</c:v>
                </c:pt>
                <c:pt idx="3340">
                  <c:v>33399.020750000003</c:v>
                </c:pt>
                <c:pt idx="3341">
                  <c:v>33409.018709999997</c:v>
                </c:pt>
                <c:pt idx="3342">
                  <c:v>33419.017110000001</c:v>
                </c:pt>
                <c:pt idx="3343">
                  <c:v>33429.015729999999</c:v>
                </c:pt>
                <c:pt idx="3344">
                  <c:v>33439.014389999997</c:v>
                </c:pt>
                <c:pt idx="3345">
                  <c:v>33449.012869999999</c:v>
                </c:pt>
                <c:pt idx="3346">
                  <c:v>33459.011310000002</c:v>
                </c:pt>
                <c:pt idx="3347">
                  <c:v>33469.008979999999</c:v>
                </c:pt>
                <c:pt idx="3348">
                  <c:v>33479.007660000003</c:v>
                </c:pt>
                <c:pt idx="3349">
                  <c:v>33489.004549999998</c:v>
                </c:pt>
                <c:pt idx="3350">
                  <c:v>33499.004439999997</c:v>
                </c:pt>
                <c:pt idx="3351">
                  <c:v>33508.002740000004</c:v>
                </c:pt>
                <c:pt idx="3352">
                  <c:v>33518.999759999999</c:v>
                </c:pt>
                <c:pt idx="3353">
                  <c:v>33528.999179999999</c:v>
                </c:pt>
                <c:pt idx="3354">
                  <c:v>33538.996079999997</c:v>
                </c:pt>
                <c:pt idx="3355">
                  <c:v>33548.994480000001</c:v>
                </c:pt>
                <c:pt idx="3356">
                  <c:v>33558.994039999998</c:v>
                </c:pt>
                <c:pt idx="3357">
                  <c:v>33568.992919999997</c:v>
                </c:pt>
                <c:pt idx="3358">
                  <c:v>33578.991139999998</c:v>
                </c:pt>
                <c:pt idx="3359">
                  <c:v>33588.989260000002</c:v>
                </c:pt>
                <c:pt idx="3360">
                  <c:v>33598.987690000002</c:v>
                </c:pt>
                <c:pt idx="3361">
                  <c:v>33607.986190000003</c:v>
                </c:pt>
                <c:pt idx="3362">
                  <c:v>33617.984779999999</c:v>
                </c:pt>
                <c:pt idx="3363">
                  <c:v>33627.98143</c:v>
                </c:pt>
                <c:pt idx="3364">
                  <c:v>33637.982100000001</c:v>
                </c:pt>
                <c:pt idx="3365">
                  <c:v>33647.978669999997</c:v>
                </c:pt>
                <c:pt idx="3366">
                  <c:v>33657.978150000003</c:v>
                </c:pt>
                <c:pt idx="3367">
                  <c:v>33667.976490000001</c:v>
                </c:pt>
                <c:pt idx="3368">
                  <c:v>33677.973440000002</c:v>
                </c:pt>
                <c:pt idx="3369">
                  <c:v>33687.972529999999</c:v>
                </c:pt>
                <c:pt idx="3370">
                  <c:v>33697.970930000003</c:v>
                </c:pt>
                <c:pt idx="3371">
                  <c:v>33707.970209999999</c:v>
                </c:pt>
                <c:pt idx="3372">
                  <c:v>33719.966500000002</c:v>
                </c:pt>
                <c:pt idx="3373">
                  <c:v>33728.966419999997</c:v>
                </c:pt>
                <c:pt idx="3374">
                  <c:v>33738.965049999999</c:v>
                </c:pt>
                <c:pt idx="3375">
                  <c:v>33748.963150000003</c:v>
                </c:pt>
                <c:pt idx="3376">
                  <c:v>33758.961289999999</c:v>
                </c:pt>
                <c:pt idx="3377">
                  <c:v>33768.960249999996</c:v>
                </c:pt>
                <c:pt idx="3378">
                  <c:v>33777.958740000002</c:v>
                </c:pt>
                <c:pt idx="3379">
                  <c:v>33787.95736</c:v>
                </c:pt>
                <c:pt idx="3380">
                  <c:v>33797.954709999998</c:v>
                </c:pt>
                <c:pt idx="3381">
                  <c:v>33807.953699999998</c:v>
                </c:pt>
                <c:pt idx="3382">
                  <c:v>33818.952920000003</c:v>
                </c:pt>
                <c:pt idx="3383">
                  <c:v>33829.951139999997</c:v>
                </c:pt>
                <c:pt idx="3384">
                  <c:v>33838.947260000001</c:v>
                </c:pt>
                <c:pt idx="3385">
                  <c:v>33847.947220000002</c:v>
                </c:pt>
                <c:pt idx="3386">
                  <c:v>33857.946089999998</c:v>
                </c:pt>
                <c:pt idx="3387">
                  <c:v>33867.94369</c:v>
                </c:pt>
                <c:pt idx="3388">
                  <c:v>33878.942770000001</c:v>
                </c:pt>
                <c:pt idx="3389">
                  <c:v>33888.941319999998</c:v>
                </c:pt>
                <c:pt idx="3390">
                  <c:v>33898.939720000002</c:v>
                </c:pt>
                <c:pt idx="3391">
                  <c:v>33908.937960000003</c:v>
                </c:pt>
                <c:pt idx="3392">
                  <c:v>33919.936650000003</c:v>
                </c:pt>
                <c:pt idx="3393">
                  <c:v>33928.933810000002</c:v>
                </c:pt>
                <c:pt idx="3394">
                  <c:v>33937.932910000003</c:v>
                </c:pt>
                <c:pt idx="3395">
                  <c:v>33947.929270000001</c:v>
                </c:pt>
                <c:pt idx="3396">
                  <c:v>33957.929190000003</c:v>
                </c:pt>
                <c:pt idx="3397">
                  <c:v>33967.92787</c:v>
                </c:pt>
                <c:pt idx="3398">
                  <c:v>33977.924440000003</c:v>
                </c:pt>
                <c:pt idx="3399">
                  <c:v>33987.924249999996</c:v>
                </c:pt>
                <c:pt idx="3400">
                  <c:v>33997.922449999998</c:v>
                </c:pt>
                <c:pt idx="3401">
                  <c:v>34007.921049999997</c:v>
                </c:pt>
                <c:pt idx="3402">
                  <c:v>34017.918899999997</c:v>
                </c:pt>
                <c:pt idx="3403">
                  <c:v>34027.917260000002</c:v>
                </c:pt>
                <c:pt idx="3404">
                  <c:v>34039.91648</c:v>
                </c:pt>
                <c:pt idx="3405">
                  <c:v>34048.913090000002</c:v>
                </c:pt>
                <c:pt idx="3406">
                  <c:v>34058.911480000002</c:v>
                </c:pt>
                <c:pt idx="3407">
                  <c:v>34068.911169999999</c:v>
                </c:pt>
                <c:pt idx="3408">
                  <c:v>34077.909650000001</c:v>
                </c:pt>
                <c:pt idx="3409">
                  <c:v>34087.907740000002</c:v>
                </c:pt>
                <c:pt idx="3410">
                  <c:v>34097.906199999998</c:v>
                </c:pt>
                <c:pt idx="3411">
                  <c:v>34107.903010000002</c:v>
                </c:pt>
                <c:pt idx="3412">
                  <c:v>34117.901830000003</c:v>
                </c:pt>
                <c:pt idx="3413">
                  <c:v>34128.901270000002</c:v>
                </c:pt>
                <c:pt idx="3414">
                  <c:v>34138.899669999999</c:v>
                </c:pt>
                <c:pt idx="3415">
                  <c:v>34147.898090000002</c:v>
                </c:pt>
                <c:pt idx="3416">
                  <c:v>34157.895859999997</c:v>
                </c:pt>
                <c:pt idx="3417">
                  <c:v>34167.894489999999</c:v>
                </c:pt>
                <c:pt idx="3418">
                  <c:v>34177.893819999998</c:v>
                </c:pt>
                <c:pt idx="3419">
                  <c:v>34187.890350000001</c:v>
                </c:pt>
                <c:pt idx="3420">
                  <c:v>34197.89</c:v>
                </c:pt>
                <c:pt idx="3421">
                  <c:v>34207.888630000001</c:v>
                </c:pt>
                <c:pt idx="3422">
                  <c:v>34217.886919999997</c:v>
                </c:pt>
                <c:pt idx="3423">
                  <c:v>34227.88538</c:v>
                </c:pt>
                <c:pt idx="3424">
                  <c:v>34238.88175</c:v>
                </c:pt>
                <c:pt idx="3425">
                  <c:v>34248.882149999998</c:v>
                </c:pt>
                <c:pt idx="3426">
                  <c:v>34257.878640000003</c:v>
                </c:pt>
                <c:pt idx="3427">
                  <c:v>34267.878389999998</c:v>
                </c:pt>
                <c:pt idx="3428">
                  <c:v>34278.87687</c:v>
                </c:pt>
                <c:pt idx="3429">
                  <c:v>34287.87543</c:v>
                </c:pt>
                <c:pt idx="3430">
                  <c:v>34298.87298</c:v>
                </c:pt>
                <c:pt idx="3431">
                  <c:v>34308.871850000003</c:v>
                </c:pt>
                <c:pt idx="3432">
                  <c:v>34318.870210000001</c:v>
                </c:pt>
                <c:pt idx="3433">
                  <c:v>34328.86851</c:v>
                </c:pt>
                <c:pt idx="3434">
                  <c:v>34337.867290000002</c:v>
                </c:pt>
                <c:pt idx="3435">
                  <c:v>34349.865180000001</c:v>
                </c:pt>
                <c:pt idx="3436">
                  <c:v>34358.863279999998</c:v>
                </c:pt>
                <c:pt idx="3437">
                  <c:v>34368.86047</c:v>
                </c:pt>
                <c:pt idx="3438">
                  <c:v>34378.860280000001</c:v>
                </c:pt>
                <c:pt idx="3439">
                  <c:v>34388.858440000004</c:v>
                </c:pt>
                <c:pt idx="3440">
                  <c:v>34397.85716</c:v>
                </c:pt>
                <c:pt idx="3441">
                  <c:v>34407.855049999998</c:v>
                </c:pt>
                <c:pt idx="3442">
                  <c:v>34417.852169999998</c:v>
                </c:pt>
                <c:pt idx="3443">
                  <c:v>34427.8514</c:v>
                </c:pt>
                <c:pt idx="3444">
                  <c:v>34437.850680000003</c:v>
                </c:pt>
                <c:pt idx="3445">
                  <c:v>34448.84878</c:v>
                </c:pt>
                <c:pt idx="3446">
                  <c:v>34457.846720000001</c:v>
                </c:pt>
                <c:pt idx="3447">
                  <c:v>34467.845849999998</c:v>
                </c:pt>
                <c:pt idx="3448">
                  <c:v>34477.844279999998</c:v>
                </c:pt>
                <c:pt idx="3449">
                  <c:v>34487.84102</c:v>
                </c:pt>
                <c:pt idx="3450">
                  <c:v>34497.840799999998</c:v>
                </c:pt>
                <c:pt idx="3451">
                  <c:v>34507.837959999997</c:v>
                </c:pt>
                <c:pt idx="3452">
                  <c:v>34517.837449999999</c:v>
                </c:pt>
                <c:pt idx="3453">
                  <c:v>34528.83526</c:v>
                </c:pt>
                <c:pt idx="3454">
                  <c:v>34538.834439999999</c:v>
                </c:pt>
                <c:pt idx="3455">
                  <c:v>34547.833059999997</c:v>
                </c:pt>
                <c:pt idx="3456">
                  <c:v>34559.828880000001</c:v>
                </c:pt>
                <c:pt idx="3457">
                  <c:v>34568.827879999997</c:v>
                </c:pt>
                <c:pt idx="3458">
                  <c:v>34578.82746</c:v>
                </c:pt>
                <c:pt idx="3459">
                  <c:v>34588.825660000002</c:v>
                </c:pt>
                <c:pt idx="3460">
                  <c:v>34598.824229999998</c:v>
                </c:pt>
                <c:pt idx="3461">
                  <c:v>34608.820749999999</c:v>
                </c:pt>
                <c:pt idx="3462">
                  <c:v>34618.820019999999</c:v>
                </c:pt>
                <c:pt idx="3463">
                  <c:v>34628.819069999998</c:v>
                </c:pt>
                <c:pt idx="3464">
                  <c:v>34638.818180000002</c:v>
                </c:pt>
                <c:pt idx="3465">
                  <c:v>34648.81639</c:v>
                </c:pt>
                <c:pt idx="3466">
                  <c:v>34657.814659999996</c:v>
                </c:pt>
                <c:pt idx="3467">
                  <c:v>34669.812510000003</c:v>
                </c:pt>
                <c:pt idx="3468">
                  <c:v>34677.810680000002</c:v>
                </c:pt>
                <c:pt idx="3469">
                  <c:v>34687.809419999998</c:v>
                </c:pt>
                <c:pt idx="3470">
                  <c:v>34697.80831</c:v>
                </c:pt>
                <c:pt idx="3471">
                  <c:v>34707.804839999997</c:v>
                </c:pt>
                <c:pt idx="3472">
                  <c:v>34718.803229999998</c:v>
                </c:pt>
                <c:pt idx="3473">
                  <c:v>34728.80373</c:v>
                </c:pt>
                <c:pt idx="3474">
                  <c:v>34738.801449999999</c:v>
                </c:pt>
                <c:pt idx="3475">
                  <c:v>34748.800900000002</c:v>
                </c:pt>
                <c:pt idx="3476">
                  <c:v>34757.798779999997</c:v>
                </c:pt>
                <c:pt idx="3477">
                  <c:v>34768.797169999998</c:v>
                </c:pt>
                <c:pt idx="3478">
                  <c:v>34777.79567</c:v>
                </c:pt>
                <c:pt idx="3479">
                  <c:v>34787.793530000003</c:v>
                </c:pt>
                <c:pt idx="3480">
                  <c:v>34797.792520000003</c:v>
                </c:pt>
                <c:pt idx="3481">
                  <c:v>34807.790110000002</c:v>
                </c:pt>
                <c:pt idx="3482">
                  <c:v>34817.789169999996</c:v>
                </c:pt>
                <c:pt idx="3483">
                  <c:v>34827.785230000001</c:v>
                </c:pt>
                <c:pt idx="3484">
                  <c:v>34837.783689999997</c:v>
                </c:pt>
                <c:pt idx="3485">
                  <c:v>34847.782749999998</c:v>
                </c:pt>
                <c:pt idx="3486">
                  <c:v>34858.78213</c:v>
                </c:pt>
                <c:pt idx="3487">
                  <c:v>34869.778189999997</c:v>
                </c:pt>
                <c:pt idx="3488">
                  <c:v>34878.779399999999</c:v>
                </c:pt>
                <c:pt idx="3489">
                  <c:v>34887.777419999999</c:v>
                </c:pt>
                <c:pt idx="3490">
                  <c:v>34897.775670000003</c:v>
                </c:pt>
                <c:pt idx="3491">
                  <c:v>34908.773540000002</c:v>
                </c:pt>
                <c:pt idx="3492">
                  <c:v>34918.771860000001</c:v>
                </c:pt>
                <c:pt idx="3493">
                  <c:v>34928.769630000003</c:v>
                </c:pt>
                <c:pt idx="3494">
                  <c:v>34938.768409999997</c:v>
                </c:pt>
                <c:pt idx="3495">
                  <c:v>34948.765469999998</c:v>
                </c:pt>
                <c:pt idx="3496">
                  <c:v>34958.765520000001</c:v>
                </c:pt>
                <c:pt idx="3497">
                  <c:v>34967.764009999999</c:v>
                </c:pt>
                <c:pt idx="3498">
                  <c:v>34978.762609999998</c:v>
                </c:pt>
                <c:pt idx="3499">
                  <c:v>34987.759749999997</c:v>
                </c:pt>
                <c:pt idx="3500">
                  <c:v>34997.758950000003</c:v>
                </c:pt>
                <c:pt idx="3501">
                  <c:v>35007.755790000003</c:v>
                </c:pt>
                <c:pt idx="3502">
                  <c:v>35017.753960000002</c:v>
                </c:pt>
                <c:pt idx="3503">
                  <c:v>35027.754159999997</c:v>
                </c:pt>
                <c:pt idx="3504">
                  <c:v>35037.752370000002</c:v>
                </c:pt>
                <c:pt idx="3505">
                  <c:v>35047.749259999997</c:v>
                </c:pt>
                <c:pt idx="3506">
                  <c:v>35057.74785</c:v>
                </c:pt>
                <c:pt idx="3507">
                  <c:v>35068.746870000003</c:v>
                </c:pt>
                <c:pt idx="3508">
                  <c:v>35077.744319999998</c:v>
                </c:pt>
                <c:pt idx="3509">
                  <c:v>35087.742660000004</c:v>
                </c:pt>
                <c:pt idx="3510">
                  <c:v>35097.742480000001</c:v>
                </c:pt>
                <c:pt idx="3511">
                  <c:v>35108.740769999997</c:v>
                </c:pt>
                <c:pt idx="3512">
                  <c:v>35118.737650000003</c:v>
                </c:pt>
                <c:pt idx="3513">
                  <c:v>35129.735659999998</c:v>
                </c:pt>
                <c:pt idx="3514">
                  <c:v>35137.734920000003</c:v>
                </c:pt>
                <c:pt idx="3515">
                  <c:v>35147.734490000003</c:v>
                </c:pt>
                <c:pt idx="3516">
                  <c:v>35158.731160000003</c:v>
                </c:pt>
                <c:pt idx="3517">
                  <c:v>35169.72956</c:v>
                </c:pt>
                <c:pt idx="3518">
                  <c:v>35177.727980000003</c:v>
                </c:pt>
                <c:pt idx="3519">
                  <c:v>35187.742279999999</c:v>
                </c:pt>
                <c:pt idx="3520">
                  <c:v>35198.726049999997</c:v>
                </c:pt>
                <c:pt idx="3521">
                  <c:v>35207.724560000002</c:v>
                </c:pt>
                <c:pt idx="3522">
                  <c:v>35217.722139999998</c:v>
                </c:pt>
                <c:pt idx="3523">
                  <c:v>35227.721369999999</c:v>
                </c:pt>
                <c:pt idx="3524">
                  <c:v>35237.719530000002</c:v>
                </c:pt>
                <c:pt idx="3525">
                  <c:v>35247.717550000001</c:v>
                </c:pt>
                <c:pt idx="3526">
                  <c:v>35257.71675</c:v>
                </c:pt>
                <c:pt idx="3527">
                  <c:v>35268.714979999997</c:v>
                </c:pt>
                <c:pt idx="3528">
                  <c:v>35277.713210000002</c:v>
                </c:pt>
                <c:pt idx="3529">
                  <c:v>35287.711289999999</c:v>
                </c:pt>
                <c:pt idx="3530">
                  <c:v>35297.709649999997</c:v>
                </c:pt>
                <c:pt idx="3531">
                  <c:v>35307.706740000001</c:v>
                </c:pt>
                <c:pt idx="3532">
                  <c:v>35317.706380000003</c:v>
                </c:pt>
                <c:pt idx="3533">
                  <c:v>35327.704460000001</c:v>
                </c:pt>
                <c:pt idx="3534">
                  <c:v>35337.703269999998</c:v>
                </c:pt>
                <c:pt idx="3535">
                  <c:v>35347.701580000001</c:v>
                </c:pt>
                <c:pt idx="3536">
                  <c:v>35357.699959999998</c:v>
                </c:pt>
                <c:pt idx="3537">
                  <c:v>35368.698470000003</c:v>
                </c:pt>
                <c:pt idx="3538">
                  <c:v>35377.696969999997</c:v>
                </c:pt>
                <c:pt idx="3539">
                  <c:v>35387.694459999999</c:v>
                </c:pt>
                <c:pt idx="3540">
                  <c:v>35397.693570000003</c:v>
                </c:pt>
                <c:pt idx="3541">
                  <c:v>35407.691870000002</c:v>
                </c:pt>
                <c:pt idx="3542">
                  <c:v>35417.690560000003</c:v>
                </c:pt>
                <c:pt idx="3543">
                  <c:v>35427.688620000001</c:v>
                </c:pt>
                <c:pt idx="3544">
                  <c:v>35437.6872</c:v>
                </c:pt>
                <c:pt idx="3545">
                  <c:v>35447.683660000002</c:v>
                </c:pt>
                <c:pt idx="3546">
                  <c:v>35457.682110000002</c:v>
                </c:pt>
                <c:pt idx="3547">
                  <c:v>35467.682200000003</c:v>
                </c:pt>
                <c:pt idx="3548">
                  <c:v>35478.680339999999</c:v>
                </c:pt>
                <c:pt idx="3549">
                  <c:v>35487.678690000001</c:v>
                </c:pt>
                <c:pt idx="3550">
                  <c:v>35497.676800000001</c:v>
                </c:pt>
                <c:pt idx="3551">
                  <c:v>35508.675179999998</c:v>
                </c:pt>
                <c:pt idx="3552">
                  <c:v>35518.673790000001</c:v>
                </c:pt>
                <c:pt idx="3553">
                  <c:v>35528.67123</c:v>
                </c:pt>
                <c:pt idx="3554">
                  <c:v>35538.670180000001</c:v>
                </c:pt>
                <c:pt idx="3555">
                  <c:v>35548.667119999998</c:v>
                </c:pt>
                <c:pt idx="3556">
                  <c:v>35558.667690000002</c:v>
                </c:pt>
                <c:pt idx="3557">
                  <c:v>35567.665889999997</c:v>
                </c:pt>
                <c:pt idx="3558">
                  <c:v>35578.664089999998</c:v>
                </c:pt>
                <c:pt idx="3559">
                  <c:v>35587.662700000001</c:v>
                </c:pt>
                <c:pt idx="3560">
                  <c:v>35597.660580000003</c:v>
                </c:pt>
                <c:pt idx="3561">
                  <c:v>35607.657579999999</c:v>
                </c:pt>
                <c:pt idx="3562">
                  <c:v>35617.663030000003</c:v>
                </c:pt>
                <c:pt idx="3563">
                  <c:v>35628.656410000003</c:v>
                </c:pt>
                <c:pt idx="3564">
                  <c:v>35639.654289999999</c:v>
                </c:pt>
                <c:pt idx="3565">
                  <c:v>35647.653140000002</c:v>
                </c:pt>
                <c:pt idx="3566">
                  <c:v>35657.651299999998</c:v>
                </c:pt>
                <c:pt idx="3567">
                  <c:v>35667.650049999997</c:v>
                </c:pt>
                <c:pt idx="3568">
                  <c:v>35677.648739999997</c:v>
                </c:pt>
                <c:pt idx="3569">
                  <c:v>35687.647510000003</c:v>
                </c:pt>
                <c:pt idx="3570">
                  <c:v>35697.644800000002</c:v>
                </c:pt>
                <c:pt idx="3571">
                  <c:v>35708.643530000001</c:v>
                </c:pt>
                <c:pt idx="3572">
                  <c:v>35718.641750000003</c:v>
                </c:pt>
                <c:pt idx="3573">
                  <c:v>35728.640420000003</c:v>
                </c:pt>
                <c:pt idx="3574">
                  <c:v>35738.638270000003</c:v>
                </c:pt>
                <c:pt idx="3575">
                  <c:v>35748.636859999999</c:v>
                </c:pt>
                <c:pt idx="3576">
                  <c:v>35758.632830000002</c:v>
                </c:pt>
                <c:pt idx="3577">
                  <c:v>35768.632140000002</c:v>
                </c:pt>
                <c:pt idx="3578">
                  <c:v>35778.631959999999</c:v>
                </c:pt>
                <c:pt idx="3579">
                  <c:v>35787.630740000001</c:v>
                </c:pt>
                <c:pt idx="3580">
                  <c:v>35797.628360000002</c:v>
                </c:pt>
                <c:pt idx="3581">
                  <c:v>35807.62715</c:v>
                </c:pt>
                <c:pt idx="3582">
                  <c:v>35817.62311</c:v>
                </c:pt>
                <c:pt idx="3583">
                  <c:v>35827.623509999998</c:v>
                </c:pt>
                <c:pt idx="3584">
                  <c:v>35838.620419999999</c:v>
                </c:pt>
                <c:pt idx="3585">
                  <c:v>35848.619789999997</c:v>
                </c:pt>
                <c:pt idx="3586">
                  <c:v>35859.617449999998</c:v>
                </c:pt>
                <c:pt idx="3587">
                  <c:v>35867.616679999999</c:v>
                </c:pt>
                <c:pt idx="3588">
                  <c:v>35877.614809999999</c:v>
                </c:pt>
                <c:pt idx="3589">
                  <c:v>35887.613830000002</c:v>
                </c:pt>
                <c:pt idx="3590">
                  <c:v>35898.612450000001</c:v>
                </c:pt>
                <c:pt idx="3591">
                  <c:v>35907.609969999998</c:v>
                </c:pt>
                <c:pt idx="3592">
                  <c:v>35918.608469999999</c:v>
                </c:pt>
                <c:pt idx="3593">
                  <c:v>35928.607129999997</c:v>
                </c:pt>
                <c:pt idx="3594">
                  <c:v>35938.604399999997</c:v>
                </c:pt>
                <c:pt idx="3595">
                  <c:v>35948.601699999999</c:v>
                </c:pt>
                <c:pt idx="3596">
                  <c:v>35958.600310000002</c:v>
                </c:pt>
                <c:pt idx="3597">
                  <c:v>35968.600050000001</c:v>
                </c:pt>
                <c:pt idx="3598">
                  <c:v>35978.598030000001</c:v>
                </c:pt>
                <c:pt idx="3599">
                  <c:v>35988.596850000002</c:v>
                </c:pt>
                <c:pt idx="3600">
                  <c:v>35997.595560000002</c:v>
                </c:pt>
                <c:pt idx="3601">
                  <c:v>36008.593889999996</c:v>
                </c:pt>
                <c:pt idx="3602">
                  <c:v>36018.592420000001</c:v>
                </c:pt>
                <c:pt idx="3603">
                  <c:v>36028.590949999998</c:v>
                </c:pt>
                <c:pt idx="3604">
                  <c:v>36038.588669999997</c:v>
                </c:pt>
                <c:pt idx="3605">
                  <c:v>36048.587619999998</c:v>
                </c:pt>
                <c:pt idx="3606">
                  <c:v>36058.585729999999</c:v>
                </c:pt>
                <c:pt idx="3607">
                  <c:v>36068.584199999998</c:v>
                </c:pt>
                <c:pt idx="3608">
                  <c:v>36078.580470000001</c:v>
                </c:pt>
                <c:pt idx="3609">
                  <c:v>36088.580800000003</c:v>
                </c:pt>
                <c:pt idx="3610">
                  <c:v>36098.579409999998</c:v>
                </c:pt>
                <c:pt idx="3611">
                  <c:v>36107.578000000001</c:v>
                </c:pt>
                <c:pt idx="3612">
                  <c:v>36118.575830000002</c:v>
                </c:pt>
                <c:pt idx="3613">
                  <c:v>36128.574200000003</c:v>
                </c:pt>
                <c:pt idx="3614">
                  <c:v>36138.572269999997</c:v>
                </c:pt>
                <c:pt idx="3615">
                  <c:v>36148.571020000003</c:v>
                </c:pt>
                <c:pt idx="3616">
                  <c:v>36158.568829999997</c:v>
                </c:pt>
                <c:pt idx="3617">
                  <c:v>36168.567649999997</c:v>
                </c:pt>
                <c:pt idx="3618">
                  <c:v>36178.565790000001</c:v>
                </c:pt>
                <c:pt idx="3619">
                  <c:v>36188.563860000002</c:v>
                </c:pt>
                <c:pt idx="3620">
                  <c:v>36198.562460000001</c:v>
                </c:pt>
                <c:pt idx="3621">
                  <c:v>36209.560660000003</c:v>
                </c:pt>
                <c:pt idx="3622">
                  <c:v>36217.557959999998</c:v>
                </c:pt>
                <c:pt idx="3623">
                  <c:v>36227.557489999999</c:v>
                </c:pt>
                <c:pt idx="3624">
                  <c:v>36237.556020000004</c:v>
                </c:pt>
                <c:pt idx="3625">
                  <c:v>36247.552880000003</c:v>
                </c:pt>
                <c:pt idx="3626">
                  <c:v>36258.55143</c:v>
                </c:pt>
                <c:pt idx="3627">
                  <c:v>36268.550660000001</c:v>
                </c:pt>
                <c:pt idx="3628">
                  <c:v>36278.547870000002</c:v>
                </c:pt>
                <c:pt idx="3629">
                  <c:v>36288.547830000003</c:v>
                </c:pt>
                <c:pt idx="3630">
                  <c:v>36298.546269999999</c:v>
                </c:pt>
                <c:pt idx="3631">
                  <c:v>36308.544620000001</c:v>
                </c:pt>
                <c:pt idx="3632">
                  <c:v>36319.543469999997</c:v>
                </c:pt>
                <c:pt idx="3633">
                  <c:v>36328.54017</c:v>
                </c:pt>
                <c:pt idx="3634">
                  <c:v>36338.539940000002</c:v>
                </c:pt>
                <c:pt idx="3635">
                  <c:v>36348.53858</c:v>
                </c:pt>
                <c:pt idx="3636">
                  <c:v>36358.536520000001</c:v>
                </c:pt>
                <c:pt idx="3637">
                  <c:v>36369.535080000001</c:v>
                </c:pt>
                <c:pt idx="3638">
                  <c:v>36378.533179999999</c:v>
                </c:pt>
                <c:pt idx="3639">
                  <c:v>36388.53155</c:v>
                </c:pt>
                <c:pt idx="3640">
                  <c:v>36398.529369999997</c:v>
                </c:pt>
                <c:pt idx="3641">
                  <c:v>36407.527829999999</c:v>
                </c:pt>
                <c:pt idx="3642">
                  <c:v>36418.526639999996</c:v>
                </c:pt>
                <c:pt idx="3643">
                  <c:v>36427.525070000003</c:v>
                </c:pt>
                <c:pt idx="3644">
                  <c:v>36437.52306</c:v>
                </c:pt>
                <c:pt idx="3645">
                  <c:v>36447.521630000003</c:v>
                </c:pt>
                <c:pt idx="3646">
                  <c:v>36457.520149999997</c:v>
                </c:pt>
                <c:pt idx="3647">
                  <c:v>36467.518389999997</c:v>
                </c:pt>
                <c:pt idx="3648">
                  <c:v>36477.516680000001</c:v>
                </c:pt>
                <c:pt idx="3649">
                  <c:v>36487.515209999998</c:v>
                </c:pt>
                <c:pt idx="3650">
                  <c:v>36497.513469999998</c:v>
                </c:pt>
                <c:pt idx="3651">
                  <c:v>36507.512089999997</c:v>
                </c:pt>
                <c:pt idx="3652">
                  <c:v>36517.51079</c:v>
                </c:pt>
                <c:pt idx="3653">
                  <c:v>36529.507940000003</c:v>
                </c:pt>
                <c:pt idx="3654">
                  <c:v>36537.50548</c:v>
                </c:pt>
                <c:pt idx="3655">
                  <c:v>36547.505729999997</c:v>
                </c:pt>
                <c:pt idx="3656">
                  <c:v>36557.503669999998</c:v>
                </c:pt>
                <c:pt idx="3657">
                  <c:v>36567.500740000003</c:v>
                </c:pt>
                <c:pt idx="3658">
                  <c:v>36577.501230000002</c:v>
                </c:pt>
                <c:pt idx="3659">
                  <c:v>36587.498979999997</c:v>
                </c:pt>
                <c:pt idx="3660">
                  <c:v>36597.49742</c:v>
                </c:pt>
                <c:pt idx="3661">
                  <c:v>36607.496270000003</c:v>
                </c:pt>
                <c:pt idx="3662">
                  <c:v>36617.494740000002</c:v>
                </c:pt>
                <c:pt idx="3663">
                  <c:v>36628.505400000002</c:v>
                </c:pt>
                <c:pt idx="3664">
                  <c:v>36638.48906</c:v>
                </c:pt>
                <c:pt idx="3665">
                  <c:v>36647.487450000001</c:v>
                </c:pt>
                <c:pt idx="3666">
                  <c:v>36657.487860000001</c:v>
                </c:pt>
                <c:pt idx="3667">
                  <c:v>36667.48646</c:v>
                </c:pt>
                <c:pt idx="3668">
                  <c:v>36677.48487</c:v>
                </c:pt>
                <c:pt idx="3669">
                  <c:v>36687.486089999999</c:v>
                </c:pt>
                <c:pt idx="3670">
                  <c:v>36697.480929999998</c:v>
                </c:pt>
                <c:pt idx="3671">
                  <c:v>36707.478990000003</c:v>
                </c:pt>
                <c:pt idx="3672">
                  <c:v>36717.476470000001</c:v>
                </c:pt>
                <c:pt idx="3673">
                  <c:v>36727.476779999997</c:v>
                </c:pt>
                <c:pt idx="3674">
                  <c:v>36739.472990000002</c:v>
                </c:pt>
                <c:pt idx="3675">
                  <c:v>36747.47234</c:v>
                </c:pt>
                <c:pt idx="3676">
                  <c:v>36757.470529999999</c:v>
                </c:pt>
                <c:pt idx="3677">
                  <c:v>36767.469060000003</c:v>
                </c:pt>
                <c:pt idx="3678">
                  <c:v>36777.46802</c:v>
                </c:pt>
                <c:pt idx="3679">
                  <c:v>36787.466310000003</c:v>
                </c:pt>
                <c:pt idx="3680">
                  <c:v>36797.463889999999</c:v>
                </c:pt>
                <c:pt idx="3681">
                  <c:v>36807.462639999998</c:v>
                </c:pt>
                <c:pt idx="3682">
                  <c:v>36817.461360000001</c:v>
                </c:pt>
                <c:pt idx="3683">
                  <c:v>36827.459739999998</c:v>
                </c:pt>
                <c:pt idx="3684">
                  <c:v>36838.45766</c:v>
                </c:pt>
                <c:pt idx="3685">
                  <c:v>36847.456330000001</c:v>
                </c:pt>
                <c:pt idx="3686">
                  <c:v>36857.455190000001</c:v>
                </c:pt>
                <c:pt idx="3687">
                  <c:v>36867.451489999999</c:v>
                </c:pt>
                <c:pt idx="3688">
                  <c:v>36878.449670000002</c:v>
                </c:pt>
                <c:pt idx="3689">
                  <c:v>36888.448850000001</c:v>
                </c:pt>
                <c:pt idx="3690">
                  <c:v>36898.44616</c:v>
                </c:pt>
                <c:pt idx="3691">
                  <c:v>36908.446470000003</c:v>
                </c:pt>
                <c:pt idx="3692">
                  <c:v>36918.444799999997</c:v>
                </c:pt>
                <c:pt idx="3693">
                  <c:v>36928.443630000002</c:v>
                </c:pt>
                <c:pt idx="3694">
                  <c:v>36937.44167</c:v>
                </c:pt>
                <c:pt idx="3695">
                  <c:v>36947.440540000003</c:v>
                </c:pt>
                <c:pt idx="3696">
                  <c:v>36957.438929999997</c:v>
                </c:pt>
                <c:pt idx="3697">
                  <c:v>36968.436280000002</c:v>
                </c:pt>
                <c:pt idx="3698">
                  <c:v>36978.435290000001</c:v>
                </c:pt>
                <c:pt idx="3699">
                  <c:v>36988.433199999999</c:v>
                </c:pt>
                <c:pt idx="3700">
                  <c:v>36998.431230000002</c:v>
                </c:pt>
                <c:pt idx="3701">
                  <c:v>37008.429960000001</c:v>
                </c:pt>
                <c:pt idx="3702">
                  <c:v>37018.427779999998</c:v>
                </c:pt>
                <c:pt idx="3703">
                  <c:v>37028.425190000002</c:v>
                </c:pt>
                <c:pt idx="3704">
                  <c:v>37038.4251</c:v>
                </c:pt>
                <c:pt idx="3705">
                  <c:v>37047.424189999998</c:v>
                </c:pt>
                <c:pt idx="3706">
                  <c:v>37057.421470000001</c:v>
                </c:pt>
                <c:pt idx="3707">
                  <c:v>37067.420319999997</c:v>
                </c:pt>
                <c:pt idx="3708">
                  <c:v>37077.418180000001</c:v>
                </c:pt>
                <c:pt idx="3709">
                  <c:v>37087.416749999997</c:v>
                </c:pt>
                <c:pt idx="3710">
                  <c:v>37097.413520000002</c:v>
                </c:pt>
                <c:pt idx="3711">
                  <c:v>37107.41388</c:v>
                </c:pt>
                <c:pt idx="3712">
                  <c:v>37117.411939999998</c:v>
                </c:pt>
                <c:pt idx="3713">
                  <c:v>37127.410329999999</c:v>
                </c:pt>
                <c:pt idx="3714">
                  <c:v>37137.40883</c:v>
                </c:pt>
                <c:pt idx="3715">
                  <c:v>37149.40724</c:v>
                </c:pt>
                <c:pt idx="3716">
                  <c:v>37158.405429999999</c:v>
                </c:pt>
                <c:pt idx="3717">
                  <c:v>37168.403859999999</c:v>
                </c:pt>
                <c:pt idx="3718">
                  <c:v>37178.40049</c:v>
                </c:pt>
                <c:pt idx="3719">
                  <c:v>37188.400350000004</c:v>
                </c:pt>
                <c:pt idx="3720">
                  <c:v>37198.398419999998</c:v>
                </c:pt>
                <c:pt idx="3721">
                  <c:v>37208.39718</c:v>
                </c:pt>
                <c:pt idx="3722">
                  <c:v>37218.394090000002</c:v>
                </c:pt>
                <c:pt idx="3723">
                  <c:v>37228.393759999999</c:v>
                </c:pt>
                <c:pt idx="3724">
                  <c:v>37238.392269999997</c:v>
                </c:pt>
                <c:pt idx="3725">
                  <c:v>37248.390429999999</c:v>
                </c:pt>
                <c:pt idx="3726">
                  <c:v>37258.388870000002</c:v>
                </c:pt>
                <c:pt idx="3727">
                  <c:v>37268.387600000002</c:v>
                </c:pt>
                <c:pt idx="3728">
                  <c:v>37278.384279999998</c:v>
                </c:pt>
                <c:pt idx="3729">
                  <c:v>37288.384129999999</c:v>
                </c:pt>
                <c:pt idx="3730">
                  <c:v>37298.382680000002</c:v>
                </c:pt>
                <c:pt idx="3731">
                  <c:v>37309.380510000003</c:v>
                </c:pt>
                <c:pt idx="3732">
                  <c:v>37319.37816</c:v>
                </c:pt>
                <c:pt idx="3733">
                  <c:v>37329.376790000002</c:v>
                </c:pt>
                <c:pt idx="3734">
                  <c:v>37339.374239999997</c:v>
                </c:pt>
                <c:pt idx="3735">
                  <c:v>37349.37356</c:v>
                </c:pt>
                <c:pt idx="3736">
                  <c:v>37358.372759999998</c:v>
                </c:pt>
                <c:pt idx="3737">
                  <c:v>37368.370869999999</c:v>
                </c:pt>
                <c:pt idx="3738">
                  <c:v>37378.369129999999</c:v>
                </c:pt>
                <c:pt idx="3739">
                  <c:v>37388.366520000003</c:v>
                </c:pt>
                <c:pt idx="3740">
                  <c:v>37398.366090000003</c:v>
                </c:pt>
                <c:pt idx="3741">
                  <c:v>37408.36378</c:v>
                </c:pt>
                <c:pt idx="3742">
                  <c:v>37418.362589999997</c:v>
                </c:pt>
                <c:pt idx="3743">
                  <c:v>37428.361210000003</c:v>
                </c:pt>
                <c:pt idx="3744">
                  <c:v>37438.359420000001</c:v>
                </c:pt>
                <c:pt idx="3745">
                  <c:v>37448.357060000002</c:v>
                </c:pt>
                <c:pt idx="3746">
                  <c:v>37460.356119999997</c:v>
                </c:pt>
                <c:pt idx="3747">
                  <c:v>37469.356160000003</c:v>
                </c:pt>
                <c:pt idx="3748">
                  <c:v>37478.351589999998</c:v>
                </c:pt>
                <c:pt idx="3749">
                  <c:v>37488.351860000002</c:v>
                </c:pt>
                <c:pt idx="3750">
                  <c:v>37498.350339999997</c:v>
                </c:pt>
                <c:pt idx="3751">
                  <c:v>37508.348250000003</c:v>
                </c:pt>
                <c:pt idx="3752">
                  <c:v>37518.345079999999</c:v>
                </c:pt>
                <c:pt idx="3753">
                  <c:v>37528.345350000003</c:v>
                </c:pt>
                <c:pt idx="3754">
                  <c:v>37538.343489999999</c:v>
                </c:pt>
                <c:pt idx="3755">
                  <c:v>37548.34175</c:v>
                </c:pt>
                <c:pt idx="3756">
                  <c:v>37558.340510000002</c:v>
                </c:pt>
                <c:pt idx="3757">
                  <c:v>37569.33827</c:v>
                </c:pt>
                <c:pt idx="3758">
                  <c:v>37578.335350000001</c:v>
                </c:pt>
                <c:pt idx="3759">
                  <c:v>37589.333379999996</c:v>
                </c:pt>
                <c:pt idx="3760">
                  <c:v>37599.333270000003</c:v>
                </c:pt>
                <c:pt idx="3761">
                  <c:v>37609.331380000003</c:v>
                </c:pt>
                <c:pt idx="3762">
                  <c:v>37619.328379999999</c:v>
                </c:pt>
                <c:pt idx="3763">
                  <c:v>37629.328329999997</c:v>
                </c:pt>
                <c:pt idx="3764">
                  <c:v>37639.324919999999</c:v>
                </c:pt>
                <c:pt idx="3765">
                  <c:v>37649.324659999998</c:v>
                </c:pt>
                <c:pt idx="3766">
                  <c:v>37659.322950000002</c:v>
                </c:pt>
                <c:pt idx="3767">
                  <c:v>37669.321459999999</c:v>
                </c:pt>
                <c:pt idx="3768">
                  <c:v>37678.320110000001</c:v>
                </c:pt>
                <c:pt idx="3769">
                  <c:v>37688.318579999999</c:v>
                </c:pt>
                <c:pt idx="3770">
                  <c:v>37698.317260000003</c:v>
                </c:pt>
                <c:pt idx="3771">
                  <c:v>37708.31538</c:v>
                </c:pt>
                <c:pt idx="3772">
                  <c:v>37718.313670000003</c:v>
                </c:pt>
                <c:pt idx="3773">
                  <c:v>37728.312380000003</c:v>
                </c:pt>
                <c:pt idx="3774">
                  <c:v>37738.308850000001</c:v>
                </c:pt>
                <c:pt idx="3775">
                  <c:v>37749.30702</c:v>
                </c:pt>
                <c:pt idx="3776">
                  <c:v>37759.30732</c:v>
                </c:pt>
                <c:pt idx="3777">
                  <c:v>37768.305780000002</c:v>
                </c:pt>
                <c:pt idx="3778">
                  <c:v>37779.303820000001</c:v>
                </c:pt>
                <c:pt idx="3779">
                  <c:v>37789.305059999999</c:v>
                </c:pt>
                <c:pt idx="3780">
                  <c:v>37798.29997</c:v>
                </c:pt>
                <c:pt idx="3781">
                  <c:v>37808.298719999999</c:v>
                </c:pt>
                <c:pt idx="3782">
                  <c:v>37818.297160000002</c:v>
                </c:pt>
                <c:pt idx="3783">
                  <c:v>37829.293729999998</c:v>
                </c:pt>
                <c:pt idx="3784">
                  <c:v>37839.293709999998</c:v>
                </c:pt>
                <c:pt idx="3785">
                  <c:v>37849.29206</c:v>
                </c:pt>
                <c:pt idx="3786">
                  <c:v>37858.289089999998</c:v>
                </c:pt>
                <c:pt idx="3787">
                  <c:v>37868.28757</c:v>
                </c:pt>
                <c:pt idx="3788">
                  <c:v>37878.287490000002</c:v>
                </c:pt>
                <c:pt idx="3789">
                  <c:v>37889.2857</c:v>
                </c:pt>
                <c:pt idx="3790">
                  <c:v>37899.282370000001</c:v>
                </c:pt>
                <c:pt idx="3791">
                  <c:v>37909.282299999999</c:v>
                </c:pt>
                <c:pt idx="3792">
                  <c:v>37919.280700000003</c:v>
                </c:pt>
                <c:pt idx="3793">
                  <c:v>37929.279049999997</c:v>
                </c:pt>
                <c:pt idx="3794">
                  <c:v>37939.277090000003</c:v>
                </c:pt>
                <c:pt idx="3795">
                  <c:v>37949.275800000003</c:v>
                </c:pt>
                <c:pt idx="3796">
                  <c:v>37959.272369999999</c:v>
                </c:pt>
                <c:pt idx="3797">
                  <c:v>37969.271480000003</c:v>
                </c:pt>
                <c:pt idx="3798">
                  <c:v>37978.271189999999</c:v>
                </c:pt>
                <c:pt idx="3799">
                  <c:v>37989.269549999997</c:v>
                </c:pt>
                <c:pt idx="3800">
                  <c:v>37998.267030000003</c:v>
                </c:pt>
                <c:pt idx="3801">
                  <c:v>38008.266000000003</c:v>
                </c:pt>
                <c:pt idx="3802">
                  <c:v>38018.262710000003</c:v>
                </c:pt>
                <c:pt idx="3803">
                  <c:v>38028.262029999998</c:v>
                </c:pt>
                <c:pt idx="3804">
                  <c:v>38038.260979999999</c:v>
                </c:pt>
                <c:pt idx="3805">
                  <c:v>38048.25963</c:v>
                </c:pt>
                <c:pt idx="3806">
                  <c:v>38058.257279999998</c:v>
                </c:pt>
                <c:pt idx="3807">
                  <c:v>38068.256379999999</c:v>
                </c:pt>
                <c:pt idx="3808">
                  <c:v>38078.25447</c:v>
                </c:pt>
                <c:pt idx="3809">
                  <c:v>38090.253129999997</c:v>
                </c:pt>
                <c:pt idx="3810">
                  <c:v>38099.251109999997</c:v>
                </c:pt>
                <c:pt idx="3811">
                  <c:v>38109.249640000002</c:v>
                </c:pt>
                <c:pt idx="3812">
                  <c:v>38119.247539999997</c:v>
                </c:pt>
                <c:pt idx="3813">
                  <c:v>38129.246279999999</c:v>
                </c:pt>
                <c:pt idx="3814">
                  <c:v>38138.244780000001</c:v>
                </c:pt>
                <c:pt idx="3815">
                  <c:v>38149.241410000002</c:v>
                </c:pt>
                <c:pt idx="3816">
                  <c:v>38159.241099999999</c:v>
                </c:pt>
                <c:pt idx="3817">
                  <c:v>38169.239939999999</c:v>
                </c:pt>
                <c:pt idx="3818">
                  <c:v>38179.236570000001</c:v>
                </c:pt>
                <c:pt idx="3819">
                  <c:v>38189.236599999997</c:v>
                </c:pt>
                <c:pt idx="3820">
                  <c:v>38198.235229999998</c:v>
                </c:pt>
                <c:pt idx="3821">
                  <c:v>38209.232920000002</c:v>
                </c:pt>
                <c:pt idx="3822">
                  <c:v>38219.230009999999</c:v>
                </c:pt>
                <c:pt idx="3823">
                  <c:v>38229.229859999999</c:v>
                </c:pt>
                <c:pt idx="3824">
                  <c:v>38240.228150000003</c:v>
                </c:pt>
                <c:pt idx="3825">
                  <c:v>38248.22668</c:v>
                </c:pt>
                <c:pt idx="3826">
                  <c:v>38259.224840000003</c:v>
                </c:pt>
                <c:pt idx="3827">
                  <c:v>38269.223160000001</c:v>
                </c:pt>
                <c:pt idx="3828">
                  <c:v>38279.220099999999</c:v>
                </c:pt>
                <c:pt idx="3829">
                  <c:v>38288.219770000003</c:v>
                </c:pt>
                <c:pt idx="3830">
                  <c:v>38299.218390000002</c:v>
                </c:pt>
                <c:pt idx="3831">
                  <c:v>38309.215150000004</c:v>
                </c:pt>
                <c:pt idx="3832">
                  <c:v>38319.215060000002</c:v>
                </c:pt>
                <c:pt idx="3833">
                  <c:v>38328.213689999997</c:v>
                </c:pt>
                <c:pt idx="3834">
                  <c:v>38338.212010000003</c:v>
                </c:pt>
                <c:pt idx="3835">
                  <c:v>38348.210350000001</c:v>
                </c:pt>
                <c:pt idx="3836">
                  <c:v>38358.207459999998</c:v>
                </c:pt>
                <c:pt idx="3837">
                  <c:v>38368.207289999998</c:v>
                </c:pt>
                <c:pt idx="3838">
                  <c:v>38378.205390000003</c:v>
                </c:pt>
                <c:pt idx="3839">
                  <c:v>38388.204149999998</c:v>
                </c:pt>
                <c:pt idx="3840">
                  <c:v>38398.202680000002</c:v>
                </c:pt>
                <c:pt idx="3841">
                  <c:v>38408.201139999997</c:v>
                </c:pt>
                <c:pt idx="3842">
                  <c:v>38420.19872</c:v>
                </c:pt>
                <c:pt idx="3843">
                  <c:v>38428.19743</c:v>
                </c:pt>
                <c:pt idx="3844">
                  <c:v>38439.196490000002</c:v>
                </c:pt>
                <c:pt idx="3845">
                  <c:v>38449.193169999999</c:v>
                </c:pt>
                <c:pt idx="3846">
                  <c:v>38459.190499999997</c:v>
                </c:pt>
                <c:pt idx="3847">
                  <c:v>38469.190419999999</c:v>
                </c:pt>
                <c:pt idx="3848">
                  <c:v>38479.187409999999</c:v>
                </c:pt>
                <c:pt idx="3849">
                  <c:v>38489.187709999998</c:v>
                </c:pt>
                <c:pt idx="3850">
                  <c:v>38499.186199999996</c:v>
                </c:pt>
                <c:pt idx="3851">
                  <c:v>38508.188309999998</c:v>
                </c:pt>
                <c:pt idx="3852">
                  <c:v>38518.182580000001</c:v>
                </c:pt>
                <c:pt idx="3853">
                  <c:v>38528.180379999998</c:v>
                </c:pt>
                <c:pt idx="3854">
                  <c:v>38538.179429999997</c:v>
                </c:pt>
                <c:pt idx="3855">
                  <c:v>38548.17626</c:v>
                </c:pt>
                <c:pt idx="3856">
                  <c:v>38558.17598</c:v>
                </c:pt>
                <c:pt idx="3857">
                  <c:v>38568.173940000001</c:v>
                </c:pt>
                <c:pt idx="3858">
                  <c:v>38578.17078</c:v>
                </c:pt>
                <c:pt idx="3859">
                  <c:v>38588.170680000003</c:v>
                </c:pt>
                <c:pt idx="3860">
                  <c:v>38598.168790000003</c:v>
                </c:pt>
                <c:pt idx="3861">
                  <c:v>38608.167390000002</c:v>
                </c:pt>
                <c:pt idx="3862">
                  <c:v>38618.166120000002</c:v>
                </c:pt>
                <c:pt idx="3863">
                  <c:v>38628.164510000002</c:v>
                </c:pt>
                <c:pt idx="3864">
                  <c:v>38638.162989999997</c:v>
                </c:pt>
                <c:pt idx="3865">
                  <c:v>38648.161209999998</c:v>
                </c:pt>
                <c:pt idx="3866">
                  <c:v>38658.157899999998</c:v>
                </c:pt>
                <c:pt idx="3867">
                  <c:v>38668.157899999998</c:v>
                </c:pt>
                <c:pt idx="3868">
                  <c:v>38678.1561</c:v>
                </c:pt>
                <c:pt idx="3869">
                  <c:v>38688.154450000002</c:v>
                </c:pt>
                <c:pt idx="3870">
                  <c:v>38698.153050000001</c:v>
                </c:pt>
                <c:pt idx="3871">
                  <c:v>38710.149920000003</c:v>
                </c:pt>
                <c:pt idx="3872">
                  <c:v>38719.149230000003</c:v>
                </c:pt>
                <c:pt idx="3873">
                  <c:v>38728.148070000003</c:v>
                </c:pt>
                <c:pt idx="3874">
                  <c:v>38738.145349999999</c:v>
                </c:pt>
                <c:pt idx="3875">
                  <c:v>38749.144769999999</c:v>
                </c:pt>
                <c:pt idx="3876">
                  <c:v>38759.141430000003</c:v>
                </c:pt>
                <c:pt idx="3877">
                  <c:v>38769.139620000002</c:v>
                </c:pt>
                <c:pt idx="3878">
                  <c:v>38779.139759999998</c:v>
                </c:pt>
                <c:pt idx="3879">
                  <c:v>38789.138229999997</c:v>
                </c:pt>
                <c:pt idx="3880">
                  <c:v>38799.136480000001</c:v>
                </c:pt>
                <c:pt idx="3881">
                  <c:v>38809.134819999999</c:v>
                </c:pt>
                <c:pt idx="3882">
                  <c:v>38818.133589999998</c:v>
                </c:pt>
                <c:pt idx="3883">
                  <c:v>38830.129679999998</c:v>
                </c:pt>
                <c:pt idx="3884">
                  <c:v>38838.130019999997</c:v>
                </c:pt>
                <c:pt idx="3885">
                  <c:v>38848.126689999997</c:v>
                </c:pt>
                <c:pt idx="3886">
                  <c:v>38859.126989999997</c:v>
                </c:pt>
                <c:pt idx="3887">
                  <c:v>38869.123800000001</c:v>
                </c:pt>
                <c:pt idx="3888">
                  <c:v>38879.123420000004</c:v>
                </c:pt>
                <c:pt idx="3889">
                  <c:v>38889.121709999999</c:v>
                </c:pt>
                <c:pt idx="3890">
                  <c:v>38899.118620000001</c:v>
                </c:pt>
                <c:pt idx="3891">
                  <c:v>38909.116800000003</c:v>
                </c:pt>
                <c:pt idx="3892">
                  <c:v>38919.117189999997</c:v>
                </c:pt>
                <c:pt idx="3893">
                  <c:v>38928.115140000002</c:v>
                </c:pt>
                <c:pt idx="3894">
                  <c:v>38939.113169999997</c:v>
                </c:pt>
                <c:pt idx="3895">
                  <c:v>38949.111550000001</c:v>
                </c:pt>
                <c:pt idx="3896">
                  <c:v>38959.11045</c:v>
                </c:pt>
                <c:pt idx="3897">
                  <c:v>38969.106789999998</c:v>
                </c:pt>
                <c:pt idx="3898">
                  <c:v>38979.106910000002</c:v>
                </c:pt>
                <c:pt idx="3899">
                  <c:v>38989.10512</c:v>
                </c:pt>
                <c:pt idx="3900">
                  <c:v>38999.10327</c:v>
                </c:pt>
                <c:pt idx="3901">
                  <c:v>39009.101970000003</c:v>
                </c:pt>
                <c:pt idx="3902">
                  <c:v>39019.09981</c:v>
                </c:pt>
                <c:pt idx="3903">
                  <c:v>39030.098639999997</c:v>
                </c:pt>
                <c:pt idx="3904">
                  <c:v>39039.096510000003</c:v>
                </c:pt>
                <c:pt idx="3905">
                  <c:v>39049.095099999999</c:v>
                </c:pt>
                <c:pt idx="3906">
                  <c:v>39059.092210000003</c:v>
                </c:pt>
                <c:pt idx="3907">
                  <c:v>39069.092060000003</c:v>
                </c:pt>
                <c:pt idx="3908">
                  <c:v>39079.09057</c:v>
                </c:pt>
                <c:pt idx="3909">
                  <c:v>39089.088779999998</c:v>
                </c:pt>
                <c:pt idx="3910">
                  <c:v>39099.087330000002</c:v>
                </c:pt>
                <c:pt idx="3911">
                  <c:v>39109.084479999998</c:v>
                </c:pt>
                <c:pt idx="3912">
                  <c:v>39119.08397</c:v>
                </c:pt>
                <c:pt idx="3913">
                  <c:v>39128.08238</c:v>
                </c:pt>
                <c:pt idx="3914">
                  <c:v>39138.080399999999</c:v>
                </c:pt>
                <c:pt idx="3915">
                  <c:v>39148.077420000001</c:v>
                </c:pt>
                <c:pt idx="3916">
                  <c:v>39159.077499999999</c:v>
                </c:pt>
                <c:pt idx="3917">
                  <c:v>39169.075750000004</c:v>
                </c:pt>
                <c:pt idx="3918">
                  <c:v>39179.074119999997</c:v>
                </c:pt>
                <c:pt idx="3919">
                  <c:v>39189.070619999999</c:v>
                </c:pt>
                <c:pt idx="3920">
                  <c:v>39199.07043</c:v>
                </c:pt>
                <c:pt idx="3921">
                  <c:v>39209.069199999998</c:v>
                </c:pt>
                <c:pt idx="3922">
                  <c:v>39219.067560000003</c:v>
                </c:pt>
                <c:pt idx="3923">
                  <c:v>39228.066050000001</c:v>
                </c:pt>
                <c:pt idx="3924">
                  <c:v>39239.064200000001</c:v>
                </c:pt>
                <c:pt idx="3925">
                  <c:v>39248.062790000004</c:v>
                </c:pt>
                <c:pt idx="3926">
                  <c:v>39258.059459999997</c:v>
                </c:pt>
                <c:pt idx="3927">
                  <c:v>39268.058389999998</c:v>
                </c:pt>
                <c:pt idx="3928">
                  <c:v>39278.05775</c:v>
                </c:pt>
                <c:pt idx="3929">
                  <c:v>39289.056109999998</c:v>
                </c:pt>
                <c:pt idx="3930">
                  <c:v>39299.054889999999</c:v>
                </c:pt>
                <c:pt idx="3931">
                  <c:v>39309.0527</c:v>
                </c:pt>
                <c:pt idx="3932">
                  <c:v>39319.05156</c:v>
                </c:pt>
                <c:pt idx="3933">
                  <c:v>39329.0481</c:v>
                </c:pt>
                <c:pt idx="3934">
                  <c:v>39340.04737</c:v>
                </c:pt>
                <c:pt idx="3935">
                  <c:v>39350.044580000002</c:v>
                </c:pt>
                <c:pt idx="3936">
                  <c:v>39358.045180000001</c:v>
                </c:pt>
                <c:pt idx="3937">
                  <c:v>39368.043339999997</c:v>
                </c:pt>
                <c:pt idx="3938">
                  <c:v>39378.041729999997</c:v>
                </c:pt>
                <c:pt idx="3939">
                  <c:v>39388.038159999996</c:v>
                </c:pt>
                <c:pt idx="3940">
                  <c:v>39398.038670000002</c:v>
                </c:pt>
                <c:pt idx="3941">
                  <c:v>39408.036670000001</c:v>
                </c:pt>
                <c:pt idx="3942">
                  <c:v>39418.034809999997</c:v>
                </c:pt>
                <c:pt idx="3943">
                  <c:v>39428.033560000003</c:v>
                </c:pt>
                <c:pt idx="3944">
                  <c:v>39440.03181</c:v>
                </c:pt>
                <c:pt idx="3945">
                  <c:v>39449.029759999998</c:v>
                </c:pt>
                <c:pt idx="3946">
                  <c:v>39459.027650000004</c:v>
                </c:pt>
                <c:pt idx="3947">
                  <c:v>39469.026700000002</c:v>
                </c:pt>
                <c:pt idx="3948">
                  <c:v>39479.024210000003</c:v>
                </c:pt>
                <c:pt idx="3949">
                  <c:v>39489.021480000003</c:v>
                </c:pt>
                <c:pt idx="3950">
                  <c:v>39499.021139999997</c:v>
                </c:pt>
                <c:pt idx="3951">
                  <c:v>39509.018580000004</c:v>
                </c:pt>
                <c:pt idx="3952">
                  <c:v>39519.01844</c:v>
                </c:pt>
                <c:pt idx="3953">
                  <c:v>39529.016839999997</c:v>
                </c:pt>
                <c:pt idx="3954">
                  <c:v>39539.015200000002</c:v>
                </c:pt>
                <c:pt idx="3955">
                  <c:v>39548.013989999999</c:v>
                </c:pt>
                <c:pt idx="3956">
                  <c:v>39558.011550000003</c:v>
                </c:pt>
                <c:pt idx="3957">
                  <c:v>39569.008500000004</c:v>
                </c:pt>
                <c:pt idx="3958">
                  <c:v>39579.008500000004</c:v>
                </c:pt>
                <c:pt idx="3959">
                  <c:v>39589.005120000002</c:v>
                </c:pt>
                <c:pt idx="3960">
                  <c:v>39599.005219999999</c:v>
                </c:pt>
                <c:pt idx="3961">
                  <c:v>39609.001779999999</c:v>
                </c:pt>
                <c:pt idx="3962">
                  <c:v>39619.001700000001</c:v>
                </c:pt>
                <c:pt idx="3963">
                  <c:v>39628.999600000003</c:v>
                </c:pt>
                <c:pt idx="3964">
                  <c:v>39638.997029999999</c:v>
                </c:pt>
                <c:pt idx="3965">
                  <c:v>39649.008739999997</c:v>
                </c:pt>
                <c:pt idx="3966">
                  <c:v>39659.993860000002</c:v>
                </c:pt>
                <c:pt idx="3967">
                  <c:v>39667.992440000002</c:v>
                </c:pt>
                <c:pt idx="3968">
                  <c:v>39677.992299999998</c:v>
                </c:pt>
                <c:pt idx="3969">
                  <c:v>39687.99497</c:v>
                </c:pt>
                <c:pt idx="3970">
                  <c:v>39698.988790000003</c:v>
                </c:pt>
                <c:pt idx="3971">
                  <c:v>39708.98717</c:v>
                </c:pt>
                <c:pt idx="3972">
                  <c:v>39718.983829999997</c:v>
                </c:pt>
                <c:pt idx="3973">
                  <c:v>39728.984109999998</c:v>
                </c:pt>
                <c:pt idx="3974">
                  <c:v>39738.98545</c:v>
                </c:pt>
                <c:pt idx="3975">
                  <c:v>39748.981090000001</c:v>
                </c:pt>
                <c:pt idx="3976">
                  <c:v>39758.97926</c:v>
                </c:pt>
                <c:pt idx="3977">
                  <c:v>39768.976889999998</c:v>
                </c:pt>
                <c:pt idx="3978">
                  <c:v>39778.974240000003</c:v>
                </c:pt>
                <c:pt idx="3979">
                  <c:v>39787.972609999997</c:v>
                </c:pt>
                <c:pt idx="3980">
                  <c:v>39797.97135</c:v>
                </c:pt>
                <c:pt idx="3981">
                  <c:v>39807.970840000002</c:v>
                </c:pt>
                <c:pt idx="3982">
                  <c:v>39817.969270000001</c:v>
                </c:pt>
                <c:pt idx="3983">
                  <c:v>39827.967729999997</c:v>
                </c:pt>
                <c:pt idx="3984">
                  <c:v>39837.965859999997</c:v>
                </c:pt>
                <c:pt idx="3985">
                  <c:v>39848.963100000001</c:v>
                </c:pt>
                <c:pt idx="3986">
                  <c:v>39858.962930000002</c:v>
                </c:pt>
                <c:pt idx="3987">
                  <c:v>39868.960160000002</c:v>
                </c:pt>
                <c:pt idx="3988">
                  <c:v>39877.959430000003</c:v>
                </c:pt>
                <c:pt idx="3989">
                  <c:v>39887.958010000002</c:v>
                </c:pt>
                <c:pt idx="3990">
                  <c:v>39897.95607</c:v>
                </c:pt>
                <c:pt idx="3991">
                  <c:v>39907.954169999997</c:v>
                </c:pt>
                <c:pt idx="3992">
                  <c:v>39917.951240000002</c:v>
                </c:pt>
                <c:pt idx="3993">
                  <c:v>39927.957999999999</c:v>
                </c:pt>
                <c:pt idx="3994">
                  <c:v>39938.947919999999</c:v>
                </c:pt>
                <c:pt idx="3995">
                  <c:v>39948.947899999999</c:v>
                </c:pt>
                <c:pt idx="3996">
                  <c:v>39959.945800000001</c:v>
                </c:pt>
                <c:pt idx="3997">
                  <c:v>39968.944609999999</c:v>
                </c:pt>
                <c:pt idx="3998">
                  <c:v>39978.942909999998</c:v>
                </c:pt>
                <c:pt idx="3999">
                  <c:v>39988.941270000003</c:v>
                </c:pt>
                <c:pt idx="4000">
                  <c:v>39998.939509999997</c:v>
                </c:pt>
                <c:pt idx="4001">
                  <c:v>40008.937989999999</c:v>
                </c:pt>
                <c:pt idx="4002">
                  <c:v>40018.934739999997</c:v>
                </c:pt>
                <c:pt idx="4003">
                  <c:v>40028.9349</c:v>
                </c:pt>
                <c:pt idx="4004">
                  <c:v>40038.932809999998</c:v>
                </c:pt>
                <c:pt idx="4005">
                  <c:v>40048.931709999997</c:v>
                </c:pt>
                <c:pt idx="4006">
                  <c:v>40058.929889999999</c:v>
                </c:pt>
                <c:pt idx="4007">
                  <c:v>40067.928489999998</c:v>
                </c:pt>
                <c:pt idx="4008">
                  <c:v>40077.926579999999</c:v>
                </c:pt>
                <c:pt idx="4009">
                  <c:v>40087.925000000003</c:v>
                </c:pt>
                <c:pt idx="4010">
                  <c:v>40097.923320000002</c:v>
                </c:pt>
                <c:pt idx="4011">
                  <c:v>40107.921670000003</c:v>
                </c:pt>
                <c:pt idx="4012">
                  <c:v>40117.920039999997</c:v>
                </c:pt>
                <c:pt idx="4013">
                  <c:v>40127.91848</c:v>
                </c:pt>
                <c:pt idx="4014">
                  <c:v>40137.92598</c:v>
                </c:pt>
                <c:pt idx="4015">
                  <c:v>40148.913610000003</c:v>
                </c:pt>
                <c:pt idx="4016">
                  <c:v>40158.913769999999</c:v>
                </c:pt>
                <c:pt idx="4017">
                  <c:v>40167.91214</c:v>
                </c:pt>
                <c:pt idx="4018">
                  <c:v>40178.91059</c:v>
                </c:pt>
                <c:pt idx="4019">
                  <c:v>40187.908719999999</c:v>
                </c:pt>
                <c:pt idx="4020">
                  <c:v>40197.90713</c:v>
                </c:pt>
                <c:pt idx="4021">
                  <c:v>40207.904029999998</c:v>
                </c:pt>
                <c:pt idx="4022">
                  <c:v>40217.903599999998</c:v>
                </c:pt>
                <c:pt idx="4023">
                  <c:v>40227.900950000003</c:v>
                </c:pt>
                <c:pt idx="4024">
                  <c:v>40237.901149999998</c:v>
                </c:pt>
                <c:pt idx="4025">
                  <c:v>40247.898159999997</c:v>
                </c:pt>
                <c:pt idx="4026">
                  <c:v>40257.897720000001</c:v>
                </c:pt>
                <c:pt idx="4027">
                  <c:v>40267.895960000002</c:v>
                </c:pt>
                <c:pt idx="4028">
                  <c:v>40279.894339999999</c:v>
                </c:pt>
                <c:pt idx="4029">
                  <c:v>40288.892330000002</c:v>
                </c:pt>
                <c:pt idx="4030">
                  <c:v>40298.890890000002</c:v>
                </c:pt>
                <c:pt idx="4031">
                  <c:v>40308.889349999998</c:v>
                </c:pt>
                <c:pt idx="4032">
                  <c:v>40318.887210000001</c:v>
                </c:pt>
                <c:pt idx="4033">
                  <c:v>40328.885770000001</c:v>
                </c:pt>
                <c:pt idx="4034">
                  <c:v>40338.883719999998</c:v>
                </c:pt>
                <c:pt idx="4035">
                  <c:v>40348.8822</c:v>
                </c:pt>
                <c:pt idx="4036">
                  <c:v>40358.879200000003</c:v>
                </c:pt>
                <c:pt idx="4037">
                  <c:v>40368.879459999996</c:v>
                </c:pt>
                <c:pt idx="4038">
                  <c:v>40378.876770000003</c:v>
                </c:pt>
                <c:pt idx="4039">
                  <c:v>40387.876219999998</c:v>
                </c:pt>
                <c:pt idx="4040">
                  <c:v>40398.873670000001</c:v>
                </c:pt>
                <c:pt idx="4041">
                  <c:v>40409.870669999997</c:v>
                </c:pt>
                <c:pt idx="4042">
                  <c:v>40417.869839999999</c:v>
                </c:pt>
                <c:pt idx="4043">
                  <c:v>40428.86924</c:v>
                </c:pt>
                <c:pt idx="4044">
                  <c:v>40438.86808</c:v>
                </c:pt>
                <c:pt idx="4045">
                  <c:v>40448.865330000001</c:v>
                </c:pt>
                <c:pt idx="4046">
                  <c:v>40458.86436</c:v>
                </c:pt>
                <c:pt idx="4047">
                  <c:v>40468.861100000002</c:v>
                </c:pt>
                <c:pt idx="4048">
                  <c:v>40478.860489999999</c:v>
                </c:pt>
                <c:pt idx="4049">
                  <c:v>40487.859940000002</c:v>
                </c:pt>
                <c:pt idx="4050">
                  <c:v>40498.857790000002</c:v>
                </c:pt>
                <c:pt idx="4051">
                  <c:v>40508.856180000002</c:v>
                </c:pt>
                <c:pt idx="4052">
                  <c:v>40518.853750000002</c:v>
                </c:pt>
                <c:pt idx="4053">
                  <c:v>40528.852050000001</c:v>
                </c:pt>
                <c:pt idx="4054">
                  <c:v>40538.84966</c:v>
                </c:pt>
                <c:pt idx="4055">
                  <c:v>40548.856789999998</c:v>
                </c:pt>
                <c:pt idx="4056">
                  <c:v>40558.847809999999</c:v>
                </c:pt>
                <c:pt idx="4057">
                  <c:v>40568.846259999998</c:v>
                </c:pt>
                <c:pt idx="4058">
                  <c:v>40578.844729999997</c:v>
                </c:pt>
                <c:pt idx="4059">
                  <c:v>40588.854460000002</c:v>
                </c:pt>
                <c:pt idx="4060">
                  <c:v>40597.842190000003</c:v>
                </c:pt>
                <c:pt idx="4061">
                  <c:v>40608.839809999998</c:v>
                </c:pt>
                <c:pt idx="4062">
                  <c:v>40618.837879999999</c:v>
                </c:pt>
                <c:pt idx="4063">
                  <c:v>40628.836479999998</c:v>
                </c:pt>
                <c:pt idx="4064">
                  <c:v>40638.834739999998</c:v>
                </c:pt>
                <c:pt idx="4065">
                  <c:v>40648.832820000003</c:v>
                </c:pt>
                <c:pt idx="4066">
                  <c:v>40658.831270000002</c:v>
                </c:pt>
                <c:pt idx="4067">
                  <c:v>40668.828809999999</c:v>
                </c:pt>
                <c:pt idx="4068">
                  <c:v>40678.828710000002</c:v>
                </c:pt>
                <c:pt idx="4069">
                  <c:v>40688.825149999997</c:v>
                </c:pt>
                <c:pt idx="4070">
                  <c:v>40698.82548</c:v>
                </c:pt>
                <c:pt idx="4071">
                  <c:v>40707.823519999998</c:v>
                </c:pt>
                <c:pt idx="4072">
                  <c:v>40717.822840000001</c:v>
                </c:pt>
                <c:pt idx="4073">
                  <c:v>40727.820299999999</c:v>
                </c:pt>
                <c:pt idx="4074">
                  <c:v>40737.816850000003</c:v>
                </c:pt>
                <c:pt idx="4075">
                  <c:v>40747.863559999998</c:v>
                </c:pt>
                <c:pt idx="4076">
                  <c:v>40758.814619999997</c:v>
                </c:pt>
                <c:pt idx="4077">
                  <c:v>40768.81349</c:v>
                </c:pt>
                <c:pt idx="4078">
                  <c:v>40778.812149999998</c:v>
                </c:pt>
                <c:pt idx="4079">
                  <c:v>40788.808929999999</c:v>
                </c:pt>
                <c:pt idx="4080">
                  <c:v>40797.807229999999</c:v>
                </c:pt>
                <c:pt idx="4081">
                  <c:v>40808.806960000002</c:v>
                </c:pt>
                <c:pt idx="4082">
                  <c:v>40818.803509999998</c:v>
                </c:pt>
                <c:pt idx="4083">
                  <c:v>40828.803610000003</c:v>
                </c:pt>
                <c:pt idx="4084">
                  <c:v>40838.800880000003</c:v>
                </c:pt>
                <c:pt idx="4085">
                  <c:v>40848.79868</c:v>
                </c:pt>
                <c:pt idx="4086">
                  <c:v>40858.797440000002</c:v>
                </c:pt>
                <c:pt idx="4087">
                  <c:v>40868.797189999997</c:v>
                </c:pt>
                <c:pt idx="4088">
                  <c:v>40877.795760000001</c:v>
                </c:pt>
                <c:pt idx="4089">
                  <c:v>40887.793129999998</c:v>
                </c:pt>
                <c:pt idx="4090">
                  <c:v>40897.792600000001</c:v>
                </c:pt>
                <c:pt idx="4091">
                  <c:v>40907.79088</c:v>
                </c:pt>
                <c:pt idx="4092">
                  <c:v>40917.787940000002</c:v>
                </c:pt>
                <c:pt idx="4093">
                  <c:v>40927.785819999997</c:v>
                </c:pt>
                <c:pt idx="4094">
                  <c:v>40937.784449999999</c:v>
                </c:pt>
                <c:pt idx="4095">
                  <c:v>40947.783649999998</c:v>
                </c:pt>
                <c:pt idx="4096">
                  <c:v>40957.780989999999</c:v>
                </c:pt>
                <c:pt idx="4097">
                  <c:v>40967.780740000002</c:v>
                </c:pt>
                <c:pt idx="4098">
                  <c:v>40977.777540000003</c:v>
                </c:pt>
                <c:pt idx="4099">
                  <c:v>40987.777520000003</c:v>
                </c:pt>
                <c:pt idx="4100">
                  <c:v>40997.776120000002</c:v>
                </c:pt>
                <c:pt idx="4101">
                  <c:v>41007.774400000002</c:v>
                </c:pt>
                <c:pt idx="4102">
                  <c:v>41017.772599999997</c:v>
                </c:pt>
                <c:pt idx="4103">
                  <c:v>41027.771240000002</c:v>
                </c:pt>
                <c:pt idx="4104">
                  <c:v>41037.767619999999</c:v>
                </c:pt>
                <c:pt idx="4105">
                  <c:v>41047.767690000001</c:v>
                </c:pt>
                <c:pt idx="4106">
                  <c:v>41057.765780000002</c:v>
                </c:pt>
                <c:pt idx="4107">
                  <c:v>41067.763879999999</c:v>
                </c:pt>
                <c:pt idx="4108">
                  <c:v>41077.763050000001</c:v>
                </c:pt>
                <c:pt idx="4109">
                  <c:v>41088.760880000002</c:v>
                </c:pt>
                <c:pt idx="4110">
                  <c:v>41098.759319999997</c:v>
                </c:pt>
                <c:pt idx="4111">
                  <c:v>41108.756880000001</c:v>
                </c:pt>
                <c:pt idx="4112">
                  <c:v>41117.757019999997</c:v>
                </c:pt>
                <c:pt idx="4113">
                  <c:v>41128.754679999998</c:v>
                </c:pt>
                <c:pt idx="4114">
                  <c:v>41138.752690000001</c:v>
                </c:pt>
                <c:pt idx="4115">
                  <c:v>41147.75232</c:v>
                </c:pt>
                <c:pt idx="4116">
                  <c:v>41157.749940000002</c:v>
                </c:pt>
                <c:pt idx="4117">
                  <c:v>41167.746709999999</c:v>
                </c:pt>
                <c:pt idx="4118">
                  <c:v>41177.746729999999</c:v>
                </c:pt>
                <c:pt idx="4119">
                  <c:v>41187.75116</c:v>
                </c:pt>
                <c:pt idx="4120">
                  <c:v>41197.743110000003</c:v>
                </c:pt>
                <c:pt idx="4121">
                  <c:v>41207.741909999997</c:v>
                </c:pt>
                <c:pt idx="4122">
                  <c:v>41218.74007</c:v>
                </c:pt>
                <c:pt idx="4123">
                  <c:v>41228.738519999999</c:v>
                </c:pt>
                <c:pt idx="4124">
                  <c:v>41238.734880000004</c:v>
                </c:pt>
                <c:pt idx="4125">
                  <c:v>41248.734969999998</c:v>
                </c:pt>
                <c:pt idx="4126">
                  <c:v>41258.733630000002</c:v>
                </c:pt>
                <c:pt idx="4127">
                  <c:v>41268.730069999998</c:v>
                </c:pt>
                <c:pt idx="4128">
                  <c:v>41278.729899999998</c:v>
                </c:pt>
                <c:pt idx="4129">
                  <c:v>41288.726840000003</c:v>
                </c:pt>
                <c:pt idx="4130">
                  <c:v>41298.72597</c:v>
                </c:pt>
                <c:pt idx="4131">
                  <c:v>41308.724739999998</c:v>
                </c:pt>
                <c:pt idx="4132">
                  <c:v>41318.723480000001</c:v>
                </c:pt>
                <c:pt idx="4133">
                  <c:v>41327.722049999997</c:v>
                </c:pt>
                <c:pt idx="4134">
                  <c:v>41337.720209999999</c:v>
                </c:pt>
                <c:pt idx="4135">
                  <c:v>41348.717129999997</c:v>
                </c:pt>
                <c:pt idx="4136">
                  <c:v>41358.717109999998</c:v>
                </c:pt>
                <c:pt idx="4137">
                  <c:v>41367.715150000004</c:v>
                </c:pt>
                <c:pt idx="4138">
                  <c:v>41377.713239999997</c:v>
                </c:pt>
                <c:pt idx="4139">
                  <c:v>41387.712240000001</c:v>
                </c:pt>
                <c:pt idx="4140">
                  <c:v>41397.710010000003</c:v>
                </c:pt>
                <c:pt idx="4141">
                  <c:v>41407.707340000001</c:v>
                </c:pt>
                <c:pt idx="4142">
                  <c:v>41417.707260000003</c:v>
                </c:pt>
                <c:pt idx="4143">
                  <c:v>41427.703939999999</c:v>
                </c:pt>
                <c:pt idx="4144">
                  <c:v>41437.703390000002</c:v>
                </c:pt>
                <c:pt idx="4145">
                  <c:v>41447.701889999997</c:v>
                </c:pt>
                <c:pt idx="4146">
                  <c:v>41457.700689999998</c:v>
                </c:pt>
                <c:pt idx="4147">
                  <c:v>41467.698929999999</c:v>
                </c:pt>
                <c:pt idx="4148">
                  <c:v>41477.6973</c:v>
                </c:pt>
                <c:pt idx="4149">
                  <c:v>41487.693910000002</c:v>
                </c:pt>
                <c:pt idx="4150">
                  <c:v>41497.694479999998</c:v>
                </c:pt>
                <c:pt idx="4151">
                  <c:v>41507.692130000003</c:v>
                </c:pt>
                <c:pt idx="4152">
                  <c:v>41517.69094</c:v>
                </c:pt>
                <c:pt idx="4153">
                  <c:v>41527.689250000003</c:v>
                </c:pt>
                <c:pt idx="4154">
                  <c:v>41539.686840000002</c:v>
                </c:pt>
                <c:pt idx="4155">
                  <c:v>41547.685449999997</c:v>
                </c:pt>
                <c:pt idx="4156">
                  <c:v>41557.682760000003</c:v>
                </c:pt>
                <c:pt idx="4157">
                  <c:v>41568.68086</c:v>
                </c:pt>
                <c:pt idx="4158">
                  <c:v>41578.680760000003</c:v>
                </c:pt>
                <c:pt idx="4159">
                  <c:v>41588.679259999997</c:v>
                </c:pt>
                <c:pt idx="4160">
                  <c:v>41598.684269999998</c:v>
                </c:pt>
                <c:pt idx="4161">
                  <c:v>41607.675790000001</c:v>
                </c:pt>
                <c:pt idx="4162">
                  <c:v>41618.674630000001</c:v>
                </c:pt>
                <c:pt idx="4163">
                  <c:v>41628.672780000001</c:v>
                </c:pt>
                <c:pt idx="4164">
                  <c:v>41639.670839999999</c:v>
                </c:pt>
                <c:pt idx="4165">
                  <c:v>41648.669470000001</c:v>
                </c:pt>
                <c:pt idx="4166">
                  <c:v>41658.667580000001</c:v>
                </c:pt>
                <c:pt idx="4167">
                  <c:v>41668.664230000002</c:v>
                </c:pt>
                <c:pt idx="4168">
                  <c:v>41678.664320000003</c:v>
                </c:pt>
                <c:pt idx="4169">
                  <c:v>41688.662340000003</c:v>
                </c:pt>
                <c:pt idx="4170">
                  <c:v>41698.661240000001</c:v>
                </c:pt>
                <c:pt idx="4171">
                  <c:v>41708.659610000002</c:v>
                </c:pt>
                <c:pt idx="4172">
                  <c:v>41718.656309999998</c:v>
                </c:pt>
                <c:pt idx="4173">
                  <c:v>41728.655870000002</c:v>
                </c:pt>
                <c:pt idx="4174">
                  <c:v>41737.654519999996</c:v>
                </c:pt>
                <c:pt idx="4175">
                  <c:v>41748.652820000003</c:v>
                </c:pt>
                <c:pt idx="4176">
                  <c:v>41758.65135</c:v>
                </c:pt>
                <c:pt idx="4177">
                  <c:v>41768.64875</c:v>
                </c:pt>
                <c:pt idx="4178">
                  <c:v>41778.648009999997</c:v>
                </c:pt>
                <c:pt idx="4179">
                  <c:v>41788.646500000003</c:v>
                </c:pt>
                <c:pt idx="4180">
                  <c:v>41797.644820000001</c:v>
                </c:pt>
                <c:pt idx="4181">
                  <c:v>41807.641640000002</c:v>
                </c:pt>
                <c:pt idx="4182">
                  <c:v>41817.641600000003</c:v>
                </c:pt>
                <c:pt idx="4183">
                  <c:v>41827.639029999998</c:v>
                </c:pt>
                <c:pt idx="4184">
                  <c:v>41838.63854</c:v>
                </c:pt>
                <c:pt idx="4185">
                  <c:v>41847.63667</c:v>
                </c:pt>
                <c:pt idx="4186">
                  <c:v>41857.633549999999</c:v>
                </c:pt>
                <c:pt idx="4187">
                  <c:v>41867.632120000002</c:v>
                </c:pt>
                <c:pt idx="4188">
                  <c:v>41877.630510000003</c:v>
                </c:pt>
                <c:pt idx="4189">
                  <c:v>41887.630510000003</c:v>
                </c:pt>
                <c:pt idx="4190">
                  <c:v>41897.628559999997</c:v>
                </c:pt>
                <c:pt idx="4191">
                  <c:v>41907.626559999997</c:v>
                </c:pt>
                <c:pt idx="4192">
                  <c:v>41917.624730000003</c:v>
                </c:pt>
                <c:pt idx="4193">
                  <c:v>41927.624020000003</c:v>
                </c:pt>
                <c:pt idx="4194">
                  <c:v>41938.621160000002</c:v>
                </c:pt>
                <c:pt idx="4195">
                  <c:v>41947.620470000002</c:v>
                </c:pt>
                <c:pt idx="4196">
                  <c:v>41959.618450000002</c:v>
                </c:pt>
                <c:pt idx="4197">
                  <c:v>41967.616650000004</c:v>
                </c:pt>
                <c:pt idx="4198">
                  <c:v>41977.615510000003</c:v>
                </c:pt>
                <c:pt idx="4199">
                  <c:v>41987.614090000003</c:v>
                </c:pt>
                <c:pt idx="4200">
                  <c:v>41998.611120000001</c:v>
                </c:pt>
                <c:pt idx="4201">
                  <c:v>42008.611440000001</c:v>
                </c:pt>
                <c:pt idx="4202">
                  <c:v>42018.607199999999</c:v>
                </c:pt>
                <c:pt idx="4203">
                  <c:v>42028.607479999999</c:v>
                </c:pt>
                <c:pt idx="4204">
                  <c:v>42038.604910000002</c:v>
                </c:pt>
                <c:pt idx="4205">
                  <c:v>42048.604149999999</c:v>
                </c:pt>
                <c:pt idx="4206">
                  <c:v>42057.602769999998</c:v>
                </c:pt>
                <c:pt idx="4207">
                  <c:v>42068.6011</c:v>
                </c:pt>
                <c:pt idx="4208">
                  <c:v>42077.599499999997</c:v>
                </c:pt>
                <c:pt idx="4209">
                  <c:v>42087.597589999998</c:v>
                </c:pt>
                <c:pt idx="4210">
                  <c:v>42098.595939999999</c:v>
                </c:pt>
                <c:pt idx="4211">
                  <c:v>42108.594239999999</c:v>
                </c:pt>
                <c:pt idx="4212">
                  <c:v>42118.591919999999</c:v>
                </c:pt>
                <c:pt idx="4213">
                  <c:v>42128.591050000003</c:v>
                </c:pt>
                <c:pt idx="4214">
                  <c:v>42138.587740000003</c:v>
                </c:pt>
                <c:pt idx="4215">
                  <c:v>42148.58599</c:v>
                </c:pt>
                <c:pt idx="4216">
                  <c:v>42158.586029999999</c:v>
                </c:pt>
                <c:pt idx="4217">
                  <c:v>42168.582880000002</c:v>
                </c:pt>
                <c:pt idx="4218">
                  <c:v>42178.580869999998</c:v>
                </c:pt>
                <c:pt idx="4219">
                  <c:v>42188.580240000003</c:v>
                </c:pt>
                <c:pt idx="4220">
                  <c:v>42198.579239999999</c:v>
                </c:pt>
                <c:pt idx="4221">
                  <c:v>42208.57746</c:v>
                </c:pt>
                <c:pt idx="4222">
                  <c:v>42218.575429999997</c:v>
                </c:pt>
                <c:pt idx="4223">
                  <c:v>42228.573900000003</c:v>
                </c:pt>
                <c:pt idx="4224">
                  <c:v>42238.572619999999</c:v>
                </c:pt>
                <c:pt idx="4225">
                  <c:v>42248.569409999996</c:v>
                </c:pt>
                <c:pt idx="4226">
                  <c:v>42258.56957</c:v>
                </c:pt>
                <c:pt idx="4227">
                  <c:v>42267.568200000002</c:v>
                </c:pt>
                <c:pt idx="4228">
                  <c:v>42278.566339999998</c:v>
                </c:pt>
                <c:pt idx="4229">
                  <c:v>42288.563860000002</c:v>
                </c:pt>
                <c:pt idx="4230">
                  <c:v>42298.562989999999</c:v>
                </c:pt>
                <c:pt idx="4231">
                  <c:v>42308.56119</c:v>
                </c:pt>
                <c:pt idx="4232">
                  <c:v>42318.55803</c:v>
                </c:pt>
                <c:pt idx="4233">
                  <c:v>42328.558010000001</c:v>
                </c:pt>
                <c:pt idx="4234">
                  <c:v>42338.555970000001</c:v>
                </c:pt>
                <c:pt idx="4235">
                  <c:v>42348.554380000001</c:v>
                </c:pt>
                <c:pt idx="4236">
                  <c:v>42358.552989999996</c:v>
                </c:pt>
                <c:pt idx="4237">
                  <c:v>42367.551850000003</c:v>
                </c:pt>
                <c:pt idx="4238">
                  <c:v>42377.550159999999</c:v>
                </c:pt>
                <c:pt idx="4239">
                  <c:v>42387.547209999997</c:v>
                </c:pt>
                <c:pt idx="4240">
                  <c:v>42397.546629999997</c:v>
                </c:pt>
                <c:pt idx="4241">
                  <c:v>42407.545030000001</c:v>
                </c:pt>
                <c:pt idx="4242">
                  <c:v>42418.543230000003</c:v>
                </c:pt>
                <c:pt idx="4243">
                  <c:v>42428.541259999998</c:v>
                </c:pt>
                <c:pt idx="4244">
                  <c:v>42438.538379999998</c:v>
                </c:pt>
                <c:pt idx="4245">
                  <c:v>42448.538229999998</c:v>
                </c:pt>
                <c:pt idx="4246">
                  <c:v>42458.536619999999</c:v>
                </c:pt>
                <c:pt idx="4247">
                  <c:v>42469.534590000003</c:v>
                </c:pt>
                <c:pt idx="4248">
                  <c:v>42478.5337</c:v>
                </c:pt>
                <c:pt idx="4249">
                  <c:v>42487.531949999997</c:v>
                </c:pt>
                <c:pt idx="4250">
                  <c:v>42497.5285</c:v>
                </c:pt>
                <c:pt idx="4251">
                  <c:v>42507.528480000001</c:v>
                </c:pt>
                <c:pt idx="4252">
                  <c:v>42517.527280000002</c:v>
                </c:pt>
                <c:pt idx="4253">
                  <c:v>42527.525560000002</c:v>
                </c:pt>
                <c:pt idx="4254">
                  <c:v>42537.523150000001</c:v>
                </c:pt>
                <c:pt idx="4255">
                  <c:v>42547.521950000002</c:v>
                </c:pt>
                <c:pt idx="4256">
                  <c:v>42557.52059</c:v>
                </c:pt>
                <c:pt idx="4257">
                  <c:v>42568.517440000003</c:v>
                </c:pt>
                <c:pt idx="4258">
                  <c:v>42578.516989999996</c:v>
                </c:pt>
                <c:pt idx="4259">
                  <c:v>42588.515659999997</c:v>
                </c:pt>
                <c:pt idx="4260">
                  <c:v>42598.51298</c:v>
                </c:pt>
                <c:pt idx="4261">
                  <c:v>42608.511980000003</c:v>
                </c:pt>
                <c:pt idx="4262">
                  <c:v>42618.508860000002</c:v>
                </c:pt>
                <c:pt idx="4263">
                  <c:v>42628.508419999998</c:v>
                </c:pt>
                <c:pt idx="4264">
                  <c:v>42638.505850000001</c:v>
                </c:pt>
                <c:pt idx="4265">
                  <c:v>42648.505400000002</c:v>
                </c:pt>
                <c:pt idx="4266">
                  <c:v>42658.503969999998</c:v>
                </c:pt>
                <c:pt idx="4267">
                  <c:v>42668.502280000001</c:v>
                </c:pt>
                <c:pt idx="4268">
                  <c:v>42678.500999999997</c:v>
                </c:pt>
                <c:pt idx="4269">
                  <c:v>42688.499349999998</c:v>
                </c:pt>
                <c:pt idx="4270">
                  <c:v>42697.49783</c:v>
                </c:pt>
                <c:pt idx="4271">
                  <c:v>42707.494449999998</c:v>
                </c:pt>
                <c:pt idx="4272">
                  <c:v>42718.494250000003</c:v>
                </c:pt>
                <c:pt idx="4273">
                  <c:v>42728.492449999998</c:v>
                </c:pt>
                <c:pt idx="4274">
                  <c:v>42738.489970000002</c:v>
                </c:pt>
                <c:pt idx="4275">
                  <c:v>42747.489439999998</c:v>
                </c:pt>
                <c:pt idx="4276">
                  <c:v>42757.486349999999</c:v>
                </c:pt>
                <c:pt idx="4277">
                  <c:v>42767.48461</c:v>
                </c:pt>
                <c:pt idx="4278">
                  <c:v>42778.484299999996</c:v>
                </c:pt>
                <c:pt idx="4279">
                  <c:v>42787.482880000003</c:v>
                </c:pt>
                <c:pt idx="4280">
                  <c:v>42797.480530000001</c:v>
                </c:pt>
                <c:pt idx="4281">
                  <c:v>42807.480969999997</c:v>
                </c:pt>
                <c:pt idx="4282">
                  <c:v>42817.476369999997</c:v>
                </c:pt>
                <c:pt idx="4283">
                  <c:v>42827.476329999998</c:v>
                </c:pt>
                <c:pt idx="4284">
                  <c:v>42837.473140000002</c:v>
                </c:pt>
                <c:pt idx="4285">
                  <c:v>42847.473030000001</c:v>
                </c:pt>
                <c:pt idx="4286">
                  <c:v>42857.471030000001</c:v>
                </c:pt>
                <c:pt idx="4287">
                  <c:v>42867.469499999999</c:v>
                </c:pt>
                <c:pt idx="4288">
                  <c:v>42877.468099999998</c:v>
                </c:pt>
                <c:pt idx="4289">
                  <c:v>42889.466180000003</c:v>
                </c:pt>
                <c:pt idx="4290">
                  <c:v>42898.464099999997</c:v>
                </c:pt>
                <c:pt idx="4291">
                  <c:v>42908.463210000002</c:v>
                </c:pt>
                <c:pt idx="4292">
                  <c:v>42918.460879999999</c:v>
                </c:pt>
                <c:pt idx="4293">
                  <c:v>42928.464339999999</c:v>
                </c:pt>
                <c:pt idx="4294">
                  <c:v>42937.459150000002</c:v>
                </c:pt>
                <c:pt idx="4295">
                  <c:v>42947.456769999997</c:v>
                </c:pt>
                <c:pt idx="4296">
                  <c:v>42957.455470000001</c:v>
                </c:pt>
                <c:pt idx="4297">
                  <c:v>42967.453739999997</c:v>
                </c:pt>
                <c:pt idx="4298">
                  <c:v>42978.452010000001</c:v>
                </c:pt>
                <c:pt idx="4299">
                  <c:v>42988.449979999998</c:v>
                </c:pt>
                <c:pt idx="4300">
                  <c:v>42999.44846</c:v>
                </c:pt>
                <c:pt idx="4301">
                  <c:v>43009.446620000002</c:v>
                </c:pt>
                <c:pt idx="4302">
                  <c:v>43017.449919999999</c:v>
                </c:pt>
                <c:pt idx="4303">
                  <c:v>43028.444089999997</c:v>
                </c:pt>
                <c:pt idx="4304">
                  <c:v>43038.442089999997</c:v>
                </c:pt>
                <c:pt idx="4305">
                  <c:v>43048.440600000002</c:v>
                </c:pt>
                <c:pt idx="4306">
                  <c:v>43058.438399999999</c:v>
                </c:pt>
                <c:pt idx="4307">
                  <c:v>43068.436520000003</c:v>
                </c:pt>
                <c:pt idx="4308">
                  <c:v>43078.433420000001</c:v>
                </c:pt>
                <c:pt idx="4309">
                  <c:v>43088.432059999999</c:v>
                </c:pt>
                <c:pt idx="4310">
                  <c:v>43098.431960000002</c:v>
                </c:pt>
                <c:pt idx="4311">
                  <c:v>43107.4306</c:v>
                </c:pt>
                <c:pt idx="4312">
                  <c:v>43117.427900000002</c:v>
                </c:pt>
                <c:pt idx="4313">
                  <c:v>43127.426610000002</c:v>
                </c:pt>
                <c:pt idx="4314">
                  <c:v>43137.423730000002</c:v>
                </c:pt>
                <c:pt idx="4315">
                  <c:v>43147.423239999996</c:v>
                </c:pt>
                <c:pt idx="4316">
                  <c:v>43157.42222</c:v>
                </c:pt>
                <c:pt idx="4317">
                  <c:v>43167.420510000004</c:v>
                </c:pt>
                <c:pt idx="4318">
                  <c:v>43177.41878</c:v>
                </c:pt>
                <c:pt idx="4319">
                  <c:v>43187.418140000002</c:v>
                </c:pt>
                <c:pt idx="4320">
                  <c:v>43197.415459999997</c:v>
                </c:pt>
                <c:pt idx="4321">
                  <c:v>43207.4136</c:v>
                </c:pt>
                <c:pt idx="4322">
                  <c:v>43218.412080000002</c:v>
                </c:pt>
                <c:pt idx="4323">
                  <c:v>43228.410530000001</c:v>
                </c:pt>
                <c:pt idx="4324">
                  <c:v>43238.407429999999</c:v>
                </c:pt>
                <c:pt idx="4325">
                  <c:v>43248.406990000003</c:v>
                </c:pt>
                <c:pt idx="4326">
                  <c:v>43258.404269999999</c:v>
                </c:pt>
                <c:pt idx="4327">
                  <c:v>43268.403879999998</c:v>
                </c:pt>
                <c:pt idx="4328">
                  <c:v>43278.401160000001</c:v>
                </c:pt>
                <c:pt idx="4329">
                  <c:v>43288.400829999999</c:v>
                </c:pt>
                <c:pt idx="4330">
                  <c:v>43298.399210000003</c:v>
                </c:pt>
                <c:pt idx="4331">
                  <c:v>43307.397470000004</c:v>
                </c:pt>
                <c:pt idx="4332">
                  <c:v>43318.395759999999</c:v>
                </c:pt>
                <c:pt idx="4333">
                  <c:v>43327.393859999996</c:v>
                </c:pt>
                <c:pt idx="4334">
                  <c:v>43337.392939999998</c:v>
                </c:pt>
                <c:pt idx="4335">
                  <c:v>43347.389860000003</c:v>
                </c:pt>
                <c:pt idx="4336">
                  <c:v>43357.389609999998</c:v>
                </c:pt>
                <c:pt idx="4337">
                  <c:v>43367.388079999997</c:v>
                </c:pt>
                <c:pt idx="4338">
                  <c:v>43377.385759999997</c:v>
                </c:pt>
                <c:pt idx="4339">
                  <c:v>43387.393550000001</c:v>
                </c:pt>
                <c:pt idx="4340">
                  <c:v>43398.382559999998</c:v>
                </c:pt>
                <c:pt idx="4341">
                  <c:v>43409.379489999999</c:v>
                </c:pt>
                <c:pt idx="4342">
                  <c:v>43419.37773</c:v>
                </c:pt>
                <c:pt idx="4343">
                  <c:v>43427.378019999996</c:v>
                </c:pt>
                <c:pt idx="4344">
                  <c:v>43437.375249999997</c:v>
                </c:pt>
                <c:pt idx="4345">
                  <c:v>43447.374600000003</c:v>
                </c:pt>
                <c:pt idx="4346">
                  <c:v>43457.372949999997</c:v>
                </c:pt>
                <c:pt idx="4347">
                  <c:v>43467.37068</c:v>
                </c:pt>
                <c:pt idx="4348">
                  <c:v>43478.369469999998</c:v>
                </c:pt>
                <c:pt idx="4349">
                  <c:v>43488.367859999998</c:v>
                </c:pt>
                <c:pt idx="4350">
                  <c:v>43498.365760000001</c:v>
                </c:pt>
                <c:pt idx="4351">
                  <c:v>43507.364869999998</c:v>
                </c:pt>
                <c:pt idx="4352">
                  <c:v>43517.363319999997</c:v>
                </c:pt>
                <c:pt idx="4353">
                  <c:v>43527.361190000003</c:v>
                </c:pt>
                <c:pt idx="4354">
                  <c:v>43537.359940000002</c:v>
                </c:pt>
                <c:pt idx="4355">
                  <c:v>43547.356650000002</c:v>
                </c:pt>
                <c:pt idx="4356">
                  <c:v>43557.356630000002</c:v>
                </c:pt>
                <c:pt idx="4357">
                  <c:v>43567.353239999997</c:v>
                </c:pt>
                <c:pt idx="4358">
                  <c:v>43578.35183</c:v>
                </c:pt>
                <c:pt idx="4359">
                  <c:v>43588.351649999997</c:v>
                </c:pt>
                <c:pt idx="4360">
                  <c:v>43598.349099999999</c:v>
                </c:pt>
                <c:pt idx="4361">
                  <c:v>43608.348330000001</c:v>
                </c:pt>
                <c:pt idx="4362">
                  <c:v>43617.347390000003</c:v>
                </c:pt>
                <c:pt idx="4363">
                  <c:v>43627.344720000001</c:v>
                </c:pt>
                <c:pt idx="4364">
                  <c:v>43637.343639999999</c:v>
                </c:pt>
                <c:pt idx="4365">
                  <c:v>43648.341639999999</c:v>
                </c:pt>
                <c:pt idx="4366">
                  <c:v>43658.339650000002</c:v>
                </c:pt>
                <c:pt idx="4367">
                  <c:v>43668.338210000002</c:v>
                </c:pt>
                <c:pt idx="4368">
                  <c:v>43678.336739999999</c:v>
                </c:pt>
                <c:pt idx="4369">
                  <c:v>43688.335070000001</c:v>
                </c:pt>
                <c:pt idx="4370">
                  <c:v>43698.332490000001</c:v>
                </c:pt>
                <c:pt idx="4371">
                  <c:v>43708.331409999999</c:v>
                </c:pt>
                <c:pt idx="4372">
                  <c:v>43718.330070000004</c:v>
                </c:pt>
                <c:pt idx="4373">
                  <c:v>43728.327089999999</c:v>
                </c:pt>
                <c:pt idx="4374">
                  <c:v>43737.326979999998</c:v>
                </c:pt>
                <c:pt idx="4375">
                  <c:v>43747.325649999999</c:v>
                </c:pt>
                <c:pt idx="4376">
                  <c:v>43757.323839999997</c:v>
                </c:pt>
                <c:pt idx="4377">
                  <c:v>43767.322090000001</c:v>
                </c:pt>
                <c:pt idx="4378">
                  <c:v>43777.3194</c:v>
                </c:pt>
                <c:pt idx="4379">
                  <c:v>43787.319199999998</c:v>
                </c:pt>
                <c:pt idx="4380">
                  <c:v>43797.315670000004</c:v>
                </c:pt>
                <c:pt idx="4381">
                  <c:v>43807.315710000003</c:v>
                </c:pt>
                <c:pt idx="4382">
                  <c:v>43817.314400000003</c:v>
                </c:pt>
                <c:pt idx="4383">
                  <c:v>43828.311710000002</c:v>
                </c:pt>
                <c:pt idx="4384">
                  <c:v>43837.311139999998</c:v>
                </c:pt>
                <c:pt idx="4385">
                  <c:v>43848.307439999997</c:v>
                </c:pt>
                <c:pt idx="4386">
                  <c:v>43858.306759999999</c:v>
                </c:pt>
                <c:pt idx="4387">
                  <c:v>43868.305840000001</c:v>
                </c:pt>
                <c:pt idx="4388">
                  <c:v>43878.303849999997</c:v>
                </c:pt>
                <c:pt idx="4389">
                  <c:v>43887.30154</c:v>
                </c:pt>
                <c:pt idx="4390">
                  <c:v>43897.301590000003</c:v>
                </c:pt>
                <c:pt idx="4391">
                  <c:v>43907.299379999997</c:v>
                </c:pt>
                <c:pt idx="4392">
                  <c:v>43917.297939999997</c:v>
                </c:pt>
                <c:pt idx="4393">
                  <c:v>43927.296820000003</c:v>
                </c:pt>
                <c:pt idx="4394">
                  <c:v>43937.295279999998</c:v>
                </c:pt>
                <c:pt idx="4395">
                  <c:v>43948.293039999997</c:v>
                </c:pt>
                <c:pt idx="4396">
                  <c:v>43958.290970000002</c:v>
                </c:pt>
                <c:pt idx="4397">
                  <c:v>43968.289510000002</c:v>
                </c:pt>
                <c:pt idx="4398">
                  <c:v>43978.286059999999</c:v>
                </c:pt>
                <c:pt idx="4399">
                  <c:v>43988.285909999999</c:v>
                </c:pt>
                <c:pt idx="4400">
                  <c:v>43998.284399999997</c:v>
                </c:pt>
                <c:pt idx="4401">
                  <c:v>44008.282550000004</c:v>
                </c:pt>
                <c:pt idx="4402">
                  <c:v>44018.281179999998</c:v>
                </c:pt>
                <c:pt idx="4403">
                  <c:v>44028.279849999999</c:v>
                </c:pt>
                <c:pt idx="4404">
                  <c:v>44037.276239999999</c:v>
                </c:pt>
                <c:pt idx="4405">
                  <c:v>44048.274640000003</c:v>
                </c:pt>
                <c:pt idx="4406">
                  <c:v>44057.274859999998</c:v>
                </c:pt>
                <c:pt idx="4407">
                  <c:v>44067.272510000003</c:v>
                </c:pt>
                <c:pt idx="4408">
                  <c:v>44077.27173</c:v>
                </c:pt>
                <c:pt idx="4409">
                  <c:v>44087.270100000002</c:v>
                </c:pt>
                <c:pt idx="4410">
                  <c:v>44097.266750000003</c:v>
                </c:pt>
                <c:pt idx="4411">
                  <c:v>44107.267059999998</c:v>
                </c:pt>
                <c:pt idx="4412">
                  <c:v>44117.265099999997</c:v>
                </c:pt>
                <c:pt idx="4413">
                  <c:v>44127.263859999999</c:v>
                </c:pt>
                <c:pt idx="4414">
                  <c:v>44137.26154</c:v>
                </c:pt>
                <c:pt idx="4415">
                  <c:v>44147.260499999997</c:v>
                </c:pt>
                <c:pt idx="4416">
                  <c:v>44158.257180000001</c:v>
                </c:pt>
                <c:pt idx="4417">
                  <c:v>44168.254760000003</c:v>
                </c:pt>
                <c:pt idx="4418">
                  <c:v>44178.2549</c:v>
                </c:pt>
                <c:pt idx="4419">
                  <c:v>44188.253349999999</c:v>
                </c:pt>
                <c:pt idx="4420">
                  <c:v>44198.25013</c:v>
                </c:pt>
                <c:pt idx="4421">
                  <c:v>44208.250119999997</c:v>
                </c:pt>
                <c:pt idx="4422">
                  <c:v>44218.247940000001</c:v>
                </c:pt>
                <c:pt idx="4423">
                  <c:v>44228.247109999997</c:v>
                </c:pt>
                <c:pt idx="4424">
                  <c:v>44237.245450000002</c:v>
                </c:pt>
                <c:pt idx="4425">
                  <c:v>44248.246480000002</c:v>
                </c:pt>
                <c:pt idx="4426">
                  <c:v>44257.242140000002</c:v>
                </c:pt>
                <c:pt idx="4427">
                  <c:v>44267.241150000002</c:v>
                </c:pt>
                <c:pt idx="4428">
                  <c:v>44277.239200000004</c:v>
                </c:pt>
                <c:pt idx="4429">
                  <c:v>44287.235979999998</c:v>
                </c:pt>
                <c:pt idx="4430">
                  <c:v>44297.235610000003</c:v>
                </c:pt>
                <c:pt idx="4431">
                  <c:v>44307.232329999999</c:v>
                </c:pt>
                <c:pt idx="4432">
                  <c:v>44317.230710000003</c:v>
                </c:pt>
                <c:pt idx="4433">
                  <c:v>44327.230580000003</c:v>
                </c:pt>
                <c:pt idx="4434">
                  <c:v>44337.22767</c:v>
                </c:pt>
                <c:pt idx="4435">
                  <c:v>44347.227610000002</c:v>
                </c:pt>
                <c:pt idx="4436">
                  <c:v>44359.223789999996</c:v>
                </c:pt>
                <c:pt idx="4437">
                  <c:v>44368.223749999997</c:v>
                </c:pt>
                <c:pt idx="4438">
                  <c:v>44377.22234</c:v>
                </c:pt>
                <c:pt idx="4439">
                  <c:v>44387.219510000003</c:v>
                </c:pt>
                <c:pt idx="4440">
                  <c:v>44397.218950000002</c:v>
                </c:pt>
                <c:pt idx="4441">
                  <c:v>44407.21731</c:v>
                </c:pt>
                <c:pt idx="4442">
                  <c:v>44417.215109999997</c:v>
                </c:pt>
                <c:pt idx="4443">
                  <c:v>44427.214099999997</c:v>
                </c:pt>
                <c:pt idx="4444">
                  <c:v>44437.211969999997</c:v>
                </c:pt>
                <c:pt idx="4445">
                  <c:v>44448.210780000001</c:v>
                </c:pt>
                <c:pt idx="4446">
                  <c:v>44457.209049999998</c:v>
                </c:pt>
                <c:pt idx="4447">
                  <c:v>44467.207540000003</c:v>
                </c:pt>
                <c:pt idx="4448">
                  <c:v>44477.206019999998</c:v>
                </c:pt>
                <c:pt idx="4449">
                  <c:v>44487.203009999997</c:v>
                </c:pt>
                <c:pt idx="4450">
                  <c:v>44497.202709999998</c:v>
                </c:pt>
                <c:pt idx="4451">
                  <c:v>44507.199959999998</c:v>
                </c:pt>
                <c:pt idx="4452">
                  <c:v>44517.199800000002</c:v>
                </c:pt>
                <c:pt idx="4453">
                  <c:v>44527.197619999999</c:v>
                </c:pt>
                <c:pt idx="4454">
                  <c:v>44537.196049999999</c:v>
                </c:pt>
                <c:pt idx="4455">
                  <c:v>44547.192990000003</c:v>
                </c:pt>
                <c:pt idx="4456">
                  <c:v>44557.193099999997</c:v>
                </c:pt>
                <c:pt idx="4457">
                  <c:v>44569.190929999997</c:v>
                </c:pt>
                <c:pt idx="4458">
                  <c:v>44577.189789999997</c:v>
                </c:pt>
                <c:pt idx="4459">
                  <c:v>44587.186999999998</c:v>
                </c:pt>
                <c:pt idx="4460">
                  <c:v>44597.186370000003</c:v>
                </c:pt>
                <c:pt idx="4461">
                  <c:v>44607.183279999997</c:v>
                </c:pt>
                <c:pt idx="4462">
                  <c:v>44617.18232</c:v>
                </c:pt>
                <c:pt idx="4463">
                  <c:v>44627.179640000002</c:v>
                </c:pt>
                <c:pt idx="4464">
                  <c:v>44637.178500000002</c:v>
                </c:pt>
                <c:pt idx="4465">
                  <c:v>44647.178290000003</c:v>
                </c:pt>
                <c:pt idx="4466">
                  <c:v>44658.176079999997</c:v>
                </c:pt>
                <c:pt idx="4467">
                  <c:v>44667.174919999998</c:v>
                </c:pt>
                <c:pt idx="4468">
                  <c:v>44677.173260000003</c:v>
                </c:pt>
                <c:pt idx="4469">
                  <c:v>44687.171349999997</c:v>
                </c:pt>
                <c:pt idx="4470">
                  <c:v>44697.170149999998</c:v>
                </c:pt>
                <c:pt idx="4471">
                  <c:v>44708.168270000002</c:v>
                </c:pt>
                <c:pt idx="4472">
                  <c:v>44718.166599999997</c:v>
                </c:pt>
                <c:pt idx="4473">
                  <c:v>44728.163339999999</c:v>
                </c:pt>
                <c:pt idx="4474">
                  <c:v>44737.161780000002</c:v>
                </c:pt>
                <c:pt idx="4475">
                  <c:v>44747.162579999997</c:v>
                </c:pt>
                <c:pt idx="4476">
                  <c:v>44757.159290000003</c:v>
                </c:pt>
                <c:pt idx="4477">
                  <c:v>44767.159240000001</c:v>
                </c:pt>
                <c:pt idx="4478">
                  <c:v>44777.157310000002</c:v>
                </c:pt>
                <c:pt idx="4479">
                  <c:v>44787.155890000002</c:v>
                </c:pt>
                <c:pt idx="4480">
                  <c:v>44797.154289999999</c:v>
                </c:pt>
                <c:pt idx="4481">
                  <c:v>44807.15064</c:v>
                </c:pt>
                <c:pt idx="4482">
                  <c:v>44817.151039999997</c:v>
                </c:pt>
                <c:pt idx="4483">
                  <c:v>44827.147519999999</c:v>
                </c:pt>
                <c:pt idx="4484">
                  <c:v>44837.147689999998</c:v>
                </c:pt>
                <c:pt idx="4485">
                  <c:v>44848.145850000001</c:v>
                </c:pt>
                <c:pt idx="4486">
                  <c:v>44858.143940000002</c:v>
                </c:pt>
                <c:pt idx="4487">
                  <c:v>44868.142720000003</c:v>
                </c:pt>
                <c:pt idx="4488">
                  <c:v>44879.140959999997</c:v>
                </c:pt>
                <c:pt idx="4489">
                  <c:v>44888.138729999999</c:v>
                </c:pt>
                <c:pt idx="4490">
                  <c:v>44898.1374</c:v>
                </c:pt>
                <c:pt idx="4491">
                  <c:v>44908.13607</c:v>
                </c:pt>
                <c:pt idx="4492">
                  <c:v>44918.133889999997</c:v>
                </c:pt>
                <c:pt idx="4493">
                  <c:v>44928.132319999997</c:v>
                </c:pt>
                <c:pt idx="4494">
                  <c:v>44938.128790000002</c:v>
                </c:pt>
                <c:pt idx="4495">
                  <c:v>44948.128129999997</c:v>
                </c:pt>
                <c:pt idx="4496">
                  <c:v>44958.12715</c:v>
                </c:pt>
                <c:pt idx="4497">
                  <c:v>44968.125800000002</c:v>
                </c:pt>
                <c:pt idx="4498">
                  <c:v>44978.124450000003</c:v>
                </c:pt>
                <c:pt idx="4499">
                  <c:v>44987.122790000001</c:v>
                </c:pt>
                <c:pt idx="4500">
                  <c:v>44998.119469999998</c:v>
                </c:pt>
                <c:pt idx="4501">
                  <c:v>45008.118459999998</c:v>
                </c:pt>
                <c:pt idx="4502">
                  <c:v>45018.117740000002</c:v>
                </c:pt>
                <c:pt idx="4503">
                  <c:v>45028.115899999997</c:v>
                </c:pt>
                <c:pt idx="4504">
                  <c:v>45038.114269999998</c:v>
                </c:pt>
                <c:pt idx="4505">
                  <c:v>45048.111369999999</c:v>
                </c:pt>
                <c:pt idx="4506">
                  <c:v>45058.110990000001</c:v>
                </c:pt>
                <c:pt idx="4507">
                  <c:v>45068.109420000001</c:v>
                </c:pt>
                <c:pt idx="4508">
                  <c:v>45077.10686</c:v>
                </c:pt>
                <c:pt idx="4509">
                  <c:v>45088.106070000002</c:v>
                </c:pt>
                <c:pt idx="4510">
                  <c:v>45097.103969999996</c:v>
                </c:pt>
                <c:pt idx="4511">
                  <c:v>45107.102299999999</c:v>
                </c:pt>
                <c:pt idx="4512">
                  <c:v>45117.101199999997</c:v>
                </c:pt>
                <c:pt idx="4513">
                  <c:v>45127.098109999999</c:v>
                </c:pt>
                <c:pt idx="4514">
                  <c:v>45138.096380000003</c:v>
                </c:pt>
                <c:pt idx="4515">
                  <c:v>45148.096140000001</c:v>
                </c:pt>
                <c:pt idx="4516">
                  <c:v>45158.09302</c:v>
                </c:pt>
                <c:pt idx="4517">
                  <c:v>45168.093050000003</c:v>
                </c:pt>
                <c:pt idx="4518">
                  <c:v>45178.091200000003</c:v>
                </c:pt>
                <c:pt idx="4519">
                  <c:v>45188.090170000003</c:v>
                </c:pt>
                <c:pt idx="4520">
                  <c:v>45197.087769999998</c:v>
                </c:pt>
                <c:pt idx="4521">
                  <c:v>45207.086869999999</c:v>
                </c:pt>
                <c:pt idx="4522">
                  <c:v>45217.084900000002</c:v>
                </c:pt>
                <c:pt idx="4523">
                  <c:v>45227.082699999999</c:v>
                </c:pt>
                <c:pt idx="4524">
                  <c:v>45237.081749999998</c:v>
                </c:pt>
                <c:pt idx="4525">
                  <c:v>45248.079839999999</c:v>
                </c:pt>
                <c:pt idx="4526">
                  <c:v>45258.076410000001</c:v>
                </c:pt>
                <c:pt idx="4527">
                  <c:v>45268.076390000002</c:v>
                </c:pt>
                <c:pt idx="4528">
                  <c:v>45278.075669999998</c:v>
                </c:pt>
                <c:pt idx="4529">
                  <c:v>45288.073060000002</c:v>
                </c:pt>
                <c:pt idx="4530">
                  <c:v>45299.07028</c:v>
                </c:pt>
                <c:pt idx="4531">
                  <c:v>45308.068429999999</c:v>
                </c:pt>
                <c:pt idx="4532">
                  <c:v>45318.06826</c:v>
                </c:pt>
                <c:pt idx="4533">
                  <c:v>45328.066160000002</c:v>
                </c:pt>
                <c:pt idx="4534">
                  <c:v>45338.064989999999</c:v>
                </c:pt>
                <c:pt idx="4535">
                  <c:v>45348.063309999998</c:v>
                </c:pt>
                <c:pt idx="4536">
                  <c:v>45358.061659999999</c:v>
                </c:pt>
                <c:pt idx="4537">
                  <c:v>45368.060120000002</c:v>
                </c:pt>
                <c:pt idx="4538">
                  <c:v>45378.05846</c:v>
                </c:pt>
                <c:pt idx="4539">
                  <c:v>45388.056620000003</c:v>
                </c:pt>
                <c:pt idx="4540">
                  <c:v>45397.054810000001</c:v>
                </c:pt>
                <c:pt idx="4541">
                  <c:v>45409.053690000001</c:v>
                </c:pt>
                <c:pt idx="4542">
                  <c:v>45417.052190000002</c:v>
                </c:pt>
                <c:pt idx="4543">
                  <c:v>45427.049019999999</c:v>
                </c:pt>
                <c:pt idx="4544">
                  <c:v>45437.049209999997</c:v>
                </c:pt>
                <c:pt idx="4545">
                  <c:v>45447.045769999997</c:v>
                </c:pt>
                <c:pt idx="4546">
                  <c:v>45457.04537</c:v>
                </c:pt>
                <c:pt idx="4547">
                  <c:v>45467.044300000001</c:v>
                </c:pt>
                <c:pt idx="4548">
                  <c:v>45477.042650000003</c:v>
                </c:pt>
                <c:pt idx="4549">
                  <c:v>45487.041140000001</c:v>
                </c:pt>
                <c:pt idx="4550">
                  <c:v>45497.039420000001</c:v>
                </c:pt>
                <c:pt idx="4551">
                  <c:v>45508.037550000001</c:v>
                </c:pt>
                <c:pt idx="4552">
                  <c:v>45517.035020000003</c:v>
                </c:pt>
                <c:pt idx="4553">
                  <c:v>45527.034019999999</c:v>
                </c:pt>
                <c:pt idx="4554">
                  <c:v>45537.032429999999</c:v>
                </c:pt>
                <c:pt idx="4555">
                  <c:v>45547.030709999999</c:v>
                </c:pt>
                <c:pt idx="4556">
                  <c:v>45557.028899999998</c:v>
                </c:pt>
                <c:pt idx="4557">
                  <c:v>45567.026030000001</c:v>
                </c:pt>
                <c:pt idx="4558">
                  <c:v>45577.024389999999</c:v>
                </c:pt>
                <c:pt idx="4559">
                  <c:v>45587.02461</c:v>
                </c:pt>
                <c:pt idx="4560">
                  <c:v>45597.022819999998</c:v>
                </c:pt>
                <c:pt idx="4561">
                  <c:v>45608.020929999999</c:v>
                </c:pt>
                <c:pt idx="4562">
                  <c:v>45618.019630000003</c:v>
                </c:pt>
                <c:pt idx="4563">
                  <c:v>45628.059800000003</c:v>
                </c:pt>
                <c:pt idx="4564">
                  <c:v>45637.015890000002</c:v>
                </c:pt>
                <c:pt idx="4565">
                  <c:v>45647.015090000001</c:v>
                </c:pt>
                <c:pt idx="4566">
                  <c:v>45657.012450000002</c:v>
                </c:pt>
                <c:pt idx="4567">
                  <c:v>45667.011879999998</c:v>
                </c:pt>
                <c:pt idx="4568">
                  <c:v>45677.010300000002</c:v>
                </c:pt>
                <c:pt idx="4569">
                  <c:v>45687.008240000003</c:v>
                </c:pt>
                <c:pt idx="4570">
                  <c:v>45697.004999999997</c:v>
                </c:pt>
                <c:pt idx="4571">
                  <c:v>45708.005700000002</c:v>
                </c:pt>
                <c:pt idx="4572">
                  <c:v>45717.00374</c:v>
                </c:pt>
                <c:pt idx="4573">
                  <c:v>45729.00114</c:v>
                </c:pt>
                <c:pt idx="4574">
                  <c:v>45737.000590000003</c:v>
                </c:pt>
                <c:pt idx="4575">
                  <c:v>45746.998520000001</c:v>
                </c:pt>
                <c:pt idx="4576">
                  <c:v>45757.995179999998</c:v>
                </c:pt>
                <c:pt idx="4577">
                  <c:v>45767.995510000001</c:v>
                </c:pt>
                <c:pt idx="4578">
                  <c:v>45777.993649999997</c:v>
                </c:pt>
                <c:pt idx="4579">
                  <c:v>45787.991979999999</c:v>
                </c:pt>
                <c:pt idx="4580">
                  <c:v>45797.988389999999</c:v>
                </c:pt>
                <c:pt idx="4581">
                  <c:v>45807.988420000001</c:v>
                </c:pt>
                <c:pt idx="4582">
                  <c:v>45816.987699999998</c:v>
                </c:pt>
                <c:pt idx="4583">
                  <c:v>45827.984060000003</c:v>
                </c:pt>
                <c:pt idx="4584">
                  <c:v>45837.983610000003</c:v>
                </c:pt>
                <c:pt idx="4585">
                  <c:v>45846.98156</c:v>
                </c:pt>
                <c:pt idx="4586">
                  <c:v>45856.97911</c:v>
                </c:pt>
                <c:pt idx="4587">
                  <c:v>45866.978239999997</c:v>
                </c:pt>
                <c:pt idx="4588">
                  <c:v>45876.975400000003</c:v>
                </c:pt>
                <c:pt idx="4589">
                  <c:v>45886.97539</c:v>
                </c:pt>
                <c:pt idx="4590">
                  <c:v>45896.972229999999</c:v>
                </c:pt>
                <c:pt idx="4591">
                  <c:v>45906.972479999997</c:v>
                </c:pt>
                <c:pt idx="4592">
                  <c:v>45916.970710000001</c:v>
                </c:pt>
                <c:pt idx="4593">
                  <c:v>45926.96761</c:v>
                </c:pt>
                <c:pt idx="4594">
                  <c:v>45937.966990000001</c:v>
                </c:pt>
                <c:pt idx="4595">
                  <c:v>45947.965360000002</c:v>
                </c:pt>
                <c:pt idx="4596">
                  <c:v>45957.96398</c:v>
                </c:pt>
                <c:pt idx="4597">
                  <c:v>45967.962099999997</c:v>
                </c:pt>
                <c:pt idx="4598">
                  <c:v>45977.960420000003</c:v>
                </c:pt>
                <c:pt idx="4599">
                  <c:v>45987.957000000002</c:v>
                </c:pt>
                <c:pt idx="4600">
                  <c:v>45997.956819999999</c:v>
                </c:pt>
                <c:pt idx="4601">
                  <c:v>46007.955569999998</c:v>
                </c:pt>
                <c:pt idx="4602">
                  <c:v>46018.952839999998</c:v>
                </c:pt>
                <c:pt idx="4603">
                  <c:v>46027.952819999999</c:v>
                </c:pt>
                <c:pt idx="4604">
                  <c:v>46036.951090000002</c:v>
                </c:pt>
                <c:pt idx="4605">
                  <c:v>46046.947769999999</c:v>
                </c:pt>
                <c:pt idx="4606">
                  <c:v>46056.947789999998</c:v>
                </c:pt>
                <c:pt idx="4607">
                  <c:v>46066.946380000001</c:v>
                </c:pt>
                <c:pt idx="4608">
                  <c:v>46077.943740000002</c:v>
                </c:pt>
                <c:pt idx="4609">
                  <c:v>46087.942389999997</c:v>
                </c:pt>
                <c:pt idx="4610">
                  <c:v>46097.940419999999</c:v>
                </c:pt>
                <c:pt idx="4611">
                  <c:v>46107.939059999997</c:v>
                </c:pt>
                <c:pt idx="4612">
                  <c:v>46117.93677</c:v>
                </c:pt>
                <c:pt idx="4613">
                  <c:v>46126.935920000004</c:v>
                </c:pt>
                <c:pt idx="4614">
                  <c:v>46138.93449</c:v>
                </c:pt>
                <c:pt idx="4615">
                  <c:v>46147.931199999999</c:v>
                </c:pt>
                <c:pt idx="4616">
                  <c:v>46157.930990000001</c:v>
                </c:pt>
                <c:pt idx="4617">
                  <c:v>46167.927920000002</c:v>
                </c:pt>
                <c:pt idx="4618">
                  <c:v>46177.927739999999</c:v>
                </c:pt>
                <c:pt idx="4619">
                  <c:v>46187.926079999997</c:v>
                </c:pt>
                <c:pt idx="4620">
                  <c:v>46197.924440000003</c:v>
                </c:pt>
                <c:pt idx="4621">
                  <c:v>46207.922070000001</c:v>
                </c:pt>
                <c:pt idx="4622">
                  <c:v>46217.921600000001</c:v>
                </c:pt>
                <c:pt idx="4623">
                  <c:v>46226.919950000003</c:v>
                </c:pt>
                <c:pt idx="4624">
                  <c:v>46238.917860000001</c:v>
                </c:pt>
                <c:pt idx="4625">
                  <c:v>46247.916279999998</c:v>
                </c:pt>
                <c:pt idx="4626">
                  <c:v>46256.914660000002</c:v>
                </c:pt>
                <c:pt idx="4627">
                  <c:v>46266.912329999999</c:v>
                </c:pt>
                <c:pt idx="4628">
                  <c:v>46276.91027</c:v>
                </c:pt>
                <c:pt idx="4629">
                  <c:v>46286.908349999998</c:v>
                </c:pt>
                <c:pt idx="4630">
                  <c:v>46296.908170000002</c:v>
                </c:pt>
                <c:pt idx="4631">
                  <c:v>46306.9064</c:v>
                </c:pt>
                <c:pt idx="4632">
                  <c:v>46316.904880000002</c:v>
                </c:pt>
                <c:pt idx="4633">
                  <c:v>46326.903700000003</c:v>
                </c:pt>
                <c:pt idx="4634">
                  <c:v>46336.902370000003</c:v>
                </c:pt>
                <c:pt idx="4635">
                  <c:v>46347.900529999999</c:v>
                </c:pt>
                <c:pt idx="4636">
                  <c:v>46356.898789999999</c:v>
                </c:pt>
                <c:pt idx="4637">
                  <c:v>46366.897199999999</c:v>
                </c:pt>
                <c:pt idx="4638">
                  <c:v>46376.895779999999</c:v>
                </c:pt>
                <c:pt idx="4639">
                  <c:v>46386.893810000001</c:v>
                </c:pt>
                <c:pt idx="4640">
                  <c:v>46396.891589999999</c:v>
                </c:pt>
                <c:pt idx="4641">
                  <c:v>46406.888980000003</c:v>
                </c:pt>
                <c:pt idx="4642">
                  <c:v>46416.888870000002</c:v>
                </c:pt>
                <c:pt idx="4643">
                  <c:v>46426.887210000001</c:v>
                </c:pt>
                <c:pt idx="4644">
                  <c:v>46437.88493</c:v>
                </c:pt>
                <c:pt idx="4645">
                  <c:v>46446.883690000002</c:v>
                </c:pt>
                <c:pt idx="4646">
                  <c:v>46456.881659999999</c:v>
                </c:pt>
                <c:pt idx="4647">
                  <c:v>46467.8799</c:v>
                </c:pt>
                <c:pt idx="4648">
                  <c:v>46477.87861</c:v>
                </c:pt>
                <c:pt idx="4649">
                  <c:v>46487.877050000003</c:v>
                </c:pt>
                <c:pt idx="4650">
                  <c:v>46497.875359999998</c:v>
                </c:pt>
                <c:pt idx="4651">
                  <c:v>46507.873140000003</c:v>
                </c:pt>
                <c:pt idx="4652">
                  <c:v>46517.872150000003</c:v>
                </c:pt>
                <c:pt idx="4653">
                  <c:v>46527.868779999997</c:v>
                </c:pt>
                <c:pt idx="4654">
                  <c:v>46537.869359999997</c:v>
                </c:pt>
                <c:pt idx="4655">
                  <c:v>46546.867599999998</c:v>
                </c:pt>
                <c:pt idx="4656">
                  <c:v>46557.866269999999</c:v>
                </c:pt>
                <c:pt idx="4657">
                  <c:v>46567.864520000003</c:v>
                </c:pt>
                <c:pt idx="4658">
                  <c:v>46577.861779999999</c:v>
                </c:pt>
                <c:pt idx="4659">
                  <c:v>46587.861080000002</c:v>
                </c:pt>
                <c:pt idx="4660">
                  <c:v>46597.857709999997</c:v>
                </c:pt>
                <c:pt idx="4661">
                  <c:v>46607.858399999997</c:v>
                </c:pt>
                <c:pt idx="4662">
                  <c:v>46617.855969999997</c:v>
                </c:pt>
                <c:pt idx="4663">
                  <c:v>46627.854749999999</c:v>
                </c:pt>
                <c:pt idx="4664">
                  <c:v>46637.853389999997</c:v>
                </c:pt>
                <c:pt idx="4665">
                  <c:v>46647.851329999998</c:v>
                </c:pt>
                <c:pt idx="4666">
                  <c:v>46657.849269999999</c:v>
                </c:pt>
                <c:pt idx="4667">
                  <c:v>46666.848339999997</c:v>
                </c:pt>
                <c:pt idx="4668">
                  <c:v>46676.846360000003</c:v>
                </c:pt>
                <c:pt idx="4669">
                  <c:v>46686.845200000003</c:v>
                </c:pt>
                <c:pt idx="4670">
                  <c:v>46696.843809999998</c:v>
                </c:pt>
                <c:pt idx="4671">
                  <c:v>46706.840969999997</c:v>
                </c:pt>
                <c:pt idx="4672">
                  <c:v>46716.838300000003</c:v>
                </c:pt>
                <c:pt idx="4673">
                  <c:v>46726.836340000002</c:v>
                </c:pt>
                <c:pt idx="4674">
                  <c:v>46736.836219999997</c:v>
                </c:pt>
                <c:pt idx="4675">
                  <c:v>46746.835160000002</c:v>
                </c:pt>
                <c:pt idx="4676">
                  <c:v>46756.832900000001</c:v>
                </c:pt>
                <c:pt idx="4677">
                  <c:v>46766.830950000003</c:v>
                </c:pt>
                <c:pt idx="4678">
                  <c:v>46776.828099999999</c:v>
                </c:pt>
                <c:pt idx="4679">
                  <c:v>46786.82847</c:v>
                </c:pt>
                <c:pt idx="4680">
                  <c:v>46796.827100000002</c:v>
                </c:pt>
                <c:pt idx="4681">
                  <c:v>46806.824670000002</c:v>
                </c:pt>
                <c:pt idx="4682">
                  <c:v>46816.82331</c:v>
                </c:pt>
                <c:pt idx="4683">
                  <c:v>46826.821949999998</c:v>
                </c:pt>
                <c:pt idx="4684">
                  <c:v>46836.818630000002</c:v>
                </c:pt>
                <c:pt idx="4685">
                  <c:v>46846.818509999997</c:v>
                </c:pt>
                <c:pt idx="4686">
                  <c:v>46857.816680000004</c:v>
                </c:pt>
                <c:pt idx="4687">
                  <c:v>46867.815410000003</c:v>
                </c:pt>
                <c:pt idx="4688">
                  <c:v>46876.813520000003</c:v>
                </c:pt>
                <c:pt idx="4689">
                  <c:v>46886.810340000004</c:v>
                </c:pt>
                <c:pt idx="4690">
                  <c:v>46896.810030000001</c:v>
                </c:pt>
                <c:pt idx="4691">
                  <c:v>46906.80674</c:v>
                </c:pt>
                <c:pt idx="4692">
                  <c:v>46916.806960000002</c:v>
                </c:pt>
                <c:pt idx="4693">
                  <c:v>46927.805439999996</c:v>
                </c:pt>
                <c:pt idx="4694">
                  <c:v>46937.8033</c:v>
                </c:pt>
                <c:pt idx="4695">
                  <c:v>46947.802300000003</c:v>
                </c:pt>
                <c:pt idx="4696">
                  <c:v>46956.801310000003</c:v>
                </c:pt>
                <c:pt idx="4697">
                  <c:v>46966.799279999999</c:v>
                </c:pt>
                <c:pt idx="4698">
                  <c:v>46976.797559999999</c:v>
                </c:pt>
                <c:pt idx="4699">
                  <c:v>46987.795989999999</c:v>
                </c:pt>
                <c:pt idx="4700">
                  <c:v>46997.794020000001</c:v>
                </c:pt>
                <c:pt idx="4701">
                  <c:v>47007.792379999999</c:v>
                </c:pt>
                <c:pt idx="4702">
                  <c:v>47017.78916</c:v>
                </c:pt>
                <c:pt idx="4703">
                  <c:v>47027.788079999998</c:v>
                </c:pt>
                <c:pt idx="4704">
                  <c:v>47037.78688</c:v>
                </c:pt>
                <c:pt idx="4705">
                  <c:v>47047.78529</c:v>
                </c:pt>
                <c:pt idx="4706">
                  <c:v>47057.783360000001</c:v>
                </c:pt>
                <c:pt idx="4707">
                  <c:v>47068.78239</c:v>
                </c:pt>
                <c:pt idx="4708">
                  <c:v>47077.780769999998</c:v>
                </c:pt>
                <c:pt idx="4709">
                  <c:v>47087.778270000003</c:v>
                </c:pt>
                <c:pt idx="4710">
                  <c:v>47097.777289999998</c:v>
                </c:pt>
                <c:pt idx="4711">
                  <c:v>47107.775670000003</c:v>
                </c:pt>
                <c:pt idx="4712">
                  <c:v>47117.773849999998</c:v>
                </c:pt>
                <c:pt idx="4713">
                  <c:v>47127.772080000002</c:v>
                </c:pt>
                <c:pt idx="4714">
                  <c:v>47137.770660000002</c:v>
                </c:pt>
                <c:pt idx="4715">
                  <c:v>47147.76773</c:v>
                </c:pt>
                <c:pt idx="4716">
                  <c:v>47157.767039999999</c:v>
                </c:pt>
                <c:pt idx="4717">
                  <c:v>47168.76569</c:v>
                </c:pt>
                <c:pt idx="4718">
                  <c:v>47176.764660000001</c:v>
                </c:pt>
                <c:pt idx="4719">
                  <c:v>47187.762640000001</c:v>
                </c:pt>
                <c:pt idx="4720">
                  <c:v>47197.759409999999</c:v>
                </c:pt>
                <c:pt idx="4721">
                  <c:v>47207.759140000002</c:v>
                </c:pt>
                <c:pt idx="4722">
                  <c:v>47217.757469999997</c:v>
                </c:pt>
                <c:pt idx="4723">
                  <c:v>47227.755649999999</c:v>
                </c:pt>
                <c:pt idx="4724">
                  <c:v>47238.7546</c:v>
                </c:pt>
                <c:pt idx="4725">
                  <c:v>47246.753490000003</c:v>
                </c:pt>
                <c:pt idx="4726">
                  <c:v>47257.751479999999</c:v>
                </c:pt>
                <c:pt idx="4727">
                  <c:v>47267.750319999999</c:v>
                </c:pt>
                <c:pt idx="4728">
                  <c:v>47278.748509999998</c:v>
                </c:pt>
                <c:pt idx="4729">
                  <c:v>47287.74641</c:v>
                </c:pt>
                <c:pt idx="4730">
                  <c:v>47296.745000000003</c:v>
                </c:pt>
                <c:pt idx="4731">
                  <c:v>47306.743170000002</c:v>
                </c:pt>
                <c:pt idx="4732">
                  <c:v>47316.746330000002</c:v>
                </c:pt>
                <c:pt idx="4733">
                  <c:v>47327.738429999998</c:v>
                </c:pt>
                <c:pt idx="4734">
                  <c:v>47337.737670000002</c:v>
                </c:pt>
                <c:pt idx="4735">
                  <c:v>47347.734819999998</c:v>
                </c:pt>
                <c:pt idx="4736">
                  <c:v>47357.734859999997</c:v>
                </c:pt>
                <c:pt idx="4737">
                  <c:v>47367.731699999997</c:v>
                </c:pt>
                <c:pt idx="4738">
                  <c:v>47377.731769999999</c:v>
                </c:pt>
                <c:pt idx="4739">
                  <c:v>47386.730040000002</c:v>
                </c:pt>
                <c:pt idx="4740">
                  <c:v>47396.727140000003</c:v>
                </c:pt>
                <c:pt idx="4741">
                  <c:v>47407.726159999998</c:v>
                </c:pt>
                <c:pt idx="4742">
                  <c:v>47417.72509</c:v>
                </c:pt>
                <c:pt idx="4743">
                  <c:v>47427.722520000003</c:v>
                </c:pt>
                <c:pt idx="4744">
                  <c:v>47437.72206</c:v>
                </c:pt>
                <c:pt idx="4745">
                  <c:v>47447.719949999999</c:v>
                </c:pt>
                <c:pt idx="4746">
                  <c:v>47457.718280000001</c:v>
                </c:pt>
                <c:pt idx="4747">
                  <c:v>47467.715230000002</c:v>
                </c:pt>
                <c:pt idx="4748">
                  <c:v>47477.716390000001</c:v>
                </c:pt>
                <c:pt idx="4749">
                  <c:v>47487.713680000001</c:v>
                </c:pt>
                <c:pt idx="4750">
                  <c:v>47496.712789999998</c:v>
                </c:pt>
                <c:pt idx="4751">
                  <c:v>47507.711320000002</c:v>
                </c:pt>
                <c:pt idx="4752">
                  <c:v>47516.709569999999</c:v>
                </c:pt>
                <c:pt idx="4753">
                  <c:v>47526.70577</c:v>
                </c:pt>
                <c:pt idx="4754">
                  <c:v>47536.706180000001</c:v>
                </c:pt>
                <c:pt idx="4755">
                  <c:v>47546.704610000001</c:v>
                </c:pt>
                <c:pt idx="4756">
                  <c:v>47556.702449999997</c:v>
                </c:pt>
                <c:pt idx="4757">
                  <c:v>47566.701800000003</c:v>
                </c:pt>
                <c:pt idx="4758">
                  <c:v>47576.700080000002</c:v>
                </c:pt>
                <c:pt idx="4759">
                  <c:v>47586.696309999999</c:v>
                </c:pt>
                <c:pt idx="4760">
                  <c:v>47596.69657</c:v>
                </c:pt>
                <c:pt idx="4761">
                  <c:v>47607.694739999999</c:v>
                </c:pt>
                <c:pt idx="4762">
                  <c:v>47616.69369</c:v>
                </c:pt>
                <c:pt idx="4763">
                  <c:v>47628.690949999997</c:v>
                </c:pt>
                <c:pt idx="4764">
                  <c:v>47636.68823</c:v>
                </c:pt>
                <c:pt idx="4765">
                  <c:v>47646.687830000003</c:v>
                </c:pt>
                <c:pt idx="4766">
                  <c:v>47656.684459999997</c:v>
                </c:pt>
                <c:pt idx="4767">
                  <c:v>47666.684070000003</c:v>
                </c:pt>
                <c:pt idx="4768">
                  <c:v>47676.681080000002</c:v>
                </c:pt>
                <c:pt idx="4769">
                  <c:v>47686.681550000001</c:v>
                </c:pt>
                <c:pt idx="4770">
                  <c:v>47696.679519999998</c:v>
                </c:pt>
                <c:pt idx="4771">
                  <c:v>47707.677889999999</c:v>
                </c:pt>
                <c:pt idx="4772">
                  <c:v>47718.675320000002</c:v>
                </c:pt>
                <c:pt idx="4773">
                  <c:v>47726.67439</c:v>
                </c:pt>
                <c:pt idx="4774">
                  <c:v>47738.672769999997</c:v>
                </c:pt>
                <c:pt idx="4775">
                  <c:v>47746.671490000001</c:v>
                </c:pt>
                <c:pt idx="4776">
                  <c:v>47758.669670000003</c:v>
                </c:pt>
                <c:pt idx="4777">
                  <c:v>47768.668149999998</c:v>
                </c:pt>
                <c:pt idx="4778">
                  <c:v>47778.664519999998</c:v>
                </c:pt>
                <c:pt idx="4779">
                  <c:v>47788.665209999999</c:v>
                </c:pt>
                <c:pt idx="4780">
                  <c:v>47798.662830000001</c:v>
                </c:pt>
                <c:pt idx="4781">
                  <c:v>47807.661200000002</c:v>
                </c:pt>
                <c:pt idx="4782">
                  <c:v>47818.658900000002</c:v>
                </c:pt>
                <c:pt idx="4783">
                  <c:v>47828.657610000002</c:v>
                </c:pt>
                <c:pt idx="4784">
                  <c:v>47838.65582</c:v>
                </c:pt>
                <c:pt idx="4785">
                  <c:v>47848.652900000001</c:v>
                </c:pt>
                <c:pt idx="4786">
                  <c:v>47858.653409999999</c:v>
                </c:pt>
                <c:pt idx="4787">
                  <c:v>47868.649899999997</c:v>
                </c:pt>
                <c:pt idx="4788">
                  <c:v>47878.64991</c:v>
                </c:pt>
                <c:pt idx="4789">
                  <c:v>47888.647870000001</c:v>
                </c:pt>
                <c:pt idx="4790">
                  <c:v>47898.646070000003</c:v>
                </c:pt>
                <c:pt idx="4791">
                  <c:v>47908.644760000003</c:v>
                </c:pt>
                <c:pt idx="4792">
                  <c:v>47917.64329</c:v>
                </c:pt>
                <c:pt idx="4793">
                  <c:v>47927.641609999999</c:v>
                </c:pt>
                <c:pt idx="4794">
                  <c:v>47937.640189999998</c:v>
                </c:pt>
                <c:pt idx="4795">
                  <c:v>47949.638400000003</c:v>
                </c:pt>
                <c:pt idx="4796">
                  <c:v>47957.636720000002</c:v>
                </c:pt>
                <c:pt idx="4797">
                  <c:v>47967.635589999998</c:v>
                </c:pt>
                <c:pt idx="4798">
                  <c:v>47977.63192</c:v>
                </c:pt>
                <c:pt idx="4799">
                  <c:v>47987.632100000003</c:v>
                </c:pt>
                <c:pt idx="4800">
                  <c:v>47997.630100000002</c:v>
                </c:pt>
                <c:pt idx="4801">
                  <c:v>48007.627180000003</c:v>
                </c:pt>
                <c:pt idx="4802">
                  <c:v>48017.626880000003</c:v>
                </c:pt>
                <c:pt idx="4803">
                  <c:v>48028.624360000002</c:v>
                </c:pt>
                <c:pt idx="4804">
                  <c:v>48038.623509999998</c:v>
                </c:pt>
                <c:pt idx="4805">
                  <c:v>48048.621980000004</c:v>
                </c:pt>
                <c:pt idx="4806">
                  <c:v>48058.620150000002</c:v>
                </c:pt>
                <c:pt idx="4807">
                  <c:v>48068.618470000001</c:v>
                </c:pt>
                <c:pt idx="4808">
                  <c:v>48078.6152</c:v>
                </c:pt>
                <c:pt idx="4809">
                  <c:v>48088.614540000002</c:v>
                </c:pt>
                <c:pt idx="4810">
                  <c:v>48098.613510000003</c:v>
                </c:pt>
                <c:pt idx="4811">
                  <c:v>48108.612119999998</c:v>
                </c:pt>
                <c:pt idx="4812">
                  <c:v>48118.610610000003</c:v>
                </c:pt>
                <c:pt idx="4813">
                  <c:v>48127.608910000003</c:v>
                </c:pt>
                <c:pt idx="4814">
                  <c:v>48138.606899999999</c:v>
                </c:pt>
                <c:pt idx="4815">
                  <c:v>48148.60413</c:v>
                </c:pt>
                <c:pt idx="4816">
                  <c:v>48158.603130000003</c:v>
                </c:pt>
                <c:pt idx="4817">
                  <c:v>48168.60252</c:v>
                </c:pt>
                <c:pt idx="4818">
                  <c:v>48178.600930000001</c:v>
                </c:pt>
                <c:pt idx="4819">
                  <c:v>48188.598859999998</c:v>
                </c:pt>
                <c:pt idx="4820">
                  <c:v>48198.597889999997</c:v>
                </c:pt>
                <c:pt idx="4821">
                  <c:v>48208.596599999997</c:v>
                </c:pt>
                <c:pt idx="4822">
                  <c:v>48218.594250000002</c:v>
                </c:pt>
                <c:pt idx="4823">
                  <c:v>48227.592620000003</c:v>
                </c:pt>
                <c:pt idx="4824">
                  <c:v>48238.59072</c:v>
                </c:pt>
                <c:pt idx="4825">
                  <c:v>48248.589110000001</c:v>
                </c:pt>
                <c:pt idx="4826">
                  <c:v>48258.587379999997</c:v>
                </c:pt>
                <c:pt idx="4827">
                  <c:v>48268.584139999999</c:v>
                </c:pt>
                <c:pt idx="4828">
                  <c:v>48278.583939999997</c:v>
                </c:pt>
                <c:pt idx="4829">
                  <c:v>48288.582240000003</c:v>
                </c:pt>
                <c:pt idx="4830">
                  <c:v>48298.579409999998</c:v>
                </c:pt>
                <c:pt idx="4831">
                  <c:v>48308.579100000003</c:v>
                </c:pt>
                <c:pt idx="4832">
                  <c:v>48318.577530000002</c:v>
                </c:pt>
                <c:pt idx="4833">
                  <c:v>48328.576130000001</c:v>
                </c:pt>
                <c:pt idx="4834">
                  <c:v>48337.574999999997</c:v>
                </c:pt>
                <c:pt idx="4835">
                  <c:v>48348.573210000002</c:v>
                </c:pt>
                <c:pt idx="4836">
                  <c:v>48358.57546</c:v>
                </c:pt>
                <c:pt idx="4837">
                  <c:v>48367.57</c:v>
                </c:pt>
                <c:pt idx="4838">
                  <c:v>48377.568870000003</c:v>
                </c:pt>
                <c:pt idx="4839">
                  <c:v>48387.56684</c:v>
                </c:pt>
                <c:pt idx="4840">
                  <c:v>48397.565519999996</c:v>
                </c:pt>
                <c:pt idx="4841">
                  <c:v>48407.56306</c:v>
                </c:pt>
                <c:pt idx="4842">
                  <c:v>48417.562460000001</c:v>
                </c:pt>
                <c:pt idx="4843">
                  <c:v>48427.560449999997</c:v>
                </c:pt>
                <c:pt idx="4844">
                  <c:v>48438.558799999999</c:v>
                </c:pt>
                <c:pt idx="4845">
                  <c:v>48448.555189999999</c:v>
                </c:pt>
                <c:pt idx="4846">
                  <c:v>48457.553520000001</c:v>
                </c:pt>
                <c:pt idx="4847">
                  <c:v>48467.554239999998</c:v>
                </c:pt>
                <c:pt idx="4848">
                  <c:v>48477.55229</c:v>
                </c:pt>
                <c:pt idx="4849">
                  <c:v>48487.550920000001</c:v>
                </c:pt>
                <c:pt idx="4850">
                  <c:v>48497.547610000001</c:v>
                </c:pt>
                <c:pt idx="4851">
                  <c:v>48508.54522</c:v>
                </c:pt>
                <c:pt idx="4852">
                  <c:v>48518.545769999997</c:v>
                </c:pt>
                <c:pt idx="4853">
                  <c:v>48528.54322</c:v>
                </c:pt>
                <c:pt idx="4854">
                  <c:v>48538.542630000004</c:v>
                </c:pt>
                <c:pt idx="4855">
                  <c:v>48548.5409</c:v>
                </c:pt>
                <c:pt idx="4856">
                  <c:v>48558.53931</c:v>
                </c:pt>
                <c:pt idx="4857">
                  <c:v>48568.537620000003</c:v>
                </c:pt>
                <c:pt idx="4858">
                  <c:v>48578.53499</c:v>
                </c:pt>
                <c:pt idx="4859">
                  <c:v>48588.533100000001</c:v>
                </c:pt>
                <c:pt idx="4860">
                  <c:v>48598.530299999999</c:v>
                </c:pt>
                <c:pt idx="4861">
                  <c:v>48608.5308</c:v>
                </c:pt>
                <c:pt idx="4862">
                  <c:v>48618.528579999998</c:v>
                </c:pt>
                <c:pt idx="4863">
                  <c:v>48628.527569999998</c:v>
                </c:pt>
                <c:pt idx="4864">
                  <c:v>48637.525809999999</c:v>
                </c:pt>
                <c:pt idx="4865">
                  <c:v>48648.524340000004</c:v>
                </c:pt>
                <c:pt idx="4866">
                  <c:v>48659.522199999999</c:v>
                </c:pt>
                <c:pt idx="4867">
                  <c:v>48668.520329999999</c:v>
                </c:pt>
                <c:pt idx="4868">
                  <c:v>48678.517540000001</c:v>
                </c:pt>
                <c:pt idx="4869">
                  <c:v>48687.515789999998</c:v>
                </c:pt>
                <c:pt idx="4870">
                  <c:v>48697.515529999997</c:v>
                </c:pt>
                <c:pt idx="4871">
                  <c:v>48707.513899999998</c:v>
                </c:pt>
                <c:pt idx="4872">
                  <c:v>48717.51225</c:v>
                </c:pt>
                <c:pt idx="4873">
                  <c:v>48727.510219999996</c:v>
                </c:pt>
                <c:pt idx="4874">
                  <c:v>48737.507839999998</c:v>
                </c:pt>
                <c:pt idx="4875">
                  <c:v>48747.507940000003</c:v>
                </c:pt>
                <c:pt idx="4876">
                  <c:v>48758.506509999999</c:v>
                </c:pt>
                <c:pt idx="4877">
                  <c:v>48767.503519999998</c:v>
                </c:pt>
                <c:pt idx="4878">
                  <c:v>48777.502970000001</c:v>
                </c:pt>
                <c:pt idx="4879">
                  <c:v>48788.501190000003</c:v>
                </c:pt>
                <c:pt idx="4880">
                  <c:v>48797.49944</c:v>
                </c:pt>
                <c:pt idx="4881">
                  <c:v>48807.501629999999</c:v>
                </c:pt>
                <c:pt idx="4882">
                  <c:v>48817.49482</c:v>
                </c:pt>
                <c:pt idx="4883">
                  <c:v>48827.494590000002</c:v>
                </c:pt>
                <c:pt idx="4884">
                  <c:v>48837.493219999997</c:v>
                </c:pt>
                <c:pt idx="4885">
                  <c:v>48848.491650000004</c:v>
                </c:pt>
                <c:pt idx="4886">
                  <c:v>48857.489950000003</c:v>
                </c:pt>
                <c:pt idx="4887">
                  <c:v>48869.487240000002</c:v>
                </c:pt>
                <c:pt idx="4888">
                  <c:v>48877.484920000003</c:v>
                </c:pt>
                <c:pt idx="4889">
                  <c:v>48888.485159999997</c:v>
                </c:pt>
                <c:pt idx="4890">
                  <c:v>48898.481970000001</c:v>
                </c:pt>
                <c:pt idx="4891">
                  <c:v>48908.481540000001</c:v>
                </c:pt>
                <c:pt idx="4892">
                  <c:v>48918.479469999998</c:v>
                </c:pt>
                <c:pt idx="4893">
                  <c:v>48928.478109999996</c:v>
                </c:pt>
                <c:pt idx="4894">
                  <c:v>48938.475489999997</c:v>
                </c:pt>
                <c:pt idx="4895">
                  <c:v>48948.474829999999</c:v>
                </c:pt>
                <c:pt idx="4896">
                  <c:v>48957.473339999997</c:v>
                </c:pt>
                <c:pt idx="4897">
                  <c:v>48969.471080000003</c:v>
                </c:pt>
                <c:pt idx="4898">
                  <c:v>48978.470139999998</c:v>
                </c:pt>
                <c:pt idx="4899">
                  <c:v>48988.468090000002</c:v>
                </c:pt>
                <c:pt idx="4900">
                  <c:v>48998.465020000003</c:v>
                </c:pt>
                <c:pt idx="4901">
                  <c:v>49008.464769999999</c:v>
                </c:pt>
                <c:pt idx="4902">
                  <c:v>49018.463329999999</c:v>
                </c:pt>
                <c:pt idx="4903">
                  <c:v>49028.468580000001</c:v>
                </c:pt>
                <c:pt idx="4904">
                  <c:v>49037.459640000001</c:v>
                </c:pt>
                <c:pt idx="4905">
                  <c:v>49047.459040000002</c:v>
                </c:pt>
                <c:pt idx="4906">
                  <c:v>49058.456630000001</c:v>
                </c:pt>
                <c:pt idx="4907">
                  <c:v>49067.455750000001</c:v>
                </c:pt>
                <c:pt idx="4908">
                  <c:v>49078.454259999999</c:v>
                </c:pt>
                <c:pt idx="4909">
                  <c:v>49087.452069999999</c:v>
                </c:pt>
                <c:pt idx="4910">
                  <c:v>49097.450819999998</c:v>
                </c:pt>
                <c:pt idx="4911">
                  <c:v>49107.449159999996</c:v>
                </c:pt>
                <c:pt idx="4912">
                  <c:v>49117.447039999999</c:v>
                </c:pt>
                <c:pt idx="4913">
                  <c:v>49127.445749999999</c:v>
                </c:pt>
                <c:pt idx="4914">
                  <c:v>49137.442190000002</c:v>
                </c:pt>
                <c:pt idx="4915">
                  <c:v>49147.442260000003</c:v>
                </c:pt>
                <c:pt idx="4916">
                  <c:v>49157.440799999997</c:v>
                </c:pt>
                <c:pt idx="4917">
                  <c:v>49168.438869999998</c:v>
                </c:pt>
                <c:pt idx="4918">
                  <c:v>49177.437230000003</c:v>
                </c:pt>
                <c:pt idx="4919">
                  <c:v>49187.435259999998</c:v>
                </c:pt>
                <c:pt idx="4920">
                  <c:v>49197.433940000003</c:v>
                </c:pt>
                <c:pt idx="4921">
                  <c:v>49207.432419999997</c:v>
                </c:pt>
                <c:pt idx="4922">
                  <c:v>49217.430590000004</c:v>
                </c:pt>
                <c:pt idx="4923">
                  <c:v>49227.428160000003</c:v>
                </c:pt>
                <c:pt idx="4924">
                  <c:v>49237.427559999996</c:v>
                </c:pt>
                <c:pt idx="4925">
                  <c:v>49247.424189999998</c:v>
                </c:pt>
                <c:pt idx="4926">
                  <c:v>49257.425040000002</c:v>
                </c:pt>
                <c:pt idx="4927">
                  <c:v>49267.422919999997</c:v>
                </c:pt>
                <c:pt idx="4928">
                  <c:v>49278.421320000001</c:v>
                </c:pt>
                <c:pt idx="4929">
                  <c:v>49288.419860000002</c:v>
                </c:pt>
                <c:pt idx="4930">
                  <c:v>49297.417580000001</c:v>
                </c:pt>
                <c:pt idx="4931">
                  <c:v>49307.416680000002</c:v>
                </c:pt>
                <c:pt idx="4932">
                  <c:v>49317.414770000003</c:v>
                </c:pt>
                <c:pt idx="4933">
                  <c:v>49327.411189999999</c:v>
                </c:pt>
                <c:pt idx="4934">
                  <c:v>49337.411679999997</c:v>
                </c:pt>
                <c:pt idx="4935">
                  <c:v>49347.410170000003</c:v>
                </c:pt>
                <c:pt idx="4936">
                  <c:v>49357.408430000003</c:v>
                </c:pt>
                <c:pt idx="4937">
                  <c:v>49367.406880000002</c:v>
                </c:pt>
                <c:pt idx="4938">
                  <c:v>49377.403740000002</c:v>
                </c:pt>
                <c:pt idx="4939">
                  <c:v>49387.404170000002</c:v>
                </c:pt>
                <c:pt idx="4940">
                  <c:v>49398.401339999997</c:v>
                </c:pt>
                <c:pt idx="4941">
                  <c:v>49408.400280000002</c:v>
                </c:pt>
                <c:pt idx="4942">
                  <c:v>49418.398860000001</c:v>
                </c:pt>
                <c:pt idx="4943">
                  <c:v>49428.396560000001</c:v>
                </c:pt>
                <c:pt idx="4944">
                  <c:v>49438.395239999998</c:v>
                </c:pt>
                <c:pt idx="4945">
                  <c:v>49448.392189999999</c:v>
                </c:pt>
                <c:pt idx="4946">
                  <c:v>49458.391669999997</c:v>
                </c:pt>
                <c:pt idx="4947">
                  <c:v>49468.39011</c:v>
                </c:pt>
                <c:pt idx="4948">
                  <c:v>49479.388379999997</c:v>
                </c:pt>
                <c:pt idx="4949">
                  <c:v>49488.386299999998</c:v>
                </c:pt>
                <c:pt idx="4950">
                  <c:v>49497.384440000002</c:v>
                </c:pt>
                <c:pt idx="4951">
                  <c:v>49507.383150000001</c:v>
                </c:pt>
                <c:pt idx="4952">
                  <c:v>49517.382369999999</c:v>
                </c:pt>
                <c:pt idx="4953">
                  <c:v>49527.380420000001</c:v>
                </c:pt>
                <c:pt idx="4954">
                  <c:v>49537.378190000003</c:v>
                </c:pt>
                <c:pt idx="4955">
                  <c:v>49547.376900000003</c:v>
                </c:pt>
                <c:pt idx="4956">
                  <c:v>49557.375290000004</c:v>
                </c:pt>
                <c:pt idx="4957">
                  <c:v>49567.372920000002</c:v>
                </c:pt>
                <c:pt idx="4958">
                  <c:v>49577.372049999998</c:v>
                </c:pt>
                <c:pt idx="4959">
                  <c:v>49588.370759999998</c:v>
                </c:pt>
                <c:pt idx="4960">
                  <c:v>49597.368629999997</c:v>
                </c:pt>
                <c:pt idx="4961">
                  <c:v>49608.36694</c:v>
                </c:pt>
                <c:pt idx="4962">
                  <c:v>49618.365259999999</c:v>
                </c:pt>
                <c:pt idx="4963">
                  <c:v>49628.362280000001</c:v>
                </c:pt>
                <c:pt idx="4964">
                  <c:v>49637.36105</c:v>
                </c:pt>
                <c:pt idx="4965">
                  <c:v>49647.360610000003</c:v>
                </c:pt>
                <c:pt idx="4966">
                  <c:v>49657.359179999999</c:v>
                </c:pt>
                <c:pt idx="4967">
                  <c:v>49667.357490000002</c:v>
                </c:pt>
                <c:pt idx="4968">
                  <c:v>49677.356769999999</c:v>
                </c:pt>
                <c:pt idx="4969">
                  <c:v>49687.354449999999</c:v>
                </c:pt>
                <c:pt idx="4970">
                  <c:v>49698.352570000003</c:v>
                </c:pt>
                <c:pt idx="4971">
                  <c:v>49707.350229999996</c:v>
                </c:pt>
                <c:pt idx="4972">
                  <c:v>49717.349009999998</c:v>
                </c:pt>
                <c:pt idx="4973">
                  <c:v>49727.347679999999</c:v>
                </c:pt>
                <c:pt idx="4974">
                  <c:v>49737.345869999997</c:v>
                </c:pt>
                <c:pt idx="4975">
                  <c:v>49747.344080000003</c:v>
                </c:pt>
                <c:pt idx="4976">
                  <c:v>49757.340830000001</c:v>
                </c:pt>
                <c:pt idx="4977">
                  <c:v>49767.339419999997</c:v>
                </c:pt>
                <c:pt idx="4978">
                  <c:v>49777.339659999998</c:v>
                </c:pt>
                <c:pt idx="4979">
                  <c:v>49787.337820000001</c:v>
                </c:pt>
                <c:pt idx="4980">
                  <c:v>49797.3364</c:v>
                </c:pt>
                <c:pt idx="4981">
                  <c:v>49807.332690000003</c:v>
                </c:pt>
                <c:pt idx="4982">
                  <c:v>49817.332799999996</c:v>
                </c:pt>
                <c:pt idx="4983">
                  <c:v>49827.330990000002</c:v>
                </c:pt>
                <c:pt idx="4984">
                  <c:v>49837.329339999997</c:v>
                </c:pt>
                <c:pt idx="4985">
                  <c:v>49847.327640000003</c:v>
                </c:pt>
                <c:pt idx="4986">
                  <c:v>49857.326139999997</c:v>
                </c:pt>
                <c:pt idx="4987">
                  <c:v>49867.323080000002</c:v>
                </c:pt>
                <c:pt idx="4988">
                  <c:v>49877.321179999999</c:v>
                </c:pt>
                <c:pt idx="4989">
                  <c:v>49887.32604</c:v>
                </c:pt>
                <c:pt idx="4990">
                  <c:v>49898.319470000002</c:v>
                </c:pt>
                <c:pt idx="4991">
                  <c:v>49907.317940000001</c:v>
                </c:pt>
                <c:pt idx="4992">
                  <c:v>49917.314810000003</c:v>
                </c:pt>
                <c:pt idx="4993">
                  <c:v>49927.314489999997</c:v>
                </c:pt>
                <c:pt idx="4994">
                  <c:v>49937.312290000002</c:v>
                </c:pt>
                <c:pt idx="4995">
                  <c:v>49948.311179999997</c:v>
                </c:pt>
                <c:pt idx="4996">
                  <c:v>49958.309950000003</c:v>
                </c:pt>
                <c:pt idx="4997">
                  <c:v>49968.308270000001</c:v>
                </c:pt>
                <c:pt idx="4998">
                  <c:v>49978.306490000003</c:v>
                </c:pt>
                <c:pt idx="4999">
                  <c:v>49988.303489999998</c:v>
                </c:pt>
                <c:pt idx="5000">
                  <c:v>49998.304179999999</c:v>
                </c:pt>
                <c:pt idx="5001">
                  <c:v>50007.302389999997</c:v>
                </c:pt>
                <c:pt idx="5002">
                  <c:v>50017.300459999999</c:v>
                </c:pt>
                <c:pt idx="5003">
                  <c:v>50028.29926</c:v>
                </c:pt>
                <c:pt idx="5004">
                  <c:v>50038.296719999998</c:v>
                </c:pt>
                <c:pt idx="5005">
                  <c:v>50048.295480000001</c:v>
                </c:pt>
                <c:pt idx="5006">
                  <c:v>50058.293579999998</c:v>
                </c:pt>
                <c:pt idx="5007">
                  <c:v>50068.289799999999</c:v>
                </c:pt>
                <c:pt idx="5008">
                  <c:v>50078.288610000003</c:v>
                </c:pt>
                <c:pt idx="5009">
                  <c:v>50088.288659999998</c:v>
                </c:pt>
                <c:pt idx="5010">
                  <c:v>50098.28501</c:v>
                </c:pt>
                <c:pt idx="5011">
                  <c:v>50108.285100000001</c:v>
                </c:pt>
                <c:pt idx="5012">
                  <c:v>50118.2837</c:v>
                </c:pt>
                <c:pt idx="5013">
                  <c:v>50128.28153</c:v>
                </c:pt>
                <c:pt idx="5014">
                  <c:v>50138.28026</c:v>
                </c:pt>
                <c:pt idx="5015">
                  <c:v>50148.278870000002</c:v>
                </c:pt>
                <c:pt idx="5016">
                  <c:v>50158.276899999997</c:v>
                </c:pt>
                <c:pt idx="5017">
                  <c:v>50168.275280000002</c:v>
                </c:pt>
                <c:pt idx="5018">
                  <c:v>50178.273379999999</c:v>
                </c:pt>
                <c:pt idx="5019">
                  <c:v>50188.272259999998</c:v>
                </c:pt>
                <c:pt idx="5020">
                  <c:v>50198.268730000003</c:v>
                </c:pt>
                <c:pt idx="5021">
                  <c:v>50208.26945</c:v>
                </c:pt>
                <c:pt idx="5022">
                  <c:v>50218.26799</c:v>
                </c:pt>
                <c:pt idx="5023">
                  <c:v>50227.266439999999</c:v>
                </c:pt>
                <c:pt idx="5024">
                  <c:v>50237.26296</c:v>
                </c:pt>
                <c:pt idx="5025">
                  <c:v>50247.26311</c:v>
                </c:pt>
                <c:pt idx="5026">
                  <c:v>50257.261290000002</c:v>
                </c:pt>
                <c:pt idx="5027">
                  <c:v>50267.259839999999</c:v>
                </c:pt>
                <c:pt idx="5028">
                  <c:v>50277.258229999999</c:v>
                </c:pt>
                <c:pt idx="5029">
                  <c:v>50287.261310000002</c:v>
                </c:pt>
                <c:pt idx="5030">
                  <c:v>50297.254719999997</c:v>
                </c:pt>
                <c:pt idx="5031">
                  <c:v>50307.253470000003</c:v>
                </c:pt>
                <c:pt idx="5032">
                  <c:v>50317.250039999999</c:v>
                </c:pt>
                <c:pt idx="5033">
                  <c:v>50327.250160000003</c:v>
                </c:pt>
                <c:pt idx="5034">
                  <c:v>50338.248529999997</c:v>
                </c:pt>
                <c:pt idx="5035">
                  <c:v>50347.245320000002</c:v>
                </c:pt>
                <c:pt idx="5036">
                  <c:v>50358.245199999998</c:v>
                </c:pt>
                <c:pt idx="5037">
                  <c:v>50367.241779999997</c:v>
                </c:pt>
                <c:pt idx="5038">
                  <c:v>50377.241090000003</c:v>
                </c:pt>
                <c:pt idx="5039">
                  <c:v>50387.238089999999</c:v>
                </c:pt>
                <c:pt idx="5040">
                  <c:v>50397.237070000003</c:v>
                </c:pt>
                <c:pt idx="5041">
                  <c:v>50407.23558</c:v>
                </c:pt>
                <c:pt idx="5042">
                  <c:v>50417.23446</c:v>
                </c:pt>
                <c:pt idx="5043">
                  <c:v>50428.2336</c:v>
                </c:pt>
                <c:pt idx="5044">
                  <c:v>50437.23199</c:v>
                </c:pt>
                <c:pt idx="5045">
                  <c:v>50448.230069999998</c:v>
                </c:pt>
                <c:pt idx="5046">
                  <c:v>50459.22812</c:v>
                </c:pt>
                <c:pt idx="5047">
                  <c:v>50467.226470000001</c:v>
                </c:pt>
                <c:pt idx="5048">
                  <c:v>50477.224829999999</c:v>
                </c:pt>
                <c:pt idx="5049">
                  <c:v>50487.223489999997</c:v>
                </c:pt>
                <c:pt idx="5050">
                  <c:v>50497.221579999998</c:v>
                </c:pt>
                <c:pt idx="5051">
                  <c:v>50507.21948</c:v>
                </c:pt>
                <c:pt idx="5052">
                  <c:v>50517.218200000003</c:v>
                </c:pt>
                <c:pt idx="5053">
                  <c:v>50527.216359999999</c:v>
                </c:pt>
                <c:pt idx="5054">
                  <c:v>50539.21413</c:v>
                </c:pt>
                <c:pt idx="5055">
                  <c:v>50548.2114</c:v>
                </c:pt>
                <c:pt idx="5056">
                  <c:v>50558.211430000003</c:v>
                </c:pt>
                <c:pt idx="5057">
                  <c:v>50568.208509999997</c:v>
                </c:pt>
                <c:pt idx="5058">
                  <c:v>50578.208939999997</c:v>
                </c:pt>
                <c:pt idx="5059">
                  <c:v>50588.207110000003</c:v>
                </c:pt>
                <c:pt idx="5060">
                  <c:v>50598.205300000001</c:v>
                </c:pt>
                <c:pt idx="5061">
                  <c:v>50608.203569999998</c:v>
                </c:pt>
                <c:pt idx="5062">
                  <c:v>50618.20291</c:v>
                </c:pt>
                <c:pt idx="5063">
                  <c:v>50628.198709999997</c:v>
                </c:pt>
                <c:pt idx="5064">
                  <c:v>50638.198750000003</c:v>
                </c:pt>
                <c:pt idx="5065">
                  <c:v>50647.197549999997</c:v>
                </c:pt>
                <c:pt idx="5066">
                  <c:v>50658.208760000001</c:v>
                </c:pt>
                <c:pt idx="5067">
                  <c:v>50667.193370000001</c:v>
                </c:pt>
                <c:pt idx="5068">
                  <c:v>50677.192459999998</c:v>
                </c:pt>
                <c:pt idx="5069">
                  <c:v>50687.189030000001</c:v>
                </c:pt>
                <c:pt idx="5070">
                  <c:v>50697.1895</c:v>
                </c:pt>
                <c:pt idx="5071">
                  <c:v>50707.187449999998</c:v>
                </c:pt>
                <c:pt idx="5072">
                  <c:v>50717.185850000002</c:v>
                </c:pt>
                <c:pt idx="5073">
                  <c:v>50727.184090000002</c:v>
                </c:pt>
                <c:pt idx="5074">
                  <c:v>50738.182240000002</c:v>
                </c:pt>
                <c:pt idx="5075">
                  <c:v>50748.180650000002</c:v>
                </c:pt>
                <c:pt idx="5076">
                  <c:v>50757.178899999999</c:v>
                </c:pt>
                <c:pt idx="5077">
                  <c:v>50767.175739999999</c:v>
                </c:pt>
                <c:pt idx="5078">
                  <c:v>50777.1757</c:v>
                </c:pt>
                <c:pt idx="5079">
                  <c:v>50787.174079999997</c:v>
                </c:pt>
                <c:pt idx="5080">
                  <c:v>50797.172740000002</c:v>
                </c:pt>
                <c:pt idx="5081">
                  <c:v>50807.170760000001</c:v>
                </c:pt>
                <c:pt idx="5082">
                  <c:v>50817.168899999997</c:v>
                </c:pt>
                <c:pt idx="5083">
                  <c:v>50827.165849999998</c:v>
                </c:pt>
                <c:pt idx="5084">
                  <c:v>50837.164510000002</c:v>
                </c:pt>
                <c:pt idx="5085">
                  <c:v>50847.164429999997</c:v>
                </c:pt>
                <c:pt idx="5086">
                  <c:v>50859.16102</c:v>
                </c:pt>
                <c:pt idx="5087">
                  <c:v>50867.161390000001</c:v>
                </c:pt>
                <c:pt idx="5088">
                  <c:v>50877.159469999999</c:v>
                </c:pt>
                <c:pt idx="5089">
                  <c:v>50887.157980000004</c:v>
                </c:pt>
                <c:pt idx="5090">
                  <c:v>50897.156089999997</c:v>
                </c:pt>
                <c:pt idx="5091">
                  <c:v>50907.154280000002</c:v>
                </c:pt>
                <c:pt idx="5092">
                  <c:v>50917.15352</c:v>
                </c:pt>
                <c:pt idx="5093">
                  <c:v>50927.15165</c:v>
                </c:pt>
                <c:pt idx="5094">
                  <c:v>50937.150229999999</c:v>
                </c:pt>
                <c:pt idx="5095">
                  <c:v>50949.147169999997</c:v>
                </c:pt>
                <c:pt idx="5096">
                  <c:v>50958.146670000002</c:v>
                </c:pt>
                <c:pt idx="5097">
                  <c:v>50967.145210000002</c:v>
                </c:pt>
                <c:pt idx="5098">
                  <c:v>50977.143129999997</c:v>
                </c:pt>
                <c:pt idx="5099">
                  <c:v>50987.139940000001</c:v>
                </c:pt>
                <c:pt idx="5100">
                  <c:v>50997.138129999999</c:v>
                </c:pt>
                <c:pt idx="5101">
                  <c:v>51007.138099999996</c:v>
                </c:pt>
                <c:pt idx="5102">
                  <c:v>51017.136420000003</c:v>
                </c:pt>
                <c:pt idx="5103">
                  <c:v>51027.134830000003</c:v>
                </c:pt>
                <c:pt idx="5104">
                  <c:v>51037.13293</c:v>
                </c:pt>
                <c:pt idx="5105">
                  <c:v>51047.130319999997</c:v>
                </c:pt>
                <c:pt idx="5106">
                  <c:v>51057.130649999999</c:v>
                </c:pt>
                <c:pt idx="5107">
                  <c:v>51068.128859999997</c:v>
                </c:pt>
                <c:pt idx="5108">
                  <c:v>51077.12717</c:v>
                </c:pt>
                <c:pt idx="5109">
                  <c:v>51087.125160000003</c:v>
                </c:pt>
                <c:pt idx="5110">
                  <c:v>51097.124000000003</c:v>
                </c:pt>
                <c:pt idx="5111">
                  <c:v>51107.121760000002</c:v>
                </c:pt>
                <c:pt idx="5112">
                  <c:v>51117.120699999999</c:v>
                </c:pt>
                <c:pt idx="5113">
                  <c:v>51127.119350000001</c:v>
                </c:pt>
                <c:pt idx="5114">
                  <c:v>51137.115539999999</c:v>
                </c:pt>
                <c:pt idx="5115">
                  <c:v>51147.116280000002</c:v>
                </c:pt>
                <c:pt idx="5116">
                  <c:v>51157.112760000004</c:v>
                </c:pt>
                <c:pt idx="5117">
                  <c:v>51167.113010000001</c:v>
                </c:pt>
                <c:pt idx="5118">
                  <c:v>51178.111360000003</c:v>
                </c:pt>
                <c:pt idx="5119">
                  <c:v>51187.108800000002</c:v>
                </c:pt>
                <c:pt idx="5120">
                  <c:v>51197.106070000002</c:v>
                </c:pt>
                <c:pt idx="5121">
                  <c:v>51207.106249999997</c:v>
                </c:pt>
                <c:pt idx="5122">
                  <c:v>51217.103969999996</c:v>
                </c:pt>
                <c:pt idx="5123">
                  <c:v>51228.10067</c:v>
                </c:pt>
                <c:pt idx="5124">
                  <c:v>51238.101309999998</c:v>
                </c:pt>
                <c:pt idx="5125">
                  <c:v>51248.099889999998</c:v>
                </c:pt>
                <c:pt idx="5126">
                  <c:v>51258.097959999999</c:v>
                </c:pt>
                <c:pt idx="5127">
                  <c:v>51268.096219999999</c:v>
                </c:pt>
                <c:pt idx="5128">
                  <c:v>51277.094819999998</c:v>
                </c:pt>
                <c:pt idx="5129">
                  <c:v>51287.092530000002</c:v>
                </c:pt>
                <c:pt idx="5130">
                  <c:v>51297.091079999998</c:v>
                </c:pt>
                <c:pt idx="5131">
                  <c:v>51307.087630000002</c:v>
                </c:pt>
                <c:pt idx="5132">
                  <c:v>51317.086609999998</c:v>
                </c:pt>
                <c:pt idx="5133">
                  <c:v>51327.084560000003</c:v>
                </c:pt>
                <c:pt idx="5134">
                  <c:v>51337.084770000001</c:v>
                </c:pt>
                <c:pt idx="5135">
                  <c:v>51347.082820000003</c:v>
                </c:pt>
                <c:pt idx="5136">
                  <c:v>51357.080430000002</c:v>
                </c:pt>
                <c:pt idx="5137">
                  <c:v>51368.079870000001</c:v>
                </c:pt>
                <c:pt idx="5138">
                  <c:v>51377.07892</c:v>
                </c:pt>
                <c:pt idx="5139">
                  <c:v>51387.082040000001</c:v>
                </c:pt>
                <c:pt idx="5140">
                  <c:v>51398.074229999998</c:v>
                </c:pt>
                <c:pt idx="5141">
                  <c:v>51408.073040000003</c:v>
                </c:pt>
                <c:pt idx="5142">
                  <c:v>51418.071779999998</c:v>
                </c:pt>
                <c:pt idx="5143">
                  <c:v>51428.06957</c:v>
                </c:pt>
                <c:pt idx="5144">
                  <c:v>51438.066079999997</c:v>
                </c:pt>
                <c:pt idx="5145">
                  <c:v>51448.066160000002</c:v>
                </c:pt>
                <c:pt idx="5146">
                  <c:v>51458.063829999999</c:v>
                </c:pt>
                <c:pt idx="5147">
                  <c:v>51468.062980000002</c:v>
                </c:pt>
                <c:pt idx="5148">
                  <c:v>51478.061679999999</c:v>
                </c:pt>
                <c:pt idx="5149">
                  <c:v>51487.060250000002</c:v>
                </c:pt>
                <c:pt idx="5150">
                  <c:v>51497.056729999997</c:v>
                </c:pt>
                <c:pt idx="5151">
                  <c:v>51507.057009999997</c:v>
                </c:pt>
                <c:pt idx="5152">
                  <c:v>51518.055489999999</c:v>
                </c:pt>
                <c:pt idx="5153">
                  <c:v>51528.053319999999</c:v>
                </c:pt>
                <c:pt idx="5154">
                  <c:v>51538.051809999997</c:v>
                </c:pt>
                <c:pt idx="5155">
                  <c:v>51547.050459999999</c:v>
                </c:pt>
                <c:pt idx="5156">
                  <c:v>51557.046799999996</c:v>
                </c:pt>
                <c:pt idx="5157">
                  <c:v>51567.047350000001</c:v>
                </c:pt>
                <c:pt idx="5158">
                  <c:v>51578.045539999999</c:v>
                </c:pt>
                <c:pt idx="5159">
                  <c:v>51587.04421</c:v>
                </c:pt>
                <c:pt idx="5160">
                  <c:v>51598.041449999997</c:v>
                </c:pt>
                <c:pt idx="5161">
                  <c:v>51608.040520000002</c:v>
                </c:pt>
                <c:pt idx="5162">
                  <c:v>51618.039199999999</c:v>
                </c:pt>
                <c:pt idx="5163">
                  <c:v>51628.06136</c:v>
                </c:pt>
                <c:pt idx="5164">
                  <c:v>51637.033629999998</c:v>
                </c:pt>
                <c:pt idx="5165">
                  <c:v>51647.032700000003</c:v>
                </c:pt>
                <c:pt idx="5166">
                  <c:v>51657.032220000001</c:v>
                </c:pt>
                <c:pt idx="5167">
                  <c:v>51667.028989999999</c:v>
                </c:pt>
                <c:pt idx="5168">
                  <c:v>51677.029040000001</c:v>
                </c:pt>
                <c:pt idx="5169">
                  <c:v>51687.027240000003</c:v>
                </c:pt>
                <c:pt idx="5170">
                  <c:v>51697.02607</c:v>
                </c:pt>
                <c:pt idx="5171">
                  <c:v>51708.023209999999</c:v>
                </c:pt>
                <c:pt idx="5172">
                  <c:v>51718.022409999998</c:v>
                </c:pt>
                <c:pt idx="5173">
                  <c:v>51728.020620000003</c:v>
                </c:pt>
                <c:pt idx="5174">
                  <c:v>51737.017950000001</c:v>
                </c:pt>
                <c:pt idx="5175">
                  <c:v>51747.017480000002</c:v>
                </c:pt>
                <c:pt idx="5176">
                  <c:v>51757.015619999998</c:v>
                </c:pt>
                <c:pt idx="5177">
                  <c:v>51767.013070000001</c:v>
                </c:pt>
                <c:pt idx="5178">
                  <c:v>51777.013070000001</c:v>
                </c:pt>
                <c:pt idx="5179">
                  <c:v>51787.01139</c:v>
                </c:pt>
                <c:pt idx="5180">
                  <c:v>51798.009680000003</c:v>
                </c:pt>
                <c:pt idx="5181">
                  <c:v>51807.007700000002</c:v>
                </c:pt>
                <c:pt idx="5182">
                  <c:v>51817.004529999998</c:v>
                </c:pt>
                <c:pt idx="5183">
                  <c:v>51827.004970000002</c:v>
                </c:pt>
                <c:pt idx="5184">
                  <c:v>51837.002110000001</c:v>
                </c:pt>
                <c:pt idx="5185">
                  <c:v>51847.001400000001</c:v>
                </c:pt>
                <c:pt idx="5186">
                  <c:v>51857.000070000002</c:v>
                </c:pt>
                <c:pt idx="5187">
                  <c:v>51866.998390000001</c:v>
                </c:pt>
                <c:pt idx="5188">
                  <c:v>51876.994409999999</c:v>
                </c:pt>
                <c:pt idx="5189">
                  <c:v>51886.99583</c:v>
                </c:pt>
                <c:pt idx="5190">
                  <c:v>51897.993040000001</c:v>
                </c:pt>
                <c:pt idx="5191">
                  <c:v>51907.99037</c:v>
                </c:pt>
                <c:pt idx="5192">
                  <c:v>51917.989909999997</c:v>
                </c:pt>
                <c:pt idx="5193">
                  <c:v>51927.986510000002</c:v>
                </c:pt>
                <c:pt idx="5194">
                  <c:v>51937.985990000001</c:v>
                </c:pt>
                <c:pt idx="5195">
                  <c:v>51947.983939999998</c:v>
                </c:pt>
                <c:pt idx="5196">
                  <c:v>51957.982759999999</c:v>
                </c:pt>
                <c:pt idx="5197">
                  <c:v>51967.985500000003</c:v>
                </c:pt>
                <c:pt idx="5198">
                  <c:v>51977.978230000001</c:v>
                </c:pt>
                <c:pt idx="5199">
                  <c:v>51987.978609999998</c:v>
                </c:pt>
                <c:pt idx="5200">
                  <c:v>51997.975229999996</c:v>
                </c:pt>
                <c:pt idx="5201">
                  <c:v>52007.97537</c:v>
                </c:pt>
                <c:pt idx="5202">
                  <c:v>52016.974009999998</c:v>
                </c:pt>
                <c:pt idx="5203">
                  <c:v>52027.972379999999</c:v>
                </c:pt>
                <c:pt idx="5204">
                  <c:v>52037.970569999998</c:v>
                </c:pt>
                <c:pt idx="5205">
                  <c:v>52047.9689</c:v>
                </c:pt>
                <c:pt idx="5206">
                  <c:v>52057.966890000003</c:v>
                </c:pt>
                <c:pt idx="5207">
                  <c:v>52067.965790000002</c:v>
                </c:pt>
                <c:pt idx="5208">
                  <c:v>52077.961969999997</c:v>
                </c:pt>
                <c:pt idx="5209">
                  <c:v>52087.96082</c:v>
                </c:pt>
                <c:pt idx="5210">
                  <c:v>52097.960959999997</c:v>
                </c:pt>
                <c:pt idx="5211">
                  <c:v>52108.959260000003</c:v>
                </c:pt>
                <c:pt idx="5212">
                  <c:v>52117.95753</c:v>
                </c:pt>
                <c:pt idx="5213">
                  <c:v>52127.969400000002</c:v>
                </c:pt>
                <c:pt idx="5214">
                  <c:v>52136.952120000002</c:v>
                </c:pt>
                <c:pt idx="5215">
                  <c:v>52146.953159999997</c:v>
                </c:pt>
                <c:pt idx="5216">
                  <c:v>52156.950080000002</c:v>
                </c:pt>
                <c:pt idx="5217">
                  <c:v>52166.949659999998</c:v>
                </c:pt>
                <c:pt idx="5218">
                  <c:v>52177.947809999998</c:v>
                </c:pt>
                <c:pt idx="5219">
                  <c:v>52187.94399</c:v>
                </c:pt>
                <c:pt idx="5220">
                  <c:v>52197.9444</c:v>
                </c:pt>
                <c:pt idx="5221">
                  <c:v>52207.942690000003</c:v>
                </c:pt>
                <c:pt idx="5222">
                  <c:v>52216.94124</c:v>
                </c:pt>
                <c:pt idx="5223">
                  <c:v>52227.937639999996</c:v>
                </c:pt>
                <c:pt idx="5224">
                  <c:v>52237.935819999999</c:v>
                </c:pt>
                <c:pt idx="5225">
                  <c:v>52247.93578</c:v>
                </c:pt>
                <c:pt idx="5226">
                  <c:v>52257.93389</c:v>
                </c:pt>
                <c:pt idx="5227">
                  <c:v>52267.932650000002</c:v>
                </c:pt>
                <c:pt idx="5228">
                  <c:v>52277.931040000003</c:v>
                </c:pt>
                <c:pt idx="5229">
                  <c:v>52287.929450000003</c:v>
                </c:pt>
                <c:pt idx="5230">
                  <c:v>52297.925949999997</c:v>
                </c:pt>
                <c:pt idx="5231">
                  <c:v>52307.926930000001</c:v>
                </c:pt>
                <c:pt idx="5232">
                  <c:v>52318.92452</c:v>
                </c:pt>
                <c:pt idx="5233">
                  <c:v>52327.922780000001</c:v>
                </c:pt>
                <c:pt idx="5234">
                  <c:v>52336.92164</c:v>
                </c:pt>
                <c:pt idx="5235">
                  <c:v>52346.92</c:v>
                </c:pt>
                <c:pt idx="5236">
                  <c:v>52357.917200000004</c:v>
                </c:pt>
                <c:pt idx="5237">
                  <c:v>52367.914669999998</c:v>
                </c:pt>
                <c:pt idx="5238">
                  <c:v>52377.912750000003</c:v>
                </c:pt>
                <c:pt idx="5239">
                  <c:v>52387.911330000003</c:v>
                </c:pt>
                <c:pt idx="5240">
                  <c:v>52397.910129999997</c:v>
                </c:pt>
                <c:pt idx="5241">
                  <c:v>52407.909829999997</c:v>
                </c:pt>
                <c:pt idx="5242">
                  <c:v>52417.908530000001</c:v>
                </c:pt>
                <c:pt idx="5243">
                  <c:v>52426.907140000003</c:v>
                </c:pt>
                <c:pt idx="5244">
                  <c:v>52438.903310000002</c:v>
                </c:pt>
                <c:pt idx="5245">
                  <c:v>52446.9035</c:v>
                </c:pt>
                <c:pt idx="5246">
                  <c:v>52456.902009999998</c:v>
                </c:pt>
                <c:pt idx="5247">
                  <c:v>52467.898999999998</c:v>
                </c:pt>
                <c:pt idx="5248">
                  <c:v>52477.898509999999</c:v>
                </c:pt>
                <c:pt idx="5249">
                  <c:v>52487.896789999999</c:v>
                </c:pt>
                <c:pt idx="5250">
                  <c:v>52497.894480000003</c:v>
                </c:pt>
                <c:pt idx="5251">
                  <c:v>52506.893669999998</c:v>
                </c:pt>
                <c:pt idx="5252">
                  <c:v>52516.892540000001</c:v>
                </c:pt>
                <c:pt idx="5253">
                  <c:v>52526.890820000001</c:v>
                </c:pt>
                <c:pt idx="5254">
                  <c:v>52536.888910000001</c:v>
                </c:pt>
                <c:pt idx="5255">
                  <c:v>52546.885649999997</c:v>
                </c:pt>
                <c:pt idx="5256">
                  <c:v>52556.885499999997</c:v>
                </c:pt>
                <c:pt idx="5257">
                  <c:v>52566.88336</c:v>
                </c:pt>
                <c:pt idx="5258">
                  <c:v>52576.8825</c:v>
                </c:pt>
                <c:pt idx="5259">
                  <c:v>52586.880270000001</c:v>
                </c:pt>
                <c:pt idx="5260">
                  <c:v>52596.877829999998</c:v>
                </c:pt>
                <c:pt idx="5261">
                  <c:v>52606.876960000001</c:v>
                </c:pt>
                <c:pt idx="5262">
                  <c:v>52616.875849999997</c:v>
                </c:pt>
                <c:pt idx="5263">
                  <c:v>52627.87412</c:v>
                </c:pt>
                <c:pt idx="5264">
                  <c:v>52636.872719999999</c:v>
                </c:pt>
                <c:pt idx="5265">
                  <c:v>52648.870410000003</c:v>
                </c:pt>
                <c:pt idx="5266">
                  <c:v>52656.86937</c:v>
                </c:pt>
                <c:pt idx="5267">
                  <c:v>52666.867059999997</c:v>
                </c:pt>
                <c:pt idx="5268">
                  <c:v>52677.863819999999</c:v>
                </c:pt>
                <c:pt idx="5269">
                  <c:v>52687.864029999997</c:v>
                </c:pt>
                <c:pt idx="5270">
                  <c:v>52697.862500000003</c:v>
                </c:pt>
                <c:pt idx="5271">
                  <c:v>52707.859120000001</c:v>
                </c:pt>
                <c:pt idx="5272">
                  <c:v>52717.862580000001</c:v>
                </c:pt>
                <c:pt idx="5273">
                  <c:v>52727.857790000002</c:v>
                </c:pt>
                <c:pt idx="5274">
                  <c:v>52737.8554</c:v>
                </c:pt>
                <c:pt idx="5275">
                  <c:v>52748.854520000001</c:v>
                </c:pt>
                <c:pt idx="5276">
                  <c:v>52756.851719999999</c:v>
                </c:pt>
                <c:pt idx="5277">
                  <c:v>52766.852449999998</c:v>
                </c:pt>
                <c:pt idx="5278">
                  <c:v>52776.84966</c:v>
                </c:pt>
                <c:pt idx="5279">
                  <c:v>52786.848230000003</c:v>
                </c:pt>
                <c:pt idx="5280">
                  <c:v>52796.8459</c:v>
                </c:pt>
                <c:pt idx="5281">
                  <c:v>52806.844449999997</c:v>
                </c:pt>
                <c:pt idx="5282">
                  <c:v>52816.841009999996</c:v>
                </c:pt>
                <c:pt idx="5283">
                  <c:v>52827.841119999997</c:v>
                </c:pt>
                <c:pt idx="5284">
                  <c:v>52837.838230000001</c:v>
                </c:pt>
                <c:pt idx="5285">
                  <c:v>52847.837979999997</c:v>
                </c:pt>
                <c:pt idx="5286">
                  <c:v>52856.836159999999</c:v>
                </c:pt>
                <c:pt idx="5287">
                  <c:v>52866.834519999997</c:v>
                </c:pt>
                <c:pt idx="5288">
                  <c:v>52876.833160000002</c:v>
                </c:pt>
                <c:pt idx="5289">
                  <c:v>52886.831310000001</c:v>
                </c:pt>
                <c:pt idx="5290">
                  <c:v>52896.83036</c:v>
                </c:pt>
                <c:pt idx="5291">
                  <c:v>52906.832699999999</c:v>
                </c:pt>
                <c:pt idx="5292">
                  <c:v>52916.8266</c:v>
                </c:pt>
                <c:pt idx="5293">
                  <c:v>52926.825210000003</c:v>
                </c:pt>
                <c:pt idx="5294">
                  <c:v>52936.823830000001</c:v>
                </c:pt>
                <c:pt idx="5295">
                  <c:v>52947.822399999997</c:v>
                </c:pt>
                <c:pt idx="5296">
                  <c:v>52956.820010000003</c:v>
                </c:pt>
                <c:pt idx="5297">
                  <c:v>52967.819380000001</c:v>
                </c:pt>
                <c:pt idx="5298">
                  <c:v>52976.815360000001</c:v>
                </c:pt>
                <c:pt idx="5299">
                  <c:v>52986.816030000002</c:v>
                </c:pt>
                <c:pt idx="5300">
                  <c:v>52996.813730000002</c:v>
                </c:pt>
                <c:pt idx="5301">
                  <c:v>53006.812299999998</c:v>
                </c:pt>
                <c:pt idx="5302">
                  <c:v>53016.810519999999</c:v>
                </c:pt>
                <c:pt idx="5303">
                  <c:v>53026.80977</c:v>
                </c:pt>
                <c:pt idx="5304">
                  <c:v>53036.807150000001</c:v>
                </c:pt>
                <c:pt idx="5305">
                  <c:v>53046.806219999999</c:v>
                </c:pt>
                <c:pt idx="5306">
                  <c:v>53056.804109999997</c:v>
                </c:pt>
                <c:pt idx="5307">
                  <c:v>53068.802369999998</c:v>
                </c:pt>
                <c:pt idx="5308">
                  <c:v>53077.800909999998</c:v>
                </c:pt>
                <c:pt idx="5309">
                  <c:v>53087.799220000001</c:v>
                </c:pt>
                <c:pt idx="5310">
                  <c:v>53097.797169999998</c:v>
                </c:pt>
                <c:pt idx="5311">
                  <c:v>53107.795859999998</c:v>
                </c:pt>
                <c:pt idx="5312">
                  <c:v>53117.792070000003</c:v>
                </c:pt>
                <c:pt idx="5313">
                  <c:v>53127.790549999998</c:v>
                </c:pt>
                <c:pt idx="5314">
                  <c:v>53137.789570000001</c:v>
                </c:pt>
                <c:pt idx="5315">
                  <c:v>53147.788480000003</c:v>
                </c:pt>
                <c:pt idx="5316">
                  <c:v>53157.787669999998</c:v>
                </c:pt>
                <c:pt idx="5317">
                  <c:v>53167.784829999997</c:v>
                </c:pt>
                <c:pt idx="5318">
                  <c:v>53176.784849999996</c:v>
                </c:pt>
                <c:pt idx="5319">
                  <c:v>53187.783029999999</c:v>
                </c:pt>
                <c:pt idx="5320">
                  <c:v>53197.780559999999</c:v>
                </c:pt>
                <c:pt idx="5321">
                  <c:v>53206.779569999999</c:v>
                </c:pt>
                <c:pt idx="5322">
                  <c:v>53217.777730000002</c:v>
                </c:pt>
                <c:pt idx="5323">
                  <c:v>53227.776429999998</c:v>
                </c:pt>
                <c:pt idx="5324">
                  <c:v>53237.772640000003</c:v>
                </c:pt>
                <c:pt idx="5325">
                  <c:v>53247.77319</c:v>
                </c:pt>
                <c:pt idx="5326">
                  <c:v>53257.771540000002</c:v>
                </c:pt>
                <c:pt idx="5327">
                  <c:v>53266.769220000002</c:v>
                </c:pt>
                <c:pt idx="5328">
                  <c:v>53276.767110000001</c:v>
                </c:pt>
                <c:pt idx="5329">
                  <c:v>53286.766159999999</c:v>
                </c:pt>
                <c:pt idx="5330">
                  <c:v>53296.764909999998</c:v>
                </c:pt>
                <c:pt idx="5331">
                  <c:v>53306.763220000001</c:v>
                </c:pt>
                <c:pt idx="5332">
                  <c:v>53316.76167</c:v>
                </c:pt>
                <c:pt idx="5333">
                  <c:v>53326.759859999998</c:v>
                </c:pt>
                <c:pt idx="5334">
                  <c:v>53336.758130000002</c:v>
                </c:pt>
                <c:pt idx="5335">
                  <c:v>53346.756849999998</c:v>
                </c:pt>
                <c:pt idx="5336">
                  <c:v>53356.754820000002</c:v>
                </c:pt>
                <c:pt idx="5337">
                  <c:v>53366.758889999997</c:v>
                </c:pt>
                <c:pt idx="5338">
                  <c:v>53377.751960000001</c:v>
                </c:pt>
                <c:pt idx="5339">
                  <c:v>53386.75056</c:v>
                </c:pt>
                <c:pt idx="5340">
                  <c:v>53396.748039999999</c:v>
                </c:pt>
                <c:pt idx="5341">
                  <c:v>53406.74512</c:v>
                </c:pt>
                <c:pt idx="5342">
                  <c:v>53417.743329999998</c:v>
                </c:pt>
                <c:pt idx="5343">
                  <c:v>53427.741560000002</c:v>
                </c:pt>
                <c:pt idx="5344">
                  <c:v>53437.74</c:v>
                </c:pt>
                <c:pt idx="5345">
                  <c:v>53447.740279999998</c:v>
                </c:pt>
                <c:pt idx="5346">
                  <c:v>53457.736790000003</c:v>
                </c:pt>
                <c:pt idx="5347">
                  <c:v>53467.735330000003</c:v>
                </c:pt>
                <c:pt idx="5348">
                  <c:v>53476.735500000003</c:v>
                </c:pt>
                <c:pt idx="5349">
                  <c:v>53488.733370000002</c:v>
                </c:pt>
                <c:pt idx="5350">
                  <c:v>53496.73199</c:v>
                </c:pt>
                <c:pt idx="5351">
                  <c:v>53506.730380000001</c:v>
                </c:pt>
                <c:pt idx="5352">
                  <c:v>53516.728210000001</c:v>
                </c:pt>
                <c:pt idx="5353">
                  <c:v>53526.727149999999</c:v>
                </c:pt>
                <c:pt idx="5354">
                  <c:v>53536.725720000002</c:v>
                </c:pt>
                <c:pt idx="5355">
                  <c:v>53546.722040000001</c:v>
                </c:pt>
                <c:pt idx="5356">
                  <c:v>53556.721859999998</c:v>
                </c:pt>
                <c:pt idx="5357">
                  <c:v>53566.721310000001</c:v>
                </c:pt>
                <c:pt idx="5358">
                  <c:v>53577.719120000002</c:v>
                </c:pt>
                <c:pt idx="5359">
                  <c:v>53587.717600000004</c:v>
                </c:pt>
                <c:pt idx="5360">
                  <c:v>53597.715900000003</c:v>
                </c:pt>
                <c:pt idx="5361">
                  <c:v>53607.712330000002</c:v>
                </c:pt>
                <c:pt idx="5362">
                  <c:v>53617.712520000001</c:v>
                </c:pt>
                <c:pt idx="5363">
                  <c:v>53627.7091</c:v>
                </c:pt>
                <c:pt idx="5364">
                  <c:v>53636.709360000001</c:v>
                </c:pt>
                <c:pt idx="5365">
                  <c:v>53646.707770000001</c:v>
                </c:pt>
                <c:pt idx="5366">
                  <c:v>53657.706019999998</c:v>
                </c:pt>
                <c:pt idx="5367">
                  <c:v>53667.70246</c:v>
                </c:pt>
                <c:pt idx="5368">
                  <c:v>53677.702969999998</c:v>
                </c:pt>
                <c:pt idx="5369">
                  <c:v>53686.700879999997</c:v>
                </c:pt>
                <c:pt idx="5370">
                  <c:v>53698.69846</c:v>
                </c:pt>
                <c:pt idx="5371">
                  <c:v>53706.698040000003</c:v>
                </c:pt>
                <c:pt idx="5372">
                  <c:v>53716.69627</c:v>
                </c:pt>
                <c:pt idx="5373">
                  <c:v>53726.69498</c:v>
                </c:pt>
                <c:pt idx="5374">
                  <c:v>53736.691059999997</c:v>
                </c:pt>
                <c:pt idx="5375">
                  <c:v>53746.69139</c:v>
                </c:pt>
                <c:pt idx="5376">
                  <c:v>53756.689839999999</c:v>
                </c:pt>
                <c:pt idx="5377">
                  <c:v>53766.68636</c:v>
                </c:pt>
                <c:pt idx="5378">
                  <c:v>53776.686589999998</c:v>
                </c:pt>
                <c:pt idx="5379">
                  <c:v>53786.684739999997</c:v>
                </c:pt>
                <c:pt idx="5380">
                  <c:v>53796.683089999999</c:v>
                </c:pt>
                <c:pt idx="5381">
                  <c:v>53807.681519999998</c:v>
                </c:pt>
                <c:pt idx="5382">
                  <c:v>53816.680110000001</c:v>
                </c:pt>
                <c:pt idx="5383">
                  <c:v>53826.678509999998</c:v>
                </c:pt>
                <c:pt idx="5384">
                  <c:v>53836.676979999997</c:v>
                </c:pt>
                <c:pt idx="5385">
                  <c:v>53846.673320000002</c:v>
                </c:pt>
                <c:pt idx="5386">
                  <c:v>53856.674449999999</c:v>
                </c:pt>
                <c:pt idx="5387">
                  <c:v>53866.67136</c:v>
                </c:pt>
                <c:pt idx="5388">
                  <c:v>53876.670919999997</c:v>
                </c:pt>
                <c:pt idx="5389">
                  <c:v>53886.669170000001</c:v>
                </c:pt>
                <c:pt idx="5390">
                  <c:v>53897.667379999999</c:v>
                </c:pt>
                <c:pt idx="5391">
                  <c:v>53906.665829999998</c:v>
                </c:pt>
                <c:pt idx="5392">
                  <c:v>53917.661809999998</c:v>
                </c:pt>
                <c:pt idx="5393">
                  <c:v>53927.660300000003</c:v>
                </c:pt>
                <c:pt idx="5394">
                  <c:v>53936.660499999998</c:v>
                </c:pt>
                <c:pt idx="5395">
                  <c:v>53946.659220000001</c:v>
                </c:pt>
                <c:pt idx="5396">
                  <c:v>53956.657769999998</c:v>
                </c:pt>
                <c:pt idx="5397">
                  <c:v>53966.656179999998</c:v>
                </c:pt>
                <c:pt idx="5398">
                  <c:v>53976.652139999998</c:v>
                </c:pt>
                <c:pt idx="5399">
                  <c:v>53986.653310000002</c:v>
                </c:pt>
                <c:pt idx="5400">
                  <c:v>53997.649669999999</c:v>
                </c:pt>
                <c:pt idx="5401">
                  <c:v>54006.649409999998</c:v>
                </c:pt>
                <c:pt idx="5402">
                  <c:v>54016.647799999999</c:v>
                </c:pt>
                <c:pt idx="5403">
                  <c:v>54027.64374</c:v>
                </c:pt>
                <c:pt idx="5404">
                  <c:v>54037.644059999999</c:v>
                </c:pt>
                <c:pt idx="5405">
                  <c:v>54047.641530000001</c:v>
                </c:pt>
                <c:pt idx="5406">
                  <c:v>54057.63955</c:v>
                </c:pt>
                <c:pt idx="5407">
                  <c:v>54067.639139999999</c:v>
                </c:pt>
                <c:pt idx="5408">
                  <c:v>54077.638030000002</c:v>
                </c:pt>
                <c:pt idx="5409">
                  <c:v>54087.635979999999</c:v>
                </c:pt>
                <c:pt idx="5410">
                  <c:v>54097.632689999999</c:v>
                </c:pt>
                <c:pt idx="5411">
                  <c:v>54107.63321</c:v>
                </c:pt>
                <c:pt idx="5412">
                  <c:v>54117.630299999997</c:v>
                </c:pt>
                <c:pt idx="5413">
                  <c:v>54127.629780000003</c:v>
                </c:pt>
                <c:pt idx="5414">
                  <c:v>54136.627919999999</c:v>
                </c:pt>
                <c:pt idx="5415">
                  <c:v>54146.625760000003</c:v>
                </c:pt>
                <c:pt idx="5416">
                  <c:v>54157.638989999999</c:v>
                </c:pt>
                <c:pt idx="5417">
                  <c:v>54166.621299999999</c:v>
                </c:pt>
                <c:pt idx="5418">
                  <c:v>54176.620089999997</c:v>
                </c:pt>
                <c:pt idx="5419">
                  <c:v>54186.61853</c:v>
                </c:pt>
                <c:pt idx="5420">
                  <c:v>54196.61795</c:v>
                </c:pt>
                <c:pt idx="5421">
                  <c:v>54206.616069999996</c:v>
                </c:pt>
                <c:pt idx="5422">
                  <c:v>54217.614229999999</c:v>
                </c:pt>
                <c:pt idx="5423">
                  <c:v>54227.612990000001</c:v>
                </c:pt>
                <c:pt idx="5424">
                  <c:v>54236.60972</c:v>
                </c:pt>
                <c:pt idx="5425">
                  <c:v>54247.607980000001</c:v>
                </c:pt>
                <c:pt idx="5426">
                  <c:v>54257.60845</c:v>
                </c:pt>
                <c:pt idx="5427">
                  <c:v>54267.606440000003</c:v>
                </c:pt>
                <c:pt idx="5428">
                  <c:v>54277.605100000001</c:v>
                </c:pt>
                <c:pt idx="5429">
                  <c:v>54287.601349999997</c:v>
                </c:pt>
                <c:pt idx="5430">
                  <c:v>54297.601719999999</c:v>
                </c:pt>
                <c:pt idx="5431">
                  <c:v>54307.600319999998</c:v>
                </c:pt>
                <c:pt idx="5432">
                  <c:v>54317.598050000001</c:v>
                </c:pt>
                <c:pt idx="5433">
                  <c:v>54326.597020000001</c:v>
                </c:pt>
                <c:pt idx="5434">
                  <c:v>54337.595390000002</c:v>
                </c:pt>
                <c:pt idx="5435">
                  <c:v>54347.591919999999</c:v>
                </c:pt>
                <c:pt idx="5436">
                  <c:v>54357.591910000003</c:v>
                </c:pt>
                <c:pt idx="5437">
                  <c:v>54366.59016</c:v>
                </c:pt>
                <c:pt idx="5438">
                  <c:v>54376.588620000002</c:v>
                </c:pt>
                <c:pt idx="5439">
                  <c:v>54386.58509</c:v>
                </c:pt>
                <c:pt idx="5440">
                  <c:v>54396.58511</c:v>
                </c:pt>
                <c:pt idx="5441">
                  <c:v>54406.583449999998</c:v>
                </c:pt>
                <c:pt idx="5442">
                  <c:v>54416.582289999998</c:v>
                </c:pt>
                <c:pt idx="5443">
                  <c:v>54427.580470000001</c:v>
                </c:pt>
                <c:pt idx="5444">
                  <c:v>54436.583709999999</c:v>
                </c:pt>
                <c:pt idx="5445">
                  <c:v>54447.58238</c:v>
                </c:pt>
                <c:pt idx="5446">
                  <c:v>54457.574430000001</c:v>
                </c:pt>
                <c:pt idx="5447">
                  <c:v>54467.573940000002</c:v>
                </c:pt>
                <c:pt idx="5448">
                  <c:v>54477.570489999998</c:v>
                </c:pt>
                <c:pt idx="5449">
                  <c:v>54487.570720000003</c:v>
                </c:pt>
                <c:pt idx="5450">
                  <c:v>54497.567029999998</c:v>
                </c:pt>
                <c:pt idx="5451">
                  <c:v>54507.567450000002</c:v>
                </c:pt>
                <c:pt idx="5452">
                  <c:v>54517.565840000003</c:v>
                </c:pt>
                <c:pt idx="5453">
                  <c:v>54526.564409999999</c:v>
                </c:pt>
                <c:pt idx="5454">
                  <c:v>54537.562310000001</c:v>
                </c:pt>
                <c:pt idx="5455">
                  <c:v>54547.559150000001</c:v>
                </c:pt>
                <c:pt idx="5456">
                  <c:v>54557.55949</c:v>
                </c:pt>
                <c:pt idx="5457">
                  <c:v>54567.557820000002</c:v>
                </c:pt>
                <c:pt idx="5458">
                  <c:v>54577.556499999999</c:v>
                </c:pt>
                <c:pt idx="5459">
                  <c:v>54586.554609999999</c:v>
                </c:pt>
                <c:pt idx="5460">
                  <c:v>54596.552960000001</c:v>
                </c:pt>
                <c:pt idx="5461">
                  <c:v>54606.551390000001</c:v>
                </c:pt>
                <c:pt idx="5462">
                  <c:v>54616.547579999999</c:v>
                </c:pt>
                <c:pt idx="5463">
                  <c:v>54626.547659999997</c:v>
                </c:pt>
                <c:pt idx="5464">
                  <c:v>54637.54623</c:v>
                </c:pt>
                <c:pt idx="5465">
                  <c:v>54646.544569999998</c:v>
                </c:pt>
                <c:pt idx="5466">
                  <c:v>54656.542309999997</c:v>
                </c:pt>
                <c:pt idx="5467">
                  <c:v>54666.53961</c:v>
                </c:pt>
                <c:pt idx="5468">
                  <c:v>54676.539599999996</c:v>
                </c:pt>
                <c:pt idx="5469">
                  <c:v>54687.537680000001</c:v>
                </c:pt>
                <c:pt idx="5470">
                  <c:v>54697.53501</c:v>
                </c:pt>
                <c:pt idx="5471">
                  <c:v>54707.534769999998</c:v>
                </c:pt>
                <c:pt idx="5472">
                  <c:v>54717.532939999997</c:v>
                </c:pt>
                <c:pt idx="5473">
                  <c:v>54727.530959999996</c:v>
                </c:pt>
                <c:pt idx="5474">
                  <c:v>54736.530339999998</c:v>
                </c:pt>
                <c:pt idx="5475">
                  <c:v>54747.528599999998</c:v>
                </c:pt>
                <c:pt idx="5476">
                  <c:v>54757.526519999999</c:v>
                </c:pt>
                <c:pt idx="5477">
                  <c:v>54767.52594</c:v>
                </c:pt>
                <c:pt idx="5478">
                  <c:v>54777.523670000002</c:v>
                </c:pt>
                <c:pt idx="5479">
                  <c:v>54787.521659999999</c:v>
                </c:pt>
                <c:pt idx="5480">
                  <c:v>54798.520250000001</c:v>
                </c:pt>
                <c:pt idx="5481">
                  <c:v>54806.51685</c:v>
                </c:pt>
                <c:pt idx="5482">
                  <c:v>54816.515509999997</c:v>
                </c:pt>
                <c:pt idx="5483">
                  <c:v>54826.515950000001</c:v>
                </c:pt>
                <c:pt idx="5484">
                  <c:v>54836.513899999998</c:v>
                </c:pt>
                <c:pt idx="5485">
                  <c:v>54846.512750000002</c:v>
                </c:pt>
                <c:pt idx="5486">
                  <c:v>54858.508719999998</c:v>
                </c:pt>
                <c:pt idx="5487">
                  <c:v>54867.509140000002</c:v>
                </c:pt>
                <c:pt idx="5488">
                  <c:v>54877.507469999997</c:v>
                </c:pt>
                <c:pt idx="5489">
                  <c:v>54887.505859999997</c:v>
                </c:pt>
                <c:pt idx="5490">
                  <c:v>54897.50419</c:v>
                </c:pt>
                <c:pt idx="5491">
                  <c:v>54906.502950000002</c:v>
                </c:pt>
                <c:pt idx="5492">
                  <c:v>54916.498890000003</c:v>
                </c:pt>
                <c:pt idx="5493">
                  <c:v>54926.499109999997</c:v>
                </c:pt>
                <c:pt idx="5494">
                  <c:v>54937.498370000001</c:v>
                </c:pt>
                <c:pt idx="5495">
                  <c:v>54947.495900000002</c:v>
                </c:pt>
                <c:pt idx="5496">
                  <c:v>54957.493069999997</c:v>
                </c:pt>
                <c:pt idx="5497">
                  <c:v>54967.490299999998</c:v>
                </c:pt>
                <c:pt idx="5498">
                  <c:v>54977.489049999996</c:v>
                </c:pt>
                <c:pt idx="5499">
                  <c:v>54987.488870000001</c:v>
                </c:pt>
                <c:pt idx="5500">
                  <c:v>54997.487419999998</c:v>
                </c:pt>
                <c:pt idx="5501">
                  <c:v>55007.485959999998</c:v>
                </c:pt>
                <c:pt idx="5502">
                  <c:v>55017.483630000002</c:v>
                </c:pt>
                <c:pt idx="5503">
                  <c:v>55027.482940000002</c:v>
                </c:pt>
                <c:pt idx="5504">
                  <c:v>55037.481419999996</c:v>
                </c:pt>
                <c:pt idx="5505">
                  <c:v>55047.479050000002</c:v>
                </c:pt>
                <c:pt idx="5506">
                  <c:v>55056.478289999999</c:v>
                </c:pt>
                <c:pt idx="5507">
                  <c:v>55067.476620000001</c:v>
                </c:pt>
                <c:pt idx="5508">
                  <c:v>55076.474370000004</c:v>
                </c:pt>
                <c:pt idx="5509">
                  <c:v>55087.472139999998</c:v>
                </c:pt>
                <c:pt idx="5510">
                  <c:v>55097.469010000001</c:v>
                </c:pt>
                <c:pt idx="5511">
                  <c:v>55107.467729999997</c:v>
                </c:pt>
                <c:pt idx="5512">
                  <c:v>55117.467969999998</c:v>
                </c:pt>
                <c:pt idx="5513">
                  <c:v>55127.466240000002</c:v>
                </c:pt>
                <c:pt idx="5514">
                  <c:v>55137.46473</c:v>
                </c:pt>
                <c:pt idx="5515">
                  <c:v>55147.461080000001</c:v>
                </c:pt>
                <c:pt idx="5516">
                  <c:v>55157.46155</c:v>
                </c:pt>
                <c:pt idx="5517">
                  <c:v>55166.460579999999</c:v>
                </c:pt>
                <c:pt idx="5518">
                  <c:v>55177.462310000003</c:v>
                </c:pt>
                <c:pt idx="5519">
                  <c:v>55186.456709999999</c:v>
                </c:pt>
                <c:pt idx="5520">
                  <c:v>55196.45536</c:v>
                </c:pt>
                <c:pt idx="5521">
                  <c:v>55206.453800000003</c:v>
                </c:pt>
                <c:pt idx="5522">
                  <c:v>55216.451540000002</c:v>
                </c:pt>
                <c:pt idx="5523">
                  <c:v>55226.449139999997</c:v>
                </c:pt>
                <c:pt idx="5524">
                  <c:v>55236.44857</c:v>
                </c:pt>
                <c:pt idx="5525">
                  <c:v>55246.445180000002</c:v>
                </c:pt>
                <c:pt idx="5526">
                  <c:v>55256.44556</c:v>
                </c:pt>
                <c:pt idx="5527">
                  <c:v>55266.444000000003</c:v>
                </c:pt>
                <c:pt idx="5528">
                  <c:v>55276.442020000002</c:v>
                </c:pt>
                <c:pt idx="5529">
                  <c:v>55286.438620000001</c:v>
                </c:pt>
                <c:pt idx="5530">
                  <c:v>55297.438609999997</c:v>
                </c:pt>
                <c:pt idx="5531">
                  <c:v>55307.436849999998</c:v>
                </c:pt>
                <c:pt idx="5532">
                  <c:v>55317.43447</c:v>
                </c:pt>
                <c:pt idx="5533">
                  <c:v>55327.433369999999</c:v>
                </c:pt>
                <c:pt idx="5534">
                  <c:v>55337.431830000001</c:v>
                </c:pt>
                <c:pt idx="5535">
                  <c:v>55347.430330000003</c:v>
                </c:pt>
                <c:pt idx="5536">
                  <c:v>55357.42684</c:v>
                </c:pt>
                <c:pt idx="5537">
                  <c:v>55366.425539999997</c:v>
                </c:pt>
                <c:pt idx="5538">
                  <c:v>55377.425660000001</c:v>
                </c:pt>
                <c:pt idx="5539">
                  <c:v>55386.423640000001</c:v>
                </c:pt>
                <c:pt idx="5540">
                  <c:v>55396.420660000003</c:v>
                </c:pt>
                <c:pt idx="5541">
                  <c:v>55406.420769999997</c:v>
                </c:pt>
                <c:pt idx="5542">
                  <c:v>55416.417130000002</c:v>
                </c:pt>
                <c:pt idx="5543">
                  <c:v>55426.417690000002</c:v>
                </c:pt>
                <c:pt idx="5544">
                  <c:v>55436.415999999997</c:v>
                </c:pt>
                <c:pt idx="5545">
                  <c:v>55446.414299999997</c:v>
                </c:pt>
                <c:pt idx="5546">
                  <c:v>55456.412479999999</c:v>
                </c:pt>
                <c:pt idx="5547">
                  <c:v>55466.41128</c:v>
                </c:pt>
                <c:pt idx="5548">
                  <c:v>55477.409540000001</c:v>
                </c:pt>
                <c:pt idx="5549">
                  <c:v>55486.407800000001</c:v>
                </c:pt>
                <c:pt idx="5550">
                  <c:v>55497.405980000003</c:v>
                </c:pt>
                <c:pt idx="5551">
                  <c:v>55507.404459999998</c:v>
                </c:pt>
                <c:pt idx="5552">
                  <c:v>55517.403149999998</c:v>
                </c:pt>
                <c:pt idx="5553">
                  <c:v>55527.399449999997</c:v>
                </c:pt>
                <c:pt idx="5554">
                  <c:v>55537.399319999997</c:v>
                </c:pt>
                <c:pt idx="5555">
                  <c:v>55547.397669999998</c:v>
                </c:pt>
                <c:pt idx="5556">
                  <c:v>55558.39443</c:v>
                </c:pt>
                <c:pt idx="5557">
                  <c:v>55566.394350000002</c:v>
                </c:pt>
                <c:pt idx="5558">
                  <c:v>55576.39286</c:v>
                </c:pt>
                <c:pt idx="5559">
                  <c:v>55588.389340000002</c:v>
                </c:pt>
                <c:pt idx="5560">
                  <c:v>55597.389179999998</c:v>
                </c:pt>
                <c:pt idx="5561">
                  <c:v>55607.388290000003</c:v>
                </c:pt>
                <c:pt idx="5562">
                  <c:v>55618.38624</c:v>
                </c:pt>
                <c:pt idx="5563">
                  <c:v>55626.385040000001</c:v>
                </c:pt>
                <c:pt idx="5564">
                  <c:v>55636.383329999997</c:v>
                </c:pt>
                <c:pt idx="5565">
                  <c:v>55646.381820000002</c:v>
                </c:pt>
                <c:pt idx="5566">
                  <c:v>55656.380100000002</c:v>
                </c:pt>
                <c:pt idx="5567">
                  <c:v>55666.376479999999</c:v>
                </c:pt>
                <c:pt idx="5568">
                  <c:v>55677.377330000003</c:v>
                </c:pt>
                <c:pt idx="5569">
                  <c:v>55686.375619999999</c:v>
                </c:pt>
                <c:pt idx="5570">
                  <c:v>55697.373879999999</c:v>
                </c:pt>
                <c:pt idx="5571">
                  <c:v>55707.37242</c:v>
                </c:pt>
                <c:pt idx="5572">
                  <c:v>55717.368540000003</c:v>
                </c:pt>
                <c:pt idx="5573">
                  <c:v>55726.368580000002</c:v>
                </c:pt>
                <c:pt idx="5574">
                  <c:v>55737.367530000003</c:v>
                </c:pt>
                <c:pt idx="5575">
                  <c:v>55747.363559999998</c:v>
                </c:pt>
                <c:pt idx="5576">
                  <c:v>55757.363969999999</c:v>
                </c:pt>
                <c:pt idx="5577">
                  <c:v>55767.361920000003</c:v>
                </c:pt>
                <c:pt idx="5578">
                  <c:v>55777.360890000004</c:v>
                </c:pt>
                <c:pt idx="5579">
                  <c:v>55788.35817</c:v>
                </c:pt>
                <c:pt idx="5580">
                  <c:v>55797.357450000003</c:v>
                </c:pt>
                <c:pt idx="5581">
                  <c:v>55806.356350000002</c:v>
                </c:pt>
                <c:pt idx="5582">
                  <c:v>55817.35327</c:v>
                </c:pt>
                <c:pt idx="5583">
                  <c:v>55827.35239</c:v>
                </c:pt>
                <c:pt idx="5584">
                  <c:v>55836.350879999998</c:v>
                </c:pt>
                <c:pt idx="5585">
                  <c:v>55846.348389999999</c:v>
                </c:pt>
                <c:pt idx="5586">
                  <c:v>55856.34534</c:v>
                </c:pt>
                <c:pt idx="5587">
                  <c:v>55866.34461</c:v>
                </c:pt>
                <c:pt idx="5588">
                  <c:v>55876.343339999999</c:v>
                </c:pt>
                <c:pt idx="5589">
                  <c:v>55886.340799999998</c:v>
                </c:pt>
                <c:pt idx="5590">
                  <c:v>55896.341209999999</c:v>
                </c:pt>
                <c:pt idx="5591">
                  <c:v>55906.339229999998</c:v>
                </c:pt>
                <c:pt idx="5592">
                  <c:v>55916.337549999997</c:v>
                </c:pt>
                <c:pt idx="5593">
                  <c:v>55926.336190000002</c:v>
                </c:pt>
                <c:pt idx="5594">
                  <c:v>55936.334699999999</c:v>
                </c:pt>
                <c:pt idx="5595">
                  <c:v>55946.33281</c:v>
                </c:pt>
                <c:pt idx="5596">
                  <c:v>55956.331389999999</c:v>
                </c:pt>
                <c:pt idx="5597">
                  <c:v>55966.328029999997</c:v>
                </c:pt>
                <c:pt idx="5598">
                  <c:v>55976.328029999997</c:v>
                </c:pt>
                <c:pt idx="5599">
                  <c:v>55986.325250000002</c:v>
                </c:pt>
                <c:pt idx="5600">
                  <c:v>55997.324059999999</c:v>
                </c:pt>
                <c:pt idx="5601">
                  <c:v>56007.322249999997</c:v>
                </c:pt>
                <c:pt idx="5602">
                  <c:v>56016.321259999997</c:v>
                </c:pt>
                <c:pt idx="5603">
                  <c:v>56026.319629999998</c:v>
                </c:pt>
                <c:pt idx="5604">
                  <c:v>56036.316579999999</c:v>
                </c:pt>
                <c:pt idx="5605">
                  <c:v>56046.316480000001</c:v>
                </c:pt>
                <c:pt idx="5606">
                  <c:v>56057.314980000003</c:v>
                </c:pt>
                <c:pt idx="5607">
                  <c:v>56067.313240000003</c:v>
                </c:pt>
                <c:pt idx="5608">
                  <c:v>56077.311139999998</c:v>
                </c:pt>
                <c:pt idx="5609">
                  <c:v>56087.307829999998</c:v>
                </c:pt>
                <c:pt idx="5610">
                  <c:v>56097.308319999996</c:v>
                </c:pt>
                <c:pt idx="5611">
                  <c:v>56106.30674</c:v>
                </c:pt>
                <c:pt idx="5612">
                  <c:v>56117.30502</c:v>
                </c:pt>
                <c:pt idx="5613">
                  <c:v>56126.303699999997</c:v>
                </c:pt>
                <c:pt idx="5614">
                  <c:v>56136.301240000001</c:v>
                </c:pt>
                <c:pt idx="5615">
                  <c:v>56146.298410000003</c:v>
                </c:pt>
                <c:pt idx="5616">
                  <c:v>56156.297809999996</c:v>
                </c:pt>
                <c:pt idx="5617">
                  <c:v>56166.295080000004</c:v>
                </c:pt>
                <c:pt idx="5618">
                  <c:v>56176.29509</c:v>
                </c:pt>
                <c:pt idx="5619">
                  <c:v>56186.293380000003</c:v>
                </c:pt>
                <c:pt idx="5620">
                  <c:v>56196.292260000002</c:v>
                </c:pt>
                <c:pt idx="5621">
                  <c:v>56206.288769999999</c:v>
                </c:pt>
                <c:pt idx="5622">
                  <c:v>56218.287349999999</c:v>
                </c:pt>
                <c:pt idx="5623">
                  <c:v>56228.286549999997</c:v>
                </c:pt>
                <c:pt idx="5624">
                  <c:v>56236.285510000002</c:v>
                </c:pt>
                <c:pt idx="5625">
                  <c:v>56246.283360000001</c:v>
                </c:pt>
                <c:pt idx="5626">
                  <c:v>56256.281990000003</c:v>
                </c:pt>
                <c:pt idx="5627">
                  <c:v>56266.279439999998</c:v>
                </c:pt>
                <c:pt idx="5628">
                  <c:v>56276.278180000001</c:v>
                </c:pt>
                <c:pt idx="5629">
                  <c:v>56286.276819999999</c:v>
                </c:pt>
                <c:pt idx="5630">
                  <c:v>56297.275300000001</c:v>
                </c:pt>
                <c:pt idx="5631">
                  <c:v>56306.274120000002</c:v>
                </c:pt>
                <c:pt idx="5632">
                  <c:v>56317.272400000002</c:v>
                </c:pt>
                <c:pt idx="5633">
                  <c:v>56326.270909999999</c:v>
                </c:pt>
                <c:pt idx="5634">
                  <c:v>56337.269099999998</c:v>
                </c:pt>
                <c:pt idx="5635">
                  <c:v>56347.265379999997</c:v>
                </c:pt>
                <c:pt idx="5636">
                  <c:v>56357.265679999997</c:v>
                </c:pt>
                <c:pt idx="5637">
                  <c:v>56366.264300000003</c:v>
                </c:pt>
                <c:pt idx="5638">
                  <c:v>56376.262649999997</c:v>
                </c:pt>
                <c:pt idx="5639">
                  <c:v>56386.261189999997</c:v>
                </c:pt>
                <c:pt idx="5640">
                  <c:v>56396.259400000003</c:v>
                </c:pt>
                <c:pt idx="5641">
                  <c:v>56406.258130000002</c:v>
                </c:pt>
                <c:pt idx="5642">
                  <c:v>56416.254509999999</c:v>
                </c:pt>
                <c:pt idx="5643">
                  <c:v>56427.254370000002</c:v>
                </c:pt>
                <c:pt idx="5644">
                  <c:v>56437.252529999998</c:v>
                </c:pt>
                <c:pt idx="5645">
                  <c:v>56447.250540000001</c:v>
                </c:pt>
                <c:pt idx="5646">
                  <c:v>56457.247389999997</c:v>
                </c:pt>
                <c:pt idx="5647">
                  <c:v>56467.245699999999</c:v>
                </c:pt>
                <c:pt idx="5648">
                  <c:v>56477.245300000002</c:v>
                </c:pt>
                <c:pt idx="5649">
                  <c:v>56487.24409</c:v>
                </c:pt>
                <c:pt idx="5650">
                  <c:v>56497.242449999998</c:v>
                </c:pt>
                <c:pt idx="5651">
                  <c:v>56507.240980000002</c:v>
                </c:pt>
                <c:pt idx="5652">
                  <c:v>56517.238069999999</c:v>
                </c:pt>
                <c:pt idx="5653">
                  <c:v>56527.238109999998</c:v>
                </c:pt>
                <c:pt idx="5654">
                  <c:v>56536.23661</c:v>
                </c:pt>
                <c:pt idx="5655">
                  <c:v>56547.234429999997</c:v>
                </c:pt>
                <c:pt idx="5656">
                  <c:v>56557.232040000003</c:v>
                </c:pt>
                <c:pt idx="5657">
                  <c:v>56567.231930000002</c:v>
                </c:pt>
                <c:pt idx="5658">
                  <c:v>56577.22898</c:v>
                </c:pt>
                <c:pt idx="5659">
                  <c:v>56587.227989999999</c:v>
                </c:pt>
                <c:pt idx="5660">
                  <c:v>56597.224620000001</c:v>
                </c:pt>
                <c:pt idx="5661">
                  <c:v>56607.24222</c:v>
                </c:pt>
                <c:pt idx="5662">
                  <c:v>56616.223980000002</c:v>
                </c:pt>
                <c:pt idx="5663">
                  <c:v>56626.22234</c:v>
                </c:pt>
                <c:pt idx="5664">
                  <c:v>56637.220600000001</c:v>
                </c:pt>
                <c:pt idx="5665">
                  <c:v>56646.219749999997</c:v>
                </c:pt>
                <c:pt idx="5666">
                  <c:v>56656.215219999998</c:v>
                </c:pt>
                <c:pt idx="5667">
                  <c:v>56666.216079999998</c:v>
                </c:pt>
                <c:pt idx="5668">
                  <c:v>56676.211759999998</c:v>
                </c:pt>
                <c:pt idx="5669">
                  <c:v>56686.212520000001</c:v>
                </c:pt>
                <c:pt idx="5670">
                  <c:v>56697.210950000001</c:v>
                </c:pt>
                <c:pt idx="5671">
                  <c:v>56707.209080000001</c:v>
                </c:pt>
                <c:pt idx="5672">
                  <c:v>56716.207349999997</c:v>
                </c:pt>
                <c:pt idx="5673">
                  <c:v>56726.206169999998</c:v>
                </c:pt>
                <c:pt idx="5674">
                  <c:v>56737.204010000001</c:v>
                </c:pt>
                <c:pt idx="5675">
                  <c:v>56746.200449999997</c:v>
                </c:pt>
                <c:pt idx="5676">
                  <c:v>56756.200550000001</c:v>
                </c:pt>
                <c:pt idx="5677">
                  <c:v>56766.197079999998</c:v>
                </c:pt>
                <c:pt idx="5678">
                  <c:v>56777.195310000003</c:v>
                </c:pt>
                <c:pt idx="5679">
                  <c:v>56787.194580000003</c:v>
                </c:pt>
                <c:pt idx="5680">
                  <c:v>56797.192040000002</c:v>
                </c:pt>
                <c:pt idx="5681">
                  <c:v>56807.192219999997</c:v>
                </c:pt>
                <c:pt idx="5682">
                  <c:v>56817.190620000001</c:v>
                </c:pt>
                <c:pt idx="5683">
                  <c:v>56827.18866</c:v>
                </c:pt>
                <c:pt idx="5684">
                  <c:v>56837.188069999997</c:v>
                </c:pt>
                <c:pt idx="5685">
                  <c:v>56846.186110000002</c:v>
                </c:pt>
                <c:pt idx="5686">
                  <c:v>56856.182430000001</c:v>
                </c:pt>
                <c:pt idx="5687">
                  <c:v>56866.180760000003</c:v>
                </c:pt>
                <c:pt idx="5688">
                  <c:v>56876.17929</c:v>
                </c:pt>
                <c:pt idx="5689">
                  <c:v>56886.179649999998</c:v>
                </c:pt>
                <c:pt idx="5690">
                  <c:v>56897.177430000003</c:v>
                </c:pt>
                <c:pt idx="5691">
                  <c:v>56907.173909999998</c:v>
                </c:pt>
                <c:pt idx="5692">
                  <c:v>56917.172059999997</c:v>
                </c:pt>
                <c:pt idx="5693">
                  <c:v>56927.17194</c:v>
                </c:pt>
                <c:pt idx="5694">
                  <c:v>56937.171159999998</c:v>
                </c:pt>
                <c:pt idx="5695">
                  <c:v>56947.16951</c:v>
                </c:pt>
                <c:pt idx="5696">
                  <c:v>56957.167939999999</c:v>
                </c:pt>
                <c:pt idx="5697">
                  <c:v>56967.164149999997</c:v>
                </c:pt>
                <c:pt idx="5698">
                  <c:v>56977.164929999999</c:v>
                </c:pt>
                <c:pt idx="5699">
                  <c:v>56987.161480000002</c:v>
                </c:pt>
                <c:pt idx="5700">
                  <c:v>56997.161310000003</c:v>
                </c:pt>
                <c:pt idx="5701">
                  <c:v>57006.15986</c:v>
                </c:pt>
                <c:pt idx="5702">
                  <c:v>57016.157980000004</c:v>
                </c:pt>
                <c:pt idx="5703">
                  <c:v>57026.155220000001</c:v>
                </c:pt>
                <c:pt idx="5704">
                  <c:v>57037.155220000001</c:v>
                </c:pt>
                <c:pt idx="5705">
                  <c:v>57048.152370000003</c:v>
                </c:pt>
                <c:pt idx="5706">
                  <c:v>57056.152179999997</c:v>
                </c:pt>
                <c:pt idx="5707">
                  <c:v>57068.147929999999</c:v>
                </c:pt>
                <c:pt idx="5708">
                  <c:v>57076.148410000002</c:v>
                </c:pt>
                <c:pt idx="5709">
                  <c:v>57086.146789999999</c:v>
                </c:pt>
                <c:pt idx="5710">
                  <c:v>57096.14546</c:v>
                </c:pt>
                <c:pt idx="5711">
                  <c:v>57106.148679999998</c:v>
                </c:pt>
                <c:pt idx="5712">
                  <c:v>57117.14155</c:v>
                </c:pt>
                <c:pt idx="5713">
                  <c:v>57127.139860000003</c:v>
                </c:pt>
                <c:pt idx="5714">
                  <c:v>57137.137790000001</c:v>
                </c:pt>
                <c:pt idx="5715">
                  <c:v>57147.136859999999</c:v>
                </c:pt>
                <c:pt idx="5716">
                  <c:v>57158.13523</c:v>
                </c:pt>
                <c:pt idx="5717">
                  <c:v>57167.133119999999</c:v>
                </c:pt>
                <c:pt idx="5718">
                  <c:v>57177.131600000001</c:v>
                </c:pt>
                <c:pt idx="5719">
                  <c:v>57187.130559999998</c:v>
                </c:pt>
                <c:pt idx="5720">
                  <c:v>57197.127780000003</c:v>
                </c:pt>
                <c:pt idx="5721">
                  <c:v>57206.126980000001</c:v>
                </c:pt>
                <c:pt idx="5722">
                  <c:v>57216.125079999998</c:v>
                </c:pt>
                <c:pt idx="5723">
                  <c:v>57226.124230000001</c:v>
                </c:pt>
                <c:pt idx="5724">
                  <c:v>57236.122450000003</c:v>
                </c:pt>
                <c:pt idx="5725">
                  <c:v>57246.121249999997</c:v>
                </c:pt>
                <c:pt idx="5726">
                  <c:v>57256.119050000001</c:v>
                </c:pt>
                <c:pt idx="5727">
                  <c:v>57267.11679</c:v>
                </c:pt>
                <c:pt idx="5728">
                  <c:v>57276.115919999997</c:v>
                </c:pt>
                <c:pt idx="5729">
                  <c:v>57287.111969999998</c:v>
                </c:pt>
                <c:pt idx="5730">
                  <c:v>57296.110589999997</c:v>
                </c:pt>
                <c:pt idx="5731">
                  <c:v>57306.110910000003</c:v>
                </c:pt>
                <c:pt idx="5732">
                  <c:v>57316.109360000002</c:v>
                </c:pt>
                <c:pt idx="5733">
                  <c:v>57326.107109999997</c:v>
                </c:pt>
                <c:pt idx="5734">
                  <c:v>57336.106240000001</c:v>
                </c:pt>
                <c:pt idx="5735">
                  <c:v>57346.102500000001</c:v>
                </c:pt>
                <c:pt idx="5736">
                  <c:v>57356.102050000001</c:v>
                </c:pt>
                <c:pt idx="5737">
                  <c:v>57367.100359999997</c:v>
                </c:pt>
                <c:pt idx="5738">
                  <c:v>57376.099649999996</c:v>
                </c:pt>
                <c:pt idx="5739">
                  <c:v>57387.097300000001</c:v>
                </c:pt>
                <c:pt idx="5740">
                  <c:v>57397.095459999997</c:v>
                </c:pt>
                <c:pt idx="5741">
                  <c:v>57407.094369999999</c:v>
                </c:pt>
                <c:pt idx="5742">
                  <c:v>57416.092989999997</c:v>
                </c:pt>
                <c:pt idx="5743">
                  <c:v>57426.090759999999</c:v>
                </c:pt>
                <c:pt idx="5744">
                  <c:v>57436.08913</c:v>
                </c:pt>
                <c:pt idx="5745">
                  <c:v>57446.088100000001</c:v>
                </c:pt>
                <c:pt idx="5746">
                  <c:v>57457.086300000003</c:v>
                </c:pt>
                <c:pt idx="5747">
                  <c:v>57467.08509</c:v>
                </c:pt>
                <c:pt idx="5748">
                  <c:v>57478.082670000003</c:v>
                </c:pt>
                <c:pt idx="5749">
                  <c:v>57487.081749999998</c:v>
                </c:pt>
                <c:pt idx="5750">
                  <c:v>57496.078170000001</c:v>
                </c:pt>
                <c:pt idx="5751">
                  <c:v>57507.077550000002</c:v>
                </c:pt>
                <c:pt idx="5752">
                  <c:v>57517.077149999997</c:v>
                </c:pt>
                <c:pt idx="5753">
                  <c:v>57528.074549999998</c:v>
                </c:pt>
                <c:pt idx="5754">
                  <c:v>57536.073600000003</c:v>
                </c:pt>
                <c:pt idx="5755">
                  <c:v>57546.072039999999</c:v>
                </c:pt>
                <c:pt idx="5756">
                  <c:v>57556.070390000001</c:v>
                </c:pt>
                <c:pt idx="5757">
                  <c:v>57566.069020000003</c:v>
                </c:pt>
                <c:pt idx="5758">
                  <c:v>57577.067439999999</c:v>
                </c:pt>
                <c:pt idx="5759">
                  <c:v>57586.065869999999</c:v>
                </c:pt>
                <c:pt idx="5760">
                  <c:v>57597.064200000001</c:v>
                </c:pt>
                <c:pt idx="5761">
                  <c:v>57606.061690000002</c:v>
                </c:pt>
                <c:pt idx="5762">
                  <c:v>57616.059300000001</c:v>
                </c:pt>
                <c:pt idx="5763">
                  <c:v>57626.05932</c:v>
                </c:pt>
                <c:pt idx="5764">
                  <c:v>57636.057070000003</c:v>
                </c:pt>
                <c:pt idx="5765">
                  <c:v>57646.05358</c:v>
                </c:pt>
                <c:pt idx="5766">
                  <c:v>57656.053509999998</c:v>
                </c:pt>
                <c:pt idx="5767">
                  <c:v>57666.05186</c:v>
                </c:pt>
                <c:pt idx="5768">
                  <c:v>57676.049890000002</c:v>
                </c:pt>
                <c:pt idx="5769">
                  <c:v>57687.048170000002</c:v>
                </c:pt>
                <c:pt idx="5770">
                  <c:v>57696.046340000001</c:v>
                </c:pt>
                <c:pt idx="5771">
                  <c:v>57706.043449999997</c:v>
                </c:pt>
                <c:pt idx="5772">
                  <c:v>57716.048600000002</c:v>
                </c:pt>
                <c:pt idx="5773">
                  <c:v>57727.04305</c:v>
                </c:pt>
                <c:pt idx="5774">
                  <c:v>57737.040569999997</c:v>
                </c:pt>
                <c:pt idx="5775">
                  <c:v>57747.038229999998</c:v>
                </c:pt>
                <c:pt idx="5776">
                  <c:v>57757.036829999997</c:v>
                </c:pt>
                <c:pt idx="5777">
                  <c:v>57767.035479999999</c:v>
                </c:pt>
                <c:pt idx="5778">
                  <c:v>57777.034330000002</c:v>
                </c:pt>
                <c:pt idx="5779">
                  <c:v>57787.032520000001</c:v>
                </c:pt>
                <c:pt idx="5780">
                  <c:v>57797.03082</c:v>
                </c:pt>
                <c:pt idx="5781">
                  <c:v>57807.028859999999</c:v>
                </c:pt>
                <c:pt idx="5782">
                  <c:v>57817.026960000003</c:v>
                </c:pt>
                <c:pt idx="5783">
                  <c:v>57827.023659999999</c:v>
                </c:pt>
                <c:pt idx="5784">
                  <c:v>57837.02375</c:v>
                </c:pt>
                <c:pt idx="5785">
                  <c:v>57847.021119999998</c:v>
                </c:pt>
                <c:pt idx="5786">
                  <c:v>57857.021240000002</c:v>
                </c:pt>
                <c:pt idx="5787">
                  <c:v>57866.019789999998</c:v>
                </c:pt>
                <c:pt idx="5788">
                  <c:v>57876.017229999998</c:v>
                </c:pt>
                <c:pt idx="5789">
                  <c:v>57886.016389999997</c:v>
                </c:pt>
                <c:pt idx="5790">
                  <c:v>57897.014840000003</c:v>
                </c:pt>
                <c:pt idx="5791">
                  <c:v>57906.012029999998</c:v>
                </c:pt>
                <c:pt idx="5792">
                  <c:v>57917.011209999997</c:v>
                </c:pt>
                <c:pt idx="5793">
                  <c:v>57927.009539999999</c:v>
                </c:pt>
                <c:pt idx="5794">
                  <c:v>57937.008260000002</c:v>
                </c:pt>
                <c:pt idx="5795">
                  <c:v>57947.004860000001</c:v>
                </c:pt>
                <c:pt idx="5796">
                  <c:v>57957.004800000002</c:v>
                </c:pt>
                <c:pt idx="5797">
                  <c:v>57967.003299999997</c:v>
                </c:pt>
                <c:pt idx="5798">
                  <c:v>57976.999589999999</c:v>
                </c:pt>
                <c:pt idx="5799">
                  <c:v>57987.000500000002</c:v>
                </c:pt>
                <c:pt idx="5800">
                  <c:v>57997.996379999997</c:v>
                </c:pt>
                <c:pt idx="5801">
                  <c:v>58005.996570000003</c:v>
                </c:pt>
                <c:pt idx="5802">
                  <c:v>58016.993090000004</c:v>
                </c:pt>
                <c:pt idx="5803">
                  <c:v>58026.993040000001</c:v>
                </c:pt>
                <c:pt idx="5804">
                  <c:v>58036.991379999999</c:v>
                </c:pt>
                <c:pt idx="5805">
                  <c:v>58046.989049999996</c:v>
                </c:pt>
                <c:pt idx="5806">
                  <c:v>58056.986210000003</c:v>
                </c:pt>
                <c:pt idx="5807">
                  <c:v>58066.986700000001</c:v>
                </c:pt>
                <c:pt idx="5808">
                  <c:v>58076.984230000002</c:v>
                </c:pt>
                <c:pt idx="5809">
                  <c:v>58086.983260000001</c:v>
                </c:pt>
                <c:pt idx="5810">
                  <c:v>58096.981679999997</c:v>
                </c:pt>
                <c:pt idx="5811">
                  <c:v>58105.979570000003</c:v>
                </c:pt>
                <c:pt idx="5812">
                  <c:v>58117.977980000003</c:v>
                </c:pt>
                <c:pt idx="5813">
                  <c:v>58125.975400000003</c:v>
                </c:pt>
                <c:pt idx="5814">
                  <c:v>58135.975639999997</c:v>
                </c:pt>
                <c:pt idx="5815">
                  <c:v>58145.973839999999</c:v>
                </c:pt>
                <c:pt idx="5816">
                  <c:v>58155.970419999998</c:v>
                </c:pt>
                <c:pt idx="5817">
                  <c:v>58165.970609999997</c:v>
                </c:pt>
                <c:pt idx="5818">
                  <c:v>58175.967239999998</c:v>
                </c:pt>
                <c:pt idx="5819">
                  <c:v>58185.967230000002</c:v>
                </c:pt>
                <c:pt idx="5820">
                  <c:v>58195.965730000004</c:v>
                </c:pt>
                <c:pt idx="5821">
                  <c:v>58205.964079999998</c:v>
                </c:pt>
                <c:pt idx="5822">
                  <c:v>58215.962679999997</c:v>
                </c:pt>
                <c:pt idx="5823">
                  <c:v>58226.960440000003</c:v>
                </c:pt>
                <c:pt idx="5824">
                  <c:v>58236.95897</c:v>
                </c:pt>
                <c:pt idx="5825">
                  <c:v>58246.955549999999</c:v>
                </c:pt>
                <c:pt idx="5826">
                  <c:v>58256.95594</c:v>
                </c:pt>
                <c:pt idx="5827">
                  <c:v>58266.954210000004</c:v>
                </c:pt>
                <c:pt idx="5828">
                  <c:v>58276.951849999998</c:v>
                </c:pt>
                <c:pt idx="5829">
                  <c:v>58286.950620000003</c:v>
                </c:pt>
                <c:pt idx="5830">
                  <c:v>58296.94958</c:v>
                </c:pt>
                <c:pt idx="5831">
                  <c:v>58306.951560000001</c:v>
                </c:pt>
                <c:pt idx="5832">
                  <c:v>58318.945540000001</c:v>
                </c:pt>
                <c:pt idx="5833">
                  <c:v>58328.943780000001</c:v>
                </c:pt>
                <c:pt idx="5834">
                  <c:v>58336.94283</c:v>
                </c:pt>
                <c:pt idx="5835">
                  <c:v>58346.940450000002</c:v>
                </c:pt>
                <c:pt idx="5836">
                  <c:v>58356.939380000003</c:v>
                </c:pt>
                <c:pt idx="5837">
                  <c:v>58366.937769999997</c:v>
                </c:pt>
                <c:pt idx="5838">
                  <c:v>58376.93449</c:v>
                </c:pt>
                <c:pt idx="5839">
                  <c:v>58386.938399999999</c:v>
                </c:pt>
                <c:pt idx="5840">
                  <c:v>58396.933100000002</c:v>
                </c:pt>
                <c:pt idx="5841">
                  <c:v>58406.931830000001</c:v>
                </c:pt>
                <c:pt idx="5842">
                  <c:v>58416.930160000004</c:v>
                </c:pt>
                <c:pt idx="5843">
                  <c:v>58428.927790000002</c:v>
                </c:pt>
                <c:pt idx="5844">
                  <c:v>58438.92641</c:v>
                </c:pt>
                <c:pt idx="5845">
                  <c:v>58446.925719999999</c:v>
                </c:pt>
                <c:pt idx="5846">
                  <c:v>58456.922700000003</c:v>
                </c:pt>
                <c:pt idx="5847">
                  <c:v>58466.921799999996</c:v>
                </c:pt>
                <c:pt idx="5848">
                  <c:v>58476.920189999997</c:v>
                </c:pt>
                <c:pt idx="5849">
                  <c:v>58486.918080000003</c:v>
                </c:pt>
                <c:pt idx="5850">
                  <c:v>58496.916539999998</c:v>
                </c:pt>
                <c:pt idx="5851">
                  <c:v>58506.913209999999</c:v>
                </c:pt>
                <c:pt idx="5852">
                  <c:v>58516.913370000002</c:v>
                </c:pt>
                <c:pt idx="5853">
                  <c:v>58527.912049999999</c:v>
                </c:pt>
                <c:pt idx="5854">
                  <c:v>58537.909939999998</c:v>
                </c:pt>
                <c:pt idx="5855">
                  <c:v>58546.908629999998</c:v>
                </c:pt>
                <c:pt idx="5856">
                  <c:v>58556.907030000002</c:v>
                </c:pt>
                <c:pt idx="5857">
                  <c:v>58566.903350000001</c:v>
                </c:pt>
                <c:pt idx="5858">
                  <c:v>58576.903729999998</c:v>
                </c:pt>
                <c:pt idx="5859">
                  <c:v>58586.901969999999</c:v>
                </c:pt>
                <c:pt idx="5860">
                  <c:v>58596.899729999997</c:v>
                </c:pt>
                <c:pt idx="5861">
                  <c:v>58606.897530000002</c:v>
                </c:pt>
                <c:pt idx="5862">
                  <c:v>58616.897230000002</c:v>
                </c:pt>
                <c:pt idx="5863">
                  <c:v>58626.894869999996</c:v>
                </c:pt>
                <c:pt idx="5864">
                  <c:v>58638.893609999999</c:v>
                </c:pt>
                <c:pt idx="5865">
                  <c:v>58646.892570000004</c:v>
                </c:pt>
                <c:pt idx="5866">
                  <c:v>58657.889569999999</c:v>
                </c:pt>
                <c:pt idx="5867">
                  <c:v>58667.886930000001</c:v>
                </c:pt>
                <c:pt idx="5868">
                  <c:v>58677.887170000002</c:v>
                </c:pt>
                <c:pt idx="5869">
                  <c:v>58688.885889999998</c:v>
                </c:pt>
                <c:pt idx="5870">
                  <c:v>58696.8822</c:v>
                </c:pt>
                <c:pt idx="5871">
                  <c:v>58706.882969999999</c:v>
                </c:pt>
                <c:pt idx="5872">
                  <c:v>58716.88089</c:v>
                </c:pt>
                <c:pt idx="5873">
                  <c:v>58726.878729999997</c:v>
                </c:pt>
                <c:pt idx="5874">
                  <c:v>58737.876660000002</c:v>
                </c:pt>
                <c:pt idx="5875">
                  <c:v>58746.875760000003</c:v>
                </c:pt>
                <c:pt idx="5876">
                  <c:v>58758.873240000001</c:v>
                </c:pt>
                <c:pt idx="5877">
                  <c:v>58766.872589999999</c:v>
                </c:pt>
                <c:pt idx="5878">
                  <c:v>58776.87098</c:v>
                </c:pt>
                <c:pt idx="5879">
                  <c:v>58786.868649999997</c:v>
                </c:pt>
                <c:pt idx="5880">
                  <c:v>58796.867680000003</c:v>
                </c:pt>
                <c:pt idx="5881">
                  <c:v>58806.864139999998</c:v>
                </c:pt>
                <c:pt idx="5882">
                  <c:v>58816.863299999997</c:v>
                </c:pt>
                <c:pt idx="5883">
                  <c:v>58826.862659999999</c:v>
                </c:pt>
                <c:pt idx="5884">
                  <c:v>58836.861380000002</c:v>
                </c:pt>
                <c:pt idx="5885">
                  <c:v>58846.859799999998</c:v>
                </c:pt>
                <c:pt idx="5886">
                  <c:v>58856.857490000002</c:v>
                </c:pt>
                <c:pt idx="5887">
                  <c:v>58867.85626</c:v>
                </c:pt>
                <c:pt idx="5888">
                  <c:v>58877.852500000001</c:v>
                </c:pt>
                <c:pt idx="5889">
                  <c:v>58887.851049999997</c:v>
                </c:pt>
                <c:pt idx="5890">
                  <c:v>58896.851490000001</c:v>
                </c:pt>
                <c:pt idx="5891">
                  <c:v>58906.848689999999</c:v>
                </c:pt>
                <c:pt idx="5892">
                  <c:v>58916.848290000002</c:v>
                </c:pt>
                <c:pt idx="5893">
                  <c:v>58926.846259999998</c:v>
                </c:pt>
                <c:pt idx="5894">
                  <c:v>58936.844219999999</c:v>
                </c:pt>
                <c:pt idx="5895">
                  <c:v>58947.84274</c:v>
                </c:pt>
                <c:pt idx="5896">
                  <c:v>58957.841500000002</c:v>
                </c:pt>
                <c:pt idx="5897">
                  <c:v>58966.839809999998</c:v>
                </c:pt>
                <c:pt idx="5898">
                  <c:v>58976.837899999999</c:v>
                </c:pt>
                <c:pt idx="5899">
                  <c:v>58986.836810000001</c:v>
                </c:pt>
                <c:pt idx="5900">
                  <c:v>58996.834439999999</c:v>
                </c:pt>
                <c:pt idx="5901">
                  <c:v>59006.833469999998</c:v>
                </c:pt>
                <c:pt idx="5902">
                  <c:v>59016.831599999998</c:v>
                </c:pt>
                <c:pt idx="5903">
                  <c:v>59026.830070000004</c:v>
                </c:pt>
                <c:pt idx="5904">
                  <c:v>59036.828659999999</c:v>
                </c:pt>
                <c:pt idx="5905">
                  <c:v>59046.827140000001</c:v>
                </c:pt>
                <c:pt idx="5906">
                  <c:v>59057.825570000001</c:v>
                </c:pt>
                <c:pt idx="5907">
                  <c:v>59066.823920000003</c:v>
                </c:pt>
                <c:pt idx="5908">
                  <c:v>59077.821880000003</c:v>
                </c:pt>
                <c:pt idx="5909">
                  <c:v>59087.820299999999</c:v>
                </c:pt>
                <c:pt idx="5910">
                  <c:v>59097.818760000002</c:v>
                </c:pt>
                <c:pt idx="5911">
                  <c:v>59107.817000000003</c:v>
                </c:pt>
                <c:pt idx="5912">
                  <c:v>59117.813390000003</c:v>
                </c:pt>
                <c:pt idx="5913">
                  <c:v>59127.811849999998</c:v>
                </c:pt>
                <c:pt idx="5914">
                  <c:v>59137.810340000004</c:v>
                </c:pt>
                <c:pt idx="5915">
                  <c:v>59147.810980000002</c:v>
                </c:pt>
                <c:pt idx="5916">
                  <c:v>59156.809020000001</c:v>
                </c:pt>
                <c:pt idx="5917">
                  <c:v>59168.806400000001</c:v>
                </c:pt>
                <c:pt idx="5918">
                  <c:v>59176.805789999999</c:v>
                </c:pt>
                <c:pt idx="5919">
                  <c:v>59186.80212</c:v>
                </c:pt>
                <c:pt idx="5920">
                  <c:v>59196.802009999999</c:v>
                </c:pt>
                <c:pt idx="5921">
                  <c:v>59206.800640000001</c:v>
                </c:pt>
                <c:pt idx="5922">
                  <c:v>59216.799059999998</c:v>
                </c:pt>
                <c:pt idx="5923">
                  <c:v>59226.797480000001</c:v>
                </c:pt>
                <c:pt idx="5924">
                  <c:v>59237.795030000001</c:v>
                </c:pt>
                <c:pt idx="5925">
                  <c:v>59247.794150000002</c:v>
                </c:pt>
                <c:pt idx="5926">
                  <c:v>59256.791010000001</c:v>
                </c:pt>
                <c:pt idx="5927">
                  <c:v>59266.794320000001</c:v>
                </c:pt>
                <c:pt idx="5928">
                  <c:v>59278.787300000004</c:v>
                </c:pt>
                <c:pt idx="5929">
                  <c:v>59287.787270000001</c:v>
                </c:pt>
                <c:pt idx="5930">
                  <c:v>59297.786059999999</c:v>
                </c:pt>
                <c:pt idx="5931">
                  <c:v>59307.782529999997</c:v>
                </c:pt>
                <c:pt idx="5932">
                  <c:v>59317.783510000001</c:v>
                </c:pt>
                <c:pt idx="5933">
                  <c:v>59327.78155</c:v>
                </c:pt>
                <c:pt idx="5934">
                  <c:v>59337.778469999997</c:v>
                </c:pt>
                <c:pt idx="5935">
                  <c:v>59347.777880000001</c:v>
                </c:pt>
                <c:pt idx="5936">
                  <c:v>59357.776709999998</c:v>
                </c:pt>
                <c:pt idx="5937">
                  <c:v>59368.775410000002</c:v>
                </c:pt>
                <c:pt idx="5938">
                  <c:v>59377.773439999997</c:v>
                </c:pt>
                <c:pt idx="5939">
                  <c:v>59386.772109999998</c:v>
                </c:pt>
                <c:pt idx="5940">
                  <c:v>59397.770559999997</c:v>
                </c:pt>
                <c:pt idx="5941">
                  <c:v>59407.768129999997</c:v>
                </c:pt>
                <c:pt idx="5942">
                  <c:v>59417.764719999999</c:v>
                </c:pt>
                <c:pt idx="5943">
                  <c:v>59427.765319999999</c:v>
                </c:pt>
                <c:pt idx="5944">
                  <c:v>59437.763149999999</c:v>
                </c:pt>
                <c:pt idx="5945">
                  <c:v>59447.762150000002</c:v>
                </c:pt>
                <c:pt idx="5946">
                  <c:v>59458.770969999998</c:v>
                </c:pt>
                <c:pt idx="5947">
                  <c:v>59467.758739999997</c:v>
                </c:pt>
                <c:pt idx="5948">
                  <c:v>59477.756699999998</c:v>
                </c:pt>
                <c:pt idx="5949">
                  <c:v>59487.755729999997</c:v>
                </c:pt>
                <c:pt idx="5950">
                  <c:v>59497.75144</c:v>
                </c:pt>
                <c:pt idx="5951">
                  <c:v>59507.751329999999</c:v>
                </c:pt>
                <c:pt idx="5952">
                  <c:v>59517.749329999999</c:v>
                </c:pt>
                <c:pt idx="5953">
                  <c:v>59527.748870000003</c:v>
                </c:pt>
                <c:pt idx="5954">
                  <c:v>59536.747009999999</c:v>
                </c:pt>
                <c:pt idx="5955">
                  <c:v>59546.74581</c:v>
                </c:pt>
                <c:pt idx="5956">
                  <c:v>59556.741840000002</c:v>
                </c:pt>
                <c:pt idx="5957">
                  <c:v>59567.740259999999</c:v>
                </c:pt>
                <c:pt idx="5958">
                  <c:v>59577.740599999997</c:v>
                </c:pt>
                <c:pt idx="5959">
                  <c:v>59586.739049999996</c:v>
                </c:pt>
                <c:pt idx="5960">
                  <c:v>59596.737789999999</c:v>
                </c:pt>
                <c:pt idx="5961">
                  <c:v>59607.733529999998</c:v>
                </c:pt>
                <c:pt idx="5962">
                  <c:v>59617.737659999999</c:v>
                </c:pt>
                <c:pt idx="5963">
                  <c:v>59626.732900000003</c:v>
                </c:pt>
                <c:pt idx="5964">
                  <c:v>59636.730259999997</c:v>
                </c:pt>
                <c:pt idx="5965">
                  <c:v>59646.728020000002</c:v>
                </c:pt>
                <c:pt idx="5966">
                  <c:v>59656.726929999997</c:v>
                </c:pt>
                <c:pt idx="5967">
                  <c:v>59666.726799999997</c:v>
                </c:pt>
                <c:pt idx="5968">
                  <c:v>59676.723259999999</c:v>
                </c:pt>
                <c:pt idx="5969">
                  <c:v>59687.72262</c:v>
                </c:pt>
                <c:pt idx="5970">
                  <c:v>59696.721089999999</c:v>
                </c:pt>
                <c:pt idx="5971">
                  <c:v>59707.719380000002</c:v>
                </c:pt>
                <c:pt idx="5972">
                  <c:v>59717.715629999999</c:v>
                </c:pt>
                <c:pt idx="5973">
                  <c:v>59727.715629999999</c:v>
                </c:pt>
                <c:pt idx="5974">
                  <c:v>59737.714010000003</c:v>
                </c:pt>
                <c:pt idx="5975">
                  <c:v>59747.713009999999</c:v>
                </c:pt>
                <c:pt idx="5976">
                  <c:v>59757.711210000001</c:v>
                </c:pt>
                <c:pt idx="5977">
                  <c:v>59767.709000000003</c:v>
                </c:pt>
                <c:pt idx="5978">
                  <c:v>59777.707699999999</c:v>
                </c:pt>
                <c:pt idx="5979">
                  <c:v>59787.70667</c:v>
                </c:pt>
                <c:pt idx="5980">
                  <c:v>59796.703730000001</c:v>
                </c:pt>
                <c:pt idx="5981">
                  <c:v>59807.703119999998</c:v>
                </c:pt>
                <c:pt idx="5982">
                  <c:v>59816.70145</c:v>
                </c:pt>
                <c:pt idx="5983">
                  <c:v>59826.699269999997</c:v>
                </c:pt>
                <c:pt idx="5984">
                  <c:v>59836.697930000002</c:v>
                </c:pt>
                <c:pt idx="5985">
                  <c:v>59846.694810000001</c:v>
                </c:pt>
                <c:pt idx="5986">
                  <c:v>59856.693090000001</c:v>
                </c:pt>
                <c:pt idx="5987">
                  <c:v>59866.693050000002</c:v>
                </c:pt>
                <c:pt idx="5988">
                  <c:v>59876.69126</c:v>
                </c:pt>
                <c:pt idx="5989">
                  <c:v>59886.690060000001</c:v>
                </c:pt>
                <c:pt idx="5990">
                  <c:v>59897.687890000001</c:v>
                </c:pt>
                <c:pt idx="5991">
                  <c:v>59907.685160000001</c:v>
                </c:pt>
                <c:pt idx="5992">
                  <c:v>59916.684970000002</c:v>
                </c:pt>
                <c:pt idx="5993">
                  <c:v>59926.683290000001</c:v>
                </c:pt>
                <c:pt idx="5994">
                  <c:v>59936.68118</c:v>
                </c:pt>
                <c:pt idx="5995">
                  <c:v>59946.680090000002</c:v>
                </c:pt>
                <c:pt idx="5996">
                  <c:v>59957.67856</c:v>
                </c:pt>
                <c:pt idx="5997">
                  <c:v>59967.675539999997</c:v>
                </c:pt>
                <c:pt idx="5998">
                  <c:v>59977.67497</c:v>
                </c:pt>
                <c:pt idx="5999">
                  <c:v>59987.674480000001</c:v>
                </c:pt>
                <c:pt idx="6000">
                  <c:v>59996.672209999997</c:v>
                </c:pt>
                <c:pt idx="6001">
                  <c:v>60008.670129999999</c:v>
                </c:pt>
                <c:pt idx="6002">
                  <c:v>60017.66891</c:v>
                </c:pt>
                <c:pt idx="6003">
                  <c:v>60027.665240000002</c:v>
                </c:pt>
                <c:pt idx="6004">
                  <c:v>60037.663509999998</c:v>
                </c:pt>
                <c:pt idx="6005">
                  <c:v>60047.661319999999</c:v>
                </c:pt>
                <c:pt idx="6006">
                  <c:v>60057.660519999998</c:v>
                </c:pt>
                <c:pt idx="6007">
                  <c:v>60067.66085</c:v>
                </c:pt>
                <c:pt idx="6008">
                  <c:v>60077.657700000003</c:v>
                </c:pt>
                <c:pt idx="6009">
                  <c:v>60087.655229999997</c:v>
                </c:pt>
                <c:pt idx="6010">
                  <c:v>60097.65365</c:v>
                </c:pt>
                <c:pt idx="6011">
                  <c:v>60107.651949999999</c:v>
                </c:pt>
                <c:pt idx="6012">
                  <c:v>60117.651279999998</c:v>
                </c:pt>
                <c:pt idx="6013">
                  <c:v>60127.650930000003</c:v>
                </c:pt>
                <c:pt idx="6014">
                  <c:v>60137.64716</c:v>
                </c:pt>
                <c:pt idx="6015">
                  <c:v>60147.647449999997</c:v>
                </c:pt>
                <c:pt idx="6016">
                  <c:v>60157.646370000002</c:v>
                </c:pt>
                <c:pt idx="6017">
                  <c:v>60167.644749999999</c:v>
                </c:pt>
                <c:pt idx="6018">
                  <c:v>60177.642870000003</c:v>
                </c:pt>
                <c:pt idx="6019">
                  <c:v>60187.641309999999</c:v>
                </c:pt>
                <c:pt idx="6020">
                  <c:v>60197.63884</c:v>
                </c:pt>
                <c:pt idx="6021">
                  <c:v>60207.636109999999</c:v>
                </c:pt>
                <c:pt idx="6022">
                  <c:v>60217.636639999997</c:v>
                </c:pt>
                <c:pt idx="6023">
                  <c:v>60227.632689999999</c:v>
                </c:pt>
                <c:pt idx="6024">
                  <c:v>60237.633410000002</c:v>
                </c:pt>
                <c:pt idx="6025">
                  <c:v>60247.631860000001</c:v>
                </c:pt>
                <c:pt idx="6026">
                  <c:v>60257.630599999997</c:v>
                </c:pt>
                <c:pt idx="6027">
                  <c:v>60267.628389999998</c:v>
                </c:pt>
                <c:pt idx="6028">
                  <c:v>60276.627229999998</c:v>
                </c:pt>
                <c:pt idx="6029">
                  <c:v>60288.625659999998</c:v>
                </c:pt>
                <c:pt idx="6030">
                  <c:v>60298.622909999998</c:v>
                </c:pt>
                <c:pt idx="6031">
                  <c:v>60306.622430000003</c:v>
                </c:pt>
                <c:pt idx="6032">
                  <c:v>60316.620690000003</c:v>
                </c:pt>
                <c:pt idx="6033">
                  <c:v>60326.616629999997</c:v>
                </c:pt>
                <c:pt idx="6034">
                  <c:v>60336.6175</c:v>
                </c:pt>
                <c:pt idx="6035">
                  <c:v>60346.613400000002</c:v>
                </c:pt>
                <c:pt idx="6036">
                  <c:v>60356.613570000001</c:v>
                </c:pt>
                <c:pt idx="6037">
                  <c:v>60366.612330000004</c:v>
                </c:pt>
                <c:pt idx="6038">
                  <c:v>60376.610860000001</c:v>
                </c:pt>
                <c:pt idx="6039">
                  <c:v>60387.609349999999</c:v>
                </c:pt>
                <c:pt idx="6040">
                  <c:v>60396.607349999998</c:v>
                </c:pt>
                <c:pt idx="6041">
                  <c:v>60407.606010000003</c:v>
                </c:pt>
                <c:pt idx="6042">
                  <c:v>60417.603629999998</c:v>
                </c:pt>
                <c:pt idx="6043">
                  <c:v>60427.6011</c:v>
                </c:pt>
                <c:pt idx="6044">
                  <c:v>60437.600229999996</c:v>
                </c:pt>
                <c:pt idx="6045">
                  <c:v>60447.599249999999</c:v>
                </c:pt>
                <c:pt idx="6046">
                  <c:v>60457.595200000003</c:v>
                </c:pt>
                <c:pt idx="6047">
                  <c:v>60467.595869999997</c:v>
                </c:pt>
                <c:pt idx="6048">
                  <c:v>60477.594160000001</c:v>
                </c:pt>
                <c:pt idx="6049">
                  <c:v>60486.592239999998</c:v>
                </c:pt>
                <c:pt idx="6050">
                  <c:v>60497.590649999998</c:v>
                </c:pt>
                <c:pt idx="6051">
                  <c:v>60506.589019999999</c:v>
                </c:pt>
                <c:pt idx="6052">
                  <c:v>60516.587619999998</c:v>
                </c:pt>
                <c:pt idx="6053">
                  <c:v>60526.5864</c:v>
                </c:pt>
                <c:pt idx="6054">
                  <c:v>60536.5844</c:v>
                </c:pt>
                <c:pt idx="6055">
                  <c:v>60546.581899999997</c:v>
                </c:pt>
                <c:pt idx="6056">
                  <c:v>60556.578670000003</c:v>
                </c:pt>
                <c:pt idx="6057">
                  <c:v>60566.578739999997</c:v>
                </c:pt>
                <c:pt idx="6058">
                  <c:v>60576.577590000001</c:v>
                </c:pt>
                <c:pt idx="6059">
                  <c:v>60586.576370000002</c:v>
                </c:pt>
                <c:pt idx="6060">
                  <c:v>60597.574460000003</c:v>
                </c:pt>
                <c:pt idx="6061">
                  <c:v>60606.573539999998</c:v>
                </c:pt>
                <c:pt idx="6062">
                  <c:v>60617.571340000002</c:v>
                </c:pt>
                <c:pt idx="6063">
                  <c:v>60627.5697</c:v>
                </c:pt>
                <c:pt idx="6064">
                  <c:v>60637.567929999997</c:v>
                </c:pt>
                <c:pt idx="6065">
                  <c:v>60647.565419999999</c:v>
                </c:pt>
                <c:pt idx="6066">
                  <c:v>60657.562760000001</c:v>
                </c:pt>
                <c:pt idx="6067">
                  <c:v>60667.562519999999</c:v>
                </c:pt>
                <c:pt idx="6068">
                  <c:v>60677.559300000001</c:v>
                </c:pt>
                <c:pt idx="6069">
                  <c:v>60687.559910000004</c:v>
                </c:pt>
                <c:pt idx="6070">
                  <c:v>60696.558319999996</c:v>
                </c:pt>
                <c:pt idx="6071">
                  <c:v>60706.556069999999</c:v>
                </c:pt>
                <c:pt idx="6072">
                  <c:v>60717.553059999998</c:v>
                </c:pt>
                <c:pt idx="6073">
                  <c:v>60727.553220000002</c:v>
                </c:pt>
                <c:pt idx="6074">
                  <c:v>60737.551850000003</c:v>
                </c:pt>
                <c:pt idx="6075">
                  <c:v>60747.549919999998</c:v>
                </c:pt>
                <c:pt idx="6076">
                  <c:v>60757.548159999998</c:v>
                </c:pt>
                <c:pt idx="6077">
                  <c:v>60767.545729999998</c:v>
                </c:pt>
                <c:pt idx="6078">
                  <c:v>60777.542849999998</c:v>
                </c:pt>
                <c:pt idx="6079">
                  <c:v>60787.54365</c:v>
                </c:pt>
                <c:pt idx="6080">
                  <c:v>60796.541409999998</c:v>
                </c:pt>
                <c:pt idx="6081">
                  <c:v>60806.54034</c:v>
                </c:pt>
                <c:pt idx="6082">
                  <c:v>60818.538079999998</c:v>
                </c:pt>
                <c:pt idx="6083">
                  <c:v>60826.536460000003</c:v>
                </c:pt>
                <c:pt idx="6084">
                  <c:v>60836.533259999997</c:v>
                </c:pt>
                <c:pt idx="6085">
                  <c:v>60846.533920000002</c:v>
                </c:pt>
                <c:pt idx="6086">
                  <c:v>60856.531569999999</c:v>
                </c:pt>
                <c:pt idx="6087">
                  <c:v>60866.530570000003</c:v>
                </c:pt>
                <c:pt idx="6088">
                  <c:v>60877.528590000002</c:v>
                </c:pt>
                <c:pt idx="6089">
                  <c:v>60887.525079999999</c:v>
                </c:pt>
                <c:pt idx="6090">
                  <c:v>60897.525739999997</c:v>
                </c:pt>
                <c:pt idx="6091">
                  <c:v>60906.524089999999</c:v>
                </c:pt>
                <c:pt idx="6092">
                  <c:v>60917.522369999999</c:v>
                </c:pt>
                <c:pt idx="6093">
                  <c:v>60926.520729999997</c:v>
                </c:pt>
                <c:pt idx="6094">
                  <c:v>60936.519249999998</c:v>
                </c:pt>
                <c:pt idx="6095">
                  <c:v>60946.517260000001</c:v>
                </c:pt>
                <c:pt idx="6096">
                  <c:v>60956.515590000003</c:v>
                </c:pt>
                <c:pt idx="6097">
                  <c:v>60966.512750000002</c:v>
                </c:pt>
                <c:pt idx="6098">
                  <c:v>60976.510499999997</c:v>
                </c:pt>
                <c:pt idx="6099">
                  <c:v>60986.509050000001</c:v>
                </c:pt>
                <c:pt idx="6100">
                  <c:v>60996.509290000002</c:v>
                </c:pt>
                <c:pt idx="6101">
                  <c:v>61006.507449999997</c:v>
                </c:pt>
                <c:pt idx="6102">
                  <c:v>61018.505519999999</c:v>
                </c:pt>
                <c:pt idx="6103">
                  <c:v>61028.502079999998</c:v>
                </c:pt>
                <c:pt idx="6104">
                  <c:v>61036.502719999997</c:v>
                </c:pt>
                <c:pt idx="6105">
                  <c:v>61046.500679999997</c:v>
                </c:pt>
                <c:pt idx="6106">
                  <c:v>61056.499349999998</c:v>
                </c:pt>
                <c:pt idx="6107">
                  <c:v>61066.4977</c:v>
                </c:pt>
                <c:pt idx="6108">
                  <c:v>61076.49611</c:v>
                </c:pt>
                <c:pt idx="6109">
                  <c:v>61086.492579999998</c:v>
                </c:pt>
                <c:pt idx="6110">
                  <c:v>61097.492630000001</c:v>
                </c:pt>
                <c:pt idx="6111">
                  <c:v>61107.491099999999</c:v>
                </c:pt>
                <c:pt idx="6112">
                  <c:v>61117.48992</c:v>
                </c:pt>
                <c:pt idx="6113">
                  <c:v>61126.488400000002</c:v>
                </c:pt>
                <c:pt idx="6114">
                  <c:v>61138.486389999998</c:v>
                </c:pt>
                <c:pt idx="6115">
                  <c:v>61146.482750000003</c:v>
                </c:pt>
                <c:pt idx="6116">
                  <c:v>61156.483379999998</c:v>
                </c:pt>
                <c:pt idx="6117">
                  <c:v>61166.481679999997</c:v>
                </c:pt>
                <c:pt idx="6118">
                  <c:v>61176.48029</c:v>
                </c:pt>
                <c:pt idx="6119">
                  <c:v>61186.479209999998</c:v>
                </c:pt>
                <c:pt idx="6120">
                  <c:v>61196.476499999997</c:v>
                </c:pt>
                <c:pt idx="6121">
                  <c:v>61206.475630000001</c:v>
                </c:pt>
                <c:pt idx="6122">
                  <c:v>61216.471460000001</c:v>
                </c:pt>
                <c:pt idx="6123">
                  <c:v>61226.47105</c:v>
                </c:pt>
                <c:pt idx="6124">
                  <c:v>61237.470659999999</c:v>
                </c:pt>
                <c:pt idx="6125">
                  <c:v>61246.469169999997</c:v>
                </c:pt>
                <c:pt idx="6126">
                  <c:v>61256.466439999997</c:v>
                </c:pt>
                <c:pt idx="6127">
                  <c:v>61266.463380000001</c:v>
                </c:pt>
                <c:pt idx="6128">
                  <c:v>61276.463940000001</c:v>
                </c:pt>
                <c:pt idx="6129">
                  <c:v>61286.460070000001</c:v>
                </c:pt>
                <c:pt idx="6130">
                  <c:v>61296.460729999999</c:v>
                </c:pt>
                <c:pt idx="6131">
                  <c:v>61306.458610000001</c:v>
                </c:pt>
                <c:pt idx="6132">
                  <c:v>61316.457419999999</c:v>
                </c:pt>
                <c:pt idx="6133">
                  <c:v>61327.454599999997</c:v>
                </c:pt>
                <c:pt idx="6134">
                  <c:v>61337.452819999999</c:v>
                </c:pt>
                <c:pt idx="6135">
                  <c:v>61347.451959999999</c:v>
                </c:pt>
                <c:pt idx="6136">
                  <c:v>61357.450369999999</c:v>
                </c:pt>
                <c:pt idx="6137">
                  <c:v>61367.454689999999</c:v>
                </c:pt>
                <c:pt idx="6138">
                  <c:v>61376.4476</c:v>
                </c:pt>
                <c:pt idx="6139">
                  <c:v>61386.443850000003</c:v>
                </c:pt>
                <c:pt idx="6140">
                  <c:v>61396.444380000001</c:v>
                </c:pt>
                <c:pt idx="6141">
                  <c:v>61406.442410000003</c:v>
                </c:pt>
                <c:pt idx="6142">
                  <c:v>61416.438840000003</c:v>
                </c:pt>
                <c:pt idx="6143">
                  <c:v>61426.439460000001</c:v>
                </c:pt>
                <c:pt idx="6144">
                  <c:v>61437.437319999997</c:v>
                </c:pt>
                <c:pt idx="6145">
                  <c:v>61446.435879999997</c:v>
                </c:pt>
                <c:pt idx="6146">
                  <c:v>61456.434260000002</c:v>
                </c:pt>
                <c:pt idx="6147">
                  <c:v>61466.431759999999</c:v>
                </c:pt>
                <c:pt idx="6148">
                  <c:v>61476.430469999999</c:v>
                </c:pt>
                <c:pt idx="6149">
                  <c:v>61486.42942</c:v>
                </c:pt>
                <c:pt idx="6150">
                  <c:v>61496.427510000001</c:v>
                </c:pt>
                <c:pt idx="6151">
                  <c:v>61506.426350000002</c:v>
                </c:pt>
                <c:pt idx="6152">
                  <c:v>61516.423049999998</c:v>
                </c:pt>
                <c:pt idx="6153">
                  <c:v>61526.42325</c:v>
                </c:pt>
                <c:pt idx="6154">
                  <c:v>61536.421470000001</c:v>
                </c:pt>
                <c:pt idx="6155">
                  <c:v>61548.418850000002</c:v>
                </c:pt>
                <c:pt idx="6156">
                  <c:v>61557.418160000001</c:v>
                </c:pt>
                <c:pt idx="6157">
                  <c:v>61567.414279999997</c:v>
                </c:pt>
                <c:pt idx="6158">
                  <c:v>61577.412600000003</c:v>
                </c:pt>
                <c:pt idx="6159">
                  <c:v>61587.413090000002</c:v>
                </c:pt>
                <c:pt idx="6160">
                  <c:v>61597.409290000003</c:v>
                </c:pt>
                <c:pt idx="6161">
                  <c:v>61607.409030000003</c:v>
                </c:pt>
                <c:pt idx="6162">
                  <c:v>61617.406139999999</c:v>
                </c:pt>
                <c:pt idx="6163">
                  <c:v>61627.406649999997</c:v>
                </c:pt>
                <c:pt idx="6164">
                  <c:v>61637.404419999999</c:v>
                </c:pt>
                <c:pt idx="6165">
                  <c:v>61647.40324</c:v>
                </c:pt>
                <c:pt idx="6166">
                  <c:v>61656.401949999999</c:v>
                </c:pt>
                <c:pt idx="6167">
                  <c:v>61667.399689999998</c:v>
                </c:pt>
                <c:pt idx="6168">
                  <c:v>61677.396130000001</c:v>
                </c:pt>
                <c:pt idx="6169">
                  <c:v>61687.396509999999</c:v>
                </c:pt>
                <c:pt idx="6170">
                  <c:v>61697.394639999999</c:v>
                </c:pt>
                <c:pt idx="6171">
                  <c:v>61707.39327</c:v>
                </c:pt>
                <c:pt idx="6172">
                  <c:v>61717.391600000003</c:v>
                </c:pt>
                <c:pt idx="6173">
                  <c:v>61727.388140000003</c:v>
                </c:pt>
                <c:pt idx="6174">
                  <c:v>61737.38798</c:v>
                </c:pt>
                <c:pt idx="6175">
                  <c:v>61746.386939999997</c:v>
                </c:pt>
                <c:pt idx="6176">
                  <c:v>61757.385179999997</c:v>
                </c:pt>
                <c:pt idx="6177">
                  <c:v>61766.383650000003</c:v>
                </c:pt>
                <c:pt idx="6178">
                  <c:v>61776.382010000001</c:v>
                </c:pt>
                <c:pt idx="6179">
                  <c:v>61786.379370000002</c:v>
                </c:pt>
                <c:pt idx="6180">
                  <c:v>61796.37831</c:v>
                </c:pt>
                <c:pt idx="6181">
                  <c:v>61806.377419999997</c:v>
                </c:pt>
                <c:pt idx="6182">
                  <c:v>61816.374219999998</c:v>
                </c:pt>
                <c:pt idx="6183">
                  <c:v>61826.374029999999</c:v>
                </c:pt>
                <c:pt idx="6184">
                  <c:v>61836.372430000003</c:v>
                </c:pt>
                <c:pt idx="6185">
                  <c:v>61846.370490000001</c:v>
                </c:pt>
                <c:pt idx="6186">
                  <c:v>61856.369319999998</c:v>
                </c:pt>
                <c:pt idx="6187">
                  <c:v>61868.367509999996</c:v>
                </c:pt>
                <c:pt idx="6188">
                  <c:v>61877.367579999998</c:v>
                </c:pt>
                <c:pt idx="6189">
                  <c:v>61886.363920000003</c:v>
                </c:pt>
                <c:pt idx="6190">
                  <c:v>61896.360509999999</c:v>
                </c:pt>
                <c:pt idx="6191">
                  <c:v>61906.36017</c:v>
                </c:pt>
                <c:pt idx="6192">
                  <c:v>61916.359329999999</c:v>
                </c:pt>
                <c:pt idx="6193">
                  <c:v>61926.356050000002</c:v>
                </c:pt>
                <c:pt idx="6194">
                  <c:v>61936.355730000003</c:v>
                </c:pt>
                <c:pt idx="6195">
                  <c:v>61946.354319999999</c:v>
                </c:pt>
                <c:pt idx="6196">
                  <c:v>61956.352610000002</c:v>
                </c:pt>
                <c:pt idx="6197">
                  <c:v>61967.351040000001</c:v>
                </c:pt>
                <c:pt idx="6198">
                  <c:v>61976.349410000003</c:v>
                </c:pt>
                <c:pt idx="6199">
                  <c:v>61986.346299999997</c:v>
                </c:pt>
                <c:pt idx="6200">
                  <c:v>61996.34678</c:v>
                </c:pt>
                <c:pt idx="6201">
                  <c:v>62006.344689999998</c:v>
                </c:pt>
                <c:pt idx="6202">
                  <c:v>62016.343139999997</c:v>
                </c:pt>
                <c:pt idx="6203">
                  <c:v>62026.341500000002</c:v>
                </c:pt>
                <c:pt idx="6204">
                  <c:v>62036.337820000001</c:v>
                </c:pt>
                <c:pt idx="6205">
                  <c:v>62046.33814</c:v>
                </c:pt>
                <c:pt idx="6206">
                  <c:v>62056.336080000001</c:v>
                </c:pt>
                <c:pt idx="6207">
                  <c:v>62066.335500000001</c:v>
                </c:pt>
                <c:pt idx="6208">
                  <c:v>62076.333980000003</c:v>
                </c:pt>
                <c:pt idx="6209">
                  <c:v>62088.331740000001</c:v>
                </c:pt>
                <c:pt idx="6210">
                  <c:v>62096.329879999998</c:v>
                </c:pt>
                <c:pt idx="6211">
                  <c:v>62106.328970000002</c:v>
                </c:pt>
                <c:pt idx="6212">
                  <c:v>62116.324710000001</c:v>
                </c:pt>
                <c:pt idx="6213">
                  <c:v>62126.32559</c:v>
                </c:pt>
                <c:pt idx="6214">
                  <c:v>62136.32404</c:v>
                </c:pt>
                <c:pt idx="6215">
                  <c:v>62146.32228</c:v>
                </c:pt>
                <c:pt idx="6216">
                  <c:v>62156.32041</c:v>
                </c:pt>
                <c:pt idx="6217">
                  <c:v>62166.316760000002</c:v>
                </c:pt>
                <c:pt idx="6218">
                  <c:v>62176.31755</c:v>
                </c:pt>
                <c:pt idx="6219">
                  <c:v>62188.315779999997</c:v>
                </c:pt>
                <c:pt idx="6220">
                  <c:v>62197.311549999999</c:v>
                </c:pt>
                <c:pt idx="6221">
                  <c:v>62207.312140000002</c:v>
                </c:pt>
                <c:pt idx="6222">
                  <c:v>62217.31033</c:v>
                </c:pt>
                <c:pt idx="6223">
                  <c:v>62227.308290000001</c:v>
                </c:pt>
                <c:pt idx="6224">
                  <c:v>62237.304709999997</c:v>
                </c:pt>
                <c:pt idx="6225">
                  <c:v>62247.30444</c:v>
                </c:pt>
                <c:pt idx="6226">
                  <c:v>62257.303030000003</c:v>
                </c:pt>
                <c:pt idx="6227">
                  <c:v>62267.303039999999</c:v>
                </c:pt>
                <c:pt idx="6228">
                  <c:v>62276.300889999999</c:v>
                </c:pt>
                <c:pt idx="6229">
                  <c:v>62286.298629999998</c:v>
                </c:pt>
                <c:pt idx="6230">
                  <c:v>62296.29754</c:v>
                </c:pt>
                <c:pt idx="6231">
                  <c:v>62306.293839999998</c:v>
                </c:pt>
                <c:pt idx="6232">
                  <c:v>62316.292110000002</c:v>
                </c:pt>
                <c:pt idx="6233">
                  <c:v>62326.292759999997</c:v>
                </c:pt>
                <c:pt idx="6234">
                  <c:v>62336.288829999998</c:v>
                </c:pt>
                <c:pt idx="6235">
                  <c:v>62346.289279999997</c:v>
                </c:pt>
                <c:pt idx="6236">
                  <c:v>62356.28759</c:v>
                </c:pt>
                <c:pt idx="6237">
                  <c:v>62366.285860000004</c:v>
                </c:pt>
                <c:pt idx="6238">
                  <c:v>62376.283470000002</c:v>
                </c:pt>
                <c:pt idx="6239">
                  <c:v>62386.281869999999</c:v>
                </c:pt>
                <c:pt idx="6240">
                  <c:v>62398.280610000002</c:v>
                </c:pt>
                <c:pt idx="6241">
                  <c:v>62406.27966</c:v>
                </c:pt>
                <c:pt idx="6242">
                  <c:v>62417.276299999998</c:v>
                </c:pt>
                <c:pt idx="6243">
                  <c:v>62427.273970000002</c:v>
                </c:pt>
                <c:pt idx="6244">
                  <c:v>62437.274570000001</c:v>
                </c:pt>
                <c:pt idx="6245">
                  <c:v>62447.272660000002</c:v>
                </c:pt>
                <c:pt idx="6246">
                  <c:v>62457.271200000003</c:v>
                </c:pt>
                <c:pt idx="6247">
                  <c:v>62467.269540000001</c:v>
                </c:pt>
                <c:pt idx="6248">
                  <c:v>62477.268340000002</c:v>
                </c:pt>
                <c:pt idx="6249">
                  <c:v>62488.266179999999</c:v>
                </c:pt>
                <c:pt idx="6250">
                  <c:v>62497.262719999999</c:v>
                </c:pt>
                <c:pt idx="6251">
                  <c:v>62506.261279999999</c:v>
                </c:pt>
                <c:pt idx="6252">
                  <c:v>62516.261570000002</c:v>
                </c:pt>
                <c:pt idx="6253">
                  <c:v>62526.260069999997</c:v>
                </c:pt>
                <c:pt idx="6254">
                  <c:v>62536.258300000001</c:v>
                </c:pt>
                <c:pt idx="6255">
                  <c:v>62546.255799999999</c:v>
                </c:pt>
                <c:pt idx="6256">
                  <c:v>62556.254939999999</c:v>
                </c:pt>
                <c:pt idx="6257">
                  <c:v>62566.252650000002</c:v>
                </c:pt>
                <c:pt idx="6258">
                  <c:v>62576.251689999997</c:v>
                </c:pt>
                <c:pt idx="6259">
                  <c:v>62586.250370000002</c:v>
                </c:pt>
                <c:pt idx="6260">
                  <c:v>62597.247860000003</c:v>
                </c:pt>
                <c:pt idx="6261">
                  <c:v>62608.244319999998</c:v>
                </c:pt>
                <c:pt idx="6262">
                  <c:v>62616.245199999998</c:v>
                </c:pt>
                <c:pt idx="6263">
                  <c:v>62626.241419999998</c:v>
                </c:pt>
                <c:pt idx="6264">
                  <c:v>62636.239710000002</c:v>
                </c:pt>
                <c:pt idx="6265">
                  <c:v>62646.240140000002</c:v>
                </c:pt>
                <c:pt idx="6266">
                  <c:v>62656.238660000003</c:v>
                </c:pt>
                <c:pt idx="6267">
                  <c:v>62666.236960000002</c:v>
                </c:pt>
                <c:pt idx="6268">
                  <c:v>62676.233180000003</c:v>
                </c:pt>
                <c:pt idx="6269">
                  <c:v>62686.233760000003</c:v>
                </c:pt>
                <c:pt idx="6270">
                  <c:v>62697.232069999998</c:v>
                </c:pt>
                <c:pt idx="6271">
                  <c:v>62706.230730000003</c:v>
                </c:pt>
                <c:pt idx="6272">
                  <c:v>62717.2287</c:v>
                </c:pt>
                <c:pt idx="6273">
                  <c:v>62727.225229999996</c:v>
                </c:pt>
                <c:pt idx="6274">
                  <c:v>62737.225509999997</c:v>
                </c:pt>
                <c:pt idx="6275">
                  <c:v>62747.222249999999</c:v>
                </c:pt>
                <c:pt idx="6276">
                  <c:v>62758.222240000003</c:v>
                </c:pt>
                <c:pt idx="6277">
                  <c:v>62766.218699999998</c:v>
                </c:pt>
                <c:pt idx="6278">
                  <c:v>62776.21931</c:v>
                </c:pt>
                <c:pt idx="6279">
                  <c:v>62786.217429999997</c:v>
                </c:pt>
                <c:pt idx="6280">
                  <c:v>62796.215459999999</c:v>
                </c:pt>
                <c:pt idx="6281">
                  <c:v>62807.214169999999</c:v>
                </c:pt>
                <c:pt idx="6282">
                  <c:v>62817.212229999997</c:v>
                </c:pt>
                <c:pt idx="6283">
                  <c:v>62827.21054</c:v>
                </c:pt>
                <c:pt idx="6284">
                  <c:v>62837.20721</c:v>
                </c:pt>
                <c:pt idx="6285">
                  <c:v>62847.207629999997</c:v>
                </c:pt>
                <c:pt idx="6286">
                  <c:v>62857.205719999998</c:v>
                </c:pt>
                <c:pt idx="6287">
                  <c:v>62867.20405</c:v>
                </c:pt>
                <c:pt idx="6288">
                  <c:v>62877.202380000002</c:v>
                </c:pt>
                <c:pt idx="6289">
                  <c:v>62887.200779999999</c:v>
                </c:pt>
                <c:pt idx="6290">
                  <c:v>62897.199110000001</c:v>
                </c:pt>
                <c:pt idx="6291">
                  <c:v>62906.197619999999</c:v>
                </c:pt>
                <c:pt idx="6292">
                  <c:v>62916.194199999998</c:v>
                </c:pt>
                <c:pt idx="6293">
                  <c:v>62927.192490000001</c:v>
                </c:pt>
                <c:pt idx="6294">
                  <c:v>62937.192990000003</c:v>
                </c:pt>
                <c:pt idx="6295">
                  <c:v>62947.191059999997</c:v>
                </c:pt>
                <c:pt idx="6296">
                  <c:v>62957.189789999997</c:v>
                </c:pt>
                <c:pt idx="6297">
                  <c:v>62967.185920000004</c:v>
                </c:pt>
                <c:pt idx="6298">
                  <c:v>62977.18664</c:v>
                </c:pt>
                <c:pt idx="6299">
                  <c:v>62987.184979999998</c:v>
                </c:pt>
                <c:pt idx="6300">
                  <c:v>62997.183409999998</c:v>
                </c:pt>
                <c:pt idx="6301">
                  <c:v>63007.181969999998</c:v>
                </c:pt>
                <c:pt idx="6302">
                  <c:v>63016.1803</c:v>
                </c:pt>
                <c:pt idx="6303">
                  <c:v>63028.1783</c:v>
                </c:pt>
                <c:pt idx="6304">
                  <c:v>63037.176930000001</c:v>
                </c:pt>
                <c:pt idx="6305">
                  <c:v>63047.175210000001</c:v>
                </c:pt>
                <c:pt idx="6306">
                  <c:v>63057.17136</c:v>
                </c:pt>
                <c:pt idx="6307">
                  <c:v>63067.171820000003</c:v>
                </c:pt>
                <c:pt idx="6308">
                  <c:v>63077.168039999997</c:v>
                </c:pt>
                <c:pt idx="6309">
                  <c:v>63087.1682</c:v>
                </c:pt>
                <c:pt idx="6310">
                  <c:v>63096.166980000002</c:v>
                </c:pt>
                <c:pt idx="6311">
                  <c:v>63106.165639999999</c:v>
                </c:pt>
                <c:pt idx="6312">
                  <c:v>63116.163809999998</c:v>
                </c:pt>
                <c:pt idx="6313">
                  <c:v>63127.161619999999</c:v>
                </c:pt>
                <c:pt idx="6314">
                  <c:v>63137.160159999999</c:v>
                </c:pt>
                <c:pt idx="6315">
                  <c:v>63147.158000000003</c:v>
                </c:pt>
                <c:pt idx="6316">
                  <c:v>63157.15451</c:v>
                </c:pt>
                <c:pt idx="6317">
                  <c:v>63167.154750000002</c:v>
                </c:pt>
                <c:pt idx="6318">
                  <c:v>63177.153769999997</c:v>
                </c:pt>
                <c:pt idx="6319">
                  <c:v>63187.151839999999</c:v>
                </c:pt>
                <c:pt idx="6320">
                  <c:v>63197.150589999997</c:v>
                </c:pt>
                <c:pt idx="6321">
                  <c:v>63207.148889999997</c:v>
                </c:pt>
                <c:pt idx="6322">
                  <c:v>63218.146840000001</c:v>
                </c:pt>
                <c:pt idx="6323">
                  <c:v>63226.145210000002</c:v>
                </c:pt>
                <c:pt idx="6324">
                  <c:v>63237.144139999997</c:v>
                </c:pt>
                <c:pt idx="6325">
                  <c:v>63246.142209999998</c:v>
                </c:pt>
                <c:pt idx="6326">
                  <c:v>63256.140720000003</c:v>
                </c:pt>
                <c:pt idx="6327">
                  <c:v>63266.139280000003</c:v>
                </c:pt>
                <c:pt idx="6328">
                  <c:v>63276.135540000003</c:v>
                </c:pt>
                <c:pt idx="6329">
                  <c:v>63286.135029999998</c:v>
                </c:pt>
                <c:pt idx="6330">
                  <c:v>63296.133979999999</c:v>
                </c:pt>
                <c:pt idx="6331">
                  <c:v>63306.132449999997</c:v>
                </c:pt>
                <c:pt idx="6332">
                  <c:v>63316.131029999997</c:v>
                </c:pt>
                <c:pt idx="6333">
                  <c:v>63326.129509999999</c:v>
                </c:pt>
                <c:pt idx="6334">
                  <c:v>63336.127500000002</c:v>
                </c:pt>
                <c:pt idx="6335">
                  <c:v>63346.126049999999</c:v>
                </c:pt>
                <c:pt idx="6336">
                  <c:v>63356.12227</c:v>
                </c:pt>
                <c:pt idx="6337">
                  <c:v>63366.122329999998</c:v>
                </c:pt>
                <c:pt idx="6338">
                  <c:v>63376.121359999997</c:v>
                </c:pt>
                <c:pt idx="6339">
                  <c:v>63386.117509999996</c:v>
                </c:pt>
                <c:pt idx="6340">
                  <c:v>63396.117819999999</c:v>
                </c:pt>
                <c:pt idx="6341">
                  <c:v>63407.115980000002</c:v>
                </c:pt>
                <c:pt idx="6342">
                  <c:v>63417.114300000001</c:v>
                </c:pt>
                <c:pt idx="6343">
                  <c:v>63427.112430000001</c:v>
                </c:pt>
                <c:pt idx="6344">
                  <c:v>63436.111689999998</c:v>
                </c:pt>
                <c:pt idx="6345">
                  <c:v>63447.109750000003</c:v>
                </c:pt>
                <c:pt idx="6346">
                  <c:v>63456.107669999998</c:v>
                </c:pt>
                <c:pt idx="6347">
                  <c:v>63466.106200000002</c:v>
                </c:pt>
                <c:pt idx="6348">
                  <c:v>63476.104590000003</c:v>
                </c:pt>
                <c:pt idx="6349">
                  <c:v>63486.101130000003</c:v>
                </c:pt>
                <c:pt idx="6350">
                  <c:v>63496.101609999998</c:v>
                </c:pt>
                <c:pt idx="6351">
                  <c:v>63506.099560000002</c:v>
                </c:pt>
                <c:pt idx="6352">
                  <c:v>63516.096310000001</c:v>
                </c:pt>
                <c:pt idx="6353">
                  <c:v>63526.096749999997</c:v>
                </c:pt>
                <c:pt idx="6354">
                  <c:v>63537.092949999998</c:v>
                </c:pt>
                <c:pt idx="6355">
                  <c:v>63546.093150000001</c:v>
                </c:pt>
                <c:pt idx="6356">
                  <c:v>63557.091489999999</c:v>
                </c:pt>
                <c:pt idx="6357">
                  <c:v>63567.089509999998</c:v>
                </c:pt>
                <c:pt idx="6358">
                  <c:v>63577.088389999997</c:v>
                </c:pt>
                <c:pt idx="6359">
                  <c:v>63587.086519999997</c:v>
                </c:pt>
                <c:pt idx="6360">
                  <c:v>63596.08311</c:v>
                </c:pt>
                <c:pt idx="6361">
                  <c:v>63606.082869999998</c:v>
                </c:pt>
                <c:pt idx="6362">
                  <c:v>63616.08208</c:v>
                </c:pt>
                <c:pt idx="6363">
                  <c:v>63626.080090000003</c:v>
                </c:pt>
                <c:pt idx="6364">
                  <c:v>63636.078979999998</c:v>
                </c:pt>
                <c:pt idx="6365">
                  <c:v>63648.076549999998</c:v>
                </c:pt>
                <c:pt idx="6366">
                  <c:v>63657.075449999997</c:v>
                </c:pt>
                <c:pt idx="6367">
                  <c:v>63667.073649999998</c:v>
                </c:pt>
                <c:pt idx="6368">
                  <c:v>63677.071920000002</c:v>
                </c:pt>
                <c:pt idx="6369">
                  <c:v>63687.07043</c:v>
                </c:pt>
                <c:pt idx="6370">
                  <c:v>63697.066769999998</c:v>
                </c:pt>
                <c:pt idx="6371">
                  <c:v>63707.066980000003</c:v>
                </c:pt>
                <c:pt idx="6372">
                  <c:v>63717.063430000002</c:v>
                </c:pt>
                <c:pt idx="6373">
                  <c:v>63727.063479999997</c:v>
                </c:pt>
                <c:pt idx="6374">
                  <c:v>63737.062160000001</c:v>
                </c:pt>
                <c:pt idx="6375">
                  <c:v>63747.059840000002</c:v>
                </c:pt>
                <c:pt idx="6376">
                  <c:v>63756.05889</c:v>
                </c:pt>
                <c:pt idx="6377">
                  <c:v>63767.05732</c:v>
                </c:pt>
                <c:pt idx="6378">
                  <c:v>63777.053650000002</c:v>
                </c:pt>
                <c:pt idx="6379">
                  <c:v>63787.054089999998</c:v>
                </c:pt>
                <c:pt idx="6380">
                  <c:v>63797.052309999999</c:v>
                </c:pt>
                <c:pt idx="6381">
                  <c:v>63807.05085</c:v>
                </c:pt>
                <c:pt idx="6382">
                  <c:v>63817.048940000001</c:v>
                </c:pt>
                <c:pt idx="6383">
                  <c:v>63827.047659999997</c:v>
                </c:pt>
                <c:pt idx="6384">
                  <c:v>63837.043919999996</c:v>
                </c:pt>
                <c:pt idx="6385">
                  <c:v>63847.044320000001</c:v>
                </c:pt>
                <c:pt idx="6386">
                  <c:v>63857.0429</c:v>
                </c:pt>
                <c:pt idx="6387">
                  <c:v>63866.041680000002</c:v>
                </c:pt>
                <c:pt idx="6388">
                  <c:v>63877.039629999999</c:v>
                </c:pt>
                <c:pt idx="6389">
                  <c:v>63887.035819999997</c:v>
                </c:pt>
                <c:pt idx="6390">
                  <c:v>63897.036529999998</c:v>
                </c:pt>
                <c:pt idx="6391">
                  <c:v>63907.034959999997</c:v>
                </c:pt>
                <c:pt idx="6392">
                  <c:v>63917.033190000002</c:v>
                </c:pt>
                <c:pt idx="6393">
                  <c:v>63927.031629999998</c:v>
                </c:pt>
                <c:pt idx="6394">
                  <c:v>63937.029779999997</c:v>
                </c:pt>
                <c:pt idx="6395">
                  <c:v>63947.026039999997</c:v>
                </c:pt>
                <c:pt idx="6396">
                  <c:v>63957.026819999999</c:v>
                </c:pt>
                <c:pt idx="6397">
                  <c:v>63966.02536</c:v>
                </c:pt>
                <c:pt idx="6398">
                  <c:v>63976.023739999997</c:v>
                </c:pt>
                <c:pt idx="6399">
                  <c:v>63987.021370000002</c:v>
                </c:pt>
                <c:pt idx="6400">
                  <c:v>63997.01986</c:v>
                </c:pt>
                <c:pt idx="6401">
                  <c:v>64007.018219999998</c:v>
                </c:pt>
                <c:pt idx="6402">
                  <c:v>64017.014560000003</c:v>
                </c:pt>
                <c:pt idx="6403">
                  <c:v>64027.01498</c:v>
                </c:pt>
                <c:pt idx="6404">
                  <c:v>64037.011189999997</c:v>
                </c:pt>
                <c:pt idx="6405">
                  <c:v>64047.012629999997</c:v>
                </c:pt>
                <c:pt idx="6406">
                  <c:v>64057.00922</c:v>
                </c:pt>
                <c:pt idx="6407">
                  <c:v>64066.007769999997</c:v>
                </c:pt>
                <c:pt idx="6408">
                  <c:v>64076.005879999997</c:v>
                </c:pt>
                <c:pt idx="6409">
                  <c:v>64087.005230000002</c:v>
                </c:pt>
                <c:pt idx="6410">
                  <c:v>64097.003620000003</c:v>
                </c:pt>
                <c:pt idx="6411">
                  <c:v>64107.002039999999</c:v>
                </c:pt>
                <c:pt idx="6412">
                  <c:v>64116.000480000002</c:v>
                </c:pt>
                <c:pt idx="6413">
                  <c:v>64125.999020000003</c:v>
                </c:pt>
                <c:pt idx="6414">
                  <c:v>64135.99654</c:v>
                </c:pt>
                <c:pt idx="6415">
                  <c:v>64145.994939999997</c:v>
                </c:pt>
                <c:pt idx="6416">
                  <c:v>64155.991959999999</c:v>
                </c:pt>
                <c:pt idx="6417">
                  <c:v>64165.991849999999</c:v>
                </c:pt>
                <c:pt idx="6418">
                  <c:v>64176.99065</c:v>
                </c:pt>
                <c:pt idx="6419">
                  <c:v>64186.98676</c:v>
                </c:pt>
                <c:pt idx="6420">
                  <c:v>64196.986440000001</c:v>
                </c:pt>
                <c:pt idx="6421">
                  <c:v>64206.983469999999</c:v>
                </c:pt>
                <c:pt idx="6422">
                  <c:v>64216.983939999998</c:v>
                </c:pt>
                <c:pt idx="6423">
                  <c:v>64226.982320000003</c:v>
                </c:pt>
                <c:pt idx="6424">
                  <c:v>64236.979930000001</c:v>
                </c:pt>
                <c:pt idx="6425">
                  <c:v>64246.979240000001</c:v>
                </c:pt>
                <c:pt idx="6426">
                  <c:v>64256.977469999998</c:v>
                </c:pt>
                <c:pt idx="6427">
                  <c:v>64266.974909999997</c:v>
                </c:pt>
                <c:pt idx="6428">
                  <c:v>64276.974410000003</c:v>
                </c:pt>
                <c:pt idx="6429">
                  <c:v>64285.972909999997</c:v>
                </c:pt>
                <c:pt idx="6430">
                  <c:v>64295.970280000001</c:v>
                </c:pt>
                <c:pt idx="6431">
                  <c:v>64305.967279999997</c:v>
                </c:pt>
                <c:pt idx="6432">
                  <c:v>64315.967819999998</c:v>
                </c:pt>
                <c:pt idx="6433">
                  <c:v>64325.966240000002</c:v>
                </c:pt>
                <c:pt idx="6434">
                  <c:v>64335.964670000001</c:v>
                </c:pt>
                <c:pt idx="6435">
                  <c:v>64345.960890000002</c:v>
                </c:pt>
                <c:pt idx="6436">
                  <c:v>64355.961130000003</c:v>
                </c:pt>
                <c:pt idx="6437">
                  <c:v>64365.959340000001</c:v>
                </c:pt>
                <c:pt idx="6438">
                  <c:v>64375.958919999997</c:v>
                </c:pt>
                <c:pt idx="6439">
                  <c:v>64386.956449999998</c:v>
                </c:pt>
                <c:pt idx="6440">
                  <c:v>64396.95463</c:v>
                </c:pt>
                <c:pt idx="6441">
                  <c:v>64406.952770000004</c:v>
                </c:pt>
                <c:pt idx="6442">
                  <c:v>64416.950920000003</c:v>
                </c:pt>
                <c:pt idx="6443">
                  <c:v>64426.949719999997</c:v>
                </c:pt>
                <c:pt idx="6444">
                  <c:v>64436.946120000001</c:v>
                </c:pt>
                <c:pt idx="6445">
                  <c:v>64446.946080000002</c:v>
                </c:pt>
                <c:pt idx="6446">
                  <c:v>64456.943979999996</c:v>
                </c:pt>
                <c:pt idx="6447">
                  <c:v>64466.942949999997</c:v>
                </c:pt>
                <c:pt idx="6448">
                  <c:v>64476.940450000002</c:v>
                </c:pt>
                <c:pt idx="6449">
                  <c:v>64485.940069999997</c:v>
                </c:pt>
                <c:pt idx="6450">
                  <c:v>64496.938150000002</c:v>
                </c:pt>
                <c:pt idx="6451">
                  <c:v>64505.935380000003</c:v>
                </c:pt>
                <c:pt idx="6452">
                  <c:v>64515.934439999997</c:v>
                </c:pt>
                <c:pt idx="6453">
                  <c:v>64525.933599999997</c:v>
                </c:pt>
                <c:pt idx="6454">
                  <c:v>64535.931230000002</c:v>
                </c:pt>
                <c:pt idx="6455">
                  <c:v>64545.930350000002</c:v>
                </c:pt>
                <c:pt idx="6456">
                  <c:v>64555.928919999998</c:v>
                </c:pt>
                <c:pt idx="6457">
                  <c:v>64565.926919999998</c:v>
                </c:pt>
                <c:pt idx="6458">
                  <c:v>64575.923499999997</c:v>
                </c:pt>
                <c:pt idx="6459">
                  <c:v>64585.924180000002</c:v>
                </c:pt>
                <c:pt idx="6460">
                  <c:v>64596.922599999998</c:v>
                </c:pt>
                <c:pt idx="6461">
                  <c:v>64606.919220000003</c:v>
                </c:pt>
                <c:pt idx="6462">
                  <c:v>64616.91891</c:v>
                </c:pt>
                <c:pt idx="6463">
                  <c:v>64626.916989999998</c:v>
                </c:pt>
                <c:pt idx="6464">
                  <c:v>64636.914920000003</c:v>
                </c:pt>
                <c:pt idx="6465">
                  <c:v>64646.911619999999</c:v>
                </c:pt>
                <c:pt idx="6466">
                  <c:v>64656.912389999998</c:v>
                </c:pt>
                <c:pt idx="6467">
                  <c:v>64666.91</c:v>
                </c:pt>
                <c:pt idx="6468">
                  <c:v>64676.906799999997</c:v>
                </c:pt>
                <c:pt idx="6469">
                  <c:v>64686.90726</c:v>
                </c:pt>
                <c:pt idx="6470">
                  <c:v>64696.906179999998</c:v>
                </c:pt>
                <c:pt idx="6471">
                  <c:v>64706.903919999997</c:v>
                </c:pt>
                <c:pt idx="6472">
                  <c:v>64715.90238</c:v>
                </c:pt>
                <c:pt idx="6473">
                  <c:v>64725.900110000002</c:v>
                </c:pt>
                <c:pt idx="6474">
                  <c:v>64735.899219999999</c:v>
                </c:pt>
                <c:pt idx="6475">
                  <c:v>64745.897519999999</c:v>
                </c:pt>
                <c:pt idx="6476">
                  <c:v>64755.896480000003</c:v>
                </c:pt>
                <c:pt idx="6477">
                  <c:v>64765.892339999999</c:v>
                </c:pt>
                <c:pt idx="6478">
                  <c:v>64775.893170000003</c:v>
                </c:pt>
                <c:pt idx="6479">
                  <c:v>64785.890740000003</c:v>
                </c:pt>
                <c:pt idx="6480">
                  <c:v>64796.88942</c:v>
                </c:pt>
                <c:pt idx="6481">
                  <c:v>64805.888070000001</c:v>
                </c:pt>
                <c:pt idx="6482">
                  <c:v>64815.887009999999</c:v>
                </c:pt>
                <c:pt idx="6483">
                  <c:v>64825.88508</c:v>
                </c:pt>
                <c:pt idx="6484">
                  <c:v>64836.883269999998</c:v>
                </c:pt>
                <c:pt idx="6485">
                  <c:v>64846.881549999998</c:v>
                </c:pt>
                <c:pt idx="6486">
                  <c:v>64856.880120000002</c:v>
                </c:pt>
                <c:pt idx="6487">
                  <c:v>64866.87586</c:v>
                </c:pt>
                <c:pt idx="6488">
                  <c:v>64876.877119999997</c:v>
                </c:pt>
                <c:pt idx="6489">
                  <c:v>64886.87485</c:v>
                </c:pt>
                <c:pt idx="6490">
                  <c:v>64896.87369</c:v>
                </c:pt>
                <c:pt idx="6491">
                  <c:v>64906.871700000003</c:v>
                </c:pt>
                <c:pt idx="6492">
                  <c:v>64915.870269999999</c:v>
                </c:pt>
                <c:pt idx="6493">
                  <c:v>64927.868170000002</c:v>
                </c:pt>
                <c:pt idx="6494">
                  <c:v>64935.864829999999</c:v>
                </c:pt>
                <c:pt idx="6495">
                  <c:v>64945.863010000001</c:v>
                </c:pt>
                <c:pt idx="6496">
                  <c:v>64955.863429999998</c:v>
                </c:pt>
                <c:pt idx="6497">
                  <c:v>64965.86174</c:v>
                </c:pt>
                <c:pt idx="6498">
                  <c:v>64975.859320000003</c:v>
                </c:pt>
                <c:pt idx="6499">
                  <c:v>64985.856249999997</c:v>
                </c:pt>
                <c:pt idx="6500">
                  <c:v>64995.857510000002</c:v>
                </c:pt>
                <c:pt idx="6501">
                  <c:v>65005.854870000003</c:v>
                </c:pt>
                <c:pt idx="6502">
                  <c:v>65015.854030000002</c:v>
                </c:pt>
                <c:pt idx="6503">
                  <c:v>65026.852200000001</c:v>
                </c:pt>
                <c:pt idx="6504">
                  <c:v>65035.850180000001</c:v>
                </c:pt>
                <c:pt idx="6505">
                  <c:v>65045.8485</c:v>
                </c:pt>
                <c:pt idx="6506">
                  <c:v>65055.847580000001</c:v>
                </c:pt>
                <c:pt idx="6507">
                  <c:v>65065.845710000001</c:v>
                </c:pt>
                <c:pt idx="6508">
                  <c:v>65075.841740000003</c:v>
                </c:pt>
                <c:pt idx="6509">
                  <c:v>65085.842109999998</c:v>
                </c:pt>
                <c:pt idx="6510">
                  <c:v>65095.838479999999</c:v>
                </c:pt>
                <c:pt idx="6511">
                  <c:v>65105.837800000001</c:v>
                </c:pt>
                <c:pt idx="6512">
                  <c:v>65116.836580000003</c:v>
                </c:pt>
                <c:pt idx="6513">
                  <c:v>65125.83612</c:v>
                </c:pt>
                <c:pt idx="6514">
                  <c:v>65135.833480000001</c:v>
                </c:pt>
                <c:pt idx="6515">
                  <c:v>65145.832779999997</c:v>
                </c:pt>
                <c:pt idx="6516">
                  <c:v>65155.831230000003</c:v>
                </c:pt>
                <c:pt idx="6517">
                  <c:v>65165.829519999999</c:v>
                </c:pt>
                <c:pt idx="6518">
                  <c:v>65175.827669999999</c:v>
                </c:pt>
                <c:pt idx="6519">
                  <c:v>65185.82602</c:v>
                </c:pt>
                <c:pt idx="6520">
                  <c:v>65195.822509999998</c:v>
                </c:pt>
                <c:pt idx="6521">
                  <c:v>65205.82273</c:v>
                </c:pt>
                <c:pt idx="6522">
                  <c:v>65215.821049999999</c:v>
                </c:pt>
                <c:pt idx="6523">
                  <c:v>65226.819409999996</c:v>
                </c:pt>
                <c:pt idx="6524">
                  <c:v>65236.815549999999</c:v>
                </c:pt>
                <c:pt idx="6525">
                  <c:v>65245.814350000001</c:v>
                </c:pt>
                <c:pt idx="6526">
                  <c:v>65255.812299999998</c:v>
                </c:pt>
                <c:pt idx="6527">
                  <c:v>65265.813150000002</c:v>
                </c:pt>
                <c:pt idx="6528">
                  <c:v>65275.810899999997</c:v>
                </c:pt>
                <c:pt idx="6529">
                  <c:v>65285.809780000003</c:v>
                </c:pt>
                <c:pt idx="6530">
                  <c:v>65295.807939999999</c:v>
                </c:pt>
                <c:pt idx="6531">
                  <c:v>65305.80487</c:v>
                </c:pt>
                <c:pt idx="6532">
                  <c:v>65315.80459</c:v>
                </c:pt>
                <c:pt idx="6533">
                  <c:v>65326.802929999998</c:v>
                </c:pt>
                <c:pt idx="6534">
                  <c:v>65335.800810000001</c:v>
                </c:pt>
                <c:pt idx="6535">
                  <c:v>65346.799420000003</c:v>
                </c:pt>
                <c:pt idx="6536">
                  <c:v>65356.797830000003</c:v>
                </c:pt>
                <c:pt idx="6537">
                  <c:v>65366.79651</c:v>
                </c:pt>
                <c:pt idx="6538">
                  <c:v>65376.794199999997</c:v>
                </c:pt>
                <c:pt idx="6539">
                  <c:v>65386.792730000001</c:v>
                </c:pt>
                <c:pt idx="6540">
                  <c:v>65396.791409999998</c:v>
                </c:pt>
                <c:pt idx="6541">
                  <c:v>65406.787819999998</c:v>
                </c:pt>
                <c:pt idx="6542">
                  <c:v>65416.788280000001</c:v>
                </c:pt>
                <c:pt idx="6543">
                  <c:v>65426.786930000002</c:v>
                </c:pt>
                <c:pt idx="6544">
                  <c:v>65435.784910000002</c:v>
                </c:pt>
                <c:pt idx="6545">
                  <c:v>65445.783689999997</c:v>
                </c:pt>
                <c:pt idx="6546">
                  <c:v>65455.796219999997</c:v>
                </c:pt>
                <c:pt idx="6547">
                  <c:v>65466.780270000003</c:v>
                </c:pt>
                <c:pt idx="6548">
                  <c:v>65476.778440000002</c:v>
                </c:pt>
                <c:pt idx="6549">
                  <c:v>65486.777309999998</c:v>
                </c:pt>
                <c:pt idx="6550">
                  <c:v>65496.77605</c:v>
                </c:pt>
                <c:pt idx="6551">
                  <c:v>65506.77145</c:v>
                </c:pt>
                <c:pt idx="6552">
                  <c:v>65516.770360000002</c:v>
                </c:pt>
                <c:pt idx="6553">
                  <c:v>65526.770060000003</c:v>
                </c:pt>
                <c:pt idx="6554">
                  <c:v>65537.768630000006</c:v>
                </c:pt>
                <c:pt idx="6555">
                  <c:v>65545.76715</c:v>
                </c:pt>
                <c:pt idx="6556">
                  <c:v>65556.765020000006</c:v>
                </c:pt>
                <c:pt idx="6557">
                  <c:v>65566.763319999998</c:v>
                </c:pt>
                <c:pt idx="6558">
                  <c:v>65576.761960000003</c:v>
                </c:pt>
                <c:pt idx="6559">
                  <c:v>65586.760389999996</c:v>
                </c:pt>
                <c:pt idx="6560">
                  <c:v>65596.758040000001</c:v>
                </c:pt>
                <c:pt idx="6561">
                  <c:v>65606.757259999998</c:v>
                </c:pt>
                <c:pt idx="6562">
                  <c:v>65616.753580000004</c:v>
                </c:pt>
                <c:pt idx="6563">
                  <c:v>65626.753159999993</c:v>
                </c:pt>
                <c:pt idx="6564">
                  <c:v>65636.751820000005</c:v>
                </c:pt>
                <c:pt idx="6565">
                  <c:v>65645.748980000004</c:v>
                </c:pt>
                <c:pt idx="6566">
                  <c:v>65657.748900000006</c:v>
                </c:pt>
                <c:pt idx="6567">
                  <c:v>65666.745429999995</c:v>
                </c:pt>
                <c:pt idx="6568">
                  <c:v>65676.745620000002</c:v>
                </c:pt>
                <c:pt idx="6569">
                  <c:v>65686.742230000003</c:v>
                </c:pt>
                <c:pt idx="6570">
                  <c:v>65696.743539999996</c:v>
                </c:pt>
                <c:pt idx="6571">
                  <c:v>65706.741160000005</c:v>
                </c:pt>
                <c:pt idx="6572">
                  <c:v>65716.740300000005</c:v>
                </c:pt>
                <c:pt idx="6573">
                  <c:v>65726.737999999998</c:v>
                </c:pt>
                <c:pt idx="6574">
                  <c:v>65736.736780000007</c:v>
                </c:pt>
                <c:pt idx="6575">
                  <c:v>65746.744560000006</c:v>
                </c:pt>
                <c:pt idx="6576">
                  <c:v>65756.733200000002</c:v>
                </c:pt>
                <c:pt idx="6577">
                  <c:v>65765.732300000003</c:v>
                </c:pt>
                <c:pt idx="6578">
                  <c:v>65776.729470000006</c:v>
                </c:pt>
                <c:pt idx="6579">
                  <c:v>65786.728669999997</c:v>
                </c:pt>
                <c:pt idx="6580">
                  <c:v>65795.72696</c:v>
                </c:pt>
                <c:pt idx="6581">
                  <c:v>65805.724719999998</c:v>
                </c:pt>
                <c:pt idx="6582">
                  <c:v>65815.721359999996</c:v>
                </c:pt>
                <c:pt idx="6583">
                  <c:v>65825.71961</c:v>
                </c:pt>
                <c:pt idx="6584">
                  <c:v>65835.719719999994</c:v>
                </c:pt>
                <c:pt idx="6585">
                  <c:v>65845.717959999994</c:v>
                </c:pt>
                <c:pt idx="6586">
                  <c:v>65855.71686</c:v>
                </c:pt>
                <c:pt idx="6587">
                  <c:v>65867.712679999997</c:v>
                </c:pt>
                <c:pt idx="6588">
                  <c:v>65876.712780000002</c:v>
                </c:pt>
                <c:pt idx="6589">
                  <c:v>65886.71067</c:v>
                </c:pt>
                <c:pt idx="6590">
                  <c:v>65896.709579999995</c:v>
                </c:pt>
                <c:pt idx="6591">
                  <c:v>65906.708230000004</c:v>
                </c:pt>
                <c:pt idx="6592">
                  <c:v>65916.704580000005</c:v>
                </c:pt>
                <c:pt idx="6593">
                  <c:v>65926.705239999996</c:v>
                </c:pt>
                <c:pt idx="6594">
                  <c:v>65936.702999999994</c:v>
                </c:pt>
                <c:pt idx="6595">
                  <c:v>65946.701990000001</c:v>
                </c:pt>
                <c:pt idx="6596">
                  <c:v>65956.700490000003</c:v>
                </c:pt>
                <c:pt idx="6597">
                  <c:v>65965.698999999993</c:v>
                </c:pt>
                <c:pt idx="6598">
                  <c:v>65977.696890000007</c:v>
                </c:pt>
                <c:pt idx="6599">
                  <c:v>65985.693410000007</c:v>
                </c:pt>
                <c:pt idx="6600">
                  <c:v>65995.693369999994</c:v>
                </c:pt>
                <c:pt idx="6601">
                  <c:v>66005.692280000003</c:v>
                </c:pt>
                <c:pt idx="6602">
                  <c:v>66015.689740000002</c:v>
                </c:pt>
                <c:pt idx="6603">
                  <c:v>66025.687609999994</c:v>
                </c:pt>
                <c:pt idx="6604">
                  <c:v>66035.687359999996</c:v>
                </c:pt>
                <c:pt idx="6605">
                  <c:v>66045.685740000001</c:v>
                </c:pt>
                <c:pt idx="6606">
                  <c:v>66055.682050000003</c:v>
                </c:pt>
                <c:pt idx="6607">
                  <c:v>66065.682610000003</c:v>
                </c:pt>
                <c:pt idx="6608">
                  <c:v>66076.680800000002</c:v>
                </c:pt>
                <c:pt idx="6609">
                  <c:v>66085.678520000001</c:v>
                </c:pt>
                <c:pt idx="6610">
                  <c:v>66095.677649999998</c:v>
                </c:pt>
                <c:pt idx="6611">
                  <c:v>66105.676359999998</c:v>
                </c:pt>
                <c:pt idx="6612">
                  <c:v>66115.674249999996</c:v>
                </c:pt>
                <c:pt idx="6613">
                  <c:v>66125.670660000003</c:v>
                </c:pt>
                <c:pt idx="6614">
                  <c:v>66135.671239999996</c:v>
                </c:pt>
                <c:pt idx="6615">
                  <c:v>66145.667249999999</c:v>
                </c:pt>
                <c:pt idx="6616">
                  <c:v>66155.668009999994</c:v>
                </c:pt>
                <c:pt idx="6617">
                  <c:v>66165.666029999993</c:v>
                </c:pt>
                <c:pt idx="6618">
                  <c:v>66176.664149999997</c:v>
                </c:pt>
                <c:pt idx="6619">
                  <c:v>66186.662169999996</c:v>
                </c:pt>
                <c:pt idx="6620">
                  <c:v>66196.661319999999</c:v>
                </c:pt>
                <c:pt idx="6621">
                  <c:v>66206.659629999995</c:v>
                </c:pt>
                <c:pt idx="6622">
                  <c:v>66216.657699999996</c:v>
                </c:pt>
                <c:pt idx="6623">
                  <c:v>66226.656059999994</c:v>
                </c:pt>
                <c:pt idx="6624">
                  <c:v>66236.652470000001</c:v>
                </c:pt>
                <c:pt idx="6625">
                  <c:v>66246.65307</c:v>
                </c:pt>
                <c:pt idx="6626">
                  <c:v>66256.651310000001</c:v>
                </c:pt>
                <c:pt idx="6627">
                  <c:v>66266.649829999995</c:v>
                </c:pt>
                <c:pt idx="6628">
                  <c:v>66276.648100000006</c:v>
                </c:pt>
                <c:pt idx="6629">
                  <c:v>66285.646729999993</c:v>
                </c:pt>
                <c:pt idx="6630">
                  <c:v>66296.644809999998</c:v>
                </c:pt>
                <c:pt idx="6631">
                  <c:v>66306.641430000003</c:v>
                </c:pt>
                <c:pt idx="6632">
                  <c:v>66316.640979999996</c:v>
                </c:pt>
                <c:pt idx="6633">
                  <c:v>66326.637929999997</c:v>
                </c:pt>
                <c:pt idx="6634">
                  <c:v>66336.638309999995</c:v>
                </c:pt>
                <c:pt idx="6635">
                  <c:v>66346.636759999994</c:v>
                </c:pt>
                <c:pt idx="6636">
                  <c:v>66356.634810000003</c:v>
                </c:pt>
                <c:pt idx="6637">
                  <c:v>66366.633610000004</c:v>
                </c:pt>
                <c:pt idx="6638">
                  <c:v>66376.631899999993</c:v>
                </c:pt>
                <c:pt idx="6639">
                  <c:v>66385.630569999994</c:v>
                </c:pt>
                <c:pt idx="6640">
                  <c:v>66396.629289999997</c:v>
                </c:pt>
                <c:pt idx="6641">
                  <c:v>66405.627049999996</c:v>
                </c:pt>
                <c:pt idx="6642">
                  <c:v>66415.623300000007</c:v>
                </c:pt>
                <c:pt idx="6643">
                  <c:v>66425.623720000003</c:v>
                </c:pt>
                <c:pt idx="6644">
                  <c:v>66435.622149999996</c:v>
                </c:pt>
                <c:pt idx="6645">
                  <c:v>66445.618560000003</c:v>
                </c:pt>
                <c:pt idx="6646">
                  <c:v>66455.618789999993</c:v>
                </c:pt>
                <c:pt idx="6647">
                  <c:v>66465.615040000004</c:v>
                </c:pt>
                <c:pt idx="6648">
                  <c:v>66475.615980000002</c:v>
                </c:pt>
                <c:pt idx="6649">
                  <c:v>66486.613790000003</c:v>
                </c:pt>
                <c:pt idx="6650">
                  <c:v>66495.612219999995</c:v>
                </c:pt>
                <c:pt idx="6651">
                  <c:v>66506.610310000004</c:v>
                </c:pt>
                <c:pt idx="6652">
                  <c:v>66516.606690000001</c:v>
                </c:pt>
                <c:pt idx="6653">
                  <c:v>66526.607529999994</c:v>
                </c:pt>
                <c:pt idx="6654">
                  <c:v>66536.605890000006</c:v>
                </c:pt>
                <c:pt idx="6655">
                  <c:v>66546.604099999997</c:v>
                </c:pt>
                <c:pt idx="6656">
                  <c:v>66556.601989999996</c:v>
                </c:pt>
                <c:pt idx="6657">
                  <c:v>66566.601330000005</c:v>
                </c:pt>
                <c:pt idx="6658">
                  <c:v>66576.597769999993</c:v>
                </c:pt>
                <c:pt idx="6659">
                  <c:v>66586.597630000004</c:v>
                </c:pt>
                <c:pt idx="6660">
                  <c:v>66596.596260000006</c:v>
                </c:pt>
                <c:pt idx="6661">
                  <c:v>66606.595419999998</c:v>
                </c:pt>
                <c:pt idx="6662">
                  <c:v>66615.591069999995</c:v>
                </c:pt>
                <c:pt idx="6663">
                  <c:v>66625.58958</c:v>
                </c:pt>
                <c:pt idx="6664">
                  <c:v>66635.589779999995</c:v>
                </c:pt>
                <c:pt idx="6665">
                  <c:v>66645.587849999996</c:v>
                </c:pt>
                <c:pt idx="6666">
                  <c:v>66655.586649999997</c:v>
                </c:pt>
                <c:pt idx="6667">
                  <c:v>66665.58554</c:v>
                </c:pt>
                <c:pt idx="6668">
                  <c:v>66675.581149999998</c:v>
                </c:pt>
                <c:pt idx="6669">
                  <c:v>66685.582269999999</c:v>
                </c:pt>
                <c:pt idx="6670">
                  <c:v>66696.580660000007</c:v>
                </c:pt>
                <c:pt idx="6671">
                  <c:v>66705.578150000001</c:v>
                </c:pt>
                <c:pt idx="6672">
                  <c:v>66717.576329999996</c:v>
                </c:pt>
                <c:pt idx="6673">
                  <c:v>66726.574710000001</c:v>
                </c:pt>
                <c:pt idx="6674">
                  <c:v>66736.573390000005</c:v>
                </c:pt>
                <c:pt idx="6675">
                  <c:v>66746.571179999999</c:v>
                </c:pt>
                <c:pt idx="6676">
                  <c:v>66756.569889999999</c:v>
                </c:pt>
                <c:pt idx="6677">
                  <c:v>66766.568539999993</c:v>
                </c:pt>
                <c:pt idx="6678">
                  <c:v>66776.564780000001</c:v>
                </c:pt>
                <c:pt idx="6679">
                  <c:v>66786.564350000001</c:v>
                </c:pt>
                <c:pt idx="6680">
                  <c:v>66797.560899999997</c:v>
                </c:pt>
                <c:pt idx="6681">
                  <c:v>66806.561950000003</c:v>
                </c:pt>
                <c:pt idx="6682">
                  <c:v>66816.560280000005</c:v>
                </c:pt>
                <c:pt idx="6683">
                  <c:v>66825.55833</c:v>
                </c:pt>
                <c:pt idx="6684">
                  <c:v>66836.556370000006</c:v>
                </c:pt>
                <c:pt idx="6685">
                  <c:v>66845.555619999999</c:v>
                </c:pt>
                <c:pt idx="6686">
                  <c:v>66855.554409999997</c:v>
                </c:pt>
                <c:pt idx="6687">
                  <c:v>66866.552169999995</c:v>
                </c:pt>
                <c:pt idx="6688">
                  <c:v>66876.550719999999</c:v>
                </c:pt>
                <c:pt idx="6689">
                  <c:v>66886.548500000004</c:v>
                </c:pt>
                <c:pt idx="6690">
                  <c:v>66896.547219999993</c:v>
                </c:pt>
                <c:pt idx="6691">
                  <c:v>66906.543430000005</c:v>
                </c:pt>
                <c:pt idx="6692">
                  <c:v>66916.54393</c:v>
                </c:pt>
                <c:pt idx="6693">
                  <c:v>66926.541630000007</c:v>
                </c:pt>
                <c:pt idx="6694">
                  <c:v>66936.539629999999</c:v>
                </c:pt>
                <c:pt idx="6695">
                  <c:v>66946.538979999998</c:v>
                </c:pt>
                <c:pt idx="6696">
                  <c:v>66956.537549999994</c:v>
                </c:pt>
                <c:pt idx="6697">
                  <c:v>66966.535029999999</c:v>
                </c:pt>
                <c:pt idx="6698">
                  <c:v>66976.533739999999</c:v>
                </c:pt>
                <c:pt idx="6699">
                  <c:v>66986.532330000002</c:v>
                </c:pt>
                <c:pt idx="6700">
                  <c:v>66996.528630000001</c:v>
                </c:pt>
                <c:pt idx="6701">
                  <c:v>67006.529169999994</c:v>
                </c:pt>
                <c:pt idx="6702">
                  <c:v>67016.527319999994</c:v>
                </c:pt>
                <c:pt idx="6703">
                  <c:v>67026.525999999998</c:v>
                </c:pt>
                <c:pt idx="6704">
                  <c:v>67036.524730000005</c:v>
                </c:pt>
                <c:pt idx="6705">
                  <c:v>67046.522530000002</c:v>
                </c:pt>
                <c:pt idx="6706">
                  <c:v>67056.520999999993</c:v>
                </c:pt>
                <c:pt idx="6707">
                  <c:v>67066.517720000003</c:v>
                </c:pt>
                <c:pt idx="6708">
                  <c:v>67076.517730000007</c:v>
                </c:pt>
                <c:pt idx="6709">
                  <c:v>67086.514939999994</c:v>
                </c:pt>
                <c:pt idx="6710">
                  <c:v>67096.514630000005</c:v>
                </c:pt>
                <c:pt idx="6711">
                  <c:v>67106.512700000007</c:v>
                </c:pt>
                <c:pt idx="6712">
                  <c:v>67117.511020000005</c:v>
                </c:pt>
                <c:pt idx="6713">
                  <c:v>67126.511540000007</c:v>
                </c:pt>
                <c:pt idx="6714">
                  <c:v>67136.508069999996</c:v>
                </c:pt>
                <c:pt idx="6715">
                  <c:v>67146.506290000005</c:v>
                </c:pt>
                <c:pt idx="6716">
                  <c:v>67156.5046</c:v>
                </c:pt>
                <c:pt idx="6717">
                  <c:v>67166.502850000004</c:v>
                </c:pt>
                <c:pt idx="6718">
                  <c:v>67176.50116</c:v>
                </c:pt>
                <c:pt idx="6719">
                  <c:v>67186.499419999993</c:v>
                </c:pt>
                <c:pt idx="6720">
                  <c:v>67196.496469999998</c:v>
                </c:pt>
                <c:pt idx="6721">
                  <c:v>67206.496410000007</c:v>
                </c:pt>
                <c:pt idx="6722">
                  <c:v>67216.494099999996</c:v>
                </c:pt>
                <c:pt idx="6723">
                  <c:v>67225.493289999999</c:v>
                </c:pt>
                <c:pt idx="6724">
                  <c:v>67236.491510000007</c:v>
                </c:pt>
                <c:pt idx="6725">
                  <c:v>67245.489480000004</c:v>
                </c:pt>
                <c:pt idx="6726">
                  <c:v>67255.486699999994</c:v>
                </c:pt>
                <c:pt idx="6727">
                  <c:v>67266.486789999995</c:v>
                </c:pt>
                <c:pt idx="6728">
                  <c:v>67276.485119999998</c:v>
                </c:pt>
                <c:pt idx="6729">
                  <c:v>67286.482130000004</c:v>
                </c:pt>
                <c:pt idx="6730">
                  <c:v>67296.480290000007</c:v>
                </c:pt>
                <c:pt idx="6731">
                  <c:v>67306.479869999996</c:v>
                </c:pt>
                <c:pt idx="6732">
                  <c:v>67316.484790000002</c:v>
                </c:pt>
                <c:pt idx="6733">
                  <c:v>67325.474440000005</c:v>
                </c:pt>
                <c:pt idx="6734">
                  <c:v>67335.476070000004</c:v>
                </c:pt>
                <c:pt idx="6735">
                  <c:v>67345.474130000002</c:v>
                </c:pt>
                <c:pt idx="6736">
                  <c:v>67356.47004</c:v>
                </c:pt>
                <c:pt idx="6737">
                  <c:v>67366.470480000004</c:v>
                </c:pt>
                <c:pt idx="6738">
                  <c:v>67376.46875</c:v>
                </c:pt>
                <c:pt idx="6739">
                  <c:v>67386.467470000003</c:v>
                </c:pt>
                <c:pt idx="6740">
                  <c:v>67396.464720000004</c:v>
                </c:pt>
                <c:pt idx="6741">
                  <c:v>67406.464000000007</c:v>
                </c:pt>
                <c:pt idx="6742">
                  <c:v>67416.460389999993</c:v>
                </c:pt>
                <c:pt idx="6743">
                  <c:v>67426.460760000002</c:v>
                </c:pt>
                <c:pt idx="6744">
                  <c:v>67437.458989999999</c:v>
                </c:pt>
                <c:pt idx="6745">
                  <c:v>67445.457949999996</c:v>
                </c:pt>
                <c:pt idx="6746">
                  <c:v>67456.455900000001</c:v>
                </c:pt>
                <c:pt idx="6747">
                  <c:v>67466.452239999999</c:v>
                </c:pt>
                <c:pt idx="6748">
                  <c:v>67476.452399999995</c:v>
                </c:pt>
                <c:pt idx="6749">
                  <c:v>67486.448900000003</c:v>
                </c:pt>
                <c:pt idx="6750">
                  <c:v>67496.449179999996</c:v>
                </c:pt>
                <c:pt idx="6751">
                  <c:v>67506.448239999998</c:v>
                </c:pt>
                <c:pt idx="6752">
                  <c:v>67516.446689999997</c:v>
                </c:pt>
                <c:pt idx="6753">
                  <c:v>67526.442660000001</c:v>
                </c:pt>
                <c:pt idx="6754">
                  <c:v>67536.443469999998</c:v>
                </c:pt>
                <c:pt idx="6755">
                  <c:v>67545.441999999995</c:v>
                </c:pt>
                <c:pt idx="6756">
                  <c:v>67556.439989999999</c:v>
                </c:pt>
                <c:pt idx="6757">
                  <c:v>67566.438479999997</c:v>
                </c:pt>
                <c:pt idx="6758">
                  <c:v>67576.436749999993</c:v>
                </c:pt>
                <c:pt idx="6759">
                  <c:v>67586.434999999998</c:v>
                </c:pt>
                <c:pt idx="6760">
                  <c:v>67596.433480000007</c:v>
                </c:pt>
                <c:pt idx="6761">
                  <c:v>67606.430229999998</c:v>
                </c:pt>
                <c:pt idx="6762">
                  <c:v>67616.430640000006</c:v>
                </c:pt>
                <c:pt idx="6763">
                  <c:v>67626.427360000001</c:v>
                </c:pt>
                <c:pt idx="6764">
                  <c:v>67636.424610000002</c:v>
                </c:pt>
                <c:pt idx="6765">
                  <c:v>67646.424969999993</c:v>
                </c:pt>
                <c:pt idx="6766">
                  <c:v>67655.423110000003</c:v>
                </c:pt>
                <c:pt idx="6767">
                  <c:v>67667.419819999996</c:v>
                </c:pt>
                <c:pt idx="6768">
                  <c:v>67675.420819999999</c:v>
                </c:pt>
                <c:pt idx="6769">
                  <c:v>67685.418269999995</c:v>
                </c:pt>
                <c:pt idx="6770">
                  <c:v>67695.416679999995</c:v>
                </c:pt>
                <c:pt idx="6771">
                  <c:v>67705.412899999996</c:v>
                </c:pt>
                <c:pt idx="6772">
                  <c:v>67715.413279999993</c:v>
                </c:pt>
                <c:pt idx="6773">
                  <c:v>67725.412240000005</c:v>
                </c:pt>
                <c:pt idx="6774">
                  <c:v>67735.411730000007</c:v>
                </c:pt>
                <c:pt idx="6775">
                  <c:v>67745.407529999997</c:v>
                </c:pt>
                <c:pt idx="6776">
                  <c:v>67755.406510000001</c:v>
                </c:pt>
                <c:pt idx="6777">
                  <c:v>67766.405570000003</c:v>
                </c:pt>
                <c:pt idx="6778">
                  <c:v>67775.402040000001</c:v>
                </c:pt>
                <c:pt idx="6779">
                  <c:v>67785.402350000004</c:v>
                </c:pt>
                <c:pt idx="6780">
                  <c:v>67795.400439999998</c:v>
                </c:pt>
                <c:pt idx="6781">
                  <c:v>67805.399160000001</c:v>
                </c:pt>
                <c:pt idx="6782">
                  <c:v>67815.397660000002</c:v>
                </c:pt>
                <c:pt idx="6783">
                  <c:v>67825.396040000007</c:v>
                </c:pt>
                <c:pt idx="6784">
                  <c:v>67835.393320000003</c:v>
                </c:pt>
                <c:pt idx="6785">
                  <c:v>67845.391640000002</c:v>
                </c:pt>
                <c:pt idx="6786">
                  <c:v>67856.390809999997</c:v>
                </c:pt>
                <c:pt idx="6787">
                  <c:v>67865.389500000005</c:v>
                </c:pt>
                <c:pt idx="6788">
                  <c:v>67876.387480000005</c:v>
                </c:pt>
                <c:pt idx="6789">
                  <c:v>67886.386050000001</c:v>
                </c:pt>
                <c:pt idx="6790">
                  <c:v>67896.384489999997</c:v>
                </c:pt>
                <c:pt idx="6791">
                  <c:v>67906.380510000003</c:v>
                </c:pt>
                <c:pt idx="6792">
                  <c:v>67916.381150000001</c:v>
                </c:pt>
                <c:pt idx="6793">
                  <c:v>67926.379000000001</c:v>
                </c:pt>
                <c:pt idx="6794">
                  <c:v>67936.377789999999</c:v>
                </c:pt>
                <c:pt idx="6795">
                  <c:v>67946.374150000003</c:v>
                </c:pt>
                <c:pt idx="6796">
                  <c:v>67956.374559999997</c:v>
                </c:pt>
                <c:pt idx="6797">
                  <c:v>67966.37268</c:v>
                </c:pt>
                <c:pt idx="6798">
                  <c:v>67975.371539999993</c:v>
                </c:pt>
                <c:pt idx="6799">
                  <c:v>67986.369730000006</c:v>
                </c:pt>
                <c:pt idx="6800">
                  <c:v>67996.366460000005</c:v>
                </c:pt>
                <c:pt idx="6801">
                  <c:v>68006.366439999998</c:v>
                </c:pt>
                <c:pt idx="6802">
                  <c:v>68015.365090000007</c:v>
                </c:pt>
                <c:pt idx="6803">
                  <c:v>68025.362429999994</c:v>
                </c:pt>
                <c:pt idx="6804">
                  <c:v>68035.361449999997</c:v>
                </c:pt>
                <c:pt idx="6805">
                  <c:v>68045.357770000002</c:v>
                </c:pt>
                <c:pt idx="6806">
                  <c:v>68055.358510000005</c:v>
                </c:pt>
                <c:pt idx="6807">
                  <c:v>68065.356610000003</c:v>
                </c:pt>
                <c:pt idx="6808">
                  <c:v>68076.354779999994</c:v>
                </c:pt>
                <c:pt idx="6809">
                  <c:v>68086.352499999994</c:v>
                </c:pt>
                <c:pt idx="6810">
                  <c:v>68096.351349999997</c:v>
                </c:pt>
                <c:pt idx="6811">
                  <c:v>68106.349950000003</c:v>
                </c:pt>
                <c:pt idx="6812">
                  <c:v>68116.346319999997</c:v>
                </c:pt>
                <c:pt idx="6813">
                  <c:v>68126.344589999993</c:v>
                </c:pt>
                <c:pt idx="6814">
                  <c:v>68136.345060000007</c:v>
                </c:pt>
                <c:pt idx="6815">
                  <c:v>68146.341390000001</c:v>
                </c:pt>
                <c:pt idx="6816">
                  <c:v>68156.341929999995</c:v>
                </c:pt>
                <c:pt idx="6817">
                  <c:v>68166.340379999994</c:v>
                </c:pt>
                <c:pt idx="6818">
                  <c:v>68176.338969999997</c:v>
                </c:pt>
                <c:pt idx="6819">
                  <c:v>68185.337369999994</c:v>
                </c:pt>
                <c:pt idx="6820">
                  <c:v>68195.335609999995</c:v>
                </c:pt>
                <c:pt idx="6821">
                  <c:v>68205.333960000004</c:v>
                </c:pt>
                <c:pt idx="6822">
                  <c:v>68215.332810000007</c:v>
                </c:pt>
                <c:pt idx="6823">
                  <c:v>68225.331030000001</c:v>
                </c:pt>
                <c:pt idx="6824">
                  <c:v>68235.329119999995</c:v>
                </c:pt>
                <c:pt idx="6825">
                  <c:v>68245.327680000002</c:v>
                </c:pt>
                <c:pt idx="6826">
                  <c:v>68255.323690000005</c:v>
                </c:pt>
                <c:pt idx="6827">
                  <c:v>68265.324330000003</c:v>
                </c:pt>
                <c:pt idx="6828">
                  <c:v>68275.322150000007</c:v>
                </c:pt>
                <c:pt idx="6829">
                  <c:v>68286.321240000005</c:v>
                </c:pt>
                <c:pt idx="6830">
                  <c:v>68297.316699999996</c:v>
                </c:pt>
                <c:pt idx="6831">
                  <c:v>68305.316600000006</c:v>
                </c:pt>
                <c:pt idx="6832">
                  <c:v>68315.31581</c:v>
                </c:pt>
                <c:pt idx="6833">
                  <c:v>68325.314190000005</c:v>
                </c:pt>
                <c:pt idx="6834">
                  <c:v>68335.31194</c:v>
                </c:pt>
                <c:pt idx="6835">
                  <c:v>68345.311000000002</c:v>
                </c:pt>
                <c:pt idx="6836">
                  <c:v>68355.309330000004</c:v>
                </c:pt>
                <c:pt idx="6837">
                  <c:v>68365.305829999998</c:v>
                </c:pt>
                <c:pt idx="6838">
                  <c:v>68375.306509999995</c:v>
                </c:pt>
                <c:pt idx="6839">
                  <c:v>68386.304560000004</c:v>
                </c:pt>
                <c:pt idx="6840">
                  <c:v>68395.302630000006</c:v>
                </c:pt>
                <c:pt idx="6841">
                  <c:v>68406.301349999994</c:v>
                </c:pt>
                <c:pt idx="6842">
                  <c:v>68416.297409999999</c:v>
                </c:pt>
                <c:pt idx="6843">
                  <c:v>68426.295830000003</c:v>
                </c:pt>
                <c:pt idx="6844">
                  <c:v>68436.296780000004</c:v>
                </c:pt>
                <c:pt idx="6845">
                  <c:v>68445.294949999996</c:v>
                </c:pt>
                <c:pt idx="6846">
                  <c:v>68455.291159999993</c:v>
                </c:pt>
                <c:pt idx="6847">
                  <c:v>68465.292010000005</c:v>
                </c:pt>
                <c:pt idx="6848">
                  <c:v>68475.289959999995</c:v>
                </c:pt>
                <c:pt idx="6849">
                  <c:v>68485.288289999997</c:v>
                </c:pt>
                <c:pt idx="6850">
                  <c:v>68496.287289999993</c:v>
                </c:pt>
                <c:pt idx="6851">
                  <c:v>68505.285560000004</c:v>
                </c:pt>
                <c:pt idx="6852">
                  <c:v>68515.285499999998</c:v>
                </c:pt>
                <c:pt idx="6853">
                  <c:v>68526.282049999994</c:v>
                </c:pt>
                <c:pt idx="6854">
                  <c:v>68536.280729999999</c:v>
                </c:pt>
                <c:pt idx="6855">
                  <c:v>68546.277040000001</c:v>
                </c:pt>
                <c:pt idx="6856">
                  <c:v>68556.277199999997</c:v>
                </c:pt>
                <c:pt idx="6857">
                  <c:v>68566.274829999995</c:v>
                </c:pt>
                <c:pt idx="6858">
                  <c:v>68576.272760000007</c:v>
                </c:pt>
                <c:pt idx="6859">
                  <c:v>68586.269700000004</c:v>
                </c:pt>
                <c:pt idx="6860">
                  <c:v>68595.268259999997</c:v>
                </c:pt>
                <c:pt idx="6861">
                  <c:v>68607.268360000002</c:v>
                </c:pt>
                <c:pt idx="6862">
                  <c:v>68616.264540000004</c:v>
                </c:pt>
                <c:pt idx="6863">
                  <c:v>68626.264450000002</c:v>
                </c:pt>
                <c:pt idx="6864">
                  <c:v>68636.261599999998</c:v>
                </c:pt>
                <c:pt idx="6865">
                  <c:v>68646.262329999998</c:v>
                </c:pt>
                <c:pt idx="6866">
                  <c:v>68656.260599999994</c:v>
                </c:pt>
                <c:pt idx="6867">
                  <c:v>68666.259030000001</c:v>
                </c:pt>
                <c:pt idx="6868">
                  <c:v>68676.257119999995</c:v>
                </c:pt>
                <c:pt idx="6869">
                  <c:v>68686.25576</c:v>
                </c:pt>
                <c:pt idx="6870">
                  <c:v>68697.252980000005</c:v>
                </c:pt>
                <c:pt idx="6871">
                  <c:v>68706.252309999996</c:v>
                </c:pt>
                <c:pt idx="6872">
                  <c:v>68715.251139999993</c:v>
                </c:pt>
                <c:pt idx="6873">
                  <c:v>68726.249129999997</c:v>
                </c:pt>
                <c:pt idx="6874">
                  <c:v>68736.246700000003</c:v>
                </c:pt>
                <c:pt idx="6875">
                  <c:v>68746.245089999997</c:v>
                </c:pt>
                <c:pt idx="6876">
                  <c:v>68756.242989999999</c:v>
                </c:pt>
                <c:pt idx="6877">
                  <c:v>68766.242530000003</c:v>
                </c:pt>
                <c:pt idx="6878">
                  <c:v>68776.238849999994</c:v>
                </c:pt>
                <c:pt idx="6879">
                  <c:v>68786.237129999994</c:v>
                </c:pt>
                <c:pt idx="6880">
                  <c:v>68796.237880000001</c:v>
                </c:pt>
                <c:pt idx="6881">
                  <c:v>68806.235979999998</c:v>
                </c:pt>
                <c:pt idx="6882">
                  <c:v>68818.232369999998</c:v>
                </c:pt>
                <c:pt idx="6883">
                  <c:v>68827.2304</c:v>
                </c:pt>
                <c:pt idx="6884">
                  <c:v>68837.230989999996</c:v>
                </c:pt>
                <c:pt idx="6885">
                  <c:v>68847.229489999998</c:v>
                </c:pt>
                <c:pt idx="6886">
                  <c:v>68857.225550000003</c:v>
                </c:pt>
                <c:pt idx="6887">
                  <c:v>68867.226339999994</c:v>
                </c:pt>
                <c:pt idx="6888">
                  <c:v>68877.224480000004</c:v>
                </c:pt>
                <c:pt idx="6889">
                  <c:v>68887.222219999996</c:v>
                </c:pt>
                <c:pt idx="6890">
                  <c:v>68897.221560000005</c:v>
                </c:pt>
                <c:pt idx="6891">
                  <c:v>68907.219849999994</c:v>
                </c:pt>
                <c:pt idx="6892">
                  <c:v>68917.217919999996</c:v>
                </c:pt>
                <c:pt idx="6893">
                  <c:v>68926.216230000005</c:v>
                </c:pt>
                <c:pt idx="6894">
                  <c:v>68936.212589999996</c:v>
                </c:pt>
                <c:pt idx="6895">
                  <c:v>68946.212839999993</c:v>
                </c:pt>
                <c:pt idx="6896">
                  <c:v>68956.211379999993</c:v>
                </c:pt>
                <c:pt idx="6897">
                  <c:v>68966.209820000004</c:v>
                </c:pt>
                <c:pt idx="6898">
                  <c:v>68976.206049999993</c:v>
                </c:pt>
                <c:pt idx="6899">
                  <c:v>68986.20624</c:v>
                </c:pt>
                <c:pt idx="6900">
                  <c:v>68996.204710000005</c:v>
                </c:pt>
                <c:pt idx="6901">
                  <c:v>69006.202799999999</c:v>
                </c:pt>
                <c:pt idx="6902">
                  <c:v>69017.201270000005</c:v>
                </c:pt>
                <c:pt idx="6903">
                  <c:v>69026.199970000001</c:v>
                </c:pt>
                <c:pt idx="6904">
                  <c:v>69037.198300000004</c:v>
                </c:pt>
                <c:pt idx="6905">
                  <c:v>69047.194520000005</c:v>
                </c:pt>
                <c:pt idx="6906">
                  <c:v>69057.194950000005</c:v>
                </c:pt>
                <c:pt idx="6907">
                  <c:v>69067.193499999994</c:v>
                </c:pt>
                <c:pt idx="6908">
                  <c:v>69077.189889999994</c:v>
                </c:pt>
                <c:pt idx="6909">
                  <c:v>69087.19008</c:v>
                </c:pt>
                <c:pt idx="6910">
                  <c:v>69097.186419999998</c:v>
                </c:pt>
                <c:pt idx="6911">
                  <c:v>69107.186910000004</c:v>
                </c:pt>
                <c:pt idx="6912">
                  <c:v>69117.185450000004</c:v>
                </c:pt>
                <c:pt idx="6913">
                  <c:v>69127.183850000001</c:v>
                </c:pt>
                <c:pt idx="6914">
                  <c:v>69137.180770000006</c:v>
                </c:pt>
                <c:pt idx="6915">
                  <c:v>69147.180470000007</c:v>
                </c:pt>
                <c:pt idx="6916">
                  <c:v>69157.178169999999</c:v>
                </c:pt>
                <c:pt idx="6917">
                  <c:v>69167.177020000003</c:v>
                </c:pt>
                <c:pt idx="6918">
                  <c:v>69177.17542</c:v>
                </c:pt>
                <c:pt idx="6919">
                  <c:v>69187.173389999996</c:v>
                </c:pt>
                <c:pt idx="6920">
                  <c:v>69197.17035</c:v>
                </c:pt>
                <c:pt idx="6921">
                  <c:v>69207.170379999996</c:v>
                </c:pt>
                <c:pt idx="6922">
                  <c:v>69217.166719999994</c:v>
                </c:pt>
                <c:pt idx="6923">
                  <c:v>69226.166620000004</c:v>
                </c:pt>
                <c:pt idx="6924">
                  <c:v>69237.16562</c:v>
                </c:pt>
                <c:pt idx="6925">
                  <c:v>69247.163759999996</c:v>
                </c:pt>
                <c:pt idx="6926">
                  <c:v>69257.162320000003</c:v>
                </c:pt>
                <c:pt idx="6927">
                  <c:v>69267.160680000001</c:v>
                </c:pt>
                <c:pt idx="6928">
                  <c:v>69277.159069999994</c:v>
                </c:pt>
                <c:pt idx="6929">
                  <c:v>69287.155559999999</c:v>
                </c:pt>
                <c:pt idx="6930">
                  <c:v>69297.15595</c:v>
                </c:pt>
                <c:pt idx="6931">
                  <c:v>69307.154290000006</c:v>
                </c:pt>
                <c:pt idx="6932">
                  <c:v>69317.153219999993</c:v>
                </c:pt>
                <c:pt idx="6933">
                  <c:v>69327.151419999995</c:v>
                </c:pt>
                <c:pt idx="6934">
                  <c:v>69336.150009999998</c:v>
                </c:pt>
                <c:pt idx="6935">
                  <c:v>69346.148939999999</c:v>
                </c:pt>
                <c:pt idx="6936">
                  <c:v>69357.146479999996</c:v>
                </c:pt>
                <c:pt idx="6937">
                  <c:v>69367.145000000004</c:v>
                </c:pt>
                <c:pt idx="6938">
                  <c:v>69377.140740000003</c:v>
                </c:pt>
                <c:pt idx="6939">
                  <c:v>69387.14172</c:v>
                </c:pt>
                <c:pt idx="6940">
                  <c:v>69397.139649999997</c:v>
                </c:pt>
                <c:pt idx="6941">
                  <c:v>69407.138149999999</c:v>
                </c:pt>
                <c:pt idx="6942">
                  <c:v>69417.136450000005</c:v>
                </c:pt>
                <c:pt idx="6943">
                  <c:v>69427.135320000001</c:v>
                </c:pt>
                <c:pt idx="6944">
                  <c:v>69437.133539999995</c:v>
                </c:pt>
                <c:pt idx="6945">
                  <c:v>69446.131770000007</c:v>
                </c:pt>
                <c:pt idx="6946">
                  <c:v>69458.130130000005</c:v>
                </c:pt>
                <c:pt idx="6947">
                  <c:v>69466.128349999999</c:v>
                </c:pt>
                <c:pt idx="6948">
                  <c:v>69476.126959999994</c:v>
                </c:pt>
                <c:pt idx="6949">
                  <c:v>69486.122969999997</c:v>
                </c:pt>
                <c:pt idx="6950">
                  <c:v>69496.123869999996</c:v>
                </c:pt>
                <c:pt idx="6951">
                  <c:v>69506.120729999995</c:v>
                </c:pt>
                <c:pt idx="6952">
                  <c:v>69516.11795</c:v>
                </c:pt>
                <c:pt idx="6953">
                  <c:v>69526.117540000007</c:v>
                </c:pt>
                <c:pt idx="6954">
                  <c:v>69537.114969999995</c:v>
                </c:pt>
                <c:pt idx="6955">
                  <c:v>69546.115699999995</c:v>
                </c:pt>
                <c:pt idx="6956">
                  <c:v>69557.11391</c:v>
                </c:pt>
                <c:pt idx="6957">
                  <c:v>69567.111699999994</c:v>
                </c:pt>
                <c:pt idx="6958">
                  <c:v>69577.108089999994</c:v>
                </c:pt>
                <c:pt idx="6959">
                  <c:v>69587.108649999995</c:v>
                </c:pt>
                <c:pt idx="6960">
                  <c:v>69597.107199999999</c:v>
                </c:pt>
                <c:pt idx="6961">
                  <c:v>69607.105020000003</c:v>
                </c:pt>
                <c:pt idx="6962">
                  <c:v>69617.103700000007</c:v>
                </c:pt>
                <c:pt idx="6963">
                  <c:v>69627.101809999993</c:v>
                </c:pt>
                <c:pt idx="6964">
                  <c:v>69637.100380000003</c:v>
                </c:pt>
                <c:pt idx="6965">
                  <c:v>69647.098159999994</c:v>
                </c:pt>
                <c:pt idx="6966">
                  <c:v>69656.096980000002</c:v>
                </c:pt>
                <c:pt idx="6967">
                  <c:v>69667.094660000002</c:v>
                </c:pt>
                <c:pt idx="6968">
                  <c:v>69677.091830000005</c:v>
                </c:pt>
                <c:pt idx="6969">
                  <c:v>69687.092420000001</c:v>
                </c:pt>
                <c:pt idx="6970">
                  <c:v>69697.088839999997</c:v>
                </c:pt>
                <c:pt idx="6971">
                  <c:v>69707.089110000001</c:v>
                </c:pt>
                <c:pt idx="6972">
                  <c:v>69717.087480000002</c:v>
                </c:pt>
                <c:pt idx="6973">
                  <c:v>69727.085510000004</c:v>
                </c:pt>
                <c:pt idx="6974">
                  <c:v>69737.084359999993</c:v>
                </c:pt>
                <c:pt idx="6975">
                  <c:v>69747.082939999993</c:v>
                </c:pt>
                <c:pt idx="6976">
                  <c:v>69758.080050000004</c:v>
                </c:pt>
                <c:pt idx="6977">
                  <c:v>69767.079370000007</c:v>
                </c:pt>
                <c:pt idx="6978">
                  <c:v>69776.077690000006</c:v>
                </c:pt>
                <c:pt idx="6979">
                  <c:v>69786.074089999995</c:v>
                </c:pt>
                <c:pt idx="6980">
                  <c:v>69796.074590000004</c:v>
                </c:pt>
                <c:pt idx="6981">
                  <c:v>69806.073149999997</c:v>
                </c:pt>
                <c:pt idx="6982">
                  <c:v>69816.069140000007</c:v>
                </c:pt>
                <c:pt idx="6983">
                  <c:v>69826.069690000004</c:v>
                </c:pt>
                <c:pt idx="6984">
                  <c:v>69836.067420000007</c:v>
                </c:pt>
                <c:pt idx="6985">
                  <c:v>69846.084940000001</c:v>
                </c:pt>
                <c:pt idx="6986">
                  <c:v>69857.065180000005</c:v>
                </c:pt>
                <c:pt idx="6987">
                  <c:v>69867.062669999999</c:v>
                </c:pt>
                <c:pt idx="6988">
                  <c:v>69877.060939999996</c:v>
                </c:pt>
                <c:pt idx="6989">
                  <c:v>69887.059340000007</c:v>
                </c:pt>
                <c:pt idx="6990">
                  <c:v>69897.057889999996</c:v>
                </c:pt>
                <c:pt idx="6991">
                  <c:v>69907.055710000001</c:v>
                </c:pt>
                <c:pt idx="6992">
                  <c:v>69917.054619999995</c:v>
                </c:pt>
                <c:pt idx="6993">
                  <c:v>69927.0527</c:v>
                </c:pt>
                <c:pt idx="6994">
                  <c:v>69937.051689999993</c:v>
                </c:pt>
                <c:pt idx="6995">
                  <c:v>69947.049110000007</c:v>
                </c:pt>
                <c:pt idx="6996">
                  <c:v>69957.048200000005</c:v>
                </c:pt>
                <c:pt idx="6997">
                  <c:v>69967.046610000005</c:v>
                </c:pt>
                <c:pt idx="6998">
                  <c:v>69976.04595</c:v>
                </c:pt>
                <c:pt idx="6999">
                  <c:v>69986.043220000007</c:v>
                </c:pt>
                <c:pt idx="7000">
                  <c:v>69996.041870000001</c:v>
                </c:pt>
                <c:pt idx="7001">
                  <c:v>70006.040200000003</c:v>
                </c:pt>
                <c:pt idx="7002">
                  <c:v>70017.038629999995</c:v>
                </c:pt>
                <c:pt idx="7003">
                  <c:v>70027.037469999996</c:v>
                </c:pt>
                <c:pt idx="7004">
                  <c:v>70037.033179999999</c:v>
                </c:pt>
                <c:pt idx="7005">
                  <c:v>70047.033439999999</c:v>
                </c:pt>
                <c:pt idx="7006">
                  <c:v>70057.030729999999</c:v>
                </c:pt>
                <c:pt idx="7007">
                  <c:v>70066.029479999997</c:v>
                </c:pt>
                <c:pt idx="7008">
                  <c:v>70077.029309999998</c:v>
                </c:pt>
                <c:pt idx="7009">
                  <c:v>70086.027010000005</c:v>
                </c:pt>
                <c:pt idx="7010">
                  <c:v>70096.025240000003</c:v>
                </c:pt>
                <c:pt idx="7011">
                  <c:v>70106.023329999996</c:v>
                </c:pt>
                <c:pt idx="7012">
                  <c:v>70116.020040000003</c:v>
                </c:pt>
                <c:pt idx="7013">
                  <c:v>70126.019719999997</c:v>
                </c:pt>
                <c:pt idx="7014">
                  <c:v>70136.018649999998</c:v>
                </c:pt>
                <c:pt idx="7015">
                  <c:v>70146.017200000002</c:v>
                </c:pt>
                <c:pt idx="7016">
                  <c:v>70156.015629999994</c:v>
                </c:pt>
                <c:pt idx="7017">
                  <c:v>70166.014039999995</c:v>
                </c:pt>
                <c:pt idx="7018">
                  <c:v>70177.012489999994</c:v>
                </c:pt>
                <c:pt idx="7019">
                  <c:v>70186.010949999996</c:v>
                </c:pt>
                <c:pt idx="7020">
                  <c:v>70197.008900000001</c:v>
                </c:pt>
                <c:pt idx="7021">
                  <c:v>70207.005499999999</c:v>
                </c:pt>
                <c:pt idx="7022">
                  <c:v>70217.006150000001</c:v>
                </c:pt>
                <c:pt idx="7023">
                  <c:v>70227.001990000004</c:v>
                </c:pt>
                <c:pt idx="7024">
                  <c:v>70238.00275</c:v>
                </c:pt>
                <c:pt idx="7025">
                  <c:v>70247.001170000003</c:v>
                </c:pt>
                <c:pt idx="7026">
                  <c:v>70256.999339999995</c:v>
                </c:pt>
                <c:pt idx="7027">
                  <c:v>70266.998219999994</c:v>
                </c:pt>
                <c:pt idx="7028">
                  <c:v>70275.996700000003</c:v>
                </c:pt>
                <c:pt idx="7029">
                  <c:v>70287.993929999997</c:v>
                </c:pt>
                <c:pt idx="7030">
                  <c:v>70295.993300000002</c:v>
                </c:pt>
                <c:pt idx="7031">
                  <c:v>70305.991699999999</c:v>
                </c:pt>
                <c:pt idx="7032">
                  <c:v>70315.989719999998</c:v>
                </c:pt>
                <c:pt idx="7033">
                  <c:v>70325.988559999998</c:v>
                </c:pt>
                <c:pt idx="7034">
                  <c:v>70335.986919999996</c:v>
                </c:pt>
                <c:pt idx="7035">
                  <c:v>70345.982709999997</c:v>
                </c:pt>
                <c:pt idx="7036">
                  <c:v>70355.983540000001</c:v>
                </c:pt>
                <c:pt idx="7037">
                  <c:v>70365.981950000001</c:v>
                </c:pt>
                <c:pt idx="7038">
                  <c:v>70375.978959999993</c:v>
                </c:pt>
                <c:pt idx="7039">
                  <c:v>70385.978369999997</c:v>
                </c:pt>
                <c:pt idx="7040">
                  <c:v>70396.976179999998</c:v>
                </c:pt>
                <c:pt idx="7041">
                  <c:v>70406.974230000007</c:v>
                </c:pt>
                <c:pt idx="7042">
                  <c:v>70416.973310000001</c:v>
                </c:pt>
                <c:pt idx="7043">
                  <c:v>70426.97107</c:v>
                </c:pt>
                <c:pt idx="7044">
                  <c:v>70436.968420000005</c:v>
                </c:pt>
                <c:pt idx="7045">
                  <c:v>70446.966039999999</c:v>
                </c:pt>
                <c:pt idx="7046">
                  <c:v>70456.966530000005</c:v>
                </c:pt>
                <c:pt idx="7047">
                  <c:v>70466.96299</c:v>
                </c:pt>
                <c:pt idx="7048">
                  <c:v>70476.963520000005</c:v>
                </c:pt>
                <c:pt idx="7049">
                  <c:v>70485.962180000002</c:v>
                </c:pt>
                <c:pt idx="7050">
                  <c:v>70496.960330000002</c:v>
                </c:pt>
                <c:pt idx="7051">
                  <c:v>70506.957779999997</c:v>
                </c:pt>
                <c:pt idx="7052">
                  <c:v>70516.957089999996</c:v>
                </c:pt>
                <c:pt idx="7053">
                  <c:v>70526.953110000002</c:v>
                </c:pt>
                <c:pt idx="7054">
                  <c:v>70536.952359999996</c:v>
                </c:pt>
                <c:pt idx="7055">
                  <c:v>70546.952130000005</c:v>
                </c:pt>
                <c:pt idx="7056">
                  <c:v>70556.950400000002</c:v>
                </c:pt>
                <c:pt idx="7057">
                  <c:v>70566.947409999993</c:v>
                </c:pt>
                <c:pt idx="7058">
                  <c:v>70576.946200000006</c:v>
                </c:pt>
                <c:pt idx="7059">
                  <c:v>70587.945189999999</c:v>
                </c:pt>
                <c:pt idx="7060">
                  <c:v>70595.944180000006</c:v>
                </c:pt>
                <c:pt idx="7061">
                  <c:v>70606.942249999993</c:v>
                </c:pt>
                <c:pt idx="7062">
                  <c:v>70616.938699999999</c:v>
                </c:pt>
                <c:pt idx="7063">
                  <c:v>70626.938959999999</c:v>
                </c:pt>
                <c:pt idx="7064">
                  <c:v>70636.951190000007</c:v>
                </c:pt>
                <c:pt idx="7065">
                  <c:v>70645.933820000006</c:v>
                </c:pt>
                <c:pt idx="7066">
                  <c:v>70655.934699999998</c:v>
                </c:pt>
                <c:pt idx="7067">
                  <c:v>70665.932199999996</c:v>
                </c:pt>
                <c:pt idx="7068">
                  <c:v>70675.930739999996</c:v>
                </c:pt>
                <c:pt idx="7069">
                  <c:v>70685.929489999995</c:v>
                </c:pt>
                <c:pt idx="7070">
                  <c:v>70697.926689999993</c:v>
                </c:pt>
                <c:pt idx="7071">
                  <c:v>70706.926019999999</c:v>
                </c:pt>
                <c:pt idx="7072">
                  <c:v>70716.924199999994</c:v>
                </c:pt>
                <c:pt idx="7073">
                  <c:v>70726.921910000005</c:v>
                </c:pt>
                <c:pt idx="7074">
                  <c:v>70736.921090000003</c:v>
                </c:pt>
                <c:pt idx="7075">
                  <c:v>70745.919500000004</c:v>
                </c:pt>
                <c:pt idx="7076">
                  <c:v>70755.917079999999</c:v>
                </c:pt>
                <c:pt idx="7077">
                  <c:v>70765.916089999999</c:v>
                </c:pt>
                <c:pt idx="7078">
                  <c:v>70775.914290000001</c:v>
                </c:pt>
                <c:pt idx="7079">
                  <c:v>70785.912830000001</c:v>
                </c:pt>
                <c:pt idx="7080">
                  <c:v>70795.911250000005</c:v>
                </c:pt>
                <c:pt idx="7081">
                  <c:v>70807.90943</c:v>
                </c:pt>
                <c:pt idx="7082">
                  <c:v>70816.907890000002</c:v>
                </c:pt>
                <c:pt idx="7083">
                  <c:v>70825.90638</c:v>
                </c:pt>
                <c:pt idx="7084">
                  <c:v>70835.904309999998</c:v>
                </c:pt>
                <c:pt idx="7085">
                  <c:v>70845.903269999995</c:v>
                </c:pt>
                <c:pt idx="7086">
                  <c:v>70855.901440000001</c:v>
                </c:pt>
                <c:pt idx="7087">
                  <c:v>70865.897710000005</c:v>
                </c:pt>
                <c:pt idx="7088">
                  <c:v>70875.897689999998</c:v>
                </c:pt>
                <c:pt idx="7089">
                  <c:v>70885.894530000005</c:v>
                </c:pt>
                <c:pt idx="7090">
                  <c:v>70895.895260000005</c:v>
                </c:pt>
                <c:pt idx="7091">
                  <c:v>70905.893679999994</c:v>
                </c:pt>
                <c:pt idx="7092">
                  <c:v>70915.891010000007</c:v>
                </c:pt>
                <c:pt idx="7093">
                  <c:v>70925.890109999993</c:v>
                </c:pt>
                <c:pt idx="7094">
                  <c:v>70935.888800000001</c:v>
                </c:pt>
                <c:pt idx="7095">
                  <c:v>70945.884650000007</c:v>
                </c:pt>
                <c:pt idx="7096">
                  <c:v>70955.885630000004</c:v>
                </c:pt>
                <c:pt idx="7097">
                  <c:v>70965.883809999999</c:v>
                </c:pt>
                <c:pt idx="7098">
                  <c:v>70975.881869999997</c:v>
                </c:pt>
                <c:pt idx="7099">
                  <c:v>70985.880309999993</c:v>
                </c:pt>
                <c:pt idx="7100">
                  <c:v>70995.878719999993</c:v>
                </c:pt>
                <c:pt idx="7101">
                  <c:v>71005.874979999993</c:v>
                </c:pt>
                <c:pt idx="7102">
                  <c:v>71016.875039999999</c:v>
                </c:pt>
                <c:pt idx="7103">
                  <c:v>71025.873749999999</c:v>
                </c:pt>
                <c:pt idx="7104">
                  <c:v>71036.87169</c:v>
                </c:pt>
                <c:pt idx="7105">
                  <c:v>71046.868530000007</c:v>
                </c:pt>
                <c:pt idx="7106">
                  <c:v>71056.868480000005</c:v>
                </c:pt>
                <c:pt idx="7107">
                  <c:v>71066.866680000006</c:v>
                </c:pt>
                <c:pt idx="7108">
                  <c:v>71076.865049999993</c:v>
                </c:pt>
                <c:pt idx="7109">
                  <c:v>71086.863790000003</c:v>
                </c:pt>
                <c:pt idx="7110">
                  <c:v>71096.861839999998</c:v>
                </c:pt>
                <c:pt idx="7111">
                  <c:v>71106.860499999995</c:v>
                </c:pt>
                <c:pt idx="7112">
                  <c:v>71116.859219999998</c:v>
                </c:pt>
                <c:pt idx="7113">
                  <c:v>71127.857440000007</c:v>
                </c:pt>
                <c:pt idx="7114">
                  <c:v>71136.855739999999</c:v>
                </c:pt>
                <c:pt idx="7115">
                  <c:v>71146.854049999994</c:v>
                </c:pt>
                <c:pt idx="7116">
                  <c:v>71156.852849999996</c:v>
                </c:pt>
                <c:pt idx="7117">
                  <c:v>71166.851129999995</c:v>
                </c:pt>
                <c:pt idx="7118">
                  <c:v>71176.849520000003</c:v>
                </c:pt>
                <c:pt idx="7119">
                  <c:v>71186.845390000002</c:v>
                </c:pt>
                <c:pt idx="7120">
                  <c:v>71196.845700000005</c:v>
                </c:pt>
                <c:pt idx="7121">
                  <c:v>71206.844419999994</c:v>
                </c:pt>
                <c:pt idx="7122">
                  <c:v>71216.840649999998</c:v>
                </c:pt>
                <c:pt idx="7123">
                  <c:v>71226.841409999994</c:v>
                </c:pt>
                <c:pt idx="7124">
                  <c:v>71236.839229999998</c:v>
                </c:pt>
                <c:pt idx="7125">
                  <c:v>71246.838080000001</c:v>
                </c:pt>
                <c:pt idx="7126">
                  <c:v>71256.836540000004</c:v>
                </c:pt>
                <c:pt idx="7127">
                  <c:v>71266.83395</c:v>
                </c:pt>
                <c:pt idx="7128">
                  <c:v>71276.832869999998</c:v>
                </c:pt>
                <c:pt idx="7129">
                  <c:v>71285.831269999995</c:v>
                </c:pt>
                <c:pt idx="7130">
                  <c:v>71295.829400000002</c:v>
                </c:pt>
                <c:pt idx="7131">
                  <c:v>71305.825939999995</c:v>
                </c:pt>
                <c:pt idx="7132">
                  <c:v>71315.826620000007</c:v>
                </c:pt>
                <c:pt idx="7133">
                  <c:v>71325.824460000003</c:v>
                </c:pt>
                <c:pt idx="7134">
                  <c:v>71336.822279999993</c:v>
                </c:pt>
                <c:pt idx="7135">
                  <c:v>71345.820460000003</c:v>
                </c:pt>
                <c:pt idx="7136">
                  <c:v>71355.817670000004</c:v>
                </c:pt>
                <c:pt idx="7137">
                  <c:v>71365.81826</c:v>
                </c:pt>
                <c:pt idx="7138">
                  <c:v>71375.816659999997</c:v>
                </c:pt>
                <c:pt idx="7139">
                  <c:v>71385.815000000002</c:v>
                </c:pt>
                <c:pt idx="7140">
                  <c:v>71395.813139999998</c:v>
                </c:pt>
                <c:pt idx="7141">
                  <c:v>71406.809399999998</c:v>
                </c:pt>
                <c:pt idx="7142">
                  <c:v>71416.810310000001</c:v>
                </c:pt>
                <c:pt idx="7143">
                  <c:v>71426.807929999995</c:v>
                </c:pt>
                <c:pt idx="7144">
                  <c:v>71435.806880000004</c:v>
                </c:pt>
                <c:pt idx="7145">
                  <c:v>71446.805139999997</c:v>
                </c:pt>
                <c:pt idx="7146">
                  <c:v>71456.803320000006</c:v>
                </c:pt>
                <c:pt idx="7147">
                  <c:v>71466.800040000002</c:v>
                </c:pt>
                <c:pt idx="7148">
                  <c:v>71475.799140000003</c:v>
                </c:pt>
                <c:pt idx="7149">
                  <c:v>71485.796260000003</c:v>
                </c:pt>
                <c:pt idx="7150">
                  <c:v>71495.796700000006</c:v>
                </c:pt>
                <c:pt idx="7151">
                  <c:v>71505.79522</c:v>
                </c:pt>
                <c:pt idx="7152">
                  <c:v>71515.793780000007</c:v>
                </c:pt>
                <c:pt idx="7153">
                  <c:v>71525.790649999995</c:v>
                </c:pt>
                <c:pt idx="7154">
                  <c:v>71535.790789999999</c:v>
                </c:pt>
                <c:pt idx="7155">
                  <c:v>71546.789000000004</c:v>
                </c:pt>
                <c:pt idx="7156">
                  <c:v>71556.786850000004</c:v>
                </c:pt>
                <c:pt idx="7157">
                  <c:v>71566.785749999995</c:v>
                </c:pt>
                <c:pt idx="7158">
                  <c:v>71576.783519999997</c:v>
                </c:pt>
                <c:pt idx="7159">
                  <c:v>71586.782250000004</c:v>
                </c:pt>
                <c:pt idx="7160">
                  <c:v>71596.778359999997</c:v>
                </c:pt>
                <c:pt idx="7161">
                  <c:v>71606.779079999993</c:v>
                </c:pt>
                <c:pt idx="7162">
                  <c:v>71616.776589999994</c:v>
                </c:pt>
                <c:pt idx="7163">
                  <c:v>71626.774269999994</c:v>
                </c:pt>
                <c:pt idx="7164">
                  <c:v>71636.774189999996</c:v>
                </c:pt>
                <c:pt idx="7165">
                  <c:v>71647.770130000004</c:v>
                </c:pt>
                <c:pt idx="7166">
                  <c:v>71656.770699999994</c:v>
                </c:pt>
                <c:pt idx="7167">
                  <c:v>71666.768580000004</c:v>
                </c:pt>
                <c:pt idx="7168">
                  <c:v>71676.766390000004</c:v>
                </c:pt>
                <c:pt idx="7169">
                  <c:v>71686.765799999994</c:v>
                </c:pt>
                <c:pt idx="7170">
                  <c:v>71696.763980000003</c:v>
                </c:pt>
                <c:pt idx="7171">
                  <c:v>71706.760490000001</c:v>
                </c:pt>
                <c:pt idx="7172">
                  <c:v>71716.760670000003</c:v>
                </c:pt>
                <c:pt idx="7173">
                  <c:v>71726.758759999997</c:v>
                </c:pt>
                <c:pt idx="7174">
                  <c:v>71736.756940000007</c:v>
                </c:pt>
                <c:pt idx="7175">
                  <c:v>71746.755910000007</c:v>
                </c:pt>
                <c:pt idx="7176">
                  <c:v>71755.754530000006</c:v>
                </c:pt>
                <c:pt idx="7177">
                  <c:v>71765.750769999999</c:v>
                </c:pt>
                <c:pt idx="7178">
                  <c:v>71776.750589999996</c:v>
                </c:pt>
                <c:pt idx="7179">
                  <c:v>71786.749849999993</c:v>
                </c:pt>
                <c:pt idx="7180">
                  <c:v>71796.745710000003</c:v>
                </c:pt>
                <c:pt idx="7181">
                  <c:v>71805.746459999995</c:v>
                </c:pt>
                <c:pt idx="7182">
                  <c:v>71815.744860000006</c:v>
                </c:pt>
                <c:pt idx="7183">
                  <c:v>71825.741039999994</c:v>
                </c:pt>
                <c:pt idx="7184">
                  <c:v>71835.74166</c:v>
                </c:pt>
                <c:pt idx="7185">
                  <c:v>71845.740109999999</c:v>
                </c:pt>
                <c:pt idx="7186">
                  <c:v>71855.737940000006</c:v>
                </c:pt>
                <c:pt idx="7187">
                  <c:v>71866.736699999994</c:v>
                </c:pt>
                <c:pt idx="7188">
                  <c:v>71876.734259999997</c:v>
                </c:pt>
                <c:pt idx="7189">
                  <c:v>71886.733800000002</c:v>
                </c:pt>
                <c:pt idx="7190">
                  <c:v>71896.729430000007</c:v>
                </c:pt>
                <c:pt idx="7191">
                  <c:v>71906.729919999998</c:v>
                </c:pt>
                <c:pt idx="7192">
                  <c:v>71916.728099999993</c:v>
                </c:pt>
                <c:pt idx="7193">
                  <c:v>71926.724470000001</c:v>
                </c:pt>
                <c:pt idx="7194">
                  <c:v>71936.724910000004</c:v>
                </c:pt>
                <c:pt idx="7195">
                  <c:v>71946.721290000001</c:v>
                </c:pt>
                <c:pt idx="7196">
                  <c:v>71956.722510000007</c:v>
                </c:pt>
                <c:pt idx="7197">
                  <c:v>71965.720459999997</c:v>
                </c:pt>
                <c:pt idx="7198">
                  <c:v>71976.718389999995</c:v>
                </c:pt>
                <c:pt idx="7199">
                  <c:v>71986.716100000005</c:v>
                </c:pt>
                <c:pt idx="7200">
                  <c:v>71996.715150000004</c:v>
                </c:pt>
                <c:pt idx="7201">
                  <c:v>72006.713780000005</c:v>
                </c:pt>
                <c:pt idx="7202">
                  <c:v>72016.711420000007</c:v>
                </c:pt>
                <c:pt idx="7203">
                  <c:v>72026.710630000001</c:v>
                </c:pt>
                <c:pt idx="7204">
                  <c:v>72036.709229999993</c:v>
                </c:pt>
                <c:pt idx="7205">
                  <c:v>72046.705180000004</c:v>
                </c:pt>
                <c:pt idx="7206">
                  <c:v>72056.706090000007</c:v>
                </c:pt>
                <c:pt idx="7207">
                  <c:v>72065.703859999994</c:v>
                </c:pt>
                <c:pt idx="7208">
                  <c:v>72076.70276</c:v>
                </c:pt>
                <c:pt idx="7209">
                  <c:v>72085.701140000005</c:v>
                </c:pt>
                <c:pt idx="7210">
                  <c:v>72095.698910000006</c:v>
                </c:pt>
                <c:pt idx="7211">
                  <c:v>72106.695540000001</c:v>
                </c:pt>
                <c:pt idx="7212">
                  <c:v>72116.693700000003</c:v>
                </c:pt>
                <c:pt idx="7213">
                  <c:v>72126.693660000004</c:v>
                </c:pt>
                <c:pt idx="7214">
                  <c:v>72136.690409999996</c:v>
                </c:pt>
                <c:pt idx="7215">
                  <c:v>72146.69124</c:v>
                </c:pt>
                <c:pt idx="7216">
                  <c:v>72156.689440000002</c:v>
                </c:pt>
                <c:pt idx="7217">
                  <c:v>72166.687739999994</c:v>
                </c:pt>
                <c:pt idx="7218">
                  <c:v>72175.686579999994</c:v>
                </c:pt>
                <c:pt idx="7219">
                  <c:v>72186.684710000001</c:v>
                </c:pt>
                <c:pt idx="7220">
                  <c:v>72195.682750000007</c:v>
                </c:pt>
                <c:pt idx="7221">
                  <c:v>72205.68131</c:v>
                </c:pt>
                <c:pt idx="7222">
                  <c:v>72215.68002</c:v>
                </c:pt>
                <c:pt idx="7223">
                  <c:v>72225.677620000002</c:v>
                </c:pt>
                <c:pt idx="7224">
                  <c:v>72236.673909999998</c:v>
                </c:pt>
                <c:pt idx="7225">
                  <c:v>72246.674490000005</c:v>
                </c:pt>
                <c:pt idx="7226">
                  <c:v>72256.671350000004</c:v>
                </c:pt>
                <c:pt idx="7227">
                  <c:v>72266.669030000005</c:v>
                </c:pt>
                <c:pt idx="7228">
                  <c:v>72276.669810000007</c:v>
                </c:pt>
                <c:pt idx="7229">
                  <c:v>72286.667780000003</c:v>
                </c:pt>
                <c:pt idx="7230">
                  <c:v>72296.666389999999</c:v>
                </c:pt>
                <c:pt idx="7231">
                  <c:v>72306.664739999993</c:v>
                </c:pt>
                <c:pt idx="7232">
                  <c:v>72316.663029999996</c:v>
                </c:pt>
                <c:pt idx="7233">
                  <c:v>72326.661600000007</c:v>
                </c:pt>
                <c:pt idx="7234">
                  <c:v>72336.660210000002</c:v>
                </c:pt>
                <c:pt idx="7235">
                  <c:v>72346.657850000003</c:v>
                </c:pt>
                <c:pt idx="7236">
                  <c:v>72356.656579999995</c:v>
                </c:pt>
                <c:pt idx="7237">
                  <c:v>72366.652780000004</c:v>
                </c:pt>
                <c:pt idx="7238">
                  <c:v>72375.654129999995</c:v>
                </c:pt>
                <c:pt idx="7239">
                  <c:v>72386.650970000002</c:v>
                </c:pt>
                <c:pt idx="7240">
                  <c:v>72396.647540000005</c:v>
                </c:pt>
                <c:pt idx="7241">
                  <c:v>72406.648270000005</c:v>
                </c:pt>
                <c:pt idx="7242">
                  <c:v>72416.644530000005</c:v>
                </c:pt>
                <c:pt idx="7243">
                  <c:v>72426.645250000001</c:v>
                </c:pt>
                <c:pt idx="7244">
                  <c:v>72436.643630000006</c:v>
                </c:pt>
                <c:pt idx="7245">
                  <c:v>72446.642099999997</c:v>
                </c:pt>
                <c:pt idx="7246">
                  <c:v>72456.640239999993</c:v>
                </c:pt>
                <c:pt idx="7247">
                  <c:v>72466.638869999995</c:v>
                </c:pt>
                <c:pt idx="7248">
                  <c:v>72476.634950000007</c:v>
                </c:pt>
                <c:pt idx="7249">
                  <c:v>72486.635410000003</c:v>
                </c:pt>
                <c:pt idx="7250">
                  <c:v>72495.633950000003</c:v>
                </c:pt>
                <c:pt idx="7251">
                  <c:v>72506.632759999993</c:v>
                </c:pt>
                <c:pt idx="7252">
                  <c:v>72515.628490000003</c:v>
                </c:pt>
                <c:pt idx="7253">
                  <c:v>72525.629190000007</c:v>
                </c:pt>
                <c:pt idx="7254">
                  <c:v>72535.626929999999</c:v>
                </c:pt>
                <c:pt idx="7255">
                  <c:v>72545.625839999993</c:v>
                </c:pt>
                <c:pt idx="7256">
                  <c:v>72555.624330000006</c:v>
                </c:pt>
                <c:pt idx="7257">
                  <c:v>72565.622340000002</c:v>
                </c:pt>
                <c:pt idx="7258">
                  <c:v>72575.620680000007</c:v>
                </c:pt>
                <c:pt idx="7259">
                  <c:v>72585.619149999999</c:v>
                </c:pt>
                <c:pt idx="7260">
                  <c:v>72595.616949999996</c:v>
                </c:pt>
                <c:pt idx="7261">
                  <c:v>72605.615709999998</c:v>
                </c:pt>
                <c:pt idx="7262">
                  <c:v>72615.612529999999</c:v>
                </c:pt>
                <c:pt idx="7263">
                  <c:v>72625.612559999994</c:v>
                </c:pt>
                <c:pt idx="7264">
                  <c:v>72635.609639999995</c:v>
                </c:pt>
                <c:pt idx="7265">
                  <c:v>72645.609259999997</c:v>
                </c:pt>
                <c:pt idx="7266">
                  <c:v>72655.607279999997</c:v>
                </c:pt>
                <c:pt idx="7267">
                  <c:v>72665.603889999999</c:v>
                </c:pt>
                <c:pt idx="7268">
                  <c:v>72675.604179999995</c:v>
                </c:pt>
                <c:pt idx="7269">
                  <c:v>72685.602889999995</c:v>
                </c:pt>
                <c:pt idx="7270">
                  <c:v>72695.601179999998</c:v>
                </c:pt>
                <c:pt idx="7271">
                  <c:v>72705.599419999999</c:v>
                </c:pt>
                <c:pt idx="7272">
                  <c:v>72715.598389999999</c:v>
                </c:pt>
                <c:pt idx="7273">
                  <c:v>72726.596179999993</c:v>
                </c:pt>
                <c:pt idx="7274">
                  <c:v>72736.594370000006</c:v>
                </c:pt>
                <c:pt idx="7275">
                  <c:v>72746.593009999997</c:v>
                </c:pt>
                <c:pt idx="7276">
                  <c:v>72756.591020000007</c:v>
                </c:pt>
                <c:pt idx="7277">
                  <c:v>72766.589460000003</c:v>
                </c:pt>
                <c:pt idx="7278">
                  <c:v>72776.585930000001</c:v>
                </c:pt>
                <c:pt idx="7279">
                  <c:v>72786.587029999995</c:v>
                </c:pt>
                <c:pt idx="7280">
                  <c:v>72796.584400000007</c:v>
                </c:pt>
                <c:pt idx="7281">
                  <c:v>72805.583270000003</c:v>
                </c:pt>
                <c:pt idx="7282">
                  <c:v>72816.581489999997</c:v>
                </c:pt>
                <c:pt idx="7283">
                  <c:v>72826.577600000004</c:v>
                </c:pt>
                <c:pt idx="7284">
                  <c:v>72836.577550000002</c:v>
                </c:pt>
                <c:pt idx="7285">
                  <c:v>72846.575830000002</c:v>
                </c:pt>
                <c:pt idx="7286">
                  <c:v>72856.575509999995</c:v>
                </c:pt>
                <c:pt idx="7287">
                  <c:v>72866.572830000005</c:v>
                </c:pt>
                <c:pt idx="7288">
                  <c:v>72876.571710000004</c:v>
                </c:pt>
                <c:pt idx="7289">
                  <c:v>72886.569969999997</c:v>
                </c:pt>
                <c:pt idx="7290">
                  <c:v>72896.567290000006</c:v>
                </c:pt>
                <c:pt idx="7291">
                  <c:v>72907.566550000003</c:v>
                </c:pt>
                <c:pt idx="7292">
                  <c:v>72916.565329999998</c:v>
                </c:pt>
                <c:pt idx="7293">
                  <c:v>72925.563699999999</c:v>
                </c:pt>
                <c:pt idx="7294">
                  <c:v>72935.562139999995</c:v>
                </c:pt>
                <c:pt idx="7295">
                  <c:v>72945.560979999995</c:v>
                </c:pt>
                <c:pt idx="7296">
                  <c:v>72955.558449999997</c:v>
                </c:pt>
                <c:pt idx="7297">
                  <c:v>72965.55502</c:v>
                </c:pt>
                <c:pt idx="7298">
                  <c:v>72975.553249999997</c:v>
                </c:pt>
                <c:pt idx="7299">
                  <c:v>72985.55287</c:v>
                </c:pt>
                <c:pt idx="7300">
                  <c:v>72995.552660000001</c:v>
                </c:pt>
                <c:pt idx="7301">
                  <c:v>73005.550969999997</c:v>
                </c:pt>
                <c:pt idx="7302">
                  <c:v>73016.549960000004</c:v>
                </c:pt>
                <c:pt idx="7303">
                  <c:v>73025.547709999999</c:v>
                </c:pt>
                <c:pt idx="7304">
                  <c:v>73035.546679999999</c:v>
                </c:pt>
                <c:pt idx="7305">
                  <c:v>73046.544580000002</c:v>
                </c:pt>
                <c:pt idx="7306">
                  <c:v>73056.542669999995</c:v>
                </c:pt>
                <c:pt idx="7307">
                  <c:v>73066.541299999997</c:v>
                </c:pt>
                <c:pt idx="7308">
                  <c:v>73076.539619999996</c:v>
                </c:pt>
                <c:pt idx="7309">
                  <c:v>73086.537620000003</c:v>
                </c:pt>
                <c:pt idx="7310">
                  <c:v>73096.533630000005</c:v>
                </c:pt>
                <c:pt idx="7311">
                  <c:v>73106.53413</c:v>
                </c:pt>
                <c:pt idx="7312">
                  <c:v>73116.532359999997</c:v>
                </c:pt>
                <c:pt idx="7313">
                  <c:v>73125.531510000001</c:v>
                </c:pt>
                <c:pt idx="7314">
                  <c:v>73136.529330000005</c:v>
                </c:pt>
                <c:pt idx="7315">
                  <c:v>73146.527350000004</c:v>
                </c:pt>
                <c:pt idx="7316">
                  <c:v>73156.525710000002</c:v>
                </c:pt>
                <c:pt idx="7317">
                  <c:v>73166.523560000001</c:v>
                </c:pt>
                <c:pt idx="7318">
                  <c:v>73176.522389999998</c:v>
                </c:pt>
                <c:pt idx="7319">
                  <c:v>73186.521200000003</c:v>
                </c:pt>
                <c:pt idx="7320">
                  <c:v>73196.51973</c:v>
                </c:pt>
                <c:pt idx="7321">
                  <c:v>73206.517019999999</c:v>
                </c:pt>
                <c:pt idx="7322">
                  <c:v>73216.516279999996</c:v>
                </c:pt>
                <c:pt idx="7323">
                  <c:v>73227.514809999993</c:v>
                </c:pt>
                <c:pt idx="7324">
                  <c:v>73236.513160000002</c:v>
                </c:pt>
                <c:pt idx="7325">
                  <c:v>73245.509269999995</c:v>
                </c:pt>
                <c:pt idx="7326">
                  <c:v>73255.509869999994</c:v>
                </c:pt>
                <c:pt idx="7327">
                  <c:v>73265.508029999997</c:v>
                </c:pt>
                <c:pt idx="7328">
                  <c:v>73275.511369999993</c:v>
                </c:pt>
                <c:pt idx="7329">
                  <c:v>73286.504839999994</c:v>
                </c:pt>
                <c:pt idx="7330">
                  <c:v>73296.502670000002</c:v>
                </c:pt>
                <c:pt idx="7331">
                  <c:v>73306.500549999997</c:v>
                </c:pt>
                <c:pt idx="7332">
                  <c:v>73316.499500000005</c:v>
                </c:pt>
                <c:pt idx="7333">
                  <c:v>73326.498540000001</c:v>
                </c:pt>
                <c:pt idx="7334">
                  <c:v>73337.497000000003</c:v>
                </c:pt>
                <c:pt idx="7335">
                  <c:v>73346.494479999994</c:v>
                </c:pt>
                <c:pt idx="7336">
                  <c:v>73356.493279999995</c:v>
                </c:pt>
                <c:pt idx="7337">
                  <c:v>73366.491999999998</c:v>
                </c:pt>
                <c:pt idx="7338">
                  <c:v>73376.489579999994</c:v>
                </c:pt>
                <c:pt idx="7339">
                  <c:v>73386.488500000007</c:v>
                </c:pt>
                <c:pt idx="7340">
                  <c:v>73396.484570000001</c:v>
                </c:pt>
                <c:pt idx="7341">
                  <c:v>73406.483040000006</c:v>
                </c:pt>
                <c:pt idx="7342">
                  <c:v>73416.483770000006</c:v>
                </c:pt>
                <c:pt idx="7343">
                  <c:v>73426.48156</c:v>
                </c:pt>
                <c:pt idx="7344">
                  <c:v>73436.480519999997</c:v>
                </c:pt>
                <c:pt idx="7345">
                  <c:v>73446.476370000004</c:v>
                </c:pt>
                <c:pt idx="7346">
                  <c:v>73457.476769999994</c:v>
                </c:pt>
                <c:pt idx="7347">
                  <c:v>73465.475600000005</c:v>
                </c:pt>
                <c:pt idx="7348">
                  <c:v>73475.473530000003</c:v>
                </c:pt>
                <c:pt idx="7349">
                  <c:v>73485.472710000002</c:v>
                </c:pt>
                <c:pt idx="7350">
                  <c:v>73495.470650000003</c:v>
                </c:pt>
                <c:pt idx="7351">
                  <c:v>73505.468340000007</c:v>
                </c:pt>
                <c:pt idx="7352">
                  <c:v>73515.466990000001</c:v>
                </c:pt>
                <c:pt idx="7353">
                  <c:v>73525.465400000001</c:v>
                </c:pt>
                <c:pt idx="7354">
                  <c:v>73535.462929999994</c:v>
                </c:pt>
                <c:pt idx="7355">
                  <c:v>73546.462220000001</c:v>
                </c:pt>
                <c:pt idx="7356">
                  <c:v>73556.458419999995</c:v>
                </c:pt>
                <c:pt idx="7357">
                  <c:v>73567.456619999997</c:v>
                </c:pt>
                <c:pt idx="7358">
                  <c:v>73575.457169999994</c:v>
                </c:pt>
                <c:pt idx="7359">
                  <c:v>73585.455950000003</c:v>
                </c:pt>
                <c:pt idx="7360">
                  <c:v>73595.454620000004</c:v>
                </c:pt>
                <c:pt idx="7361">
                  <c:v>73605.452290000001</c:v>
                </c:pt>
                <c:pt idx="7362">
                  <c:v>73615.450899999996</c:v>
                </c:pt>
                <c:pt idx="7363">
                  <c:v>73625.449729999993</c:v>
                </c:pt>
                <c:pt idx="7364">
                  <c:v>73635.448340000003</c:v>
                </c:pt>
                <c:pt idx="7365">
                  <c:v>73646.445470000006</c:v>
                </c:pt>
                <c:pt idx="7366">
                  <c:v>73655.444570000007</c:v>
                </c:pt>
                <c:pt idx="7367">
                  <c:v>73666.443010000003</c:v>
                </c:pt>
                <c:pt idx="7368">
                  <c:v>73676.440340000001</c:v>
                </c:pt>
                <c:pt idx="7369">
                  <c:v>73686.437919999997</c:v>
                </c:pt>
                <c:pt idx="7370">
                  <c:v>73696.437510000003</c:v>
                </c:pt>
                <c:pt idx="7371">
                  <c:v>73706.43406</c:v>
                </c:pt>
                <c:pt idx="7372">
                  <c:v>73716.434370000003</c:v>
                </c:pt>
                <c:pt idx="7373">
                  <c:v>73726.432759999996</c:v>
                </c:pt>
                <c:pt idx="7374">
                  <c:v>73736.431349999999</c:v>
                </c:pt>
                <c:pt idx="7375">
                  <c:v>73747.428960000005</c:v>
                </c:pt>
                <c:pt idx="7376">
                  <c:v>73756.428520000001</c:v>
                </c:pt>
                <c:pt idx="7377">
                  <c:v>73766.426269999996</c:v>
                </c:pt>
                <c:pt idx="7378">
                  <c:v>73776.423129999996</c:v>
                </c:pt>
                <c:pt idx="7379">
                  <c:v>73786.422919999997</c:v>
                </c:pt>
                <c:pt idx="7380">
                  <c:v>73796.421619999994</c:v>
                </c:pt>
                <c:pt idx="7381">
                  <c:v>73806.419009999998</c:v>
                </c:pt>
                <c:pt idx="7382">
                  <c:v>73816.418369999999</c:v>
                </c:pt>
                <c:pt idx="7383">
                  <c:v>73826.416889999993</c:v>
                </c:pt>
                <c:pt idx="7384">
                  <c:v>73836.413050000003</c:v>
                </c:pt>
                <c:pt idx="7385">
                  <c:v>73846.413440000004</c:v>
                </c:pt>
                <c:pt idx="7386">
                  <c:v>73855.412110000005</c:v>
                </c:pt>
                <c:pt idx="7387">
                  <c:v>73866.410199999998</c:v>
                </c:pt>
                <c:pt idx="7388">
                  <c:v>73876.406390000004</c:v>
                </c:pt>
                <c:pt idx="7389">
                  <c:v>73886.407260000007</c:v>
                </c:pt>
                <c:pt idx="7390">
                  <c:v>73896.405620000005</c:v>
                </c:pt>
                <c:pt idx="7391">
                  <c:v>73906.403330000001</c:v>
                </c:pt>
                <c:pt idx="7392">
                  <c:v>73916.402430000002</c:v>
                </c:pt>
                <c:pt idx="7393">
                  <c:v>73926.401140000002</c:v>
                </c:pt>
                <c:pt idx="7394">
                  <c:v>73936.396670000002</c:v>
                </c:pt>
                <c:pt idx="7395">
                  <c:v>73946.397500000006</c:v>
                </c:pt>
                <c:pt idx="7396">
                  <c:v>73955.396659999999</c:v>
                </c:pt>
                <c:pt idx="7397">
                  <c:v>73965.394079999998</c:v>
                </c:pt>
                <c:pt idx="7398">
                  <c:v>73976.392720000003</c:v>
                </c:pt>
                <c:pt idx="7399">
                  <c:v>73985.391090000005</c:v>
                </c:pt>
                <c:pt idx="7400">
                  <c:v>73995.387329999998</c:v>
                </c:pt>
                <c:pt idx="7401">
                  <c:v>74005.387530000007</c:v>
                </c:pt>
                <c:pt idx="7402">
                  <c:v>74015.385980000006</c:v>
                </c:pt>
                <c:pt idx="7403">
                  <c:v>74025.383560000002</c:v>
                </c:pt>
                <c:pt idx="7404">
                  <c:v>74035.382259999998</c:v>
                </c:pt>
                <c:pt idx="7405">
                  <c:v>74045.381439999997</c:v>
                </c:pt>
                <c:pt idx="7406">
                  <c:v>74055.398100000006</c:v>
                </c:pt>
                <c:pt idx="7407">
                  <c:v>74065.377359999999</c:v>
                </c:pt>
                <c:pt idx="7408">
                  <c:v>74076.375400000004</c:v>
                </c:pt>
                <c:pt idx="7409">
                  <c:v>74086.37371</c:v>
                </c:pt>
                <c:pt idx="7410">
                  <c:v>74096.372329999998</c:v>
                </c:pt>
                <c:pt idx="7411">
                  <c:v>74106.370869999999</c:v>
                </c:pt>
                <c:pt idx="7412">
                  <c:v>74116.369850000003</c:v>
                </c:pt>
                <c:pt idx="7413">
                  <c:v>74126.3655</c:v>
                </c:pt>
                <c:pt idx="7414">
                  <c:v>74136.363819999999</c:v>
                </c:pt>
                <c:pt idx="7415">
                  <c:v>74146.364189999993</c:v>
                </c:pt>
                <c:pt idx="7416">
                  <c:v>74156.360700000005</c:v>
                </c:pt>
                <c:pt idx="7417">
                  <c:v>74166.361359999995</c:v>
                </c:pt>
                <c:pt idx="7418">
                  <c:v>74175.360220000002</c:v>
                </c:pt>
                <c:pt idx="7419">
                  <c:v>74185.356839999993</c:v>
                </c:pt>
                <c:pt idx="7420">
                  <c:v>74195.356530000005</c:v>
                </c:pt>
                <c:pt idx="7421">
                  <c:v>74205.354229999997</c:v>
                </c:pt>
                <c:pt idx="7422">
                  <c:v>74215.351790000001</c:v>
                </c:pt>
                <c:pt idx="7423">
                  <c:v>74225.350090000007</c:v>
                </c:pt>
                <c:pt idx="7424">
                  <c:v>74235.350399999996</c:v>
                </c:pt>
                <c:pt idx="7425">
                  <c:v>74245.347769999993</c:v>
                </c:pt>
                <c:pt idx="7426">
                  <c:v>74255.346749999997</c:v>
                </c:pt>
                <c:pt idx="7427">
                  <c:v>74265.345350000003</c:v>
                </c:pt>
                <c:pt idx="7428">
                  <c:v>74276.343370000002</c:v>
                </c:pt>
                <c:pt idx="7429">
                  <c:v>74285.341549999997</c:v>
                </c:pt>
                <c:pt idx="7430">
                  <c:v>74296.337679999997</c:v>
                </c:pt>
                <c:pt idx="7431">
                  <c:v>74306.336070000005</c:v>
                </c:pt>
                <c:pt idx="7432">
                  <c:v>74316.336710000003</c:v>
                </c:pt>
                <c:pt idx="7433">
                  <c:v>74326.335460000002</c:v>
                </c:pt>
                <c:pt idx="7434">
                  <c:v>74336.332999999999</c:v>
                </c:pt>
                <c:pt idx="7435">
                  <c:v>74345.332139999999</c:v>
                </c:pt>
                <c:pt idx="7436">
                  <c:v>74355.328150000001</c:v>
                </c:pt>
                <c:pt idx="7437">
                  <c:v>74365.328540000002</c:v>
                </c:pt>
                <c:pt idx="7438">
                  <c:v>74376.327009999994</c:v>
                </c:pt>
                <c:pt idx="7439">
                  <c:v>74385.325779999999</c:v>
                </c:pt>
                <c:pt idx="7440">
                  <c:v>74396.324259999994</c:v>
                </c:pt>
                <c:pt idx="7441">
                  <c:v>74405.322159999996</c:v>
                </c:pt>
                <c:pt idx="7442">
                  <c:v>74415.319019999995</c:v>
                </c:pt>
                <c:pt idx="7443">
                  <c:v>74425.318729999999</c:v>
                </c:pt>
                <c:pt idx="7444">
                  <c:v>74435.315789999993</c:v>
                </c:pt>
                <c:pt idx="7445">
                  <c:v>74445.313370000003</c:v>
                </c:pt>
                <c:pt idx="7446">
                  <c:v>74455.313819999996</c:v>
                </c:pt>
                <c:pt idx="7447">
                  <c:v>74465.310140000001</c:v>
                </c:pt>
                <c:pt idx="7448">
                  <c:v>74475.310469999997</c:v>
                </c:pt>
                <c:pt idx="7449">
                  <c:v>74486.308869999993</c:v>
                </c:pt>
                <c:pt idx="7450">
                  <c:v>74495.307419999997</c:v>
                </c:pt>
                <c:pt idx="7451">
                  <c:v>74506.305590000004</c:v>
                </c:pt>
                <c:pt idx="7452">
                  <c:v>74516.301949999994</c:v>
                </c:pt>
                <c:pt idx="7453">
                  <c:v>74526.302779999998</c:v>
                </c:pt>
                <c:pt idx="7454">
                  <c:v>74536.301149999999</c:v>
                </c:pt>
                <c:pt idx="7455">
                  <c:v>74546.298869999999</c:v>
                </c:pt>
                <c:pt idx="7456">
                  <c:v>74556.297659999997</c:v>
                </c:pt>
                <c:pt idx="7457">
                  <c:v>74566.296109999996</c:v>
                </c:pt>
                <c:pt idx="7458">
                  <c:v>74576.292260000002</c:v>
                </c:pt>
                <c:pt idx="7459">
                  <c:v>74585.292459999997</c:v>
                </c:pt>
                <c:pt idx="7460">
                  <c:v>74596.291169999997</c:v>
                </c:pt>
                <c:pt idx="7461">
                  <c:v>74605.28959</c:v>
                </c:pt>
                <c:pt idx="7462">
                  <c:v>74615.287639999995</c:v>
                </c:pt>
                <c:pt idx="7463">
                  <c:v>74625.286330000003</c:v>
                </c:pt>
                <c:pt idx="7464">
                  <c:v>74635.283779999998</c:v>
                </c:pt>
                <c:pt idx="7465">
                  <c:v>74645.282940000005</c:v>
                </c:pt>
                <c:pt idx="7466">
                  <c:v>74655.281409999996</c:v>
                </c:pt>
                <c:pt idx="7467">
                  <c:v>74665.278789999997</c:v>
                </c:pt>
                <c:pt idx="7468">
                  <c:v>74675.278019999998</c:v>
                </c:pt>
                <c:pt idx="7469">
                  <c:v>74685.27622</c:v>
                </c:pt>
                <c:pt idx="7470">
                  <c:v>74696.275120000006</c:v>
                </c:pt>
                <c:pt idx="7471">
                  <c:v>74707.271410000001</c:v>
                </c:pt>
                <c:pt idx="7472">
                  <c:v>74715.269669999994</c:v>
                </c:pt>
                <c:pt idx="7473">
                  <c:v>74725.267680000004</c:v>
                </c:pt>
                <c:pt idx="7474">
                  <c:v>74735.268049999999</c:v>
                </c:pt>
                <c:pt idx="7475">
                  <c:v>74745.264450000002</c:v>
                </c:pt>
                <c:pt idx="7476">
                  <c:v>74755.265119999996</c:v>
                </c:pt>
                <c:pt idx="7477">
                  <c:v>74765.263120000003</c:v>
                </c:pt>
                <c:pt idx="7478">
                  <c:v>74775.262069999997</c:v>
                </c:pt>
                <c:pt idx="7479">
                  <c:v>74785.258130000002</c:v>
                </c:pt>
                <c:pt idx="7480">
                  <c:v>74795.258379999999</c:v>
                </c:pt>
                <c:pt idx="7481">
                  <c:v>74806.256949999995</c:v>
                </c:pt>
                <c:pt idx="7482">
                  <c:v>74816.255690000005</c:v>
                </c:pt>
                <c:pt idx="7483">
                  <c:v>74825.254149999993</c:v>
                </c:pt>
                <c:pt idx="7484">
                  <c:v>74835.25245</c:v>
                </c:pt>
                <c:pt idx="7485">
                  <c:v>74845.248240000001</c:v>
                </c:pt>
                <c:pt idx="7486">
                  <c:v>74855.249689999997</c:v>
                </c:pt>
                <c:pt idx="7487">
                  <c:v>74865.247189999995</c:v>
                </c:pt>
                <c:pt idx="7488">
                  <c:v>74875.245970000004</c:v>
                </c:pt>
                <c:pt idx="7489">
                  <c:v>74885.244089999993</c:v>
                </c:pt>
                <c:pt idx="7490">
                  <c:v>74895.240239999999</c:v>
                </c:pt>
                <c:pt idx="7491">
                  <c:v>74905.240730000005</c:v>
                </c:pt>
                <c:pt idx="7492">
                  <c:v>74916.239289999998</c:v>
                </c:pt>
                <c:pt idx="7493">
                  <c:v>74925.236780000007</c:v>
                </c:pt>
                <c:pt idx="7494">
                  <c:v>74935.235520000002</c:v>
                </c:pt>
                <c:pt idx="7495">
                  <c:v>74945.234360000002</c:v>
                </c:pt>
                <c:pt idx="7496">
                  <c:v>74955.232680000001</c:v>
                </c:pt>
                <c:pt idx="7497">
                  <c:v>74965.230339999995</c:v>
                </c:pt>
                <c:pt idx="7498">
                  <c:v>74975.227010000002</c:v>
                </c:pt>
                <c:pt idx="7499">
                  <c:v>74985.226290000006</c:v>
                </c:pt>
                <c:pt idx="7500">
                  <c:v>74995.225390000007</c:v>
                </c:pt>
                <c:pt idx="7501">
                  <c:v>75005.224799999996</c:v>
                </c:pt>
                <c:pt idx="7502">
                  <c:v>75015.222720000005</c:v>
                </c:pt>
                <c:pt idx="7503">
                  <c:v>75027.220549999998</c:v>
                </c:pt>
                <c:pt idx="7504">
                  <c:v>75035.217139999993</c:v>
                </c:pt>
                <c:pt idx="7505">
                  <c:v>75046.217520000006</c:v>
                </c:pt>
                <c:pt idx="7506">
                  <c:v>75056.213699999993</c:v>
                </c:pt>
                <c:pt idx="7507">
                  <c:v>75066.214200000002</c:v>
                </c:pt>
                <c:pt idx="7508">
                  <c:v>75076.210529999997</c:v>
                </c:pt>
                <c:pt idx="7509">
                  <c:v>75086.210829999996</c:v>
                </c:pt>
                <c:pt idx="7510">
                  <c:v>75096.209090000004</c:v>
                </c:pt>
                <c:pt idx="7511">
                  <c:v>75106.207819999996</c:v>
                </c:pt>
                <c:pt idx="7512">
                  <c:v>75116.205589999998</c:v>
                </c:pt>
                <c:pt idx="7513">
                  <c:v>75125.203729999994</c:v>
                </c:pt>
                <c:pt idx="7514">
                  <c:v>75135.20276</c:v>
                </c:pt>
                <c:pt idx="7515">
                  <c:v>75145.199110000001</c:v>
                </c:pt>
                <c:pt idx="7516">
                  <c:v>75155.199810000006</c:v>
                </c:pt>
                <c:pt idx="7517">
                  <c:v>75165.198149999997</c:v>
                </c:pt>
                <c:pt idx="7518">
                  <c:v>75175.196530000001</c:v>
                </c:pt>
                <c:pt idx="7519">
                  <c:v>75185.194529999993</c:v>
                </c:pt>
                <c:pt idx="7520">
                  <c:v>75195.191030000002</c:v>
                </c:pt>
                <c:pt idx="7521">
                  <c:v>75205.191810000004</c:v>
                </c:pt>
                <c:pt idx="7522">
                  <c:v>75216.189270000003</c:v>
                </c:pt>
                <c:pt idx="7523">
                  <c:v>75225.188529999999</c:v>
                </c:pt>
                <c:pt idx="7524">
                  <c:v>75236.186960000006</c:v>
                </c:pt>
                <c:pt idx="7525">
                  <c:v>75245.185119999995</c:v>
                </c:pt>
                <c:pt idx="7526">
                  <c:v>75255.183099999995</c:v>
                </c:pt>
                <c:pt idx="7527">
                  <c:v>75265.182029999996</c:v>
                </c:pt>
                <c:pt idx="7528">
                  <c:v>75275.177989999996</c:v>
                </c:pt>
                <c:pt idx="7529">
                  <c:v>75285.178260000001</c:v>
                </c:pt>
                <c:pt idx="7530">
                  <c:v>75295.176789999998</c:v>
                </c:pt>
                <c:pt idx="7531">
                  <c:v>75305.175210000001</c:v>
                </c:pt>
                <c:pt idx="7532">
                  <c:v>75315.173309999998</c:v>
                </c:pt>
                <c:pt idx="7533">
                  <c:v>75327.171709999995</c:v>
                </c:pt>
                <c:pt idx="7534">
                  <c:v>75335.168049999993</c:v>
                </c:pt>
                <c:pt idx="7535">
                  <c:v>75346.167549999998</c:v>
                </c:pt>
                <c:pt idx="7536">
                  <c:v>75355.166939999996</c:v>
                </c:pt>
                <c:pt idx="7537">
                  <c:v>75365.164950000006</c:v>
                </c:pt>
                <c:pt idx="7538">
                  <c:v>75375.1636</c:v>
                </c:pt>
                <c:pt idx="7539">
                  <c:v>75385.161590000003</c:v>
                </c:pt>
                <c:pt idx="7540">
                  <c:v>75395.160539999997</c:v>
                </c:pt>
                <c:pt idx="7541">
                  <c:v>75405.158549999993</c:v>
                </c:pt>
                <c:pt idx="7542">
                  <c:v>75415.156629999998</c:v>
                </c:pt>
                <c:pt idx="7543">
                  <c:v>75425.155499999993</c:v>
                </c:pt>
                <c:pt idx="7544">
                  <c:v>75436.153969999999</c:v>
                </c:pt>
                <c:pt idx="7545">
                  <c:v>75446.152350000004</c:v>
                </c:pt>
                <c:pt idx="7546">
                  <c:v>75455.150750000001</c:v>
                </c:pt>
                <c:pt idx="7547">
                  <c:v>75465.146869999997</c:v>
                </c:pt>
                <c:pt idx="7548">
                  <c:v>75475.145470000003</c:v>
                </c:pt>
                <c:pt idx="7549">
                  <c:v>75485.146040000007</c:v>
                </c:pt>
                <c:pt idx="7550">
                  <c:v>75495.142139999996</c:v>
                </c:pt>
                <c:pt idx="7551">
                  <c:v>75505.142879999999</c:v>
                </c:pt>
                <c:pt idx="7552">
                  <c:v>75515.13927</c:v>
                </c:pt>
                <c:pt idx="7553">
                  <c:v>75525.140109999993</c:v>
                </c:pt>
                <c:pt idx="7554">
                  <c:v>75536.138089999993</c:v>
                </c:pt>
                <c:pt idx="7555">
                  <c:v>75545.136289999995</c:v>
                </c:pt>
                <c:pt idx="7556">
                  <c:v>75555.133990000002</c:v>
                </c:pt>
                <c:pt idx="7557">
                  <c:v>75565.133010000005</c:v>
                </c:pt>
                <c:pt idx="7558">
                  <c:v>75575.129010000004</c:v>
                </c:pt>
                <c:pt idx="7559">
                  <c:v>75585.129459999996</c:v>
                </c:pt>
                <c:pt idx="7560">
                  <c:v>75595.12788</c:v>
                </c:pt>
                <c:pt idx="7561">
                  <c:v>75605.125750000007</c:v>
                </c:pt>
                <c:pt idx="7562">
                  <c:v>75615.124649999998</c:v>
                </c:pt>
                <c:pt idx="7563">
                  <c:v>75625.120859999995</c:v>
                </c:pt>
                <c:pt idx="7564">
                  <c:v>75636.119030000002</c:v>
                </c:pt>
                <c:pt idx="7565">
                  <c:v>75646.119460000002</c:v>
                </c:pt>
                <c:pt idx="7566">
                  <c:v>75655.118470000001</c:v>
                </c:pt>
                <c:pt idx="7567">
                  <c:v>75666.116389999996</c:v>
                </c:pt>
                <c:pt idx="7568">
                  <c:v>75676.115030000001</c:v>
                </c:pt>
                <c:pt idx="7569">
                  <c:v>75686.113289999994</c:v>
                </c:pt>
                <c:pt idx="7570">
                  <c:v>75695.112410000002</c:v>
                </c:pt>
                <c:pt idx="7571">
                  <c:v>75705.109330000007</c:v>
                </c:pt>
                <c:pt idx="7572">
                  <c:v>75715.108680000005</c:v>
                </c:pt>
                <c:pt idx="7573">
                  <c:v>75725.107050000006</c:v>
                </c:pt>
                <c:pt idx="7574">
                  <c:v>75736.105179999999</c:v>
                </c:pt>
                <c:pt idx="7575">
                  <c:v>75745.103480000005</c:v>
                </c:pt>
                <c:pt idx="7576">
                  <c:v>75757.102100000004</c:v>
                </c:pt>
                <c:pt idx="7577">
                  <c:v>75766.100820000007</c:v>
                </c:pt>
                <c:pt idx="7578">
                  <c:v>75775.0965</c:v>
                </c:pt>
                <c:pt idx="7579">
                  <c:v>75785.097399999999</c:v>
                </c:pt>
                <c:pt idx="7580">
                  <c:v>75795.095799999996</c:v>
                </c:pt>
                <c:pt idx="7581">
                  <c:v>75805.093519999995</c:v>
                </c:pt>
                <c:pt idx="7582">
                  <c:v>75815.091929999995</c:v>
                </c:pt>
                <c:pt idx="7583">
                  <c:v>75826.090330000006</c:v>
                </c:pt>
                <c:pt idx="7584">
                  <c:v>75836.08941</c:v>
                </c:pt>
                <c:pt idx="7585">
                  <c:v>75846.087169999999</c:v>
                </c:pt>
                <c:pt idx="7586">
                  <c:v>75855.085290000003</c:v>
                </c:pt>
                <c:pt idx="7587">
                  <c:v>75865.084189999994</c:v>
                </c:pt>
                <c:pt idx="7588">
                  <c:v>75876.082169999994</c:v>
                </c:pt>
                <c:pt idx="7589">
                  <c:v>75886.080660000007</c:v>
                </c:pt>
                <c:pt idx="7590">
                  <c:v>75896.078139999998</c:v>
                </c:pt>
                <c:pt idx="7591">
                  <c:v>75906.076440000004</c:v>
                </c:pt>
                <c:pt idx="7592">
                  <c:v>75916.075779999999</c:v>
                </c:pt>
                <c:pt idx="7593">
                  <c:v>75926.071970000005</c:v>
                </c:pt>
                <c:pt idx="7594">
                  <c:v>75936.072339999999</c:v>
                </c:pt>
                <c:pt idx="7595">
                  <c:v>75946.071190000002</c:v>
                </c:pt>
                <c:pt idx="7596">
                  <c:v>75955.069589999999</c:v>
                </c:pt>
                <c:pt idx="7597">
                  <c:v>75966.067500000005</c:v>
                </c:pt>
                <c:pt idx="7598">
                  <c:v>75975.066130000007</c:v>
                </c:pt>
                <c:pt idx="7599">
                  <c:v>75985.064249999996</c:v>
                </c:pt>
                <c:pt idx="7600">
                  <c:v>75995.062600000005</c:v>
                </c:pt>
                <c:pt idx="7601">
                  <c:v>76005.058820000006</c:v>
                </c:pt>
                <c:pt idx="7602">
                  <c:v>76015.058770000003</c:v>
                </c:pt>
                <c:pt idx="7603">
                  <c:v>76025.057480000003</c:v>
                </c:pt>
                <c:pt idx="7604">
                  <c:v>76035.055179999996</c:v>
                </c:pt>
                <c:pt idx="7605">
                  <c:v>76045.054010000007</c:v>
                </c:pt>
                <c:pt idx="7606">
                  <c:v>76055.053050000002</c:v>
                </c:pt>
                <c:pt idx="7607">
                  <c:v>76066.05128</c:v>
                </c:pt>
                <c:pt idx="7608">
                  <c:v>76075.04737</c:v>
                </c:pt>
                <c:pt idx="7609">
                  <c:v>76086.047089999993</c:v>
                </c:pt>
                <c:pt idx="7610">
                  <c:v>76096.046170000001</c:v>
                </c:pt>
                <c:pt idx="7611">
                  <c:v>76106.042400000006</c:v>
                </c:pt>
                <c:pt idx="7612">
                  <c:v>76116.040850000005</c:v>
                </c:pt>
                <c:pt idx="7613">
                  <c:v>76126.04088</c:v>
                </c:pt>
                <c:pt idx="7614">
                  <c:v>76136.040229999999</c:v>
                </c:pt>
                <c:pt idx="7615">
                  <c:v>76146.038060000006</c:v>
                </c:pt>
                <c:pt idx="7616">
                  <c:v>76156.035980000001</c:v>
                </c:pt>
                <c:pt idx="7617">
                  <c:v>76167.034820000001</c:v>
                </c:pt>
                <c:pt idx="7618">
                  <c:v>76176.033549999993</c:v>
                </c:pt>
                <c:pt idx="7619">
                  <c:v>76185.031579999995</c:v>
                </c:pt>
                <c:pt idx="7620">
                  <c:v>76195.029649999997</c:v>
                </c:pt>
                <c:pt idx="7621">
                  <c:v>76205.028730000005</c:v>
                </c:pt>
                <c:pt idx="7622">
                  <c:v>76215.025150000001</c:v>
                </c:pt>
                <c:pt idx="7623">
                  <c:v>76225.023440000004</c:v>
                </c:pt>
                <c:pt idx="7624">
                  <c:v>76235.023570000005</c:v>
                </c:pt>
                <c:pt idx="7625">
                  <c:v>76245.019610000003</c:v>
                </c:pt>
                <c:pt idx="7626">
                  <c:v>76255.020120000001</c:v>
                </c:pt>
                <c:pt idx="7627">
                  <c:v>76265.018400000001</c:v>
                </c:pt>
                <c:pt idx="7628">
                  <c:v>76275.016789999994</c:v>
                </c:pt>
                <c:pt idx="7629">
                  <c:v>76285.01496</c:v>
                </c:pt>
                <c:pt idx="7630">
                  <c:v>76295.013739999995</c:v>
                </c:pt>
                <c:pt idx="7631">
                  <c:v>76305.009829999995</c:v>
                </c:pt>
                <c:pt idx="7632">
                  <c:v>76315.009959999996</c:v>
                </c:pt>
                <c:pt idx="7633">
                  <c:v>76325.008600000001</c:v>
                </c:pt>
                <c:pt idx="7634">
                  <c:v>76335.007450000005</c:v>
                </c:pt>
                <c:pt idx="7635">
                  <c:v>76345.003859999997</c:v>
                </c:pt>
                <c:pt idx="7636">
                  <c:v>76355.003840000005</c:v>
                </c:pt>
                <c:pt idx="7637">
                  <c:v>76365.001990000004</c:v>
                </c:pt>
                <c:pt idx="7638">
                  <c:v>76376.001029999999</c:v>
                </c:pt>
                <c:pt idx="7639">
                  <c:v>76384.999160000007</c:v>
                </c:pt>
                <c:pt idx="7640">
                  <c:v>76394.997109999997</c:v>
                </c:pt>
                <c:pt idx="7641">
                  <c:v>76404.995850000007</c:v>
                </c:pt>
                <c:pt idx="7642">
                  <c:v>76414.993870000006</c:v>
                </c:pt>
                <c:pt idx="7643">
                  <c:v>76424.992620000005</c:v>
                </c:pt>
                <c:pt idx="7644">
                  <c:v>76434.988849999994</c:v>
                </c:pt>
                <c:pt idx="7645">
                  <c:v>76444.988450000004</c:v>
                </c:pt>
                <c:pt idx="7646">
                  <c:v>76454.987699999998</c:v>
                </c:pt>
                <c:pt idx="7647">
                  <c:v>76464.986380000002</c:v>
                </c:pt>
                <c:pt idx="7648">
                  <c:v>76474.984299999996</c:v>
                </c:pt>
                <c:pt idx="7649">
                  <c:v>76486.982300000003</c:v>
                </c:pt>
                <c:pt idx="7650">
                  <c:v>76494.978829999993</c:v>
                </c:pt>
                <c:pt idx="7651">
                  <c:v>76504.977209999997</c:v>
                </c:pt>
                <c:pt idx="7652">
                  <c:v>76514.977650000001</c:v>
                </c:pt>
                <c:pt idx="7653">
                  <c:v>76524.97395</c:v>
                </c:pt>
                <c:pt idx="7654">
                  <c:v>76534.974350000004</c:v>
                </c:pt>
                <c:pt idx="7655">
                  <c:v>76544.970610000004</c:v>
                </c:pt>
                <c:pt idx="7656">
                  <c:v>76554.971139999994</c:v>
                </c:pt>
                <c:pt idx="7657">
                  <c:v>76564.969530000002</c:v>
                </c:pt>
                <c:pt idx="7658">
                  <c:v>76574.967699999994</c:v>
                </c:pt>
                <c:pt idx="7659">
                  <c:v>76584.966650000002</c:v>
                </c:pt>
                <c:pt idx="7660">
                  <c:v>76596.964989999993</c:v>
                </c:pt>
                <c:pt idx="7661">
                  <c:v>76605.963740000007</c:v>
                </c:pt>
                <c:pt idx="7662">
                  <c:v>76614.96183</c:v>
                </c:pt>
                <c:pt idx="7663">
                  <c:v>76624.960479999994</c:v>
                </c:pt>
                <c:pt idx="7664">
                  <c:v>76634.959069999997</c:v>
                </c:pt>
                <c:pt idx="7665">
                  <c:v>76644.956950000007</c:v>
                </c:pt>
                <c:pt idx="7666">
                  <c:v>76654.955499999996</c:v>
                </c:pt>
                <c:pt idx="7667">
                  <c:v>76664.952959999995</c:v>
                </c:pt>
                <c:pt idx="7668">
                  <c:v>76674.952139999994</c:v>
                </c:pt>
                <c:pt idx="7669">
                  <c:v>76684.94803</c:v>
                </c:pt>
                <c:pt idx="7670">
                  <c:v>76695.948799999998</c:v>
                </c:pt>
                <c:pt idx="7671">
                  <c:v>76704.947490000006</c:v>
                </c:pt>
                <c:pt idx="7672">
                  <c:v>76714.944810000001</c:v>
                </c:pt>
                <c:pt idx="7673">
                  <c:v>76724.943929999994</c:v>
                </c:pt>
                <c:pt idx="7674">
                  <c:v>76734.939840000006</c:v>
                </c:pt>
                <c:pt idx="7675">
                  <c:v>76744.940960000007</c:v>
                </c:pt>
                <c:pt idx="7676">
                  <c:v>76754.938829999999</c:v>
                </c:pt>
                <c:pt idx="7677">
                  <c:v>76764.936489999993</c:v>
                </c:pt>
                <c:pt idx="7678">
                  <c:v>76774.935360000003</c:v>
                </c:pt>
                <c:pt idx="7679">
                  <c:v>76784.93419</c:v>
                </c:pt>
                <c:pt idx="7680">
                  <c:v>76795.932209999999</c:v>
                </c:pt>
                <c:pt idx="7681">
                  <c:v>76804.929659999994</c:v>
                </c:pt>
                <c:pt idx="7682">
                  <c:v>76814.926330000002</c:v>
                </c:pt>
                <c:pt idx="7683">
                  <c:v>76824.927590000007</c:v>
                </c:pt>
                <c:pt idx="7684">
                  <c:v>76834.925489999994</c:v>
                </c:pt>
                <c:pt idx="7685">
                  <c:v>76844.921789999993</c:v>
                </c:pt>
                <c:pt idx="7686">
                  <c:v>76854.922059999997</c:v>
                </c:pt>
                <c:pt idx="7687">
                  <c:v>76864.920610000001</c:v>
                </c:pt>
                <c:pt idx="7688">
                  <c:v>76874.919160000005</c:v>
                </c:pt>
                <c:pt idx="7689">
                  <c:v>76884.917520000003</c:v>
                </c:pt>
                <c:pt idx="7690">
                  <c:v>76894.915959999998</c:v>
                </c:pt>
                <c:pt idx="7691">
                  <c:v>76904.914229999995</c:v>
                </c:pt>
                <c:pt idx="7692">
                  <c:v>76916.912320000003</c:v>
                </c:pt>
                <c:pt idx="7693">
                  <c:v>76925.911380000005</c:v>
                </c:pt>
                <c:pt idx="7694">
                  <c:v>76935.908249999993</c:v>
                </c:pt>
                <c:pt idx="7695">
                  <c:v>76945.906669999997</c:v>
                </c:pt>
                <c:pt idx="7696">
                  <c:v>76955.905379999997</c:v>
                </c:pt>
                <c:pt idx="7697">
                  <c:v>76965.903030000001</c:v>
                </c:pt>
                <c:pt idx="7698">
                  <c:v>76975.900800000003</c:v>
                </c:pt>
                <c:pt idx="7699">
                  <c:v>76985.901289999994</c:v>
                </c:pt>
                <c:pt idx="7700">
                  <c:v>76995.899139999994</c:v>
                </c:pt>
                <c:pt idx="7701">
                  <c:v>77004.898379999999</c:v>
                </c:pt>
                <c:pt idx="7702">
                  <c:v>77015.896259999994</c:v>
                </c:pt>
                <c:pt idx="7703">
                  <c:v>77025.894069999995</c:v>
                </c:pt>
                <c:pt idx="7704">
                  <c:v>77035.892970000001</c:v>
                </c:pt>
                <c:pt idx="7705">
                  <c:v>77045.891250000001</c:v>
                </c:pt>
                <c:pt idx="7706">
                  <c:v>77055.889620000002</c:v>
                </c:pt>
                <c:pt idx="7707">
                  <c:v>77065.887799999997</c:v>
                </c:pt>
                <c:pt idx="7708">
                  <c:v>77075.886010000002</c:v>
                </c:pt>
                <c:pt idx="7709">
                  <c:v>77085.882500000007</c:v>
                </c:pt>
                <c:pt idx="7710">
                  <c:v>77095.882610000001</c:v>
                </c:pt>
                <c:pt idx="7711">
                  <c:v>77105.881399999998</c:v>
                </c:pt>
                <c:pt idx="7712">
                  <c:v>77114.880040000004</c:v>
                </c:pt>
                <c:pt idx="7713">
                  <c:v>77125.878219999999</c:v>
                </c:pt>
                <c:pt idx="7714">
                  <c:v>77135.876260000005</c:v>
                </c:pt>
                <c:pt idx="7715">
                  <c:v>77145.872780000005</c:v>
                </c:pt>
                <c:pt idx="7716">
                  <c:v>77155.87311</c:v>
                </c:pt>
                <c:pt idx="7717">
                  <c:v>77165.871090000001</c:v>
                </c:pt>
                <c:pt idx="7718">
                  <c:v>77175.868159999998</c:v>
                </c:pt>
                <c:pt idx="7719">
                  <c:v>77185.868119999999</c:v>
                </c:pt>
                <c:pt idx="7720">
                  <c:v>77195.866349999997</c:v>
                </c:pt>
                <c:pt idx="7721">
                  <c:v>77205.86477</c:v>
                </c:pt>
                <c:pt idx="7722">
                  <c:v>77215.862590000004</c:v>
                </c:pt>
                <c:pt idx="7723">
                  <c:v>77225.862259999994</c:v>
                </c:pt>
                <c:pt idx="7724">
                  <c:v>77234.859899999996</c:v>
                </c:pt>
                <c:pt idx="7725">
                  <c:v>77244.858470000006</c:v>
                </c:pt>
                <c:pt idx="7726">
                  <c:v>77254.857340000002</c:v>
                </c:pt>
                <c:pt idx="7727">
                  <c:v>77264.855179999999</c:v>
                </c:pt>
                <c:pt idx="7728">
                  <c:v>77274.853659999993</c:v>
                </c:pt>
                <c:pt idx="7729">
                  <c:v>77284.849929999997</c:v>
                </c:pt>
                <c:pt idx="7730">
                  <c:v>77294.850990000006</c:v>
                </c:pt>
                <c:pt idx="7731">
                  <c:v>77304.848370000007</c:v>
                </c:pt>
                <c:pt idx="7732">
                  <c:v>77314.847309999997</c:v>
                </c:pt>
                <c:pt idx="7733">
                  <c:v>77324.845700000005</c:v>
                </c:pt>
                <c:pt idx="7734">
                  <c:v>77335.845530000006</c:v>
                </c:pt>
                <c:pt idx="7735">
                  <c:v>77344.840370000005</c:v>
                </c:pt>
                <c:pt idx="7736">
                  <c:v>77354.838699999993</c:v>
                </c:pt>
                <c:pt idx="7737">
                  <c:v>77364.838319999995</c:v>
                </c:pt>
                <c:pt idx="7738">
                  <c:v>77374.837440000003</c:v>
                </c:pt>
                <c:pt idx="7739">
                  <c:v>77384.835760000002</c:v>
                </c:pt>
                <c:pt idx="7740">
                  <c:v>77394.83193</c:v>
                </c:pt>
                <c:pt idx="7741">
                  <c:v>77404.832389999996</c:v>
                </c:pt>
                <c:pt idx="7742">
                  <c:v>77414.830960000007</c:v>
                </c:pt>
                <c:pt idx="7743">
                  <c:v>77424.829620000004</c:v>
                </c:pt>
                <c:pt idx="7744">
                  <c:v>77436.825320000004</c:v>
                </c:pt>
                <c:pt idx="7745">
                  <c:v>77445.824059999999</c:v>
                </c:pt>
                <c:pt idx="7746">
                  <c:v>77455.824380000005</c:v>
                </c:pt>
                <c:pt idx="7747">
                  <c:v>77465.821660000001</c:v>
                </c:pt>
                <c:pt idx="7748">
                  <c:v>77475.821160000007</c:v>
                </c:pt>
                <c:pt idx="7749">
                  <c:v>77485.819570000007</c:v>
                </c:pt>
                <c:pt idx="7750">
                  <c:v>77495.815610000005</c:v>
                </c:pt>
                <c:pt idx="7751">
                  <c:v>77505.816030000002</c:v>
                </c:pt>
                <c:pt idx="7752">
                  <c:v>77515.81237</c:v>
                </c:pt>
                <c:pt idx="7753">
                  <c:v>77525.813769999993</c:v>
                </c:pt>
                <c:pt idx="7754">
                  <c:v>77535.811319999993</c:v>
                </c:pt>
                <c:pt idx="7755">
                  <c:v>77544.810100000002</c:v>
                </c:pt>
                <c:pt idx="7756">
                  <c:v>77555.808399999994</c:v>
                </c:pt>
                <c:pt idx="7757">
                  <c:v>77565.80674</c:v>
                </c:pt>
                <c:pt idx="7758">
                  <c:v>77575.802519999997</c:v>
                </c:pt>
                <c:pt idx="7759">
                  <c:v>77585.803799999994</c:v>
                </c:pt>
                <c:pt idx="7760">
                  <c:v>77595.80154</c:v>
                </c:pt>
                <c:pt idx="7761">
                  <c:v>77605.799910000002</c:v>
                </c:pt>
                <c:pt idx="7762">
                  <c:v>77615.798420000006</c:v>
                </c:pt>
                <c:pt idx="7763">
                  <c:v>77625.797420000003</c:v>
                </c:pt>
                <c:pt idx="7764">
                  <c:v>77635.795419999995</c:v>
                </c:pt>
                <c:pt idx="7765">
                  <c:v>77644.793940000003</c:v>
                </c:pt>
                <c:pt idx="7766">
                  <c:v>77656.790640000007</c:v>
                </c:pt>
                <c:pt idx="7767">
                  <c:v>77664.790599999993</c:v>
                </c:pt>
                <c:pt idx="7768">
                  <c:v>77674.788490000006</c:v>
                </c:pt>
                <c:pt idx="7769">
                  <c:v>77684.786070000002</c:v>
                </c:pt>
                <c:pt idx="7770">
                  <c:v>77694.785340000002</c:v>
                </c:pt>
                <c:pt idx="7771">
                  <c:v>77704.783710000003</c:v>
                </c:pt>
                <c:pt idx="7772">
                  <c:v>77714.779490000001</c:v>
                </c:pt>
                <c:pt idx="7773">
                  <c:v>77724.779670000004</c:v>
                </c:pt>
                <c:pt idx="7774">
                  <c:v>77734.778550000003</c:v>
                </c:pt>
                <c:pt idx="7775">
                  <c:v>77745.776960000003</c:v>
                </c:pt>
                <c:pt idx="7776">
                  <c:v>77754.77562</c:v>
                </c:pt>
                <c:pt idx="7777">
                  <c:v>77764.773929999996</c:v>
                </c:pt>
                <c:pt idx="7778">
                  <c:v>77774.77175</c:v>
                </c:pt>
                <c:pt idx="7779">
                  <c:v>77784.770740000007</c:v>
                </c:pt>
                <c:pt idx="7780">
                  <c:v>77794.769289999997</c:v>
                </c:pt>
                <c:pt idx="7781">
                  <c:v>77804.765230000005</c:v>
                </c:pt>
                <c:pt idx="7782">
                  <c:v>77814.765830000004</c:v>
                </c:pt>
                <c:pt idx="7783">
                  <c:v>77824.76341</c:v>
                </c:pt>
                <c:pt idx="7784">
                  <c:v>77834.762640000001</c:v>
                </c:pt>
                <c:pt idx="7785">
                  <c:v>77845.760020000002</c:v>
                </c:pt>
                <c:pt idx="7786">
                  <c:v>77854.758400000006</c:v>
                </c:pt>
                <c:pt idx="7787">
                  <c:v>77865.756949999995</c:v>
                </c:pt>
                <c:pt idx="7788">
                  <c:v>77875.755990000005</c:v>
                </c:pt>
                <c:pt idx="7789">
                  <c:v>77885.754329999996</c:v>
                </c:pt>
                <c:pt idx="7790">
                  <c:v>77895.750360000005</c:v>
                </c:pt>
                <c:pt idx="7791">
                  <c:v>77905.751340000003</c:v>
                </c:pt>
                <c:pt idx="7792">
                  <c:v>77915.749349999998</c:v>
                </c:pt>
                <c:pt idx="7793">
                  <c:v>77925.747870000007</c:v>
                </c:pt>
                <c:pt idx="7794">
                  <c:v>77935.746190000005</c:v>
                </c:pt>
                <c:pt idx="7795">
                  <c:v>77945.744070000001</c:v>
                </c:pt>
                <c:pt idx="7796">
                  <c:v>77955.742289999995</c:v>
                </c:pt>
                <c:pt idx="7797">
                  <c:v>77965.741630000004</c:v>
                </c:pt>
                <c:pt idx="7798">
                  <c:v>77974.737450000001</c:v>
                </c:pt>
                <c:pt idx="7799">
                  <c:v>77985.735709999994</c:v>
                </c:pt>
                <c:pt idx="7800">
                  <c:v>77995.736210000003</c:v>
                </c:pt>
                <c:pt idx="7801">
                  <c:v>78005.734299999996</c:v>
                </c:pt>
                <c:pt idx="7802">
                  <c:v>78015.733009999996</c:v>
                </c:pt>
                <c:pt idx="7803">
                  <c:v>78025.731299999999</c:v>
                </c:pt>
                <c:pt idx="7804">
                  <c:v>78035.730009999999</c:v>
                </c:pt>
                <c:pt idx="7805">
                  <c:v>78045.728149999995</c:v>
                </c:pt>
                <c:pt idx="7806">
                  <c:v>78055.726630000005</c:v>
                </c:pt>
                <c:pt idx="7807">
                  <c:v>78066.722320000001</c:v>
                </c:pt>
                <c:pt idx="7808">
                  <c:v>78074.720990000002</c:v>
                </c:pt>
                <c:pt idx="7809">
                  <c:v>78084.720759999997</c:v>
                </c:pt>
                <c:pt idx="7810">
                  <c:v>78094.719840000005</c:v>
                </c:pt>
                <c:pt idx="7811">
                  <c:v>78104.718280000001</c:v>
                </c:pt>
                <c:pt idx="7812">
                  <c:v>78114.71587</c:v>
                </c:pt>
                <c:pt idx="7813">
                  <c:v>78124.714630000002</c:v>
                </c:pt>
                <c:pt idx="7814">
                  <c:v>78134.713329999999</c:v>
                </c:pt>
                <c:pt idx="7815">
                  <c:v>78144.709749999995</c:v>
                </c:pt>
                <c:pt idx="7816">
                  <c:v>78154.710219999994</c:v>
                </c:pt>
                <c:pt idx="7817">
                  <c:v>78165.708580000006</c:v>
                </c:pt>
                <c:pt idx="7818">
                  <c:v>78174.707160000005</c:v>
                </c:pt>
                <c:pt idx="7819">
                  <c:v>78184.705440000005</c:v>
                </c:pt>
                <c:pt idx="7820">
                  <c:v>78194.703810000006</c:v>
                </c:pt>
                <c:pt idx="7821">
                  <c:v>78204.700710000005</c:v>
                </c:pt>
                <c:pt idx="7822">
                  <c:v>78214.700540000005</c:v>
                </c:pt>
                <c:pt idx="7823">
                  <c:v>78224.699040000007</c:v>
                </c:pt>
                <c:pt idx="7824">
                  <c:v>78234.697589999996</c:v>
                </c:pt>
                <c:pt idx="7825">
                  <c:v>78244.695550000004</c:v>
                </c:pt>
                <c:pt idx="7826">
                  <c:v>78254.69425</c:v>
                </c:pt>
                <c:pt idx="7827">
                  <c:v>78264.692150000003</c:v>
                </c:pt>
                <c:pt idx="7828">
                  <c:v>78276.688760000005</c:v>
                </c:pt>
                <c:pt idx="7829">
                  <c:v>78285.68879</c:v>
                </c:pt>
                <c:pt idx="7830">
                  <c:v>78295.687120000002</c:v>
                </c:pt>
                <c:pt idx="7831">
                  <c:v>78305.684770000007</c:v>
                </c:pt>
                <c:pt idx="7832">
                  <c:v>78315.68389</c:v>
                </c:pt>
                <c:pt idx="7833">
                  <c:v>78325.680269999997</c:v>
                </c:pt>
                <c:pt idx="7834">
                  <c:v>78335.680980000005</c:v>
                </c:pt>
                <c:pt idx="7835">
                  <c:v>78345.678530000005</c:v>
                </c:pt>
                <c:pt idx="7836">
                  <c:v>78355.677639999994</c:v>
                </c:pt>
                <c:pt idx="7837">
                  <c:v>78365.675650000005</c:v>
                </c:pt>
                <c:pt idx="7838">
                  <c:v>78374.674150000006</c:v>
                </c:pt>
                <c:pt idx="7839">
                  <c:v>78386.672519999993</c:v>
                </c:pt>
                <c:pt idx="7840">
                  <c:v>78395.671740000005</c:v>
                </c:pt>
                <c:pt idx="7841">
                  <c:v>78404.669290000005</c:v>
                </c:pt>
                <c:pt idx="7842">
                  <c:v>78414.667969999995</c:v>
                </c:pt>
                <c:pt idx="7843">
                  <c:v>78425.665999999997</c:v>
                </c:pt>
                <c:pt idx="7844">
                  <c:v>78435.664409999998</c:v>
                </c:pt>
                <c:pt idx="7845">
                  <c:v>78445.660709999996</c:v>
                </c:pt>
                <c:pt idx="7846">
                  <c:v>78455.661699999997</c:v>
                </c:pt>
                <c:pt idx="7847">
                  <c:v>78465.658280000003</c:v>
                </c:pt>
                <c:pt idx="7848">
                  <c:v>78476.658259999997</c:v>
                </c:pt>
                <c:pt idx="7849">
                  <c:v>78484.656940000001</c:v>
                </c:pt>
                <c:pt idx="7850">
                  <c:v>78494.654769999994</c:v>
                </c:pt>
                <c:pt idx="7851">
                  <c:v>78504.651079999996</c:v>
                </c:pt>
                <c:pt idx="7852">
                  <c:v>78514.65251</c:v>
                </c:pt>
                <c:pt idx="7853">
                  <c:v>78524.650380000006</c:v>
                </c:pt>
                <c:pt idx="7854">
                  <c:v>78534.648719999997</c:v>
                </c:pt>
                <c:pt idx="7855">
                  <c:v>78544.647110000005</c:v>
                </c:pt>
                <c:pt idx="7856">
                  <c:v>78554.645749999996</c:v>
                </c:pt>
                <c:pt idx="7857">
                  <c:v>78564.643479999999</c:v>
                </c:pt>
                <c:pt idx="7858">
                  <c:v>78574.642319999999</c:v>
                </c:pt>
                <c:pt idx="7859">
                  <c:v>78585.640509999997</c:v>
                </c:pt>
                <c:pt idx="7860">
                  <c:v>78595.638940000004</c:v>
                </c:pt>
                <c:pt idx="7861">
                  <c:v>78604.63536</c:v>
                </c:pt>
                <c:pt idx="7862">
                  <c:v>78614.635490000001</c:v>
                </c:pt>
                <c:pt idx="7863">
                  <c:v>78624.632429999998</c:v>
                </c:pt>
                <c:pt idx="7864">
                  <c:v>78634.629499999995</c:v>
                </c:pt>
                <c:pt idx="7865">
                  <c:v>78644.630539999998</c:v>
                </c:pt>
                <c:pt idx="7866">
                  <c:v>78654.628150000004</c:v>
                </c:pt>
                <c:pt idx="7867">
                  <c:v>78664.627250000005</c:v>
                </c:pt>
                <c:pt idx="7868">
                  <c:v>78674.625679999997</c:v>
                </c:pt>
                <c:pt idx="7869">
                  <c:v>78684.624169999996</c:v>
                </c:pt>
                <c:pt idx="7870">
                  <c:v>78695.621650000001</c:v>
                </c:pt>
                <c:pt idx="7871">
                  <c:v>78704.621119999996</c:v>
                </c:pt>
                <c:pt idx="7872">
                  <c:v>78715.61924</c:v>
                </c:pt>
                <c:pt idx="7873">
                  <c:v>78725.616089999996</c:v>
                </c:pt>
                <c:pt idx="7874">
                  <c:v>78735.615879999998</c:v>
                </c:pt>
                <c:pt idx="7875">
                  <c:v>78745.614170000001</c:v>
                </c:pt>
                <c:pt idx="7876">
                  <c:v>78755.611900000004</c:v>
                </c:pt>
                <c:pt idx="7877">
                  <c:v>78765.608420000004</c:v>
                </c:pt>
                <c:pt idx="7878">
                  <c:v>78775.608659999998</c:v>
                </c:pt>
                <c:pt idx="7879">
                  <c:v>78785.608089999994</c:v>
                </c:pt>
                <c:pt idx="7880">
                  <c:v>78794.606039999999</c:v>
                </c:pt>
                <c:pt idx="7881">
                  <c:v>78805.604579999999</c:v>
                </c:pt>
                <c:pt idx="7882">
                  <c:v>78814.60282</c:v>
                </c:pt>
                <c:pt idx="7883">
                  <c:v>78824.600319999998</c:v>
                </c:pt>
                <c:pt idx="7884">
                  <c:v>78834.599440000005</c:v>
                </c:pt>
                <c:pt idx="7885">
                  <c:v>78844.598069999993</c:v>
                </c:pt>
                <c:pt idx="7886">
                  <c:v>78854.595520000003</c:v>
                </c:pt>
                <c:pt idx="7887">
                  <c:v>78864.594679999995</c:v>
                </c:pt>
                <c:pt idx="7888">
                  <c:v>78875.592539999998</c:v>
                </c:pt>
                <c:pt idx="7889">
                  <c:v>78885.591650000002</c:v>
                </c:pt>
                <c:pt idx="7890">
                  <c:v>78895.587480000002</c:v>
                </c:pt>
                <c:pt idx="7891">
                  <c:v>78905.587939999998</c:v>
                </c:pt>
                <c:pt idx="7892">
                  <c:v>78914.586850000007</c:v>
                </c:pt>
                <c:pt idx="7893">
                  <c:v>78925.584149999995</c:v>
                </c:pt>
                <c:pt idx="7894">
                  <c:v>78935.583129999999</c:v>
                </c:pt>
                <c:pt idx="7895">
                  <c:v>78944.581250000003</c:v>
                </c:pt>
                <c:pt idx="7896">
                  <c:v>78954.578630000004</c:v>
                </c:pt>
                <c:pt idx="7897">
                  <c:v>78964.578070000003</c:v>
                </c:pt>
                <c:pt idx="7898">
                  <c:v>78974.576570000005</c:v>
                </c:pt>
                <c:pt idx="7899">
                  <c:v>78984.574479999996</c:v>
                </c:pt>
                <c:pt idx="7900">
                  <c:v>78994.573430000004</c:v>
                </c:pt>
                <c:pt idx="7901">
                  <c:v>79006.571280000004</c:v>
                </c:pt>
                <c:pt idx="7902">
                  <c:v>79015.569799999997</c:v>
                </c:pt>
                <c:pt idx="7903">
                  <c:v>79024.568320000006</c:v>
                </c:pt>
                <c:pt idx="7904">
                  <c:v>79034.566959999996</c:v>
                </c:pt>
                <c:pt idx="7905">
                  <c:v>79044.564939999997</c:v>
                </c:pt>
                <c:pt idx="7906">
                  <c:v>79054.563479999997</c:v>
                </c:pt>
                <c:pt idx="7907">
                  <c:v>79064.559729999994</c:v>
                </c:pt>
                <c:pt idx="7908">
                  <c:v>79074.558009999993</c:v>
                </c:pt>
                <c:pt idx="7909">
                  <c:v>79084.556509999995</c:v>
                </c:pt>
                <c:pt idx="7910">
                  <c:v>79094.557329999996</c:v>
                </c:pt>
                <c:pt idx="7911">
                  <c:v>79104.555389999994</c:v>
                </c:pt>
                <c:pt idx="7912">
                  <c:v>79116.553230000005</c:v>
                </c:pt>
                <c:pt idx="7913">
                  <c:v>79125.552230000001</c:v>
                </c:pt>
                <c:pt idx="7914">
                  <c:v>79135.550570000007</c:v>
                </c:pt>
                <c:pt idx="7915">
                  <c:v>79145.548299999995</c:v>
                </c:pt>
                <c:pt idx="7916">
                  <c:v>79155.547319999998</c:v>
                </c:pt>
                <c:pt idx="7917">
                  <c:v>79165.545899999997</c:v>
                </c:pt>
                <c:pt idx="7918">
                  <c:v>79175.542060000007</c:v>
                </c:pt>
                <c:pt idx="7919">
                  <c:v>79185.542409999995</c:v>
                </c:pt>
                <c:pt idx="7920">
                  <c:v>79195.540099999998</c:v>
                </c:pt>
                <c:pt idx="7921">
                  <c:v>79205.538849999997</c:v>
                </c:pt>
                <c:pt idx="7922">
                  <c:v>79215.536330000003</c:v>
                </c:pt>
                <c:pt idx="7923">
                  <c:v>79224.535910000006</c:v>
                </c:pt>
                <c:pt idx="7924">
                  <c:v>79234.533500000005</c:v>
                </c:pt>
                <c:pt idx="7925">
                  <c:v>79244.532269999996</c:v>
                </c:pt>
                <c:pt idx="7926">
                  <c:v>79254.530540000007</c:v>
                </c:pt>
                <c:pt idx="7927">
                  <c:v>79264.529490000001</c:v>
                </c:pt>
                <c:pt idx="7928">
                  <c:v>79274.527499999997</c:v>
                </c:pt>
                <c:pt idx="7929">
                  <c:v>79286.525569999998</c:v>
                </c:pt>
                <c:pt idx="7930">
                  <c:v>79296.521869999997</c:v>
                </c:pt>
                <c:pt idx="7931">
                  <c:v>79305.52059</c:v>
                </c:pt>
                <c:pt idx="7932">
                  <c:v>79315.521330000003</c:v>
                </c:pt>
                <c:pt idx="7933">
                  <c:v>79326.519260000001</c:v>
                </c:pt>
                <c:pt idx="7934">
                  <c:v>79335.517890000003</c:v>
                </c:pt>
                <c:pt idx="7935">
                  <c:v>79346.516969999997</c:v>
                </c:pt>
                <c:pt idx="7936">
                  <c:v>79355.515029999995</c:v>
                </c:pt>
                <c:pt idx="7937">
                  <c:v>79365.51109</c:v>
                </c:pt>
                <c:pt idx="7938">
                  <c:v>79375.509210000004</c:v>
                </c:pt>
                <c:pt idx="7939">
                  <c:v>79385.509659999996</c:v>
                </c:pt>
                <c:pt idx="7940">
                  <c:v>79395.508040000001</c:v>
                </c:pt>
                <c:pt idx="7941">
                  <c:v>79405.506739999997</c:v>
                </c:pt>
                <c:pt idx="7942">
                  <c:v>79415.504589999997</c:v>
                </c:pt>
                <c:pt idx="7943">
                  <c:v>79425.503419999994</c:v>
                </c:pt>
                <c:pt idx="7944">
                  <c:v>79436.502099999998</c:v>
                </c:pt>
                <c:pt idx="7945">
                  <c:v>79445.500809999998</c:v>
                </c:pt>
                <c:pt idx="7946">
                  <c:v>79455.49871</c:v>
                </c:pt>
                <c:pt idx="7947">
                  <c:v>79465.497329999998</c:v>
                </c:pt>
                <c:pt idx="7948">
                  <c:v>79475.494879999998</c:v>
                </c:pt>
                <c:pt idx="7949">
                  <c:v>79485.492689999999</c:v>
                </c:pt>
                <c:pt idx="7950">
                  <c:v>79495.489449999994</c:v>
                </c:pt>
                <c:pt idx="7951">
                  <c:v>79505.490349999993</c:v>
                </c:pt>
                <c:pt idx="7952">
                  <c:v>79515.488960000002</c:v>
                </c:pt>
                <c:pt idx="7953">
                  <c:v>79525.484679999994</c:v>
                </c:pt>
                <c:pt idx="7954">
                  <c:v>79535.484469999996</c:v>
                </c:pt>
                <c:pt idx="7955">
                  <c:v>79546.482940000002</c:v>
                </c:pt>
                <c:pt idx="7956">
                  <c:v>79556.479980000004</c:v>
                </c:pt>
                <c:pt idx="7957">
                  <c:v>79566.480339999995</c:v>
                </c:pt>
                <c:pt idx="7958">
                  <c:v>79576.478499999997</c:v>
                </c:pt>
                <c:pt idx="7959">
                  <c:v>79586.477140000003</c:v>
                </c:pt>
                <c:pt idx="7960">
                  <c:v>79596.473100000003</c:v>
                </c:pt>
                <c:pt idx="7961">
                  <c:v>79606.473809999996</c:v>
                </c:pt>
                <c:pt idx="7962">
                  <c:v>79617.471810000003</c:v>
                </c:pt>
                <c:pt idx="7963">
                  <c:v>79625.470379999999</c:v>
                </c:pt>
                <c:pt idx="7964">
                  <c:v>79635.469880000004</c:v>
                </c:pt>
                <c:pt idx="7965">
                  <c:v>79646.467610000007</c:v>
                </c:pt>
                <c:pt idx="7966">
                  <c:v>79657.464500000002</c:v>
                </c:pt>
                <c:pt idx="7967">
                  <c:v>79665.461819999997</c:v>
                </c:pt>
                <c:pt idx="7968">
                  <c:v>79675.461620000002</c:v>
                </c:pt>
                <c:pt idx="7969">
                  <c:v>79685.460600000006</c:v>
                </c:pt>
                <c:pt idx="7970">
                  <c:v>79695.456900000005</c:v>
                </c:pt>
                <c:pt idx="7971">
                  <c:v>79705.457509999993</c:v>
                </c:pt>
                <c:pt idx="7972">
                  <c:v>79715.455589999998</c:v>
                </c:pt>
                <c:pt idx="7973">
                  <c:v>79725.453410000002</c:v>
                </c:pt>
                <c:pt idx="7974">
                  <c:v>79735.453009999997</c:v>
                </c:pt>
                <c:pt idx="7975">
                  <c:v>79745.451140000005</c:v>
                </c:pt>
                <c:pt idx="7976">
                  <c:v>79755.449460000003</c:v>
                </c:pt>
                <c:pt idx="7977">
                  <c:v>79766.445250000004</c:v>
                </c:pt>
                <c:pt idx="7978">
                  <c:v>79776.446290000007</c:v>
                </c:pt>
                <c:pt idx="7979">
                  <c:v>79786.444399999993</c:v>
                </c:pt>
                <c:pt idx="7980">
                  <c:v>79796.442590000006</c:v>
                </c:pt>
                <c:pt idx="7981">
                  <c:v>79806.441059999997</c:v>
                </c:pt>
                <c:pt idx="7982">
                  <c:v>79816.439929999993</c:v>
                </c:pt>
                <c:pt idx="7983">
                  <c:v>79826.437250000003</c:v>
                </c:pt>
                <c:pt idx="7984">
                  <c:v>79836.436300000001</c:v>
                </c:pt>
                <c:pt idx="7985">
                  <c:v>79847.433990000005</c:v>
                </c:pt>
                <c:pt idx="7986">
                  <c:v>79856.432530000005</c:v>
                </c:pt>
                <c:pt idx="7987">
                  <c:v>79867.429059999995</c:v>
                </c:pt>
                <c:pt idx="7988">
                  <c:v>79875.429820000005</c:v>
                </c:pt>
                <c:pt idx="7989">
                  <c:v>79885.42787</c:v>
                </c:pt>
                <c:pt idx="7990">
                  <c:v>79895.426070000001</c:v>
                </c:pt>
                <c:pt idx="7991">
                  <c:v>79905.422500000001</c:v>
                </c:pt>
                <c:pt idx="7992">
                  <c:v>79915.423290000006</c:v>
                </c:pt>
                <c:pt idx="7993">
                  <c:v>79925.419269999999</c:v>
                </c:pt>
                <c:pt idx="7994">
                  <c:v>79935.41979</c:v>
                </c:pt>
                <c:pt idx="7995">
                  <c:v>79945.418279999998</c:v>
                </c:pt>
                <c:pt idx="7996">
                  <c:v>79956.416190000004</c:v>
                </c:pt>
                <c:pt idx="7997">
                  <c:v>79966.413459999996</c:v>
                </c:pt>
                <c:pt idx="7998">
                  <c:v>79976.411189999999</c:v>
                </c:pt>
                <c:pt idx="7999">
                  <c:v>79986.41102</c:v>
                </c:pt>
                <c:pt idx="8000">
                  <c:v>79996.41</c:v>
                </c:pt>
                <c:pt idx="8001">
                  <c:v>80006.408370000005</c:v>
                </c:pt>
                <c:pt idx="8002">
                  <c:v>80016.406459999998</c:v>
                </c:pt>
                <c:pt idx="8003">
                  <c:v>80026.404339999994</c:v>
                </c:pt>
                <c:pt idx="8004">
                  <c:v>80036.401209999996</c:v>
                </c:pt>
                <c:pt idx="8005">
                  <c:v>80046.399739999993</c:v>
                </c:pt>
                <c:pt idx="8006">
                  <c:v>80056.400800000003</c:v>
                </c:pt>
                <c:pt idx="8007">
                  <c:v>80065.399350000007</c:v>
                </c:pt>
                <c:pt idx="8008">
                  <c:v>80075.397280000005</c:v>
                </c:pt>
                <c:pt idx="8009">
                  <c:v>80086.393049999999</c:v>
                </c:pt>
                <c:pt idx="8010">
                  <c:v>80096.393700000001</c:v>
                </c:pt>
                <c:pt idx="8011">
                  <c:v>80106.391919999995</c:v>
                </c:pt>
                <c:pt idx="8012">
                  <c:v>80116.389389999997</c:v>
                </c:pt>
                <c:pt idx="8013">
                  <c:v>80126.388630000001</c:v>
                </c:pt>
                <c:pt idx="8014">
                  <c:v>80136.387359999993</c:v>
                </c:pt>
                <c:pt idx="8015">
                  <c:v>80146.383360000007</c:v>
                </c:pt>
                <c:pt idx="8016">
                  <c:v>80156.384030000001</c:v>
                </c:pt>
                <c:pt idx="8017">
                  <c:v>80165.381299999994</c:v>
                </c:pt>
                <c:pt idx="8018">
                  <c:v>80175.380950000006</c:v>
                </c:pt>
                <c:pt idx="8019">
                  <c:v>80185.377009999997</c:v>
                </c:pt>
                <c:pt idx="8020">
                  <c:v>80195.377340000006</c:v>
                </c:pt>
                <c:pt idx="8021">
                  <c:v>80205.375310000003</c:v>
                </c:pt>
                <c:pt idx="8022">
                  <c:v>80215.37444</c:v>
                </c:pt>
                <c:pt idx="8023">
                  <c:v>80225.372749999995</c:v>
                </c:pt>
                <c:pt idx="8024">
                  <c:v>80235.371339999998</c:v>
                </c:pt>
                <c:pt idx="8025">
                  <c:v>80245.369420000003</c:v>
                </c:pt>
                <c:pt idx="8026">
                  <c:v>80255.368749999994</c:v>
                </c:pt>
                <c:pt idx="8027">
                  <c:v>80266.366989999995</c:v>
                </c:pt>
                <c:pt idx="8028">
                  <c:v>80275.364969999995</c:v>
                </c:pt>
                <c:pt idx="8029">
                  <c:v>80286.36318</c:v>
                </c:pt>
                <c:pt idx="8030">
                  <c:v>80295.36219</c:v>
                </c:pt>
                <c:pt idx="8031">
                  <c:v>80306.3603</c:v>
                </c:pt>
                <c:pt idx="8032">
                  <c:v>80316.35583</c:v>
                </c:pt>
                <c:pt idx="8033">
                  <c:v>80326.354609999995</c:v>
                </c:pt>
                <c:pt idx="8034">
                  <c:v>80336.355420000007</c:v>
                </c:pt>
                <c:pt idx="8035">
                  <c:v>80346.350839999999</c:v>
                </c:pt>
                <c:pt idx="8036">
                  <c:v>80356.351750000002</c:v>
                </c:pt>
                <c:pt idx="8037">
                  <c:v>80366.350179999994</c:v>
                </c:pt>
                <c:pt idx="8038">
                  <c:v>80376.34792</c:v>
                </c:pt>
                <c:pt idx="8039">
                  <c:v>80385.347169999994</c:v>
                </c:pt>
                <c:pt idx="8040">
                  <c:v>80397.344920000003</c:v>
                </c:pt>
                <c:pt idx="8041">
                  <c:v>80405.343030000004</c:v>
                </c:pt>
                <c:pt idx="8042">
                  <c:v>80415.341709999993</c:v>
                </c:pt>
                <c:pt idx="8043">
                  <c:v>80425.340150000004</c:v>
                </c:pt>
                <c:pt idx="8044">
                  <c:v>80435.337599999999</c:v>
                </c:pt>
                <c:pt idx="8045">
                  <c:v>80445.335680000004</c:v>
                </c:pt>
                <c:pt idx="8046">
                  <c:v>80455.332680000007</c:v>
                </c:pt>
                <c:pt idx="8047">
                  <c:v>80465.331349999993</c:v>
                </c:pt>
                <c:pt idx="8048">
                  <c:v>80475.332209999993</c:v>
                </c:pt>
                <c:pt idx="8049">
                  <c:v>80486.329979999995</c:v>
                </c:pt>
                <c:pt idx="8050">
                  <c:v>80496.326449999993</c:v>
                </c:pt>
                <c:pt idx="8051">
                  <c:v>80506.326990000001</c:v>
                </c:pt>
                <c:pt idx="8052">
                  <c:v>80516.325079999995</c:v>
                </c:pt>
                <c:pt idx="8053">
                  <c:v>80526.321339999995</c:v>
                </c:pt>
                <c:pt idx="8054">
                  <c:v>80536.322050000002</c:v>
                </c:pt>
                <c:pt idx="8055">
                  <c:v>80546.320590000003</c:v>
                </c:pt>
                <c:pt idx="8056">
                  <c:v>80556.316479999994</c:v>
                </c:pt>
                <c:pt idx="8057">
                  <c:v>80566.317129999996</c:v>
                </c:pt>
                <c:pt idx="8058">
                  <c:v>80576.315229999993</c:v>
                </c:pt>
                <c:pt idx="8059">
                  <c:v>80585.312950000007</c:v>
                </c:pt>
                <c:pt idx="8060">
                  <c:v>80596.312229999996</c:v>
                </c:pt>
                <c:pt idx="8061">
                  <c:v>80606.310689999998</c:v>
                </c:pt>
                <c:pt idx="8062">
                  <c:v>80616.306800000006</c:v>
                </c:pt>
                <c:pt idx="8063">
                  <c:v>80626.307279999994</c:v>
                </c:pt>
                <c:pt idx="8064">
                  <c:v>80636.305840000001</c:v>
                </c:pt>
                <c:pt idx="8065">
                  <c:v>80646.301860000007</c:v>
                </c:pt>
                <c:pt idx="8066">
                  <c:v>80656.302339999995</c:v>
                </c:pt>
                <c:pt idx="8067">
                  <c:v>80666.300279999996</c:v>
                </c:pt>
                <c:pt idx="8068">
                  <c:v>80676.29952</c:v>
                </c:pt>
                <c:pt idx="8069">
                  <c:v>80686.296929999997</c:v>
                </c:pt>
                <c:pt idx="8070">
                  <c:v>80696.296010000005</c:v>
                </c:pt>
                <c:pt idx="8071">
                  <c:v>80705.294510000007</c:v>
                </c:pt>
                <c:pt idx="8072">
                  <c:v>80716.291809999995</c:v>
                </c:pt>
                <c:pt idx="8073">
                  <c:v>80726.288950000002</c:v>
                </c:pt>
                <c:pt idx="8074">
                  <c:v>80736.289730000004</c:v>
                </c:pt>
                <c:pt idx="8075">
                  <c:v>80746.286829999997</c:v>
                </c:pt>
                <c:pt idx="8076">
                  <c:v>80756.286250000005</c:v>
                </c:pt>
                <c:pt idx="8077">
                  <c:v>80766.284350000002</c:v>
                </c:pt>
                <c:pt idx="8078">
                  <c:v>80776.281019999995</c:v>
                </c:pt>
                <c:pt idx="8079">
                  <c:v>80786.280939999997</c:v>
                </c:pt>
                <c:pt idx="8080">
                  <c:v>80797.279880000002</c:v>
                </c:pt>
                <c:pt idx="8081">
                  <c:v>80806.278049999994</c:v>
                </c:pt>
                <c:pt idx="8082">
                  <c:v>80815.276310000001</c:v>
                </c:pt>
                <c:pt idx="8083">
                  <c:v>80826.274590000001</c:v>
                </c:pt>
                <c:pt idx="8084">
                  <c:v>80836.270699999994</c:v>
                </c:pt>
                <c:pt idx="8085">
                  <c:v>80846.271129999994</c:v>
                </c:pt>
                <c:pt idx="8086">
                  <c:v>80856.269560000001</c:v>
                </c:pt>
                <c:pt idx="8087">
                  <c:v>80866.268219999998</c:v>
                </c:pt>
                <c:pt idx="8088">
                  <c:v>80876.26612</c:v>
                </c:pt>
                <c:pt idx="8089">
                  <c:v>80886.264630000005</c:v>
                </c:pt>
                <c:pt idx="8090">
                  <c:v>80896.262879999995</c:v>
                </c:pt>
                <c:pt idx="8091">
                  <c:v>80905.261780000001</c:v>
                </c:pt>
                <c:pt idx="8092">
                  <c:v>80917.26023</c:v>
                </c:pt>
                <c:pt idx="8093">
                  <c:v>80926.256689999995</c:v>
                </c:pt>
                <c:pt idx="8094">
                  <c:v>80936.256940000007</c:v>
                </c:pt>
                <c:pt idx="8095">
                  <c:v>80946.253110000005</c:v>
                </c:pt>
                <c:pt idx="8096">
                  <c:v>80956.251629999999</c:v>
                </c:pt>
                <c:pt idx="8097">
                  <c:v>80966.251610000007</c:v>
                </c:pt>
                <c:pt idx="8098">
                  <c:v>80976.247109999997</c:v>
                </c:pt>
                <c:pt idx="8099">
                  <c:v>80986.248619999998</c:v>
                </c:pt>
                <c:pt idx="8100">
                  <c:v>80996.247329999998</c:v>
                </c:pt>
                <c:pt idx="8101">
                  <c:v>81007.245620000002</c:v>
                </c:pt>
                <c:pt idx="8102">
                  <c:v>81016.243530000007</c:v>
                </c:pt>
                <c:pt idx="8103">
                  <c:v>81025.242169999998</c:v>
                </c:pt>
                <c:pt idx="8104">
                  <c:v>81035.240789999996</c:v>
                </c:pt>
                <c:pt idx="8105">
                  <c:v>81045.238849999994</c:v>
                </c:pt>
                <c:pt idx="8106">
                  <c:v>81055.237210000007</c:v>
                </c:pt>
                <c:pt idx="8107">
                  <c:v>81065.235719999997</c:v>
                </c:pt>
                <c:pt idx="8108">
                  <c:v>81075.233739999996</c:v>
                </c:pt>
                <c:pt idx="8109">
                  <c:v>81085.232260000004</c:v>
                </c:pt>
                <c:pt idx="8110">
                  <c:v>81095.230349999998</c:v>
                </c:pt>
                <c:pt idx="8111">
                  <c:v>81105.229089999993</c:v>
                </c:pt>
                <c:pt idx="8112">
                  <c:v>81115.228270000007</c:v>
                </c:pt>
                <c:pt idx="8113">
                  <c:v>81127.223360000004</c:v>
                </c:pt>
                <c:pt idx="8114">
                  <c:v>81136.222020000001</c:v>
                </c:pt>
                <c:pt idx="8115">
                  <c:v>81146.222899999993</c:v>
                </c:pt>
                <c:pt idx="8116">
                  <c:v>81156.221049999993</c:v>
                </c:pt>
                <c:pt idx="8117">
                  <c:v>81166.219840000005</c:v>
                </c:pt>
                <c:pt idx="8118">
                  <c:v>81176.21557</c:v>
                </c:pt>
                <c:pt idx="8119">
                  <c:v>81186.216549999997</c:v>
                </c:pt>
                <c:pt idx="8120">
                  <c:v>81196.214210000006</c:v>
                </c:pt>
                <c:pt idx="8121">
                  <c:v>81205.210160000002</c:v>
                </c:pt>
                <c:pt idx="8122">
                  <c:v>81216.207989999995</c:v>
                </c:pt>
                <c:pt idx="8123">
                  <c:v>81226.206439999994</c:v>
                </c:pt>
                <c:pt idx="8124">
                  <c:v>81236.204689999999</c:v>
                </c:pt>
                <c:pt idx="8125">
                  <c:v>81246.203479999996</c:v>
                </c:pt>
                <c:pt idx="8126">
                  <c:v>81256.205780000004</c:v>
                </c:pt>
                <c:pt idx="8127">
                  <c:v>81266.203699999998</c:v>
                </c:pt>
                <c:pt idx="8128">
                  <c:v>81276.202009999994</c:v>
                </c:pt>
                <c:pt idx="8129">
                  <c:v>81286.197839999993</c:v>
                </c:pt>
                <c:pt idx="8130">
                  <c:v>81296.196429999996</c:v>
                </c:pt>
                <c:pt idx="8131">
                  <c:v>81306.194659999994</c:v>
                </c:pt>
                <c:pt idx="8132">
                  <c:v>81316.193750000006</c:v>
                </c:pt>
                <c:pt idx="8133">
                  <c:v>81326.192620000002</c:v>
                </c:pt>
                <c:pt idx="8134">
                  <c:v>81335.190929999997</c:v>
                </c:pt>
                <c:pt idx="8135">
                  <c:v>81345.188840000003</c:v>
                </c:pt>
                <c:pt idx="8136">
                  <c:v>81355.186069999996</c:v>
                </c:pt>
                <c:pt idx="8137">
                  <c:v>81365.186369999996</c:v>
                </c:pt>
                <c:pt idx="8138">
                  <c:v>81375.184559999994</c:v>
                </c:pt>
                <c:pt idx="8139">
                  <c:v>81385.182889999996</c:v>
                </c:pt>
              </c:numCache>
            </c:numRef>
          </c:xVal>
          <c:yVal>
            <c:numRef>
              <c:f>Sheet1!$N$3:$N$8142</c:f>
              <c:numCache>
                <c:formatCode>General</c:formatCode>
                <c:ptCount val="8140"/>
                <c:pt idx="0">
                  <c:v>9778</c:v>
                </c:pt>
                <c:pt idx="1">
                  <c:v>9915</c:v>
                </c:pt>
                <c:pt idx="2">
                  <c:v>10031</c:v>
                </c:pt>
                <c:pt idx="3">
                  <c:v>10163</c:v>
                </c:pt>
                <c:pt idx="4">
                  <c:v>10280</c:v>
                </c:pt>
                <c:pt idx="5">
                  <c:v>10384</c:v>
                </c:pt>
                <c:pt idx="6">
                  <c:v>10473</c:v>
                </c:pt>
                <c:pt idx="7">
                  <c:v>10366</c:v>
                </c:pt>
                <c:pt idx="8">
                  <c:v>10147</c:v>
                </c:pt>
                <c:pt idx="9">
                  <c:v>9921</c:v>
                </c:pt>
                <c:pt idx="10">
                  <c:v>9841</c:v>
                </c:pt>
                <c:pt idx="11">
                  <c:v>9613</c:v>
                </c:pt>
                <c:pt idx="12">
                  <c:v>9479</c:v>
                </c:pt>
                <c:pt idx="13">
                  <c:v>9360</c:v>
                </c:pt>
                <c:pt idx="14">
                  <c:v>9081</c:v>
                </c:pt>
                <c:pt idx="15">
                  <c:v>9084</c:v>
                </c:pt>
                <c:pt idx="16">
                  <c:v>8792</c:v>
                </c:pt>
                <c:pt idx="17">
                  <c:v>8687</c:v>
                </c:pt>
                <c:pt idx="18">
                  <c:v>8489</c:v>
                </c:pt>
                <c:pt idx="19">
                  <c:v>8429</c:v>
                </c:pt>
                <c:pt idx="20">
                  <c:v>8094</c:v>
                </c:pt>
                <c:pt idx="21">
                  <c:v>8022</c:v>
                </c:pt>
                <c:pt idx="22">
                  <c:v>7774</c:v>
                </c:pt>
                <c:pt idx="23">
                  <c:v>7647</c:v>
                </c:pt>
                <c:pt idx="24">
                  <c:v>7433</c:v>
                </c:pt>
                <c:pt idx="25">
                  <c:v>7301</c:v>
                </c:pt>
                <c:pt idx="26">
                  <c:v>7149</c:v>
                </c:pt>
                <c:pt idx="27">
                  <c:v>6940</c:v>
                </c:pt>
                <c:pt idx="28">
                  <c:v>6826</c:v>
                </c:pt>
                <c:pt idx="29">
                  <c:v>6647</c:v>
                </c:pt>
                <c:pt idx="30">
                  <c:v>6504</c:v>
                </c:pt>
                <c:pt idx="31">
                  <c:v>6389</c:v>
                </c:pt>
                <c:pt idx="32">
                  <c:v>6347</c:v>
                </c:pt>
                <c:pt idx="33">
                  <c:v>6189</c:v>
                </c:pt>
                <c:pt idx="34">
                  <c:v>6168</c:v>
                </c:pt>
                <c:pt idx="35">
                  <c:v>6025</c:v>
                </c:pt>
                <c:pt idx="36">
                  <c:v>5973</c:v>
                </c:pt>
                <c:pt idx="37">
                  <c:v>7075</c:v>
                </c:pt>
                <c:pt idx="38">
                  <c:v>7062</c:v>
                </c:pt>
                <c:pt idx="39">
                  <c:v>6790</c:v>
                </c:pt>
                <c:pt idx="40">
                  <c:v>6609</c:v>
                </c:pt>
                <c:pt idx="41">
                  <c:v>6430</c:v>
                </c:pt>
                <c:pt idx="42">
                  <c:v>6427</c:v>
                </c:pt>
                <c:pt idx="43">
                  <c:v>5806</c:v>
                </c:pt>
                <c:pt idx="44">
                  <c:v>5913</c:v>
                </c:pt>
                <c:pt idx="45">
                  <c:v>5847</c:v>
                </c:pt>
                <c:pt idx="46">
                  <c:v>5645</c:v>
                </c:pt>
                <c:pt idx="47">
                  <c:v>5559</c:v>
                </c:pt>
                <c:pt idx="48">
                  <c:v>5429</c:v>
                </c:pt>
                <c:pt idx="49">
                  <c:v>5329</c:v>
                </c:pt>
                <c:pt idx="50">
                  <c:v>5264</c:v>
                </c:pt>
                <c:pt idx="51">
                  <c:v>5295</c:v>
                </c:pt>
                <c:pt idx="52">
                  <c:v>5317</c:v>
                </c:pt>
                <c:pt idx="53">
                  <c:v>5407</c:v>
                </c:pt>
                <c:pt idx="54">
                  <c:v>5350</c:v>
                </c:pt>
                <c:pt idx="55">
                  <c:v>5392</c:v>
                </c:pt>
                <c:pt idx="56">
                  <c:v>5305</c:v>
                </c:pt>
                <c:pt idx="57">
                  <c:v>3347</c:v>
                </c:pt>
                <c:pt idx="58">
                  <c:v>3579</c:v>
                </c:pt>
                <c:pt idx="59">
                  <c:v>3276</c:v>
                </c:pt>
                <c:pt idx="60">
                  <c:v>3624</c:v>
                </c:pt>
                <c:pt idx="61">
                  <c:v>3863</c:v>
                </c:pt>
                <c:pt idx="62">
                  <c:v>3239</c:v>
                </c:pt>
                <c:pt idx="63">
                  <c:v>3465</c:v>
                </c:pt>
                <c:pt idx="64">
                  <c:v>13285</c:v>
                </c:pt>
                <c:pt idx="65">
                  <c:v>6188</c:v>
                </c:pt>
                <c:pt idx="66">
                  <c:v>17943</c:v>
                </c:pt>
                <c:pt idx="67">
                  <c:v>16659</c:v>
                </c:pt>
                <c:pt idx="68">
                  <c:v>16247</c:v>
                </c:pt>
                <c:pt idx="69">
                  <c:v>5426</c:v>
                </c:pt>
                <c:pt idx="70">
                  <c:v>12532</c:v>
                </c:pt>
                <c:pt idx="71">
                  <c:v>12084</c:v>
                </c:pt>
                <c:pt idx="72">
                  <c:v>12512</c:v>
                </c:pt>
                <c:pt idx="73">
                  <c:v>9289</c:v>
                </c:pt>
                <c:pt idx="74">
                  <c:v>11727</c:v>
                </c:pt>
                <c:pt idx="75">
                  <c:v>7661</c:v>
                </c:pt>
                <c:pt idx="76">
                  <c:v>7534</c:v>
                </c:pt>
                <c:pt idx="77">
                  <c:v>10521</c:v>
                </c:pt>
                <c:pt idx="78">
                  <c:v>15058</c:v>
                </c:pt>
                <c:pt idx="79">
                  <c:v>11570</c:v>
                </c:pt>
                <c:pt idx="80">
                  <c:v>11644</c:v>
                </c:pt>
                <c:pt idx="81">
                  <c:v>11833</c:v>
                </c:pt>
                <c:pt idx="82">
                  <c:v>11665</c:v>
                </c:pt>
                <c:pt idx="83">
                  <c:v>11683</c:v>
                </c:pt>
                <c:pt idx="84">
                  <c:v>11640</c:v>
                </c:pt>
                <c:pt idx="85">
                  <c:v>11598</c:v>
                </c:pt>
                <c:pt idx="86">
                  <c:v>15375</c:v>
                </c:pt>
                <c:pt idx="87">
                  <c:v>14700</c:v>
                </c:pt>
                <c:pt idx="88">
                  <c:v>14164</c:v>
                </c:pt>
                <c:pt idx="89">
                  <c:v>10595</c:v>
                </c:pt>
                <c:pt idx="90">
                  <c:v>10352</c:v>
                </c:pt>
                <c:pt idx="91">
                  <c:v>10097</c:v>
                </c:pt>
                <c:pt idx="92">
                  <c:v>10058</c:v>
                </c:pt>
                <c:pt idx="93">
                  <c:v>10105</c:v>
                </c:pt>
                <c:pt idx="94">
                  <c:v>10017</c:v>
                </c:pt>
                <c:pt idx="95">
                  <c:v>10351</c:v>
                </c:pt>
                <c:pt idx="96">
                  <c:v>10642</c:v>
                </c:pt>
                <c:pt idx="97">
                  <c:v>10847</c:v>
                </c:pt>
                <c:pt idx="98">
                  <c:v>11004</c:v>
                </c:pt>
                <c:pt idx="99">
                  <c:v>11371</c:v>
                </c:pt>
                <c:pt idx="100">
                  <c:v>11531</c:v>
                </c:pt>
                <c:pt idx="101">
                  <c:v>11822</c:v>
                </c:pt>
                <c:pt idx="102">
                  <c:v>12117</c:v>
                </c:pt>
                <c:pt idx="103">
                  <c:v>12299</c:v>
                </c:pt>
                <c:pt idx="104">
                  <c:v>12609</c:v>
                </c:pt>
                <c:pt idx="105">
                  <c:v>12433</c:v>
                </c:pt>
                <c:pt idx="106">
                  <c:v>12782</c:v>
                </c:pt>
                <c:pt idx="107">
                  <c:v>12780</c:v>
                </c:pt>
                <c:pt idx="108">
                  <c:v>12833</c:v>
                </c:pt>
                <c:pt idx="109">
                  <c:v>12539</c:v>
                </c:pt>
                <c:pt idx="110">
                  <c:v>12393</c:v>
                </c:pt>
                <c:pt idx="111">
                  <c:v>12355</c:v>
                </c:pt>
                <c:pt idx="112">
                  <c:v>12114</c:v>
                </c:pt>
                <c:pt idx="113">
                  <c:v>12066</c:v>
                </c:pt>
                <c:pt idx="114">
                  <c:v>11897</c:v>
                </c:pt>
                <c:pt idx="115">
                  <c:v>11830</c:v>
                </c:pt>
                <c:pt idx="116">
                  <c:v>11609</c:v>
                </c:pt>
                <c:pt idx="117">
                  <c:v>11391</c:v>
                </c:pt>
                <c:pt idx="118">
                  <c:v>11321</c:v>
                </c:pt>
                <c:pt idx="119">
                  <c:v>10938</c:v>
                </c:pt>
                <c:pt idx="120">
                  <c:v>10796</c:v>
                </c:pt>
                <c:pt idx="121">
                  <c:v>10715</c:v>
                </c:pt>
                <c:pt idx="122">
                  <c:v>10406</c:v>
                </c:pt>
                <c:pt idx="123">
                  <c:v>10165</c:v>
                </c:pt>
                <c:pt idx="124">
                  <c:v>5105</c:v>
                </c:pt>
                <c:pt idx="125">
                  <c:v>4229</c:v>
                </c:pt>
                <c:pt idx="126">
                  <c:v>8909</c:v>
                </c:pt>
                <c:pt idx="127">
                  <c:v>9791</c:v>
                </c:pt>
                <c:pt idx="128">
                  <c:v>9776</c:v>
                </c:pt>
                <c:pt idx="129">
                  <c:v>9667</c:v>
                </c:pt>
                <c:pt idx="130">
                  <c:v>9398</c:v>
                </c:pt>
                <c:pt idx="131">
                  <c:v>9314</c:v>
                </c:pt>
                <c:pt idx="132">
                  <c:v>9322</c:v>
                </c:pt>
                <c:pt idx="133">
                  <c:v>9375</c:v>
                </c:pt>
                <c:pt idx="134">
                  <c:v>9410</c:v>
                </c:pt>
                <c:pt idx="135">
                  <c:v>12302</c:v>
                </c:pt>
                <c:pt idx="136">
                  <c:v>9524</c:v>
                </c:pt>
                <c:pt idx="137">
                  <c:v>9173</c:v>
                </c:pt>
                <c:pt idx="138">
                  <c:v>4402</c:v>
                </c:pt>
                <c:pt idx="139">
                  <c:v>6097</c:v>
                </c:pt>
                <c:pt idx="140">
                  <c:v>9798</c:v>
                </c:pt>
                <c:pt idx="141">
                  <c:v>9919</c:v>
                </c:pt>
                <c:pt idx="142">
                  <c:v>9918</c:v>
                </c:pt>
                <c:pt idx="143">
                  <c:v>10006</c:v>
                </c:pt>
                <c:pt idx="144">
                  <c:v>10178</c:v>
                </c:pt>
                <c:pt idx="145">
                  <c:v>10259</c:v>
                </c:pt>
                <c:pt idx="146">
                  <c:v>10260</c:v>
                </c:pt>
                <c:pt idx="147">
                  <c:v>10271</c:v>
                </c:pt>
                <c:pt idx="148">
                  <c:v>10454</c:v>
                </c:pt>
                <c:pt idx="149">
                  <c:v>10401</c:v>
                </c:pt>
                <c:pt idx="150">
                  <c:v>10322</c:v>
                </c:pt>
                <c:pt idx="151">
                  <c:v>10235</c:v>
                </c:pt>
                <c:pt idx="152">
                  <c:v>10270</c:v>
                </c:pt>
                <c:pt idx="153">
                  <c:v>10348</c:v>
                </c:pt>
                <c:pt idx="154">
                  <c:v>10316</c:v>
                </c:pt>
                <c:pt idx="155">
                  <c:v>10138</c:v>
                </c:pt>
                <c:pt idx="156">
                  <c:v>10027</c:v>
                </c:pt>
                <c:pt idx="157">
                  <c:v>9900</c:v>
                </c:pt>
                <c:pt idx="158">
                  <c:v>9784</c:v>
                </c:pt>
                <c:pt idx="159">
                  <c:v>9543</c:v>
                </c:pt>
                <c:pt idx="160">
                  <c:v>9344</c:v>
                </c:pt>
                <c:pt idx="161">
                  <c:v>9194</c:v>
                </c:pt>
                <c:pt idx="162">
                  <c:v>9074</c:v>
                </c:pt>
                <c:pt idx="163">
                  <c:v>8861</c:v>
                </c:pt>
                <c:pt idx="164">
                  <c:v>8855</c:v>
                </c:pt>
                <c:pt idx="165">
                  <c:v>8883</c:v>
                </c:pt>
                <c:pt idx="166">
                  <c:v>8882</c:v>
                </c:pt>
                <c:pt idx="167">
                  <c:v>8804</c:v>
                </c:pt>
                <c:pt idx="168">
                  <c:v>8712</c:v>
                </c:pt>
                <c:pt idx="169">
                  <c:v>8749</c:v>
                </c:pt>
                <c:pt idx="170">
                  <c:v>8661</c:v>
                </c:pt>
                <c:pt idx="171">
                  <c:v>8983</c:v>
                </c:pt>
                <c:pt idx="172">
                  <c:v>9064</c:v>
                </c:pt>
                <c:pt idx="173">
                  <c:v>9529</c:v>
                </c:pt>
                <c:pt idx="174">
                  <c:v>9752</c:v>
                </c:pt>
                <c:pt idx="175">
                  <c:v>9856</c:v>
                </c:pt>
                <c:pt idx="176">
                  <c:v>10139</c:v>
                </c:pt>
                <c:pt idx="177">
                  <c:v>10320</c:v>
                </c:pt>
                <c:pt idx="178">
                  <c:v>9969</c:v>
                </c:pt>
                <c:pt idx="179">
                  <c:v>9392</c:v>
                </c:pt>
                <c:pt idx="180">
                  <c:v>8874</c:v>
                </c:pt>
                <c:pt idx="181">
                  <c:v>8628</c:v>
                </c:pt>
                <c:pt idx="182">
                  <c:v>8461</c:v>
                </c:pt>
                <c:pt idx="183">
                  <c:v>8438</c:v>
                </c:pt>
                <c:pt idx="184">
                  <c:v>8307</c:v>
                </c:pt>
                <c:pt idx="185">
                  <c:v>8131</c:v>
                </c:pt>
                <c:pt idx="186">
                  <c:v>8371</c:v>
                </c:pt>
                <c:pt idx="187">
                  <c:v>8521</c:v>
                </c:pt>
                <c:pt idx="188">
                  <c:v>8627</c:v>
                </c:pt>
                <c:pt idx="189">
                  <c:v>8675</c:v>
                </c:pt>
                <c:pt idx="190">
                  <c:v>8863</c:v>
                </c:pt>
                <c:pt idx="191">
                  <c:v>9062</c:v>
                </c:pt>
                <c:pt idx="192">
                  <c:v>9431</c:v>
                </c:pt>
                <c:pt idx="193">
                  <c:v>9616</c:v>
                </c:pt>
                <c:pt idx="194">
                  <c:v>9661</c:v>
                </c:pt>
                <c:pt idx="195">
                  <c:v>9762</c:v>
                </c:pt>
                <c:pt idx="196">
                  <c:v>9921</c:v>
                </c:pt>
                <c:pt idx="197">
                  <c:v>9961</c:v>
                </c:pt>
                <c:pt idx="198">
                  <c:v>9933</c:v>
                </c:pt>
                <c:pt idx="199">
                  <c:v>10031</c:v>
                </c:pt>
                <c:pt idx="200">
                  <c:v>10022</c:v>
                </c:pt>
                <c:pt idx="201">
                  <c:v>9889</c:v>
                </c:pt>
                <c:pt idx="202">
                  <c:v>9771</c:v>
                </c:pt>
                <c:pt idx="203">
                  <c:v>9667</c:v>
                </c:pt>
                <c:pt idx="204">
                  <c:v>9558</c:v>
                </c:pt>
                <c:pt idx="205">
                  <c:v>9611</c:v>
                </c:pt>
                <c:pt idx="206">
                  <c:v>9382</c:v>
                </c:pt>
                <c:pt idx="207">
                  <c:v>9303</c:v>
                </c:pt>
                <c:pt idx="208">
                  <c:v>9103</c:v>
                </c:pt>
                <c:pt idx="209">
                  <c:v>8989</c:v>
                </c:pt>
                <c:pt idx="210">
                  <c:v>8909</c:v>
                </c:pt>
                <c:pt idx="211">
                  <c:v>8804</c:v>
                </c:pt>
                <c:pt idx="212">
                  <c:v>8705</c:v>
                </c:pt>
                <c:pt idx="213">
                  <c:v>8625</c:v>
                </c:pt>
                <c:pt idx="214">
                  <c:v>7120</c:v>
                </c:pt>
                <c:pt idx="215">
                  <c:v>3972</c:v>
                </c:pt>
                <c:pt idx="216">
                  <c:v>5050</c:v>
                </c:pt>
                <c:pt idx="217">
                  <c:v>8101</c:v>
                </c:pt>
                <c:pt idx="218">
                  <c:v>7985</c:v>
                </c:pt>
                <c:pt idx="219">
                  <c:v>7875</c:v>
                </c:pt>
                <c:pt idx="220">
                  <c:v>7825</c:v>
                </c:pt>
                <c:pt idx="221">
                  <c:v>7614</c:v>
                </c:pt>
                <c:pt idx="222">
                  <c:v>7688</c:v>
                </c:pt>
                <c:pt idx="223">
                  <c:v>7542</c:v>
                </c:pt>
                <c:pt idx="224">
                  <c:v>7694</c:v>
                </c:pt>
                <c:pt idx="225">
                  <c:v>7746</c:v>
                </c:pt>
                <c:pt idx="226">
                  <c:v>7783</c:v>
                </c:pt>
                <c:pt idx="227">
                  <c:v>7681</c:v>
                </c:pt>
                <c:pt idx="228">
                  <c:v>7532</c:v>
                </c:pt>
                <c:pt idx="229">
                  <c:v>4304</c:v>
                </c:pt>
                <c:pt idx="230">
                  <c:v>4783</c:v>
                </c:pt>
                <c:pt idx="231">
                  <c:v>7860</c:v>
                </c:pt>
                <c:pt idx="232">
                  <c:v>8018</c:v>
                </c:pt>
                <c:pt idx="233">
                  <c:v>8087</c:v>
                </c:pt>
                <c:pt idx="234">
                  <c:v>8156</c:v>
                </c:pt>
                <c:pt idx="235">
                  <c:v>8166</c:v>
                </c:pt>
                <c:pt idx="236">
                  <c:v>8209</c:v>
                </c:pt>
                <c:pt idx="237">
                  <c:v>8314</c:v>
                </c:pt>
                <c:pt idx="238">
                  <c:v>8367</c:v>
                </c:pt>
                <c:pt idx="239">
                  <c:v>8383</c:v>
                </c:pt>
                <c:pt idx="240">
                  <c:v>8499</c:v>
                </c:pt>
                <c:pt idx="241">
                  <c:v>8396</c:v>
                </c:pt>
                <c:pt idx="242">
                  <c:v>8356</c:v>
                </c:pt>
                <c:pt idx="243">
                  <c:v>8344</c:v>
                </c:pt>
                <c:pt idx="244">
                  <c:v>8363</c:v>
                </c:pt>
                <c:pt idx="245">
                  <c:v>8302</c:v>
                </c:pt>
                <c:pt idx="246">
                  <c:v>8269</c:v>
                </c:pt>
                <c:pt idx="247">
                  <c:v>8157</c:v>
                </c:pt>
                <c:pt idx="248">
                  <c:v>8053</c:v>
                </c:pt>
                <c:pt idx="249">
                  <c:v>8010</c:v>
                </c:pt>
                <c:pt idx="250">
                  <c:v>7885</c:v>
                </c:pt>
                <c:pt idx="251">
                  <c:v>7763</c:v>
                </c:pt>
                <c:pt idx="252">
                  <c:v>7505</c:v>
                </c:pt>
                <c:pt idx="253">
                  <c:v>7601</c:v>
                </c:pt>
                <c:pt idx="254">
                  <c:v>7522</c:v>
                </c:pt>
                <c:pt idx="255">
                  <c:v>7465</c:v>
                </c:pt>
                <c:pt idx="256">
                  <c:v>7486</c:v>
                </c:pt>
                <c:pt idx="257">
                  <c:v>7319</c:v>
                </c:pt>
                <c:pt idx="258">
                  <c:v>7329</c:v>
                </c:pt>
                <c:pt idx="259">
                  <c:v>7391</c:v>
                </c:pt>
                <c:pt idx="260">
                  <c:v>7272</c:v>
                </c:pt>
                <c:pt idx="261">
                  <c:v>7390</c:v>
                </c:pt>
                <c:pt idx="262">
                  <c:v>7494</c:v>
                </c:pt>
                <c:pt idx="263">
                  <c:v>7586</c:v>
                </c:pt>
                <c:pt idx="264">
                  <c:v>7969</c:v>
                </c:pt>
                <c:pt idx="265">
                  <c:v>8143</c:v>
                </c:pt>
                <c:pt idx="266">
                  <c:v>8287</c:v>
                </c:pt>
                <c:pt idx="267">
                  <c:v>8577</c:v>
                </c:pt>
                <c:pt idx="268">
                  <c:v>8746</c:v>
                </c:pt>
                <c:pt idx="269">
                  <c:v>8462</c:v>
                </c:pt>
                <c:pt idx="270">
                  <c:v>7947</c:v>
                </c:pt>
                <c:pt idx="271">
                  <c:v>7545</c:v>
                </c:pt>
                <c:pt idx="272">
                  <c:v>7405</c:v>
                </c:pt>
                <c:pt idx="273">
                  <c:v>7221</c:v>
                </c:pt>
                <c:pt idx="274">
                  <c:v>7063</c:v>
                </c:pt>
                <c:pt idx="275">
                  <c:v>6938</c:v>
                </c:pt>
                <c:pt idx="276">
                  <c:v>6900</c:v>
                </c:pt>
                <c:pt idx="277">
                  <c:v>7083</c:v>
                </c:pt>
                <c:pt idx="278">
                  <c:v>7205</c:v>
                </c:pt>
                <c:pt idx="279">
                  <c:v>7193</c:v>
                </c:pt>
                <c:pt idx="280">
                  <c:v>7389</c:v>
                </c:pt>
                <c:pt idx="281">
                  <c:v>7524</c:v>
                </c:pt>
                <c:pt idx="282">
                  <c:v>7679</c:v>
                </c:pt>
                <c:pt idx="283">
                  <c:v>7677</c:v>
                </c:pt>
                <c:pt idx="284">
                  <c:v>7924</c:v>
                </c:pt>
                <c:pt idx="285">
                  <c:v>8048</c:v>
                </c:pt>
                <c:pt idx="286">
                  <c:v>8194</c:v>
                </c:pt>
                <c:pt idx="287">
                  <c:v>8221</c:v>
                </c:pt>
                <c:pt idx="288">
                  <c:v>8263</c:v>
                </c:pt>
                <c:pt idx="289">
                  <c:v>8260</c:v>
                </c:pt>
                <c:pt idx="290">
                  <c:v>8333</c:v>
                </c:pt>
                <c:pt idx="291">
                  <c:v>8226</c:v>
                </c:pt>
                <c:pt idx="292">
                  <c:v>8195</c:v>
                </c:pt>
                <c:pt idx="293">
                  <c:v>8146</c:v>
                </c:pt>
                <c:pt idx="294">
                  <c:v>8055</c:v>
                </c:pt>
                <c:pt idx="295">
                  <c:v>7990</c:v>
                </c:pt>
                <c:pt idx="296">
                  <c:v>7917</c:v>
                </c:pt>
                <c:pt idx="297">
                  <c:v>7831</c:v>
                </c:pt>
                <c:pt idx="298">
                  <c:v>7794</c:v>
                </c:pt>
                <c:pt idx="299">
                  <c:v>7654</c:v>
                </c:pt>
                <c:pt idx="300">
                  <c:v>7514</c:v>
                </c:pt>
                <c:pt idx="301">
                  <c:v>7390</c:v>
                </c:pt>
                <c:pt idx="302">
                  <c:v>7297</c:v>
                </c:pt>
                <c:pt idx="303">
                  <c:v>7198</c:v>
                </c:pt>
                <c:pt idx="304">
                  <c:v>7131</c:v>
                </c:pt>
                <c:pt idx="305">
                  <c:v>6078</c:v>
                </c:pt>
                <c:pt idx="306">
                  <c:v>3540</c:v>
                </c:pt>
                <c:pt idx="307">
                  <c:v>5934</c:v>
                </c:pt>
                <c:pt idx="308">
                  <c:v>8311</c:v>
                </c:pt>
                <c:pt idx="309">
                  <c:v>8401</c:v>
                </c:pt>
                <c:pt idx="310">
                  <c:v>8175</c:v>
                </c:pt>
                <c:pt idx="311">
                  <c:v>8162</c:v>
                </c:pt>
                <c:pt idx="312">
                  <c:v>7987</c:v>
                </c:pt>
                <c:pt idx="313">
                  <c:v>7793</c:v>
                </c:pt>
                <c:pt idx="314">
                  <c:v>6309</c:v>
                </c:pt>
                <c:pt idx="315">
                  <c:v>6284</c:v>
                </c:pt>
                <c:pt idx="316">
                  <c:v>6272</c:v>
                </c:pt>
                <c:pt idx="317">
                  <c:v>6395</c:v>
                </c:pt>
                <c:pt idx="318">
                  <c:v>6443</c:v>
                </c:pt>
                <c:pt idx="319">
                  <c:v>6400</c:v>
                </c:pt>
                <c:pt idx="320">
                  <c:v>4568</c:v>
                </c:pt>
                <c:pt idx="321">
                  <c:v>3250</c:v>
                </c:pt>
                <c:pt idx="322">
                  <c:v>5821</c:v>
                </c:pt>
                <c:pt idx="323">
                  <c:v>6707</c:v>
                </c:pt>
                <c:pt idx="324">
                  <c:v>6827</c:v>
                </c:pt>
                <c:pt idx="325">
                  <c:v>6902</c:v>
                </c:pt>
                <c:pt idx="326">
                  <c:v>6822</c:v>
                </c:pt>
                <c:pt idx="327">
                  <c:v>6922</c:v>
                </c:pt>
                <c:pt idx="328">
                  <c:v>6918</c:v>
                </c:pt>
                <c:pt idx="329">
                  <c:v>7004</c:v>
                </c:pt>
                <c:pt idx="330">
                  <c:v>6976</c:v>
                </c:pt>
                <c:pt idx="331">
                  <c:v>7027</c:v>
                </c:pt>
                <c:pt idx="332">
                  <c:v>7026</c:v>
                </c:pt>
                <c:pt idx="333">
                  <c:v>7028</c:v>
                </c:pt>
                <c:pt idx="334">
                  <c:v>6961</c:v>
                </c:pt>
                <c:pt idx="335">
                  <c:v>7451</c:v>
                </c:pt>
                <c:pt idx="336">
                  <c:v>6949</c:v>
                </c:pt>
                <c:pt idx="337">
                  <c:v>6928</c:v>
                </c:pt>
                <c:pt idx="338">
                  <c:v>6880</c:v>
                </c:pt>
                <c:pt idx="339">
                  <c:v>6775</c:v>
                </c:pt>
                <c:pt idx="340">
                  <c:v>6685</c:v>
                </c:pt>
                <c:pt idx="341">
                  <c:v>6573</c:v>
                </c:pt>
                <c:pt idx="342">
                  <c:v>6524</c:v>
                </c:pt>
                <c:pt idx="343">
                  <c:v>6483</c:v>
                </c:pt>
                <c:pt idx="344">
                  <c:v>6347</c:v>
                </c:pt>
                <c:pt idx="345">
                  <c:v>6373</c:v>
                </c:pt>
                <c:pt idx="346">
                  <c:v>6214</c:v>
                </c:pt>
                <c:pt idx="347">
                  <c:v>6248</c:v>
                </c:pt>
                <c:pt idx="348">
                  <c:v>6294</c:v>
                </c:pt>
                <c:pt idx="349">
                  <c:v>6283</c:v>
                </c:pt>
                <c:pt idx="350">
                  <c:v>6269</c:v>
                </c:pt>
                <c:pt idx="351">
                  <c:v>6211</c:v>
                </c:pt>
                <c:pt idx="352">
                  <c:v>6274</c:v>
                </c:pt>
                <c:pt idx="353">
                  <c:v>6305</c:v>
                </c:pt>
                <c:pt idx="354">
                  <c:v>6507</c:v>
                </c:pt>
                <c:pt idx="355">
                  <c:v>6670</c:v>
                </c:pt>
                <c:pt idx="356">
                  <c:v>6799</c:v>
                </c:pt>
                <c:pt idx="357">
                  <c:v>7044</c:v>
                </c:pt>
                <c:pt idx="358">
                  <c:v>7216</c:v>
                </c:pt>
                <c:pt idx="359">
                  <c:v>7264</c:v>
                </c:pt>
                <c:pt idx="360">
                  <c:v>7227</c:v>
                </c:pt>
                <c:pt idx="361">
                  <c:v>6835</c:v>
                </c:pt>
                <c:pt idx="362">
                  <c:v>6492</c:v>
                </c:pt>
                <c:pt idx="363">
                  <c:v>7967</c:v>
                </c:pt>
                <c:pt idx="364">
                  <c:v>7932</c:v>
                </c:pt>
                <c:pt idx="365">
                  <c:v>7618</c:v>
                </c:pt>
                <c:pt idx="366">
                  <c:v>7464</c:v>
                </c:pt>
                <c:pt idx="367">
                  <c:v>7350</c:v>
                </c:pt>
                <c:pt idx="368">
                  <c:v>7387</c:v>
                </c:pt>
                <c:pt idx="369">
                  <c:v>7475</c:v>
                </c:pt>
                <c:pt idx="370">
                  <c:v>7621</c:v>
                </c:pt>
                <c:pt idx="371">
                  <c:v>7666</c:v>
                </c:pt>
                <c:pt idx="372">
                  <c:v>7744</c:v>
                </c:pt>
                <c:pt idx="373">
                  <c:v>7870</c:v>
                </c:pt>
                <c:pt idx="374">
                  <c:v>8025</c:v>
                </c:pt>
                <c:pt idx="375">
                  <c:v>8750</c:v>
                </c:pt>
                <c:pt idx="376">
                  <c:v>8403</c:v>
                </c:pt>
                <c:pt idx="377">
                  <c:v>8489</c:v>
                </c:pt>
                <c:pt idx="378">
                  <c:v>8579</c:v>
                </c:pt>
                <c:pt idx="379">
                  <c:v>8628</c:v>
                </c:pt>
                <c:pt idx="380">
                  <c:v>8605</c:v>
                </c:pt>
                <c:pt idx="381">
                  <c:v>8612</c:v>
                </c:pt>
                <c:pt idx="382">
                  <c:v>8612</c:v>
                </c:pt>
                <c:pt idx="383">
                  <c:v>8637</c:v>
                </c:pt>
                <c:pt idx="384">
                  <c:v>8531</c:v>
                </c:pt>
                <c:pt idx="385">
                  <c:v>8457</c:v>
                </c:pt>
                <c:pt idx="386">
                  <c:v>8425</c:v>
                </c:pt>
                <c:pt idx="387">
                  <c:v>8330</c:v>
                </c:pt>
                <c:pt idx="388">
                  <c:v>6452</c:v>
                </c:pt>
                <c:pt idx="389">
                  <c:v>6407</c:v>
                </c:pt>
                <c:pt idx="390">
                  <c:v>6428</c:v>
                </c:pt>
                <c:pt idx="391">
                  <c:v>6262</c:v>
                </c:pt>
                <c:pt idx="392">
                  <c:v>6291</c:v>
                </c:pt>
                <c:pt idx="393">
                  <c:v>6185</c:v>
                </c:pt>
                <c:pt idx="394">
                  <c:v>6204</c:v>
                </c:pt>
                <c:pt idx="395">
                  <c:v>6089</c:v>
                </c:pt>
                <c:pt idx="396">
                  <c:v>5767</c:v>
                </c:pt>
                <c:pt idx="397">
                  <c:v>4024</c:v>
                </c:pt>
                <c:pt idx="398">
                  <c:v>3456</c:v>
                </c:pt>
                <c:pt idx="399">
                  <c:v>5607</c:v>
                </c:pt>
                <c:pt idx="400">
                  <c:v>5851</c:v>
                </c:pt>
                <c:pt idx="401">
                  <c:v>5873</c:v>
                </c:pt>
                <c:pt idx="402">
                  <c:v>5707</c:v>
                </c:pt>
                <c:pt idx="403">
                  <c:v>5681</c:v>
                </c:pt>
                <c:pt idx="404">
                  <c:v>5619</c:v>
                </c:pt>
                <c:pt idx="405">
                  <c:v>5575</c:v>
                </c:pt>
                <c:pt idx="406">
                  <c:v>5583</c:v>
                </c:pt>
                <c:pt idx="407">
                  <c:v>5686</c:v>
                </c:pt>
                <c:pt idx="408">
                  <c:v>5751</c:v>
                </c:pt>
                <c:pt idx="409">
                  <c:v>2978</c:v>
                </c:pt>
                <c:pt idx="410">
                  <c:v>2975</c:v>
                </c:pt>
                <c:pt idx="411">
                  <c:v>4184</c:v>
                </c:pt>
                <c:pt idx="412">
                  <c:v>3388</c:v>
                </c:pt>
                <c:pt idx="413">
                  <c:v>5513</c:v>
                </c:pt>
                <c:pt idx="414">
                  <c:v>5949</c:v>
                </c:pt>
                <c:pt idx="415">
                  <c:v>5941</c:v>
                </c:pt>
                <c:pt idx="416">
                  <c:v>5966</c:v>
                </c:pt>
                <c:pt idx="417">
                  <c:v>6105</c:v>
                </c:pt>
                <c:pt idx="418">
                  <c:v>6099</c:v>
                </c:pt>
                <c:pt idx="419">
                  <c:v>6037</c:v>
                </c:pt>
                <c:pt idx="420">
                  <c:v>6078</c:v>
                </c:pt>
                <c:pt idx="421">
                  <c:v>6082</c:v>
                </c:pt>
                <c:pt idx="422">
                  <c:v>6121</c:v>
                </c:pt>
                <c:pt idx="423">
                  <c:v>6153</c:v>
                </c:pt>
                <c:pt idx="424">
                  <c:v>6084</c:v>
                </c:pt>
                <c:pt idx="425">
                  <c:v>6114</c:v>
                </c:pt>
                <c:pt idx="426">
                  <c:v>6145</c:v>
                </c:pt>
                <c:pt idx="427">
                  <c:v>6078</c:v>
                </c:pt>
                <c:pt idx="428">
                  <c:v>6064</c:v>
                </c:pt>
                <c:pt idx="429">
                  <c:v>5976</c:v>
                </c:pt>
                <c:pt idx="430">
                  <c:v>5948</c:v>
                </c:pt>
                <c:pt idx="431">
                  <c:v>5941</c:v>
                </c:pt>
                <c:pt idx="432">
                  <c:v>5774</c:v>
                </c:pt>
                <c:pt idx="433">
                  <c:v>5791</c:v>
                </c:pt>
                <c:pt idx="434">
                  <c:v>5676</c:v>
                </c:pt>
                <c:pt idx="435">
                  <c:v>7563</c:v>
                </c:pt>
                <c:pt idx="436">
                  <c:v>5635</c:v>
                </c:pt>
                <c:pt idx="437">
                  <c:v>5544</c:v>
                </c:pt>
                <c:pt idx="438">
                  <c:v>5582</c:v>
                </c:pt>
                <c:pt idx="439">
                  <c:v>5536</c:v>
                </c:pt>
                <c:pt idx="440">
                  <c:v>5647</c:v>
                </c:pt>
                <c:pt idx="441">
                  <c:v>5540</c:v>
                </c:pt>
                <c:pt idx="442">
                  <c:v>5569</c:v>
                </c:pt>
                <c:pt idx="443">
                  <c:v>5596</c:v>
                </c:pt>
                <c:pt idx="444">
                  <c:v>5647</c:v>
                </c:pt>
                <c:pt idx="445">
                  <c:v>5691</c:v>
                </c:pt>
                <c:pt idx="446">
                  <c:v>5858</c:v>
                </c:pt>
                <c:pt idx="447">
                  <c:v>5921</c:v>
                </c:pt>
                <c:pt idx="448">
                  <c:v>6019</c:v>
                </c:pt>
                <c:pt idx="449">
                  <c:v>6322</c:v>
                </c:pt>
                <c:pt idx="450">
                  <c:v>6376</c:v>
                </c:pt>
                <c:pt idx="451">
                  <c:v>6369</c:v>
                </c:pt>
                <c:pt idx="452">
                  <c:v>6034</c:v>
                </c:pt>
                <c:pt idx="453">
                  <c:v>5808</c:v>
                </c:pt>
                <c:pt idx="454">
                  <c:v>5645</c:v>
                </c:pt>
                <c:pt idx="455">
                  <c:v>5511</c:v>
                </c:pt>
                <c:pt idx="456">
                  <c:v>5519</c:v>
                </c:pt>
                <c:pt idx="457">
                  <c:v>5383</c:v>
                </c:pt>
                <c:pt idx="458">
                  <c:v>5381</c:v>
                </c:pt>
                <c:pt idx="459">
                  <c:v>5415</c:v>
                </c:pt>
                <c:pt idx="460">
                  <c:v>5502</c:v>
                </c:pt>
                <c:pt idx="461">
                  <c:v>5658</c:v>
                </c:pt>
                <c:pt idx="462">
                  <c:v>5625</c:v>
                </c:pt>
                <c:pt idx="463">
                  <c:v>5706</c:v>
                </c:pt>
                <c:pt idx="464">
                  <c:v>5781</c:v>
                </c:pt>
                <c:pt idx="465">
                  <c:v>5826</c:v>
                </c:pt>
                <c:pt idx="466">
                  <c:v>5906</c:v>
                </c:pt>
                <c:pt idx="467">
                  <c:v>6057</c:v>
                </c:pt>
                <c:pt idx="468">
                  <c:v>6079</c:v>
                </c:pt>
                <c:pt idx="469">
                  <c:v>6217</c:v>
                </c:pt>
                <c:pt idx="470">
                  <c:v>6175</c:v>
                </c:pt>
                <c:pt idx="471">
                  <c:v>6098</c:v>
                </c:pt>
                <c:pt idx="472">
                  <c:v>6167</c:v>
                </c:pt>
                <c:pt idx="473">
                  <c:v>6210</c:v>
                </c:pt>
                <c:pt idx="474">
                  <c:v>6102</c:v>
                </c:pt>
                <c:pt idx="475">
                  <c:v>6102</c:v>
                </c:pt>
                <c:pt idx="476">
                  <c:v>5921</c:v>
                </c:pt>
                <c:pt idx="477">
                  <c:v>5994</c:v>
                </c:pt>
                <c:pt idx="478">
                  <c:v>5877</c:v>
                </c:pt>
                <c:pt idx="479">
                  <c:v>5877</c:v>
                </c:pt>
                <c:pt idx="480">
                  <c:v>5803</c:v>
                </c:pt>
                <c:pt idx="481">
                  <c:v>5779</c:v>
                </c:pt>
                <c:pt idx="482">
                  <c:v>5803</c:v>
                </c:pt>
                <c:pt idx="483">
                  <c:v>5685</c:v>
                </c:pt>
                <c:pt idx="484">
                  <c:v>5602</c:v>
                </c:pt>
                <c:pt idx="485">
                  <c:v>5533</c:v>
                </c:pt>
                <c:pt idx="486">
                  <c:v>5485</c:v>
                </c:pt>
                <c:pt idx="487">
                  <c:v>5171</c:v>
                </c:pt>
                <c:pt idx="488">
                  <c:v>3544</c:v>
                </c:pt>
                <c:pt idx="489">
                  <c:v>3612</c:v>
                </c:pt>
                <c:pt idx="490">
                  <c:v>5128</c:v>
                </c:pt>
                <c:pt idx="491">
                  <c:v>5258</c:v>
                </c:pt>
                <c:pt idx="492">
                  <c:v>5146</c:v>
                </c:pt>
                <c:pt idx="493">
                  <c:v>5141</c:v>
                </c:pt>
                <c:pt idx="494">
                  <c:v>5126</c:v>
                </c:pt>
                <c:pt idx="495">
                  <c:v>5037</c:v>
                </c:pt>
                <c:pt idx="496">
                  <c:v>5037</c:v>
                </c:pt>
                <c:pt idx="497">
                  <c:v>5012</c:v>
                </c:pt>
                <c:pt idx="498">
                  <c:v>5030</c:v>
                </c:pt>
                <c:pt idx="499">
                  <c:v>5038</c:v>
                </c:pt>
                <c:pt idx="500">
                  <c:v>5143</c:v>
                </c:pt>
                <c:pt idx="501">
                  <c:v>5066</c:v>
                </c:pt>
                <c:pt idx="502">
                  <c:v>3922</c:v>
                </c:pt>
                <c:pt idx="503">
                  <c:v>3242</c:v>
                </c:pt>
                <c:pt idx="504">
                  <c:v>4823</c:v>
                </c:pt>
                <c:pt idx="505">
                  <c:v>5268</c:v>
                </c:pt>
                <c:pt idx="506">
                  <c:v>5286</c:v>
                </c:pt>
                <c:pt idx="507">
                  <c:v>5338</c:v>
                </c:pt>
                <c:pt idx="508">
                  <c:v>5322</c:v>
                </c:pt>
                <c:pt idx="509">
                  <c:v>5359</c:v>
                </c:pt>
                <c:pt idx="510">
                  <c:v>5461</c:v>
                </c:pt>
                <c:pt idx="511">
                  <c:v>5412</c:v>
                </c:pt>
                <c:pt idx="512">
                  <c:v>5410</c:v>
                </c:pt>
                <c:pt idx="513">
                  <c:v>5400</c:v>
                </c:pt>
                <c:pt idx="514">
                  <c:v>5395</c:v>
                </c:pt>
                <c:pt idx="515">
                  <c:v>5427</c:v>
                </c:pt>
                <c:pt idx="516">
                  <c:v>5405</c:v>
                </c:pt>
                <c:pt idx="517">
                  <c:v>5355</c:v>
                </c:pt>
                <c:pt idx="518">
                  <c:v>5397</c:v>
                </c:pt>
                <c:pt idx="519">
                  <c:v>5334</c:v>
                </c:pt>
                <c:pt idx="520">
                  <c:v>5281</c:v>
                </c:pt>
                <c:pt idx="521">
                  <c:v>5318</c:v>
                </c:pt>
                <c:pt idx="522">
                  <c:v>5218</c:v>
                </c:pt>
                <c:pt idx="523">
                  <c:v>5133</c:v>
                </c:pt>
                <c:pt idx="524">
                  <c:v>5101</c:v>
                </c:pt>
                <c:pt idx="525">
                  <c:v>5103</c:v>
                </c:pt>
                <c:pt idx="526">
                  <c:v>5076</c:v>
                </c:pt>
                <c:pt idx="527">
                  <c:v>5112</c:v>
                </c:pt>
                <c:pt idx="528">
                  <c:v>5001</c:v>
                </c:pt>
                <c:pt idx="529">
                  <c:v>4979</c:v>
                </c:pt>
                <c:pt idx="530">
                  <c:v>5019</c:v>
                </c:pt>
                <c:pt idx="531">
                  <c:v>5032</c:v>
                </c:pt>
                <c:pt idx="532">
                  <c:v>5037</c:v>
                </c:pt>
                <c:pt idx="533">
                  <c:v>4998</c:v>
                </c:pt>
                <c:pt idx="534">
                  <c:v>5033</c:v>
                </c:pt>
                <c:pt idx="535">
                  <c:v>5032</c:v>
                </c:pt>
                <c:pt idx="536">
                  <c:v>5106</c:v>
                </c:pt>
                <c:pt idx="537">
                  <c:v>5195</c:v>
                </c:pt>
                <c:pt idx="538">
                  <c:v>5342</c:v>
                </c:pt>
                <c:pt idx="539">
                  <c:v>5447</c:v>
                </c:pt>
                <c:pt idx="540">
                  <c:v>5807</c:v>
                </c:pt>
                <c:pt idx="541">
                  <c:v>5740</c:v>
                </c:pt>
                <c:pt idx="542">
                  <c:v>5730</c:v>
                </c:pt>
                <c:pt idx="543">
                  <c:v>5392</c:v>
                </c:pt>
                <c:pt idx="544">
                  <c:v>5238</c:v>
                </c:pt>
                <c:pt idx="545">
                  <c:v>5071</c:v>
                </c:pt>
                <c:pt idx="546">
                  <c:v>4994</c:v>
                </c:pt>
                <c:pt idx="547">
                  <c:v>4967</c:v>
                </c:pt>
                <c:pt idx="548">
                  <c:v>4904</c:v>
                </c:pt>
                <c:pt idx="549">
                  <c:v>4869</c:v>
                </c:pt>
                <c:pt idx="550">
                  <c:v>4909</c:v>
                </c:pt>
                <c:pt idx="551">
                  <c:v>4962</c:v>
                </c:pt>
                <c:pt idx="552">
                  <c:v>4966</c:v>
                </c:pt>
                <c:pt idx="553">
                  <c:v>5027</c:v>
                </c:pt>
                <c:pt idx="554">
                  <c:v>5086</c:v>
                </c:pt>
                <c:pt idx="555">
                  <c:v>5213</c:v>
                </c:pt>
                <c:pt idx="556">
                  <c:v>5222</c:v>
                </c:pt>
                <c:pt idx="557">
                  <c:v>5300</c:v>
                </c:pt>
                <c:pt idx="558">
                  <c:v>5409</c:v>
                </c:pt>
                <c:pt idx="559">
                  <c:v>5446</c:v>
                </c:pt>
                <c:pt idx="560">
                  <c:v>5459</c:v>
                </c:pt>
                <c:pt idx="561">
                  <c:v>5497</c:v>
                </c:pt>
                <c:pt idx="562">
                  <c:v>5504</c:v>
                </c:pt>
                <c:pt idx="563">
                  <c:v>5505</c:v>
                </c:pt>
                <c:pt idx="564">
                  <c:v>5463</c:v>
                </c:pt>
                <c:pt idx="565">
                  <c:v>5448</c:v>
                </c:pt>
                <c:pt idx="566">
                  <c:v>5447</c:v>
                </c:pt>
                <c:pt idx="567">
                  <c:v>5384</c:v>
                </c:pt>
                <c:pt idx="568">
                  <c:v>5414</c:v>
                </c:pt>
                <c:pt idx="569">
                  <c:v>5387</c:v>
                </c:pt>
                <c:pt idx="570">
                  <c:v>5271</c:v>
                </c:pt>
                <c:pt idx="571">
                  <c:v>5261</c:v>
                </c:pt>
                <c:pt idx="572">
                  <c:v>5181</c:v>
                </c:pt>
                <c:pt idx="573">
                  <c:v>5127</c:v>
                </c:pt>
                <c:pt idx="574">
                  <c:v>5126</c:v>
                </c:pt>
                <c:pt idx="575">
                  <c:v>5075</c:v>
                </c:pt>
                <c:pt idx="576">
                  <c:v>5017</c:v>
                </c:pt>
                <c:pt idx="577">
                  <c:v>4973</c:v>
                </c:pt>
                <c:pt idx="578">
                  <c:v>4577</c:v>
                </c:pt>
                <c:pt idx="579">
                  <c:v>3267</c:v>
                </c:pt>
                <c:pt idx="580">
                  <c:v>3656</c:v>
                </c:pt>
                <c:pt idx="581">
                  <c:v>4688</c:v>
                </c:pt>
                <c:pt idx="582">
                  <c:v>4783</c:v>
                </c:pt>
                <c:pt idx="583">
                  <c:v>4703</c:v>
                </c:pt>
                <c:pt idx="584">
                  <c:v>4694</c:v>
                </c:pt>
                <c:pt idx="585">
                  <c:v>4695</c:v>
                </c:pt>
                <c:pt idx="586">
                  <c:v>4652</c:v>
                </c:pt>
                <c:pt idx="587">
                  <c:v>4653</c:v>
                </c:pt>
                <c:pt idx="588">
                  <c:v>4598</c:v>
                </c:pt>
                <c:pt idx="589">
                  <c:v>4630</c:v>
                </c:pt>
                <c:pt idx="590">
                  <c:v>4664</c:v>
                </c:pt>
                <c:pt idx="591">
                  <c:v>4659</c:v>
                </c:pt>
                <c:pt idx="592">
                  <c:v>4700</c:v>
                </c:pt>
                <c:pt idx="593">
                  <c:v>3912</c:v>
                </c:pt>
                <c:pt idx="594">
                  <c:v>3224</c:v>
                </c:pt>
                <c:pt idx="595">
                  <c:v>4549</c:v>
                </c:pt>
                <c:pt idx="596">
                  <c:v>4868</c:v>
                </c:pt>
                <c:pt idx="597">
                  <c:v>4845</c:v>
                </c:pt>
                <c:pt idx="598">
                  <c:v>4905</c:v>
                </c:pt>
                <c:pt idx="599">
                  <c:v>4906</c:v>
                </c:pt>
                <c:pt idx="600">
                  <c:v>4884</c:v>
                </c:pt>
                <c:pt idx="601">
                  <c:v>4886</c:v>
                </c:pt>
                <c:pt idx="602">
                  <c:v>4940</c:v>
                </c:pt>
                <c:pt idx="603">
                  <c:v>4897</c:v>
                </c:pt>
                <c:pt idx="604">
                  <c:v>4933</c:v>
                </c:pt>
                <c:pt idx="605">
                  <c:v>4962</c:v>
                </c:pt>
                <c:pt idx="606">
                  <c:v>4941</c:v>
                </c:pt>
                <c:pt idx="607">
                  <c:v>4906</c:v>
                </c:pt>
                <c:pt idx="608">
                  <c:v>4901</c:v>
                </c:pt>
                <c:pt idx="609">
                  <c:v>4926</c:v>
                </c:pt>
                <c:pt idx="610">
                  <c:v>4848</c:v>
                </c:pt>
                <c:pt idx="611">
                  <c:v>4882</c:v>
                </c:pt>
                <c:pt idx="612">
                  <c:v>4785</c:v>
                </c:pt>
                <c:pt idx="613">
                  <c:v>4705</c:v>
                </c:pt>
                <c:pt idx="614">
                  <c:v>4709</c:v>
                </c:pt>
                <c:pt idx="615">
                  <c:v>4694</c:v>
                </c:pt>
                <c:pt idx="616">
                  <c:v>4660</c:v>
                </c:pt>
                <c:pt idx="617">
                  <c:v>4659</c:v>
                </c:pt>
                <c:pt idx="618">
                  <c:v>4654</c:v>
                </c:pt>
                <c:pt idx="619">
                  <c:v>4590</c:v>
                </c:pt>
                <c:pt idx="620">
                  <c:v>4612</c:v>
                </c:pt>
                <c:pt idx="621">
                  <c:v>4682</c:v>
                </c:pt>
                <c:pt idx="622">
                  <c:v>4642</c:v>
                </c:pt>
                <c:pt idx="623">
                  <c:v>4659</c:v>
                </c:pt>
                <c:pt idx="624">
                  <c:v>4641</c:v>
                </c:pt>
                <c:pt idx="625">
                  <c:v>4695</c:v>
                </c:pt>
                <c:pt idx="626">
                  <c:v>4710</c:v>
                </c:pt>
                <c:pt idx="627">
                  <c:v>4724</c:v>
                </c:pt>
                <c:pt idx="628">
                  <c:v>4812</c:v>
                </c:pt>
                <c:pt idx="629">
                  <c:v>4962</c:v>
                </c:pt>
                <c:pt idx="630">
                  <c:v>5031</c:v>
                </c:pt>
                <c:pt idx="631">
                  <c:v>5193</c:v>
                </c:pt>
                <c:pt idx="632">
                  <c:v>5233</c:v>
                </c:pt>
                <c:pt idx="633">
                  <c:v>5320</c:v>
                </c:pt>
                <c:pt idx="634">
                  <c:v>5070</c:v>
                </c:pt>
                <c:pt idx="635">
                  <c:v>4812</c:v>
                </c:pt>
                <c:pt idx="636">
                  <c:v>4746</c:v>
                </c:pt>
                <c:pt idx="637">
                  <c:v>4679</c:v>
                </c:pt>
                <c:pt idx="638">
                  <c:v>4599</c:v>
                </c:pt>
                <c:pt idx="639">
                  <c:v>4589</c:v>
                </c:pt>
                <c:pt idx="640">
                  <c:v>4571</c:v>
                </c:pt>
                <c:pt idx="641">
                  <c:v>4554</c:v>
                </c:pt>
                <c:pt idx="642">
                  <c:v>4569</c:v>
                </c:pt>
                <c:pt idx="643">
                  <c:v>4664</c:v>
                </c:pt>
                <c:pt idx="644">
                  <c:v>4705</c:v>
                </c:pt>
                <c:pt idx="645">
                  <c:v>4691</c:v>
                </c:pt>
                <c:pt idx="646">
                  <c:v>4885</c:v>
                </c:pt>
                <c:pt idx="647">
                  <c:v>4989</c:v>
                </c:pt>
                <c:pt idx="648">
                  <c:v>5046</c:v>
                </c:pt>
                <c:pt idx="649">
                  <c:v>5107</c:v>
                </c:pt>
                <c:pt idx="650">
                  <c:v>5195</c:v>
                </c:pt>
                <c:pt idx="651">
                  <c:v>5179</c:v>
                </c:pt>
                <c:pt idx="652">
                  <c:v>5203</c:v>
                </c:pt>
                <c:pt idx="653">
                  <c:v>5225</c:v>
                </c:pt>
                <c:pt idx="654">
                  <c:v>5246</c:v>
                </c:pt>
                <c:pt idx="655">
                  <c:v>5217</c:v>
                </c:pt>
                <c:pt idx="656">
                  <c:v>5151</c:v>
                </c:pt>
                <c:pt idx="657">
                  <c:v>5226</c:v>
                </c:pt>
                <c:pt idx="658">
                  <c:v>5188</c:v>
                </c:pt>
                <c:pt idx="659">
                  <c:v>5103</c:v>
                </c:pt>
                <c:pt idx="660">
                  <c:v>5097</c:v>
                </c:pt>
                <c:pt idx="661">
                  <c:v>5045</c:v>
                </c:pt>
                <c:pt idx="662">
                  <c:v>5051</c:v>
                </c:pt>
                <c:pt idx="663">
                  <c:v>4998</c:v>
                </c:pt>
                <c:pt idx="664">
                  <c:v>5004</c:v>
                </c:pt>
                <c:pt idx="665">
                  <c:v>4883</c:v>
                </c:pt>
                <c:pt idx="666">
                  <c:v>4880</c:v>
                </c:pt>
                <c:pt idx="667">
                  <c:v>4859</c:v>
                </c:pt>
                <c:pt idx="668">
                  <c:v>4832</c:v>
                </c:pt>
                <c:pt idx="669">
                  <c:v>4664</c:v>
                </c:pt>
                <c:pt idx="670">
                  <c:v>3605</c:v>
                </c:pt>
                <c:pt idx="671">
                  <c:v>3309</c:v>
                </c:pt>
                <c:pt idx="672">
                  <c:v>4499</c:v>
                </c:pt>
                <c:pt idx="673">
                  <c:v>4646</c:v>
                </c:pt>
                <c:pt idx="674">
                  <c:v>4582</c:v>
                </c:pt>
                <c:pt idx="675">
                  <c:v>4532</c:v>
                </c:pt>
                <c:pt idx="676">
                  <c:v>4556</c:v>
                </c:pt>
                <c:pt idx="677">
                  <c:v>4471</c:v>
                </c:pt>
                <c:pt idx="678">
                  <c:v>4454</c:v>
                </c:pt>
                <c:pt idx="679">
                  <c:v>4512</c:v>
                </c:pt>
                <c:pt idx="680">
                  <c:v>4494</c:v>
                </c:pt>
                <c:pt idx="681">
                  <c:v>4551</c:v>
                </c:pt>
                <c:pt idx="682">
                  <c:v>4655</c:v>
                </c:pt>
                <c:pt idx="683">
                  <c:v>4573</c:v>
                </c:pt>
                <c:pt idx="684">
                  <c:v>3641</c:v>
                </c:pt>
                <c:pt idx="685">
                  <c:v>3305</c:v>
                </c:pt>
                <c:pt idx="686">
                  <c:v>4380</c:v>
                </c:pt>
                <c:pt idx="687">
                  <c:v>4656</c:v>
                </c:pt>
                <c:pt idx="688">
                  <c:v>4723</c:v>
                </c:pt>
                <c:pt idx="689">
                  <c:v>4747</c:v>
                </c:pt>
                <c:pt idx="690">
                  <c:v>4714</c:v>
                </c:pt>
                <c:pt idx="691">
                  <c:v>4676</c:v>
                </c:pt>
                <c:pt idx="692">
                  <c:v>4761</c:v>
                </c:pt>
                <c:pt idx="693">
                  <c:v>4749</c:v>
                </c:pt>
                <c:pt idx="694">
                  <c:v>4775</c:v>
                </c:pt>
                <c:pt idx="695">
                  <c:v>4767</c:v>
                </c:pt>
                <c:pt idx="696">
                  <c:v>4758</c:v>
                </c:pt>
                <c:pt idx="697">
                  <c:v>4748</c:v>
                </c:pt>
                <c:pt idx="698">
                  <c:v>4777</c:v>
                </c:pt>
                <c:pt idx="699">
                  <c:v>4699</c:v>
                </c:pt>
                <c:pt idx="700">
                  <c:v>4740</c:v>
                </c:pt>
                <c:pt idx="701">
                  <c:v>4761</c:v>
                </c:pt>
                <c:pt idx="702">
                  <c:v>4682</c:v>
                </c:pt>
                <c:pt idx="703">
                  <c:v>4685</c:v>
                </c:pt>
                <c:pt idx="704">
                  <c:v>4695</c:v>
                </c:pt>
                <c:pt idx="705">
                  <c:v>4617</c:v>
                </c:pt>
                <c:pt idx="706">
                  <c:v>4525</c:v>
                </c:pt>
                <c:pt idx="707">
                  <c:v>4610</c:v>
                </c:pt>
                <c:pt idx="708">
                  <c:v>4531</c:v>
                </c:pt>
                <c:pt idx="709">
                  <c:v>4491</c:v>
                </c:pt>
                <c:pt idx="710">
                  <c:v>4515</c:v>
                </c:pt>
                <c:pt idx="711">
                  <c:v>4512</c:v>
                </c:pt>
                <c:pt idx="712">
                  <c:v>4518</c:v>
                </c:pt>
                <c:pt idx="713">
                  <c:v>4557</c:v>
                </c:pt>
                <c:pt idx="714">
                  <c:v>4480</c:v>
                </c:pt>
                <c:pt idx="715">
                  <c:v>4500</c:v>
                </c:pt>
                <c:pt idx="716">
                  <c:v>4438</c:v>
                </c:pt>
                <c:pt idx="717">
                  <c:v>4524</c:v>
                </c:pt>
                <c:pt idx="718">
                  <c:v>4587</c:v>
                </c:pt>
                <c:pt idx="719">
                  <c:v>4668</c:v>
                </c:pt>
                <c:pt idx="720">
                  <c:v>4744</c:v>
                </c:pt>
                <c:pt idx="721">
                  <c:v>4804</c:v>
                </c:pt>
                <c:pt idx="722">
                  <c:v>4906</c:v>
                </c:pt>
                <c:pt idx="723">
                  <c:v>5068</c:v>
                </c:pt>
                <c:pt idx="724">
                  <c:v>4974</c:v>
                </c:pt>
                <c:pt idx="725">
                  <c:v>4926</c:v>
                </c:pt>
                <c:pt idx="726">
                  <c:v>4719</c:v>
                </c:pt>
                <c:pt idx="727">
                  <c:v>4615</c:v>
                </c:pt>
                <c:pt idx="728">
                  <c:v>4519</c:v>
                </c:pt>
                <c:pt idx="729">
                  <c:v>4508</c:v>
                </c:pt>
                <c:pt idx="730">
                  <c:v>4443</c:v>
                </c:pt>
                <c:pt idx="731">
                  <c:v>4427</c:v>
                </c:pt>
                <c:pt idx="732">
                  <c:v>4470</c:v>
                </c:pt>
                <c:pt idx="733">
                  <c:v>4559</c:v>
                </c:pt>
                <c:pt idx="734">
                  <c:v>4544</c:v>
                </c:pt>
                <c:pt idx="735">
                  <c:v>4587</c:v>
                </c:pt>
                <c:pt idx="736">
                  <c:v>4641</c:v>
                </c:pt>
                <c:pt idx="737">
                  <c:v>4690</c:v>
                </c:pt>
                <c:pt idx="738">
                  <c:v>4619</c:v>
                </c:pt>
                <c:pt idx="739">
                  <c:v>4778</c:v>
                </c:pt>
                <c:pt idx="740">
                  <c:v>4753</c:v>
                </c:pt>
                <c:pt idx="741">
                  <c:v>4841</c:v>
                </c:pt>
                <c:pt idx="742">
                  <c:v>4926</c:v>
                </c:pt>
                <c:pt idx="743">
                  <c:v>4917</c:v>
                </c:pt>
                <c:pt idx="744">
                  <c:v>4895</c:v>
                </c:pt>
                <c:pt idx="745">
                  <c:v>4855</c:v>
                </c:pt>
                <c:pt idx="746">
                  <c:v>4878</c:v>
                </c:pt>
                <c:pt idx="747">
                  <c:v>4915</c:v>
                </c:pt>
                <c:pt idx="748">
                  <c:v>4850</c:v>
                </c:pt>
                <c:pt idx="749">
                  <c:v>4841</c:v>
                </c:pt>
                <c:pt idx="750">
                  <c:v>4918</c:v>
                </c:pt>
                <c:pt idx="751">
                  <c:v>4831</c:v>
                </c:pt>
                <c:pt idx="752">
                  <c:v>4804</c:v>
                </c:pt>
                <c:pt idx="753">
                  <c:v>4787</c:v>
                </c:pt>
                <c:pt idx="754">
                  <c:v>4752</c:v>
                </c:pt>
                <c:pt idx="755">
                  <c:v>4736</c:v>
                </c:pt>
                <c:pt idx="756">
                  <c:v>4666</c:v>
                </c:pt>
                <c:pt idx="757">
                  <c:v>4612</c:v>
                </c:pt>
                <c:pt idx="758">
                  <c:v>4603</c:v>
                </c:pt>
                <c:pt idx="759">
                  <c:v>4577</c:v>
                </c:pt>
                <c:pt idx="760">
                  <c:v>4418</c:v>
                </c:pt>
                <c:pt idx="761">
                  <c:v>3552</c:v>
                </c:pt>
                <c:pt idx="762">
                  <c:v>3312</c:v>
                </c:pt>
                <c:pt idx="763">
                  <c:v>4225</c:v>
                </c:pt>
                <c:pt idx="764">
                  <c:v>4393</c:v>
                </c:pt>
                <c:pt idx="765">
                  <c:v>4375</c:v>
                </c:pt>
                <c:pt idx="766">
                  <c:v>4329</c:v>
                </c:pt>
                <c:pt idx="767">
                  <c:v>4355</c:v>
                </c:pt>
                <c:pt idx="768">
                  <c:v>4260</c:v>
                </c:pt>
                <c:pt idx="769">
                  <c:v>4312</c:v>
                </c:pt>
                <c:pt idx="770">
                  <c:v>4264</c:v>
                </c:pt>
                <c:pt idx="771">
                  <c:v>4316</c:v>
                </c:pt>
                <c:pt idx="772">
                  <c:v>4319</c:v>
                </c:pt>
                <c:pt idx="773">
                  <c:v>4337</c:v>
                </c:pt>
                <c:pt idx="774">
                  <c:v>4407</c:v>
                </c:pt>
                <c:pt idx="775">
                  <c:v>3639</c:v>
                </c:pt>
                <c:pt idx="776">
                  <c:v>3264</c:v>
                </c:pt>
                <c:pt idx="777">
                  <c:v>4169</c:v>
                </c:pt>
                <c:pt idx="778">
                  <c:v>4407</c:v>
                </c:pt>
                <c:pt idx="779">
                  <c:v>4457</c:v>
                </c:pt>
                <c:pt idx="780">
                  <c:v>4437</c:v>
                </c:pt>
                <c:pt idx="781">
                  <c:v>4397</c:v>
                </c:pt>
                <c:pt idx="782">
                  <c:v>4450</c:v>
                </c:pt>
                <c:pt idx="783">
                  <c:v>4447</c:v>
                </c:pt>
                <c:pt idx="784">
                  <c:v>4453</c:v>
                </c:pt>
                <c:pt idx="785">
                  <c:v>4508</c:v>
                </c:pt>
                <c:pt idx="786">
                  <c:v>4529</c:v>
                </c:pt>
                <c:pt idx="787">
                  <c:v>4505</c:v>
                </c:pt>
                <c:pt idx="788">
                  <c:v>4454</c:v>
                </c:pt>
                <c:pt idx="789">
                  <c:v>4496</c:v>
                </c:pt>
                <c:pt idx="790">
                  <c:v>4495</c:v>
                </c:pt>
                <c:pt idx="791">
                  <c:v>4484</c:v>
                </c:pt>
                <c:pt idx="792">
                  <c:v>4430</c:v>
                </c:pt>
                <c:pt idx="793">
                  <c:v>4409</c:v>
                </c:pt>
                <c:pt idx="794">
                  <c:v>4406</c:v>
                </c:pt>
                <c:pt idx="795">
                  <c:v>4349</c:v>
                </c:pt>
                <c:pt idx="796">
                  <c:v>4378</c:v>
                </c:pt>
                <c:pt idx="797">
                  <c:v>4315</c:v>
                </c:pt>
                <c:pt idx="798">
                  <c:v>4309</c:v>
                </c:pt>
                <c:pt idx="799">
                  <c:v>4264</c:v>
                </c:pt>
                <c:pt idx="800">
                  <c:v>4309</c:v>
                </c:pt>
                <c:pt idx="801">
                  <c:v>4297</c:v>
                </c:pt>
                <c:pt idx="802">
                  <c:v>4273</c:v>
                </c:pt>
                <c:pt idx="803">
                  <c:v>4305</c:v>
                </c:pt>
                <c:pt idx="804">
                  <c:v>4316</c:v>
                </c:pt>
                <c:pt idx="805">
                  <c:v>4271</c:v>
                </c:pt>
                <c:pt idx="806">
                  <c:v>4245</c:v>
                </c:pt>
                <c:pt idx="807">
                  <c:v>4288</c:v>
                </c:pt>
                <c:pt idx="808">
                  <c:v>4293</c:v>
                </c:pt>
                <c:pt idx="809">
                  <c:v>4297</c:v>
                </c:pt>
                <c:pt idx="810">
                  <c:v>4392</c:v>
                </c:pt>
                <c:pt idx="811">
                  <c:v>4490</c:v>
                </c:pt>
                <c:pt idx="812">
                  <c:v>4576</c:v>
                </c:pt>
                <c:pt idx="813">
                  <c:v>4745</c:v>
                </c:pt>
                <c:pt idx="814">
                  <c:v>4812</c:v>
                </c:pt>
                <c:pt idx="815">
                  <c:v>4801</c:v>
                </c:pt>
                <c:pt idx="816">
                  <c:v>4665</c:v>
                </c:pt>
                <c:pt idx="817">
                  <c:v>4439</c:v>
                </c:pt>
                <c:pt idx="818">
                  <c:v>4550</c:v>
                </c:pt>
                <c:pt idx="819">
                  <c:v>4707</c:v>
                </c:pt>
                <c:pt idx="820">
                  <c:v>4308</c:v>
                </c:pt>
                <c:pt idx="821">
                  <c:v>2991</c:v>
                </c:pt>
                <c:pt idx="822">
                  <c:v>3006</c:v>
                </c:pt>
                <c:pt idx="823">
                  <c:v>2982</c:v>
                </c:pt>
                <c:pt idx="824">
                  <c:v>2989</c:v>
                </c:pt>
                <c:pt idx="825">
                  <c:v>2967</c:v>
                </c:pt>
                <c:pt idx="826">
                  <c:v>2984</c:v>
                </c:pt>
                <c:pt idx="827">
                  <c:v>2986</c:v>
                </c:pt>
                <c:pt idx="828">
                  <c:v>2981</c:v>
                </c:pt>
                <c:pt idx="829">
                  <c:v>2992</c:v>
                </c:pt>
                <c:pt idx="830">
                  <c:v>2990</c:v>
                </c:pt>
                <c:pt idx="831">
                  <c:v>2999</c:v>
                </c:pt>
                <c:pt idx="832">
                  <c:v>2963</c:v>
                </c:pt>
                <c:pt idx="833">
                  <c:v>2975</c:v>
                </c:pt>
                <c:pt idx="834">
                  <c:v>2984</c:v>
                </c:pt>
                <c:pt idx="835">
                  <c:v>2967</c:v>
                </c:pt>
                <c:pt idx="836">
                  <c:v>2968</c:v>
                </c:pt>
                <c:pt idx="837">
                  <c:v>2994</c:v>
                </c:pt>
                <c:pt idx="838">
                  <c:v>2995</c:v>
                </c:pt>
                <c:pt idx="839">
                  <c:v>2990</c:v>
                </c:pt>
                <c:pt idx="840">
                  <c:v>2978</c:v>
                </c:pt>
                <c:pt idx="841">
                  <c:v>3009</c:v>
                </c:pt>
                <c:pt idx="842">
                  <c:v>2993</c:v>
                </c:pt>
                <c:pt idx="843">
                  <c:v>3002</c:v>
                </c:pt>
                <c:pt idx="844">
                  <c:v>2993</c:v>
                </c:pt>
                <c:pt idx="845">
                  <c:v>3001</c:v>
                </c:pt>
                <c:pt idx="846">
                  <c:v>2990</c:v>
                </c:pt>
                <c:pt idx="847">
                  <c:v>2967</c:v>
                </c:pt>
                <c:pt idx="848">
                  <c:v>2994</c:v>
                </c:pt>
                <c:pt idx="849">
                  <c:v>2990</c:v>
                </c:pt>
                <c:pt idx="850">
                  <c:v>2995</c:v>
                </c:pt>
                <c:pt idx="851">
                  <c:v>3002</c:v>
                </c:pt>
                <c:pt idx="852">
                  <c:v>2991</c:v>
                </c:pt>
                <c:pt idx="853">
                  <c:v>3011</c:v>
                </c:pt>
                <c:pt idx="854">
                  <c:v>2972</c:v>
                </c:pt>
                <c:pt idx="855">
                  <c:v>2979</c:v>
                </c:pt>
                <c:pt idx="856">
                  <c:v>3002</c:v>
                </c:pt>
                <c:pt idx="857">
                  <c:v>2996</c:v>
                </c:pt>
                <c:pt idx="858">
                  <c:v>2990</c:v>
                </c:pt>
                <c:pt idx="859">
                  <c:v>2994</c:v>
                </c:pt>
                <c:pt idx="860">
                  <c:v>2977</c:v>
                </c:pt>
                <c:pt idx="861">
                  <c:v>2997</c:v>
                </c:pt>
                <c:pt idx="862">
                  <c:v>3003</c:v>
                </c:pt>
                <c:pt idx="863">
                  <c:v>2979</c:v>
                </c:pt>
                <c:pt idx="864">
                  <c:v>3013</c:v>
                </c:pt>
                <c:pt idx="865">
                  <c:v>2986</c:v>
                </c:pt>
                <c:pt idx="866">
                  <c:v>2994</c:v>
                </c:pt>
                <c:pt idx="867">
                  <c:v>2984</c:v>
                </c:pt>
                <c:pt idx="868">
                  <c:v>2979</c:v>
                </c:pt>
                <c:pt idx="869">
                  <c:v>2965</c:v>
                </c:pt>
                <c:pt idx="870">
                  <c:v>2988</c:v>
                </c:pt>
                <c:pt idx="871">
                  <c:v>2996</c:v>
                </c:pt>
                <c:pt idx="872">
                  <c:v>2987</c:v>
                </c:pt>
                <c:pt idx="873">
                  <c:v>3006</c:v>
                </c:pt>
                <c:pt idx="874">
                  <c:v>2986</c:v>
                </c:pt>
                <c:pt idx="875">
                  <c:v>2967</c:v>
                </c:pt>
                <c:pt idx="876">
                  <c:v>2989</c:v>
                </c:pt>
                <c:pt idx="877">
                  <c:v>2990</c:v>
                </c:pt>
                <c:pt idx="878">
                  <c:v>2987</c:v>
                </c:pt>
                <c:pt idx="879">
                  <c:v>2990</c:v>
                </c:pt>
                <c:pt idx="880">
                  <c:v>2980</c:v>
                </c:pt>
                <c:pt idx="881">
                  <c:v>2991</c:v>
                </c:pt>
                <c:pt idx="882">
                  <c:v>2989</c:v>
                </c:pt>
                <c:pt idx="883">
                  <c:v>2982</c:v>
                </c:pt>
                <c:pt idx="884">
                  <c:v>2963</c:v>
                </c:pt>
                <c:pt idx="885">
                  <c:v>2995</c:v>
                </c:pt>
                <c:pt idx="886">
                  <c:v>2994</c:v>
                </c:pt>
                <c:pt idx="887">
                  <c:v>2972</c:v>
                </c:pt>
                <c:pt idx="888">
                  <c:v>2982</c:v>
                </c:pt>
                <c:pt idx="889">
                  <c:v>3002</c:v>
                </c:pt>
                <c:pt idx="890">
                  <c:v>2999</c:v>
                </c:pt>
                <c:pt idx="891">
                  <c:v>2987</c:v>
                </c:pt>
                <c:pt idx="892">
                  <c:v>3000</c:v>
                </c:pt>
                <c:pt idx="893">
                  <c:v>2992</c:v>
                </c:pt>
                <c:pt idx="894">
                  <c:v>3003</c:v>
                </c:pt>
                <c:pt idx="895">
                  <c:v>2982</c:v>
                </c:pt>
                <c:pt idx="896">
                  <c:v>2981</c:v>
                </c:pt>
                <c:pt idx="897">
                  <c:v>2992</c:v>
                </c:pt>
                <c:pt idx="898">
                  <c:v>2976</c:v>
                </c:pt>
                <c:pt idx="899">
                  <c:v>2976</c:v>
                </c:pt>
                <c:pt idx="900">
                  <c:v>2992</c:v>
                </c:pt>
                <c:pt idx="901">
                  <c:v>2982</c:v>
                </c:pt>
                <c:pt idx="902">
                  <c:v>2997</c:v>
                </c:pt>
                <c:pt idx="903">
                  <c:v>2976</c:v>
                </c:pt>
                <c:pt idx="904">
                  <c:v>2988</c:v>
                </c:pt>
                <c:pt idx="905">
                  <c:v>2959</c:v>
                </c:pt>
                <c:pt idx="906">
                  <c:v>2984</c:v>
                </c:pt>
                <c:pt idx="907">
                  <c:v>2970</c:v>
                </c:pt>
                <c:pt idx="908">
                  <c:v>2985</c:v>
                </c:pt>
                <c:pt idx="909">
                  <c:v>3002</c:v>
                </c:pt>
                <c:pt idx="910">
                  <c:v>2992</c:v>
                </c:pt>
                <c:pt idx="911">
                  <c:v>2983</c:v>
                </c:pt>
                <c:pt idx="912">
                  <c:v>2985</c:v>
                </c:pt>
                <c:pt idx="913">
                  <c:v>2995</c:v>
                </c:pt>
                <c:pt idx="914">
                  <c:v>2988</c:v>
                </c:pt>
                <c:pt idx="915">
                  <c:v>2995</c:v>
                </c:pt>
                <c:pt idx="916">
                  <c:v>2996</c:v>
                </c:pt>
                <c:pt idx="917">
                  <c:v>2983</c:v>
                </c:pt>
                <c:pt idx="918">
                  <c:v>2981</c:v>
                </c:pt>
                <c:pt idx="919">
                  <c:v>2991</c:v>
                </c:pt>
                <c:pt idx="920">
                  <c:v>2986</c:v>
                </c:pt>
                <c:pt idx="921">
                  <c:v>2977</c:v>
                </c:pt>
                <c:pt idx="922">
                  <c:v>2989</c:v>
                </c:pt>
                <c:pt idx="923">
                  <c:v>2988</c:v>
                </c:pt>
                <c:pt idx="924">
                  <c:v>2998</c:v>
                </c:pt>
                <c:pt idx="925">
                  <c:v>2991</c:v>
                </c:pt>
                <c:pt idx="926">
                  <c:v>2981</c:v>
                </c:pt>
                <c:pt idx="927">
                  <c:v>2969</c:v>
                </c:pt>
                <c:pt idx="928">
                  <c:v>2988</c:v>
                </c:pt>
                <c:pt idx="929">
                  <c:v>2991</c:v>
                </c:pt>
                <c:pt idx="930">
                  <c:v>2967</c:v>
                </c:pt>
                <c:pt idx="931">
                  <c:v>2991</c:v>
                </c:pt>
                <c:pt idx="932">
                  <c:v>3003</c:v>
                </c:pt>
                <c:pt idx="933">
                  <c:v>2975</c:v>
                </c:pt>
                <c:pt idx="934">
                  <c:v>2986</c:v>
                </c:pt>
                <c:pt idx="935">
                  <c:v>2986</c:v>
                </c:pt>
                <c:pt idx="936">
                  <c:v>2995</c:v>
                </c:pt>
                <c:pt idx="937">
                  <c:v>2981</c:v>
                </c:pt>
                <c:pt idx="938">
                  <c:v>2967</c:v>
                </c:pt>
                <c:pt idx="939">
                  <c:v>2997</c:v>
                </c:pt>
                <c:pt idx="940">
                  <c:v>2982</c:v>
                </c:pt>
                <c:pt idx="941">
                  <c:v>2988</c:v>
                </c:pt>
                <c:pt idx="942">
                  <c:v>2990</c:v>
                </c:pt>
                <c:pt idx="943">
                  <c:v>2970</c:v>
                </c:pt>
                <c:pt idx="944">
                  <c:v>2986</c:v>
                </c:pt>
                <c:pt idx="945">
                  <c:v>2981</c:v>
                </c:pt>
                <c:pt idx="946">
                  <c:v>2993</c:v>
                </c:pt>
                <c:pt idx="947">
                  <c:v>3006</c:v>
                </c:pt>
                <c:pt idx="948">
                  <c:v>3006</c:v>
                </c:pt>
                <c:pt idx="949">
                  <c:v>2993</c:v>
                </c:pt>
                <c:pt idx="950">
                  <c:v>2983</c:v>
                </c:pt>
                <c:pt idx="951">
                  <c:v>2999</c:v>
                </c:pt>
                <c:pt idx="952">
                  <c:v>2999</c:v>
                </c:pt>
                <c:pt idx="953">
                  <c:v>2975</c:v>
                </c:pt>
                <c:pt idx="954">
                  <c:v>2988</c:v>
                </c:pt>
                <c:pt idx="955">
                  <c:v>2976</c:v>
                </c:pt>
                <c:pt idx="956">
                  <c:v>2989</c:v>
                </c:pt>
                <c:pt idx="957">
                  <c:v>2989</c:v>
                </c:pt>
                <c:pt idx="958">
                  <c:v>3005</c:v>
                </c:pt>
                <c:pt idx="959">
                  <c:v>2990</c:v>
                </c:pt>
                <c:pt idx="960">
                  <c:v>2977</c:v>
                </c:pt>
                <c:pt idx="961">
                  <c:v>2976</c:v>
                </c:pt>
                <c:pt idx="962">
                  <c:v>2981</c:v>
                </c:pt>
                <c:pt idx="963">
                  <c:v>2983</c:v>
                </c:pt>
                <c:pt idx="964">
                  <c:v>2988</c:v>
                </c:pt>
                <c:pt idx="965">
                  <c:v>2992</c:v>
                </c:pt>
                <c:pt idx="966">
                  <c:v>2978</c:v>
                </c:pt>
                <c:pt idx="967">
                  <c:v>2987</c:v>
                </c:pt>
                <c:pt idx="968">
                  <c:v>2975</c:v>
                </c:pt>
                <c:pt idx="969">
                  <c:v>2992</c:v>
                </c:pt>
                <c:pt idx="970">
                  <c:v>2983</c:v>
                </c:pt>
                <c:pt idx="971">
                  <c:v>2996</c:v>
                </c:pt>
                <c:pt idx="972">
                  <c:v>2973</c:v>
                </c:pt>
                <c:pt idx="973">
                  <c:v>2994</c:v>
                </c:pt>
                <c:pt idx="974">
                  <c:v>2981</c:v>
                </c:pt>
                <c:pt idx="975">
                  <c:v>2988</c:v>
                </c:pt>
                <c:pt idx="976">
                  <c:v>2976</c:v>
                </c:pt>
                <c:pt idx="977">
                  <c:v>2996</c:v>
                </c:pt>
                <c:pt idx="978">
                  <c:v>2983</c:v>
                </c:pt>
                <c:pt idx="979">
                  <c:v>2971</c:v>
                </c:pt>
                <c:pt idx="980">
                  <c:v>2986</c:v>
                </c:pt>
                <c:pt idx="981">
                  <c:v>2984</c:v>
                </c:pt>
                <c:pt idx="982">
                  <c:v>2981</c:v>
                </c:pt>
                <c:pt idx="983">
                  <c:v>3000</c:v>
                </c:pt>
                <c:pt idx="984">
                  <c:v>2995</c:v>
                </c:pt>
                <c:pt idx="985">
                  <c:v>2982</c:v>
                </c:pt>
                <c:pt idx="986">
                  <c:v>2990</c:v>
                </c:pt>
                <c:pt idx="987">
                  <c:v>2974</c:v>
                </c:pt>
                <c:pt idx="988">
                  <c:v>2968</c:v>
                </c:pt>
                <c:pt idx="989">
                  <c:v>2967</c:v>
                </c:pt>
                <c:pt idx="990">
                  <c:v>2976</c:v>
                </c:pt>
                <c:pt idx="991">
                  <c:v>2988</c:v>
                </c:pt>
                <c:pt idx="992">
                  <c:v>2979</c:v>
                </c:pt>
                <c:pt idx="993">
                  <c:v>2987</c:v>
                </c:pt>
                <c:pt idx="994">
                  <c:v>3000</c:v>
                </c:pt>
                <c:pt idx="995">
                  <c:v>2981</c:v>
                </c:pt>
                <c:pt idx="996">
                  <c:v>2994</c:v>
                </c:pt>
                <c:pt idx="997">
                  <c:v>2994</c:v>
                </c:pt>
                <c:pt idx="998">
                  <c:v>2991</c:v>
                </c:pt>
                <c:pt idx="999">
                  <c:v>2989</c:v>
                </c:pt>
                <c:pt idx="1000">
                  <c:v>2988</c:v>
                </c:pt>
                <c:pt idx="1001">
                  <c:v>2993</c:v>
                </c:pt>
                <c:pt idx="1002">
                  <c:v>2996</c:v>
                </c:pt>
                <c:pt idx="1003">
                  <c:v>3014</c:v>
                </c:pt>
                <c:pt idx="1004">
                  <c:v>2988</c:v>
                </c:pt>
                <c:pt idx="1005">
                  <c:v>3009</c:v>
                </c:pt>
                <c:pt idx="1006">
                  <c:v>2983</c:v>
                </c:pt>
                <c:pt idx="1007">
                  <c:v>3009</c:v>
                </c:pt>
                <c:pt idx="1008">
                  <c:v>2989</c:v>
                </c:pt>
                <c:pt idx="1009">
                  <c:v>2984</c:v>
                </c:pt>
                <c:pt idx="1010">
                  <c:v>2993</c:v>
                </c:pt>
                <c:pt idx="1011">
                  <c:v>3001</c:v>
                </c:pt>
                <c:pt idx="1012">
                  <c:v>2986</c:v>
                </c:pt>
                <c:pt idx="1013">
                  <c:v>2982</c:v>
                </c:pt>
                <c:pt idx="1014">
                  <c:v>2991</c:v>
                </c:pt>
                <c:pt idx="1015">
                  <c:v>2973</c:v>
                </c:pt>
                <c:pt idx="1016">
                  <c:v>2983</c:v>
                </c:pt>
                <c:pt idx="1017">
                  <c:v>2985</c:v>
                </c:pt>
                <c:pt idx="1018">
                  <c:v>3002</c:v>
                </c:pt>
                <c:pt idx="1019">
                  <c:v>2982</c:v>
                </c:pt>
                <c:pt idx="1020">
                  <c:v>2980</c:v>
                </c:pt>
                <c:pt idx="1021">
                  <c:v>3010</c:v>
                </c:pt>
                <c:pt idx="1022">
                  <c:v>3008</c:v>
                </c:pt>
                <c:pt idx="1023">
                  <c:v>2991</c:v>
                </c:pt>
                <c:pt idx="1024">
                  <c:v>3011</c:v>
                </c:pt>
                <c:pt idx="1025">
                  <c:v>2997</c:v>
                </c:pt>
                <c:pt idx="1026">
                  <c:v>3004</c:v>
                </c:pt>
                <c:pt idx="1027">
                  <c:v>2987</c:v>
                </c:pt>
                <c:pt idx="1028">
                  <c:v>3008</c:v>
                </c:pt>
                <c:pt idx="1029">
                  <c:v>2984</c:v>
                </c:pt>
                <c:pt idx="1030">
                  <c:v>2989</c:v>
                </c:pt>
                <c:pt idx="1031">
                  <c:v>2997</c:v>
                </c:pt>
                <c:pt idx="1032">
                  <c:v>2981</c:v>
                </c:pt>
                <c:pt idx="1033">
                  <c:v>2998</c:v>
                </c:pt>
                <c:pt idx="1034">
                  <c:v>2993</c:v>
                </c:pt>
                <c:pt idx="1035">
                  <c:v>2988</c:v>
                </c:pt>
                <c:pt idx="1036">
                  <c:v>2974</c:v>
                </c:pt>
                <c:pt idx="1037">
                  <c:v>2973</c:v>
                </c:pt>
                <c:pt idx="1038">
                  <c:v>2983</c:v>
                </c:pt>
                <c:pt idx="1039">
                  <c:v>2982</c:v>
                </c:pt>
                <c:pt idx="1040">
                  <c:v>3005</c:v>
                </c:pt>
                <c:pt idx="1041">
                  <c:v>2987</c:v>
                </c:pt>
                <c:pt idx="1042">
                  <c:v>2989</c:v>
                </c:pt>
                <c:pt idx="1043">
                  <c:v>2998</c:v>
                </c:pt>
                <c:pt idx="1044">
                  <c:v>2973</c:v>
                </c:pt>
                <c:pt idx="1045">
                  <c:v>2963</c:v>
                </c:pt>
                <c:pt idx="1046">
                  <c:v>2988</c:v>
                </c:pt>
                <c:pt idx="1047">
                  <c:v>2978</c:v>
                </c:pt>
                <c:pt idx="1048">
                  <c:v>3002</c:v>
                </c:pt>
                <c:pt idx="1049">
                  <c:v>2989</c:v>
                </c:pt>
                <c:pt idx="1050">
                  <c:v>2978</c:v>
                </c:pt>
                <c:pt idx="1051">
                  <c:v>2991</c:v>
                </c:pt>
                <c:pt idx="1052">
                  <c:v>3013</c:v>
                </c:pt>
                <c:pt idx="1053">
                  <c:v>3007</c:v>
                </c:pt>
                <c:pt idx="1054">
                  <c:v>2987</c:v>
                </c:pt>
                <c:pt idx="1055">
                  <c:v>2986</c:v>
                </c:pt>
                <c:pt idx="1056">
                  <c:v>2973</c:v>
                </c:pt>
                <c:pt idx="1057">
                  <c:v>2992</c:v>
                </c:pt>
                <c:pt idx="1058">
                  <c:v>2981</c:v>
                </c:pt>
                <c:pt idx="1059">
                  <c:v>2994</c:v>
                </c:pt>
                <c:pt idx="1060">
                  <c:v>2985</c:v>
                </c:pt>
                <c:pt idx="1061">
                  <c:v>2999</c:v>
                </c:pt>
                <c:pt idx="1062">
                  <c:v>3007</c:v>
                </c:pt>
                <c:pt idx="1063">
                  <c:v>3004</c:v>
                </c:pt>
                <c:pt idx="1064">
                  <c:v>2995</c:v>
                </c:pt>
                <c:pt idx="1065">
                  <c:v>2979</c:v>
                </c:pt>
                <c:pt idx="1066">
                  <c:v>3001</c:v>
                </c:pt>
                <c:pt idx="1067">
                  <c:v>3019</c:v>
                </c:pt>
                <c:pt idx="1068">
                  <c:v>2996</c:v>
                </c:pt>
                <c:pt idx="1069">
                  <c:v>2994</c:v>
                </c:pt>
                <c:pt idx="1070">
                  <c:v>2993</c:v>
                </c:pt>
                <c:pt idx="1071">
                  <c:v>2992</c:v>
                </c:pt>
                <c:pt idx="1072">
                  <c:v>2993</c:v>
                </c:pt>
                <c:pt idx="1073">
                  <c:v>2991</c:v>
                </c:pt>
                <c:pt idx="1074">
                  <c:v>3007</c:v>
                </c:pt>
                <c:pt idx="1075">
                  <c:v>2994</c:v>
                </c:pt>
                <c:pt idx="1076">
                  <c:v>3008</c:v>
                </c:pt>
                <c:pt idx="1077">
                  <c:v>2984</c:v>
                </c:pt>
                <c:pt idx="1078">
                  <c:v>2995</c:v>
                </c:pt>
                <c:pt idx="1079">
                  <c:v>2987</c:v>
                </c:pt>
                <c:pt idx="1080">
                  <c:v>3004</c:v>
                </c:pt>
                <c:pt idx="1081">
                  <c:v>3002</c:v>
                </c:pt>
                <c:pt idx="1082">
                  <c:v>2982</c:v>
                </c:pt>
                <c:pt idx="1083">
                  <c:v>2985</c:v>
                </c:pt>
                <c:pt idx="1084">
                  <c:v>2983</c:v>
                </c:pt>
                <c:pt idx="1085">
                  <c:v>2992</c:v>
                </c:pt>
                <c:pt idx="1086">
                  <c:v>3011</c:v>
                </c:pt>
                <c:pt idx="1087">
                  <c:v>2993</c:v>
                </c:pt>
                <c:pt idx="1088">
                  <c:v>2991</c:v>
                </c:pt>
                <c:pt idx="1089">
                  <c:v>3004</c:v>
                </c:pt>
                <c:pt idx="1090">
                  <c:v>3004</c:v>
                </c:pt>
                <c:pt idx="1091">
                  <c:v>2990</c:v>
                </c:pt>
                <c:pt idx="1092">
                  <c:v>3002</c:v>
                </c:pt>
                <c:pt idx="1093">
                  <c:v>3003</c:v>
                </c:pt>
                <c:pt idx="1094">
                  <c:v>2995</c:v>
                </c:pt>
                <c:pt idx="1095">
                  <c:v>2990</c:v>
                </c:pt>
                <c:pt idx="1096">
                  <c:v>3012</c:v>
                </c:pt>
                <c:pt idx="1097">
                  <c:v>2978</c:v>
                </c:pt>
                <c:pt idx="1098">
                  <c:v>2969</c:v>
                </c:pt>
                <c:pt idx="1099">
                  <c:v>3009</c:v>
                </c:pt>
                <c:pt idx="1100">
                  <c:v>2994</c:v>
                </c:pt>
                <c:pt idx="1101">
                  <c:v>3003</c:v>
                </c:pt>
                <c:pt idx="1102">
                  <c:v>2997</c:v>
                </c:pt>
                <c:pt idx="1103">
                  <c:v>2990</c:v>
                </c:pt>
                <c:pt idx="1104">
                  <c:v>2982</c:v>
                </c:pt>
                <c:pt idx="1105">
                  <c:v>3002</c:v>
                </c:pt>
                <c:pt idx="1106">
                  <c:v>2986</c:v>
                </c:pt>
                <c:pt idx="1107">
                  <c:v>2995</c:v>
                </c:pt>
                <c:pt idx="1108">
                  <c:v>2994</c:v>
                </c:pt>
                <c:pt idx="1109">
                  <c:v>2993</c:v>
                </c:pt>
                <c:pt idx="1110">
                  <c:v>3012</c:v>
                </c:pt>
                <c:pt idx="1111">
                  <c:v>2991</c:v>
                </c:pt>
                <c:pt idx="1112">
                  <c:v>2982</c:v>
                </c:pt>
                <c:pt idx="1113">
                  <c:v>2992</c:v>
                </c:pt>
                <c:pt idx="1114">
                  <c:v>2998</c:v>
                </c:pt>
                <c:pt idx="1115">
                  <c:v>2994</c:v>
                </c:pt>
                <c:pt idx="1116">
                  <c:v>2991</c:v>
                </c:pt>
                <c:pt idx="1117">
                  <c:v>2986</c:v>
                </c:pt>
                <c:pt idx="1118">
                  <c:v>2960</c:v>
                </c:pt>
                <c:pt idx="1119">
                  <c:v>2992</c:v>
                </c:pt>
                <c:pt idx="1120">
                  <c:v>2999</c:v>
                </c:pt>
                <c:pt idx="1121">
                  <c:v>2986</c:v>
                </c:pt>
                <c:pt idx="1122">
                  <c:v>2982</c:v>
                </c:pt>
                <c:pt idx="1123">
                  <c:v>2990</c:v>
                </c:pt>
                <c:pt idx="1124">
                  <c:v>3003</c:v>
                </c:pt>
                <c:pt idx="1125">
                  <c:v>2993</c:v>
                </c:pt>
                <c:pt idx="1126">
                  <c:v>2990</c:v>
                </c:pt>
                <c:pt idx="1127">
                  <c:v>2986</c:v>
                </c:pt>
                <c:pt idx="1128">
                  <c:v>3008</c:v>
                </c:pt>
                <c:pt idx="1129">
                  <c:v>3011</c:v>
                </c:pt>
                <c:pt idx="1130">
                  <c:v>3003</c:v>
                </c:pt>
                <c:pt idx="1131">
                  <c:v>2966</c:v>
                </c:pt>
                <c:pt idx="1132">
                  <c:v>2999</c:v>
                </c:pt>
                <c:pt idx="1133">
                  <c:v>2995</c:v>
                </c:pt>
                <c:pt idx="1134">
                  <c:v>2982</c:v>
                </c:pt>
                <c:pt idx="1135">
                  <c:v>2982</c:v>
                </c:pt>
                <c:pt idx="1136">
                  <c:v>2988</c:v>
                </c:pt>
                <c:pt idx="1137">
                  <c:v>2987</c:v>
                </c:pt>
                <c:pt idx="1138">
                  <c:v>3008</c:v>
                </c:pt>
                <c:pt idx="1139">
                  <c:v>2984</c:v>
                </c:pt>
                <c:pt idx="1140">
                  <c:v>2996</c:v>
                </c:pt>
                <c:pt idx="1141">
                  <c:v>3017</c:v>
                </c:pt>
                <c:pt idx="1142">
                  <c:v>3006</c:v>
                </c:pt>
                <c:pt idx="1143">
                  <c:v>3000</c:v>
                </c:pt>
                <c:pt idx="1144">
                  <c:v>2988</c:v>
                </c:pt>
                <c:pt idx="1145">
                  <c:v>2988</c:v>
                </c:pt>
                <c:pt idx="1146">
                  <c:v>2998</c:v>
                </c:pt>
                <c:pt idx="1147">
                  <c:v>3015</c:v>
                </c:pt>
                <c:pt idx="1148">
                  <c:v>2998</c:v>
                </c:pt>
                <c:pt idx="1149">
                  <c:v>2968</c:v>
                </c:pt>
                <c:pt idx="1150">
                  <c:v>3009</c:v>
                </c:pt>
                <c:pt idx="1151">
                  <c:v>2998</c:v>
                </c:pt>
                <c:pt idx="1152">
                  <c:v>3003</c:v>
                </c:pt>
                <c:pt idx="1153">
                  <c:v>3010</c:v>
                </c:pt>
                <c:pt idx="1154">
                  <c:v>2980</c:v>
                </c:pt>
                <c:pt idx="1155">
                  <c:v>3000</c:v>
                </c:pt>
                <c:pt idx="1156">
                  <c:v>2987</c:v>
                </c:pt>
                <c:pt idx="1157">
                  <c:v>2995</c:v>
                </c:pt>
                <c:pt idx="1158">
                  <c:v>3013</c:v>
                </c:pt>
                <c:pt idx="1159">
                  <c:v>2979</c:v>
                </c:pt>
                <c:pt idx="1160">
                  <c:v>3002</c:v>
                </c:pt>
                <c:pt idx="1161">
                  <c:v>2989</c:v>
                </c:pt>
                <c:pt idx="1162">
                  <c:v>3016</c:v>
                </c:pt>
                <c:pt idx="1163">
                  <c:v>3010</c:v>
                </c:pt>
                <c:pt idx="1164">
                  <c:v>2981</c:v>
                </c:pt>
                <c:pt idx="1165">
                  <c:v>2988</c:v>
                </c:pt>
                <c:pt idx="1166">
                  <c:v>2977</c:v>
                </c:pt>
                <c:pt idx="1167">
                  <c:v>2991</c:v>
                </c:pt>
                <c:pt idx="1168">
                  <c:v>2999</c:v>
                </c:pt>
                <c:pt idx="1169">
                  <c:v>2987</c:v>
                </c:pt>
                <c:pt idx="1170">
                  <c:v>3000</c:v>
                </c:pt>
                <c:pt idx="1171">
                  <c:v>3007</c:v>
                </c:pt>
                <c:pt idx="1172">
                  <c:v>2987</c:v>
                </c:pt>
                <c:pt idx="1173">
                  <c:v>2995</c:v>
                </c:pt>
                <c:pt idx="1174">
                  <c:v>2974</c:v>
                </c:pt>
                <c:pt idx="1175">
                  <c:v>2976</c:v>
                </c:pt>
                <c:pt idx="1176">
                  <c:v>2994</c:v>
                </c:pt>
                <c:pt idx="1177">
                  <c:v>2973</c:v>
                </c:pt>
                <c:pt idx="1178">
                  <c:v>2994</c:v>
                </c:pt>
                <c:pt idx="1179">
                  <c:v>3005</c:v>
                </c:pt>
                <c:pt idx="1180">
                  <c:v>2997</c:v>
                </c:pt>
                <c:pt idx="1181">
                  <c:v>2991</c:v>
                </c:pt>
                <c:pt idx="1182">
                  <c:v>3000</c:v>
                </c:pt>
                <c:pt idx="1183">
                  <c:v>3005</c:v>
                </c:pt>
                <c:pt idx="1184">
                  <c:v>3004</c:v>
                </c:pt>
                <c:pt idx="1185">
                  <c:v>2976</c:v>
                </c:pt>
                <c:pt idx="1186">
                  <c:v>3012</c:v>
                </c:pt>
                <c:pt idx="1187">
                  <c:v>2992</c:v>
                </c:pt>
                <c:pt idx="1188">
                  <c:v>3006</c:v>
                </c:pt>
                <c:pt idx="1189">
                  <c:v>2997</c:v>
                </c:pt>
                <c:pt idx="1190">
                  <c:v>2994</c:v>
                </c:pt>
                <c:pt idx="1191">
                  <c:v>3001</c:v>
                </c:pt>
                <c:pt idx="1192">
                  <c:v>2993</c:v>
                </c:pt>
                <c:pt idx="1193">
                  <c:v>2990</c:v>
                </c:pt>
                <c:pt idx="1194">
                  <c:v>3008</c:v>
                </c:pt>
                <c:pt idx="1195">
                  <c:v>3001</c:v>
                </c:pt>
                <c:pt idx="1196">
                  <c:v>3000</c:v>
                </c:pt>
                <c:pt idx="1197">
                  <c:v>2993</c:v>
                </c:pt>
                <c:pt idx="1198">
                  <c:v>2987</c:v>
                </c:pt>
                <c:pt idx="1199">
                  <c:v>2996</c:v>
                </c:pt>
                <c:pt idx="1200">
                  <c:v>3016</c:v>
                </c:pt>
                <c:pt idx="1201">
                  <c:v>2993</c:v>
                </c:pt>
                <c:pt idx="1202">
                  <c:v>3020</c:v>
                </c:pt>
                <c:pt idx="1203">
                  <c:v>3009</c:v>
                </c:pt>
                <c:pt idx="1204">
                  <c:v>3010</c:v>
                </c:pt>
                <c:pt idx="1205">
                  <c:v>3000</c:v>
                </c:pt>
                <c:pt idx="1206">
                  <c:v>3002</c:v>
                </c:pt>
                <c:pt idx="1207">
                  <c:v>3014</c:v>
                </c:pt>
                <c:pt idx="1208">
                  <c:v>2990</c:v>
                </c:pt>
                <c:pt idx="1209">
                  <c:v>2995</c:v>
                </c:pt>
                <c:pt idx="1210">
                  <c:v>2978</c:v>
                </c:pt>
                <c:pt idx="1211">
                  <c:v>3006</c:v>
                </c:pt>
                <c:pt idx="1212">
                  <c:v>2996</c:v>
                </c:pt>
                <c:pt idx="1213">
                  <c:v>3000</c:v>
                </c:pt>
                <c:pt idx="1214">
                  <c:v>3006</c:v>
                </c:pt>
                <c:pt idx="1215">
                  <c:v>3012</c:v>
                </c:pt>
                <c:pt idx="1216">
                  <c:v>3019</c:v>
                </c:pt>
                <c:pt idx="1217">
                  <c:v>3005</c:v>
                </c:pt>
                <c:pt idx="1218">
                  <c:v>3012</c:v>
                </c:pt>
                <c:pt idx="1219">
                  <c:v>2993</c:v>
                </c:pt>
                <c:pt idx="1220">
                  <c:v>3007</c:v>
                </c:pt>
                <c:pt idx="1221">
                  <c:v>2996</c:v>
                </c:pt>
                <c:pt idx="1222">
                  <c:v>2995</c:v>
                </c:pt>
                <c:pt idx="1223">
                  <c:v>3013</c:v>
                </c:pt>
                <c:pt idx="1224">
                  <c:v>3005</c:v>
                </c:pt>
                <c:pt idx="1225">
                  <c:v>2995</c:v>
                </c:pt>
                <c:pt idx="1226">
                  <c:v>2978</c:v>
                </c:pt>
                <c:pt idx="1227">
                  <c:v>2996</c:v>
                </c:pt>
                <c:pt idx="1228">
                  <c:v>3030</c:v>
                </c:pt>
                <c:pt idx="1229">
                  <c:v>2995</c:v>
                </c:pt>
                <c:pt idx="1230">
                  <c:v>2986</c:v>
                </c:pt>
                <c:pt idx="1231">
                  <c:v>3004</c:v>
                </c:pt>
                <c:pt idx="1232">
                  <c:v>3009</c:v>
                </c:pt>
                <c:pt idx="1233">
                  <c:v>3007</c:v>
                </c:pt>
                <c:pt idx="1234">
                  <c:v>3011</c:v>
                </c:pt>
                <c:pt idx="1235">
                  <c:v>3001</c:v>
                </c:pt>
                <c:pt idx="1236">
                  <c:v>3002</c:v>
                </c:pt>
                <c:pt idx="1237">
                  <c:v>2989</c:v>
                </c:pt>
                <c:pt idx="1238">
                  <c:v>3010</c:v>
                </c:pt>
                <c:pt idx="1239">
                  <c:v>3023</c:v>
                </c:pt>
                <c:pt idx="1240">
                  <c:v>2995</c:v>
                </c:pt>
                <c:pt idx="1241">
                  <c:v>2989</c:v>
                </c:pt>
                <c:pt idx="1242">
                  <c:v>3021</c:v>
                </c:pt>
                <c:pt idx="1243">
                  <c:v>2990</c:v>
                </c:pt>
                <c:pt idx="1244">
                  <c:v>3010</c:v>
                </c:pt>
                <c:pt idx="1245">
                  <c:v>2997</c:v>
                </c:pt>
                <c:pt idx="1246">
                  <c:v>3018</c:v>
                </c:pt>
                <c:pt idx="1247">
                  <c:v>3000</c:v>
                </c:pt>
                <c:pt idx="1248">
                  <c:v>3009</c:v>
                </c:pt>
                <c:pt idx="1249">
                  <c:v>3025</c:v>
                </c:pt>
                <c:pt idx="1250">
                  <c:v>3020</c:v>
                </c:pt>
                <c:pt idx="1251">
                  <c:v>2996</c:v>
                </c:pt>
                <c:pt idx="1252">
                  <c:v>3011</c:v>
                </c:pt>
                <c:pt idx="1253">
                  <c:v>2995</c:v>
                </c:pt>
                <c:pt idx="1254">
                  <c:v>2998</c:v>
                </c:pt>
                <c:pt idx="1255">
                  <c:v>2993</c:v>
                </c:pt>
                <c:pt idx="1256">
                  <c:v>3008</c:v>
                </c:pt>
                <c:pt idx="1257">
                  <c:v>3015</c:v>
                </c:pt>
                <c:pt idx="1258">
                  <c:v>2973</c:v>
                </c:pt>
                <c:pt idx="1259">
                  <c:v>3004</c:v>
                </c:pt>
                <c:pt idx="1260">
                  <c:v>3001</c:v>
                </c:pt>
                <c:pt idx="1261">
                  <c:v>2999</c:v>
                </c:pt>
                <c:pt idx="1262">
                  <c:v>2999</c:v>
                </c:pt>
                <c:pt idx="1263">
                  <c:v>2984</c:v>
                </c:pt>
                <c:pt idx="1264">
                  <c:v>3001</c:v>
                </c:pt>
                <c:pt idx="1265">
                  <c:v>3014</c:v>
                </c:pt>
                <c:pt idx="1266">
                  <c:v>3012</c:v>
                </c:pt>
                <c:pt idx="1267">
                  <c:v>3021</c:v>
                </c:pt>
                <c:pt idx="1268">
                  <c:v>3010</c:v>
                </c:pt>
                <c:pt idx="1269">
                  <c:v>3015</c:v>
                </c:pt>
                <c:pt idx="1270">
                  <c:v>3002</c:v>
                </c:pt>
                <c:pt idx="1271">
                  <c:v>2976</c:v>
                </c:pt>
                <c:pt idx="1272">
                  <c:v>2996</c:v>
                </c:pt>
                <c:pt idx="1273">
                  <c:v>3013</c:v>
                </c:pt>
                <c:pt idx="1274">
                  <c:v>3009</c:v>
                </c:pt>
                <c:pt idx="1275">
                  <c:v>3017</c:v>
                </c:pt>
                <c:pt idx="1276">
                  <c:v>2999</c:v>
                </c:pt>
                <c:pt idx="1277">
                  <c:v>3013</c:v>
                </c:pt>
                <c:pt idx="1278">
                  <c:v>2992</c:v>
                </c:pt>
                <c:pt idx="1279">
                  <c:v>2998</c:v>
                </c:pt>
                <c:pt idx="1280">
                  <c:v>2993</c:v>
                </c:pt>
                <c:pt idx="1281">
                  <c:v>3012</c:v>
                </c:pt>
                <c:pt idx="1282">
                  <c:v>3015</c:v>
                </c:pt>
                <c:pt idx="1283">
                  <c:v>3023</c:v>
                </c:pt>
                <c:pt idx="1284">
                  <c:v>3024</c:v>
                </c:pt>
                <c:pt idx="1285">
                  <c:v>3008</c:v>
                </c:pt>
                <c:pt idx="1286">
                  <c:v>3021</c:v>
                </c:pt>
                <c:pt idx="1287">
                  <c:v>3005</c:v>
                </c:pt>
                <c:pt idx="1288">
                  <c:v>3011</c:v>
                </c:pt>
                <c:pt idx="1289">
                  <c:v>3012</c:v>
                </c:pt>
                <c:pt idx="1290">
                  <c:v>3009</c:v>
                </c:pt>
                <c:pt idx="1291">
                  <c:v>3034</c:v>
                </c:pt>
                <c:pt idx="1292">
                  <c:v>3035</c:v>
                </c:pt>
                <c:pt idx="1293">
                  <c:v>3018</c:v>
                </c:pt>
                <c:pt idx="1294">
                  <c:v>3005</c:v>
                </c:pt>
                <c:pt idx="1295">
                  <c:v>3003</c:v>
                </c:pt>
                <c:pt idx="1296">
                  <c:v>3003</c:v>
                </c:pt>
                <c:pt idx="1297">
                  <c:v>3002</c:v>
                </c:pt>
                <c:pt idx="1298">
                  <c:v>3008</c:v>
                </c:pt>
                <c:pt idx="1299">
                  <c:v>3016</c:v>
                </c:pt>
                <c:pt idx="1300">
                  <c:v>3013</c:v>
                </c:pt>
                <c:pt idx="1301">
                  <c:v>3003</c:v>
                </c:pt>
                <c:pt idx="1302">
                  <c:v>3010</c:v>
                </c:pt>
                <c:pt idx="1303">
                  <c:v>2993</c:v>
                </c:pt>
                <c:pt idx="1304">
                  <c:v>2994</c:v>
                </c:pt>
                <c:pt idx="1305">
                  <c:v>3034</c:v>
                </c:pt>
                <c:pt idx="1306">
                  <c:v>2977</c:v>
                </c:pt>
                <c:pt idx="1307">
                  <c:v>3022</c:v>
                </c:pt>
                <c:pt idx="1308">
                  <c:v>2993</c:v>
                </c:pt>
                <c:pt idx="1309">
                  <c:v>3019</c:v>
                </c:pt>
                <c:pt idx="1310">
                  <c:v>3019</c:v>
                </c:pt>
                <c:pt idx="1311">
                  <c:v>3019</c:v>
                </c:pt>
                <c:pt idx="1312">
                  <c:v>2990</c:v>
                </c:pt>
                <c:pt idx="1313">
                  <c:v>3003</c:v>
                </c:pt>
                <c:pt idx="1314">
                  <c:v>3014</c:v>
                </c:pt>
                <c:pt idx="1315">
                  <c:v>3012</c:v>
                </c:pt>
                <c:pt idx="1316">
                  <c:v>2994</c:v>
                </c:pt>
                <c:pt idx="1317">
                  <c:v>3026</c:v>
                </c:pt>
                <c:pt idx="1318">
                  <c:v>3016</c:v>
                </c:pt>
                <c:pt idx="1319">
                  <c:v>3028</c:v>
                </c:pt>
                <c:pt idx="1320">
                  <c:v>3021</c:v>
                </c:pt>
                <c:pt idx="1321">
                  <c:v>3002</c:v>
                </c:pt>
                <c:pt idx="1322">
                  <c:v>3020</c:v>
                </c:pt>
                <c:pt idx="1323">
                  <c:v>3004</c:v>
                </c:pt>
                <c:pt idx="1324">
                  <c:v>3019</c:v>
                </c:pt>
                <c:pt idx="1325">
                  <c:v>3006</c:v>
                </c:pt>
                <c:pt idx="1326">
                  <c:v>3020</c:v>
                </c:pt>
                <c:pt idx="1327">
                  <c:v>2994</c:v>
                </c:pt>
                <c:pt idx="1328">
                  <c:v>2994</c:v>
                </c:pt>
                <c:pt idx="1329">
                  <c:v>3027</c:v>
                </c:pt>
                <c:pt idx="1330">
                  <c:v>3012</c:v>
                </c:pt>
                <c:pt idx="1331">
                  <c:v>2993</c:v>
                </c:pt>
                <c:pt idx="1332">
                  <c:v>3022</c:v>
                </c:pt>
                <c:pt idx="1333">
                  <c:v>3010</c:v>
                </c:pt>
                <c:pt idx="1334">
                  <c:v>3005</c:v>
                </c:pt>
                <c:pt idx="1335">
                  <c:v>3010</c:v>
                </c:pt>
                <c:pt idx="1336">
                  <c:v>3001</c:v>
                </c:pt>
                <c:pt idx="1337">
                  <c:v>2983</c:v>
                </c:pt>
                <c:pt idx="1338">
                  <c:v>2996</c:v>
                </c:pt>
                <c:pt idx="1339">
                  <c:v>3003</c:v>
                </c:pt>
                <c:pt idx="1340">
                  <c:v>3012</c:v>
                </c:pt>
                <c:pt idx="1341">
                  <c:v>2994</c:v>
                </c:pt>
                <c:pt idx="1342">
                  <c:v>3021</c:v>
                </c:pt>
                <c:pt idx="1343">
                  <c:v>3013</c:v>
                </c:pt>
                <c:pt idx="1344">
                  <c:v>3016</c:v>
                </c:pt>
                <c:pt idx="1345">
                  <c:v>3024</c:v>
                </c:pt>
                <c:pt idx="1346">
                  <c:v>3028</c:v>
                </c:pt>
                <c:pt idx="1347">
                  <c:v>3012</c:v>
                </c:pt>
                <c:pt idx="1348">
                  <c:v>2988</c:v>
                </c:pt>
                <c:pt idx="1349">
                  <c:v>3017</c:v>
                </c:pt>
                <c:pt idx="1350">
                  <c:v>3019</c:v>
                </c:pt>
                <c:pt idx="1351">
                  <c:v>3023</c:v>
                </c:pt>
                <c:pt idx="1352">
                  <c:v>3016</c:v>
                </c:pt>
                <c:pt idx="1353">
                  <c:v>3010</c:v>
                </c:pt>
                <c:pt idx="1354">
                  <c:v>3020</c:v>
                </c:pt>
                <c:pt idx="1355">
                  <c:v>2997</c:v>
                </c:pt>
                <c:pt idx="1356">
                  <c:v>2999</c:v>
                </c:pt>
                <c:pt idx="1357">
                  <c:v>3009</c:v>
                </c:pt>
                <c:pt idx="1358">
                  <c:v>3010</c:v>
                </c:pt>
                <c:pt idx="1359">
                  <c:v>3020</c:v>
                </c:pt>
                <c:pt idx="1360">
                  <c:v>3018</c:v>
                </c:pt>
                <c:pt idx="1361">
                  <c:v>3021</c:v>
                </c:pt>
                <c:pt idx="1362">
                  <c:v>2993</c:v>
                </c:pt>
                <c:pt idx="1363">
                  <c:v>3007</c:v>
                </c:pt>
                <c:pt idx="1364">
                  <c:v>3002</c:v>
                </c:pt>
                <c:pt idx="1365">
                  <c:v>3018</c:v>
                </c:pt>
                <c:pt idx="1366">
                  <c:v>3004</c:v>
                </c:pt>
                <c:pt idx="1367">
                  <c:v>3004</c:v>
                </c:pt>
                <c:pt idx="1368">
                  <c:v>3019</c:v>
                </c:pt>
                <c:pt idx="1369">
                  <c:v>3029</c:v>
                </c:pt>
                <c:pt idx="1370">
                  <c:v>3027</c:v>
                </c:pt>
                <c:pt idx="1371">
                  <c:v>2997</c:v>
                </c:pt>
                <c:pt idx="1372">
                  <c:v>3008</c:v>
                </c:pt>
                <c:pt idx="1373">
                  <c:v>3029</c:v>
                </c:pt>
                <c:pt idx="1374">
                  <c:v>3033</c:v>
                </c:pt>
                <c:pt idx="1375">
                  <c:v>3001</c:v>
                </c:pt>
                <c:pt idx="1376">
                  <c:v>2992</c:v>
                </c:pt>
                <c:pt idx="1377">
                  <c:v>2998</c:v>
                </c:pt>
                <c:pt idx="1378">
                  <c:v>3016</c:v>
                </c:pt>
                <c:pt idx="1379">
                  <c:v>2991</c:v>
                </c:pt>
                <c:pt idx="1380">
                  <c:v>3003</c:v>
                </c:pt>
                <c:pt idx="1381">
                  <c:v>3014</c:v>
                </c:pt>
                <c:pt idx="1382">
                  <c:v>3022</c:v>
                </c:pt>
                <c:pt idx="1383">
                  <c:v>3007</c:v>
                </c:pt>
                <c:pt idx="1384">
                  <c:v>3009</c:v>
                </c:pt>
                <c:pt idx="1385">
                  <c:v>3020</c:v>
                </c:pt>
                <c:pt idx="1386">
                  <c:v>2989</c:v>
                </c:pt>
                <c:pt idx="1387">
                  <c:v>3027</c:v>
                </c:pt>
                <c:pt idx="1388">
                  <c:v>3013</c:v>
                </c:pt>
                <c:pt idx="1389">
                  <c:v>3012</c:v>
                </c:pt>
                <c:pt idx="1390">
                  <c:v>3004</c:v>
                </c:pt>
                <c:pt idx="1391">
                  <c:v>3019</c:v>
                </c:pt>
                <c:pt idx="1392">
                  <c:v>3010</c:v>
                </c:pt>
                <c:pt idx="1393">
                  <c:v>3010</c:v>
                </c:pt>
                <c:pt idx="1394">
                  <c:v>3022</c:v>
                </c:pt>
                <c:pt idx="1395">
                  <c:v>3002</c:v>
                </c:pt>
                <c:pt idx="1396">
                  <c:v>2998</c:v>
                </c:pt>
                <c:pt idx="1397">
                  <c:v>2996</c:v>
                </c:pt>
                <c:pt idx="1398">
                  <c:v>3011</c:v>
                </c:pt>
                <c:pt idx="1399">
                  <c:v>3006</c:v>
                </c:pt>
                <c:pt idx="1400">
                  <c:v>3007</c:v>
                </c:pt>
                <c:pt idx="1401">
                  <c:v>2984</c:v>
                </c:pt>
                <c:pt idx="1402">
                  <c:v>3000</c:v>
                </c:pt>
                <c:pt idx="1403">
                  <c:v>3004</c:v>
                </c:pt>
                <c:pt idx="1404">
                  <c:v>3005</c:v>
                </c:pt>
                <c:pt idx="1405">
                  <c:v>3021</c:v>
                </c:pt>
                <c:pt idx="1406">
                  <c:v>3004</c:v>
                </c:pt>
                <c:pt idx="1407">
                  <c:v>3024</c:v>
                </c:pt>
                <c:pt idx="1408">
                  <c:v>2983</c:v>
                </c:pt>
                <c:pt idx="1409">
                  <c:v>3024</c:v>
                </c:pt>
                <c:pt idx="1410">
                  <c:v>3038</c:v>
                </c:pt>
                <c:pt idx="1411">
                  <c:v>3025</c:v>
                </c:pt>
                <c:pt idx="1412">
                  <c:v>2992</c:v>
                </c:pt>
                <c:pt idx="1413">
                  <c:v>2986</c:v>
                </c:pt>
                <c:pt idx="1414">
                  <c:v>3011</c:v>
                </c:pt>
                <c:pt idx="1415">
                  <c:v>3029</c:v>
                </c:pt>
                <c:pt idx="1416">
                  <c:v>3020</c:v>
                </c:pt>
                <c:pt idx="1417">
                  <c:v>3021</c:v>
                </c:pt>
                <c:pt idx="1418">
                  <c:v>3001</c:v>
                </c:pt>
                <c:pt idx="1419">
                  <c:v>3003</c:v>
                </c:pt>
                <c:pt idx="1420">
                  <c:v>3002</c:v>
                </c:pt>
                <c:pt idx="1421">
                  <c:v>3002</c:v>
                </c:pt>
                <c:pt idx="1422">
                  <c:v>3018</c:v>
                </c:pt>
                <c:pt idx="1423">
                  <c:v>3002</c:v>
                </c:pt>
                <c:pt idx="1424">
                  <c:v>3014</c:v>
                </c:pt>
                <c:pt idx="1425">
                  <c:v>3001</c:v>
                </c:pt>
                <c:pt idx="1426">
                  <c:v>3005</c:v>
                </c:pt>
                <c:pt idx="1427">
                  <c:v>3012</c:v>
                </c:pt>
                <c:pt idx="1428">
                  <c:v>3013</c:v>
                </c:pt>
                <c:pt idx="1429">
                  <c:v>2989</c:v>
                </c:pt>
                <c:pt idx="1430">
                  <c:v>3010</c:v>
                </c:pt>
                <c:pt idx="1431">
                  <c:v>3008</c:v>
                </c:pt>
                <c:pt idx="1432">
                  <c:v>3007</c:v>
                </c:pt>
                <c:pt idx="1433">
                  <c:v>3009</c:v>
                </c:pt>
                <c:pt idx="1434">
                  <c:v>3004</c:v>
                </c:pt>
                <c:pt idx="1435">
                  <c:v>3002</c:v>
                </c:pt>
                <c:pt idx="1436">
                  <c:v>3014</c:v>
                </c:pt>
                <c:pt idx="1437">
                  <c:v>3013</c:v>
                </c:pt>
                <c:pt idx="1438">
                  <c:v>3014</c:v>
                </c:pt>
                <c:pt idx="1439">
                  <c:v>2989</c:v>
                </c:pt>
                <c:pt idx="1440">
                  <c:v>3016</c:v>
                </c:pt>
                <c:pt idx="1441">
                  <c:v>2996</c:v>
                </c:pt>
                <c:pt idx="1442">
                  <c:v>2996</c:v>
                </c:pt>
                <c:pt idx="1443">
                  <c:v>3032</c:v>
                </c:pt>
                <c:pt idx="1444">
                  <c:v>3014</c:v>
                </c:pt>
                <c:pt idx="1445">
                  <c:v>2984</c:v>
                </c:pt>
                <c:pt idx="1446">
                  <c:v>3008</c:v>
                </c:pt>
                <c:pt idx="1447">
                  <c:v>3027</c:v>
                </c:pt>
                <c:pt idx="1448">
                  <c:v>2992</c:v>
                </c:pt>
                <c:pt idx="1449">
                  <c:v>2991</c:v>
                </c:pt>
                <c:pt idx="1450">
                  <c:v>3002</c:v>
                </c:pt>
                <c:pt idx="1451">
                  <c:v>3020</c:v>
                </c:pt>
                <c:pt idx="1452">
                  <c:v>3011</c:v>
                </c:pt>
                <c:pt idx="1453">
                  <c:v>3000</c:v>
                </c:pt>
                <c:pt idx="1454">
                  <c:v>3017</c:v>
                </c:pt>
                <c:pt idx="1455">
                  <c:v>3003</c:v>
                </c:pt>
                <c:pt idx="1456">
                  <c:v>2991</c:v>
                </c:pt>
                <c:pt idx="1457">
                  <c:v>2998</c:v>
                </c:pt>
                <c:pt idx="1458">
                  <c:v>2996</c:v>
                </c:pt>
                <c:pt idx="1459">
                  <c:v>3014</c:v>
                </c:pt>
                <c:pt idx="1460">
                  <c:v>3027</c:v>
                </c:pt>
                <c:pt idx="1461">
                  <c:v>2991</c:v>
                </c:pt>
                <c:pt idx="1462">
                  <c:v>3001</c:v>
                </c:pt>
                <c:pt idx="1463">
                  <c:v>3014</c:v>
                </c:pt>
                <c:pt idx="1464">
                  <c:v>2989</c:v>
                </c:pt>
                <c:pt idx="1465">
                  <c:v>2987</c:v>
                </c:pt>
                <c:pt idx="1466">
                  <c:v>3002</c:v>
                </c:pt>
                <c:pt idx="1467">
                  <c:v>2991</c:v>
                </c:pt>
                <c:pt idx="1468">
                  <c:v>2998</c:v>
                </c:pt>
                <c:pt idx="1469">
                  <c:v>3002</c:v>
                </c:pt>
                <c:pt idx="1470">
                  <c:v>3005</c:v>
                </c:pt>
                <c:pt idx="1471">
                  <c:v>2986</c:v>
                </c:pt>
                <c:pt idx="1472">
                  <c:v>2997</c:v>
                </c:pt>
                <c:pt idx="1473">
                  <c:v>2999</c:v>
                </c:pt>
                <c:pt idx="1474">
                  <c:v>2995</c:v>
                </c:pt>
                <c:pt idx="1475">
                  <c:v>2994</c:v>
                </c:pt>
                <c:pt idx="1476">
                  <c:v>3025</c:v>
                </c:pt>
                <c:pt idx="1477">
                  <c:v>2999</c:v>
                </c:pt>
                <c:pt idx="1478">
                  <c:v>2991</c:v>
                </c:pt>
                <c:pt idx="1479">
                  <c:v>2998</c:v>
                </c:pt>
                <c:pt idx="1480">
                  <c:v>3010</c:v>
                </c:pt>
                <c:pt idx="1481">
                  <c:v>3012</c:v>
                </c:pt>
                <c:pt idx="1482">
                  <c:v>2996</c:v>
                </c:pt>
                <c:pt idx="1483">
                  <c:v>3013</c:v>
                </c:pt>
                <c:pt idx="1484">
                  <c:v>3016</c:v>
                </c:pt>
                <c:pt idx="1485">
                  <c:v>3022</c:v>
                </c:pt>
                <c:pt idx="1486">
                  <c:v>3025</c:v>
                </c:pt>
                <c:pt idx="1487">
                  <c:v>3004</c:v>
                </c:pt>
                <c:pt idx="1488">
                  <c:v>2999</c:v>
                </c:pt>
                <c:pt idx="1489">
                  <c:v>3018</c:v>
                </c:pt>
                <c:pt idx="1490">
                  <c:v>2998</c:v>
                </c:pt>
                <c:pt idx="1491">
                  <c:v>3000</c:v>
                </c:pt>
                <c:pt idx="1492">
                  <c:v>3003</c:v>
                </c:pt>
                <c:pt idx="1493">
                  <c:v>2990</c:v>
                </c:pt>
                <c:pt idx="1494">
                  <c:v>3000</c:v>
                </c:pt>
                <c:pt idx="1495">
                  <c:v>3014</c:v>
                </c:pt>
                <c:pt idx="1496">
                  <c:v>3012</c:v>
                </c:pt>
                <c:pt idx="1497">
                  <c:v>3007</c:v>
                </c:pt>
                <c:pt idx="1498">
                  <c:v>3001</c:v>
                </c:pt>
                <c:pt idx="1499">
                  <c:v>3003</c:v>
                </c:pt>
                <c:pt idx="1500">
                  <c:v>3004</c:v>
                </c:pt>
                <c:pt idx="1501">
                  <c:v>3006</c:v>
                </c:pt>
                <c:pt idx="1502">
                  <c:v>2996</c:v>
                </c:pt>
                <c:pt idx="1503">
                  <c:v>3002</c:v>
                </c:pt>
                <c:pt idx="1504">
                  <c:v>2993</c:v>
                </c:pt>
                <c:pt idx="1505">
                  <c:v>2990</c:v>
                </c:pt>
                <c:pt idx="1506">
                  <c:v>3007</c:v>
                </c:pt>
                <c:pt idx="1507">
                  <c:v>3037</c:v>
                </c:pt>
                <c:pt idx="1508">
                  <c:v>2996</c:v>
                </c:pt>
                <c:pt idx="1509">
                  <c:v>3002</c:v>
                </c:pt>
                <c:pt idx="1510">
                  <c:v>2993</c:v>
                </c:pt>
                <c:pt idx="1511">
                  <c:v>2996</c:v>
                </c:pt>
                <c:pt idx="1512">
                  <c:v>2989</c:v>
                </c:pt>
                <c:pt idx="1513">
                  <c:v>2994</c:v>
                </c:pt>
                <c:pt idx="1514">
                  <c:v>2989</c:v>
                </c:pt>
                <c:pt idx="1515">
                  <c:v>2981</c:v>
                </c:pt>
                <c:pt idx="1516">
                  <c:v>3013</c:v>
                </c:pt>
                <c:pt idx="1517">
                  <c:v>3001</c:v>
                </c:pt>
                <c:pt idx="1518">
                  <c:v>3009</c:v>
                </c:pt>
                <c:pt idx="1519">
                  <c:v>2982</c:v>
                </c:pt>
                <c:pt idx="1520">
                  <c:v>3010</c:v>
                </c:pt>
                <c:pt idx="1521">
                  <c:v>3003</c:v>
                </c:pt>
                <c:pt idx="1522">
                  <c:v>3000</c:v>
                </c:pt>
                <c:pt idx="1523">
                  <c:v>3007</c:v>
                </c:pt>
                <c:pt idx="1524">
                  <c:v>3001</c:v>
                </c:pt>
                <c:pt idx="1525">
                  <c:v>3008</c:v>
                </c:pt>
                <c:pt idx="1526">
                  <c:v>3006</c:v>
                </c:pt>
                <c:pt idx="1527">
                  <c:v>2991</c:v>
                </c:pt>
                <c:pt idx="1528">
                  <c:v>3017</c:v>
                </c:pt>
                <c:pt idx="1529">
                  <c:v>3010</c:v>
                </c:pt>
                <c:pt idx="1530">
                  <c:v>2988</c:v>
                </c:pt>
                <c:pt idx="1531">
                  <c:v>3010</c:v>
                </c:pt>
                <c:pt idx="1532">
                  <c:v>2996</c:v>
                </c:pt>
                <c:pt idx="1533">
                  <c:v>3025</c:v>
                </c:pt>
                <c:pt idx="1534">
                  <c:v>3014</c:v>
                </c:pt>
                <c:pt idx="1535">
                  <c:v>2991</c:v>
                </c:pt>
                <c:pt idx="1536">
                  <c:v>3005</c:v>
                </c:pt>
                <c:pt idx="1537">
                  <c:v>2995</c:v>
                </c:pt>
                <c:pt idx="1538">
                  <c:v>3016</c:v>
                </c:pt>
                <c:pt idx="1539">
                  <c:v>2974</c:v>
                </c:pt>
                <c:pt idx="1540">
                  <c:v>2997</c:v>
                </c:pt>
                <c:pt idx="1541">
                  <c:v>3008</c:v>
                </c:pt>
                <c:pt idx="1542">
                  <c:v>2980</c:v>
                </c:pt>
                <c:pt idx="1543">
                  <c:v>3000</c:v>
                </c:pt>
                <c:pt idx="1544">
                  <c:v>2983</c:v>
                </c:pt>
                <c:pt idx="1545">
                  <c:v>3023</c:v>
                </c:pt>
                <c:pt idx="1546">
                  <c:v>3036</c:v>
                </c:pt>
                <c:pt idx="1547">
                  <c:v>3011</c:v>
                </c:pt>
                <c:pt idx="1548">
                  <c:v>3007</c:v>
                </c:pt>
                <c:pt idx="1549">
                  <c:v>2996</c:v>
                </c:pt>
                <c:pt idx="1550">
                  <c:v>3017</c:v>
                </c:pt>
                <c:pt idx="1551">
                  <c:v>2991</c:v>
                </c:pt>
                <c:pt idx="1552">
                  <c:v>2998</c:v>
                </c:pt>
                <c:pt idx="1553">
                  <c:v>3005</c:v>
                </c:pt>
                <c:pt idx="1554">
                  <c:v>2996</c:v>
                </c:pt>
                <c:pt idx="1555">
                  <c:v>3001</c:v>
                </c:pt>
                <c:pt idx="1556">
                  <c:v>2999</c:v>
                </c:pt>
                <c:pt idx="1557">
                  <c:v>3015</c:v>
                </c:pt>
                <c:pt idx="1558">
                  <c:v>3004</c:v>
                </c:pt>
                <c:pt idx="1559">
                  <c:v>2994</c:v>
                </c:pt>
                <c:pt idx="1560">
                  <c:v>3011</c:v>
                </c:pt>
                <c:pt idx="1561">
                  <c:v>2995</c:v>
                </c:pt>
                <c:pt idx="1562">
                  <c:v>3004</c:v>
                </c:pt>
                <c:pt idx="1563">
                  <c:v>3002</c:v>
                </c:pt>
                <c:pt idx="1564">
                  <c:v>3006</c:v>
                </c:pt>
                <c:pt idx="1565">
                  <c:v>2990</c:v>
                </c:pt>
                <c:pt idx="1566">
                  <c:v>2996</c:v>
                </c:pt>
                <c:pt idx="1567">
                  <c:v>2992</c:v>
                </c:pt>
                <c:pt idx="1568">
                  <c:v>3002</c:v>
                </c:pt>
                <c:pt idx="1569">
                  <c:v>3018</c:v>
                </c:pt>
                <c:pt idx="1570">
                  <c:v>3012</c:v>
                </c:pt>
                <c:pt idx="1571">
                  <c:v>3025</c:v>
                </c:pt>
                <c:pt idx="1572">
                  <c:v>3019</c:v>
                </c:pt>
                <c:pt idx="1573">
                  <c:v>2999</c:v>
                </c:pt>
                <c:pt idx="1574">
                  <c:v>3028</c:v>
                </c:pt>
                <c:pt idx="1575">
                  <c:v>2981</c:v>
                </c:pt>
                <c:pt idx="1576">
                  <c:v>3028</c:v>
                </c:pt>
                <c:pt idx="1577">
                  <c:v>2981</c:v>
                </c:pt>
                <c:pt idx="1578">
                  <c:v>2994</c:v>
                </c:pt>
                <c:pt idx="1579">
                  <c:v>3023</c:v>
                </c:pt>
                <c:pt idx="1580">
                  <c:v>2990</c:v>
                </c:pt>
                <c:pt idx="1581">
                  <c:v>2995</c:v>
                </c:pt>
                <c:pt idx="1582">
                  <c:v>3003</c:v>
                </c:pt>
                <c:pt idx="1583">
                  <c:v>2999</c:v>
                </c:pt>
                <c:pt idx="1584">
                  <c:v>3015</c:v>
                </c:pt>
                <c:pt idx="1585">
                  <c:v>3000</c:v>
                </c:pt>
                <c:pt idx="1586">
                  <c:v>2984</c:v>
                </c:pt>
                <c:pt idx="1587">
                  <c:v>3034</c:v>
                </c:pt>
                <c:pt idx="1588">
                  <c:v>2991</c:v>
                </c:pt>
                <c:pt idx="1589">
                  <c:v>2994</c:v>
                </c:pt>
                <c:pt idx="1590">
                  <c:v>3023</c:v>
                </c:pt>
                <c:pt idx="1591">
                  <c:v>2999</c:v>
                </c:pt>
                <c:pt idx="1592">
                  <c:v>2997</c:v>
                </c:pt>
                <c:pt idx="1593">
                  <c:v>2997</c:v>
                </c:pt>
                <c:pt idx="1594">
                  <c:v>3017</c:v>
                </c:pt>
                <c:pt idx="1595">
                  <c:v>2978</c:v>
                </c:pt>
                <c:pt idx="1596">
                  <c:v>3022</c:v>
                </c:pt>
                <c:pt idx="1597">
                  <c:v>3035</c:v>
                </c:pt>
                <c:pt idx="1598">
                  <c:v>3018</c:v>
                </c:pt>
                <c:pt idx="1599">
                  <c:v>2969</c:v>
                </c:pt>
                <c:pt idx="1600">
                  <c:v>2981</c:v>
                </c:pt>
                <c:pt idx="1601">
                  <c:v>3014</c:v>
                </c:pt>
                <c:pt idx="1602">
                  <c:v>2997</c:v>
                </c:pt>
                <c:pt idx="1603">
                  <c:v>2999</c:v>
                </c:pt>
                <c:pt idx="1604">
                  <c:v>2995</c:v>
                </c:pt>
                <c:pt idx="1605">
                  <c:v>2987</c:v>
                </c:pt>
                <c:pt idx="1606">
                  <c:v>3012</c:v>
                </c:pt>
                <c:pt idx="1607">
                  <c:v>2989</c:v>
                </c:pt>
                <c:pt idx="1608">
                  <c:v>3017</c:v>
                </c:pt>
                <c:pt idx="1609">
                  <c:v>2986</c:v>
                </c:pt>
                <c:pt idx="1610">
                  <c:v>3001</c:v>
                </c:pt>
                <c:pt idx="1611">
                  <c:v>3020</c:v>
                </c:pt>
                <c:pt idx="1612">
                  <c:v>3016</c:v>
                </c:pt>
                <c:pt idx="1613">
                  <c:v>3002</c:v>
                </c:pt>
                <c:pt idx="1614">
                  <c:v>3020</c:v>
                </c:pt>
                <c:pt idx="1615">
                  <c:v>2992</c:v>
                </c:pt>
                <c:pt idx="1616">
                  <c:v>2996</c:v>
                </c:pt>
                <c:pt idx="1617">
                  <c:v>2978</c:v>
                </c:pt>
                <c:pt idx="1618">
                  <c:v>3001</c:v>
                </c:pt>
                <c:pt idx="1619">
                  <c:v>3017</c:v>
                </c:pt>
                <c:pt idx="1620">
                  <c:v>2980</c:v>
                </c:pt>
                <c:pt idx="1621">
                  <c:v>3007</c:v>
                </c:pt>
                <c:pt idx="1622">
                  <c:v>3008</c:v>
                </c:pt>
                <c:pt idx="1623">
                  <c:v>2978</c:v>
                </c:pt>
                <c:pt idx="1624">
                  <c:v>3002</c:v>
                </c:pt>
                <c:pt idx="1625">
                  <c:v>2997</c:v>
                </c:pt>
                <c:pt idx="1626">
                  <c:v>3016</c:v>
                </c:pt>
                <c:pt idx="1627">
                  <c:v>3009</c:v>
                </c:pt>
                <c:pt idx="1628">
                  <c:v>3000</c:v>
                </c:pt>
                <c:pt idx="1629">
                  <c:v>3011</c:v>
                </c:pt>
                <c:pt idx="1630">
                  <c:v>3000</c:v>
                </c:pt>
                <c:pt idx="1631">
                  <c:v>3015</c:v>
                </c:pt>
                <c:pt idx="1632">
                  <c:v>2994</c:v>
                </c:pt>
                <c:pt idx="1633">
                  <c:v>2981</c:v>
                </c:pt>
                <c:pt idx="1634">
                  <c:v>3002</c:v>
                </c:pt>
                <c:pt idx="1635">
                  <c:v>2991</c:v>
                </c:pt>
                <c:pt idx="1636">
                  <c:v>3003</c:v>
                </c:pt>
                <c:pt idx="1637">
                  <c:v>3020</c:v>
                </c:pt>
                <c:pt idx="1638">
                  <c:v>3003</c:v>
                </c:pt>
                <c:pt idx="1639">
                  <c:v>2994</c:v>
                </c:pt>
                <c:pt idx="1640">
                  <c:v>2994</c:v>
                </c:pt>
                <c:pt idx="1641">
                  <c:v>3016</c:v>
                </c:pt>
                <c:pt idx="1642">
                  <c:v>3012</c:v>
                </c:pt>
                <c:pt idx="1643">
                  <c:v>2991</c:v>
                </c:pt>
                <c:pt idx="1644">
                  <c:v>2999</c:v>
                </c:pt>
                <c:pt idx="1645">
                  <c:v>2996</c:v>
                </c:pt>
                <c:pt idx="1646">
                  <c:v>2987</c:v>
                </c:pt>
                <c:pt idx="1647">
                  <c:v>3004</c:v>
                </c:pt>
                <c:pt idx="1648">
                  <c:v>2986</c:v>
                </c:pt>
                <c:pt idx="1649">
                  <c:v>3000</c:v>
                </c:pt>
                <c:pt idx="1650">
                  <c:v>3011</c:v>
                </c:pt>
                <c:pt idx="1651">
                  <c:v>3003</c:v>
                </c:pt>
                <c:pt idx="1652">
                  <c:v>2988</c:v>
                </c:pt>
                <c:pt idx="1653">
                  <c:v>2995</c:v>
                </c:pt>
                <c:pt idx="1654">
                  <c:v>2996</c:v>
                </c:pt>
                <c:pt idx="1655">
                  <c:v>2996</c:v>
                </c:pt>
                <c:pt idx="1656">
                  <c:v>2993</c:v>
                </c:pt>
                <c:pt idx="1657">
                  <c:v>2996</c:v>
                </c:pt>
                <c:pt idx="1658">
                  <c:v>2977</c:v>
                </c:pt>
                <c:pt idx="1659">
                  <c:v>3011</c:v>
                </c:pt>
                <c:pt idx="1660">
                  <c:v>2996</c:v>
                </c:pt>
                <c:pt idx="1661">
                  <c:v>3007</c:v>
                </c:pt>
                <c:pt idx="1662">
                  <c:v>2978</c:v>
                </c:pt>
                <c:pt idx="1663">
                  <c:v>3001</c:v>
                </c:pt>
                <c:pt idx="1664">
                  <c:v>2998</c:v>
                </c:pt>
                <c:pt idx="1665">
                  <c:v>2985</c:v>
                </c:pt>
                <c:pt idx="1666">
                  <c:v>2986</c:v>
                </c:pt>
                <c:pt idx="1667">
                  <c:v>2989</c:v>
                </c:pt>
                <c:pt idx="1668">
                  <c:v>3014</c:v>
                </c:pt>
                <c:pt idx="1669">
                  <c:v>3011</c:v>
                </c:pt>
                <c:pt idx="1670">
                  <c:v>2986</c:v>
                </c:pt>
                <c:pt idx="1671">
                  <c:v>3001</c:v>
                </c:pt>
                <c:pt idx="1672">
                  <c:v>3010</c:v>
                </c:pt>
                <c:pt idx="1673">
                  <c:v>2981</c:v>
                </c:pt>
                <c:pt idx="1674">
                  <c:v>2986</c:v>
                </c:pt>
                <c:pt idx="1675">
                  <c:v>2998</c:v>
                </c:pt>
                <c:pt idx="1676">
                  <c:v>2998</c:v>
                </c:pt>
                <c:pt idx="1677">
                  <c:v>2986</c:v>
                </c:pt>
                <c:pt idx="1678">
                  <c:v>3003</c:v>
                </c:pt>
                <c:pt idx="1679">
                  <c:v>2976</c:v>
                </c:pt>
                <c:pt idx="1680">
                  <c:v>2980</c:v>
                </c:pt>
                <c:pt idx="1681">
                  <c:v>2959</c:v>
                </c:pt>
                <c:pt idx="1682">
                  <c:v>2997</c:v>
                </c:pt>
                <c:pt idx="1683">
                  <c:v>2988</c:v>
                </c:pt>
                <c:pt idx="1684">
                  <c:v>3002</c:v>
                </c:pt>
                <c:pt idx="1685">
                  <c:v>3016</c:v>
                </c:pt>
                <c:pt idx="1686">
                  <c:v>3001</c:v>
                </c:pt>
                <c:pt idx="1687">
                  <c:v>2995</c:v>
                </c:pt>
                <c:pt idx="1688">
                  <c:v>3001</c:v>
                </c:pt>
                <c:pt idx="1689">
                  <c:v>3001</c:v>
                </c:pt>
                <c:pt idx="1690">
                  <c:v>3001</c:v>
                </c:pt>
                <c:pt idx="1691">
                  <c:v>3012</c:v>
                </c:pt>
                <c:pt idx="1692">
                  <c:v>2984</c:v>
                </c:pt>
                <c:pt idx="1693">
                  <c:v>2993</c:v>
                </c:pt>
                <c:pt idx="1694">
                  <c:v>3006</c:v>
                </c:pt>
                <c:pt idx="1695">
                  <c:v>2994</c:v>
                </c:pt>
                <c:pt idx="1696">
                  <c:v>2976</c:v>
                </c:pt>
                <c:pt idx="1697">
                  <c:v>2997</c:v>
                </c:pt>
                <c:pt idx="1698">
                  <c:v>3003</c:v>
                </c:pt>
                <c:pt idx="1699">
                  <c:v>2990</c:v>
                </c:pt>
                <c:pt idx="1700">
                  <c:v>2984</c:v>
                </c:pt>
                <c:pt idx="1701">
                  <c:v>2998</c:v>
                </c:pt>
                <c:pt idx="1702">
                  <c:v>2989</c:v>
                </c:pt>
                <c:pt idx="1703">
                  <c:v>2976</c:v>
                </c:pt>
                <c:pt idx="1704">
                  <c:v>2998</c:v>
                </c:pt>
                <c:pt idx="1705">
                  <c:v>2982</c:v>
                </c:pt>
                <c:pt idx="1706">
                  <c:v>3002</c:v>
                </c:pt>
                <c:pt idx="1707">
                  <c:v>3009</c:v>
                </c:pt>
                <c:pt idx="1708">
                  <c:v>3003</c:v>
                </c:pt>
                <c:pt idx="1709">
                  <c:v>3001</c:v>
                </c:pt>
                <c:pt idx="1710">
                  <c:v>2989</c:v>
                </c:pt>
                <c:pt idx="1711">
                  <c:v>2984</c:v>
                </c:pt>
                <c:pt idx="1712">
                  <c:v>3007</c:v>
                </c:pt>
                <c:pt idx="1713">
                  <c:v>3008</c:v>
                </c:pt>
                <c:pt idx="1714">
                  <c:v>3006</c:v>
                </c:pt>
                <c:pt idx="1715">
                  <c:v>2976</c:v>
                </c:pt>
                <c:pt idx="1716">
                  <c:v>2999</c:v>
                </c:pt>
                <c:pt idx="1717">
                  <c:v>3013</c:v>
                </c:pt>
                <c:pt idx="1718">
                  <c:v>2992</c:v>
                </c:pt>
                <c:pt idx="1719">
                  <c:v>3005</c:v>
                </c:pt>
                <c:pt idx="1720">
                  <c:v>2981</c:v>
                </c:pt>
                <c:pt idx="1721">
                  <c:v>2984</c:v>
                </c:pt>
                <c:pt idx="1722">
                  <c:v>3005</c:v>
                </c:pt>
                <c:pt idx="1723">
                  <c:v>2974</c:v>
                </c:pt>
                <c:pt idx="1724">
                  <c:v>2992</c:v>
                </c:pt>
                <c:pt idx="1725">
                  <c:v>3017</c:v>
                </c:pt>
                <c:pt idx="1726">
                  <c:v>3007</c:v>
                </c:pt>
                <c:pt idx="1727">
                  <c:v>2987</c:v>
                </c:pt>
                <c:pt idx="1728">
                  <c:v>3005</c:v>
                </c:pt>
                <c:pt idx="1729">
                  <c:v>2995</c:v>
                </c:pt>
                <c:pt idx="1730">
                  <c:v>2996</c:v>
                </c:pt>
                <c:pt idx="1731">
                  <c:v>2984</c:v>
                </c:pt>
                <c:pt idx="1732">
                  <c:v>3003</c:v>
                </c:pt>
                <c:pt idx="1733">
                  <c:v>2998</c:v>
                </c:pt>
                <c:pt idx="1734">
                  <c:v>2998</c:v>
                </c:pt>
                <c:pt idx="1735">
                  <c:v>3009</c:v>
                </c:pt>
                <c:pt idx="1736">
                  <c:v>2971</c:v>
                </c:pt>
                <c:pt idx="1737">
                  <c:v>2991</c:v>
                </c:pt>
                <c:pt idx="1738">
                  <c:v>3002</c:v>
                </c:pt>
                <c:pt idx="1739">
                  <c:v>2961</c:v>
                </c:pt>
                <c:pt idx="1740">
                  <c:v>2988</c:v>
                </c:pt>
                <c:pt idx="1741">
                  <c:v>2982</c:v>
                </c:pt>
                <c:pt idx="1742">
                  <c:v>2989</c:v>
                </c:pt>
                <c:pt idx="1743">
                  <c:v>2978</c:v>
                </c:pt>
                <c:pt idx="1744">
                  <c:v>2997</c:v>
                </c:pt>
                <c:pt idx="1745">
                  <c:v>2992</c:v>
                </c:pt>
                <c:pt idx="1746">
                  <c:v>2966</c:v>
                </c:pt>
                <c:pt idx="1747">
                  <c:v>2984</c:v>
                </c:pt>
                <c:pt idx="1748">
                  <c:v>2993</c:v>
                </c:pt>
                <c:pt idx="1749">
                  <c:v>2996</c:v>
                </c:pt>
                <c:pt idx="1750">
                  <c:v>2989</c:v>
                </c:pt>
                <c:pt idx="1751">
                  <c:v>2994</c:v>
                </c:pt>
                <c:pt idx="1752">
                  <c:v>2988</c:v>
                </c:pt>
                <c:pt idx="1753">
                  <c:v>2975</c:v>
                </c:pt>
                <c:pt idx="1754">
                  <c:v>2986</c:v>
                </c:pt>
                <c:pt idx="1755">
                  <c:v>2988</c:v>
                </c:pt>
                <c:pt idx="1756">
                  <c:v>2994</c:v>
                </c:pt>
                <c:pt idx="1757">
                  <c:v>2996</c:v>
                </c:pt>
                <c:pt idx="1758">
                  <c:v>2995</c:v>
                </c:pt>
                <c:pt idx="1759">
                  <c:v>2996</c:v>
                </c:pt>
                <c:pt idx="1760">
                  <c:v>2991</c:v>
                </c:pt>
                <c:pt idx="1761">
                  <c:v>3012</c:v>
                </c:pt>
                <c:pt idx="1762">
                  <c:v>2993</c:v>
                </c:pt>
                <c:pt idx="1763">
                  <c:v>3001</c:v>
                </c:pt>
                <c:pt idx="1764">
                  <c:v>2995</c:v>
                </c:pt>
                <c:pt idx="1765">
                  <c:v>3009</c:v>
                </c:pt>
                <c:pt idx="1766">
                  <c:v>2986</c:v>
                </c:pt>
                <c:pt idx="1767">
                  <c:v>2984</c:v>
                </c:pt>
                <c:pt idx="1768">
                  <c:v>2993</c:v>
                </c:pt>
                <c:pt idx="1769">
                  <c:v>3024</c:v>
                </c:pt>
                <c:pt idx="1770">
                  <c:v>2994</c:v>
                </c:pt>
                <c:pt idx="1771">
                  <c:v>3005</c:v>
                </c:pt>
                <c:pt idx="1772">
                  <c:v>2974</c:v>
                </c:pt>
                <c:pt idx="1773">
                  <c:v>2988</c:v>
                </c:pt>
                <c:pt idx="1774">
                  <c:v>2993</c:v>
                </c:pt>
                <c:pt idx="1775">
                  <c:v>2981</c:v>
                </c:pt>
                <c:pt idx="1776">
                  <c:v>4842</c:v>
                </c:pt>
                <c:pt idx="1777">
                  <c:v>3401</c:v>
                </c:pt>
                <c:pt idx="1778">
                  <c:v>4359</c:v>
                </c:pt>
                <c:pt idx="1779">
                  <c:v>4574</c:v>
                </c:pt>
                <c:pt idx="1780">
                  <c:v>4564</c:v>
                </c:pt>
                <c:pt idx="1781">
                  <c:v>4607</c:v>
                </c:pt>
                <c:pt idx="1782">
                  <c:v>4518</c:v>
                </c:pt>
                <c:pt idx="1783">
                  <c:v>4551</c:v>
                </c:pt>
                <c:pt idx="1784">
                  <c:v>4535</c:v>
                </c:pt>
                <c:pt idx="1785">
                  <c:v>4444</c:v>
                </c:pt>
                <c:pt idx="1786">
                  <c:v>4434</c:v>
                </c:pt>
                <c:pt idx="1787">
                  <c:v>4471</c:v>
                </c:pt>
                <c:pt idx="1788">
                  <c:v>4410</c:v>
                </c:pt>
                <c:pt idx="1789">
                  <c:v>4469</c:v>
                </c:pt>
                <c:pt idx="1790">
                  <c:v>4446</c:v>
                </c:pt>
                <c:pt idx="1791">
                  <c:v>4448</c:v>
                </c:pt>
                <c:pt idx="1792">
                  <c:v>4531</c:v>
                </c:pt>
                <c:pt idx="1793">
                  <c:v>4330</c:v>
                </c:pt>
                <c:pt idx="1794">
                  <c:v>4394</c:v>
                </c:pt>
                <c:pt idx="1795">
                  <c:v>4331</c:v>
                </c:pt>
                <c:pt idx="1796">
                  <c:v>4328</c:v>
                </c:pt>
                <c:pt idx="1797">
                  <c:v>4270</c:v>
                </c:pt>
                <c:pt idx="1798">
                  <c:v>4274</c:v>
                </c:pt>
                <c:pt idx="1799">
                  <c:v>4269</c:v>
                </c:pt>
                <c:pt idx="1800">
                  <c:v>4244</c:v>
                </c:pt>
                <c:pt idx="1801">
                  <c:v>4234</c:v>
                </c:pt>
                <c:pt idx="1802">
                  <c:v>4221</c:v>
                </c:pt>
                <c:pt idx="1803">
                  <c:v>4207</c:v>
                </c:pt>
                <c:pt idx="1804">
                  <c:v>4227</c:v>
                </c:pt>
                <c:pt idx="1805">
                  <c:v>4237</c:v>
                </c:pt>
                <c:pt idx="1806">
                  <c:v>3741</c:v>
                </c:pt>
                <c:pt idx="1807">
                  <c:v>3711</c:v>
                </c:pt>
                <c:pt idx="1808">
                  <c:v>3714</c:v>
                </c:pt>
                <c:pt idx="1809">
                  <c:v>3731</c:v>
                </c:pt>
                <c:pt idx="1810">
                  <c:v>3734</c:v>
                </c:pt>
                <c:pt idx="1811">
                  <c:v>3771.5</c:v>
                </c:pt>
                <c:pt idx="1812">
                  <c:v>3846.5</c:v>
                </c:pt>
                <c:pt idx="1813">
                  <c:v>3910.5</c:v>
                </c:pt>
                <c:pt idx="1814">
                  <c:v>3989</c:v>
                </c:pt>
                <c:pt idx="1815">
                  <c:v>4041.5</c:v>
                </c:pt>
                <c:pt idx="1816">
                  <c:v>4095.5</c:v>
                </c:pt>
                <c:pt idx="1817">
                  <c:v>4013.5</c:v>
                </c:pt>
                <c:pt idx="1818">
                  <c:v>3918</c:v>
                </c:pt>
                <c:pt idx="1819">
                  <c:v>3794.5</c:v>
                </c:pt>
                <c:pt idx="1820">
                  <c:v>3721.5</c:v>
                </c:pt>
                <c:pt idx="1821">
                  <c:v>3714.5</c:v>
                </c:pt>
                <c:pt idx="1822">
                  <c:v>3704</c:v>
                </c:pt>
                <c:pt idx="1823">
                  <c:v>3692.5</c:v>
                </c:pt>
                <c:pt idx="1824">
                  <c:v>3655.5</c:v>
                </c:pt>
                <c:pt idx="1825">
                  <c:v>3712.5</c:v>
                </c:pt>
                <c:pt idx="1826">
                  <c:v>3693.5</c:v>
                </c:pt>
                <c:pt idx="1827">
                  <c:v>3705</c:v>
                </c:pt>
                <c:pt idx="1828">
                  <c:v>3693.5</c:v>
                </c:pt>
                <c:pt idx="1829">
                  <c:v>3728.5</c:v>
                </c:pt>
                <c:pt idx="1830">
                  <c:v>3705.5</c:v>
                </c:pt>
                <c:pt idx="1831">
                  <c:v>3730.5</c:v>
                </c:pt>
                <c:pt idx="1832">
                  <c:v>3768.5</c:v>
                </c:pt>
                <c:pt idx="1833">
                  <c:v>3780.5</c:v>
                </c:pt>
                <c:pt idx="1834">
                  <c:v>3823.5</c:v>
                </c:pt>
                <c:pt idx="1835">
                  <c:v>3818</c:v>
                </c:pt>
                <c:pt idx="1836">
                  <c:v>3827.5</c:v>
                </c:pt>
                <c:pt idx="1837">
                  <c:v>3820</c:v>
                </c:pt>
                <c:pt idx="1838">
                  <c:v>3835.5</c:v>
                </c:pt>
                <c:pt idx="1839">
                  <c:v>3870.5</c:v>
                </c:pt>
                <c:pt idx="1840">
                  <c:v>3826.5</c:v>
                </c:pt>
                <c:pt idx="1841">
                  <c:v>3835</c:v>
                </c:pt>
                <c:pt idx="1842">
                  <c:v>3827</c:v>
                </c:pt>
                <c:pt idx="1843">
                  <c:v>3826.5</c:v>
                </c:pt>
                <c:pt idx="1844">
                  <c:v>3793.5</c:v>
                </c:pt>
                <c:pt idx="1845">
                  <c:v>3819</c:v>
                </c:pt>
                <c:pt idx="1846">
                  <c:v>3760</c:v>
                </c:pt>
                <c:pt idx="1847">
                  <c:v>3771.5</c:v>
                </c:pt>
                <c:pt idx="1848">
                  <c:v>3758.5</c:v>
                </c:pt>
                <c:pt idx="1849">
                  <c:v>3727.5</c:v>
                </c:pt>
                <c:pt idx="1850">
                  <c:v>3706.5</c:v>
                </c:pt>
                <c:pt idx="1851">
                  <c:v>3714</c:v>
                </c:pt>
                <c:pt idx="1852">
                  <c:v>3688</c:v>
                </c:pt>
                <c:pt idx="1853">
                  <c:v>3682</c:v>
                </c:pt>
                <c:pt idx="1854">
                  <c:v>3395.5</c:v>
                </c:pt>
                <c:pt idx="1855">
                  <c:v>3034</c:v>
                </c:pt>
                <c:pt idx="1856">
                  <c:v>3382</c:v>
                </c:pt>
                <c:pt idx="1857">
                  <c:v>3614</c:v>
                </c:pt>
                <c:pt idx="1858">
                  <c:v>3620.5</c:v>
                </c:pt>
                <c:pt idx="1859">
                  <c:v>3597.5</c:v>
                </c:pt>
                <c:pt idx="1860">
                  <c:v>3537.5</c:v>
                </c:pt>
                <c:pt idx="1861">
                  <c:v>3571</c:v>
                </c:pt>
                <c:pt idx="1862">
                  <c:v>3577.5</c:v>
                </c:pt>
                <c:pt idx="1863">
                  <c:v>3571.5</c:v>
                </c:pt>
                <c:pt idx="1864">
                  <c:v>3598</c:v>
                </c:pt>
                <c:pt idx="1865">
                  <c:v>3584.5</c:v>
                </c:pt>
                <c:pt idx="1866">
                  <c:v>3594</c:v>
                </c:pt>
                <c:pt idx="1867">
                  <c:v>3285.5</c:v>
                </c:pt>
                <c:pt idx="1868">
                  <c:v>3129.5</c:v>
                </c:pt>
                <c:pt idx="1869">
                  <c:v>3548.5</c:v>
                </c:pt>
                <c:pt idx="1870">
                  <c:v>3641</c:v>
                </c:pt>
                <c:pt idx="1871">
                  <c:v>3666.5</c:v>
                </c:pt>
                <c:pt idx="1872">
                  <c:v>3673.5</c:v>
                </c:pt>
                <c:pt idx="1873">
                  <c:v>3669</c:v>
                </c:pt>
                <c:pt idx="1874">
                  <c:v>3648</c:v>
                </c:pt>
                <c:pt idx="1875">
                  <c:v>3639.5</c:v>
                </c:pt>
                <c:pt idx="1876">
                  <c:v>3671</c:v>
                </c:pt>
                <c:pt idx="1877">
                  <c:v>3671.5</c:v>
                </c:pt>
                <c:pt idx="1878">
                  <c:v>3674.5</c:v>
                </c:pt>
                <c:pt idx="1879">
                  <c:v>3691.5</c:v>
                </c:pt>
                <c:pt idx="1880">
                  <c:v>3692</c:v>
                </c:pt>
                <c:pt idx="1881">
                  <c:v>3678.5</c:v>
                </c:pt>
                <c:pt idx="1882">
                  <c:v>3673</c:v>
                </c:pt>
                <c:pt idx="1883">
                  <c:v>3683</c:v>
                </c:pt>
                <c:pt idx="1884">
                  <c:v>3644.5</c:v>
                </c:pt>
                <c:pt idx="1885">
                  <c:v>3663</c:v>
                </c:pt>
                <c:pt idx="1886">
                  <c:v>3650</c:v>
                </c:pt>
                <c:pt idx="1887">
                  <c:v>3673</c:v>
                </c:pt>
                <c:pt idx="1888">
                  <c:v>3640</c:v>
                </c:pt>
                <c:pt idx="1889">
                  <c:v>3613</c:v>
                </c:pt>
                <c:pt idx="1890">
                  <c:v>3604.5</c:v>
                </c:pt>
                <c:pt idx="1891">
                  <c:v>3580.5</c:v>
                </c:pt>
                <c:pt idx="1892">
                  <c:v>3615.5</c:v>
                </c:pt>
                <c:pt idx="1893">
                  <c:v>3568</c:v>
                </c:pt>
                <c:pt idx="1894">
                  <c:v>3593</c:v>
                </c:pt>
                <c:pt idx="1895">
                  <c:v>3599.5</c:v>
                </c:pt>
                <c:pt idx="1896">
                  <c:v>3596</c:v>
                </c:pt>
                <c:pt idx="1897">
                  <c:v>3592.5</c:v>
                </c:pt>
                <c:pt idx="1898">
                  <c:v>3598.5</c:v>
                </c:pt>
                <c:pt idx="1899">
                  <c:v>3563.5</c:v>
                </c:pt>
                <c:pt idx="1900">
                  <c:v>3568</c:v>
                </c:pt>
                <c:pt idx="1901">
                  <c:v>3605</c:v>
                </c:pt>
                <c:pt idx="1902">
                  <c:v>3643.5</c:v>
                </c:pt>
                <c:pt idx="1903">
                  <c:v>3683</c:v>
                </c:pt>
                <c:pt idx="1904">
                  <c:v>3727.5</c:v>
                </c:pt>
                <c:pt idx="1905">
                  <c:v>3803.5</c:v>
                </c:pt>
                <c:pt idx="1906">
                  <c:v>3878</c:v>
                </c:pt>
                <c:pt idx="1907">
                  <c:v>3933</c:v>
                </c:pt>
                <c:pt idx="1908">
                  <c:v>3878</c:v>
                </c:pt>
                <c:pt idx="1909">
                  <c:v>3766</c:v>
                </c:pt>
                <c:pt idx="1910">
                  <c:v>3688</c:v>
                </c:pt>
                <c:pt idx="1911">
                  <c:v>3637.5</c:v>
                </c:pt>
                <c:pt idx="1912">
                  <c:v>3624</c:v>
                </c:pt>
                <c:pt idx="1913">
                  <c:v>3605.5</c:v>
                </c:pt>
                <c:pt idx="1914">
                  <c:v>3552.5</c:v>
                </c:pt>
                <c:pt idx="1915">
                  <c:v>3599.5</c:v>
                </c:pt>
                <c:pt idx="1916">
                  <c:v>3588.5</c:v>
                </c:pt>
                <c:pt idx="1917">
                  <c:v>3662</c:v>
                </c:pt>
                <c:pt idx="1918">
                  <c:v>3590.5</c:v>
                </c:pt>
                <c:pt idx="1919">
                  <c:v>3635.5</c:v>
                </c:pt>
                <c:pt idx="1920">
                  <c:v>3629.5</c:v>
                </c:pt>
                <c:pt idx="1921">
                  <c:v>3643</c:v>
                </c:pt>
                <c:pt idx="1922">
                  <c:v>3634.5</c:v>
                </c:pt>
                <c:pt idx="1923">
                  <c:v>3672</c:v>
                </c:pt>
                <c:pt idx="1924">
                  <c:v>3690.5</c:v>
                </c:pt>
                <c:pt idx="1925">
                  <c:v>3698</c:v>
                </c:pt>
                <c:pt idx="1926">
                  <c:v>3681.5</c:v>
                </c:pt>
                <c:pt idx="1927">
                  <c:v>3723</c:v>
                </c:pt>
                <c:pt idx="1928">
                  <c:v>3724</c:v>
                </c:pt>
                <c:pt idx="1929">
                  <c:v>3692</c:v>
                </c:pt>
                <c:pt idx="1930">
                  <c:v>3735</c:v>
                </c:pt>
                <c:pt idx="1931">
                  <c:v>3741.5</c:v>
                </c:pt>
                <c:pt idx="1932">
                  <c:v>3689</c:v>
                </c:pt>
                <c:pt idx="1933">
                  <c:v>3708</c:v>
                </c:pt>
                <c:pt idx="1934">
                  <c:v>3695</c:v>
                </c:pt>
                <c:pt idx="1935">
                  <c:v>3658</c:v>
                </c:pt>
                <c:pt idx="1936">
                  <c:v>3690.5</c:v>
                </c:pt>
                <c:pt idx="1937">
                  <c:v>3684</c:v>
                </c:pt>
                <c:pt idx="1938">
                  <c:v>3660</c:v>
                </c:pt>
                <c:pt idx="1939">
                  <c:v>3635.5</c:v>
                </c:pt>
                <c:pt idx="1940">
                  <c:v>3642</c:v>
                </c:pt>
                <c:pt idx="1941">
                  <c:v>3627</c:v>
                </c:pt>
                <c:pt idx="1942">
                  <c:v>3606</c:v>
                </c:pt>
                <c:pt idx="1943">
                  <c:v>3601.5</c:v>
                </c:pt>
                <c:pt idx="1944">
                  <c:v>3569.5</c:v>
                </c:pt>
                <c:pt idx="1945">
                  <c:v>3320.5</c:v>
                </c:pt>
                <c:pt idx="1946">
                  <c:v>3025.5</c:v>
                </c:pt>
                <c:pt idx="1947">
                  <c:v>3384.5</c:v>
                </c:pt>
                <c:pt idx="1948">
                  <c:v>3533.5</c:v>
                </c:pt>
                <c:pt idx="1949">
                  <c:v>3584</c:v>
                </c:pt>
                <c:pt idx="1950">
                  <c:v>3521.5</c:v>
                </c:pt>
                <c:pt idx="1951">
                  <c:v>3506</c:v>
                </c:pt>
                <c:pt idx="1952">
                  <c:v>3508.5</c:v>
                </c:pt>
                <c:pt idx="1953">
                  <c:v>3498</c:v>
                </c:pt>
                <c:pt idx="1954">
                  <c:v>3500</c:v>
                </c:pt>
                <c:pt idx="1955">
                  <c:v>3515</c:v>
                </c:pt>
                <c:pt idx="1956">
                  <c:v>3543</c:v>
                </c:pt>
                <c:pt idx="1957">
                  <c:v>3521.5</c:v>
                </c:pt>
                <c:pt idx="1958">
                  <c:v>3251</c:v>
                </c:pt>
                <c:pt idx="1959">
                  <c:v>3062</c:v>
                </c:pt>
                <c:pt idx="1960">
                  <c:v>3462.5</c:v>
                </c:pt>
                <c:pt idx="1961">
                  <c:v>3544.5</c:v>
                </c:pt>
                <c:pt idx="1962">
                  <c:v>3558.5</c:v>
                </c:pt>
                <c:pt idx="1963">
                  <c:v>3585.5</c:v>
                </c:pt>
                <c:pt idx="1964">
                  <c:v>3583</c:v>
                </c:pt>
                <c:pt idx="1965">
                  <c:v>3581.5</c:v>
                </c:pt>
                <c:pt idx="1966">
                  <c:v>3569.5</c:v>
                </c:pt>
                <c:pt idx="1967">
                  <c:v>3593.5</c:v>
                </c:pt>
                <c:pt idx="1968">
                  <c:v>3608.5</c:v>
                </c:pt>
                <c:pt idx="1969">
                  <c:v>3602.5</c:v>
                </c:pt>
                <c:pt idx="1970">
                  <c:v>3620.5</c:v>
                </c:pt>
                <c:pt idx="1971">
                  <c:v>3587.5</c:v>
                </c:pt>
                <c:pt idx="1972">
                  <c:v>3611</c:v>
                </c:pt>
                <c:pt idx="1973">
                  <c:v>3598.5</c:v>
                </c:pt>
                <c:pt idx="1974">
                  <c:v>3591.5</c:v>
                </c:pt>
                <c:pt idx="1975">
                  <c:v>3574.5</c:v>
                </c:pt>
                <c:pt idx="1976">
                  <c:v>3573</c:v>
                </c:pt>
                <c:pt idx="1977">
                  <c:v>3559</c:v>
                </c:pt>
                <c:pt idx="1978">
                  <c:v>3553.5</c:v>
                </c:pt>
                <c:pt idx="1979">
                  <c:v>3531</c:v>
                </c:pt>
                <c:pt idx="1980">
                  <c:v>3525</c:v>
                </c:pt>
                <c:pt idx="1981">
                  <c:v>3537.5</c:v>
                </c:pt>
                <c:pt idx="1982">
                  <c:v>3518.5</c:v>
                </c:pt>
                <c:pt idx="1983">
                  <c:v>3517.5</c:v>
                </c:pt>
                <c:pt idx="1984">
                  <c:v>3496.5</c:v>
                </c:pt>
                <c:pt idx="1985">
                  <c:v>3534</c:v>
                </c:pt>
                <c:pt idx="1986">
                  <c:v>3512</c:v>
                </c:pt>
                <c:pt idx="1987">
                  <c:v>3492.5</c:v>
                </c:pt>
                <c:pt idx="1988">
                  <c:v>3484.5</c:v>
                </c:pt>
                <c:pt idx="1989">
                  <c:v>3501.5</c:v>
                </c:pt>
                <c:pt idx="1990">
                  <c:v>3473</c:v>
                </c:pt>
                <c:pt idx="1991">
                  <c:v>3487</c:v>
                </c:pt>
                <c:pt idx="1992">
                  <c:v>3545.5</c:v>
                </c:pt>
                <c:pt idx="1993">
                  <c:v>3563</c:v>
                </c:pt>
                <c:pt idx="1994">
                  <c:v>3586.5</c:v>
                </c:pt>
                <c:pt idx="1995">
                  <c:v>3627.5</c:v>
                </c:pt>
                <c:pt idx="1996">
                  <c:v>3705</c:v>
                </c:pt>
                <c:pt idx="1997">
                  <c:v>3797</c:v>
                </c:pt>
                <c:pt idx="1998">
                  <c:v>3877</c:v>
                </c:pt>
                <c:pt idx="1999">
                  <c:v>3793</c:v>
                </c:pt>
                <c:pt idx="2000">
                  <c:v>4126.5</c:v>
                </c:pt>
                <c:pt idx="2001">
                  <c:v>3654</c:v>
                </c:pt>
                <c:pt idx="2002">
                  <c:v>3581</c:v>
                </c:pt>
                <c:pt idx="2003">
                  <c:v>3536.5</c:v>
                </c:pt>
                <c:pt idx="2004">
                  <c:v>3522</c:v>
                </c:pt>
                <c:pt idx="2005">
                  <c:v>3530</c:v>
                </c:pt>
                <c:pt idx="2006">
                  <c:v>3514.5</c:v>
                </c:pt>
                <c:pt idx="2007">
                  <c:v>3528.5</c:v>
                </c:pt>
                <c:pt idx="2008">
                  <c:v>3514.5</c:v>
                </c:pt>
                <c:pt idx="2009">
                  <c:v>3483</c:v>
                </c:pt>
                <c:pt idx="2010">
                  <c:v>3536</c:v>
                </c:pt>
                <c:pt idx="2011">
                  <c:v>3542</c:v>
                </c:pt>
                <c:pt idx="2012">
                  <c:v>3556.5</c:v>
                </c:pt>
                <c:pt idx="2013">
                  <c:v>3563.5</c:v>
                </c:pt>
                <c:pt idx="2014">
                  <c:v>3573</c:v>
                </c:pt>
                <c:pt idx="2015">
                  <c:v>3608.5</c:v>
                </c:pt>
                <c:pt idx="2016">
                  <c:v>3599</c:v>
                </c:pt>
                <c:pt idx="2017">
                  <c:v>3608.5</c:v>
                </c:pt>
                <c:pt idx="2018">
                  <c:v>3626</c:v>
                </c:pt>
                <c:pt idx="2019">
                  <c:v>3624</c:v>
                </c:pt>
                <c:pt idx="2020">
                  <c:v>3642.5</c:v>
                </c:pt>
                <c:pt idx="2021">
                  <c:v>3638</c:v>
                </c:pt>
                <c:pt idx="2022">
                  <c:v>3624</c:v>
                </c:pt>
                <c:pt idx="2023">
                  <c:v>3619</c:v>
                </c:pt>
                <c:pt idx="2024">
                  <c:v>3641.5</c:v>
                </c:pt>
                <c:pt idx="2025">
                  <c:v>3621.5</c:v>
                </c:pt>
                <c:pt idx="2026">
                  <c:v>3591</c:v>
                </c:pt>
                <c:pt idx="2027">
                  <c:v>3588</c:v>
                </c:pt>
                <c:pt idx="2028">
                  <c:v>3594</c:v>
                </c:pt>
                <c:pt idx="2029">
                  <c:v>3568</c:v>
                </c:pt>
                <c:pt idx="2030">
                  <c:v>3592</c:v>
                </c:pt>
                <c:pt idx="2031">
                  <c:v>3566</c:v>
                </c:pt>
                <c:pt idx="2032">
                  <c:v>3529</c:v>
                </c:pt>
                <c:pt idx="2033">
                  <c:v>3524.5</c:v>
                </c:pt>
                <c:pt idx="2034">
                  <c:v>3564.5</c:v>
                </c:pt>
                <c:pt idx="2035">
                  <c:v>3506</c:v>
                </c:pt>
                <c:pt idx="2036">
                  <c:v>3368</c:v>
                </c:pt>
                <c:pt idx="2037">
                  <c:v>3019</c:v>
                </c:pt>
                <c:pt idx="2038">
                  <c:v>3247</c:v>
                </c:pt>
                <c:pt idx="2039">
                  <c:v>3451</c:v>
                </c:pt>
                <c:pt idx="2040">
                  <c:v>3462</c:v>
                </c:pt>
                <c:pt idx="2041">
                  <c:v>3460</c:v>
                </c:pt>
                <c:pt idx="2042">
                  <c:v>3452</c:v>
                </c:pt>
                <c:pt idx="2043">
                  <c:v>3419</c:v>
                </c:pt>
                <c:pt idx="2044">
                  <c:v>3421.5</c:v>
                </c:pt>
                <c:pt idx="2045">
                  <c:v>3442</c:v>
                </c:pt>
                <c:pt idx="2046">
                  <c:v>3472.5</c:v>
                </c:pt>
                <c:pt idx="2047">
                  <c:v>3462.5</c:v>
                </c:pt>
                <c:pt idx="2048">
                  <c:v>3476</c:v>
                </c:pt>
                <c:pt idx="2049">
                  <c:v>3199.5</c:v>
                </c:pt>
                <c:pt idx="2050">
                  <c:v>3044</c:v>
                </c:pt>
                <c:pt idx="2051">
                  <c:v>3384.5</c:v>
                </c:pt>
                <c:pt idx="2052">
                  <c:v>3497.5</c:v>
                </c:pt>
                <c:pt idx="2053">
                  <c:v>3484.5</c:v>
                </c:pt>
                <c:pt idx="2054">
                  <c:v>3503.5</c:v>
                </c:pt>
                <c:pt idx="2055">
                  <c:v>3484</c:v>
                </c:pt>
                <c:pt idx="2056">
                  <c:v>3505</c:v>
                </c:pt>
                <c:pt idx="2057">
                  <c:v>3481</c:v>
                </c:pt>
                <c:pt idx="2058">
                  <c:v>3525</c:v>
                </c:pt>
                <c:pt idx="2059">
                  <c:v>3522</c:v>
                </c:pt>
                <c:pt idx="2060">
                  <c:v>3527.5</c:v>
                </c:pt>
                <c:pt idx="2061">
                  <c:v>3518.5</c:v>
                </c:pt>
                <c:pt idx="2062">
                  <c:v>3540</c:v>
                </c:pt>
                <c:pt idx="2063">
                  <c:v>3503</c:v>
                </c:pt>
                <c:pt idx="2064">
                  <c:v>3538.5</c:v>
                </c:pt>
                <c:pt idx="2065">
                  <c:v>3552</c:v>
                </c:pt>
                <c:pt idx="2066">
                  <c:v>3508</c:v>
                </c:pt>
                <c:pt idx="2067">
                  <c:v>3499.5</c:v>
                </c:pt>
                <c:pt idx="2068">
                  <c:v>3488</c:v>
                </c:pt>
                <c:pt idx="2069">
                  <c:v>3480</c:v>
                </c:pt>
                <c:pt idx="2070">
                  <c:v>3477.5</c:v>
                </c:pt>
                <c:pt idx="2071">
                  <c:v>3425</c:v>
                </c:pt>
                <c:pt idx="2072">
                  <c:v>3475.5</c:v>
                </c:pt>
                <c:pt idx="2073">
                  <c:v>3448</c:v>
                </c:pt>
                <c:pt idx="2074">
                  <c:v>3484.5</c:v>
                </c:pt>
                <c:pt idx="2075">
                  <c:v>3427</c:v>
                </c:pt>
                <c:pt idx="2076">
                  <c:v>3433.5</c:v>
                </c:pt>
                <c:pt idx="2077">
                  <c:v>3452</c:v>
                </c:pt>
                <c:pt idx="2078">
                  <c:v>3445.5</c:v>
                </c:pt>
                <c:pt idx="2079">
                  <c:v>3438</c:v>
                </c:pt>
                <c:pt idx="2080">
                  <c:v>3439.5</c:v>
                </c:pt>
                <c:pt idx="2081">
                  <c:v>3466.5</c:v>
                </c:pt>
                <c:pt idx="2082">
                  <c:v>3467.5</c:v>
                </c:pt>
                <c:pt idx="2083">
                  <c:v>3488.5</c:v>
                </c:pt>
                <c:pt idx="2084">
                  <c:v>3498</c:v>
                </c:pt>
                <c:pt idx="2085">
                  <c:v>3518.5</c:v>
                </c:pt>
                <c:pt idx="2086">
                  <c:v>3566</c:v>
                </c:pt>
                <c:pt idx="2087">
                  <c:v>3616.5</c:v>
                </c:pt>
                <c:pt idx="2088">
                  <c:v>3718.5</c:v>
                </c:pt>
                <c:pt idx="2089">
                  <c:v>3741</c:v>
                </c:pt>
                <c:pt idx="2090">
                  <c:v>3725.5</c:v>
                </c:pt>
                <c:pt idx="2091">
                  <c:v>3663.5</c:v>
                </c:pt>
                <c:pt idx="2092">
                  <c:v>3554</c:v>
                </c:pt>
                <c:pt idx="2093">
                  <c:v>3509</c:v>
                </c:pt>
                <c:pt idx="2094">
                  <c:v>3484</c:v>
                </c:pt>
                <c:pt idx="2095">
                  <c:v>3462.5</c:v>
                </c:pt>
                <c:pt idx="2096">
                  <c:v>3461.5</c:v>
                </c:pt>
                <c:pt idx="2097">
                  <c:v>3465</c:v>
                </c:pt>
                <c:pt idx="2098">
                  <c:v>3452.5</c:v>
                </c:pt>
                <c:pt idx="2099">
                  <c:v>3461</c:v>
                </c:pt>
                <c:pt idx="2100">
                  <c:v>3458.5</c:v>
                </c:pt>
                <c:pt idx="2101">
                  <c:v>3433.5</c:v>
                </c:pt>
                <c:pt idx="2102">
                  <c:v>3492</c:v>
                </c:pt>
                <c:pt idx="2103">
                  <c:v>3483.5</c:v>
                </c:pt>
                <c:pt idx="2104">
                  <c:v>3495</c:v>
                </c:pt>
                <c:pt idx="2105">
                  <c:v>3518</c:v>
                </c:pt>
                <c:pt idx="2106">
                  <c:v>3511</c:v>
                </c:pt>
                <c:pt idx="2107">
                  <c:v>3537.5</c:v>
                </c:pt>
                <c:pt idx="2108">
                  <c:v>3567</c:v>
                </c:pt>
                <c:pt idx="2109">
                  <c:v>3562.5</c:v>
                </c:pt>
                <c:pt idx="2110">
                  <c:v>3544</c:v>
                </c:pt>
                <c:pt idx="2111">
                  <c:v>3558.5</c:v>
                </c:pt>
                <c:pt idx="2112">
                  <c:v>3554.5</c:v>
                </c:pt>
                <c:pt idx="2113">
                  <c:v>3546.5</c:v>
                </c:pt>
                <c:pt idx="2114">
                  <c:v>3569</c:v>
                </c:pt>
                <c:pt idx="2115">
                  <c:v>3585.5</c:v>
                </c:pt>
                <c:pt idx="2116">
                  <c:v>3540</c:v>
                </c:pt>
                <c:pt idx="2117">
                  <c:v>3542</c:v>
                </c:pt>
                <c:pt idx="2118">
                  <c:v>3541</c:v>
                </c:pt>
                <c:pt idx="2119">
                  <c:v>3562</c:v>
                </c:pt>
                <c:pt idx="2120">
                  <c:v>3539</c:v>
                </c:pt>
                <c:pt idx="2121">
                  <c:v>3526.5</c:v>
                </c:pt>
                <c:pt idx="2122">
                  <c:v>3509.5</c:v>
                </c:pt>
                <c:pt idx="2123">
                  <c:v>3502</c:v>
                </c:pt>
                <c:pt idx="2124">
                  <c:v>3479</c:v>
                </c:pt>
                <c:pt idx="2125">
                  <c:v>3472</c:v>
                </c:pt>
                <c:pt idx="2126">
                  <c:v>3475.5</c:v>
                </c:pt>
                <c:pt idx="2127">
                  <c:v>3346.5</c:v>
                </c:pt>
                <c:pt idx="2128">
                  <c:v>3028.5</c:v>
                </c:pt>
                <c:pt idx="2129">
                  <c:v>3233</c:v>
                </c:pt>
                <c:pt idx="2130">
                  <c:v>3424.5</c:v>
                </c:pt>
                <c:pt idx="2131">
                  <c:v>3431.5</c:v>
                </c:pt>
                <c:pt idx="2132">
                  <c:v>3490.5</c:v>
                </c:pt>
                <c:pt idx="2133">
                  <c:v>3397.5</c:v>
                </c:pt>
                <c:pt idx="2134">
                  <c:v>3413</c:v>
                </c:pt>
                <c:pt idx="2135">
                  <c:v>3397.5</c:v>
                </c:pt>
                <c:pt idx="2136">
                  <c:v>3396</c:v>
                </c:pt>
                <c:pt idx="2137">
                  <c:v>3420</c:v>
                </c:pt>
                <c:pt idx="2138">
                  <c:v>3402</c:v>
                </c:pt>
                <c:pt idx="2139">
                  <c:v>3392.5</c:v>
                </c:pt>
                <c:pt idx="2140">
                  <c:v>3250.5</c:v>
                </c:pt>
                <c:pt idx="2141">
                  <c:v>3022.5</c:v>
                </c:pt>
                <c:pt idx="2142">
                  <c:v>3325</c:v>
                </c:pt>
                <c:pt idx="2143">
                  <c:v>3452.5</c:v>
                </c:pt>
                <c:pt idx="2144">
                  <c:v>3443</c:v>
                </c:pt>
                <c:pt idx="2145">
                  <c:v>3457.5</c:v>
                </c:pt>
                <c:pt idx="2146">
                  <c:v>3461.5</c:v>
                </c:pt>
                <c:pt idx="2147">
                  <c:v>3487</c:v>
                </c:pt>
                <c:pt idx="2148">
                  <c:v>3453.5</c:v>
                </c:pt>
                <c:pt idx="2149">
                  <c:v>3456</c:v>
                </c:pt>
                <c:pt idx="2150">
                  <c:v>3462.5</c:v>
                </c:pt>
                <c:pt idx="2151">
                  <c:v>3454</c:v>
                </c:pt>
                <c:pt idx="2152">
                  <c:v>3447</c:v>
                </c:pt>
                <c:pt idx="2153">
                  <c:v>3475.5</c:v>
                </c:pt>
                <c:pt idx="2154">
                  <c:v>3471.5</c:v>
                </c:pt>
                <c:pt idx="2155">
                  <c:v>3451.5</c:v>
                </c:pt>
                <c:pt idx="2156">
                  <c:v>3465</c:v>
                </c:pt>
                <c:pt idx="2157">
                  <c:v>3452</c:v>
                </c:pt>
                <c:pt idx="2158">
                  <c:v>3431.5</c:v>
                </c:pt>
                <c:pt idx="2159">
                  <c:v>3421</c:v>
                </c:pt>
                <c:pt idx="2160">
                  <c:v>3428</c:v>
                </c:pt>
                <c:pt idx="2161">
                  <c:v>3423</c:v>
                </c:pt>
                <c:pt idx="2162">
                  <c:v>3429</c:v>
                </c:pt>
                <c:pt idx="2163">
                  <c:v>3418.5</c:v>
                </c:pt>
                <c:pt idx="2164">
                  <c:v>3414</c:v>
                </c:pt>
                <c:pt idx="2165">
                  <c:v>3415</c:v>
                </c:pt>
                <c:pt idx="2166">
                  <c:v>3384</c:v>
                </c:pt>
                <c:pt idx="2167">
                  <c:v>3407.5</c:v>
                </c:pt>
                <c:pt idx="2168">
                  <c:v>3422</c:v>
                </c:pt>
                <c:pt idx="2169">
                  <c:v>3422</c:v>
                </c:pt>
                <c:pt idx="2170">
                  <c:v>3396</c:v>
                </c:pt>
                <c:pt idx="2171">
                  <c:v>3434</c:v>
                </c:pt>
                <c:pt idx="2172">
                  <c:v>3405</c:v>
                </c:pt>
                <c:pt idx="2173">
                  <c:v>3416</c:v>
                </c:pt>
                <c:pt idx="2174">
                  <c:v>3452.5</c:v>
                </c:pt>
                <c:pt idx="2175">
                  <c:v>3442.5</c:v>
                </c:pt>
                <c:pt idx="2176">
                  <c:v>3483.5</c:v>
                </c:pt>
                <c:pt idx="2177">
                  <c:v>3535</c:v>
                </c:pt>
                <c:pt idx="2178">
                  <c:v>3551.5</c:v>
                </c:pt>
                <c:pt idx="2179">
                  <c:v>3701.5</c:v>
                </c:pt>
                <c:pt idx="2180">
                  <c:v>3708</c:v>
                </c:pt>
                <c:pt idx="2181">
                  <c:v>3654</c:v>
                </c:pt>
                <c:pt idx="2182">
                  <c:v>3539</c:v>
                </c:pt>
                <c:pt idx="2183">
                  <c:v>3516</c:v>
                </c:pt>
                <c:pt idx="2184">
                  <c:v>3445</c:v>
                </c:pt>
                <c:pt idx="2185">
                  <c:v>3438.5</c:v>
                </c:pt>
                <c:pt idx="2186">
                  <c:v>3421.5</c:v>
                </c:pt>
                <c:pt idx="2187">
                  <c:v>3422</c:v>
                </c:pt>
                <c:pt idx="2188">
                  <c:v>3374</c:v>
                </c:pt>
                <c:pt idx="2189">
                  <c:v>3416.5</c:v>
                </c:pt>
                <c:pt idx="2190">
                  <c:v>3428</c:v>
                </c:pt>
                <c:pt idx="2191">
                  <c:v>3426.5</c:v>
                </c:pt>
                <c:pt idx="2192">
                  <c:v>3429.5</c:v>
                </c:pt>
                <c:pt idx="2193">
                  <c:v>3435</c:v>
                </c:pt>
                <c:pt idx="2194">
                  <c:v>3425</c:v>
                </c:pt>
                <c:pt idx="2195">
                  <c:v>3462</c:v>
                </c:pt>
                <c:pt idx="2196">
                  <c:v>3465</c:v>
                </c:pt>
                <c:pt idx="2197">
                  <c:v>3485.5</c:v>
                </c:pt>
                <c:pt idx="2198">
                  <c:v>3498</c:v>
                </c:pt>
                <c:pt idx="2199">
                  <c:v>3506</c:v>
                </c:pt>
                <c:pt idx="2200">
                  <c:v>3519.5</c:v>
                </c:pt>
                <c:pt idx="2201">
                  <c:v>3527.5</c:v>
                </c:pt>
                <c:pt idx="2202">
                  <c:v>3520.5</c:v>
                </c:pt>
                <c:pt idx="2203">
                  <c:v>3529.5</c:v>
                </c:pt>
                <c:pt idx="2204">
                  <c:v>3540</c:v>
                </c:pt>
                <c:pt idx="2205">
                  <c:v>3524</c:v>
                </c:pt>
                <c:pt idx="2206">
                  <c:v>3524</c:v>
                </c:pt>
                <c:pt idx="2207">
                  <c:v>3517</c:v>
                </c:pt>
                <c:pt idx="2208">
                  <c:v>3499</c:v>
                </c:pt>
                <c:pt idx="2209">
                  <c:v>3509.5</c:v>
                </c:pt>
                <c:pt idx="2210">
                  <c:v>3501</c:v>
                </c:pt>
                <c:pt idx="2211">
                  <c:v>3481.5</c:v>
                </c:pt>
                <c:pt idx="2212">
                  <c:v>3491.5</c:v>
                </c:pt>
                <c:pt idx="2213">
                  <c:v>3465.5</c:v>
                </c:pt>
                <c:pt idx="2214">
                  <c:v>3462.5</c:v>
                </c:pt>
                <c:pt idx="2215">
                  <c:v>3472.5</c:v>
                </c:pt>
                <c:pt idx="2216">
                  <c:v>3436.5</c:v>
                </c:pt>
                <c:pt idx="2217">
                  <c:v>3436.5</c:v>
                </c:pt>
                <c:pt idx="2218">
                  <c:v>3270.5</c:v>
                </c:pt>
                <c:pt idx="2219">
                  <c:v>3010</c:v>
                </c:pt>
                <c:pt idx="2220">
                  <c:v>3218.5</c:v>
                </c:pt>
                <c:pt idx="2221">
                  <c:v>3399</c:v>
                </c:pt>
                <c:pt idx="2222">
                  <c:v>3387.5</c:v>
                </c:pt>
                <c:pt idx="2223">
                  <c:v>3389</c:v>
                </c:pt>
                <c:pt idx="2224">
                  <c:v>3359.5</c:v>
                </c:pt>
                <c:pt idx="2225">
                  <c:v>3361</c:v>
                </c:pt>
                <c:pt idx="2226">
                  <c:v>3375</c:v>
                </c:pt>
                <c:pt idx="2227">
                  <c:v>3344.5</c:v>
                </c:pt>
                <c:pt idx="2228">
                  <c:v>3364.5</c:v>
                </c:pt>
                <c:pt idx="2229">
                  <c:v>3369.5</c:v>
                </c:pt>
                <c:pt idx="2230">
                  <c:v>3383.5</c:v>
                </c:pt>
                <c:pt idx="2231">
                  <c:v>3280.5</c:v>
                </c:pt>
                <c:pt idx="2232">
                  <c:v>3009.5</c:v>
                </c:pt>
                <c:pt idx="2233">
                  <c:v>3239</c:v>
                </c:pt>
                <c:pt idx="2234">
                  <c:v>3412.5</c:v>
                </c:pt>
                <c:pt idx="2235">
                  <c:v>3434</c:v>
                </c:pt>
                <c:pt idx="2236">
                  <c:v>3428.5</c:v>
                </c:pt>
                <c:pt idx="2237">
                  <c:v>3420.5</c:v>
                </c:pt>
                <c:pt idx="2238">
                  <c:v>3419.5</c:v>
                </c:pt>
                <c:pt idx="2239">
                  <c:v>3433.5</c:v>
                </c:pt>
                <c:pt idx="2240">
                  <c:v>3412.5</c:v>
                </c:pt>
                <c:pt idx="2241">
                  <c:v>3442.5</c:v>
                </c:pt>
                <c:pt idx="2242">
                  <c:v>3442</c:v>
                </c:pt>
                <c:pt idx="2243">
                  <c:v>3434.5</c:v>
                </c:pt>
                <c:pt idx="2244">
                  <c:v>3436</c:v>
                </c:pt>
                <c:pt idx="2245">
                  <c:v>3450</c:v>
                </c:pt>
                <c:pt idx="2246">
                  <c:v>3446</c:v>
                </c:pt>
                <c:pt idx="2247">
                  <c:v>3437</c:v>
                </c:pt>
                <c:pt idx="2248">
                  <c:v>3424</c:v>
                </c:pt>
                <c:pt idx="2249">
                  <c:v>3422.5</c:v>
                </c:pt>
                <c:pt idx="2250">
                  <c:v>3412</c:v>
                </c:pt>
                <c:pt idx="2251">
                  <c:v>3416.5</c:v>
                </c:pt>
                <c:pt idx="2252">
                  <c:v>3394.5</c:v>
                </c:pt>
                <c:pt idx="2253">
                  <c:v>3394</c:v>
                </c:pt>
                <c:pt idx="2254">
                  <c:v>3390</c:v>
                </c:pt>
                <c:pt idx="2255">
                  <c:v>3401</c:v>
                </c:pt>
                <c:pt idx="2256">
                  <c:v>3403</c:v>
                </c:pt>
                <c:pt idx="2257">
                  <c:v>3378</c:v>
                </c:pt>
                <c:pt idx="2258">
                  <c:v>3365.5</c:v>
                </c:pt>
                <c:pt idx="2259">
                  <c:v>3368.5</c:v>
                </c:pt>
                <c:pt idx="2260">
                  <c:v>3367.5</c:v>
                </c:pt>
                <c:pt idx="2261">
                  <c:v>3381</c:v>
                </c:pt>
                <c:pt idx="2262">
                  <c:v>3383.5</c:v>
                </c:pt>
                <c:pt idx="2263">
                  <c:v>3383</c:v>
                </c:pt>
                <c:pt idx="2264">
                  <c:v>3379.5</c:v>
                </c:pt>
                <c:pt idx="2265">
                  <c:v>3392</c:v>
                </c:pt>
                <c:pt idx="2266">
                  <c:v>3418.5</c:v>
                </c:pt>
                <c:pt idx="2267">
                  <c:v>3438</c:v>
                </c:pt>
                <c:pt idx="2268">
                  <c:v>3465.5</c:v>
                </c:pt>
                <c:pt idx="2269">
                  <c:v>3507</c:v>
                </c:pt>
                <c:pt idx="2270">
                  <c:v>3589</c:v>
                </c:pt>
                <c:pt idx="2271">
                  <c:v>3626.5</c:v>
                </c:pt>
                <c:pt idx="2272">
                  <c:v>3627.5</c:v>
                </c:pt>
                <c:pt idx="2273">
                  <c:v>3545.5</c:v>
                </c:pt>
                <c:pt idx="2274">
                  <c:v>3466</c:v>
                </c:pt>
                <c:pt idx="2275">
                  <c:v>3435.5</c:v>
                </c:pt>
                <c:pt idx="2276">
                  <c:v>3413.5</c:v>
                </c:pt>
                <c:pt idx="2277">
                  <c:v>3415.5</c:v>
                </c:pt>
                <c:pt idx="2278">
                  <c:v>3411</c:v>
                </c:pt>
                <c:pt idx="2279">
                  <c:v>3376</c:v>
                </c:pt>
                <c:pt idx="2280">
                  <c:v>3389</c:v>
                </c:pt>
                <c:pt idx="2281">
                  <c:v>3371.5</c:v>
                </c:pt>
                <c:pt idx="2282">
                  <c:v>3382.5</c:v>
                </c:pt>
                <c:pt idx="2283">
                  <c:v>3405.5</c:v>
                </c:pt>
                <c:pt idx="2284">
                  <c:v>3389.5</c:v>
                </c:pt>
                <c:pt idx="2285">
                  <c:v>3425</c:v>
                </c:pt>
                <c:pt idx="2286">
                  <c:v>3435.5</c:v>
                </c:pt>
                <c:pt idx="2287">
                  <c:v>3454</c:v>
                </c:pt>
                <c:pt idx="2288">
                  <c:v>3445.5</c:v>
                </c:pt>
                <c:pt idx="2289">
                  <c:v>3470.5</c:v>
                </c:pt>
                <c:pt idx="2290">
                  <c:v>3480</c:v>
                </c:pt>
                <c:pt idx="2291">
                  <c:v>3472</c:v>
                </c:pt>
                <c:pt idx="2292">
                  <c:v>3497</c:v>
                </c:pt>
                <c:pt idx="2293">
                  <c:v>3500</c:v>
                </c:pt>
                <c:pt idx="2294">
                  <c:v>3524</c:v>
                </c:pt>
                <c:pt idx="2295">
                  <c:v>3503.5</c:v>
                </c:pt>
                <c:pt idx="2296">
                  <c:v>3494</c:v>
                </c:pt>
                <c:pt idx="2297">
                  <c:v>3508</c:v>
                </c:pt>
                <c:pt idx="2298">
                  <c:v>3504.5</c:v>
                </c:pt>
                <c:pt idx="2299">
                  <c:v>3477</c:v>
                </c:pt>
                <c:pt idx="2300">
                  <c:v>3493.5</c:v>
                </c:pt>
                <c:pt idx="2301">
                  <c:v>3469</c:v>
                </c:pt>
                <c:pt idx="2302">
                  <c:v>3453.5</c:v>
                </c:pt>
                <c:pt idx="2303">
                  <c:v>3486</c:v>
                </c:pt>
                <c:pt idx="2304">
                  <c:v>3449</c:v>
                </c:pt>
                <c:pt idx="2305">
                  <c:v>3449</c:v>
                </c:pt>
                <c:pt idx="2306">
                  <c:v>3418.5</c:v>
                </c:pt>
                <c:pt idx="2307">
                  <c:v>3425</c:v>
                </c:pt>
                <c:pt idx="2308">
                  <c:v>3438.5</c:v>
                </c:pt>
                <c:pt idx="2309">
                  <c:v>3275.5</c:v>
                </c:pt>
                <c:pt idx="2310">
                  <c:v>3010.5</c:v>
                </c:pt>
                <c:pt idx="2311">
                  <c:v>3226.5</c:v>
                </c:pt>
                <c:pt idx="2312">
                  <c:v>3380.5</c:v>
                </c:pt>
                <c:pt idx="2313">
                  <c:v>3377</c:v>
                </c:pt>
                <c:pt idx="2314">
                  <c:v>3363.5</c:v>
                </c:pt>
                <c:pt idx="2315">
                  <c:v>3347.5</c:v>
                </c:pt>
                <c:pt idx="2316">
                  <c:v>3356.5</c:v>
                </c:pt>
                <c:pt idx="2317">
                  <c:v>3334</c:v>
                </c:pt>
                <c:pt idx="2318">
                  <c:v>3341.5</c:v>
                </c:pt>
                <c:pt idx="2319">
                  <c:v>3354.5</c:v>
                </c:pt>
                <c:pt idx="2320">
                  <c:v>3358.5</c:v>
                </c:pt>
                <c:pt idx="2321">
                  <c:v>3362</c:v>
                </c:pt>
                <c:pt idx="2322">
                  <c:v>3264.5</c:v>
                </c:pt>
                <c:pt idx="2323">
                  <c:v>3001</c:v>
                </c:pt>
                <c:pt idx="2324">
                  <c:v>3217</c:v>
                </c:pt>
                <c:pt idx="2325">
                  <c:v>3396.5</c:v>
                </c:pt>
                <c:pt idx="2326">
                  <c:v>3406</c:v>
                </c:pt>
                <c:pt idx="2327">
                  <c:v>3415</c:v>
                </c:pt>
                <c:pt idx="2328">
                  <c:v>3418.5</c:v>
                </c:pt>
                <c:pt idx="2329">
                  <c:v>3402.5</c:v>
                </c:pt>
                <c:pt idx="2330">
                  <c:v>3405.5</c:v>
                </c:pt>
                <c:pt idx="2331">
                  <c:v>3401</c:v>
                </c:pt>
                <c:pt idx="2332">
                  <c:v>3425.5</c:v>
                </c:pt>
                <c:pt idx="2333">
                  <c:v>3423</c:v>
                </c:pt>
                <c:pt idx="2334">
                  <c:v>3421.5</c:v>
                </c:pt>
                <c:pt idx="2335">
                  <c:v>3446.5</c:v>
                </c:pt>
                <c:pt idx="2336">
                  <c:v>3402.5</c:v>
                </c:pt>
                <c:pt idx="2337">
                  <c:v>3419</c:v>
                </c:pt>
                <c:pt idx="2338">
                  <c:v>3413</c:v>
                </c:pt>
                <c:pt idx="2339">
                  <c:v>3428.5</c:v>
                </c:pt>
                <c:pt idx="2340">
                  <c:v>3425.5</c:v>
                </c:pt>
                <c:pt idx="2341">
                  <c:v>3392.5</c:v>
                </c:pt>
                <c:pt idx="2342">
                  <c:v>3392</c:v>
                </c:pt>
                <c:pt idx="2343">
                  <c:v>3385.5</c:v>
                </c:pt>
                <c:pt idx="2344">
                  <c:v>3374</c:v>
                </c:pt>
                <c:pt idx="2345">
                  <c:v>3379.5</c:v>
                </c:pt>
                <c:pt idx="2346">
                  <c:v>3367</c:v>
                </c:pt>
                <c:pt idx="2347">
                  <c:v>3374</c:v>
                </c:pt>
                <c:pt idx="2348">
                  <c:v>3365.5</c:v>
                </c:pt>
                <c:pt idx="2349">
                  <c:v>3379.5</c:v>
                </c:pt>
                <c:pt idx="2350">
                  <c:v>3355.5</c:v>
                </c:pt>
                <c:pt idx="2351">
                  <c:v>3381</c:v>
                </c:pt>
                <c:pt idx="2352">
                  <c:v>3360.5</c:v>
                </c:pt>
                <c:pt idx="2353">
                  <c:v>3382</c:v>
                </c:pt>
                <c:pt idx="2354">
                  <c:v>3374</c:v>
                </c:pt>
                <c:pt idx="2355">
                  <c:v>3380</c:v>
                </c:pt>
                <c:pt idx="2356">
                  <c:v>3406</c:v>
                </c:pt>
                <c:pt idx="2357">
                  <c:v>3407</c:v>
                </c:pt>
                <c:pt idx="2358">
                  <c:v>3425.5</c:v>
                </c:pt>
                <c:pt idx="2359">
                  <c:v>3487</c:v>
                </c:pt>
                <c:pt idx="2360">
                  <c:v>3525.5</c:v>
                </c:pt>
                <c:pt idx="2361">
                  <c:v>3598.5</c:v>
                </c:pt>
                <c:pt idx="2362">
                  <c:v>3663.5</c:v>
                </c:pt>
                <c:pt idx="2363">
                  <c:v>3607.5</c:v>
                </c:pt>
                <c:pt idx="2364">
                  <c:v>3576.5</c:v>
                </c:pt>
                <c:pt idx="2365">
                  <c:v>3475.5</c:v>
                </c:pt>
                <c:pt idx="2366">
                  <c:v>3418.5</c:v>
                </c:pt>
                <c:pt idx="2367">
                  <c:v>3402</c:v>
                </c:pt>
                <c:pt idx="2368">
                  <c:v>3395.5</c:v>
                </c:pt>
                <c:pt idx="2369">
                  <c:v>3370</c:v>
                </c:pt>
                <c:pt idx="2370">
                  <c:v>3403</c:v>
                </c:pt>
                <c:pt idx="2371">
                  <c:v>3389</c:v>
                </c:pt>
                <c:pt idx="2372">
                  <c:v>3370.5</c:v>
                </c:pt>
                <c:pt idx="2373">
                  <c:v>3382.5</c:v>
                </c:pt>
                <c:pt idx="2374">
                  <c:v>3398</c:v>
                </c:pt>
                <c:pt idx="2375">
                  <c:v>3394</c:v>
                </c:pt>
                <c:pt idx="2376">
                  <c:v>3417</c:v>
                </c:pt>
                <c:pt idx="2377">
                  <c:v>3415</c:v>
                </c:pt>
                <c:pt idx="2378">
                  <c:v>3421</c:v>
                </c:pt>
                <c:pt idx="2379">
                  <c:v>3465.5</c:v>
                </c:pt>
                <c:pt idx="2380">
                  <c:v>3476.5</c:v>
                </c:pt>
                <c:pt idx="2381">
                  <c:v>3460.5</c:v>
                </c:pt>
                <c:pt idx="2382">
                  <c:v>3490</c:v>
                </c:pt>
                <c:pt idx="2383">
                  <c:v>3504.5</c:v>
                </c:pt>
                <c:pt idx="2384">
                  <c:v>3489</c:v>
                </c:pt>
                <c:pt idx="2385">
                  <c:v>3515</c:v>
                </c:pt>
                <c:pt idx="2386">
                  <c:v>3521.5</c:v>
                </c:pt>
                <c:pt idx="2387">
                  <c:v>3487.5</c:v>
                </c:pt>
                <c:pt idx="2388">
                  <c:v>3501</c:v>
                </c:pt>
                <c:pt idx="2389">
                  <c:v>3480</c:v>
                </c:pt>
                <c:pt idx="2390">
                  <c:v>3466</c:v>
                </c:pt>
                <c:pt idx="2391">
                  <c:v>3456</c:v>
                </c:pt>
                <c:pt idx="2392">
                  <c:v>3465.5</c:v>
                </c:pt>
                <c:pt idx="2393">
                  <c:v>3447.5</c:v>
                </c:pt>
                <c:pt idx="2394">
                  <c:v>3442</c:v>
                </c:pt>
                <c:pt idx="2395">
                  <c:v>3447</c:v>
                </c:pt>
                <c:pt idx="2396">
                  <c:v>3441</c:v>
                </c:pt>
                <c:pt idx="2397">
                  <c:v>3437</c:v>
                </c:pt>
                <c:pt idx="2398">
                  <c:v>3414</c:v>
                </c:pt>
                <c:pt idx="2399">
                  <c:v>3407.5</c:v>
                </c:pt>
                <c:pt idx="2400">
                  <c:v>3231</c:v>
                </c:pt>
                <c:pt idx="2401">
                  <c:v>3012.5</c:v>
                </c:pt>
                <c:pt idx="2402">
                  <c:v>3223.5</c:v>
                </c:pt>
                <c:pt idx="2403">
                  <c:v>3351</c:v>
                </c:pt>
                <c:pt idx="2404">
                  <c:v>3360.5</c:v>
                </c:pt>
                <c:pt idx="2405">
                  <c:v>3331</c:v>
                </c:pt>
                <c:pt idx="2406">
                  <c:v>3349</c:v>
                </c:pt>
                <c:pt idx="2407">
                  <c:v>3351.5</c:v>
                </c:pt>
                <c:pt idx="2408">
                  <c:v>3340.5</c:v>
                </c:pt>
                <c:pt idx="2409">
                  <c:v>3340.5</c:v>
                </c:pt>
                <c:pt idx="2410">
                  <c:v>3351</c:v>
                </c:pt>
                <c:pt idx="2411">
                  <c:v>3365.5</c:v>
                </c:pt>
                <c:pt idx="2412">
                  <c:v>3354.5</c:v>
                </c:pt>
                <c:pt idx="2413">
                  <c:v>3324.5</c:v>
                </c:pt>
                <c:pt idx="2414">
                  <c:v>3030.5</c:v>
                </c:pt>
                <c:pt idx="2415">
                  <c:v>3123.5</c:v>
                </c:pt>
                <c:pt idx="2416">
                  <c:v>3382.5</c:v>
                </c:pt>
                <c:pt idx="2417">
                  <c:v>3390</c:v>
                </c:pt>
                <c:pt idx="2418">
                  <c:v>3394</c:v>
                </c:pt>
                <c:pt idx="2419">
                  <c:v>3419</c:v>
                </c:pt>
                <c:pt idx="2420">
                  <c:v>3412</c:v>
                </c:pt>
                <c:pt idx="2421">
                  <c:v>3426.5</c:v>
                </c:pt>
                <c:pt idx="2422">
                  <c:v>3418</c:v>
                </c:pt>
                <c:pt idx="2423">
                  <c:v>3404.5</c:v>
                </c:pt>
                <c:pt idx="2424">
                  <c:v>3403.5</c:v>
                </c:pt>
                <c:pt idx="2425">
                  <c:v>3420</c:v>
                </c:pt>
                <c:pt idx="2426">
                  <c:v>3421</c:v>
                </c:pt>
                <c:pt idx="2427">
                  <c:v>3422</c:v>
                </c:pt>
                <c:pt idx="2428">
                  <c:v>3417.5</c:v>
                </c:pt>
                <c:pt idx="2429">
                  <c:v>3440.5</c:v>
                </c:pt>
                <c:pt idx="2430">
                  <c:v>3411</c:v>
                </c:pt>
                <c:pt idx="2431">
                  <c:v>3424.5</c:v>
                </c:pt>
                <c:pt idx="2432">
                  <c:v>3407</c:v>
                </c:pt>
                <c:pt idx="2433">
                  <c:v>3394.5</c:v>
                </c:pt>
                <c:pt idx="2434">
                  <c:v>3379.5</c:v>
                </c:pt>
                <c:pt idx="2435">
                  <c:v>3360.5</c:v>
                </c:pt>
                <c:pt idx="2436">
                  <c:v>3366</c:v>
                </c:pt>
                <c:pt idx="2437">
                  <c:v>3368.5</c:v>
                </c:pt>
                <c:pt idx="2438">
                  <c:v>3370.5</c:v>
                </c:pt>
                <c:pt idx="2439">
                  <c:v>3362</c:v>
                </c:pt>
                <c:pt idx="2440">
                  <c:v>3363.5</c:v>
                </c:pt>
                <c:pt idx="2441">
                  <c:v>3365.5</c:v>
                </c:pt>
                <c:pt idx="2442">
                  <c:v>3345</c:v>
                </c:pt>
                <c:pt idx="2443">
                  <c:v>3391</c:v>
                </c:pt>
                <c:pt idx="2444">
                  <c:v>3369.5</c:v>
                </c:pt>
                <c:pt idx="2445">
                  <c:v>3356.5</c:v>
                </c:pt>
                <c:pt idx="2446">
                  <c:v>3347.5</c:v>
                </c:pt>
                <c:pt idx="2447">
                  <c:v>3407</c:v>
                </c:pt>
                <c:pt idx="2448">
                  <c:v>3383.5</c:v>
                </c:pt>
                <c:pt idx="2449">
                  <c:v>3419</c:v>
                </c:pt>
                <c:pt idx="2450">
                  <c:v>3442</c:v>
                </c:pt>
                <c:pt idx="2451">
                  <c:v>3508.5</c:v>
                </c:pt>
                <c:pt idx="2452">
                  <c:v>3600.5</c:v>
                </c:pt>
                <c:pt idx="2453">
                  <c:v>3639.5</c:v>
                </c:pt>
                <c:pt idx="2454">
                  <c:v>3613</c:v>
                </c:pt>
                <c:pt idx="2455">
                  <c:v>3517.5</c:v>
                </c:pt>
                <c:pt idx="2456">
                  <c:v>3470</c:v>
                </c:pt>
                <c:pt idx="2457">
                  <c:v>3412</c:v>
                </c:pt>
                <c:pt idx="2458">
                  <c:v>3411</c:v>
                </c:pt>
                <c:pt idx="2459">
                  <c:v>3378</c:v>
                </c:pt>
                <c:pt idx="2460">
                  <c:v>3367.5</c:v>
                </c:pt>
                <c:pt idx="2461">
                  <c:v>3348.5</c:v>
                </c:pt>
                <c:pt idx="2462">
                  <c:v>3360</c:v>
                </c:pt>
                <c:pt idx="2463">
                  <c:v>3374</c:v>
                </c:pt>
                <c:pt idx="2464">
                  <c:v>3383.5</c:v>
                </c:pt>
                <c:pt idx="2465">
                  <c:v>3385.5</c:v>
                </c:pt>
                <c:pt idx="2466">
                  <c:v>3415</c:v>
                </c:pt>
                <c:pt idx="2467">
                  <c:v>3410.5</c:v>
                </c:pt>
                <c:pt idx="2468">
                  <c:v>3426</c:v>
                </c:pt>
                <c:pt idx="2469">
                  <c:v>3424</c:v>
                </c:pt>
                <c:pt idx="2470">
                  <c:v>3448.5</c:v>
                </c:pt>
                <c:pt idx="2471">
                  <c:v>3466.5</c:v>
                </c:pt>
                <c:pt idx="2472">
                  <c:v>3450.5</c:v>
                </c:pt>
                <c:pt idx="2473">
                  <c:v>3475</c:v>
                </c:pt>
                <c:pt idx="2474">
                  <c:v>3481</c:v>
                </c:pt>
                <c:pt idx="2475">
                  <c:v>3506</c:v>
                </c:pt>
                <c:pt idx="2476">
                  <c:v>3478</c:v>
                </c:pt>
                <c:pt idx="2477">
                  <c:v>3497.5</c:v>
                </c:pt>
                <c:pt idx="2478">
                  <c:v>3477.5</c:v>
                </c:pt>
                <c:pt idx="2479">
                  <c:v>3457</c:v>
                </c:pt>
                <c:pt idx="2480">
                  <c:v>3480.5</c:v>
                </c:pt>
                <c:pt idx="2481">
                  <c:v>3464.5</c:v>
                </c:pt>
                <c:pt idx="2482">
                  <c:v>3450</c:v>
                </c:pt>
                <c:pt idx="2483">
                  <c:v>3457</c:v>
                </c:pt>
                <c:pt idx="2484">
                  <c:v>3439</c:v>
                </c:pt>
                <c:pt idx="2485">
                  <c:v>3447</c:v>
                </c:pt>
                <c:pt idx="2486">
                  <c:v>3430</c:v>
                </c:pt>
                <c:pt idx="2487">
                  <c:v>3449.5</c:v>
                </c:pt>
                <c:pt idx="2488">
                  <c:v>3413.5</c:v>
                </c:pt>
                <c:pt idx="2489">
                  <c:v>3406.5</c:v>
                </c:pt>
                <c:pt idx="2490">
                  <c:v>3383</c:v>
                </c:pt>
                <c:pt idx="2491">
                  <c:v>3276.5</c:v>
                </c:pt>
                <c:pt idx="2492">
                  <c:v>2996</c:v>
                </c:pt>
                <c:pt idx="2493">
                  <c:v>3197.5</c:v>
                </c:pt>
                <c:pt idx="2494">
                  <c:v>3377.5</c:v>
                </c:pt>
                <c:pt idx="2495">
                  <c:v>3364</c:v>
                </c:pt>
                <c:pt idx="2496">
                  <c:v>3350</c:v>
                </c:pt>
                <c:pt idx="2497">
                  <c:v>3340</c:v>
                </c:pt>
                <c:pt idx="2498">
                  <c:v>3336.5</c:v>
                </c:pt>
                <c:pt idx="2499">
                  <c:v>3324</c:v>
                </c:pt>
                <c:pt idx="2500">
                  <c:v>3324.5</c:v>
                </c:pt>
                <c:pt idx="2501">
                  <c:v>3345.5</c:v>
                </c:pt>
                <c:pt idx="2502">
                  <c:v>3352</c:v>
                </c:pt>
                <c:pt idx="2503">
                  <c:v>3361</c:v>
                </c:pt>
                <c:pt idx="2504">
                  <c:v>3304.5</c:v>
                </c:pt>
                <c:pt idx="2505">
                  <c:v>3038</c:v>
                </c:pt>
                <c:pt idx="2506">
                  <c:v>3135</c:v>
                </c:pt>
                <c:pt idx="2507">
                  <c:v>3356.5</c:v>
                </c:pt>
                <c:pt idx="2508">
                  <c:v>3366</c:v>
                </c:pt>
                <c:pt idx="2509">
                  <c:v>3396.5</c:v>
                </c:pt>
                <c:pt idx="2510">
                  <c:v>3403</c:v>
                </c:pt>
                <c:pt idx="2511">
                  <c:v>3406</c:v>
                </c:pt>
                <c:pt idx="2512">
                  <c:v>3395</c:v>
                </c:pt>
                <c:pt idx="2513">
                  <c:v>3409</c:v>
                </c:pt>
                <c:pt idx="2514">
                  <c:v>3399.5</c:v>
                </c:pt>
                <c:pt idx="2515">
                  <c:v>3403.5</c:v>
                </c:pt>
                <c:pt idx="2516">
                  <c:v>3389</c:v>
                </c:pt>
                <c:pt idx="2517">
                  <c:v>3427</c:v>
                </c:pt>
                <c:pt idx="2518">
                  <c:v>3395.5</c:v>
                </c:pt>
                <c:pt idx="2519">
                  <c:v>3389</c:v>
                </c:pt>
                <c:pt idx="2520">
                  <c:v>3394.5</c:v>
                </c:pt>
                <c:pt idx="2521">
                  <c:v>3379.5</c:v>
                </c:pt>
                <c:pt idx="2522">
                  <c:v>3384.5</c:v>
                </c:pt>
                <c:pt idx="2523">
                  <c:v>3392.5</c:v>
                </c:pt>
                <c:pt idx="2524">
                  <c:v>3361</c:v>
                </c:pt>
                <c:pt idx="2525">
                  <c:v>3379</c:v>
                </c:pt>
                <c:pt idx="2526">
                  <c:v>3363</c:v>
                </c:pt>
                <c:pt idx="2527">
                  <c:v>3359.5</c:v>
                </c:pt>
                <c:pt idx="2528">
                  <c:v>3387</c:v>
                </c:pt>
                <c:pt idx="2529">
                  <c:v>3330.5</c:v>
                </c:pt>
                <c:pt idx="2530">
                  <c:v>3346.5</c:v>
                </c:pt>
                <c:pt idx="2531">
                  <c:v>3367.5</c:v>
                </c:pt>
                <c:pt idx="2532">
                  <c:v>3357.5</c:v>
                </c:pt>
                <c:pt idx="2533">
                  <c:v>3365</c:v>
                </c:pt>
                <c:pt idx="2534">
                  <c:v>3368</c:v>
                </c:pt>
                <c:pt idx="2535">
                  <c:v>3348.5</c:v>
                </c:pt>
                <c:pt idx="2536">
                  <c:v>3358.5</c:v>
                </c:pt>
                <c:pt idx="2537">
                  <c:v>3371.5</c:v>
                </c:pt>
                <c:pt idx="2538">
                  <c:v>3383.5</c:v>
                </c:pt>
                <c:pt idx="2539">
                  <c:v>3371.5</c:v>
                </c:pt>
                <c:pt idx="2540">
                  <c:v>3413</c:v>
                </c:pt>
                <c:pt idx="2541">
                  <c:v>3456.5</c:v>
                </c:pt>
                <c:pt idx="2542">
                  <c:v>3479</c:v>
                </c:pt>
                <c:pt idx="2543">
                  <c:v>3563</c:v>
                </c:pt>
                <c:pt idx="2544">
                  <c:v>3635.5</c:v>
                </c:pt>
                <c:pt idx="2545">
                  <c:v>3616.5</c:v>
                </c:pt>
                <c:pt idx="2546">
                  <c:v>3557.5</c:v>
                </c:pt>
                <c:pt idx="2547">
                  <c:v>3488.5</c:v>
                </c:pt>
                <c:pt idx="2548">
                  <c:v>3410</c:v>
                </c:pt>
                <c:pt idx="2549">
                  <c:v>3387.5</c:v>
                </c:pt>
                <c:pt idx="2550">
                  <c:v>3375</c:v>
                </c:pt>
                <c:pt idx="2551">
                  <c:v>3371</c:v>
                </c:pt>
                <c:pt idx="2552">
                  <c:v>3365</c:v>
                </c:pt>
                <c:pt idx="2553">
                  <c:v>3370.5</c:v>
                </c:pt>
                <c:pt idx="2554">
                  <c:v>3375</c:v>
                </c:pt>
                <c:pt idx="2555">
                  <c:v>3359</c:v>
                </c:pt>
                <c:pt idx="2556">
                  <c:v>3380</c:v>
                </c:pt>
                <c:pt idx="2557">
                  <c:v>3376.5</c:v>
                </c:pt>
                <c:pt idx="2558">
                  <c:v>3402.5</c:v>
                </c:pt>
                <c:pt idx="2559">
                  <c:v>3409</c:v>
                </c:pt>
                <c:pt idx="2560">
                  <c:v>3401</c:v>
                </c:pt>
                <c:pt idx="2561">
                  <c:v>3464</c:v>
                </c:pt>
                <c:pt idx="2562">
                  <c:v>3456.5</c:v>
                </c:pt>
                <c:pt idx="2563">
                  <c:v>3461.5</c:v>
                </c:pt>
                <c:pt idx="2564">
                  <c:v>3475</c:v>
                </c:pt>
                <c:pt idx="2565">
                  <c:v>3488</c:v>
                </c:pt>
                <c:pt idx="2566">
                  <c:v>3464</c:v>
                </c:pt>
                <c:pt idx="2567">
                  <c:v>3470</c:v>
                </c:pt>
                <c:pt idx="2568">
                  <c:v>3478.5</c:v>
                </c:pt>
                <c:pt idx="2569">
                  <c:v>3483.5</c:v>
                </c:pt>
                <c:pt idx="2570">
                  <c:v>3475</c:v>
                </c:pt>
                <c:pt idx="2571">
                  <c:v>3452.5</c:v>
                </c:pt>
                <c:pt idx="2572">
                  <c:v>3444</c:v>
                </c:pt>
                <c:pt idx="2573">
                  <c:v>3460</c:v>
                </c:pt>
                <c:pt idx="2574">
                  <c:v>3449</c:v>
                </c:pt>
                <c:pt idx="2575">
                  <c:v>3455.5</c:v>
                </c:pt>
                <c:pt idx="2576">
                  <c:v>3416.5</c:v>
                </c:pt>
                <c:pt idx="2577">
                  <c:v>3420</c:v>
                </c:pt>
                <c:pt idx="2578">
                  <c:v>3435.5</c:v>
                </c:pt>
                <c:pt idx="2579">
                  <c:v>3409.5</c:v>
                </c:pt>
                <c:pt idx="2580">
                  <c:v>3401.5</c:v>
                </c:pt>
                <c:pt idx="2581">
                  <c:v>3383</c:v>
                </c:pt>
                <c:pt idx="2582">
                  <c:v>3256.5</c:v>
                </c:pt>
                <c:pt idx="2583">
                  <c:v>2997.5</c:v>
                </c:pt>
                <c:pt idx="2584">
                  <c:v>3230</c:v>
                </c:pt>
                <c:pt idx="2585">
                  <c:v>3356.5</c:v>
                </c:pt>
                <c:pt idx="2586">
                  <c:v>3354.5</c:v>
                </c:pt>
                <c:pt idx="2587">
                  <c:v>3357</c:v>
                </c:pt>
                <c:pt idx="2588">
                  <c:v>3338</c:v>
                </c:pt>
                <c:pt idx="2589">
                  <c:v>3342</c:v>
                </c:pt>
                <c:pt idx="2590">
                  <c:v>3345</c:v>
                </c:pt>
                <c:pt idx="2591">
                  <c:v>3335</c:v>
                </c:pt>
                <c:pt idx="2592">
                  <c:v>3330</c:v>
                </c:pt>
                <c:pt idx="2593">
                  <c:v>3349.5</c:v>
                </c:pt>
                <c:pt idx="2594">
                  <c:v>3363</c:v>
                </c:pt>
                <c:pt idx="2595">
                  <c:v>3353</c:v>
                </c:pt>
                <c:pt idx="2596">
                  <c:v>3073.5</c:v>
                </c:pt>
                <c:pt idx="2597">
                  <c:v>3063</c:v>
                </c:pt>
                <c:pt idx="2598">
                  <c:v>3336</c:v>
                </c:pt>
                <c:pt idx="2599">
                  <c:v>3376</c:v>
                </c:pt>
                <c:pt idx="2600">
                  <c:v>3395</c:v>
                </c:pt>
                <c:pt idx="2601">
                  <c:v>3406.5</c:v>
                </c:pt>
                <c:pt idx="2602">
                  <c:v>3411.5</c:v>
                </c:pt>
                <c:pt idx="2603">
                  <c:v>3414.5</c:v>
                </c:pt>
                <c:pt idx="2604">
                  <c:v>3413.5</c:v>
                </c:pt>
                <c:pt idx="2605">
                  <c:v>3434</c:v>
                </c:pt>
                <c:pt idx="2606">
                  <c:v>3420</c:v>
                </c:pt>
                <c:pt idx="2607">
                  <c:v>3430</c:v>
                </c:pt>
                <c:pt idx="2608">
                  <c:v>3406.5</c:v>
                </c:pt>
                <c:pt idx="2609">
                  <c:v>3414</c:v>
                </c:pt>
                <c:pt idx="2610">
                  <c:v>3408</c:v>
                </c:pt>
                <c:pt idx="2611">
                  <c:v>3400.5</c:v>
                </c:pt>
                <c:pt idx="2612">
                  <c:v>3394.5</c:v>
                </c:pt>
                <c:pt idx="2613">
                  <c:v>3554.5</c:v>
                </c:pt>
                <c:pt idx="2614">
                  <c:v>3415.5</c:v>
                </c:pt>
                <c:pt idx="2615">
                  <c:v>3379.5</c:v>
                </c:pt>
                <c:pt idx="2616">
                  <c:v>3379</c:v>
                </c:pt>
                <c:pt idx="2617">
                  <c:v>3381.5</c:v>
                </c:pt>
                <c:pt idx="2618">
                  <c:v>3382</c:v>
                </c:pt>
                <c:pt idx="2619">
                  <c:v>3379</c:v>
                </c:pt>
                <c:pt idx="2620">
                  <c:v>3338</c:v>
                </c:pt>
                <c:pt idx="2621">
                  <c:v>3341.5</c:v>
                </c:pt>
                <c:pt idx="2622">
                  <c:v>3343.5</c:v>
                </c:pt>
                <c:pt idx="2623">
                  <c:v>3357</c:v>
                </c:pt>
                <c:pt idx="2624">
                  <c:v>3384</c:v>
                </c:pt>
                <c:pt idx="2625">
                  <c:v>3365.5</c:v>
                </c:pt>
                <c:pt idx="2626">
                  <c:v>3370.5</c:v>
                </c:pt>
                <c:pt idx="2627">
                  <c:v>3371</c:v>
                </c:pt>
                <c:pt idx="2628">
                  <c:v>3377.5</c:v>
                </c:pt>
                <c:pt idx="2629">
                  <c:v>3389</c:v>
                </c:pt>
                <c:pt idx="2630">
                  <c:v>3393.5</c:v>
                </c:pt>
                <c:pt idx="2631">
                  <c:v>3427.5</c:v>
                </c:pt>
                <c:pt idx="2632">
                  <c:v>3449.5</c:v>
                </c:pt>
                <c:pt idx="2633">
                  <c:v>3467</c:v>
                </c:pt>
                <c:pt idx="2634">
                  <c:v>3663</c:v>
                </c:pt>
                <c:pt idx="2635">
                  <c:v>3646</c:v>
                </c:pt>
                <c:pt idx="2636">
                  <c:v>3629.5</c:v>
                </c:pt>
                <c:pt idx="2637">
                  <c:v>3546.5</c:v>
                </c:pt>
                <c:pt idx="2638">
                  <c:v>3471.5</c:v>
                </c:pt>
                <c:pt idx="2639">
                  <c:v>3410</c:v>
                </c:pt>
                <c:pt idx="2640">
                  <c:v>3395</c:v>
                </c:pt>
                <c:pt idx="2641">
                  <c:v>3375.5</c:v>
                </c:pt>
                <c:pt idx="2642">
                  <c:v>3395</c:v>
                </c:pt>
                <c:pt idx="2643">
                  <c:v>3371.5</c:v>
                </c:pt>
                <c:pt idx="2644">
                  <c:v>3363.5</c:v>
                </c:pt>
                <c:pt idx="2645">
                  <c:v>3373</c:v>
                </c:pt>
                <c:pt idx="2646">
                  <c:v>3371</c:v>
                </c:pt>
                <c:pt idx="2647">
                  <c:v>3397</c:v>
                </c:pt>
                <c:pt idx="2648">
                  <c:v>3410.5</c:v>
                </c:pt>
                <c:pt idx="2649">
                  <c:v>3429</c:v>
                </c:pt>
                <c:pt idx="2650">
                  <c:v>3446</c:v>
                </c:pt>
                <c:pt idx="2651">
                  <c:v>3472.5</c:v>
                </c:pt>
                <c:pt idx="2652">
                  <c:v>3454</c:v>
                </c:pt>
                <c:pt idx="2653">
                  <c:v>3482</c:v>
                </c:pt>
                <c:pt idx="2654">
                  <c:v>3491.5</c:v>
                </c:pt>
                <c:pt idx="2655">
                  <c:v>3470.5</c:v>
                </c:pt>
                <c:pt idx="2656">
                  <c:v>3495</c:v>
                </c:pt>
                <c:pt idx="2657">
                  <c:v>3507</c:v>
                </c:pt>
                <c:pt idx="2658">
                  <c:v>3493</c:v>
                </c:pt>
                <c:pt idx="2659">
                  <c:v>3525</c:v>
                </c:pt>
                <c:pt idx="2660">
                  <c:v>3505.5</c:v>
                </c:pt>
                <c:pt idx="2661">
                  <c:v>3490</c:v>
                </c:pt>
                <c:pt idx="2662">
                  <c:v>3475.5</c:v>
                </c:pt>
                <c:pt idx="2663">
                  <c:v>3482</c:v>
                </c:pt>
                <c:pt idx="2664">
                  <c:v>3481</c:v>
                </c:pt>
                <c:pt idx="2665">
                  <c:v>3480</c:v>
                </c:pt>
                <c:pt idx="2666">
                  <c:v>3469</c:v>
                </c:pt>
                <c:pt idx="2667">
                  <c:v>3488</c:v>
                </c:pt>
                <c:pt idx="2668">
                  <c:v>3472</c:v>
                </c:pt>
                <c:pt idx="2669">
                  <c:v>3437</c:v>
                </c:pt>
                <c:pt idx="2670">
                  <c:v>3432</c:v>
                </c:pt>
                <c:pt idx="2671">
                  <c:v>3424.5</c:v>
                </c:pt>
                <c:pt idx="2672">
                  <c:v>3421</c:v>
                </c:pt>
                <c:pt idx="2673">
                  <c:v>3263.5</c:v>
                </c:pt>
                <c:pt idx="2674">
                  <c:v>3027</c:v>
                </c:pt>
                <c:pt idx="2675">
                  <c:v>3183.5</c:v>
                </c:pt>
                <c:pt idx="2676">
                  <c:v>3364.5</c:v>
                </c:pt>
                <c:pt idx="2677">
                  <c:v>3366.5</c:v>
                </c:pt>
                <c:pt idx="2678">
                  <c:v>3377.5</c:v>
                </c:pt>
                <c:pt idx="2679">
                  <c:v>3381.5</c:v>
                </c:pt>
                <c:pt idx="2680">
                  <c:v>3369.5</c:v>
                </c:pt>
                <c:pt idx="2681">
                  <c:v>3357.5</c:v>
                </c:pt>
                <c:pt idx="2682">
                  <c:v>3358</c:v>
                </c:pt>
                <c:pt idx="2683">
                  <c:v>3365</c:v>
                </c:pt>
                <c:pt idx="2684">
                  <c:v>3364.5</c:v>
                </c:pt>
                <c:pt idx="2685">
                  <c:v>3379</c:v>
                </c:pt>
                <c:pt idx="2686">
                  <c:v>3346.5</c:v>
                </c:pt>
                <c:pt idx="2687">
                  <c:v>3040.5</c:v>
                </c:pt>
                <c:pt idx="2688">
                  <c:v>3159</c:v>
                </c:pt>
                <c:pt idx="2689">
                  <c:v>3360</c:v>
                </c:pt>
                <c:pt idx="2690">
                  <c:v>3407</c:v>
                </c:pt>
                <c:pt idx="2691">
                  <c:v>3403</c:v>
                </c:pt>
                <c:pt idx="2692">
                  <c:v>3427.5</c:v>
                </c:pt>
                <c:pt idx="2693">
                  <c:v>3452.5</c:v>
                </c:pt>
                <c:pt idx="2694">
                  <c:v>3428.5</c:v>
                </c:pt>
                <c:pt idx="2695">
                  <c:v>3425.5</c:v>
                </c:pt>
                <c:pt idx="2696">
                  <c:v>3413</c:v>
                </c:pt>
                <c:pt idx="2697">
                  <c:v>3424.5</c:v>
                </c:pt>
                <c:pt idx="2698">
                  <c:v>3436</c:v>
                </c:pt>
                <c:pt idx="2699">
                  <c:v>3433.5</c:v>
                </c:pt>
                <c:pt idx="2700">
                  <c:v>3431</c:v>
                </c:pt>
                <c:pt idx="2701">
                  <c:v>3427</c:v>
                </c:pt>
                <c:pt idx="2702">
                  <c:v>3434</c:v>
                </c:pt>
                <c:pt idx="2703">
                  <c:v>3429.5</c:v>
                </c:pt>
                <c:pt idx="2704">
                  <c:v>3401.5</c:v>
                </c:pt>
                <c:pt idx="2705">
                  <c:v>3386</c:v>
                </c:pt>
                <c:pt idx="2706">
                  <c:v>3407.5</c:v>
                </c:pt>
                <c:pt idx="2707">
                  <c:v>3383</c:v>
                </c:pt>
                <c:pt idx="2708">
                  <c:v>3373.5</c:v>
                </c:pt>
                <c:pt idx="2709">
                  <c:v>3370.5</c:v>
                </c:pt>
                <c:pt idx="2710">
                  <c:v>3370</c:v>
                </c:pt>
                <c:pt idx="2711">
                  <c:v>3387</c:v>
                </c:pt>
                <c:pt idx="2712">
                  <c:v>3386.5</c:v>
                </c:pt>
                <c:pt idx="2713">
                  <c:v>3373</c:v>
                </c:pt>
                <c:pt idx="2714">
                  <c:v>3382</c:v>
                </c:pt>
                <c:pt idx="2715">
                  <c:v>3398</c:v>
                </c:pt>
                <c:pt idx="2716">
                  <c:v>3375</c:v>
                </c:pt>
                <c:pt idx="2717">
                  <c:v>3380.5</c:v>
                </c:pt>
                <c:pt idx="2718">
                  <c:v>3376</c:v>
                </c:pt>
                <c:pt idx="2719">
                  <c:v>3407.5</c:v>
                </c:pt>
                <c:pt idx="2720">
                  <c:v>3396.5</c:v>
                </c:pt>
                <c:pt idx="2721">
                  <c:v>3422</c:v>
                </c:pt>
                <c:pt idx="2722">
                  <c:v>3464</c:v>
                </c:pt>
                <c:pt idx="2723">
                  <c:v>3498</c:v>
                </c:pt>
                <c:pt idx="2724">
                  <c:v>3548.5</c:v>
                </c:pt>
                <c:pt idx="2725">
                  <c:v>3600.5</c:v>
                </c:pt>
                <c:pt idx="2726">
                  <c:v>3659.5</c:v>
                </c:pt>
                <c:pt idx="2727">
                  <c:v>3632.5</c:v>
                </c:pt>
                <c:pt idx="2728">
                  <c:v>3563</c:v>
                </c:pt>
                <c:pt idx="2729">
                  <c:v>3464.5</c:v>
                </c:pt>
                <c:pt idx="2730">
                  <c:v>3448.5</c:v>
                </c:pt>
                <c:pt idx="2731">
                  <c:v>3427.5</c:v>
                </c:pt>
                <c:pt idx="2732">
                  <c:v>3394.5</c:v>
                </c:pt>
                <c:pt idx="2733">
                  <c:v>3403.5</c:v>
                </c:pt>
                <c:pt idx="2734">
                  <c:v>3388.5</c:v>
                </c:pt>
                <c:pt idx="2735">
                  <c:v>3393.5</c:v>
                </c:pt>
                <c:pt idx="2736">
                  <c:v>3398</c:v>
                </c:pt>
                <c:pt idx="2737">
                  <c:v>3379</c:v>
                </c:pt>
                <c:pt idx="2738">
                  <c:v>3413</c:v>
                </c:pt>
                <c:pt idx="2739">
                  <c:v>3425.5</c:v>
                </c:pt>
                <c:pt idx="2740">
                  <c:v>3423</c:v>
                </c:pt>
                <c:pt idx="2741">
                  <c:v>3436</c:v>
                </c:pt>
                <c:pt idx="2742">
                  <c:v>3473</c:v>
                </c:pt>
                <c:pt idx="2743">
                  <c:v>3460.5</c:v>
                </c:pt>
                <c:pt idx="2744">
                  <c:v>3486</c:v>
                </c:pt>
                <c:pt idx="2745">
                  <c:v>3486</c:v>
                </c:pt>
                <c:pt idx="2746">
                  <c:v>3522</c:v>
                </c:pt>
                <c:pt idx="2747">
                  <c:v>3496</c:v>
                </c:pt>
                <c:pt idx="2748">
                  <c:v>3520.5</c:v>
                </c:pt>
                <c:pt idx="2749">
                  <c:v>3516.5</c:v>
                </c:pt>
                <c:pt idx="2750">
                  <c:v>3511</c:v>
                </c:pt>
                <c:pt idx="2751">
                  <c:v>3526</c:v>
                </c:pt>
                <c:pt idx="2752">
                  <c:v>3523</c:v>
                </c:pt>
                <c:pt idx="2753">
                  <c:v>3519</c:v>
                </c:pt>
                <c:pt idx="2754">
                  <c:v>3517.5</c:v>
                </c:pt>
                <c:pt idx="2755">
                  <c:v>3502.5</c:v>
                </c:pt>
                <c:pt idx="2756">
                  <c:v>3518.5</c:v>
                </c:pt>
                <c:pt idx="2757">
                  <c:v>3477.5</c:v>
                </c:pt>
                <c:pt idx="2758">
                  <c:v>3471.5</c:v>
                </c:pt>
                <c:pt idx="2759">
                  <c:v>3449.5</c:v>
                </c:pt>
                <c:pt idx="2760">
                  <c:v>3469</c:v>
                </c:pt>
                <c:pt idx="2761">
                  <c:v>3447</c:v>
                </c:pt>
                <c:pt idx="2762">
                  <c:v>3456</c:v>
                </c:pt>
                <c:pt idx="2763">
                  <c:v>3405.5</c:v>
                </c:pt>
                <c:pt idx="2764">
                  <c:v>3267.5</c:v>
                </c:pt>
                <c:pt idx="2765">
                  <c:v>3039.5</c:v>
                </c:pt>
                <c:pt idx="2766">
                  <c:v>3267</c:v>
                </c:pt>
                <c:pt idx="2767">
                  <c:v>3381.5</c:v>
                </c:pt>
                <c:pt idx="2768">
                  <c:v>3386.5</c:v>
                </c:pt>
                <c:pt idx="2769">
                  <c:v>3396.5</c:v>
                </c:pt>
                <c:pt idx="2770">
                  <c:v>3368.5</c:v>
                </c:pt>
                <c:pt idx="2771">
                  <c:v>3370</c:v>
                </c:pt>
                <c:pt idx="2772">
                  <c:v>3369.5</c:v>
                </c:pt>
                <c:pt idx="2773">
                  <c:v>3382</c:v>
                </c:pt>
                <c:pt idx="2774">
                  <c:v>3368</c:v>
                </c:pt>
                <c:pt idx="2775">
                  <c:v>3394.5</c:v>
                </c:pt>
                <c:pt idx="2776">
                  <c:v>3373.5</c:v>
                </c:pt>
                <c:pt idx="2777">
                  <c:v>3380.5</c:v>
                </c:pt>
                <c:pt idx="2778">
                  <c:v>3124.5</c:v>
                </c:pt>
                <c:pt idx="2779">
                  <c:v>3077.5</c:v>
                </c:pt>
                <c:pt idx="2780">
                  <c:v>3353.5</c:v>
                </c:pt>
                <c:pt idx="2781">
                  <c:v>3427.5</c:v>
                </c:pt>
                <c:pt idx="2782">
                  <c:v>3422</c:v>
                </c:pt>
                <c:pt idx="2783">
                  <c:v>3434</c:v>
                </c:pt>
                <c:pt idx="2784">
                  <c:v>3425</c:v>
                </c:pt>
                <c:pt idx="2785">
                  <c:v>3446</c:v>
                </c:pt>
                <c:pt idx="2786">
                  <c:v>3432</c:v>
                </c:pt>
                <c:pt idx="2787">
                  <c:v>3449</c:v>
                </c:pt>
                <c:pt idx="2788">
                  <c:v>3447.5</c:v>
                </c:pt>
                <c:pt idx="2789">
                  <c:v>3444.5</c:v>
                </c:pt>
                <c:pt idx="2790">
                  <c:v>3466.5</c:v>
                </c:pt>
                <c:pt idx="2791">
                  <c:v>3446</c:v>
                </c:pt>
                <c:pt idx="2792">
                  <c:v>3442</c:v>
                </c:pt>
                <c:pt idx="2793">
                  <c:v>3445</c:v>
                </c:pt>
                <c:pt idx="2794">
                  <c:v>3432.5</c:v>
                </c:pt>
                <c:pt idx="2795">
                  <c:v>3449</c:v>
                </c:pt>
                <c:pt idx="2796">
                  <c:v>3421</c:v>
                </c:pt>
                <c:pt idx="2797">
                  <c:v>3410.5</c:v>
                </c:pt>
                <c:pt idx="2798">
                  <c:v>3405</c:v>
                </c:pt>
                <c:pt idx="2799">
                  <c:v>3383.5</c:v>
                </c:pt>
                <c:pt idx="2800">
                  <c:v>3398</c:v>
                </c:pt>
                <c:pt idx="2801">
                  <c:v>3415.5</c:v>
                </c:pt>
                <c:pt idx="2802">
                  <c:v>3398</c:v>
                </c:pt>
                <c:pt idx="2803">
                  <c:v>3378.5</c:v>
                </c:pt>
                <c:pt idx="2804">
                  <c:v>3393</c:v>
                </c:pt>
                <c:pt idx="2805">
                  <c:v>3405.5</c:v>
                </c:pt>
                <c:pt idx="2806">
                  <c:v>3404</c:v>
                </c:pt>
                <c:pt idx="2807">
                  <c:v>3394.5</c:v>
                </c:pt>
                <c:pt idx="2808">
                  <c:v>3379.5</c:v>
                </c:pt>
                <c:pt idx="2809">
                  <c:v>3407.5</c:v>
                </c:pt>
                <c:pt idx="2810">
                  <c:v>3392.5</c:v>
                </c:pt>
                <c:pt idx="2811">
                  <c:v>3407.5</c:v>
                </c:pt>
                <c:pt idx="2812">
                  <c:v>3431.5</c:v>
                </c:pt>
                <c:pt idx="2813">
                  <c:v>3435</c:v>
                </c:pt>
                <c:pt idx="2814">
                  <c:v>3488.5</c:v>
                </c:pt>
                <c:pt idx="2815">
                  <c:v>3548</c:v>
                </c:pt>
                <c:pt idx="2816">
                  <c:v>3582</c:v>
                </c:pt>
                <c:pt idx="2817">
                  <c:v>3671</c:v>
                </c:pt>
                <c:pt idx="2818">
                  <c:v>3647</c:v>
                </c:pt>
                <c:pt idx="2819">
                  <c:v>3567</c:v>
                </c:pt>
                <c:pt idx="2820">
                  <c:v>3540.5</c:v>
                </c:pt>
                <c:pt idx="2821">
                  <c:v>3458</c:v>
                </c:pt>
                <c:pt idx="2822">
                  <c:v>3438</c:v>
                </c:pt>
                <c:pt idx="2823">
                  <c:v>3414</c:v>
                </c:pt>
                <c:pt idx="2824">
                  <c:v>3420.5</c:v>
                </c:pt>
                <c:pt idx="2825">
                  <c:v>3405</c:v>
                </c:pt>
                <c:pt idx="2826">
                  <c:v>3393.5</c:v>
                </c:pt>
                <c:pt idx="2827">
                  <c:v>3405.5</c:v>
                </c:pt>
                <c:pt idx="2828">
                  <c:v>3394</c:v>
                </c:pt>
                <c:pt idx="2829">
                  <c:v>3422</c:v>
                </c:pt>
                <c:pt idx="2830">
                  <c:v>3416.5</c:v>
                </c:pt>
                <c:pt idx="2831">
                  <c:v>3405</c:v>
                </c:pt>
                <c:pt idx="2832">
                  <c:v>3448</c:v>
                </c:pt>
                <c:pt idx="2833">
                  <c:v>3456</c:v>
                </c:pt>
                <c:pt idx="2834">
                  <c:v>3456.5</c:v>
                </c:pt>
                <c:pt idx="2835">
                  <c:v>3471.5</c:v>
                </c:pt>
                <c:pt idx="2836">
                  <c:v>3495.5</c:v>
                </c:pt>
                <c:pt idx="2837">
                  <c:v>3500.5</c:v>
                </c:pt>
                <c:pt idx="2838">
                  <c:v>3503.5</c:v>
                </c:pt>
                <c:pt idx="2839">
                  <c:v>3512</c:v>
                </c:pt>
                <c:pt idx="2840">
                  <c:v>3504.5</c:v>
                </c:pt>
                <c:pt idx="2841">
                  <c:v>3510.5</c:v>
                </c:pt>
                <c:pt idx="2842">
                  <c:v>3529</c:v>
                </c:pt>
                <c:pt idx="2843">
                  <c:v>3502</c:v>
                </c:pt>
                <c:pt idx="2844">
                  <c:v>3500.5</c:v>
                </c:pt>
                <c:pt idx="2845">
                  <c:v>3497</c:v>
                </c:pt>
                <c:pt idx="2846">
                  <c:v>3507.5</c:v>
                </c:pt>
                <c:pt idx="2847">
                  <c:v>3502.5</c:v>
                </c:pt>
                <c:pt idx="2848">
                  <c:v>3489.5</c:v>
                </c:pt>
                <c:pt idx="2849">
                  <c:v>3478.5</c:v>
                </c:pt>
                <c:pt idx="2850">
                  <c:v>3490.5</c:v>
                </c:pt>
                <c:pt idx="2851">
                  <c:v>3461</c:v>
                </c:pt>
                <c:pt idx="2852">
                  <c:v>3456</c:v>
                </c:pt>
                <c:pt idx="2853">
                  <c:v>3461.5</c:v>
                </c:pt>
                <c:pt idx="2854">
                  <c:v>3437.5</c:v>
                </c:pt>
                <c:pt idx="2855">
                  <c:v>3270</c:v>
                </c:pt>
                <c:pt idx="2856">
                  <c:v>3041</c:v>
                </c:pt>
                <c:pt idx="2857">
                  <c:v>3263</c:v>
                </c:pt>
                <c:pt idx="2858">
                  <c:v>3413</c:v>
                </c:pt>
                <c:pt idx="2859">
                  <c:v>3403.5</c:v>
                </c:pt>
                <c:pt idx="2860">
                  <c:v>3402</c:v>
                </c:pt>
                <c:pt idx="2861">
                  <c:v>3385</c:v>
                </c:pt>
                <c:pt idx="2862">
                  <c:v>3364</c:v>
                </c:pt>
                <c:pt idx="2863">
                  <c:v>3385.5</c:v>
                </c:pt>
                <c:pt idx="2864">
                  <c:v>3409.5</c:v>
                </c:pt>
                <c:pt idx="2865">
                  <c:v>3369.5</c:v>
                </c:pt>
                <c:pt idx="2866">
                  <c:v>3382</c:v>
                </c:pt>
                <c:pt idx="2867">
                  <c:v>3384</c:v>
                </c:pt>
                <c:pt idx="2868">
                  <c:v>3392.5</c:v>
                </c:pt>
                <c:pt idx="2869">
                  <c:v>3135.5</c:v>
                </c:pt>
                <c:pt idx="2870">
                  <c:v>3139.5</c:v>
                </c:pt>
                <c:pt idx="2871">
                  <c:v>3373</c:v>
                </c:pt>
                <c:pt idx="2872">
                  <c:v>3436.5</c:v>
                </c:pt>
                <c:pt idx="2873">
                  <c:v>3400.5</c:v>
                </c:pt>
                <c:pt idx="2874">
                  <c:v>3441</c:v>
                </c:pt>
                <c:pt idx="2875">
                  <c:v>3437</c:v>
                </c:pt>
                <c:pt idx="2876">
                  <c:v>3434.5</c:v>
                </c:pt>
                <c:pt idx="2877">
                  <c:v>3460.5</c:v>
                </c:pt>
                <c:pt idx="2878">
                  <c:v>3464.5</c:v>
                </c:pt>
                <c:pt idx="2879">
                  <c:v>3447</c:v>
                </c:pt>
                <c:pt idx="2880">
                  <c:v>3429.5</c:v>
                </c:pt>
                <c:pt idx="2881">
                  <c:v>3441</c:v>
                </c:pt>
                <c:pt idx="2882">
                  <c:v>3432.5</c:v>
                </c:pt>
                <c:pt idx="2883">
                  <c:v>3454</c:v>
                </c:pt>
                <c:pt idx="2884">
                  <c:v>3452.5</c:v>
                </c:pt>
                <c:pt idx="2885">
                  <c:v>3447.5</c:v>
                </c:pt>
                <c:pt idx="2886">
                  <c:v>3421</c:v>
                </c:pt>
                <c:pt idx="2887">
                  <c:v>3420</c:v>
                </c:pt>
                <c:pt idx="2888">
                  <c:v>3395.5</c:v>
                </c:pt>
                <c:pt idx="2889">
                  <c:v>3387.5</c:v>
                </c:pt>
                <c:pt idx="2890">
                  <c:v>3391</c:v>
                </c:pt>
                <c:pt idx="2891">
                  <c:v>3405</c:v>
                </c:pt>
                <c:pt idx="2892">
                  <c:v>3373</c:v>
                </c:pt>
                <c:pt idx="2893">
                  <c:v>3379.5</c:v>
                </c:pt>
                <c:pt idx="2894">
                  <c:v>3407</c:v>
                </c:pt>
                <c:pt idx="2895">
                  <c:v>3405.5</c:v>
                </c:pt>
                <c:pt idx="2896">
                  <c:v>3394</c:v>
                </c:pt>
                <c:pt idx="2897">
                  <c:v>3371</c:v>
                </c:pt>
                <c:pt idx="2898">
                  <c:v>3394.5</c:v>
                </c:pt>
                <c:pt idx="2899">
                  <c:v>3396.5</c:v>
                </c:pt>
                <c:pt idx="2900">
                  <c:v>3455</c:v>
                </c:pt>
                <c:pt idx="2901">
                  <c:v>3404.5</c:v>
                </c:pt>
                <c:pt idx="2902">
                  <c:v>3441</c:v>
                </c:pt>
                <c:pt idx="2903">
                  <c:v>3418.5</c:v>
                </c:pt>
                <c:pt idx="2904">
                  <c:v>3455</c:v>
                </c:pt>
                <c:pt idx="2905">
                  <c:v>3486</c:v>
                </c:pt>
                <c:pt idx="2906">
                  <c:v>3530</c:v>
                </c:pt>
                <c:pt idx="2907">
                  <c:v>3583.5</c:v>
                </c:pt>
                <c:pt idx="2908">
                  <c:v>3663</c:v>
                </c:pt>
                <c:pt idx="2909">
                  <c:v>3665.5</c:v>
                </c:pt>
                <c:pt idx="2910">
                  <c:v>3571.5</c:v>
                </c:pt>
                <c:pt idx="2911">
                  <c:v>3516</c:v>
                </c:pt>
                <c:pt idx="2912">
                  <c:v>3443</c:v>
                </c:pt>
                <c:pt idx="2913">
                  <c:v>3425</c:v>
                </c:pt>
                <c:pt idx="2914">
                  <c:v>3412.5</c:v>
                </c:pt>
                <c:pt idx="2915">
                  <c:v>3389.5</c:v>
                </c:pt>
                <c:pt idx="2916">
                  <c:v>3388.5</c:v>
                </c:pt>
                <c:pt idx="2917">
                  <c:v>3405</c:v>
                </c:pt>
                <c:pt idx="2918">
                  <c:v>3383.5</c:v>
                </c:pt>
                <c:pt idx="2919">
                  <c:v>3412</c:v>
                </c:pt>
                <c:pt idx="2920">
                  <c:v>3406</c:v>
                </c:pt>
                <c:pt idx="2921">
                  <c:v>3387</c:v>
                </c:pt>
                <c:pt idx="2922">
                  <c:v>3421</c:v>
                </c:pt>
                <c:pt idx="2923">
                  <c:v>3413.5</c:v>
                </c:pt>
                <c:pt idx="2924">
                  <c:v>3436</c:v>
                </c:pt>
                <c:pt idx="2925">
                  <c:v>3454.5</c:v>
                </c:pt>
                <c:pt idx="2926">
                  <c:v>3506</c:v>
                </c:pt>
                <c:pt idx="2927">
                  <c:v>3505.5</c:v>
                </c:pt>
                <c:pt idx="2928">
                  <c:v>3500.5</c:v>
                </c:pt>
                <c:pt idx="2929">
                  <c:v>3501</c:v>
                </c:pt>
                <c:pt idx="2930">
                  <c:v>3524.5</c:v>
                </c:pt>
                <c:pt idx="2931">
                  <c:v>3504.5</c:v>
                </c:pt>
                <c:pt idx="2932">
                  <c:v>3506</c:v>
                </c:pt>
                <c:pt idx="2933">
                  <c:v>3512</c:v>
                </c:pt>
                <c:pt idx="2934">
                  <c:v>3472.5</c:v>
                </c:pt>
                <c:pt idx="2935">
                  <c:v>3507.5</c:v>
                </c:pt>
                <c:pt idx="2936">
                  <c:v>3488</c:v>
                </c:pt>
                <c:pt idx="2937">
                  <c:v>3506.5</c:v>
                </c:pt>
                <c:pt idx="2938">
                  <c:v>3488.5</c:v>
                </c:pt>
                <c:pt idx="2939">
                  <c:v>3488</c:v>
                </c:pt>
                <c:pt idx="2940">
                  <c:v>3474</c:v>
                </c:pt>
                <c:pt idx="2941">
                  <c:v>3473</c:v>
                </c:pt>
                <c:pt idx="2942">
                  <c:v>3463</c:v>
                </c:pt>
                <c:pt idx="2943">
                  <c:v>3460.5</c:v>
                </c:pt>
                <c:pt idx="2944">
                  <c:v>3448.5</c:v>
                </c:pt>
                <c:pt idx="2945">
                  <c:v>3411</c:v>
                </c:pt>
                <c:pt idx="2946">
                  <c:v>3233</c:v>
                </c:pt>
                <c:pt idx="2947">
                  <c:v>3060.5</c:v>
                </c:pt>
                <c:pt idx="2948">
                  <c:v>3233</c:v>
                </c:pt>
                <c:pt idx="2949">
                  <c:v>3413.5</c:v>
                </c:pt>
                <c:pt idx="2950">
                  <c:v>3364</c:v>
                </c:pt>
                <c:pt idx="2951">
                  <c:v>3396.5</c:v>
                </c:pt>
                <c:pt idx="2952">
                  <c:v>3390</c:v>
                </c:pt>
                <c:pt idx="2953">
                  <c:v>3400.5</c:v>
                </c:pt>
                <c:pt idx="2954">
                  <c:v>3401.5</c:v>
                </c:pt>
                <c:pt idx="2955">
                  <c:v>3375</c:v>
                </c:pt>
                <c:pt idx="2956">
                  <c:v>3366.5</c:v>
                </c:pt>
                <c:pt idx="2957">
                  <c:v>3384.5</c:v>
                </c:pt>
                <c:pt idx="2958">
                  <c:v>3394</c:v>
                </c:pt>
                <c:pt idx="2959">
                  <c:v>3375</c:v>
                </c:pt>
                <c:pt idx="2960">
                  <c:v>3151</c:v>
                </c:pt>
                <c:pt idx="2961">
                  <c:v>3101.5</c:v>
                </c:pt>
                <c:pt idx="2962">
                  <c:v>3370</c:v>
                </c:pt>
                <c:pt idx="2963">
                  <c:v>3421</c:v>
                </c:pt>
                <c:pt idx="2964">
                  <c:v>3443</c:v>
                </c:pt>
                <c:pt idx="2965">
                  <c:v>3433</c:v>
                </c:pt>
                <c:pt idx="2966">
                  <c:v>3415.5</c:v>
                </c:pt>
                <c:pt idx="2967">
                  <c:v>3424.5</c:v>
                </c:pt>
                <c:pt idx="2968">
                  <c:v>3428.5</c:v>
                </c:pt>
                <c:pt idx="2969">
                  <c:v>3420.5</c:v>
                </c:pt>
                <c:pt idx="2970">
                  <c:v>3420.5</c:v>
                </c:pt>
                <c:pt idx="2971">
                  <c:v>3422.5</c:v>
                </c:pt>
                <c:pt idx="2972">
                  <c:v>3456.5</c:v>
                </c:pt>
                <c:pt idx="2973">
                  <c:v>3433.5</c:v>
                </c:pt>
                <c:pt idx="2974">
                  <c:v>3424.5</c:v>
                </c:pt>
                <c:pt idx="2975">
                  <c:v>3423</c:v>
                </c:pt>
                <c:pt idx="2976">
                  <c:v>3426</c:v>
                </c:pt>
                <c:pt idx="2977">
                  <c:v>3411.5</c:v>
                </c:pt>
                <c:pt idx="2978">
                  <c:v>3426.5</c:v>
                </c:pt>
                <c:pt idx="2979">
                  <c:v>3393</c:v>
                </c:pt>
                <c:pt idx="2980">
                  <c:v>3412.5</c:v>
                </c:pt>
                <c:pt idx="2981">
                  <c:v>3381.5</c:v>
                </c:pt>
                <c:pt idx="2982">
                  <c:v>3394</c:v>
                </c:pt>
                <c:pt idx="2983">
                  <c:v>3372</c:v>
                </c:pt>
                <c:pt idx="2984">
                  <c:v>3372.5</c:v>
                </c:pt>
                <c:pt idx="2985">
                  <c:v>3375.5</c:v>
                </c:pt>
                <c:pt idx="2986">
                  <c:v>3380</c:v>
                </c:pt>
                <c:pt idx="2987">
                  <c:v>3376.5</c:v>
                </c:pt>
                <c:pt idx="2988">
                  <c:v>3351.5</c:v>
                </c:pt>
                <c:pt idx="2989">
                  <c:v>3375</c:v>
                </c:pt>
                <c:pt idx="2990">
                  <c:v>3376.5</c:v>
                </c:pt>
                <c:pt idx="2991">
                  <c:v>3386.5</c:v>
                </c:pt>
                <c:pt idx="2992">
                  <c:v>3402.5</c:v>
                </c:pt>
                <c:pt idx="2993">
                  <c:v>3405</c:v>
                </c:pt>
                <c:pt idx="2994">
                  <c:v>3409</c:v>
                </c:pt>
                <c:pt idx="2995">
                  <c:v>3450.5</c:v>
                </c:pt>
                <c:pt idx="2996">
                  <c:v>3466</c:v>
                </c:pt>
                <c:pt idx="2997">
                  <c:v>3506</c:v>
                </c:pt>
                <c:pt idx="2998">
                  <c:v>3572.5</c:v>
                </c:pt>
                <c:pt idx="2999">
                  <c:v>3665.5</c:v>
                </c:pt>
                <c:pt idx="3000">
                  <c:v>3663</c:v>
                </c:pt>
                <c:pt idx="3001">
                  <c:v>3546.5</c:v>
                </c:pt>
                <c:pt idx="3002">
                  <c:v>3511</c:v>
                </c:pt>
                <c:pt idx="3003">
                  <c:v>3428.5</c:v>
                </c:pt>
                <c:pt idx="3004">
                  <c:v>3401</c:v>
                </c:pt>
                <c:pt idx="3005">
                  <c:v>3401</c:v>
                </c:pt>
                <c:pt idx="3006">
                  <c:v>3365.5</c:v>
                </c:pt>
                <c:pt idx="3007">
                  <c:v>3378.5</c:v>
                </c:pt>
                <c:pt idx="3008">
                  <c:v>3400</c:v>
                </c:pt>
                <c:pt idx="3009">
                  <c:v>3390.5</c:v>
                </c:pt>
                <c:pt idx="3010">
                  <c:v>3375</c:v>
                </c:pt>
                <c:pt idx="3011">
                  <c:v>3389</c:v>
                </c:pt>
                <c:pt idx="3012">
                  <c:v>3396.5</c:v>
                </c:pt>
                <c:pt idx="3013">
                  <c:v>3423.5</c:v>
                </c:pt>
                <c:pt idx="3014">
                  <c:v>3411</c:v>
                </c:pt>
                <c:pt idx="3015">
                  <c:v>3427.5</c:v>
                </c:pt>
                <c:pt idx="3016">
                  <c:v>3443.5</c:v>
                </c:pt>
                <c:pt idx="3017">
                  <c:v>3459.5</c:v>
                </c:pt>
                <c:pt idx="3018">
                  <c:v>3476</c:v>
                </c:pt>
                <c:pt idx="3019">
                  <c:v>3484.5</c:v>
                </c:pt>
                <c:pt idx="3020">
                  <c:v>3490</c:v>
                </c:pt>
                <c:pt idx="3021">
                  <c:v>3481.5</c:v>
                </c:pt>
                <c:pt idx="3022">
                  <c:v>3488</c:v>
                </c:pt>
                <c:pt idx="3023">
                  <c:v>3491.5</c:v>
                </c:pt>
                <c:pt idx="3024">
                  <c:v>3468.5</c:v>
                </c:pt>
                <c:pt idx="3025">
                  <c:v>3469</c:v>
                </c:pt>
                <c:pt idx="3026">
                  <c:v>3486</c:v>
                </c:pt>
                <c:pt idx="3027">
                  <c:v>3453.5</c:v>
                </c:pt>
                <c:pt idx="3028">
                  <c:v>3465</c:v>
                </c:pt>
                <c:pt idx="3029">
                  <c:v>3467</c:v>
                </c:pt>
                <c:pt idx="3030">
                  <c:v>3465.5</c:v>
                </c:pt>
                <c:pt idx="3031">
                  <c:v>3457</c:v>
                </c:pt>
                <c:pt idx="3032">
                  <c:v>3426.5</c:v>
                </c:pt>
                <c:pt idx="3033">
                  <c:v>3434</c:v>
                </c:pt>
                <c:pt idx="3034">
                  <c:v>3431</c:v>
                </c:pt>
                <c:pt idx="3035">
                  <c:v>3404.5</c:v>
                </c:pt>
                <c:pt idx="3036">
                  <c:v>3405.5</c:v>
                </c:pt>
                <c:pt idx="3037">
                  <c:v>3300.5</c:v>
                </c:pt>
                <c:pt idx="3038">
                  <c:v>3043</c:v>
                </c:pt>
                <c:pt idx="3039">
                  <c:v>3213</c:v>
                </c:pt>
                <c:pt idx="3040">
                  <c:v>3376.5</c:v>
                </c:pt>
                <c:pt idx="3041">
                  <c:v>3350.5</c:v>
                </c:pt>
                <c:pt idx="3042">
                  <c:v>3360.5</c:v>
                </c:pt>
                <c:pt idx="3043">
                  <c:v>3363</c:v>
                </c:pt>
                <c:pt idx="3044">
                  <c:v>3375.5</c:v>
                </c:pt>
                <c:pt idx="3045">
                  <c:v>3336</c:v>
                </c:pt>
                <c:pt idx="3046">
                  <c:v>3348</c:v>
                </c:pt>
                <c:pt idx="3047">
                  <c:v>3325</c:v>
                </c:pt>
                <c:pt idx="3048">
                  <c:v>3342</c:v>
                </c:pt>
                <c:pt idx="3049">
                  <c:v>3358</c:v>
                </c:pt>
                <c:pt idx="3050">
                  <c:v>3375</c:v>
                </c:pt>
                <c:pt idx="3051">
                  <c:v>3134</c:v>
                </c:pt>
                <c:pt idx="3052">
                  <c:v>3071</c:v>
                </c:pt>
                <c:pt idx="3053">
                  <c:v>3333</c:v>
                </c:pt>
                <c:pt idx="3054">
                  <c:v>3386</c:v>
                </c:pt>
                <c:pt idx="3055">
                  <c:v>3400</c:v>
                </c:pt>
                <c:pt idx="3056">
                  <c:v>3409</c:v>
                </c:pt>
                <c:pt idx="3057">
                  <c:v>3405</c:v>
                </c:pt>
                <c:pt idx="3058">
                  <c:v>3402</c:v>
                </c:pt>
                <c:pt idx="3059">
                  <c:v>3410.5</c:v>
                </c:pt>
                <c:pt idx="3060">
                  <c:v>3395.5</c:v>
                </c:pt>
                <c:pt idx="3061">
                  <c:v>3395</c:v>
                </c:pt>
                <c:pt idx="3062">
                  <c:v>3390</c:v>
                </c:pt>
                <c:pt idx="3063">
                  <c:v>3390</c:v>
                </c:pt>
                <c:pt idx="3064">
                  <c:v>3390</c:v>
                </c:pt>
                <c:pt idx="3065">
                  <c:v>3378</c:v>
                </c:pt>
                <c:pt idx="3066">
                  <c:v>3370</c:v>
                </c:pt>
                <c:pt idx="3067">
                  <c:v>3365</c:v>
                </c:pt>
                <c:pt idx="3068">
                  <c:v>3359</c:v>
                </c:pt>
                <c:pt idx="3069">
                  <c:v>3358.5</c:v>
                </c:pt>
                <c:pt idx="3070">
                  <c:v>3356</c:v>
                </c:pt>
                <c:pt idx="3071">
                  <c:v>3339</c:v>
                </c:pt>
                <c:pt idx="3072">
                  <c:v>3346</c:v>
                </c:pt>
                <c:pt idx="3073">
                  <c:v>3324.5</c:v>
                </c:pt>
                <c:pt idx="3074">
                  <c:v>3332.5</c:v>
                </c:pt>
                <c:pt idx="3075">
                  <c:v>3350</c:v>
                </c:pt>
                <c:pt idx="3076">
                  <c:v>3340</c:v>
                </c:pt>
                <c:pt idx="3077">
                  <c:v>3345.5</c:v>
                </c:pt>
                <c:pt idx="3078">
                  <c:v>3331.5</c:v>
                </c:pt>
                <c:pt idx="3079">
                  <c:v>3337</c:v>
                </c:pt>
                <c:pt idx="3080">
                  <c:v>3344.5</c:v>
                </c:pt>
                <c:pt idx="3081">
                  <c:v>3353</c:v>
                </c:pt>
                <c:pt idx="3082">
                  <c:v>3340</c:v>
                </c:pt>
                <c:pt idx="3083">
                  <c:v>3333.5</c:v>
                </c:pt>
                <c:pt idx="3084">
                  <c:v>3362</c:v>
                </c:pt>
                <c:pt idx="3085">
                  <c:v>3372.5</c:v>
                </c:pt>
                <c:pt idx="3086">
                  <c:v>3388.5</c:v>
                </c:pt>
                <c:pt idx="3087">
                  <c:v>3451.5</c:v>
                </c:pt>
                <c:pt idx="3088">
                  <c:v>3452</c:v>
                </c:pt>
                <c:pt idx="3089">
                  <c:v>3540.5</c:v>
                </c:pt>
                <c:pt idx="3090">
                  <c:v>3598.5</c:v>
                </c:pt>
                <c:pt idx="3091">
                  <c:v>3601</c:v>
                </c:pt>
                <c:pt idx="3092">
                  <c:v>3540</c:v>
                </c:pt>
                <c:pt idx="3093">
                  <c:v>3462</c:v>
                </c:pt>
                <c:pt idx="3094">
                  <c:v>3391</c:v>
                </c:pt>
                <c:pt idx="3095">
                  <c:v>3357</c:v>
                </c:pt>
                <c:pt idx="3096">
                  <c:v>3372.5</c:v>
                </c:pt>
                <c:pt idx="3097">
                  <c:v>3338.5</c:v>
                </c:pt>
                <c:pt idx="3098">
                  <c:v>3331.5</c:v>
                </c:pt>
                <c:pt idx="3099">
                  <c:v>3339.5</c:v>
                </c:pt>
                <c:pt idx="3100">
                  <c:v>3348.5</c:v>
                </c:pt>
                <c:pt idx="3101">
                  <c:v>3321</c:v>
                </c:pt>
                <c:pt idx="3102">
                  <c:v>3339</c:v>
                </c:pt>
                <c:pt idx="3103">
                  <c:v>3353.5</c:v>
                </c:pt>
                <c:pt idx="3104">
                  <c:v>3349.5</c:v>
                </c:pt>
                <c:pt idx="3105">
                  <c:v>3345.5</c:v>
                </c:pt>
                <c:pt idx="3106">
                  <c:v>3384</c:v>
                </c:pt>
                <c:pt idx="3107">
                  <c:v>3391.5</c:v>
                </c:pt>
                <c:pt idx="3108">
                  <c:v>3415</c:v>
                </c:pt>
                <c:pt idx="3109">
                  <c:v>3425</c:v>
                </c:pt>
                <c:pt idx="3110">
                  <c:v>3427.5</c:v>
                </c:pt>
                <c:pt idx="3111">
                  <c:v>3440.5</c:v>
                </c:pt>
                <c:pt idx="3112">
                  <c:v>3419</c:v>
                </c:pt>
                <c:pt idx="3113">
                  <c:v>3415</c:v>
                </c:pt>
                <c:pt idx="3114">
                  <c:v>3429</c:v>
                </c:pt>
                <c:pt idx="3115">
                  <c:v>3435.5</c:v>
                </c:pt>
                <c:pt idx="3116">
                  <c:v>3423.5</c:v>
                </c:pt>
                <c:pt idx="3117">
                  <c:v>3428</c:v>
                </c:pt>
                <c:pt idx="3118">
                  <c:v>3411</c:v>
                </c:pt>
                <c:pt idx="3119">
                  <c:v>3400</c:v>
                </c:pt>
                <c:pt idx="3120">
                  <c:v>3395.5</c:v>
                </c:pt>
                <c:pt idx="3121">
                  <c:v>3412.5</c:v>
                </c:pt>
                <c:pt idx="3122">
                  <c:v>3384.5</c:v>
                </c:pt>
                <c:pt idx="3123">
                  <c:v>3380.5</c:v>
                </c:pt>
                <c:pt idx="3124">
                  <c:v>3399</c:v>
                </c:pt>
                <c:pt idx="3125">
                  <c:v>3393</c:v>
                </c:pt>
                <c:pt idx="3126">
                  <c:v>3367.5</c:v>
                </c:pt>
                <c:pt idx="3127">
                  <c:v>3361</c:v>
                </c:pt>
                <c:pt idx="3128">
                  <c:v>3276</c:v>
                </c:pt>
                <c:pt idx="3129">
                  <c:v>3051</c:v>
                </c:pt>
                <c:pt idx="3130">
                  <c:v>3138</c:v>
                </c:pt>
                <c:pt idx="3131">
                  <c:v>3334</c:v>
                </c:pt>
                <c:pt idx="3132">
                  <c:v>3308.5</c:v>
                </c:pt>
                <c:pt idx="3133">
                  <c:v>3354</c:v>
                </c:pt>
                <c:pt idx="3134">
                  <c:v>3329</c:v>
                </c:pt>
                <c:pt idx="3135">
                  <c:v>3308</c:v>
                </c:pt>
                <c:pt idx="3136">
                  <c:v>3280.5</c:v>
                </c:pt>
                <c:pt idx="3137">
                  <c:v>3295.5</c:v>
                </c:pt>
                <c:pt idx="3138">
                  <c:v>3298.5</c:v>
                </c:pt>
                <c:pt idx="3139">
                  <c:v>3311.5</c:v>
                </c:pt>
                <c:pt idx="3140">
                  <c:v>3315.5</c:v>
                </c:pt>
                <c:pt idx="3141">
                  <c:v>3323</c:v>
                </c:pt>
                <c:pt idx="3142">
                  <c:v>3094.5</c:v>
                </c:pt>
                <c:pt idx="3143">
                  <c:v>3042</c:v>
                </c:pt>
                <c:pt idx="3144">
                  <c:v>3304.5</c:v>
                </c:pt>
                <c:pt idx="3145">
                  <c:v>3349</c:v>
                </c:pt>
                <c:pt idx="3146">
                  <c:v>3368</c:v>
                </c:pt>
                <c:pt idx="3147">
                  <c:v>3331.5</c:v>
                </c:pt>
                <c:pt idx="3148">
                  <c:v>3348.5</c:v>
                </c:pt>
                <c:pt idx="3149">
                  <c:v>3365</c:v>
                </c:pt>
                <c:pt idx="3150">
                  <c:v>3362</c:v>
                </c:pt>
                <c:pt idx="3151">
                  <c:v>4022.5</c:v>
                </c:pt>
                <c:pt idx="3152">
                  <c:v>3330.5</c:v>
                </c:pt>
                <c:pt idx="3153">
                  <c:v>3366</c:v>
                </c:pt>
                <c:pt idx="3154">
                  <c:v>3344.5</c:v>
                </c:pt>
                <c:pt idx="3155">
                  <c:v>3353</c:v>
                </c:pt>
                <c:pt idx="3156">
                  <c:v>3368</c:v>
                </c:pt>
                <c:pt idx="3157">
                  <c:v>3352</c:v>
                </c:pt>
                <c:pt idx="3158">
                  <c:v>3329.5</c:v>
                </c:pt>
                <c:pt idx="3159">
                  <c:v>3329</c:v>
                </c:pt>
                <c:pt idx="3160">
                  <c:v>3327</c:v>
                </c:pt>
                <c:pt idx="3161">
                  <c:v>3324</c:v>
                </c:pt>
                <c:pt idx="3162">
                  <c:v>3324</c:v>
                </c:pt>
                <c:pt idx="3163">
                  <c:v>3303.5</c:v>
                </c:pt>
                <c:pt idx="3164">
                  <c:v>3324</c:v>
                </c:pt>
                <c:pt idx="3165">
                  <c:v>3333</c:v>
                </c:pt>
                <c:pt idx="3166">
                  <c:v>3293.5</c:v>
                </c:pt>
                <c:pt idx="3167">
                  <c:v>3315</c:v>
                </c:pt>
                <c:pt idx="3168">
                  <c:v>3296</c:v>
                </c:pt>
                <c:pt idx="3169">
                  <c:v>3303</c:v>
                </c:pt>
                <c:pt idx="3170">
                  <c:v>3300.5</c:v>
                </c:pt>
                <c:pt idx="3171">
                  <c:v>3284</c:v>
                </c:pt>
                <c:pt idx="3172">
                  <c:v>3297.5</c:v>
                </c:pt>
                <c:pt idx="3173">
                  <c:v>3323</c:v>
                </c:pt>
                <c:pt idx="3174">
                  <c:v>3309.5</c:v>
                </c:pt>
                <c:pt idx="3175">
                  <c:v>3345.5</c:v>
                </c:pt>
                <c:pt idx="3176">
                  <c:v>3340.5</c:v>
                </c:pt>
                <c:pt idx="3177">
                  <c:v>3357</c:v>
                </c:pt>
                <c:pt idx="3178">
                  <c:v>3391</c:v>
                </c:pt>
                <c:pt idx="3179">
                  <c:v>3418.5</c:v>
                </c:pt>
                <c:pt idx="3180">
                  <c:v>3494</c:v>
                </c:pt>
                <c:pt idx="3181">
                  <c:v>3540.5</c:v>
                </c:pt>
                <c:pt idx="3182">
                  <c:v>3545.5</c:v>
                </c:pt>
                <c:pt idx="3183">
                  <c:v>3510</c:v>
                </c:pt>
                <c:pt idx="3184">
                  <c:v>3421.5</c:v>
                </c:pt>
                <c:pt idx="3185">
                  <c:v>3362.5</c:v>
                </c:pt>
                <c:pt idx="3186">
                  <c:v>3329.5</c:v>
                </c:pt>
                <c:pt idx="3187">
                  <c:v>3331</c:v>
                </c:pt>
                <c:pt idx="3188">
                  <c:v>3305.5</c:v>
                </c:pt>
                <c:pt idx="3189">
                  <c:v>3319.5</c:v>
                </c:pt>
                <c:pt idx="3190">
                  <c:v>3304.5</c:v>
                </c:pt>
                <c:pt idx="3191">
                  <c:v>3307.5</c:v>
                </c:pt>
                <c:pt idx="3192">
                  <c:v>3336.5</c:v>
                </c:pt>
                <c:pt idx="3193">
                  <c:v>3311.5</c:v>
                </c:pt>
                <c:pt idx="3194">
                  <c:v>3342</c:v>
                </c:pt>
                <c:pt idx="3195">
                  <c:v>3342</c:v>
                </c:pt>
                <c:pt idx="3196">
                  <c:v>3349.5</c:v>
                </c:pt>
                <c:pt idx="3197">
                  <c:v>3367</c:v>
                </c:pt>
                <c:pt idx="3198">
                  <c:v>3371.5</c:v>
                </c:pt>
                <c:pt idx="3199">
                  <c:v>3374</c:v>
                </c:pt>
                <c:pt idx="3200">
                  <c:v>3400.5</c:v>
                </c:pt>
                <c:pt idx="3201">
                  <c:v>3411</c:v>
                </c:pt>
                <c:pt idx="3202">
                  <c:v>3411</c:v>
                </c:pt>
                <c:pt idx="3203">
                  <c:v>3411</c:v>
                </c:pt>
                <c:pt idx="3204">
                  <c:v>3396</c:v>
                </c:pt>
                <c:pt idx="3205">
                  <c:v>3409</c:v>
                </c:pt>
                <c:pt idx="3206">
                  <c:v>3397.5</c:v>
                </c:pt>
                <c:pt idx="3207">
                  <c:v>3399</c:v>
                </c:pt>
                <c:pt idx="3208">
                  <c:v>3400</c:v>
                </c:pt>
                <c:pt idx="3209">
                  <c:v>3416.5</c:v>
                </c:pt>
                <c:pt idx="3210">
                  <c:v>3374</c:v>
                </c:pt>
                <c:pt idx="3211">
                  <c:v>3397</c:v>
                </c:pt>
                <c:pt idx="3212">
                  <c:v>3374</c:v>
                </c:pt>
                <c:pt idx="3213">
                  <c:v>3391.5</c:v>
                </c:pt>
                <c:pt idx="3214">
                  <c:v>3378</c:v>
                </c:pt>
                <c:pt idx="3215">
                  <c:v>3396</c:v>
                </c:pt>
                <c:pt idx="3216">
                  <c:v>3354.5</c:v>
                </c:pt>
                <c:pt idx="3217">
                  <c:v>3367.5</c:v>
                </c:pt>
                <c:pt idx="3218">
                  <c:v>3352</c:v>
                </c:pt>
                <c:pt idx="3219">
                  <c:v>3310</c:v>
                </c:pt>
                <c:pt idx="3220">
                  <c:v>3053.5</c:v>
                </c:pt>
                <c:pt idx="3221">
                  <c:v>3104</c:v>
                </c:pt>
                <c:pt idx="3222">
                  <c:v>3303.5</c:v>
                </c:pt>
                <c:pt idx="3223">
                  <c:v>3330</c:v>
                </c:pt>
                <c:pt idx="3224">
                  <c:v>3293</c:v>
                </c:pt>
                <c:pt idx="3225">
                  <c:v>3310</c:v>
                </c:pt>
                <c:pt idx="3226">
                  <c:v>3390</c:v>
                </c:pt>
                <c:pt idx="3227">
                  <c:v>3292.5</c:v>
                </c:pt>
                <c:pt idx="3228">
                  <c:v>3292.5</c:v>
                </c:pt>
                <c:pt idx="3229">
                  <c:v>3289.5</c:v>
                </c:pt>
                <c:pt idx="3230">
                  <c:v>3312.5</c:v>
                </c:pt>
                <c:pt idx="3231">
                  <c:v>3307.5</c:v>
                </c:pt>
                <c:pt idx="3232">
                  <c:v>3288.5</c:v>
                </c:pt>
                <c:pt idx="3233">
                  <c:v>3100.5</c:v>
                </c:pt>
                <c:pt idx="3234">
                  <c:v>3075.5</c:v>
                </c:pt>
                <c:pt idx="3235">
                  <c:v>3302.5</c:v>
                </c:pt>
                <c:pt idx="3236">
                  <c:v>3360</c:v>
                </c:pt>
                <c:pt idx="3237">
                  <c:v>3311.5</c:v>
                </c:pt>
                <c:pt idx="3238">
                  <c:v>3329.5</c:v>
                </c:pt>
                <c:pt idx="3239">
                  <c:v>3356</c:v>
                </c:pt>
                <c:pt idx="3240">
                  <c:v>3347</c:v>
                </c:pt>
                <c:pt idx="3241">
                  <c:v>3358</c:v>
                </c:pt>
                <c:pt idx="3242">
                  <c:v>3348</c:v>
                </c:pt>
                <c:pt idx="3243">
                  <c:v>3345.5</c:v>
                </c:pt>
                <c:pt idx="3244">
                  <c:v>3336</c:v>
                </c:pt>
                <c:pt idx="3245">
                  <c:v>3347.5</c:v>
                </c:pt>
                <c:pt idx="3246">
                  <c:v>3358</c:v>
                </c:pt>
                <c:pt idx="3247">
                  <c:v>3351.5</c:v>
                </c:pt>
                <c:pt idx="3248">
                  <c:v>3342.5</c:v>
                </c:pt>
                <c:pt idx="3249">
                  <c:v>3335</c:v>
                </c:pt>
                <c:pt idx="3250">
                  <c:v>3335.5</c:v>
                </c:pt>
                <c:pt idx="3251">
                  <c:v>3306</c:v>
                </c:pt>
                <c:pt idx="3252">
                  <c:v>3318</c:v>
                </c:pt>
                <c:pt idx="3253">
                  <c:v>3325.5</c:v>
                </c:pt>
                <c:pt idx="3254">
                  <c:v>3315.5</c:v>
                </c:pt>
                <c:pt idx="3255">
                  <c:v>3294.5</c:v>
                </c:pt>
                <c:pt idx="3256">
                  <c:v>3296</c:v>
                </c:pt>
                <c:pt idx="3257">
                  <c:v>3293</c:v>
                </c:pt>
                <c:pt idx="3258">
                  <c:v>3308</c:v>
                </c:pt>
                <c:pt idx="3259">
                  <c:v>3299</c:v>
                </c:pt>
                <c:pt idx="3260">
                  <c:v>3307</c:v>
                </c:pt>
                <c:pt idx="3261">
                  <c:v>3289</c:v>
                </c:pt>
                <c:pt idx="3262">
                  <c:v>3306</c:v>
                </c:pt>
                <c:pt idx="3263">
                  <c:v>3314</c:v>
                </c:pt>
                <c:pt idx="3264">
                  <c:v>3293</c:v>
                </c:pt>
                <c:pt idx="3265">
                  <c:v>3330.5</c:v>
                </c:pt>
                <c:pt idx="3266">
                  <c:v>3436.5</c:v>
                </c:pt>
                <c:pt idx="3267">
                  <c:v>3340</c:v>
                </c:pt>
                <c:pt idx="3268">
                  <c:v>3368.5</c:v>
                </c:pt>
                <c:pt idx="3269">
                  <c:v>3392.5</c:v>
                </c:pt>
                <c:pt idx="3270">
                  <c:v>3424</c:v>
                </c:pt>
                <c:pt idx="3271">
                  <c:v>3452</c:v>
                </c:pt>
                <c:pt idx="3272">
                  <c:v>3528.5</c:v>
                </c:pt>
                <c:pt idx="3273">
                  <c:v>3550</c:v>
                </c:pt>
                <c:pt idx="3274">
                  <c:v>3483.5</c:v>
                </c:pt>
                <c:pt idx="3275">
                  <c:v>3415</c:v>
                </c:pt>
                <c:pt idx="3276">
                  <c:v>3383.5</c:v>
                </c:pt>
                <c:pt idx="3277">
                  <c:v>3355</c:v>
                </c:pt>
                <c:pt idx="3278">
                  <c:v>3319.5</c:v>
                </c:pt>
                <c:pt idx="3279">
                  <c:v>3309.5</c:v>
                </c:pt>
                <c:pt idx="3280">
                  <c:v>3306</c:v>
                </c:pt>
                <c:pt idx="3281">
                  <c:v>3311</c:v>
                </c:pt>
                <c:pt idx="3282">
                  <c:v>3331</c:v>
                </c:pt>
                <c:pt idx="3283">
                  <c:v>3306.5</c:v>
                </c:pt>
                <c:pt idx="3284">
                  <c:v>3328</c:v>
                </c:pt>
                <c:pt idx="3285">
                  <c:v>3352.5</c:v>
                </c:pt>
                <c:pt idx="3286">
                  <c:v>3335</c:v>
                </c:pt>
                <c:pt idx="3287">
                  <c:v>3339.5</c:v>
                </c:pt>
                <c:pt idx="3288">
                  <c:v>3366</c:v>
                </c:pt>
                <c:pt idx="3289">
                  <c:v>3355</c:v>
                </c:pt>
                <c:pt idx="3290">
                  <c:v>3392.5</c:v>
                </c:pt>
                <c:pt idx="3291">
                  <c:v>3379</c:v>
                </c:pt>
                <c:pt idx="3292">
                  <c:v>3379.5</c:v>
                </c:pt>
                <c:pt idx="3293">
                  <c:v>3377.5</c:v>
                </c:pt>
                <c:pt idx="3294">
                  <c:v>3430</c:v>
                </c:pt>
                <c:pt idx="3295">
                  <c:v>3409.5</c:v>
                </c:pt>
                <c:pt idx="3296">
                  <c:v>3407.5</c:v>
                </c:pt>
                <c:pt idx="3297">
                  <c:v>3417</c:v>
                </c:pt>
                <c:pt idx="3298">
                  <c:v>3392</c:v>
                </c:pt>
                <c:pt idx="3299">
                  <c:v>3400</c:v>
                </c:pt>
                <c:pt idx="3300">
                  <c:v>3405.5</c:v>
                </c:pt>
                <c:pt idx="3301">
                  <c:v>3415</c:v>
                </c:pt>
                <c:pt idx="3302">
                  <c:v>3377.5</c:v>
                </c:pt>
                <c:pt idx="3303">
                  <c:v>3397.5</c:v>
                </c:pt>
                <c:pt idx="3304">
                  <c:v>3377</c:v>
                </c:pt>
                <c:pt idx="3305">
                  <c:v>3376.5</c:v>
                </c:pt>
                <c:pt idx="3306">
                  <c:v>3365</c:v>
                </c:pt>
                <c:pt idx="3307">
                  <c:v>3367</c:v>
                </c:pt>
                <c:pt idx="3308">
                  <c:v>3391</c:v>
                </c:pt>
                <c:pt idx="3309">
                  <c:v>3348.5</c:v>
                </c:pt>
                <c:pt idx="3310">
                  <c:v>3279</c:v>
                </c:pt>
                <c:pt idx="3311">
                  <c:v>3054.5</c:v>
                </c:pt>
                <c:pt idx="3312">
                  <c:v>3156.5</c:v>
                </c:pt>
                <c:pt idx="3313">
                  <c:v>3312</c:v>
                </c:pt>
                <c:pt idx="3314">
                  <c:v>3336.5</c:v>
                </c:pt>
                <c:pt idx="3315">
                  <c:v>3323.5</c:v>
                </c:pt>
                <c:pt idx="3316">
                  <c:v>3324.5</c:v>
                </c:pt>
                <c:pt idx="3317">
                  <c:v>3304.5</c:v>
                </c:pt>
                <c:pt idx="3318">
                  <c:v>3303.5</c:v>
                </c:pt>
                <c:pt idx="3319">
                  <c:v>3303.5</c:v>
                </c:pt>
                <c:pt idx="3320">
                  <c:v>3292</c:v>
                </c:pt>
                <c:pt idx="3321">
                  <c:v>3312</c:v>
                </c:pt>
                <c:pt idx="3322">
                  <c:v>3320.5</c:v>
                </c:pt>
                <c:pt idx="3323">
                  <c:v>3333</c:v>
                </c:pt>
                <c:pt idx="3324">
                  <c:v>3111</c:v>
                </c:pt>
                <c:pt idx="3325">
                  <c:v>3053.5</c:v>
                </c:pt>
                <c:pt idx="3326">
                  <c:v>3277</c:v>
                </c:pt>
                <c:pt idx="3327">
                  <c:v>3333</c:v>
                </c:pt>
                <c:pt idx="3328">
                  <c:v>3364</c:v>
                </c:pt>
                <c:pt idx="3329">
                  <c:v>3363</c:v>
                </c:pt>
                <c:pt idx="3330">
                  <c:v>3375</c:v>
                </c:pt>
                <c:pt idx="3331">
                  <c:v>3357.5</c:v>
                </c:pt>
                <c:pt idx="3332">
                  <c:v>3354</c:v>
                </c:pt>
                <c:pt idx="3333">
                  <c:v>3361</c:v>
                </c:pt>
                <c:pt idx="3334">
                  <c:v>3363.5</c:v>
                </c:pt>
                <c:pt idx="3335">
                  <c:v>3361.5</c:v>
                </c:pt>
                <c:pt idx="3336">
                  <c:v>3370.5</c:v>
                </c:pt>
                <c:pt idx="3337">
                  <c:v>3351</c:v>
                </c:pt>
                <c:pt idx="3338">
                  <c:v>3364</c:v>
                </c:pt>
                <c:pt idx="3339">
                  <c:v>3365.5</c:v>
                </c:pt>
                <c:pt idx="3340">
                  <c:v>3385</c:v>
                </c:pt>
                <c:pt idx="3341">
                  <c:v>3329</c:v>
                </c:pt>
                <c:pt idx="3342">
                  <c:v>3334</c:v>
                </c:pt>
                <c:pt idx="3343">
                  <c:v>3337.5</c:v>
                </c:pt>
                <c:pt idx="3344">
                  <c:v>3349</c:v>
                </c:pt>
                <c:pt idx="3345">
                  <c:v>3310.5</c:v>
                </c:pt>
                <c:pt idx="3346">
                  <c:v>3323</c:v>
                </c:pt>
                <c:pt idx="3347">
                  <c:v>3323.5</c:v>
                </c:pt>
                <c:pt idx="3348">
                  <c:v>3319</c:v>
                </c:pt>
                <c:pt idx="3349">
                  <c:v>3315.5</c:v>
                </c:pt>
                <c:pt idx="3350">
                  <c:v>3311</c:v>
                </c:pt>
                <c:pt idx="3351">
                  <c:v>3312</c:v>
                </c:pt>
                <c:pt idx="3352">
                  <c:v>3312.5</c:v>
                </c:pt>
                <c:pt idx="3353">
                  <c:v>3328.5</c:v>
                </c:pt>
                <c:pt idx="3354">
                  <c:v>3321.5</c:v>
                </c:pt>
                <c:pt idx="3355">
                  <c:v>3322</c:v>
                </c:pt>
                <c:pt idx="3356">
                  <c:v>3340</c:v>
                </c:pt>
                <c:pt idx="3357">
                  <c:v>3341</c:v>
                </c:pt>
                <c:pt idx="3358">
                  <c:v>3344</c:v>
                </c:pt>
                <c:pt idx="3359">
                  <c:v>3367.5</c:v>
                </c:pt>
                <c:pt idx="3360">
                  <c:v>3420</c:v>
                </c:pt>
                <c:pt idx="3361">
                  <c:v>3442</c:v>
                </c:pt>
                <c:pt idx="3362">
                  <c:v>3472.5</c:v>
                </c:pt>
                <c:pt idx="3363">
                  <c:v>3530.5</c:v>
                </c:pt>
                <c:pt idx="3364">
                  <c:v>3605.5</c:v>
                </c:pt>
                <c:pt idx="3365">
                  <c:v>3502.5</c:v>
                </c:pt>
                <c:pt idx="3366">
                  <c:v>3505.5</c:v>
                </c:pt>
                <c:pt idx="3367">
                  <c:v>3395</c:v>
                </c:pt>
                <c:pt idx="3368">
                  <c:v>3353</c:v>
                </c:pt>
                <c:pt idx="3369">
                  <c:v>3328</c:v>
                </c:pt>
                <c:pt idx="3370">
                  <c:v>3360</c:v>
                </c:pt>
                <c:pt idx="3371">
                  <c:v>3322.5</c:v>
                </c:pt>
                <c:pt idx="3372">
                  <c:v>3334</c:v>
                </c:pt>
                <c:pt idx="3373">
                  <c:v>3348</c:v>
                </c:pt>
                <c:pt idx="3374">
                  <c:v>3326.5</c:v>
                </c:pt>
                <c:pt idx="3375">
                  <c:v>3347</c:v>
                </c:pt>
                <c:pt idx="3376">
                  <c:v>3328</c:v>
                </c:pt>
                <c:pt idx="3377">
                  <c:v>3332.5</c:v>
                </c:pt>
                <c:pt idx="3378">
                  <c:v>3353</c:v>
                </c:pt>
                <c:pt idx="3379">
                  <c:v>3387.5</c:v>
                </c:pt>
                <c:pt idx="3380">
                  <c:v>3387</c:v>
                </c:pt>
                <c:pt idx="3381">
                  <c:v>3345</c:v>
                </c:pt>
                <c:pt idx="3382">
                  <c:v>3432</c:v>
                </c:pt>
                <c:pt idx="3383">
                  <c:v>3406</c:v>
                </c:pt>
                <c:pt idx="3384">
                  <c:v>3435</c:v>
                </c:pt>
                <c:pt idx="3385">
                  <c:v>3430.5</c:v>
                </c:pt>
                <c:pt idx="3386">
                  <c:v>3449.5</c:v>
                </c:pt>
                <c:pt idx="3387">
                  <c:v>3416.5</c:v>
                </c:pt>
                <c:pt idx="3388">
                  <c:v>3428.5</c:v>
                </c:pt>
                <c:pt idx="3389">
                  <c:v>3423</c:v>
                </c:pt>
                <c:pt idx="3390">
                  <c:v>3413</c:v>
                </c:pt>
                <c:pt idx="3391">
                  <c:v>3418</c:v>
                </c:pt>
                <c:pt idx="3392">
                  <c:v>3404.5</c:v>
                </c:pt>
                <c:pt idx="3393">
                  <c:v>3419.5</c:v>
                </c:pt>
                <c:pt idx="3394">
                  <c:v>3409</c:v>
                </c:pt>
                <c:pt idx="3395">
                  <c:v>3403.5</c:v>
                </c:pt>
                <c:pt idx="3396">
                  <c:v>3404.5</c:v>
                </c:pt>
                <c:pt idx="3397">
                  <c:v>3372.5</c:v>
                </c:pt>
                <c:pt idx="3398">
                  <c:v>3403</c:v>
                </c:pt>
                <c:pt idx="3399">
                  <c:v>3380</c:v>
                </c:pt>
                <c:pt idx="3400">
                  <c:v>3368</c:v>
                </c:pt>
                <c:pt idx="3401">
                  <c:v>3320.5</c:v>
                </c:pt>
                <c:pt idx="3402">
                  <c:v>3078</c:v>
                </c:pt>
                <c:pt idx="3403">
                  <c:v>3135</c:v>
                </c:pt>
                <c:pt idx="3404">
                  <c:v>3343.5</c:v>
                </c:pt>
                <c:pt idx="3405">
                  <c:v>3339</c:v>
                </c:pt>
                <c:pt idx="3406">
                  <c:v>3339</c:v>
                </c:pt>
                <c:pt idx="3407">
                  <c:v>3333.5</c:v>
                </c:pt>
                <c:pt idx="3408">
                  <c:v>3303</c:v>
                </c:pt>
                <c:pt idx="3409">
                  <c:v>3309.5</c:v>
                </c:pt>
                <c:pt idx="3410">
                  <c:v>3298</c:v>
                </c:pt>
                <c:pt idx="3411">
                  <c:v>3327</c:v>
                </c:pt>
                <c:pt idx="3412">
                  <c:v>3310</c:v>
                </c:pt>
                <c:pt idx="3413">
                  <c:v>3334</c:v>
                </c:pt>
                <c:pt idx="3414">
                  <c:v>3354.5</c:v>
                </c:pt>
                <c:pt idx="3415">
                  <c:v>3177.5</c:v>
                </c:pt>
                <c:pt idx="3416">
                  <c:v>3047.5</c:v>
                </c:pt>
                <c:pt idx="3417">
                  <c:v>3261</c:v>
                </c:pt>
                <c:pt idx="3418">
                  <c:v>3341</c:v>
                </c:pt>
                <c:pt idx="3419">
                  <c:v>3345</c:v>
                </c:pt>
                <c:pt idx="3420">
                  <c:v>3345</c:v>
                </c:pt>
                <c:pt idx="3421">
                  <c:v>3365</c:v>
                </c:pt>
                <c:pt idx="3422">
                  <c:v>3365</c:v>
                </c:pt>
                <c:pt idx="3423">
                  <c:v>3378</c:v>
                </c:pt>
                <c:pt idx="3424">
                  <c:v>3368.5</c:v>
                </c:pt>
                <c:pt idx="3425">
                  <c:v>3371.5</c:v>
                </c:pt>
                <c:pt idx="3426">
                  <c:v>3365</c:v>
                </c:pt>
                <c:pt idx="3427">
                  <c:v>3375.5</c:v>
                </c:pt>
                <c:pt idx="3428">
                  <c:v>3385</c:v>
                </c:pt>
                <c:pt idx="3429">
                  <c:v>3368</c:v>
                </c:pt>
                <c:pt idx="3430">
                  <c:v>3380</c:v>
                </c:pt>
                <c:pt idx="3431">
                  <c:v>3375</c:v>
                </c:pt>
                <c:pt idx="3432">
                  <c:v>3351</c:v>
                </c:pt>
                <c:pt idx="3433">
                  <c:v>3351</c:v>
                </c:pt>
                <c:pt idx="3434">
                  <c:v>3343.5</c:v>
                </c:pt>
                <c:pt idx="3435">
                  <c:v>3336.5</c:v>
                </c:pt>
                <c:pt idx="3436">
                  <c:v>3358.5</c:v>
                </c:pt>
                <c:pt idx="3437">
                  <c:v>3329.5</c:v>
                </c:pt>
                <c:pt idx="3438">
                  <c:v>3330.5</c:v>
                </c:pt>
                <c:pt idx="3439">
                  <c:v>3324.5</c:v>
                </c:pt>
                <c:pt idx="3440">
                  <c:v>3331</c:v>
                </c:pt>
                <c:pt idx="3441">
                  <c:v>3333</c:v>
                </c:pt>
                <c:pt idx="3442">
                  <c:v>3344</c:v>
                </c:pt>
                <c:pt idx="3443">
                  <c:v>3337</c:v>
                </c:pt>
                <c:pt idx="3444">
                  <c:v>3338</c:v>
                </c:pt>
                <c:pt idx="3445">
                  <c:v>3332.5</c:v>
                </c:pt>
                <c:pt idx="3446">
                  <c:v>3318.5</c:v>
                </c:pt>
                <c:pt idx="3447">
                  <c:v>3327.5</c:v>
                </c:pt>
                <c:pt idx="3448">
                  <c:v>3347</c:v>
                </c:pt>
                <c:pt idx="3449">
                  <c:v>3373.5</c:v>
                </c:pt>
                <c:pt idx="3450">
                  <c:v>3395.5</c:v>
                </c:pt>
                <c:pt idx="3451">
                  <c:v>3419</c:v>
                </c:pt>
                <c:pt idx="3452">
                  <c:v>3432.5</c:v>
                </c:pt>
                <c:pt idx="3453">
                  <c:v>3474</c:v>
                </c:pt>
                <c:pt idx="3454">
                  <c:v>3560</c:v>
                </c:pt>
                <c:pt idx="3455">
                  <c:v>3592</c:v>
                </c:pt>
                <c:pt idx="3456">
                  <c:v>3513.5</c:v>
                </c:pt>
                <c:pt idx="3457">
                  <c:v>3461.5</c:v>
                </c:pt>
                <c:pt idx="3458">
                  <c:v>3408.5</c:v>
                </c:pt>
                <c:pt idx="3459">
                  <c:v>3349</c:v>
                </c:pt>
                <c:pt idx="3460">
                  <c:v>3328.5</c:v>
                </c:pt>
                <c:pt idx="3461">
                  <c:v>3348</c:v>
                </c:pt>
                <c:pt idx="3462">
                  <c:v>3337</c:v>
                </c:pt>
                <c:pt idx="3463">
                  <c:v>3346</c:v>
                </c:pt>
                <c:pt idx="3464">
                  <c:v>3345.5</c:v>
                </c:pt>
                <c:pt idx="3465">
                  <c:v>3329.5</c:v>
                </c:pt>
                <c:pt idx="3466">
                  <c:v>3331</c:v>
                </c:pt>
                <c:pt idx="3467">
                  <c:v>3346.5</c:v>
                </c:pt>
                <c:pt idx="3468">
                  <c:v>3354</c:v>
                </c:pt>
                <c:pt idx="3469">
                  <c:v>3341.5</c:v>
                </c:pt>
                <c:pt idx="3470">
                  <c:v>3364</c:v>
                </c:pt>
                <c:pt idx="3471">
                  <c:v>3386</c:v>
                </c:pt>
                <c:pt idx="3472">
                  <c:v>3411.5</c:v>
                </c:pt>
                <c:pt idx="3473">
                  <c:v>3417</c:v>
                </c:pt>
                <c:pt idx="3474">
                  <c:v>3405.5</c:v>
                </c:pt>
                <c:pt idx="3475">
                  <c:v>3428.5</c:v>
                </c:pt>
                <c:pt idx="3476">
                  <c:v>3412</c:v>
                </c:pt>
                <c:pt idx="3477">
                  <c:v>3435.5</c:v>
                </c:pt>
                <c:pt idx="3478">
                  <c:v>3426</c:v>
                </c:pt>
                <c:pt idx="3479">
                  <c:v>3432</c:v>
                </c:pt>
                <c:pt idx="3480">
                  <c:v>3414</c:v>
                </c:pt>
                <c:pt idx="3481">
                  <c:v>3434.5</c:v>
                </c:pt>
                <c:pt idx="3482">
                  <c:v>3413.5</c:v>
                </c:pt>
                <c:pt idx="3483">
                  <c:v>3426.5</c:v>
                </c:pt>
                <c:pt idx="3484">
                  <c:v>3414</c:v>
                </c:pt>
                <c:pt idx="3485">
                  <c:v>3409</c:v>
                </c:pt>
                <c:pt idx="3486">
                  <c:v>3396</c:v>
                </c:pt>
                <c:pt idx="3487">
                  <c:v>3400</c:v>
                </c:pt>
                <c:pt idx="3488">
                  <c:v>3388.5</c:v>
                </c:pt>
                <c:pt idx="3489">
                  <c:v>3381</c:v>
                </c:pt>
                <c:pt idx="3490">
                  <c:v>3387.5</c:v>
                </c:pt>
                <c:pt idx="3491">
                  <c:v>3354.5</c:v>
                </c:pt>
                <c:pt idx="3492">
                  <c:v>3305</c:v>
                </c:pt>
                <c:pt idx="3493">
                  <c:v>3108</c:v>
                </c:pt>
                <c:pt idx="3494">
                  <c:v>3148</c:v>
                </c:pt>
                <c:pt idx="3495">
                  <c:v>3328.5</c:v>
                </c:pt>
                <c:pt idx="3496">
                  <c:v>3333.5</c:v>
                </c:pt>
                <c:pt idx="3497">
                  <c:v>3338</c:v>
                </c:pt>
                <c:pt idx="3498">
                  <c:v>3328.5</c:v>
                </c:pt>
                <c:pt idx="3499">
                  <c:v>3328.5</c:v>
                </c:pt>
                <c:pt idx="3500">
                  <c:v>3319.5</c:v>
                </c:pt>
                <c:pt idx="3501">
                  <c:v>3322.5</c:v>
                </c:pt>
                <c:pt idx="3502">
                  <c:v>3317</c:v>
                </c:pt>
                <c:pt idx="3503">
                  <c:v>3329.5</c:v>
                </c:pt>
                <c:pt idx="3504">
                  <c:v>3338</c:v>
                </c:pt>
                <c:pt idx="3505">
                  <c:v>3327</c:v>
                </c:pt>
                <c:pt idx="3506">
                  <c:v>3224.5</c:v>
                </c:pt>
                <c:pt idx="3507">
                  <c:v>3068</c:v>
                </c:pt>
                <c:pt idx="3508">
                  <c:v>3260</c:v>
                </c:pt>
                <c:pt idx="3509">
                  <c:v>3345.5</c:v>
                </c:pt>
                <c:pt idx="3510">
                  <c:v>3373</c:v>
                </c:pt>
                <c:pt idx="3511">
                  <c:v>3374.5</c:v>
                </c:pt>
                <c:pt idx="3512">
                  <c:v>3364</c:v>
                </c:pt>
                <c:pt idx="3513">
                  <c:v>3364</c:v>
                </c:pt>
                <c:pt idx="3514">
                  <c:v>3349</c:v>
                </c:pt>
                <c:pt idx="3515">
                  <c:v>3381.5</c:v>
                </c:pt>
                <c:pt idx="3516">
                  <c:v>3360.5</c:v>
                </c:pt>
                <c:pt idx="3517">
                  <c:v>3342.5</c:v>
                </c:pt>
                <c:pt idx="3518">
                  <c:v>3369.5</c:v>
                </c:pt>
                <c:pt idx="3519">
                  <c:v>3362</c:v>
                </c:pt>
                <c:pt idx="3520">
                  <c:v>3367.5</c:v>
                </c:pt>
                <c:pt idx="3521">
                  <c:v>3373</c:v>
                </c:pt>
                <c:pt idx="3522">
                  <c:v>3355.5</c:v>
                </c:pt>
                <c:pt idx="3523">
                  <c:v>3358.5</c:v>
                </c:pt>
                <c:pt idx="3524">
                  <c:v>3358.5</c:v>
                </c:pt>
                <c:pt idx="3525">
                  <c:v>3341</c:v>
                </c:pt>
                <c:pt idx="3526">
                  <c:v>3333</c:v>
                </c:pt>
                <c:pt idx="3527">
                  <c:v>3326.5</c:v>
                </c:pt>
                <c:pt idx="3528">
                  <c:v>3313.5</c:v>
                </c:pt>
                <c:pt idx="3529">
                  <c:v>3338.5</c:v>
                </c:pt>
                <c:pt idx="3530">
                  <c:v>3333.5</c:v>
                </c:pt>
                <c:pt idx="3531">
                  <c:v>3315.5</c:v>
                </c:pt>
                <c:pt idx="3532">
                  <c:v>3322.5</c:v>
                </c:pt>
                <c:pt idx="3533">
                  <c:v>3330</c:v>
                </c:pt>
                <c:pt idx="3534">
                  <c:v>3339</c:v>
                </c:pt>
                <c:pt idx="3535">
                  <c:v>3337.5</c:v>
                </c:pt>
                <c:pt idx="3536">
                  <c:v>3334.5</c:v>
                </c:pt>
                <c:pt idx="3537">
                  <c:v>3329</c:v>
                </c:pt>
                <c:pt idx="3538">
                  <c:v>3311.5</c:v>
                </c:pt>
                <c:pt idx="3539">
                  <c:v>3338</c:v>
                </c:pt>
                <c:pt idx="3540">
                  <c:v>3353.5</c:v>
                </c:pt>
                <c:pt idx="3541">
                  <c:v>3365.5</c:v>
                </c:pt>
                <c:pt idx="3542">
                  <c:v>3382.5</c:v>
                </c:pt>
                <c:pt idx="3543">
                  <c:v>3409</c:v>
                </c:pt>
                <c:pt idx="3544">
                  <c:v>3464.5</c:v>
                </c:pt>
                <c:pt idx="3545">
                  <c:v>3494</c:v>
                </c:pt>
                <c:pt idx="3546">
                  <c:v>3554.5</c:v>
                </c:pt>
                <c:pt idx="3547">
                  <c:v>3492</c:v>
                </c:pt>
                <c:pt idx="3548">
                  <c:v>3443.5</c:v>
                </c:pt>
                <c:pt idx="3549">
                  <c:v>3384.5</c:v>
                </c:pt>
                <c:pt idx="3550">
                  <c:v>3358.5</c:v>
                </c:pt>
                <c:pt idx="3551">
                  <c:v>3377</c:v>
                </c:pt>
                <c:pt idx="3552">
                  <c:v>3340.5</c:v>
                </c:pt>
                <c:pt idx="3553">
                  <c:v>3312.5</c:v>
                </c:pt>
                <c:pt idx="3554">
                  <c:v>3344</c:v>
                </c:pt>
                <c:pt idx="3555">
                  <c:v>3329.5</c:v>
                </c:pt>
                <c:pt idx="3556">
                  <c:v>3333.5</c:v>
                </c:pt>
                <c:pt idx="3557">
                  <c:v>3342.5</c:v>
                </c:pt>
                <c:pt idx="3558">
                  <c:v>3327.5</c:v>
                </c:pt>
                <c:pt idx="3559">
                  <c:v>3356.5</c:v>
                </c:pt>
                <c:pt idx="3560">
                  <c:v>3369</c:v>
                </c:pt>
                <c:pt idx="3561">
                  <c:v>3383.5</c:v>
                </c:pt>
                <c:pt idx="3562">
                  <c:v>3373</c:v>
                </c:pt>
                <c:pt idx="3563">
                  <c:v>3414.5</c:v>
                </c:pt>
                <c:pt idx="3564">
                  <c:v>3418</c:v>
                </c:pt>
                <c:pt idx="3565">
                  <c:v>3405.5</c:v>
                </c:pt>
                <c:pt idx="3566">
                  <c:v>3417.5</c:v>
                </c:pt>
                <c:pt idx="3567">
                  <c:v>3418</c:v>
                </c:pt>
                <c:pt idx="3568">
                  <c:v>3418.5</c:v>
                </c:pt>
                <c:pt idx="3569">
                  <c:v>3443.5</c:v>
                </c:pt>
                <c:pt idx="3570">
                  <c:v>3417.5</c:v>
                </c:pt>
                <c:pt idx="3571">
                  <c:v>3414</c:v>
                </c:pt>
                <c:pt idx="3572">
                  <c:v>3416.5</c:v>
                </c:pt>
                <c:pt idx="3573">
                  <c:v>3413</c:v>
                </c:pt>
                <c:pt idx="3574">
                  <c:v>3429</c:v>
                </c:pt>
                <c:pt idx="3575">
                  <c:v>3406.5</c:v>
                </c:pt>
                <c:pt idx="3576">
                  <c:v>3387.5</c:v>
                </c:pt>
                <c:pt idx="3577">
                  <c:v>3387.5</c:v>
                </c:pt>
                <c:pt idx="3578">
                  <c:v>3372</c:v>
                </c:pt>
                <c:pt idx="3579">
                  <c:v>3382.5</c:v>
                </c:pt>
                <c:pt idx="3580">
                  <c:v>3369</c:v>
                </c:pt>
                <c:pt idx="3581">
                  <c:v>3383.5</c:v>
                </c:pt>
                <c:pt idx="3582">
                  <c:v>3372.5</c:v>
                </c:pt>
                <c:pt idx="3583">
                  <c:v>3325</c:v>
                </c:pt>
                <c:pt idx="3584">
                  <c:v>3085.5</c:v>
                </c:pt>
                <c:pt idx="3585">
                  <c:v>3173</c:v>
                </c:pt>
                <c:pt idx="3586">
                  <c:v>3340.5</c:v>
                </c:pt>
                <c:pt idx="3587">
                  <c:v>3333</c:v>
                </c:pt>
                <c:pt idx="3588">
                  <c:v>3331</c:v>
                </c:pt>
                <c:pt idx="3589">
                  <c:v>3308.5</c:v>
                </c:pt>
                <c:pt idx="3590">
                  <c:v>3311.5</c:v>
                </c:pt>
                <c:pt idx="3591">
                  <c:v>3345</c:v>
                </c:pt>
                <c:pt idx="3592">
                  <c:v>3347.5</c:v>
                </c:pt>
                <c:pt idx="3593">
                  <c:v>3314.5</c:v>
                </c:pt>
                <c:pt idx="3594">
                  <c:v>3326</c:v>
                </c:pt>
                <c:pt idx="3595">
                  <c:v>3341.5</c:v>
                </c:pt>
                <c:pt idx="3596">
                  <c:v>3337</c:v>
                </c:pt>
                <c:pt idx="3597">
                  <c:v>3228</c:v>
                </c:pt>
                <c:pt idx="3598">
                  <c:v>3075.5</c:v>
                </c:pt>
                <c:pt idx="3599">
                  <c:v>3253</c:v>
                </c:pt>
                <c:pt idx="3600">
                  <c:v>3356</c:v>
                </c:pt>
                <c:pt idx="3601">
                  <c:v>3358.5</c:v>
                </c:pt>
                <c:pt idx="3602">
                  <c:v>3354</c:v>
                </c:pt>
                <c:pt idx="3603">
                  <c:v>3364.5</c:v>
                </c:pt>
                <c:pt idx="3604">
                  <c:v>3380</c:v>
                </c:pt>
                <c:pt idx="3605">
                  <c:v>3382</c:v>
                </c:pt>
                <c:pt idx="3606">
                  <c:v>3358</c:v>
                </c:pt>
                <c:pt idx="3607">
                  <c:v>3374</c:v>
                </c:pt>
                <c:pt idx="3608">
                  <c:v>3360.5</c:v>
                </c:pt>
                <c:pt idx="3609">
                  <c:v>3376.5</c:v>
                </c:pt>
                <c:pt idx="3610">
                  <c:v>3350.5</c:v>
                </c:pt>
                <c:pt idx="3611">
                  <c:v>3378.5</c:v>
                </c:pt>
                <c:pt idx="3612">
                  <c:v>3363.5</c:v>
                </c:pt>
                <c:pt idx="3613">
                  <c:v>3382</c:v>
                </c:pt>
                <c:pt idx="3614">
                  <c:v>3337.5</c:v>
                </c:pt>
                <c:pt idx="3615">
                  <c:v>3343.5</c:v>
                </c:pt>
                <c:pt idx="3616">
                  <c:v>3331</c:v>
                </c:pt>
                <c:pt idx="3617">
                  <c:v>3350</c:v>
                </c:pt>
                <c:pt idx="3618">
                  <c:v>3327</c:v>
                </c:pt>
                <c:pt idx="3619">
                  <c:v>3313</c:v>
                </c:pt>
                <c:pt idx="3620">
                  <c:v>3340.5</c:v>
                </c:pt>
                <c:pt idx="3621">
                  <c:v>3332.5</c:v>
                </c:pt>
                <c:pt idx="3622">
                  <c:v>3353.5</c:v>
                </c:pt>
                <c:pt idx="3623">
                  <c:v>3313.5</c:v>
                </c:pt>
                <c:pt idx="3624">
                  <c:v>3321</c:v>
                </c:pt>
                <c:pt idx="3625">
                  <c:v>3311</c:v>
                </c:pt>
                <c:pt idx="3626">
                  <c:v>3316</c:v>
                </c:pt>
                <c:pt idx="3627">
                  <c:v>3330.5</c:v>
                </c:pt>
                <c:pt idx="3628">
                  <c:v>3331</c:v>
                </c:pt>
                <c:pt idx="3629">
                  <c:v>3347</c:v>
                </c:pt>
                <c:pt idx="3630">
                  <c:v>3351.5</c:v>
                </c:pt>
                <c:pt idx="3631">
                  <c:v>3370</c:v>
                </c:pt>
                <c:pt idx="3632">
                  <c:v>3395</c:v>
                </c:pt>
                <c:pt idx="3633">
                  <c:v>3388</c:v>
                </c:pt>
                <c:pt idx="3634">
                  <c:v>3420</c:v>
                </c:pt>
                <c:pt idx="3635">
                  <c:v>3477.5</c:v>
                </c:pt>
                <c:pt idx="3636">
                  <c:v>3551</c:v>
                </c:pt>
                <c:pt idx="3637">
                  <c:v>3530.5</c:v>
                </c:pt>
                <c:pt idx="3638">
                  <c:v>3491.5</c:v>
                </c:pt>
                <c:pt idx="3639">
                  <c:v>3415</c:v>
                </c:pt>
                <c:pt idx="3640">
                  <c:v>3377.5</c:v>
                </c:pt>
                <c:pt idx="3641">
                  <c:v>3364.5</c:v>
                </c:pt>
                <c:pt idx="3642">
                  <c:v>3362.5</c:v>
                </c:pt>
                <c:pt idx="3643">
                  <c:v>3351.5</c:v>
                </c:pt>
                <c:pt idx="3644">
                  <c:v>3343</c:v>
                </c:pt>
                <c:pt idx="3645">
                  <c:v>3323</c:v>
                </c:pt>
                <c:pt idx="3646">
                  <c:v>3322</c:v>
                </c:pt>
                <c:pt idx="3647">
                  <c:v>3330.5</c:v>
                </c:pt>
                <c:pt idx="3648">
                  <c:v>3341</c:v>
                </c:pt>
                <c:pt idx="3649">
                  <c:v>3345</c:v>
                </c:pt>
                <c:pt idx="3650">
                  <c:v>3346.5</c:v>
                </c:pt>
                <c:pt idx="3651">
                  <c:v>3354.5</c:v>
                </c:pt>
                <c:pt idx="3652">
                  <c:v>3353.5</c:v>
                </c:pt>
                <c:pt idx="3653">
                  <c:v>3393.5</c:v>
                </c:pt>
                <c:pt idx="3654">
                  <c:v>3400</c:v>
                </c:pt>
                <c:pt idx="3655">
                  <c:v>3388.5</c:v>
                </c:pt>
                <c:pt idx="3656">
                  <c:v>3378.5</c:v>
                </c:pt>
                <c:pt idx="3657">
                  <c:v>3416.5</c:v>
                </c:pt>
                <c:pt idx="3658">
                  <c:v>3403.5</c:v>
                </c:pt>
                <c:pt idx="3659">
                  <c:v>3415.5</c:v>
                </c:pt>
                <c:pt idx="3660">
                  <c:v>3410.5</c:v>
                </c:pt>
                <c:pt idx="3661">
                  <c:v>3424.5</c:v>
                </c:pt>
                <c:pt idx="3662">
                  <c:v>3407.5</c:v>
                </c:pt>
                <c:pt idx="3663">
                  <c:v>3410</c:v>
                </c:pt>
                <c:pt idx="3664">
                  <c:v>3386.5</c:v>
                </c:pt>
                <c:pt idx="3665">
                  <c:v>3395</c:v>
                </c:pt>
                <c:pt idx="3666">
                  <c:v>3394</c:v>
                </c:pt>
                <c:pt idx="3667">
                  <c:v>3394</c:v>
                </c:pt>
                <c:pt idx="3668">
                  <c:v>3379.5</c:v>
                </c:pt>
                <c:pt idx="3669">
                  <c:v>3390.5</c:v>
                </c:pt>
                <c:pt idx="3670">
                  <c:v>3372.5</c:v>
                </c:pt>
                <c:pt idx="3671">
                  <c:v>3363</c:v>
                </c:pt>
                <c:pt idx="3672">
                  <c:v>3365</c:v>
                </c:pt>
                <c:pt idx="3673">
                  <c:v>3336.5</c:v>
                </c:pt>
                <c:pt idx="3674">
                  <c:v>3325</c:v>
                </c:pt>
                <c:pt idx="3675">
                  <c:v>3138</c:v>
                </c:pt>
                <c:pt idx="3676">
                  <c:v>3079.5</c:v>
                </c:pt>
                <c:pt idx="3677">
                  <c:v>3281</c:v>
                </c:pt>
                <c:pt idx="3678">
                  <c:v>3321</c:v>
                </c:pt>
                <c:pt idx="3679">
                  <c:v>3300</c:v>
                </c:pt>
                <c:pt idx="3680">
                  <c:v>3311</c:v>
                </c:pt>
                <c:pt idx="3681">
                  <c:v>3298</c:v>
                </c:pt>
                <c:pt idx="3682">
                  <c:v>3299</c:v>
                </c:pt>
                <c:pt idx="3683">
                  <c:v>3306.5</c:v>
                </c:pt>
                <c:pt idx="3684">
                  <c:v>3306.5</c:v>
                </c:pt>
                <c:pt idx="3685">
                  <c:v>3307.5</c:v>
                </c:pt>
                <c:pt idx="3686">
                  <c:v>3320</c:v>
                </c:pt>
                <c:pt idx="3687">
                  <c:v>3318.5</c:v>
                </c:pt>
                <c:pt idx="3688">
                  <c:v>3173</c:v>
                </c:pt>
                <c:pt idx="3689">
                  <c:v>3044.5</c:v>
                </c:pt>
                <c:pt idx="3690">
                  <c:v>3233</c:v>
                </c:pt>
                <c:pt idx="3691">
                  <c:v>3332.5</c:v>
                </c:pt>
                <c:pt idx="3692">
                  <c:v>3346.5</c:v>
                </c:pt>
                <c:pt idx="3693">
                  <c:v>3339</c:v>
                </c:pt>
                <c:pt idx="3694">
                  <c:v>3307.5</c:v>
                </c:pt>
                <c:pt idx="3695">
                  <c:v>3331.5</c:v>
                </c:pt>
                <c:pt idx="3696">
                  <c:v>3355</c:v>
                </c:pt>
                <c:pt idx="3697">
                  <c:v>3336</c:v>
                </c:pt>
                <c:pt idx="3698">
                  <c:v>3340</c:v>
                </c:pt>
                <c:pt idx="3699">
                  <c:v>3331.5</c:v>
                </c:pt>
                <c:pt idx="3700">
                  <c:v>3348.5</c:v>
                </c:pt>
                <c:pt idx="3701">
                  <c:v>3338</c:v>
                </c:pt>
                <c:pt idx="3702">
                  <c:v>3338</c:v>
                </c:pt>
                <c:pt idx="3703">
                  <c:v>3358.5</c:v>
                </c:pt>
                <c:pt idx="3704">
                  <c:v>3331.5</c:v>
                </c:pt>
                <c:pt idx="3705">
                  <c:v>3339.5</c:v>
                </c:pt>
                <c:pt idx="3706">
                  <c:v>3315.5</c:v>
                </c:pt>
                <c:pt idx="3707">
                  <c:v>3311.5</c:v>
                </c:pt>
                <c:pt idx="3708">
                  <c:v>3312</c:v>
                </c:pt>
                <c:pt idx="3709">
                  <c:v>3308.5</c:v>
                </c:pt>
                <c:pt idx="3710">
                  <c:v>3283</c:v>
                </c:pt>
                <c:pt idx="3711">
                  <c:v>3279.5</c:v>
                </c:pt>
                <c:pt idx="3712">
                  <c:v>3285</c:v>
                </c:pt>
                <c:pt idx="3713">
                  <c:v>3286.5</c:v>
                </c:pt>
                <c:pt idx="3714">
                  <c:v>3285.5</c:v>
                </c:pt>
                <c:pt idx="3715">
                  <c:v>3292</c:v>
                </c:pt>
                <c:pt idx="3716">
                  <c:v>3314.5</c:v>
                </c:pt>
                <c:pt idx="3717">
                  <c:v>3299.5</c:v>
                </c:pt>
                <c:pt idx="3718">
                  <c:v>3285.5</c:v>
                </c:pt>
                <c:pt idx="3719">
                  <c:v>3290.5</c:v>
                </c:pt>
                <c:pt idx="3720">
                  <c:v>3306.5</c:v>
                </c:pt>
                <c:pt idx="3721">
                  <c:v>3334.5</c:v>
                </c:pt>
                <c:pt idx="3722">
                  <c:v>3310.5</c:v>
                </c:pt>
                <c:pt idx="3723">
                  <c:v>3337</c:v>
                </c:pt>
                <c:pt idx="3724">
                  <c:v>3368</c:v>
                </c:pt>
                <c:pt idx="3725">
                  <c:v>3376.5</c:v>
                </c:pt>
                <c:pt idx="3726">
                  <c:v>3432.5</c:v>
                </c:pt>
                <c:pt idx="3727">
                  <c:v>3546.5</c:v>
                </c:pt>
                <c:pt idx="3728">
                  <c:v>3521.5</c:v>
                </c:pt>
                <c:pt idx="3729">
                  <c:v>3458</c:v>
                </c:pt>
                <c:pt idx="3730">
                  <c:v>3389</c:v>
                </c:pt>
                <c:pt idx="3731">
                  <c:v>3351</c:v>
                </c:pt>
                <c:pt idx="3732">
                  <c:v>3311</c:v>
                </c:pt>
                <c:pt idx="3733">
                  <c:v>3303</c:v>
                </c:pt>
                <c:pt idx="3734">
                  <c:v>3304.5</c:v>
                </c:pt>
                <c:pt idx="3735">
                  <c:v>3286.5</c:v>
                </c:pt>
                <c:pt idx="3736">
                  <c:v>3288</c:v>
                </c:pt>
                <c:pt idx="3737">
                  <c:v>3292</c:v>
                </c:pt>
                <c:pt idx="3738">
                  <c:v>3272.5</c:v>
                </c:pt>
                <c:pt idx="3739">
                  <c:v>3297.5</c:v>
                </c:pt>
                <c:pt idx="3740">
                  <c:v>3286.5</c:v>
                </c:pt>
                <c:pt idx="3741">
                  <c:v>3309</c:v>
                </c:pt>
                <c:pt idx="3742">
                  <c:v>3325.5</c:v>
                </c:pt>
                <c:pt idx="3743">
                  <c:v>3332.5</c:v>
                </c:pt>
                <c:pt idx="3744">
                  <c:v>3324.5</c:v>
                </c:pt>
                <c:pt idx="3745">
                  <c:v>3352</c:v>
                </c:pt>
                <c:pt idx="3746">
                  <c:v>3366</c:v>
                </c:pt>
                <c:pt idx="3747">
                  <c:v>3362</c:v>
                </c:pt>
                <c:pt idx="3748">
                  <c:v>3380</c:v>
                </c:pt>
                <c:pt idx="3749">
                  <c:v>3383</c:v>
                </c:pt>
                <c:pt idx="3750">
                  <c:v>3361.5</c:v>
                </c:pt>
                <c:pt idx="3751">
                  <c:v>3354.5</c:v>
                </c:pt>
                <c:pt idx="3752">
                  <c:v>3358</c:v>
                </c:pt>
                <c:pt idx="3753">
                  <c:v>3360</c:v>
                </c:pt>
                <c:pt idx="3754">
                  <c:v>3351.5</c:v>
                </c:pt>
                <c:pt idx="3755">
                  <c:v>3360</c:v>
                </c:pt>
                <c:pt idx="3756">
                  <c:v>3348.5</c:v>
                </c:pt>
                <c:pt idx="3757">
                  <c:v>3362.5</c:v>
                </c:pt>
                <c:pt idx="3758">
                  <c:v>3326</c:v>
                </c:pt>
                <c:pt idx="3759">
                  <c:v>3334.5</c:v>
                </c:pt>
                <c:pt idx="3760">
                  <c:v>3363.5</c:v>
                </c:pt>
                <c:pt idx="3761">
                  <c:v>3333</c:v>
                </c:pt>
                <c:pt idx="3762">
                  <c:v>3335.5</c:v>
                </c:pt>
                <c:pt idx="3763">
                  <c:v>3321</c:v>
                </c:pt>
                <c:pt idx="3764">
                  <c:v>3301</c:v>
                </c:pt>
                <c:pt idx="3765">
                  <c:v>3262.5</c:v>
                </c:pt>
                <c:pt idx="3766">
                  <c:v>3052.5</c:v>
                </c:pt>
                <c:pt idx="3767">
                  <c:v>3122</c:v>
                </c:pt>
                <c:pt idx="3768">
                  <c:v>3277</c:v>
                </c:pt>
                <c:pt idx="3769">
                  <c:v>3282</c:v>
                </c:pt>
                <c:pt idx="3770">
                  <c:v>3289.5</c:v>
                </c:pt>
                <c:pt idx="3771">
                  <c:v>3265</c:v>
                </c:pt>
                <c:pt idx="3772">
                  <c:v>3257</c:v>
                </c:pt>
                <c:pt idx="3773">
                  <c:v>3264</c:v>
                </c:pt>
                <c:pt idx="3774">
                  <c:v>3261</c:v>
                </c:pt>
                <c:pt idx="3775">
                  <c:v>3247</c:v>
                </c:pt>
                <c:pt idx="3776">
                  <c:v>3260.5</c:v>
                </c:pt>
                <c:pt idx="3777">
                  <c:v>3280.5</c:v>
                </c:pt>
                <c:pt idx="3778">
                  <c:v>3257</c:v>
                </c:pt>
                <c:pt idx="3779">
                  <c:v>3201.5</c:v>
                </c:pt>
                <c:pt idx="3780">
                  <c:v>3024</c:v>
                </c:pt>
                <c:pt idx="3781">
                  <c:v>3152</c:v>
                </c:pt>
                <c:pt idx="3782">
                  <c:v>3280</c:v>
                </c:pt>
                <c:pt idx="3783">
                  <c:v>3280</c:v>
                </c:pt>
                <c:pt idx="3784">
                  <c:v>3285</c:v>
                </c:pt>
                <c:pt idx="3785">
                  <c:v>3291</c:v>
                </c:pt>
                <c:pt idx="3786">
                  <c:v>3311.5</c:v>
                </c:pt>
                <c:pt idx="3787">
                  <c:v>3306</c:v>
                </c:pt>
                <c:pt idx="3788">
                  <c:v>3291</c:v>
                </c:pt>
                <c:pt idx="3789">
                  <c:v>3285</c:v>
                </c:pt>
                <c:pt idx="3790">
                  <c:v>3300.5</c:v>
                </c:pt>
                <c:pt idx="3791">
                  <c:v>3287</c:v>
                </c:pt>
                <c:pt idx="3792">
                  <c:v>3304.5</c:v>
                </c:pt>
                <c:pt idx="3793">
                  <c:v>3317</c:v>
                </c:pt>
                <c:pt idx="3794">
                  <c:v>3295.5</c:v>
                </c:pt>
                <c:pt idx="3795">
                  <c:v>3281.5</c:v>
                </c:pt>
                <c:pt idx="3796">
                  <c:v>3281.5</c:v>
                </c:pt>
                <c:pt idx="3797">
                  <c:v>3268.5</c:v>
                </c:pt>
                <c:pt idx="3798">
                  <c:v>3269</c:v>
                </c:pt>
                <c:pt idx="3799">
                  <c:v>3268</c:v>
                </c:pt>
                <c:pt idx="3800">
                  <c:v>3264.5</c:v>
                </c:pt>
                <c:pt idx="3801">
                  <c:v>3268</c:v>
                </c:pt>
                <c:pt idx="3802">
                  <c:v>3250.5</c:v>
                </c:pt>
                <c:pt idx="3803">
                  <c:v>3265</c:v>
                </c:pt>
                <c:pt idx="3804">
                  <c:v>3266.5</c:v>
                </c:pt>
                <c:pt idx="3805">
                  <c:v>3251</c:v>
                </c:pt>
                <c:pt idx="3806">
                  <c:v>3246</c:v>
                </c:pt>
                <c:pt idx="3807">
                  <c:v>3247.5</c:v>
                </c:pt>
                <c:pt idx="3808">
                  <c:v>3244.5</c:v>
                </c:pt>
                <c:pt idx="3809">
                  <c:v>3242.5</c:v>
                </c:pt>
                <c:pt idx="3810">
                  <c:v>3256</c:v>
                </c:pt>
                <c:pt idx="3811">
                  <c:v>3250</c:v>
                </c:pt>
                <c:pt idx="3812">
                  <c:v>3261.5</c:v>
                </c:pt>
                <c:pt idx="3813">
                  <c:v>3281.5</c:v>
                </c:pt>
                <c:pt idx="3814">
                  <c:v>3284.5</c:v>
                </c:pt>
                <c:pt idx="3815">
                  <c:v>3306.5</c:v>
                </c:pt>
                <c:pt idx="3816">
                  <c:v>3343.5</c:v>
                </c:pt>
                <c:pt idx="3817">
                  <c:v>3384.5</c:v>
                </c:pt>
                <c:pt idx="3818">
                  <c:v>3457.5</c:v>
                </c:pt>
                <c:pt idx="3819">
                  <c:v>3450.5</c:v>
                </c:pt>
                <c:pt idx="3820">
                  <c:v>3430.5</c:v>
                </c:pt>
                <c:pt idx="3821">
                  <c:v>3335</c:v>
                </c:pt>
                <c:pt idx="3822">
                  <c:v>3316.5</c:v>
                </c:pt>
                <c:pt idx="3823">
                  <c:v>3287</c:v>
                </c:pt>
                <c:pt idx="3824">
                  <c:v>3273</c:v>
                </c:pt>
                <c:pt idx="3825">
                  <c:v>3255.5</c:v>
                </c:pt>
                <c:pt idx="3826">
                  <c:v>3291.5</c:v>
                </c:pt>
                <c:pt idx="3827">
                  <c:v>3237</c:v>
                </c:pt>
                <c:pt idx="3828">
                  <c:v>3258.5</c:v>
                </c:pt>
                <c:pt idx="3829">
                  <c:v>3255</c:v>
                </c:pt>
                <c:pt idx="3830">
                  <c:v>3242.5</c:v>
                </c:pt>
                <c:pt idx="3831">
                  <c:v>3249.5</c:v>
                </c:pt>
                <c:pt idx="3832">
                  <c:v>3249</c:v>
                </c:pt>
                <c:pt idx="3833">
                  <c:v>3284.5</c:v>
                </c:pt>
                <c:pt idx="3834">
                  <c:v>3287.5</c:v>
                </c:pt>
                <c:pt idx="3835">
                  <c:v>3287</c:v>
                </c:pt>
                <c:pt idx="3836">
                  <c:v>3309.5</c:v>
                </c:pt>
                <c:pt idx="3837">
                  <c:v>3277</c:v>
                </c:pt>
                <c:pt idx="3838">
                  <c:v>3304.5</c:v>
                </c:pt>
                <c:pt idx="3839">
                  <c:v>3314</c:v>
                </c:pt>
                <c:pt idx="3840">
                  <c:v>3319</c:v>
                </c:pt>
                <c:pt idx="3841">
                  <c:v>3320.5</c:v>
                </c:pt>
                <c:pt idx="3842">
                  <c:v>3306</c:v>
                </c:pt>
                <c:pt idx="3843">
                  <c:v>3328.5</c:v>
                </c:pt>
                <c:pt idx="3844">
                  <c:v>3331</c:v>
                </c:pt>
                <c:pt idx="3845">
                  <c:v>3306</c:v>
                </c:pt>
                <c:pt idx="3846">
                  <c:v>3304</c:v>
                </c:pt>
                <c:pt idx="3847">
                  <c:v>3291.5</c:v>
                </c:pt>
                <c:pt idx="3848">
                  <c:v>3313</c:v>
                </c:pt>
                <c:pt idx="3849">
                  <c:v>3307.5</c:v>
                </c:pt>
                <c:pt idx="3850">
                  <c:v>3317</c:v>
                </c:pt>
                <c:pt idx="3851">
                  <c:v>3296</c:v>
                </c:pt>
                <c:pt idx="3852">
                  <c:v>3285</c:v>
                </c:pt>
                <c:pt idx="3853">
                  <c:v>3287.5</c:v>
                </c:pt>
                <c:pt idx="3854">
                  <c:v>3275</c:v>
                </c:pt>
                <c:pt idx="3855">
                  <c:v>3269.5</c:v>
                </c:pt>
                <c:pt idx="3856">
                  <c:v>3252</c:v>
                </c:pt>
                <c:pt idx="3857">
                  <c:v>3074.5</c:v>
                </c:pt>
                <c:pt idx="3858">
                  <c:v>3033</c:v>
                </c:pt>
                <c:pt idx="3859">
                  <c:v>3237</c:v>
                </c:pt>
                <c:pt idx="3860">
                  <c:v>3254</c:v>
                </c:pt>
                <c:pt idx="3861">
                  <c:v>3226.5</c:v>
                </c:pt>
                <c:pt idx="3862">
                  <c:v>3229.5</c:v>
                </c:pt>
                <c:pt idx="3863">
                  <c:v>3244.5</c:v>
                </c:pt>
                <c:pt idx="3864">
                  <c:v>3238.5</c:v>
                </c:pt>
                <c:pt idx="3865">
                  <c:v>3230.5</c:v>
                </c:pt>
                <c:pt idx="3866">
                  <c:v>3228</c:v>
                </c:pt>
                <c:pt idx="3867">
                  <c:v>3223.5</c:v>
                </c:pt>
                <c:pt idx="3868">
                  <c:v>3246.5</c:v>
                </c:pt>
                <c:pt idx="3869">
                  <c:v>3239</c:v>
                </c:pt>
                <c:pt idx="3870">
                  <c:v>3168</c:v>
                </c:pt>
                <c:pt idx="3871">
                  <c:v>3006</c:v>
                </c:pt>
                <c:pt idx="3872">
                  <c:v>3144.5</c:v>
                </c:pt>
                <c:pt idx="3873">
                  <c:v>3250.5</c:v>
                </c:pt>
                <c:pt idx="3874">
                  <c:v>3259.5</c:v>
                </c:pt>
                <c:pt idx="3875">
                  <c:v>3265</c:v>
                </c:pt>
                <c:pt idx="3876">
                  <c:v>3285.5</c:v>
                </c:pt>
                <c:pt idx="3877">
                  <c:v>3259</c:v>
                </c:pt>
                <c:pt idx="3878">
                  <c:v>3269.5</c:v>
                </c:pt>
                <c:pt idx="3879">
                  <c:v>3260.5</c:v>
                </c:pt>
                <c:pt idx="3880">
                  <c:v>3265</c:v>
                </c:pt>
                <c:pt idx="3881">
                  <c:v>3274</c:v>
                </c:pt>
                <c:pt idx="3882">
                  <c:v>3275</c:v>
                </c:pt>
                <c:pt idx="3883">
                  <c:v>3269</c:v>
                </c:pt>
                <c:pt idx="3884">
                  <c:v>3258.5</c:v>
                </c:pt>
                <c:pt idx="3885">
                  <c:v>3270</c:v>
                </c:pt>
                <c:pt idx="3886">
                  <c:v>3243</c:v>
                </c:pt>
                <c:pt idx="3887">
                  <c:v>3253.5</c:v>
                </c:pt>
                <c:pt idx="3888">
                  <c:v>3254</c:v>
                </c:pt>
                <c:pt idx="3889">
                  <c:v>3235</c:v>
                </c:pt>
                <c:pt idx="3890">
                  <c:v>3217.5</c:v>
                </c:pt>
                <c:pt idx="3891">
                  <c:v>3214</c:v>
                </c:pt>
                <c:pt idx="3892">
                  <c:v>3227.5</c:v>
                </c:pt>
                <c:pt idx="3893">
                  <c:v>3232</c:v>
                </c:pt>
                <c:pt idx="3894">
                  <c:v>3229</c:v>
                </c:pt>
                <c:pt idx="3895">
                  <c:v>3222</c:v>
                </c:pt>
                <c:pt idx="3896">
                  <c:v>3235</c:v>
                </c:pt>
                <c:pt idx="3897">
                  <c:v>3245.5</c:v>
                </c:pt>
                <c:pt idx="3898">
                  <c:v>3226.5</c:v>
                </c:pt>
                <c:pt idx="3899">
                  <c:v>3222.5</c:v>
                </c:pt>
                <c:pt idx="3900">
                  <c:v>3225.5</c:v>
                </c:pt>
                <c:pt idx="3901">
                  <c:v>3248</c:v>
                </c:pt>
                <c:pt idx="3902">
                  <c:v>3235.5</c:v>
                </c:pt>
                <c:pt idx="3903">
                  <c:v>3248</c:v>
                </c:pt>
                <c:pt idx="3904">
                  <c:v>3231</c:v>
                </c:pt>
                <c:pt idx="3905">
                  <c:v>3268</c:v>
                </c:pt>
                <c:pt idx="3906">
                  <c:v>3291</c:v>
                </c:pt>
                <c:pt idx="3907">
                  <c:v>3305.5</c:v>
                </c:pt>
                <c:pt idx="3908">
                  <c:v>3354.5</c:v>
                </c:pt>
                <c:pt idx="3909">
                  <c:v>3385</c:v>
                </c:pt>
                <c:pt idx="3910">
                  <c:v>3426.5</c:v>
                </c:pt>
                <c:pt idx="3911">
                  <c:v>3378</c:v>
                </c:pt>
                <c:pt idx="3912">
                  <c:v>3330</c:v>
                </c:pt>
                <c:pt idx="3913">
                  <c:v>3294</c:v>
                </c:pt>
                <c:pt idx="3914">
                  <c:v>3254.5</c:v>
                </c:pt>
                <c:pt idx="3915">
                  <c:v>3247</c:v>
                </c:pt>
                <c:pt idx="3916">
                  <c:v>3248.5</c:v>
                </c:pt>
                <c:pt idx="3917">
                  <c:v>3234</c:v>
                </c:pt>
                <c:pt idx="3918">
                  <c:v>3227.5</c:v>
                </c:pt>
                <c:pt idx="3919">
                  <c:v>3215.5</c:v>
                </c:pt>
                <c:pt idx="3920">
                  <c:v>3239.5</c:v>
                </c:pt>
                <c:pt idx="3921">
                  <c:v>3226</c:v>
                </c:pt>
                <c:pt idx="3922">
                  <c:v>3209.5</c:v>
                </c:pt>
                <c:pt idx="3923">
                  <c:v>3217.5</c:v>
                </c:pt>
                <c:pt idx="3924">
                  <c:v>3257.5</c:v>
                </c:pt>
                <c:pt idx="3925">
                  <c:v>3245.5</c:v>
                </c:pt>
                <c:pt idx="3926">
                  <c:v>3256</c:v>
                </c:pt>
                <c:pt idx="3927">
                  <c:v>3273.5</c:v>
                </c:pt>
                <c:pt idx="3928">
                  <c:v>3286.5</c:v>
                </c:pt>
                <c:pt idx="3929">
                  <c:v>3306</c:v>
                </c:pt>
                <c:pt idx="3930">
                  <c:v>3304</c:v>
                </c:pt>
                <c:pt idx="3931">
                  <c:v>3293</c:v>
                </c:pt>
                <c:pt idx="3932">
                  <c:v>3298</c:v>
                </c:pt>
                <c:pt idx="3933">
                  <c:v>3308</c:v>
                </c:pt>
                <c:pt idx="3934">
                  <c:v>3308.5</c:v>
                </c:pt>
                <c:pt idx="3935">
                  <c:v>3287</c:v>
                </c:pt>
                <c:pt idx="3936">
                  <c:v>3286.5</c:v>
                </c:pt>
                <c:pt idx="3937">
                  <c:v>3294.5</c:v>
                </c:pt>
                <c:pt idx="3938">
                  <c:v>3280.5</c:v>
                </c:pt>
                <c:pt idx="3939">
                  <c:v>3298</c:v>
                </c:pt>
                <c:pt idx="3940">
                  <c:v>3294</c:v>
                </c:pt>
                <c:pt idx="3941">
                  <c:v>3288</c:v>
                </c:pt>
                <c:pt idx="3942">
                  <c:v>3270.5</c:v>
                </c:pt>
                <c:pt idx="3943">
                  <c:v>3248.5</c:v>
                </c:pt>
                <c:pt idx="3944">
                  <c:v>3272</c:v>
                </c:pt>
                <c:pt idx="3945">
                  <c:v>3291.5</c:v>
                </c:pt>
                <c:pt idx="3946">
                  <c:v>3249</c:v>
                </c:pt>
                <c:pt idx="3947">
                  <c:v>3209</c:v>
                </c:pt>
                <c:pt idx="3948">
                  <c:v>3061.5</c:v>
                </c:pt>
                <c:pt idx="3949">
                  <c:v>3037.5</c:v>
                </c:pt>
                <c:pt idx="3950">
                  <c:v>3237</c:v>
                </c:pt>
                <c:pt idx="3951">
                  <c:v>3238</c:v>
                </c:pt>
                <c:pt idx="3952">
                  <c:v>3220</c:v>
                </c:pt>
                <c:pt idx="3953">
                  <c:v>3220.5</c:v>
                </c:pt>
                <c:pt idx="3954">
                  <c:v>3226</c:v>
                </c:pt>
                <c:pt idx="3955">
                  <c:v>3234.5</c:v>
                </c:pt>
                <c:pt idx="3956">
                  <c:v>3216.5</c:v>
                </c:pt>
                <c:pt idx="3957">
                  <c:v>3246.5</c:v>
                </c:pt>
                <c:pt idx="3958">
                  <c:v>3219</c:v>
                </c:pt>
                <c:pt idx="3959">
                  <c:v>3238</c:v>
                </c:pt>
                <c:pt idx="3960">
                  <c:v>3228.5</c:v>
                </c:pt>
                <c:pt idx="3961">
                  <c:v>3161</c:v>
                </c:pt>
                <c:pt idx="3962">
                  <c:v>3003</c:v>
                </c:pt>
                <c:pt idx="3963">
                  <c:v>3142</c:v>
                </c:pt>
                <c:pt idx="3964">
                  <c:v>3235</c:v>
                </c:pt>
                <c:pt idx="3965">
                  <c:v>3249</c:v>
                </c:pt>
                <c:pt idx="3966">
                  <c:v>3250.5</c:v>
                </c:pt>
                <c:pt idx="3967">
                  <c:v>3250.5</c:v>
                </c:pt>
                <c:pt idx="3968">
                  <c:v>3271</c:v>
                </c:pt>
                <c:pt idx="3969">
                  <c:v>3253.5</c:v>
                </c:pt>
                <c:pt idx="3970">
                  <c:v>3256.5</c:v>
                </c:pt>
                <c:pt idx="3971">
                  <c:v>3273</c:v>
                </c:pt>
                <c:pt idx="3972">
                  <c:v>3242.5</c:v>
                </c:pt>
                <c:pt idx="3973">
                  <c:v>3255.5</c:v>
                </c:pt>
                <c:pt idx="3974">
                  <c:v>3252</c:v>
                </c:pt>
                <c:pt idx="3975">
                  <c:v>3257</c:v>
                </c:pt>
                <c:pt idx="3976">
                  <c:v>3259</c:v>
                </c:pt>
                <c:pt idx="3977">
                  <c:v>3252</c:v>
                </c:pt>
                <c:pt idx="3978">
                  <c:v>3244.5</c:v>
                </c:pt>
                <c:pt idx="3979">
                  <c:v>3232</c:v>
                </c:pt>
                <c:pt idx="3980">
                  <c:v>3227</c:v>
                </c:pt>
                <c:pt idx="3981">
                  <c:v>3235</c:v>
                </c:pt>
                <c:pt idx="3982">
                  <c:v>3242</c:v>
                </c:pt>
                <c:pt idx="3983">
                  <c:v>3247</c:v>
                </c:pt>
                <c:pt idx="3984">
                  <c:v>3209.5</c:v>
                </c:pt>
                <c:pt idx="3985">
                  <c:v>3232.5</c:v>
                </c:pt>
                <c:pt idx="3986">
                  <c:v>3231.5</c:v>
                </c:pt>
                <c:pt idx="3987">
                  <c:v>3220</c:v>
                </c:pt>
                <c:pt idx="3988">
                  <c:v>3230.5</c:v>
                </c:pt>
                <c:pt idx="3989">
                  <c:v>3230.5</c:v>
                </c:pt>
                <c:pt idx="3990">
                  <c:v>3221.5</c:v>
                </c:pt>
                <c:pt idx="3991">
                  <c:v>3213</c:v>
                </c:pt>
                <c:pt idx="3992">
                  <c:v>3220.5</c:v>
                </c:pt>
                <c:pt idx="3993">
                  <c:v>3231</c:v>
                </c:pt>
                <c:pt idx="3994">
                  <c:v>3245.5</c:v>
                </c:pt>
                <c:pt idx="3995">
                  <c:v>3249.5</c:v>
                </c:pt>
                <c:pt idx="3996">
                  <c:v>3269</c:v>
                </c:pt>
                <c:pt idx="3997">
                  <c:v>3294</c:v>
                </c:pt>
                <c:pt idx="3998">
                  <c:v>3328</c:v>
                </c:pt>
                <c:pt idx="3999">
                  <c:v>3363.5</c:v>
                </c:pt>
                <c:pt idx="4000">
                  <c:v>3406.5</c:v>
                </c:pt>
                <c:pt idx="4001">
                  <c:v>3438.5</c:v>
                </c:pt>
                <c:pt idx="4002">
                  <c:v>3367.5</c:v>
                </c:pt>
                <c:pt idx="4003">
                  <c:v>3325.5</c:v>
                </c:pt>
                <c:pt idx="4004">
                  <c:v>3267.5</c:v>
                </c:pt>
                <c:pt idx="4005">
                  <c:v>3255</c:v>
                </c:pt>
                <c:pt idx="4006">
                  <c:v>3259</c:v>
                </c:pt>
                <c:pt idx="4007">
                  <c:v>3238.5</c:v>
                </c:pt>
                <c:pt idx="4008">
                  <c:v>3229</c:v>
                </c:pt>
                <c:pt idx="4009">
                  <c:v>3222.5</c:v>
                </c:pt>
                <c:pt idx="4010">
                  <c:v>3225.5</c:v>
                </c:pt>
                <c:pt idx="4011">
                  <c:v>3248</c:v>
                </c:pt>
                <c:pt idx="4012">
                  <c:v>3241.5</c:v>
                </c:pt>
                <c:pt idx="4013">
                  <c:v>3282</c:v>
                </c:pt>
                <c:pt idx="4014">
                  <c:v>3241.5</c:v>
                </c:pt>
                <c:pt idx="4015">
                  <c:v>3237.5</c:v>
                </c:pt>
                <c:pt idx="4016">
                  <c:v>3261.5</c:v>
                </c:pt>
                <c:pt idx="4017">
                  <c:v>3269</c:v>
                </c:pt>
                <c:pt idx="4018">
                  <c:v>3295</c:v>
                </c:pt>
                <c:pt idx="4019">
                  <c:v>3281</c:v>
                </c:pt>
                <c:pt idx="4020">
                  <c:v>3286</c:v>
                </c:pt>
                <c:pt idx="4021">
                  <c:v>3292</c:v>
                </c:pt>
                <c:pt idx="4022">
                  <c:v>3292</c:v>
                </c:pt>
                <c:pt idx="4023">
                  <c:v>3302.5</c:v>
                </c:pt>
                <c:pt idx="4024">
                  <c:v>3325.5</c:v>
                </c:pt>
                <c:pt idx="4025">
                  <c:v>3300.5</c:v>
                </c:pt>
                <c:pt idx="4026">
                  <c:v>3305</c:v>
                </c:pt>
                <c:pt idx="4027">
                  <c:v>3309</c:v>
                </c:pt>
                <c:pt idx="4028">
                  <c:v>3318.5</c:v>
                </c:pt>
                <c:pt idx="4029">
                  <c:v>3293.5</c:v>
                </c:pt>
                <c:pt idx="4030">
                  <c:v>3297</c:v>
                </c:pt>
                <c:pt idx="4031">
                  <c:v>3285.5</c:v>
                </c:pt>
                <c:pt idx="4032">
                  <c:v>3274.5</c:v>
                </c:pt>
                <c:pt idx="4033">
                  <c:v>3269.5</c:v>
                </c:pt>
                <c:pt idx="4034">
                  <c:v>3275</c:v>
                </c:pt>
                <c:pt idx="4035">
                  <c:v>3286</c:v>
                </c:pt>
                <c:pt idx="4036">
                  <c:v>3260.5</c:v>
                </c:pt>
                <c:pt idx="4037">
                  <c:v>3254.5</c:v>
                </c:pt>
                <c:pt idx="4038">
                  <c:v>3259</c:v>
                </c:pt>
                <c:pt idx="4039">
                  <c:v>3100.5</c:v>
                </c:pt>
                <c:pt idx="4040">
                  <c:v>3047.5</c:v>
                </c:pt>
                <c:pt idx="4041">
                  <c:v>3239.5</c:v>
                </c:pt>
                <c:pt idx="4042">
                  <c:v>3242</c:v>
                </c:pt>
                <c:pt idx="4043">
                  <c:v>3255.5</c:v>
                </c:pt>
                <c:pt idx="4044">
                  <c:v>3237.5</c:v>
                </c:pt>
                <c:pt idx="4045">
                  <c:v>3240</c:v>
                </c:pt>
                <c:pt idx="4046">
                  <c:v>3208.5</c:v>
                </c:pt>
                <c:pt idx="4047">
                  <c:v>3235</c:v>
                </c:pt>
                <c:pt idx="4048">
                  <c:v>3214</c:v>
                </c:pt>
                <c:pt idx="4049">
                  <c:v>3222</c:v>
                </c:pt>
                <c:pt idx="4050">
                  <c:v>3230.5</c:v>
                </c:pt>
                <c:pt idx="4051">
                  <c:v>3229</c:v>
                </c:pt>
                <c:pt idx="4052">
                  <c:v>3161</c:v>
                </c:pt>
                <c:pt idx="4053">
                  <c:v>3010.5</c:v>
                </c:pt>
                <c:pt idx="4054">
                  <c:v>3140</c:v>
                </c:pt>
                <c:pt idx="4055">
                  <c:v>3234</c:v>
                </c:pt>
                <c:pt idx="4056">
                  <c:v>3253.5</c:v>
                </c:pt>
                <c:pt idx="4057">
                  <c:v>3269</c:v>
                </c:pt>
                <c:pt idx="4058">
                  <c:v>3250.5</c:v>
                </c:pt>
                <c:pt idx="4059">
                  <c:v>3258</c:v>
                </c:pt>
                <c:pt idx="4060">
                  <c:v>3276</c:v>
                </c:pt>
                <c:pt idx="4061">
                  <c:v>3248.5</c:v>
                </c:pt>
                <c:pt idx="4062">
                  <c:v>3236.5</c:v>
                </c:pt>
                <c:pt idx="4063">
                  <c:v>3253</c:v>
                </c:pt>
                <c:pt idx="4064">
                  <c:v>3244.5</c:v>
                </c:pt>
                <c:pt idx="4065">
                  <c:v>3267</c:v>
                </c:pt>
                <c:pt idx="4066">
                  <c:v>3274.5</c:v>
                </c:pt>
                <c:pt idx="4067">
                  <c:v>3266</c:v>
                </c:pt>
                <c:pt idx="4068">
                  <c:v>3244</c:v>
                </c:pt>
                <c:pt idx="4069">
                  <c:v>3224</c:v>
                </c:pt>
                <c:pt idx="4070">
                  <c:v>3248.5</c:v>
                </c:pt>
                <c:pt idx="4071">
                  <c:v>3252</c:v>
                </c:pt>
                <c:pt idx="4072">
                  <c:v>3231</c:v>
                </c:pt>
                <c:pt idx="4073">
                  <c:v>3235.5</c:v>
                </c:pt>
                <c:pt idx="4074">
                  <c:v>3243.5</c:v>
                </c:pt>
                <c:pt idx="4075">
                  <c:v>3221.5</c:v>
                </c:pt>
                <c:pt idx="4076">
                  <c:v>3224.5</c:v>
                </c:pt>
                <c:pt idx="4077">
                  <c:v>3233</c:v>
                </c:pt>
                <c:pt idx="4078">
                  <c:v>3216.5</c:v>
                </c:pt>
                <c:pt idx="4079">
                  <c:v>3226.5</c:v>
                </c:pt>
                <c:pt idx="4080">
                  <c:v>3242</c:v>
                </c:pt>
                <c:pt idx="4081">
                  <c:v>3218</c:v>
                </c:pt>
                <c:pt idx="4082">
                  <c:v>3203</c:v>
                </c:pt>
                <c:pt idx="4083">
                  <c:v>3232</c:v>
                </c:pt>
                <c:pt idx="4084">
                  <c:v>3235.5</c:v>
                </c:pt>
                <c:pt idx="4085">
                  <c:v>3235</c:v>
                </c:pt>
                <c:pt idx="4086">
                  <c:v>3246</c:v>
                </c:pt>
                <c:pt idx="4087">
                  <c:v>3253</c:v>
                </c:pt>
                <c:pt idx="4088">
                  <c:v>3281.5</c:v>
                </c:pt>
                <c:pt idx="4089">
                  <c:v>3301.5</c:v>
                </c:pt>
                <c:pt idx="4090">
                  <c:v>3344.5</c:v>
                </c:pt>
                <c:pt idx="4091">
                  <c:v>3384</c:v>
                </c:pt>
                <c:pt idx="4092">
                  <c:v>3434</c:v>
                </c:pt>
                <c:pt idx="4093">
                  <c:v>3431.5</c:v>
                </c:pt>
                <c:pt idx="4094">
                  <c:v>3331</c:v>
                </c:pt>
                <c:pt idx="4095">
                  <c:v>3278</c:v>
                </c:pt>
                <c:pt idx="4096">
                  <c:v>3259.5</c:v>
                </c:pt>
                <c:pt idx="4097">
                  <c:v>3260</c:v>
                </c:pt>
                <c:pt idx="4098">
                  <c:v>3239.5</c:v>
                </c:pt>
                <c:pt idx="4099">
                  <c:v>3231.5</c:v>
                </c:pt>
                <c:pt idx="4100">
                  <c:v>3243</c:v>
                </c:pt>
                <c:pt idx="4101">
                  <c:v>3218</c:v>
                </c:pt>
                <c:pt idx="4102">
                  <c:v>3211.5</c:v>
                </c:pt>
                <c:pt idx="4103">
                  <c:v>3246</c:v>
                </c:pt>
                <c:pt idx="4104">
                  <c:v>3228.5</c:v>
                </c:pt>
                <c:pt idx="4105">
                  <c:v>3253</c:v>
                </c:pt>
                <c:pt idx="4106">
                  <c:v>3250.5</c:v>
                </c:pt>
                <c:pt idx="4107">
                  <c:v>3238.5</c:v>
                </c:pt>
                <c:pt idx="4108">
                  <c:v>3254.5</c:v>
                </c:pt>
                <c:pt idx="4109">
                  <c:v>3307</c:v>
                </c:pt>
                <c:pt idx="4110">
                  <c:v>3275</c:v>
                </c:pt>
                <c:pt idx="4111">
                  <c:v>3285</c:v>
                </c:pt>
                <c:pt idx="4112">
                  <c:v>3298</c:v>
                </c:pt>
                <c:pt idx="4113">
                  <c:v>3298</c:v>
                </c:pt>
                <c:pt idx="4114">
                  <c:v>3299.5</c:v>
                </c:pt>
                <c:pt idx="4115">
                  <c:v>3277</c:v>
                </c:pt>
                <c:pt idx="4116">
                  <c:v>3306</c:v>
                </c:pt>
                <c:pt idx="4117">
                  <c:v>3293.5</c:v>
                </c:pt>
                <c:pt idx="4118">
                  <c:v>3305.5</c:v>
                </c:pt>
                <c:pt idx="4119">
                  <c:v>3288</c:v>
                </c:pt>
                <c:pt idx="4120">
                  <c:v>3297.5</c:v>
                </c:pt>
                <c:pt idx="4121">
                  <c:v>3288.5</c:v>
                </c:pt>
                <c:pt idx="4122">
                  <c:v>3272</c:v>
                </c:pt>
                <c:pt idx="4123">
                  <c:v>3276.5</c:v>
                </c:pt>
                <c:pt idx="4124">
                  <c:v>3278</c:v>
                </c:pt>
                <c:pt idx="4125">
                  <c:v>3281.5</c:v>
                </c:pt>
                <c:pt idx="4126">
                  <c:v>3262.5</c:v>
                </c:pt>
                <c:pt idx="4127">
                  <c:v>3282.5</c:v>
                </c:pt>
                <c:pt idx="4128">
                  <c:v>3271</c:v>
                </c:pt>
                <c:pt idx="4129">
                  <c:v>3250</c:v>
                </c:pt>
                <c:pt idx="4130">
                  <c:v>3101</c:v>
                </c:pt>
                <c:pt idx="4131">
                  <c:v>3037.5</c:v>
                </c:pt>
                <c:pt idx="4132">
                  <c:v>3204.5</c:v>
                </c:pt>
                <c:pt idx="4133">
                  <c:v>3232</c:v>
                </c:pt>
                <c:pt idx="4134">
                  <c:v>3231.5</c:v>
                </c:pt>
                <c:pt idx="4135">
                  <c:v>3243</c:v>
                </c:pt>
                <c:pt idx="4136">
                  <c:v>3238</c:v>
                </c:pt>
                <c:pt idx="4137">
                  <c:v>3220</c:v>
                </c:pt>
                <c:pt idx="4138">
                  <c:v>3245.5</c:v>
                </c:pt>
                <c:pt idx="4139">
                  <c:v>3237.5</c:v>
                </c:pt>
                <c:pt idx="4140">
                  <c:v>3228</c:v>
                </c:pt>
                <c:pt idx="4141">
                  <c:v>3236.5</c:v>
                </c:pt>
                <c:pt idx="4142">
                  <c:v>3232.5</c:v>
                </c:pt>
                <c:pt idx="4143">
                  <c:v>3200</c:v>
                </c:pt>
                <c:pt idx="4144">
                  <c:v>3042</c:v>
                </c:pt>
                <c:pt idx="4145">
                  <c:v>3115.5</c:v>
                </c:pt>
                <c:pt idx="4146">
                  <c:v>3258.5</c:v>
                </c:pt>
                <c:pt idx="4147">
                  <c:v>3257</c:v>
                </c:pt>
                <c:pt idx="4148">
                  <c:v>3266.5</c:v>
                </c:pt>
                <c:pt idx="4149">
                  <c:v>3259.5</c:v>
                </c:pt>
                <c:pt idx="4150">
                  <c:v>3281.5</c:v>
                </c:pt>
                <c:pt idx="4151">
                  <c:v>3258.5</c:v>
                </c:pt>
                <c:pt idx="4152">
                  <c:v>3262</c:v>
                </c:pt>
                <c:pt idx="4153">
                  <c:v>3265</c:v>
                </c:pt>
                <c:pt idx="4154">
                  <c:v>3246.5</c:v>
                </c:pt>
                <c:pt idx="4155">
                  <c:v>3266</c:v>
                </c:pt>
                <c:pt idx="4156">
                  <c:v>3258.5</c:v>
                </c:pt>
                <c:pt idx="4157">
                  <c:v>3258</c:v>
                </c:pt>
                <c:pt idx="4158">
                  <c:v>3257.5</c:v>
                </c:pt>
                <c:pt idx="4159">
                  <c:v>3271</c:v>
                </c:pt>
                <c:pt idx="4160">
                  <c:v>3238</c:v>
                </c:pt>
                <c:pt idx="4161">
                  <c:v>3241.5</c:v>
                </c:pt>
                <c:pt idx="4162">
                  <c:v>3247.5</c:v>
                </c:pt>
                <c:pt idx="4163">
                  <c:v>3227.5</c:v>
                </c:pt>
                <c:pt idx="4164">
                  <c:v>3204.5</c:v>
                </c:pt>
                <c:pt idx="4165">
                  <c:v>3226.5</c:v>
                </c:pt>
                <c:pt idx="4166">
                  <c:v>3205</c:v>
                </c:pt>
                <c:pt idx="4167">
                  <c:v>3222</c:v>
                </c:pt>
                <c:pt idx="4168">
                  <c:v>3210.5</c:v>
                </c:pt>
                <c:pt idx="4169">
                  <c:v>3213.5</c:v>
                </c:pt>
                <c:pt idx="4170">
                  <c:v>3220</c:v>
                </c:pt>
                <c:pt idx="4171">
                  <c:v>3222.5</c:v>
                </c:pt>
                <c:pt idx="4172">
                  <c:v>3219.5</c:v>
                </c:pt>
                <c:pt idx="4173">
                  <c:v>3228</c:v>
                </c:pt>
                <c:pt idx="4174">
                  <c:v>3225.5</c:v>
                </c:pt>
                <c:pt idx="4175">
                  <c:v>3238</c:v>
                </c:pt>
                <c:pt idx="4176">
                  <c:v>3232</c:v>
                </c:pt>
                <c:pt idx="4177">
                  <c:v>3247</c:v>
                </c:pt>
                <c:pt idx="4178">
                  <c:v>3255.5</c:v>
                </c:pt>
                <c:pt idx="4179">
                  <c:v>3254.5</c:v>
                </c:pt>
                <c:pt idx="4180">
                  <c:v>3305</c:v>
                </c:pt>
                <c:pt idx="4181">
                  <c:v>3331.5</c:v>
                </c:pt>
                <c:pt idx="4182">
                  <c:v>3378.5</c:v>
                </c:pt>
                <c:pt idx="4183">
                  <c:v>3392</c:v>
                </c:pt>
                <c:pt idx="4184">
                  <c:v>3384.5</c:v>
                </c:pt>
                <c:pt idx="4185">
                  <c:v>3327.5</c:v>
                </c:pt>
                <c:pt idx="4186">
                  <c:v>3296</c:v>
                </c:pt>
                <c:pt idx="4187">
                  <c:v>3256.5</c:v>
                </c:pt>
                <c:pt idx="4188">
                  <c:v>3247.5</c:v>
                </c:pt>
                <c:pt idx="4189">
                  <c:v>3236.5</c:v>
                </c:pt>
                <c:pt idx="4190">
                  <c:v>3238</c:v>
                </c:pt>
                <c:pt idx="4191">
                  <c:v>3230.5</c:v>
                </c:pt>
                <c:pt idx="4192">
                  <c:v>3218.5</c:v>
                </c:pt>
                <c:pt idx="4193">
                  <c:v>3243</c:v>
                </c:pt>
                <c:pt idx="4194">
                  <c:v>3239</c:v>
                </c:pt>
                <c:pt idx="4195">
                  <c:v>3261.5</c:v>
                </c:pt>
                <c:pt idx="4196">
                  <c:v>3246</c:v>
                </c:pt>
                <c:pt idx="4197">
                  <c:v>3251.5</c:v>
                </c:pt>
                <c:pt idx="4198">
                  <c:v>3253</c:v>
                </c:pt>
                <c:pt idx="4199">
                  <c:v>3273.5</c:v>
                </c:pt>
                <c:pt idx="4200">
                  <c:v>3278</c:v>
                </c:pt>
                <c:pt idx="4201">
                  <c:v>3289.5</c:v>
                </c:pt>
                <c:pt idx="4202">
                  <c:v>3294.5</c:v>
                </c:pt>
                <c:pt idx="4203">
                  <c:v>3286.5</c:v>
                </c:pt>
                <c:pt idx="4204">
                  <c:v>3293</c:v>
                </c:pt>
                <c:pt idx="4205">
                  <c:v>3282.5</c:v>
                </c:pt>
                <c:pt idx="4206">
                  <c:v>3313.5</c:v>
                </c:pt>
                <c:pt idx="4207">
                  <c:v>3313.5</c:v>
                </c:pt>
                <c:pt idx="4208">
                  <c:v>3303</c:v>
                </c:pt>
                <c:pt idx="4209">
                  <c:v>3294</c:v>
                </c:pt>
                <c:pt idx="4210">
                  <c:v>3296</c:v>
                </c:pt>
                <c:pt idx="4211">
                  <c:v>3288</c:v>
                </c:pt>
                <c:pt idx="4212">
                  <c:v>3300</c:v>
                </c:pt>
                <c:pt idx="4213">
                  <c:v>3278</c:v>
                </c:pt>
                <c:pt idx="4214">
                  <c:v>3286</c:v>
                </c:pt>
                <c:pt idx="4215">
                  <c:v>3281</c:v>
                </c:pt>
                <c:pt idx="4216">
                  <c:v>3264</c:v>
                </c:pt>
                <c:pt idx="4217">
                  <c:v>3292</c:v>
                </c:pt>
                <c:pt idx="4218">
                  <c:v>3271.5</c:v>
                </c:pt>
                <c:pt idx="4219">
                  <c:v>3276</c:v>
                </c:pt>
                <c:pt idx="4220">
                  <c:v>3243.5</c:v>
                </c:pt>
                <c:pt idx="4221">
                  <c:v>3106.5</c:v>
                </c:pt>
                <c:pt idx="4222">
                  <c:v>3050</c:v>
                </c:pt>
                <c:pt idx="4223">
                  <c:v>3209.5</c:v>
                </c:pt>
                <c:pt idx="4224">
                  <c:v>3241.5</c:v>
                </c:pt>
                <c:pt idx="4225">
                  <c:v>3226.5</c:v>
                </c:pt>
                <c:pt idx="4226">
                  <c:v>3227.5</c:v>
                </c:pt>
                <c:pt idx="4227">
                  <c:v>3224.5</c:v>
                </c:pt>
                <c:pt idx="4228">
                  <c:v>3220.5</c:v>
                </c:pt>
                <c:pt idx="4229">
                  <c:v>3211</c:v>
                </c:pt>
                <c:pt idx="4230">
                  <c:v>3222.5</c:v>
                </c:pt>
                <c:pt idx="4231">
                  <c:v>3211.5</c:v>
                </c:pt>
                <c:pt idx="4232">
                  <c:v>3237</c:v>
                </c:pt>
                <c:pt idx="4233">
                  <c:v>3226</c:v>
                </c:pt>
                <c:pt idx="4234">
                  <c:v>3196</c:v>
                </c:pt>
                <c:pt idx="4235">
                  <c:v>3026.5</c:v>
                </c:pt>
                <c:pt idx="4236">
                  <c:v>3105.5</c:v>
                </c:pt>
                <c:pt idx="4237">
                  <c:v>3235</c:v>
                </c:pt>
                <c:pt idx="4238">
                  <c:v>3243.5</c:v>
                </c:pt>
                <c:pt idx="4239">
                  <c:v>3255</c:v>
                </c:pt>
                <c:pt idx="4240">
                  <c:v>3250</c:v>
                </c:pt>
                <c:pt idx="4241">
                  <c:v>3272</c:v>
                </c:pt>
                <c:pt idx="4242">
                  <c:v>3266.5</c:v>
                </c:pt>
                <c:pt idx="4243">
                  <c:v>3253.5</c:v>
                </c:pt>
                <c:pt idx="4244">
                  <c:v>3246.5</c:v>
                </c:pt>
                <c:pt idx="4245">
                  <c:v>3241.5</c:v>
                </c:pt>
                <c:pt idx="4246">
                  <c:v>3256</c:v>
                </c:pt>
                <c:pt idx="4247">
                  <c:v>3273.5</c:v>
                </c:pt>
                <c:pt idx="4248">
                  <c:v>3264</c:v>
                </c:pt>
                <c:pt idx="4249">
                  <c:v>3257</c:v>
                </c:pt>
                <c:pt idx="4250">
                  <c:v>3258.5</c:v>
                </c:pt>
                <c:pt idx="4251">
                  <c:v>3240</c:v>
                </c:pt>
                <c:pt idx="4252">
                  <c:v>3245</c:v>
                </c:pt>
                <c:pt idx="4253">
                  <c:v>3259.5</c:v>
                </c:pt>
                <c:pt idx="4254">
                  <c:v>3230</c:v>
                </c:pt>
                <c:pt idx="4255">
                  <c:v>3211.5</c:v>
                </c:pt>
                <c:pt idx="4256">
                  <c:v>3227</c:v>
                </c:pt>
                <c:pt idx="4257">
                  <c:v>3221</c:v>
                </c:pt>
                <c:pt idx="4258">
                  <c:v>3211.5</c:v>
                </c:pt>
                <c:pt idx="4259">
                  <c:v>3221</c:v>
                </c:pt>
                <c:pt idx="4260">
                  <c:v>3224.5</c:v>
                </c:pt>
                <c:pt idx="4261">
                  <c:v>3239.5</c:v>
                </c:pt>
                <c:pt idx="4262">
                  <c:v>3253</c:v>
                </c:pt>
                <c:pt idx="4263">
                  <c:v>3229</c:v>
                </c:pt>
                <c:pt idx="4264">
                  <c:v>3238</c:v>
                </c:pt>
                <c:pt idx="4265">
                  <c:v>3233.5</c:v>
                </c:pt>
                <c:pt idx="4266">
                  <c:v>3225</c:v>
                </c:pt>
                <c:pt idx="4267">
                  <c:v>3242</c:v>
                </c:pt>
                <c:pt idx="4268">
                  <c:v>3235</c:v>
                </c:pt>
                <c:pt idx="4269">
                  <c:v>3245</c:v>
                </c:pt>
                <c:pt idx="4270">
                  <c:v>3276.5</c:v>
                </c:pt>
                <c:pt idx="4271">
                  <c:v>3272.5</c:v>
                </c:pt>
                <c:pt idx="4272">
                  <c:v>3329</c:v>
                </c:pt>
                <c:pt idx="4273">
                  <c:v>3400.5</c:v>
                </c:pt>
                <c:pt idx="4274">
                  <c:v>3438.5</c:v>
                </c:pt>
                <c:pt idx="4275">
                  <c:v>3393</c:v>
                </c:pt>
                <c:pt idx="4276">
                  <c:v>3327.5</c:v>
                </c:pt>
                <c:pt idx="4277">
                  <c:v>3293</c:v>
                </c:pt>
                <c:pt idx="4278">
                  <c:v>3270</c:v>
                </c:pt>
                <c:pt idx="4279">
                  <c:v>3274</c:v>
                </c:pt>
                <c:pt idx="4280">
                  <c:v>3251</c:v>
                </c:pt>
                <c:pt idx="4281">
                  <c:v>3249.5</c:v>
                </c:pt>
                <c:pt idx="4282">
                  <c:v>3225.5</c:v>
                </c:pt>
                <c:pt idx="4283">
                  <c:v>3237</c:v>
                </c:pt>
                <c:pt idx="4284">
                  <c:v>3229.5</c:v>
                </c:pt>
                <c:pt idx="4285">
                  <c:v>3213.5</c:v>
                </c:pt>
                <c:pt idx="4286">
                  <c:v>3231</c:v>
                </c:pt>
                <c:pt idx="4287">
                  <c:v>3229.5</c:v>
                </c:pt>
                <c:pt idx="4288">
                  <c:v>3250</c:v>
                </c:pt>
                <c:pt idx="4289">
                  <c:v>3271</c:v>
                </c:pt>
                <c:pt idx="4290">
                  <c:v>3259</c:v>
                </c:pt>
                <c:pt idx="4291">
                  <c:v>3271.5</c:v>
                </c:pt>
                <c:pt idx="4292">
                  <c:v>3277</c:v>
                </c:pt>
                <c:pt idx="4293">
                  <c:v>3270</c:v>
                </c:pt>
                <c:pt idx="4294">
                  <c:v>3298.5</c:v>
                </c:pt>
                <c:pt idx="4295">
                  <c:v>3290</c:v>
                </c:pt>
                <c:pt idx="4296">
                  <c:v>3314</c:v>
                </c:pt>
                <c:pt idx="4297">
                  <c:v>3297.5</c:v>
                </c:pt>
                <c:pt idx="4298">
                  <c:v>3317</c:v>
                </c:pt>
                <c:pt idx="4299">
                  <c:v>3289.5</c:v>
                </c:pt>
                <c:pt idx="4300">
                  <c:v>3297</c:v>
                </c:pt>
                <c:pt idx="4301">
                  <c:v>3293.5</c:v>
                </c:pt>
                <c:pt idx="4302">
                  <c:v>3304.5</c:v>
                </c:pt>
                <c:pt idx="4303">
                  <c:v>3267.5</c:v>
                </c:pt>
                <c:pt idx="4304">
                  <c:v>3276</c:v>
                </c:pt>
                <c:pt idx="4305">
                  <c:v>3281.5</c:v>
                </c:pt>
                <c:pt idx="4306">
                  <c:v>3270.5</c:v>
                </c:pt>
                <c:pt idx="4307">
                  <c:v>3267.5</c:v>
                </c:pt>
                <c:pt idx="4308">
                  <c:v>3247</c:v>
                </c:pt>
                <c:pt idx="4309">
                  <c:v>3263.5</c:v>
                </c:pt>
                <c:pt idx="4310">
                  <c:v>3272.5</c:v>
                </c:pt>
                <c:pt idx="4311">
                  <c:v>3250.5</c:v>
                </c:pt>
                <c:pt idx="4312">
                  <c:v>3105</c:v>
                </c:pt>
                <c:pt idx="4313">
                  <c:v>3041.5</c:v>
                </c:pt>
                <c:pt idx="4314">
                  <c:v>3194.5</c:v>
                </c:pt>
                <c:pt idx="4315">
                  <c:v>3248.5</c:v>
                </c:pt>
                <c:pt idx="4316">
                  <c:v>3239</c:v>
                </c:pt>
                <c:pt idx="4317">
                  <c:v>3213</c:v>
                </c:pt>
                <c:pt idx="4318">
                  <c:v>3218.5</c:v>
                </c:pt>
                <c:pt idx="4319">
                  <c:v>3237.5</c:v>
                </c:pt>
                <c:pt idx="4320">
                  <c:v>3207</c:v>
                </c:pt>
                <c:pt idx="4321">
                  <c:v>3209</c:v>
                </c:pt>
                <c:pt idx="4322">
                  <c:v>3227.5</c:v>
                </c:pt>
                <c:pt idx="4323">
                  <c:v>3226.5</c:v>
                </c:pt>
                <c:pt idx="4324">
                  <c:v>3235</c:v>
                </c:pt>
                <c:pt idx="4325">
                  <c:v>3200.5</c:v>
                </c:pt>
                <c:pt idx="4326">
                  <c:v>3042.5</c:v>
                </c:pt>
                <c:pt idx="4327">
                  <c:v>3093</c:v>
                </c:pt>
                <c:pt idx="4328">
                  <c:v>3218.5</c:v>
                </c:pt>
                <c:pt idx="4329">
                  <c:v>3253.5</c:v>
                </c:pt>
                <c:pt idx="4330">
                  <c:v>3250.5</c:v>
                </c:pt>
                <c:pt idx="4331">
                  <c:v>3262</c:v>
                </c:pt>
                <c:pt idx="4332">
                  <c:v>3249.5</c:v>
                </c:pt>
                <c:pt idx="4333">
                  <c:v>3261</c:v>
                </c:pt>
                <c:pt idx="4334">
                  <c:v>3242</c:v>
                </c:pt>
                <c:pt idx="4335">
                  <c:v>3256.5</c:v>
                </c:pt>
                <c:pt idx="4336">
                  <c:v>3248.5</c:v>
                </c:pt>
                <c:pt idx="4337">
                  <c:v>3268</c:v>
                </c:pt>
                <c:pt idx="4338">
                  <c:v>3251</c:v>
                </c:pt>
                <c:pt idx="4339">
                  <c:v>3261</c:v>
                </c:pt>
                <c:pt idx="4340">
                  <c:v>3236.5</c:v>
                </c:pt>
                <c:pt idx="4341">
                  <c:v>3233</c:v>
                </c:pt>
                <c:pt idx="4342">
                  <c:v>3238</c:v>
                </c:pt>
                <c:pt idx="4343">
                  <c:v>3238.5</c:v>
                </c:pt>
                <c:pt idx="4344">
                  <c:v>3231</c:v>
                </c:pt>
                <c:pt idx="4345">
                  <c:v>3234.5</c:v>
                </c:pt>
                <c:pt idx="4346">
                  <c:v>3205</c:v>
                </c:pt>
                <c:pt idx="4347">
                  <c:v>3210.5</c:v>
                </c:pt>
                <c:pt idx="4348">
                  <c:v>3209.5</c:v>
                </c:pt>
                <c:pt idx="4349">
                  <c:v>3209.5</c:v>
                </c:pt>
                <c:pt idx="4350">
                  <c:v>3204</c:v>
                </c:pt>
                <c:pt idx="4351">
                  <c:v>3217.5</c:v>
                </c:pt>
                <c:pt idx="4352">
                  <c:v>3213</c:v>
                </c:pt>
                <c:pt idx="4353">
                  <c:v>3224</c:v>
                </c:pt>
                <c:pt idx="4354">
                  <c:v>3207.5</c:v>
                </c:pt>
                <c:pt idx="4355">
                  <c:v>3228.5</c:v>
                </c:pt>
                <c:pt idx="4356">
                  <c:v>3214</c:v>
                </c:pt>
                <c:pt idx="4357">
                  <c:v>3237.5</c:v>
                </c:pt>
                <c:pt idx="4358">
                  <c:v>3257</c:v>
                </c:pt>
                <c:pt idx="4359">
                  <c:v>3236.5</c:v>
                </c:pt>
                <c:pt idx="4360">
                  <c:v>3251</c:v>
                </c:pt>
                <c:pt idx="4361">
                  <c:v>3262</c:v>
                </c:pt>
                <c:pt idx="4362">
                  <c:v>3281.5</c:v>
                </c:pt>
                <c:pt idx="4363">
                  <c:v>3304.5</c:v>
                </c:pt>
                <c:pt idx="4364">
                  <c:v>3359.5</c:v>
                </c:pt>
                <c:pt idx="4365">
                  <c:v>3411</c:v>
                </c:pt>
                <c:pt idx="4366">
                  <c:v>3383.5</c:v>
                </c:pt>
                <c:pt idx="4367">
                  <c:v>3323</c:v>
                </c:pt>
                <c:pt idx="4368">
                  <c:v>3291.5</c:v>
                </c:pt>
                <c:pt idx="4369">
                  <c:v>3238</c:v>
                </c:pt>
                <c:pt idx="4370">
                  <c:v>3217</c:v>
                </c:pt>
                <c:pt idx="4371">
                  <c:v>3224.5</c:v>
                </c:pt>
                <c:pt idx="4372">
                  <c:v>3218</c:v>
                </c:pt>
                <c:pt idx="4373">
                  <c:v>3217</c:v>
                </c:pt>
                <c:pt idx="4374">
                  <c:v>3238.5</c:v>
                </c:pt>
                <c:pt idx="4375">
                  <c:v>3222</c:v>
                </c:pt>
                <c:pt idx="4376">
                  <c:v>3227</c:v>
                </c:pt>
                <c:pt idx="4377">
                  <c:v>3210</c:v>
                </c:pt>
                <c:pt idx="4378">
                  <c:v>3238</c:v>
                </c:pt>
                <c:pt idx="4379">
                  <c:v>3240</c:v>
                </c:pt>
                <c:pt idx="4380">
                  <c:v>3237.5</c:v>
                </c:pt>
                <c:pt idx="4381">
                  <c:v>3262</c:v>
                </c:pt>
                <c:pt idx="4382">
                  <c:v>3247</c:v>
                </c:pt>
                <c:pt idx="4383">
                  <c:v>3274.5</c:v>
                </c:pt>
                <c:pt idx="4384">
                  <c:v>3274.5</c:v>
                </c:pt>
                <c:pt idx="4385">
                  <c:v>3283.5</c:v>
                </c:pt>
                <c:pt idx="4386">
                  <c:v>3294</c:v>
                </c:pt>
                <c:pt idx="4387">
                  <c:v>3302</c:v>
                </c:pt>
                <c:pt idx="4388">
                  <c:v>3283.5</c:v>
                </c:pt>
                <c:pt idx="4389">
                  <c:v>3308</c:v>
                </c:pt>
                <c:pt idx="4390">
                  <c:v>3311.5</c:v>
                </c:pt>
                <c:pt idx="4391">
                  <c:v>3275</c:v>
                </c:pt>
                <c:pt idx="4392">
                  <c:v>3274</c:v>
                </c:pt>
                <c:pt idx="4393">
                  <c:v>3293</c:v>
                </c:pt>
                <c:pt idx="4394">
                  <c:v>3269</c:v>
                </c:pt>
                <c:pt idx="4395">
                  <c:v>3296.5</c:v>
                </c:pt>
                <c:pt idx="4396">
                  <c:v>3293.5</c:v>
                </c:pt>
                <c:pt idx="4397">
                  <c:v>3258</c:v>
                </c:pt>
                <c:pt idx="4398">
                  <c:v>3283</c:v>
                </c:pt>
                <c:pt idx="4399">
                  <c:v>3278.5</c:v>
                </c:pt>
                <c:pt idx="4400">
                  <c:v>3250.5</c:v>
                </c:pt>
                <c:pt idx="4401">
                  <c:v>3246</c:v>
                </c:pt>
                <c:pt idx="4402">
                  <c:v>3241</c:v>
                </c:pt>
                <c:pt idx="4403">
                  <c:v>3104</c:v>
                </c:pt>
                <c:pt idx="4404">
                  <c:v>3040.5</c:v>
                </c:pt>
                <c:pt idx="4405">
                  <c:v>3200.5</c:v>
                </c:pt>
                <c:pt idx="4406">
                  <c:v>3223.5</c:v>
                </c:pt>
                <c:pt idx="4407">
                  <c:v>3230.5</c:v>
                </c:pt>
                <c:pt idx="4408">
                  <c:v>3232</c:v>
                </c:pt>
                <c:pt idx="4409">
                  <c:v>3215</c:v>
                </c:pt>
                <c:pt idx="4410">
                  <c:v>3238.5</c:v>
                </c:pt>
                <c:pt idx="4411">
                  <c:v>3208.5</c:v>
                </c:pt>
                <c:pt idx="4412">
                  <c:v>3238</c:v>
                </c:pt>
                <c:pt idx="4413">
                  <c:v>3236</c:v>
                </c:pt>
                <c:pt idx="4414">
                  <c:v>3224.5</c:v>
                </c:pt>
                <c:pt idx="4415">
                  <c:v>3235.5</c:v>
                </c:pt>
                <c:pt idx="4416">
                  <c:v>3214.5</c:v>
                </c:pt>
                <c:pt idx="4417">
                  <c:v>3039</c:v>
                </c:pt>
                <c:pt idx="4418">
                  <c:v>3079</c:v>
                </c:pt>
                <c:pt idx="4419">
                  <c:v>3222</c:v>
                </c:pt>
                <c:pt idx="4420">
                  <c:v>3242.5</c:v>
                </c:pt>
                <c:pt idx="4421">
                  <c:v>3266.5</c:v>
                </c:pt>
                <c:pt idx="4422">
                  <c:v>3250</c:v>
                </c:pt>
                <c:pt idx="4423">
                  <c:v>3246</c:v>
                </c:pt>
                <c:pt idx="4424">
                  <c:v>3248</c:v>
                </c:pt>
                <c:pt idx="4425">
                  <c:v>3248</c:v>
                </c:pt>
                <c:pt idx="4426">
                  <c:v>3253.5</c:v>
                </c:pt>
                <c:pt idx="4427">
                  <c:v>3250.5</c:v>
                </c:pt>
                <c:pt idx="4428">
                  <c:v>3254</c:v>
                </c:pt>
                <c:pt idx="4429">
                  <c:v>3270</c:v>
                </c:pt>
                <c:pt idx="4430">
                  <c:v>3242</c:v>
                </c:pt>
                <c:pt idx="4431">
                  <c:v>3240</c:v>
                </c:pt>
                <c:pt idx="4432">
                  <c:v>3238</c:v>
                </c:pt>
                <c:pt idx="4433">
                  <c:v>3252.5</c:v>
                </c:pt>
                <c:pt idx="4434">
                  <c:v>3231</c:v>
                </c:pt>
                <c:pt idx="4435">
                  <c:v>3220.5</c:v>
                </c:pt>
                <c:pt idx="4436">
                  <c:v>3216.5</c:v>
                </c:pt>
                <c:pt idx="4437">
                  <c:v>3231.5</c:v>
                </c:pt>
                <c:pt idx="4438">
                  <c:v>3206.5</c:v>
                </c:pt>
                <c:pt idx="4439">
                  <c:v>3234.5</c:v>
                </c:pt>
                <c:pt idx="4440">
                  <c:v>3235</c:v>
                </c:pt>
                <c:pt idx="4441">
                  <c:v>3232</c:v>
                </c:pt>
                <c:pt idx="4442">
                  <c:v>3213</c:v>
                </c:pt>
                <c:pt idx="4443">
                  <c:v>3225</c:v>
                </c:pt>
                <c:pt idx="4444">
                  <c:v>3215.5</c:v>
                </c:pt>
                <c:pt idx="4445">
                  <c:v>3228</c:v>
                </c:pt>
                <c:pt idx="4446">
                  <c:v>3197</c:v>
                </c:pt>
                <c:pt idx="4447">
                  <c:v>3223.5</c:v>
                </c:pt>
                <c:pt idx="4448">
                  <c:v>3238.5</c:v>
                </c:pt>
                <c:pt idx="4449">
                  <c:v>3247.5</c:v>
                </c:pt>
                <c:pt idx="4450">
                  <c:v>3235</c:v>
                </c:pt>
                <c:pt idx="4451">
                  <c:v>3223.5</c:v>
                </c:pt>
                <c:pt idx="4452">
                  <c:v>3270.5</c:v>
                </c:pt>
                <c:pt idx="4453">
                  <c:v>3283.5</c:v>
                </c:pt>
                <c:pt idx="4454">
                  <c:v>3331</c:v>
                </c:pt>
                <c:pt idx="4455">
                  <c:v>3364</c:v>
                </c:pt>
                <c:pt idx="4456">
                  <c:v>3381</c:v>
                </c:pt>
                <c:pt idx="4457">
                  <c:v>3372</c:v>
                </c:pt>
                <c:pt idx="4458">
                  <c:v>3346.5</c:v>
                </c:pt>
                <c:pt idx="4459">
                  <c:v>3292.5</c:v>
                </c:pt>
                <c:pt idx="4460">
                  <c:v>3274</c:v>
                </c:pt>
                <c:pt idx="4461">
                  <c:v>3248.5</c:v>
                </c:pt>
                <c:pt idx="4462">
                  <c:v>3240.5</c:v>
                </c:pt>
                <c:pt idx="4463">
                  <c:v>3243</c:v>
                </c:pt>
                <c:pt idx="4464">
                  <c:v>3240.5</c:v>
                </c:pt>
                <c:pt idx="4465">
                  <c:v>3237</c:v>
                </c:pt>
                <c:pt idx="4466">
                  <c:v>3217.5</c:v>
                </c:pt>
                <c:pt idx="4467">
                  <c:v>3242</c:v>
                </c:pt>
                <c:pt idx="4468">
                  <c:v>3232</c:v>
                </c:pt>
                <c:pt idx="4469">
                  <c:v>3235</c:v>
                </c:pt>
                <c:pt idx="4470">
                  <c:v>3243.5</c:v>
                </c:pt>
                <c:pt idx="4471">
                  <c:v>3251</c:v>
                </c:pt>
                <c:pt idx="4472">
                  <c:v>3263.5</c:v>
                </c:pt>
                <c:pt idx="4473">
                  <c:v>3280</c:v>
                </c:pt>
                <c:pt idx="4474">
                  <c:v>3274.5</c:v>
                </c:pt>
                <c:pt idx="4475">
                  <c:v>3287.5</c:v>
                </c:pt>
                <c:pt idx="4476">
                  <c:v>3305.5</c:v>
                </c:pt>
                <c:pt idx="4477">
                  <c:v>3289.5</c:v>
                </c:pt>
                <c:pt idx="4478">
                  <c:v>3273.5</c:v>
                </c:pt>
                <c:pt idx="4479">
                  <c:v>3300.5</c:v>
                </c:pt>
                <c:pt idx="4480">
                  <c:v>3310.5</c:v>
                </c:pt>
                <c:pt idx="4481">
                  <c:v>3303</c:v>
                </c:pt>
                <c:pt idx="4482">
                  <c:v>3305.5</c:v>
                </c:pt>
                <c:pt idx="4483">
                  <c:v>3300.5</c:v>
                </c:pt>
                <c:pt idx="4484">
                  <c:v>3264</c:v>
                </c:pt>
                <c:pt idx="4485">
                  <c:v>3320</c:v>
                </c:pt>
                <c:pt idx="4486">
                  <c:v>3290.5</c:v>
                </c:pt>
                <c:pt idx="4487">
                  <c:v>3273</c:v>
                </c:pt>
                <c:pt idx="4488">
                  <c:v>3271</c:v>
                </c:pt>
                <c:pt idx="4489">
                  <c:v>3254.5</c:v>
                </c:pt>
                <c:pt idx="4490">
                  <c:v>3269</c:v>
                </c:pt>
                <c:pt idx="4491">
                  <c:v>3288</c:v>
                </c:pt>
                <c:pt idx="4492">
                  <c:v>3260.5</c:v>
                </c:pt>
                <c:pt idx="4493">
                  <c:v>3261</c:v>
                </c:pt>
                <c:pt idx="4494">
                  <c:v>3117</c:v>
                </c:pt>
                <c:pt idx="4495">
                  <c:v>3045</c:v>
                </c:pt>
                <c:pt idx="4496">
                  <c:v>3184</c:v>
                </c:pt>
                <c:pt idx="4497">
                  <c:v>3237.5</c:v>
                </c:pt>
                <c:pt idx="4498">
                  <c:v>3231</c:v>
                </c:pt>
                <c:pt idx="4499">
                  <c:v>3233</c:v>
                </c:pt>
                <c:pt idx="4500">
                  <c:v>3226.5</c:v>
                </c:pt>
                <c:pt idx="4501">
                  <c:v>3249</c:v>
                </c:pt>
                <c:pt idx="4502">
                  <c:v>3212.5</c:v>
                </c:pt>
                <c:pt idx="4503">
                  <c:v>3251.5</c:v>
                </c:pt>
                <c:pt idx="4504">
                  <c:v>3223.5</c:v>
                </c:pt>
                <c:pt idx="4505">
                  <c:v>3208</c:v>
                </c:pt>
                <c:pt idx="4506">
                  <c:v>3244</c:v>
                </c:pt>
                <c:pt idx="4507">
                  <c:v>3244.5</c:v>
                </c:pt>
                <c:pt idx="4508">
                  <c:v>3083</c:v>
                </c:pt>
                <c:pt idx="4509">
                  <c:v>3119</c:v>
                </c:pt>
                <c:pt idx="4510">
                  <c:v>3243.5</c:v>
                </c:pt>
                <c:pt idx="4511">
                  <c:v>3242.5</c:v>
                </c:pt>
                <c:pt idx="4512">
                  <c:v>3264.5</c:v>
                </c:pt>
                <c:pt idx="4513">
                  <c:v>3254.5</c:v>
                </c:pt>
                <c:pt idx="4514">
                  <c:v>3253</c:v>
                </c:pt>
                <c:pt idx="4515">
                  <c:v>3271.5</c:v>
                </c:pt>
                <c:pt idx="4516">
                  <c:v>3274.5</c:v>
                </c:pt>
                <c:pt idx="4517">
                  <c:v>3264.5</c:v>
                </c:pt>
                <c:pt idx="4518">
                  <c:v>3275</c:v>
                </c:pt>
                <c:pt idx="4519">
                  <c:v>3265.5</c:v>
                </c:pt>
                <c:pt idx="4520">
                  <c:v>3263</c:v>
                </c:pt>
                <c:pt idx="4521">
                  <c:v>3235</c:v>
                </c:pt>
                <c:pt idx="4522">
                  <c:v>3258.5</c:v>
                </c:pt>
                <c:pt idx="4523">
                  <c:v>3258.5</c:v>
                </c:pt>
                <c:pt idx="4524">
                  <c:v>3252</c:v>
                </c:pt>
                <c:pt idx="4525">
                  <c:v>3246.5</c:v>
                </c:pt>
                <c:pt idx="4526">
                  <c:v>3247</c:v>
                </c:pt>
                <c:pt idx="4527">
                  <c:v>3224.5</c:v>
                </c:pt>
                <c:pt idx="4528">
                  <c:v>3216.5</c:v>
                </c:pt>
                <c:pt idx="4529">
                  <c:v>3240.5</c:v>
                </c:pt>
                <c:pt idx="4530">
                  <c:v>3242</c:v>
                </c:pt>
                <c:pt idx="4531">
                  <c:v>3243.5</c:v>
                </c:pt>
                <c:pt idx="4532">
                  <c:v>3222</c:v>
                </c:pt>
                <c:pt idx="4533">
                  <c:v>3225.5</c:v>
                </c:pt>
                <c:pt idx="4534">
                  <c:v>3224</c:v>
                </c:pt>
                <c:pt idx="4535">
                  <c:v>3224.5</c:v>
                </c:pt>
                <c:pt idx="4536">
                  <c:v>3248.5</c:v>
                </c:pt>
                <c:pt idx="4537">
                  <c:v>3263.5</c:v>
                </c:pt>
                <c:pt idx="4538">
                  <c:v>3236</c:v>
                </c:pt>
                <c:pt idx="4539">
                  <c:v>3228</c:v>
                </c:pt>
                <c:pt idx="4540">
                  <c:v>3262</c:v>
                </c:pt>
                <c:pt idx="4541">
                  <c:v>3279</c:v>
                </c:pt>
                <c:pt idx="4542">
                  <c:v>3285.5</c:v>
                </c:pt>
                <c:pt idx="4543">
                  <c:v>3279.5</c:v>
                </c:pt>
                <c:pt idx="4544">
                  <c:v>3318</c:v>
                </c:pt>
                <c:pt idx="4545">
                  <c:v>3338.5</c:v>
                </c:pt>
                <c:pt idx="4546">
                  <c:v>3365</c:v>
                </c:pt>
                <c:pt idx="4547">
                  <c:v>3420.5</c:v>
                </c:pt>
                <c:pt idx="4548">
                  <c:v>3416</c:v>
                </c:pt>
                <c:pt idx="4549">
                  <c:v>3359</c:v>
                </c:pt>
                <c:pt idx="4550">
                  <c:v>3299.5</c:v>
                </c:pt>
                <c:pt idx="4551">
                  <c:v>3266.5</c:v>
                </c:pt>
                <c:pt idx="4552">
                  <c:v>3251.5</c:v>
                </c:pt>
                <c:pt idx="4553">
                  <c:v>3239</c:v>
                </c:pt>
                <c:pt idx="4554">
                  <c:v>3245.5</c:v>
                </c:pt>
                <c:pt idx="4555">
                  <c:v>3248</c:v>
                </c:pt>
                <c:pt idx="4556">
                  <c:v>3248</c:v>
                </c:pt>
                <c:pt idx="4557">
                  <c:v>3230</c:v>
                </c:pt>
                <c:pt idx="4558">
                  <c:v>3253</c:v>
                </c:pt>
                <c:pt idx="4559">
                  <c:v>3247.5</c:v>
                </c:pt>
                <c:pt idx="4560">
                  <c:v>3256.5</c:v>
                </c:pt>
                <c:pt idx="4561">
                  <c:v>3253.5</c:v>
                </c:pt>
                <c:pt idx="4562">
                  <c:v>3251</c:v>
                </c:pt>
                <c:pt idx="4563">
                  <c:v>3259</c:v>
                </c:pt>
                <c:pt idx="4564">
                  <c:v>3264.5</c:v>
                </c:pt>
                <c:pt idx="4565">
                  <c:v>3285</c:v>
                </c:pt>
                <c:pt idx="4566">
                  <c:v>3308</c:v>
                </c:pt>
                <c:pt idx="4567">
                  <c:v>3288</c:v>
                </c:pt>
                <c:pt idx="4568">
                  <c:v>3304.5</c:v>
                </c:pt>
                <c:pt idx="4569">
                  <c:v>3319</c:v>
                </c:pt>
                <c:pt idx="4570">
                  <c:v>3304.5</c:v>
                </c:pt>
                <c:pt idx="4571">
                  <c:v>3294.5</c:v>
                </c:pt>
                <c:pt idx="4572">
                  <c:v>3303.5</c:v>
                </c:pt>
                <c:pt idx="4573">
                  <c:v>3313.5</c:v>
                </c:pt>
                <c:pt idx="4574">
                  <c:v>3307</c:v>
                </c:pt>
                <c:pt idx="4575">
                  <c:v>3293.5</c:v>
                </c:pt>
                <c:pt idx="4576">
                  <c:v>3291.5</c:v>
                </c:pt>
                <c:pt idx="4577">
                  <c:v>3292.5</c:v>
                </c:pt>
                <c:pt idx="4578">
                  <c:v>3307</c:v>
                </c:pt>
                <c:pt idx="4579">
                  <c:v>3302</c:v>
                </c:pt>
                <c:pt idx="4580">
                  <c:v>3274</c:v>
                </c:pt>
                <c:pt idx="4581">
                  <c:v>3263</c:v>
                </c:pt>
                <c:pt idx="4582">
                  <c:v>3280</c:v>
                </c:pt>
                <c:pt idx="4583">
                  <c:v>3284</c:v>
                </c:pt>
                <c:pt idx="4584">
                  <c:v>3275.5</c:v>
                </c:pt>
                <c:pt idx="4585">
                  <c:v>3185</c:v>
                </c:pt>
                <c:pt idx="4586">
                  <c:v>3045.5</c:v>
                </c:pt>
                <c:pt idx="4587">
                  <c:v>3185</c:v>
                </c:pt>
                <c:pt idx="4588">
                  <c:v>3264.5</c:v>
                </c:pt>
                <c:pt idx="4589">
                  <c:v>3250</c:v>
                </c:pt>
                <c:pt idx="4590">
                  <c:v>3257</c:v>
                </c:pt>
                <c:pt idx="4591">
                  <c:v>3258</c:v>
                </c:pt>
                <c:pt idx="4592">
                  <c:v>3243.5</c:v>
                </c:pt>
                <c:pt idx="4593">
                  <c:v>3229</c:v>
                </c:pt>
                <c:pt idx="4594">
                  <c:v>3248</c:v>
                </c:pt>
                <c:pt idx="4595">
                  <c:v>3263</c:v>
                </c:pt>
                <c:pt idx="4596">
                  <c:v>3258</c:v>
                </c:pt>
                <c:pt idx="4597">
                  <c:v>3249</c:v>
                </c:pt>
                <c:pt idx="4598">
                  <c:v>3216.5</c:v>
                </c:pt>
                <c:pt idx="4599">
                  <c:v>3090</c:v>
                </c:pt>
                <c:pt idx="4600">
                  <c:v>3086.5</c:v>
                </c:pt>
                <c:pt idx="4601">
                  <c:v>3278</c:v>
                </c:pt>
                <c:pt idx="4602">
                  <c:v>3260</c:v>
                </c:pt>
                <c:pt idx="4603">
                  <c:v>3262</c:v>
                </c:pt>
                <c:pt idx="4604">
                  <c:v>3270</c:v>
                </c:pt>
                <c:pt idx="4605">
                  <c:v>3361</c:v>
                </c:pt>
                <c:pt idx="4606">
                  <c:v>3282</c:v>
                </c:pt>
                <c:pt idx="4607">
                  <c:v>3293.5</c:v>
                </c:pt>
                <c:pt idx="4608">
                  <c:v>3256.5</c:v>
                </c:pt>
                <c:pt idx="4609">
                  <c:v>3266</c:v>
                </c:pt>
                <c:pt idx="4610">
                  <c:v>3273.5</c:v>
                </c:pt>
                <c:pt idx="4611">
                  <c:v>3279.5</c:v>
                </c:pt>
                <c:pt idx="4612">
                  <c:v>3256.5</c:v>
                </c:pt>
                <c:pt idx="4613">
                  <c:v>3278</c:v>
                </c:pt>
                <c:pt idx="4614">
                  <c:v>3266.5</c:v>
                </c:pt>
                <c:pt idx="4615">
                  <c:v>3257.5</c:v>
                </c:pt>
                <c:pt idx="4616">
                  <c:v>3262</c:v>
                </c:pt>
                <c:pt idx="4617">
                  <c:v>3242.5</c:v>
                </c:pt>
                <c:pt idx="4618">
                  <c:v>3253</c:v>
                </c:pt>
                <c:pt idx="4619">
                  <c:v>3242.5</c:v>
                </c:pt>
                <c:pt idx="4620">
                  <c:v>3251</c:v>
                </c:pt>
                <c:pt idx="4621">
                  <c:v>3258</c:v>
                </c:pt>
                <c:pt idx="4622">
                  <c:v>3236</c:v>
                </c:pt>
                <c:pt idx="4623">
                  <c:v>3224.5</c:v>
                </c:pt>
                <c:pt idx="4624">
                  <c:v>3272</c:v>
                </c:pt>
                <c:pt idx="4625">
                  <c:v>3236</c:v>
                </c:pt>
                <c:pt idx="4626">
                  <c:v>3257.5</c:v>
                </c:pt>
                <c:pt idx="4627">
                  <c:v>3233.5</c:v>
                </c:pt>
                <c:pt idx="4628">
                  <c:v>3235</c:v>
                </c:pt>
                <c:pt idx="4629">
                  <c:v>3246.5</c:v>
                </c:pt>
                <c:pt idx="4630">
                  <c:v>3236</c:v>
                </c:pt>
                <c:pt idx="4631">
                  <c:v>3272.5</c:v>
                </c:pt>
                <c:pt idx="4632">
                  <c:v>3255.5</c:v>
                </c:pt>
                <c:pt idx="4633">
                  <c:v>3270.5</c:v>
                </c:pt>
                <c:pt idx="4634">
                  <c:v>3297</c:v>
                </c:pt>
                <c:pt idx="4635">
                  <c:v>3324</c:v>
                </c:pt>
                <c:pt idx="4636">
                  <c:v>3333</c:v>
                </c:pt>
                <c:pt idx="4637">
                  <c:v>3416</c:v>
                </c:pt>
                <c:pt idx="4638">
                  <c:v>3445.5</c:v>
                </c:pt>
                <c:pt idx="4639">
                  <c:v>3479</c:v>
                </c:pt>
                <c:pt idx="4640">
                  <c:v>3346.5</c:v>
                </c:pt>
                <c:pt idx="4641">
                  <c:v>3313.5</c:v>
                </c:pt>
                <c:pt idx="4642">
                  <c:v>3285.5</c:v>
                </c:pt>
                <c:pt idx="4643">
                  <c:v>3274</c:v>
                </c:pt>
                <c:pt idx="4644">
                  <c:v>3328</c:v>
                </c:pt>
                <c:pt idx="4645">
                  <c:v>3257</c:v>
                </c:pt>
                <c:pt idx="4646">
                  <c:v>3251</c:v>
                </c:pt>
                <c:pt idx="4647">
                  <c:v>3264.5</c:v>
                </c:pt>
                <c:pt idx="4648">
                  <c:v>3239.5</c:v>
                </c:pt>
                <c:pt idx="4649">
                  <c:v>3259</c:v>
                </c:pt>
                <c:pt idx="4650">
                  <c:v>3251</c:v>
                </c:pt>
                <c:pt idx="4651">
                  <c:v>3255.5</c:v>
                </c:pt>
                <c:pt idx="4652">
                  <c:v>3264.5</c:v>
                </c:pt>
                <c:pt idx="4653">
                  <c:v>3273</c:v>
                </c:pt>
                <c:pt idx="4654">
                  <c:v>3302.5</c:v>
                </c:pt>
                <c:pt idx="4655">
                  <c:v>3288.5</c:v>
                </c:pt>
                <c:pt idx="4656">
                  <c:v>3277.5</c:v>
                </c:pt>
                <c:pt idx="4657">
                  <c:v>3310</c:v>
                </c:pt>
                <c:pt idx="4658">
                  <c:v>3299</c:v>
                </c:pt>
                <c:pt idx="4659">
                  <c:v>3301</c:v>
                </c:pt>
                <c:pt idx="4660">
                  <c:v>3297</c:v>
                </c:pt>
                <c:pt idx="4661">
                  <c:v>3309</c:v>
                </c:pt>
                <c:pt idx="4662">
                  <c:v>3326.5</c:v>
                </c:pt>
                <c:pt idx="4663">
                  <c:v>3306.5</c:v>
                </c:pt>
                <c:pt idx="4664">
                  <c:v>3322.5</c:v>
                </c:pt>
                <c:pt idx="4665">
                  <c:v>3312</c:v>
                </c:pt>
                <c:pt idx="4666">
                  <c:v>3284</c:v>
                </c:pt>
                <c:pt idx="4667">
                  <c:v>3304.5</c:v>
                </c:pt>
                <c:pt idx="4668">
                  <c:v>3319</c:v>
                </c:pt>
                <c:pt idx="4669">
                  <c:v>3301.5</c:v>
                </c:pt>
                <c:pt idx="4670">
                  <c:v>3311.5</c:v>
                </c:pt>
                <c:pt idx="4671">
                  <c:v>3298</c:v>
                </c:pt>
                <c:pt idx="4672">
                  <c:v>3287</c:v>
                </c:pt>
                <c:pt idx="4673">
                  <c:v>3272</c:v>
                </c:pt>
                <c:pt idx="4674">
                  <c:v>3276.5</c:v>
                </c:pt>
                <c:pt idx="4675">
                  <c:v>3274.5</c:v>
                </c:pt>
                <c:pt idx="4676">
                  <c:v>3192.5</c:v>
                </c:pt>
                <c:pt idx="4677">
                  <c:v>3061.5</c:v>
                </c:pt>
                <c:pt idx="4678">
                  <c:v>3171</c:v>
                </c:pt>
                <c:pt idx="4679">
                  <c:v>3243.5</c:v>
                </c:pt>
                <c:pt idx="4680">
                  <c:v>3249.5</c:v>
                </c:pt>
                <c:pt idx="4681">
                  <c:v>3261</c:v>
                </c:pt>
                <c:pt idx="4682">
                  <c:v>3279.5</c:v>
                </c:pt>
                <c:pt idx="4683">
                  <c:v>3238.5</c:v>
                </c:pt>
                <c:pt idx="4684">
                  <c:v>3234</c:v>
                </c:pt>
                <c:pt idx="4685">
                  <c:v>3233</c:v>
                </c:pt>
                <c:pt idx="4686">
                  <c:v>3249.5</c:v>
                </c:pt>
                <c:pt idx="4687">
                  <c:v>3228.5</c:v>
                </c:pt>
                <c:pt idx="4688">
                  <c:v>3255</c:v>
                </c:pt>
                <c:pt idx="4689">
                  <c:v>3238</c:v>
                </c:pt>
                <c:pt idx="4690">
                  <c:v>3121.5</c:v>
                </c:pt>
                <c:pt idx="4691">
                  <c:v>3099.5</c:v>
                </c:pt>
                <c:pt idx="4692">
                  <c:v>3237.5</c:v>
                </c:pt>
                <c:pt idx="4693">
                  <c:v>3274</c:v>
                </c:pt>
                <c:pt idx="4694">
                  <c:v>3262.5</c:v>
                </c:pt>
                <c:pt idx="4695">
                  <c:v>3277.5</c:v>
                </c:pt>
                <c:pt idx="4696">
                  <c:v>3277</c:v>
                </c:pt>
                <c:pt idx="4697">
                  <c:v>3288.5</c:v>
                </c:pt>
                <c:pt idx="4698">
                  <c:v>3294</c:v>
                </c:pt>
                <c:pt idx="4699">
                  <c:v>3285</c:v>
                </c:pt>
                <c:pt idx="4700">
                  <c:v>3292.5</c:v>
                </c:pt>
                <c:pt idx="4701">
                  <c:v>3257.5</c:v>
                </c:pt>
                <c:pt idx="4702">
                  <c:v>3269.5</c:v>
                </c:pt>
                <c:pt idx="4703">
                  <c:v>3275.5</c:v>
                </c:pt>
                <c:pt idx="4704">
                  <c:v>3272.5</c:v>
                </c:pt>
                <c:pt idx="4705">
                  <c:v>3251</c:v>
                </c:pt>
                <c:pt idx="4706">
                  <c:v>3275</c:v>
                </c:pt>
                <c:pt idx="4707">
                  <c:v>3255</c:v>
                </c:pt>
                <c:pt idx="4708">
                  <c:v>3248</c:v>
                </c:pt>
                <c:pt idx="4709">
                  <c:v>3249.5</c:v>
                </c:pt>
                <c:pt idx="4710">
                  <c:v>3245</c:v>
                </c:pt>
                <c:pt idx="4711">
                  <c:v>3235</c:v>
                </c:pt>
                <c:pt idx="4712">
                  <c:v>3241</c:v>
                </c:pt>
                <c:pt idx="4713">
                  <c:v>3256.5</c:v>
                </c:pt>
                <c:pt idx="4714">
                  <c:v>3238.5</c:v>
                </c:pt>
                <c:pt idx="4715">
                  <c:v>3252.5</c:v>
                </c:pt>
                <c:pt idx="4716">
                  <c:v>3242</c:v>
                </c:pt>
                <c:pt idx="4717">
                  <c:v>3268</c:v>
                </c:pt>
                <c:pt idx="4718">
                  <c:v>3241.5</c:v>
                </c:pt>
                <c:pt idx="4719">
                  <c:v>3263</c:v>
                </c:pt>
                <c:pt idx="4720">
                  <c:v>3263</c:v>
                </c:pt>
                <c:pt idx="4721">
                  <c:v>3273.5</c:v>
                </c:pt>
                <c:pt idx="4722">
                  <c:v>3263</c:v>
                </c:pt>
                <c:pt idx="4723">
                  <c:v>3267</c:v>
                </c:pt>
                <c:pt idx="4724">
                  <c:v>3288.5</c:v>
                </c:pt>
                <c:pt idx="4725">
                  <c:v>3285</c:v>
                </c:pt>
                <c:pt idx="4726">
                  <c:v>3317</c:v>
                </c:pt>
                <c:pt idx="4727">
                  <c:v>3364</c:v>
                </c:pt>
                <c:pt idx="4728">
                  <c:v>3423.5</c:v>
                </c:pt>
                <c:pt idx="4729">
                  <c:v>3412.5</c:v>
                </c:pt>
                <c:pt idx="4730">
                  <c:v>3623.5</c:v>
                </c:pt>
                <c:pt idx="4731">
                  <c:v>3381</c:v>
                </c:pt>
                <c:pt idx="4732">
                  <c:v>3317.5</c:v>
                </c:pt>
                <c:pt idx="4733">
                  <c:v>3305.5</c:v>
                </c:pt>
                <c:pt idx="4734">
                  <c:v>3284</c:v>
                </c:pt>
                <c:pt idx="4735">
                  <c:v>3265.5</c:v>
                </c:pt>
                <c:pt idx="4736">
                  <c:v>3270</c:v>
                </c:pt>
                <c:pt idx="4737">
                  <c:v>3265</c:v>
                </c:pt>
                <c:pt idx="4738">
                  <c:v>3250</c:v>
                </c:pt>
                <c:pt idx="4739">
                  <c:v>3257</c:v>
                </c:pt>
                <c:pt idx="4740">
                  <c:v>3256</c:v>
                </c:pt>
                <c:pt idx="4741">
                  <c:v>3246.5</c:v>
                </c:pt>
                <c:pt idx="4742">
                  <c:v>3256</c:v>
                </c:pt>
                <c:pt idx="4743">
                  <c:v>3275</c:v>
                </c:pt>
                <c:pt idx="4744">
                  <c:v>3266.5</c:v>
                </c:pt>
                <c:pt idx="4745">
                  <c:v>3282.5</c:v>
                </c:pt>
                <c:pt idx="4746">
                  <c:v>3280.5</c:v>
                </c:pt>
                <c:pt idx="4747">
                  <c:v>3298.5</c:v>
                </c:pt>
                <c:pt idx="4748">
                  <c:v>3303.5</c:v>
                </c:pt>
                <c:pt idx="4749">
                  <c:v>3313.5</c:v>
                </c:pt>
                <c:pt idx="4750">
                  <c:v>3314.5</c:v>
                </c:pt>
                <c:pt idx="4751">
                  <c:v>3312</c:v>
                </c:pt>
                <c:pt idx="4752">
                  <c:v>3314</c:v>
                </c:pt>
                <c:pt idx="4753">
                  <c:v>3302</c:v>
                </c:pt>
                <c:pt idx="4754">
                  <c:v>3310.5</c:v>
                </c:pt>
                <c:pt idx="4755">
                  <c:v>3320</c:v>
                </c:pt>
                <c:pt idx="4756">
                  <c:v>3303.5</c:v>
                </c:pt>
                <c:pt idx="4757">
                  <c:v>3318.5</c:v>
                </c:pt>
                <c:pt idx="4758">
                  <c:v>3309.5</c:v>
                </c:pt>
                <c:pt idx="4759">
                  <c:v>3318.5</c:v>
                </c:pt>
                <c:pt idx="4760">
                  <c:v>3301</c:v>
                </c:pt>
                <c:pt idx="4761">
                  <c:v>3318.5</c:v>
                </c:pt>
                <c:pt idx="4762">
                  <c:v>3302.5</c:v>
                </c:pt>
                <c:pt idx="4763">
                  <c:v>3312</c:v>
                </c:pt>
                <c:pt idx="4764">
                  <c:v>3283</c:v>
                </c:pt>
                <c:pt idx="4765">
                  <c:v>3305</c:v>
                </c:pt>
                <c:pt idx="4766">
                  <c:v>3272.5</c:v>
                </c:pt>
                <c:pt idx="4767">
                  <c:v>3197.5</c:v>
                </c:pt>
                <c:pt idx="4768">
                  <c:v>3069</c:v>
                </c:pt>
                <c:pt idx="4769">
                  <c:v>3159.5</c:v>
                </c:pt>
                <c:pt idx="4770">
                  <c:v>3282</c:v>
                </c:pt>
                <c:pt idx="4771">
                  <c:v>3274.5</c:v>
                </c:pt>
                <c:pt idx="4772">
                  <c:v>3270</c:v>
                </c:pt>
                <c:pt idx="4773">
                  <c:v>3239</c:v>
                </c:pt>
                <c:pt idx="4774">
                  <c:v>3254.5</c:v>
                </c:pt>
                <c:pt idx="4775">
                  <c:v>3238</c:v>
                </c:pt>
                <c:pt idx="4776">
                  <c:v>3262.5</c:v>
                </c:pt>
                <c:pt idx="4777">
                  <c:v>3255.5</c:v>
                </c:pt>
                <c:pt idx="4778">
                  <c:v>3267.5</c:v>
                </c:pt>
                <c:pt idx="4779">
                  <c:v>3280</c:v>
                </c:pt>
                <c:pt idx="4780">
                  <c:v>3248.5</c:v>
                </c:pt>
                <c:pt idx="4781">
                  <c:v>3121.5</c:v>
                </c:pt>
                <c:pt idx="4782">
                  <c:v>3114.5</c:v>
                </c:pt>
                <c:pt idx="4783">
                  <c:v>3252</c:v>
                </c:pt>
                <c:pt idx="4784">
                  <c:v>3284</c:v>
                </c:pt>
                <c:pt idx="4785">
                  <c:v>3280</c:v>
                </c:pt>
                <c:pt idx="4786">
                  <c:v>3284</c:v>
                </c:pt>
                <c:pt idx="4787">
                  <c:v>3268</c:v>
                </c:pt>
                <c:pt idx="4788">
                  <c:v>3293</c:v>
                </c:pt>
                <c:pt idx="4789">
                  <c:v>3269.5</c:v>
                </c:pt>
                <c:pt idx="4790">
                  <c:v>3262.5</c:v>
                </c:pt>
                <c:pt idx="4791">
                  <c:v>3288</c:v>
                </c:pt>
                <c:pt idx="4792">
                  <c:v>3263</c:v>
                </c:pt>
                <c:pt idx="4793">
                  <c:v>3270</c:v>
                </c:pt>
                <c:pt idx="4794">
                  <c:v>3294.5</c:v>
                </c:pt>
                <c:pt idx="4795">
                  <c:v>3300.5</c:v>
                </c:pt>
                <c:pt idx="4796">
                  <c:v>3279</c:v>
                </c:pt>
                <c:pt idx="4797">
                  <c:v>3262.5</c:v>
                </c:pt>
                <c:pt idx="4798">
                  <c:v>3247</c:v>
                </c:pt>
                <c:pt idx="4799">
                  <c:v>3261.5</c:v>
                </c:pt>
                <c:pt idx="4800">
                  <c:v>3256</c:v>
                </c:pt>
                <c:pt idx="4801">
                  <c:v>3252.5</c:v>
                </c:pt>
                <c:pt idx="4802">
                  <c:v>3249.5</c:v>
                </c:pt>
                <c:pt idx="4803">
                  <c:v>3239</c:v>
                </c:pt>
                <c:pt idx="4804">
                  <c:v>3233.5</c:v>
                </c:pt>
                <c:pt idx="4805">
                  <c:v>3237</c:v>
                </c:pt>
                <c:pt idx="4806">
                  <c:v>3231.5</c:v>
                </c:pt>
                <c:pt idx="4807">
                  <c:v>3235</c:v>
                </c:pt>
                <c:pt idx="4808">
                  <c:v>3235.5</c:v>
                </c:pt>
                <c:pt idx="4809">
                  <c:v>3273</c:v>
                </c:pt>
                <c:pt idx="4810">
                  <c:v>3269</c:v>
                </c:pt>
                <c:pt idx="4811">
                  <c:v>3267</c:v>
                </c:pt>
                <c:pt idx="4812">
                  <c:v>3254</c:v>
                </c:pt>
                <c:pt idx="4813">
                  <c:v>3238.5</c:v>
                </c:pt>
                <c:pt idx="4814">
                  <c:v>3261</c:v>
                </c:pt>
                <c:pt idx="4815">
                  <c:v>3289</c:v>
                </c:pt>
                <c:pt idx="4816">
                  <c:v>3287.5</c:v>
                </c:pt>
                <c:pt idx="4817">
                  <c:v>3296</c:v>
                </c:pt>
                <c:pt idx="4818">
                  <c:v>3341</c:v>
                </c:pt>
                <c:pt idx="4819">
                  <c:v>3374</c:v>
                </c:pt>
                <c:pt idx="4820">
                  <c:v>3441.5</c:v>
                </c:pt>
                <c:pt idx="4821">
                  <c:v>3414</c:v>
                </c:pt>
                <c:pt idx="4822">
                  <c:v>3348</c:v>
                </c:pt>
                <c:pt idx="4823">
                  <c:v>3307</c:v>
                </c:pt>
                <c:pt idx="4824">
                  <c:v>3266</c:v>
                </c:pt>
                <c:pt idx="4825">
                  <c:v>3298.5</c:v>
                </c:pt>
                <c:pt idx="4826">
                  <c:v>3270</c:v>
                </c:pt>
                <c:pt idx="4827">
                  <c:v>3268.5</c:v>
                </c:pt>
                <c:pt idx="4828">
                  <c:v>3257.5</c:v>
                </c:pt>
                <c:pt idx="4829">
                  <c:v>3245</c:v>
                </c:pt>
                <c:pt idx="4830">
                  <c:v>3256</c:v>
                </c:pt>
                <c:pt idx="4831">
                  <c:v>3253</c:v>
                </c:pt>
                <c:pt idx="4832">
                  <c:v>3245.5</c:v>
                </c:pt>
                <c:pt idx="4833">
                  <c:v>3259</c:v>
                </c:pt>
                <c:pt idx="4834">
                  <c:v>3287.5</c:v>
                </c:pt>
                <c:pt idx="4835">
                  <c:v>3279.5</c:v>
                </c:pt>
                <c:pt idx="4836">
                  <c:v>3283</c:v>
                </c:pt>
                <c:pt idx="4837">
                  <c:v>3291</c:v>
                </c:pt>
                <c:pt idx="4838">
                  <c:v>3308</c:v>
                </c:pt>
                <c:pt idx="4839">
                  <c:v>3295.5</c:v>
                </c:pt>
                <c:pt idx="4840">
                  <c:v>3300.5</c:v>
                </c:pt>
                <c:pt idx="4841">
                  <c:v>3309.5</c:v>
                </c:pt>
                <c:pt idx="4842">
                  <c:v>3312</c:v>
                </c:pt>
                <c:pt idx="4843">
                  <c:v>3328.5</c:v>
                </c:pt>
                <c:pt idx="4844">
                  <c:v>3311</c:v>
                </c:pt>
                <c:pt idx="4845">
                  <c:v>3313</c:v>
                </c:pt>
                <c:pt idx="4846">
                  <c:v>3298</c:v>
                </c:pt>
                <c:pt idx="4847">
                  <c:v>3319.5</c:v>
                </c:pt>
                <c:pt idx="4848">
                  <c:v>3300.5</c:v>
                </c:pt>
                <c:pt idx="4849">
                  <c:v>3305.5</c:v>
                </c:pt>
                <c:pt idx="4850">
                  <c:v>3285</c:v>
                </c:pt>
                <c:pt idx="4851">
                  <c:v>3325</c:v>
                </c:pt>
                <c:pt idx="4852">
                  <c:v>3305</c:v>
                </c:pt>
                <c:pt idx="4853">
                  <c:v>3303</c:v>
                </c:pt>
                <c:pt idx="4854">
                  <c:v>3301.5</c:v>
                </c:pt>
                <c:pt idx="4855">
                  <c:v>3270.5</c:v>
                </c:pt>
                <c:pt idx="4856">
                  <c:v>3270</c:v>
                </c:pt>
                <c:pt idx="4857">
                  <c:v>3277.5</c:v>
                </c:pt>
                <c:pt idx="4858">
                  <c:v>3185.5</c:v>
                </c:pt>
                <c:pt idx="4859">
                  <c:v>3071</c:v>
                </c:pt>
                <c:pt idx="4860">
                  <c:v>3194</c:v>
                </c:pt>
                <c:pt idx="4861">
                  <c:v>3259.5</c:v>
                </c:pt>
                <c:pt idx="4862">
                  <c:v>3242</c:v>
                </c:pt>
                <c:pt idx="4863">
                  <c:v>3246.5</c:v>
                </c:pt>
                <c:pt idx="4864">
                  <c:v>3249</c:v>
                </c:pt>
                <c:pt idx="4865">
                  <c:v>3246</c:v>
                </c:pt>
                <c:pt idx="4866">
                  <c:v>3238</c:v>
                </c:pt>
                <c:pt idx="4867">
                  <c:v>3249.5</c:v>
                </c:pt>
                <c:pt idx="4868">
                  <c:v>3242.5</c:v>
                </c:pt>
                <c:pt idx="4869">
                  <c:v>3247</c:v>
                </c:pt>
                <c:pt idx="4870">
                  <c:v>3258</c:v>
                </c:pt>
                <c:pt idx="4871">
                  <c:v>3247.5</c:v>
                </c:pt>
                <c:pt idx="4872">
                  <c:v>3122</c:v>
                </c:pt>
                <c:pt idx="4873">
                  <c:v>3082.5</c:v>
                </c:pt>
                <c:pt idx="4874">
                  <c:v>3252.5</c:v>
                </c:pt>
                <c:pt idx="4875">
                  <c:v>3258</c:v>
                </c:pt>
                <c:pt idx="4876">
                  <c:v>3278</c:v>
                </c:pt>
                <c:pt idx="4877">
                  <c:v>3274.5</c:v>
                </c:pt>
                <c:pt idx="4878">
                  <c:v>3264.5</c:v>
                </c:pt>
                <c:pt idx="4879">
                  <c:v>3287</c:v>
                </c:pt>
                <c:pt idx="4880">
                  <c:v>3273.5</c:v>
                </c:pt>
                <c:pt idx="4881">
                  <c:v>3287</c:v>
                </c:pt>
                <c:pt idx="4882">
                  <c:v>3275.5</c:v>
                </c:pt>
                <c:pt idx="4883">
                  <c:v>3284.5</c:v>
                </c:pt>
                <c:pt idx="4884">
                  <c:v>3287.5</c:v>
                </c:pt>
                <c:pt idx="4885">
                  <c:v>3270</c:v>
                </c:pt>
                <c:pt idx="4886">
                  <c:v>3278.5</c:v>
                </c:pt>
                <c:pt idx="4887">
                  <c:v>3266.5</c:v>
                </c:pt>
                <c:pt idx="4888">
                  <c:v>3259.5</c:v>
                </c:pt>
                <c:pt idx="4889">
                  <c:v>3258</c:v>
                </c:pt>
                <c:pt idx="4890">
                  <c:v>3241.5</c:v>
                </c:pt>
                <c:pt idx="4891">
                  <c:v>3251</c:v>
                </c:pt>
                <c:pt idx="4892">
                  <c:v>3265</c:v>
                </c:pt>
                <c:pt idx="4893">
                  <c:v>3232.5</c:v>
                </c:pt>
                <c:pt idx="4894">
                  <c:v>3234.5</c:v>
                </c:pt>
                <c:pt idx="4895">
                  <c:v>3241.5</c:v>
                </c:pt>
                <c:pt idx="4896">
                  <c:v>3239.5</c:v>
                </c:pt>
                <c:pt idx="4897">
                  <c:v>3243</c:v>
                </c:pt>
                <c:pt idx="4898">
                  <c:v>3239</c:v>
                </c:pt>
                <c:pt idx="4899">
                  <c:v>3266.5</c:v>
                </c:pt>
                <c:pt idx="4900">
                  <c:v>3239</c:v>
                </c:pt>
                <c:pt idx="4901">
                  <c:v>3261.5</c:v>
                </c:pt>
                <c:pt idx="4902">
                  <c:v>3248.5</c:v>
                </c:pt>
                <c:pt idx="4903">
                  <c:v>3238</c:v>
                </c:pt>
                <c:pt idx="4904">
                  <c:v>3256.5</c:v>
                </c:pt>
                <c:pt idx="4905">
                  <c:v>3247.5</c:v>
                </c:pt>
                <c:pt idx="4906">
                  <c:v>3269.5</c:v>
                </c:pt>
                <c:pt idx="4907">
                  <c:v>3292.5</c:v>
                </c:pt>
                <c:pt idx="4908">
                  <c:v>3287</c:v>
                </c:pt>
                <c:pt idx="4909">
                  <c:v>3341.5</c:v>
                </c:pt>
                <c:pt idx="4910">
                  <c:v>3363</c:v>
                </c:pt>
                <c:pt idx="4911">
                  <c:v>3404</c:v>
                </c:pt>
                <c:pt idx="4912">
                  <c:v>3432</c:v>
                </c:pt>
                <c:pt idx="4913">
                  <c:v>3358.5</c:v>
                </c:pt>
                <c:pt idx="4914">
                  <c:v>3340</c:v>
                </c:pt>
                <c:pt idx="4915">
                  <c:v>3277.5</c:v>
                </c:pt>
                <c:pt idx="4916">
                  <c:v>3273</c:v>
                </c:pt>
                <c:pt idx="4917">
                  <c:v>3267.5</c:v>
                </c:pt>
                <c:pt idx="4918">
                  <c:v>3234.5</c:v>
                </c:pt>
                <c:pt idx="4919">
                  <c:v>3236.5</c:v>
                </c:pt>
                <c:pt idx="4920">
                  <c:v>3248.5</c:v>
                </c:pt>
                <c:pt idx="4921">
                  <c:v>3245</c:v>
                </c:pt>
                <c:pt idx="4922">
                  <c:v>3249</c:v>
                </c:pt>
                <c:pt idx="4923">
                  <c:v>3230.5</c:v>
                </c:pt>
                <c:pt idx="4924">
                  <c:v>3259</c:v>
                </c:pt>
                <c:pt idx="4925">
                  <c:v>3259</c:v>
                </c:pt>
                <c:pt idx="4926">
                  <c:v>3259.5</c:v>
                </c:pt>
                <c:pt idx="4927">
                  <c:v>3270</c:v>
                </c:pt>
                <c:pt idx="4928">
                  <c:v>3275</c:v>
                </c:pt>
                <c:pt idx="4929">
                  <c:v>3299</c:v>
                </c:pt>
                <c:pt idx="4930">
                  <c:v>3309</c:v>
                </c:pt>
                <c:pt idx="4931">
                  <c:v>3301.5</c:v>
                </c:pt>
                <c:pt idx="4932">
                  <c:v>3289.5</c:v>
                </c:pt>
                <c:pt idx="4933">
                  <c:v>3301.5</c:v>
                </c:pt>
                <c:pt idx="4934">
                  <c:v>3325.5</c:v>
                </c:pt>
                <c:pt idx="4935">
                  <c:v>3324</c:v>
                </c:pt>
                <c:pt idx="4936">
                  <c:v>3300</c:v>
                </c:pt>
                <c:pt idx="4937">
                  <c:v>3303.5</c:v>
                </c:pt>
                <c:pt idx="4938">
                  <c:v>3285</c:v>
                </c:pt>
                <c:pt idx="4939">
                  <c:v>3310</c:v>
                </c:pt>
                <c:pt idx="4940">
                  <c:v>3301.5</c:v>
                </c:pt>
                <c:pt idx="4941">
                  <c:v>3291.5</c:v>
                </c:pt>
                <c:pt idx="4942">
                  <c:v>3288.5</c:v>
                </c:pt>
                <c:pt idx="4943">
                  <c:v>3292</c:v>
                </c:pt>
                <c:pt idx="4944">
                  <c:v>3283.5</c:v>
                </c:pt>
                <c:pt idx="4945">
                  <c:v>3278</c:v>
                </c:pt>
                <c:pt idx="4946">
                  <c:v>3283</c:v>
                </c:pt>
                <c:pt idx="4947">
                  <c:v>3287</c:v>
                </c:pt>
                <c:pt idx="4948">
                  <c:v>3278.5</c:v>
                </c:pt>
                <c:pt idx="4949">
                  <c:v>3199</c:v>
                </c:pt>
                <c:pt idx="4950">
                  <c:v>3081</c:v>
                </c:pt>
                <c:pt idx="4951">
                  <c:v>3172</c:v>
                </c:pt>
                <c:pt idx="4952">
                  <c:v>3264.5</c:v>
                </c:pt>
                <c:pt idx="4953">
                  <c:v>3245</c:v>
                </c:pt>
                <c:pt idx="4954">
                  <c:v>3251.5</c:v>
                </c:pt>
                <c:pt idx="4955">
                  <c:v>3259.5</c:v>
                </c:pt>
                <c:pt idx="4956">
                  <c:v>3235</c:v>
                </c:pt>
                <c:pt idx="4957">
                  <c:v>3234</c:v>
                </c:pt>
                <c:pt idx="4958">
                  <c:v>3230.5</c:v>
                </c:pt>
                <c:pt idx="4959">
                  <c:v>3224</c:v>
                </c:pt>
                <c:pt idx="4960">
                  <c:v>3261</c:v>
                </c:pt>
                <c:pt idx="4961">
                  <c:v>3260</c:v>
                </c:pt>
                <c:pt idx="4962">
                  <c:v>3260</c:v>
                </c:pt>
                <c:pt idx="4963">
                  <c:v>3099</c:v>
                </c:pt>
                <c:pt idx="4964">
                  <c:v>3100.5</c:v>
                </c:pt>
                <c:pt idx="4965">
                  <c:v>3228</c:v>
                </c:pt>
                <c:pt idx="4966">
                  <c:v>3278.5</c:v>
                </c:pt>
                <c:pt idx="4967">
                  <c:v>3254</c:v>
                </c:pt>
                <c:pt idx="4968">
                  <c:v>3269.5</c:v>
                </c:pt>
                <c:pt idx="4969">
                  <c:v>3266.5</c:v>
                </c:pt>
                <c:pt idx="4970">
                  <c:v>3263.5</c:v>
                </c:pt>
                <c:pt idx="4971">
                  <c:v>3238.5</c:v>
                </c:pt>
                <c:pt idx="4972">
                  <c:v>3286.5</c:v>
                </c:pt>
                <c:pt idx="4973">
                  <c:v>3274.5</c:v>
                </c:pt>
                <c:pt idx="4974">
                  <c:v>3273.5</c:v>
                </c:pt>
                <c:pt idx="4975">
                  <c:v>3271</c:v>
                </c:pt>
                <c:pt idx="4976">
                  <c:v>3278</c:v>
                </c:pt>
                <c:pt idx="4977">
                  <c:v>3270.5</c:v>
                </c:pt>
                <c:pt idx="4978">
                  <c:v>3263</c:v>
                </c:pt>
                <c:pt idx="4979">
                  <c:v>3269.5</c:v>
                </c:pt>
                <c:pt idx="4980">
                  <c:v>3270.5</c:v>
                </c:pt>
                <c:pt idx="4981">
                  <c:v>3260</c:v>
                </c:pt>
                <c:pt idx="4982">
                  <c:v>3248.5</c:v>
                </c:pt>
                <c:pt idx="4983">
                  <c:v>3262.5</c:v>
                </c:pt>
                <c:pt idx="4984">
                  <c:v>3251.5</c:v>
                </c:pt>
                <c:pt idx="4985">
                  <c:v>3258.5</c:v>
                </c:pt>
                <c:pt idx="4986">
                  <c:v>3241.5</c:v>
                </c:pt>
                <c:pt idx="4987">
                  <c:v>3226</c:v>
                </c:pt>
                <c:pt idx="4988">
                  <c:v>3240.5</c:v>
                </c:pt>
                <c:pt idx="4989">
                  <c:v>3250.5</c:v>
                </c:pt>
                <c:pt idx="4990">
                  <c:v>3231</c:v>
                </c:pt>
                <c:pt idx="4991">
                  <c:v>3217.5</c:v>
                </c:pt>
                <c:pt idx="4992">
                  <c:v>3236</c:v>
                </c:pt>
                <c:pt idx="4993">
                  <c:v>3241.5</c:v>
                </c:pt>
                <c:pt idx="4994">
                  <c:v>3274</c:v>
                </c:pt>
                <c:pt idx="4995">
                  <c:v>3253.5</c:v>
                </c:pt>
                <c:pt idx="4996">
                  <c:v>3269.5</c:v>
                </c:pt>
                <c:pt idx="4997">
                  <c:v>3310</c:v>
                </c:pt>
                <c:pt idx="4998">
                  <c:v>3288.5</c:v>
                </c:pt>
                <c:pt idx="4999">
                  <c:v>3304</c:v>
                </c:pt>
                <c:pt idx="5000">
                  <c:v>3345.5</c:v>
                </c:pt>
                <c:pt idx="5001">
                  <c:v>3389.5</c:v>
                </c:pt>
                <c:pt idx="5002">
                  <c:v>3460</c:v>
                </c:pt>
                <c:pt idx="5003">
                  <c:v>3432</c:v>
                </c:pt>
                <c:pt idx="5004">
                  <c:v>3369.5</c:v>
                </c:pt>
                <c:pt idx="5005">
                  <c:v>3336.5</c:v>
                </c:pt>
                <c:pt idx="5006">
                  <c:v>3305</c:v>
                </c:pt>
                <c:pt idx="5007">
                  <c:v>3255</c:v>
                </c:pt>
                <c:pt idx="5008">
                  <c:v>3264.5</c:v>
                </c:pt>
                <c:pt idx="5009">
                  <c:v>3249.5</c:v>
                </c:pt>
                <c:pt idx="5010">
                  <c:v>3241.5</c:v>
                </c:pt>
                <c:pt idx="5011">
                  <c:v>3243.5</c:v>
                </c:pt>
                <c:pt idx="5012">
                  <c:v>3251.5</c:v>
                </c:pt>
                <c:pt idx="5013">
                  <c:v>3230.5</c:v>
                </c:pt>
                <c:pt idx="5014">
                  <c:v>3261</c:v>
                </c:pt>
                <c:pt idx="5015">
                  <c:v>3258</c:v>
                </c:pt>
                <c:pt idx="5016">
                  <c:v>3247.5</c:v>
                </c:pt>
                <c:pt idx="5017">
                  <c:v>3277</c:v>
                </c:pt>
                <c:pt idx="5018">
                  <c:v>3261.5</c:v>
                </c:pt>
                <c:pt idx="5019">
                  <c:v>3287</c:v>
                </c:pt>
                <c:pt idx="5020">
                  <c:v>3291</c:v>
                </c:pt>
                <c:pt idx="5021">
                  <c:v>3300</c:v>
                </c:pt>
                <c:pt idx="5022">
                  <c:v>3297</c:v>
                </c:pt>
                <c:pt idx="5023">
                  <c:v>3303.5</c:v>
                </c:pt>
                <c:pt idx="5024">
                  <c:v>3313.5</c:v>
                </c:pt>
                <c:pt idx="5025">
                  <c:v>3287</c:v>
                </c:pt>
                <c:pt idx="5026">
                  <c:v>3286.5</c:v>
                </c:pt>
                <c:pt idx="5027">
                  <c:v>3292.5</c:v>
                </c:pt>
                <c:pt idx="5028">
                  <c:v>3294</c:v>
                </c:pt>
                <c:pt idx="5029">
                  <c:v>3324</c:v>
                </c:pt>
                <c:pt idx="5030">
                  <c:v>3301.5</c:v>
                </c:pt>
                <c:pt idx="5031">
                  <c:v>3300.5</c:v>
                </c:pt>
                <c:pt idx="5032">
                  <c:v>3287</c:v>
                </c:pt>
                <c:pt idx="5033">
                  <c:v>3303</c:v>
                </c:pt>
                <c:pt idx="5034">
                  <c:v>3260</c:v>
                </c:pt>
                <c:pt idx="5035">
                  <c:v>3279</c:v>
                </c:pt>
                <c:pt idx="5036">
                  <c:v>3269.5</c:v>
                </c:pt>
                <c:pt idx="5037">
                  <c:v>3272.5</c:v>
                </c:pt>
                <c:pt idx="5038">
                  <c:v>3265</c:v>
                </c:pt>
                <c:pt idx="5039">
                  <c:v>3266.5</c:v>
                </c:pt>
                <c:pt idx="5040">
                  <c:v>3251</c:v>
                </c:pt>
                <c:pt idx="5041">
                  <c:v>3091.5</c:v>
                </c:pt>
                <c:pt idx="5042">
                  <c:v>3138.5</c:v>
                </c:pt>
                <c:pt idx="5043">
                  <c:v>3254</c:v>
                </c:pt>
                <c:pt idx="5044">
                  <c:v>3262</c:v>
                </c:pt>
                <c:pt idx="5045">
                  <c:v>3244</c:v>
                </c:pt>
                <c:pt idx="5046">
                  <c:v>3253</c:v>
                </c:pt>
                <c:pt idx="5047">
                  <c:v>3233.5</c:v>
                </c:pt>
                <c:pt idx="5048">
                  <c:v>3237</c:v>
                </c:pt>
                <c:pt idx="5049">
                  <c:v>3238.5</c:v>
                </c:pt>
                <c:pt idx="5050">
                  <c:v>3244.5</c:v>
                </c:pt>
                <c:pt idx="5051">
                  <c:v>3237.5</c:v>
                </c:pt>
                <c:pt idx="5052">
                  <c:v>3267</c:v>
                </c:pt>
                <c:pt idx="5053">
                  <c:v>3250.5</c:v>
                </c:pt>
                <c:pt idx="5054">
                  <c:v>3106.5</c:v>
                </c:pt>
                <c:pt idx="5055">
                  <c:v>3129</c:v>
                </c:pt>
                <c:pt idx="5056">
                  <c:v>3235.5</c:v>
                </c:pt>
                <c:pt idx="5057">
                  <c:v>3255</c:v>
                </c:pt>
                <c:pt idx="5058">
                  <c:v>3249.5</c:v>
                </c:pt>
                <c:pt idx="5059">
                  <c:v>3276.5</c:v>
                </c:pt>
                <c:pt idx="5060">
                  <c:v>3270</c:v>
                </c:pt>
                <c:pt idx="5061">
                  <c:v>3276.5</c:v>
                </c:pt>
                <c:pt idx="5062">
                  <c:v>3273.5</c:v>
                </c:pt>
                <c:pt idx="5063">
                  <c:v>3271</c:v>
                </c:pt>
                <c:pt idx="5064">
                  <c:v>3264</c:v>
                </c:pt>
                <c:pt idx="5065">
                  <c:v>3288.5</c:v>
                </c:pt>
                <c:pt idx="5066">
                  <c:v>3277.5</c:v>
                </c:pt>
                <c:pt idx="5067">
                  <c:v>3269</c:v>
                </c:pt>
                <c:pt idx="5068">
                  <c:v>3291.5</c:v>
                </c:pt>
                <c:pt idx="5069">
                  <c:v>3267.5</c:v>
                </c:pt>
                <c:pt idx="5070">
                  <c:v>3282.5</c:v>
                </c:pt>
                <c:pt idx="5071">
                  <c:v>3239</c:v>
                </c:pt>
                <c:pt idx="5072">
                  <c:v>3263</c:v>
                </c:pt>
                <c:pt idx="5073">
                  <c:v>3253</c:v>
                </c:pt>
                <c:pt idx="5074">
                  <c:v>3237</c:v>
                </c:pt>
                <c:pt idx="5075">
                  <c:v>3236</c:v>
                </c:pt>
                <c:pt idx="5076">
                  <c:v>3253.5</c:v>
                </c:pt>
                <c:pt idx="5077">
                  <c:v>3251</c:v>
                </c:pt>
                <c:pt idx="5078">
                  <c:v>3237.5</c:v>
                </c:pt>
                <c:pt idx="5079">
                  <c:v>3245</c:v>
                </c:pt>
                <c:pt idx="5080">
                  <c:v>3251.5</c:v>
                </c:pt>
                <c:pt idx="5081">
                  <c:v>3256.5</c:v>
                </c:pt>
                <c:pt idx="5082">
                  <c:v>3245.5</c:v>
                </c:pt>
                <c:pt idx="5083">
                  <c:v>3256</c:v>
                </c:pt>
                <c:pt idx="5084">
                  <c:v>3252.5</c:v>
                </c:pt>
                <c:pt idx="5085">
                  <c:v>3250</c:v>
                </c:pt>
                <c:pt idx="5086">
                  <c:v>3273.5</c:v>
                </c:pt>
                <c:pt idx="5087">
                  <c:v>3251.5</c:v>
                </c:pt>
                <c:pt idx="5088">
                  <c:v>3280.5</c:v>
                </c:pt>
                <c:pt idx="5089">
                  <c:v>3271.5</c:v>
                </c:pt>
                <c:pt idx="5090">
                  <c:v>3303</c:v>
                </c:pt>
                <c:pt idx="5091">
                  <c:v>3337</c:v>
                </c:pt>
                <c:pt idx="5092">
                  <c:v>3343</c:v>
                </c:pt>
                <c:pt idx="5093">
                  <c:v>3434</c:v>
                </c:pt>
                <c:pt idx="5094">
                  <c:v>3430</c:v>
                </c:pt>
                <c:pt idx="5095">
                  <c:v>3335.5</c:v>
                </c:pt>
                <c:pt idx="5096">
                  <c:v>3307.5</c:v>
                </c:pt>
                <c:pt idx="5097">
                  <c:v>3294</c:v>
                </c:pt>
                <c:pt idx="5098">
                  <c:v>3274</c:v>
                </c:pt>
                <c:pt idx="5099">
                  <c:v>3269</c:v>
                </c:pt>
                <c:pt idx="5100">
                  <c:v>3272</c:v>
                </c:pt>
                <c:pt idx="5101">
                  <c:v>3233.5</c:v>
                </c:pt>
                <c:pt idx="5102">
                  <c:v>3235.5</c:v>
                </c:pt>
                <c:pt idx="5103">
                  <c:v>3250</c:v>
                </c:pt>
                <c:pt idx="5104">
                  <c:v>3239.5</c:v>
                </c:pt>
                <c:pt idx="5105">
                  <c:v>3260</c:v>
                </c:pt>
                <c:pt idx="5106">
                  <c:v>3264.5</c:v>
                </c:pt>
                <c:pt idx="5107">
                  <c:v>3266.5</c:v>
                </c:pt>
                <c:pt idx="5108">
                  <c:v>3265</c:v>
                </c:pt>
                <c:pt idx="5109">
                  <c:v>3284</c:v>
                </c:pt>
                <c:pt idx="5110">
                  <c:v>3286.5</c:v>
                </c:pt>
                <c:pt idx="5111">
                  <c:v>3311</c:v>
                </c:pt>
                <c:pt idx="5112">
                  <c:v>3296.5</c:v>
                </c:pt>
                <c:pt idx="5113">
                  <c:v>3314.5</c:v>
                </c:pt>
                <c:pt idx="5114">
                  <c:v>3294</c:v>
                </c:pt>
                <c:pt idx="5115">
                  <c:v>3296</c:v>
                </c:pt>
                <c:pt idx="5116">
                  <c:v>3312</c:v>
                </c:pt>
                <c:pt idx="5117">
                  <c:v>3305</c:v>
                </c:pt>
                <c:pt idx="5118">
                  <c:v>3308</c:v>
                </c:pt>
                <c:pt idx="5119">
                  <c:v>3295.5</c:v>
                </c:pt>
                <c:pt idx="5120">
                  <c:v>3300.5</c:v>
                </c:pt>
                <c:pt idx="5121">
                  <c:v>3313.5</c:v>
                </c:pt>
                <c:pt idx="5122">
                  <c:v>3308.5</c:v>
                </c:pt>
                <c:pt idx="5123">
                  <c:v>3311.5</c:v>
                </c:pt>
                <c:pt idx="5124">
                  <c:v>3291.5</c:v>
                </c:pt>
                <c:pt idx="5125">
                  <c:v>3279</c:v>
                </c:pt>
                <c:pt idx="5126">
                  <c:v>3299.5</c:v>
                </c:pt>
                <c:pt idx="5127">
                  <c:v>3289</c:v>
                </c:pt>
                <c:pt idx="5128">
                  <c:v>3281</c:v>
                </c:pt>
                <c:pt idx="5129">
                  <c:v>3280.5</c:v>
                </c:pt>
                <c:pt idx="5130">
                  <c:v>3281.5</c:v>
                </c:pt>
                <c:pt idx="5131">
                  <c:v>3234</c:v>
                </c:pt>
                <c:pt idx="5132">
                  <c:v>3108</c:v>
                </c:pt>
                <c:pt idx="5133">
                  <c:v>3131</c:v>
                </c:pt>
                <c:pt idx="5134">
                  <c:v>3273</c:v>
                </c:pt>
                <c:pt idx="5135">
                  <c:v>3255</c:v>
                </c:pt>
                <c:pt idx="5136">
                  <c:v>3263</c:v>
                </c:pt>
                <c:pt idx="5137">
                  <c:v>3249</c:v>
                </c:pt>
                <c:pt idx="5138">
                  <c:v>3238</c:v>
                </c:pt>
                <c:pt idx="5139">
                  <c:v>3265</c:v>
                </c:pt>
                <c:pt idx="5140">
                  <c:v>3261</c:v>
                </c:pt>
                <c:pt idx="5141">
                  <c:v>3248.5</c:v>
                </c:pt>
                <c:pt idx="5142">
                  <c:v>3247.5</c:v>
                </c:pt>
                <c:pt idx="5143">
                  <c:v>3259</c:v>
                </c:pt>
                <c:pt idx="5144">
                  <c:v>3261</c:v>
                </c:pt>
                <c:pt idx="5145">
                  <c:v>3138</c:v>
                </c:pt>
                <c:pt idx="5146">
                  <c:v>3122.5</c:v>
                </c:pt>
                <c:pt idx="5147">
                  <c:v>3233.5</c:v>
                </c:pt>
                <c:pt idx="5148">
                  <c:v>3279.5</c:v>
                </c:pt>
                <c:pt idx="5149">
                  <c:v>3275.5</c:v>
                </c:pt>
                <c:pt idx="5150">
                  <c:v>3276.5</c:v>
                </c:pt>
                <c:pt idx="5151">
                  <c:v>3263</c:v>
                </c:pt>
                <c:pt idx="5152">
                  <c:v>3282</c:v>
                </c:pt>
                <c:pt idx="5153">
                  <c:v>3253</c:v>
                </c:pt>
                <c:pt idx="5154">
                  <c:v>3273.5</c:v>
                </c:pt>
                <c:pt idx="5155">
                  <c:v>3277</c:v>
                </c:pt>
                <c:pt idx="5156">
                  <c:v>3271</c:v>
                </c:pt>
                <c:pt idx="5157">
                  <c:v>3289.5</c:v>
                </c:pt>
                <c:pt idx="5158">
                  <c:v>3278.5</c:v>
                </c:pt>
                <c:pt idx="5159">
                  <c:v>3277.5</c:v>
                </c:pt>
                <c:pt idx="5160">
                  <c:v>3286</c:v>
                </c:pt>
                <c:pt idx="5161">
                  <c:v>3274</c:v>
                </c:pt>
                <c:pt idx="5162">
                  <c:v>3264</c:v>
                </c:pt>
                <c:pt idx="5163">
                  <c:v>3279</c:v>
                </c:pt>
                <c:pt idx="5164">
                  <c:v>3263.5</c:v>
                </c:pt>
                <c:pt idx="5165">
                  <c:v>3270.5</c:v>
                </c:pt>
                <c:pt idx="5166">
                  <c:v>3240</c:v>
                </c:pt>
                <c:pt idx="5167">
                  <c:v>3242.5</c:v>
                </c:pt>
                <c:pt idx="5168">
                  <c:v>3250</c:v>
                </c:pt>
                <c:pt idx="5169">
                  <c:v>3252</c:v>
                </c:pt>
                <c:pt idx="5170">
                  <c:v>3254</c:v>
                </c:pt>
                <c:pt idx="5171">
                  <c:v>3257</c:v>
                </c:pt>
                <c:pt idx="5172">
                  <c:v>3252.5</c:v>
                </c:pt>
                <c:pt idx="5173">
                  <c:v>3253</c:v>
                </c:pt>
                <c:pt idx="5174">
                  <c:v>3262.5</c:v>
                </c:pt>
                <c:pt idx="5175">
                  <c:v>3253</c:v>
                </c:pt>
                <c:pt idx="5176">
                  <c:v>3242</c:v>
                </c:pt>
                <c:pt idx="5177">
                  <c:v>3262.5</c:v>
                </c:pt>
                <c:pt idx="5178">
                  <c:v>3283</c:v>
                </c:pt>
                <c:pt idx="5179">
                  <c:v>3279</c:v>
                </c:pt>
                <c:pt idx="5180">
                  <c:v>3286</c:v>
                </c:pt>
                <c:pt idx="5181">
                  <c:v>3305.5</c:v>
                </c:pt>
                <c:pt idx="5182">
                  <c:v>3334</c:v>
                </c:pt>
                <c:pt idx="5183">
                  <c:v>3370.5</c:v>
                </c:pt>
                <c:pt idx="5184">
                  <c:v>3429</c:v>
                </c:pt>
                <c:pt idx="5185">
                  <c:v>3430</c:v>
                </c:pt>
                <c:pt idx="5186">
                  <c:v>3374.5</c:v>
                </c:pt>
                <c:pt idx="5187">
                  <c:v>3330</c:v>
                </c:pt>
                <c:pt idx="5188">
                  <c:v>3322</c:v>
                </c:pt>
                <c:pt idx="5189">
                  <c:v>3283.5</c:v>
                </c:pt>
                <c:pt idx="5190">
                  <c:v>3289.5</c:v>
                </c:pt>
                <c:pt idx="5191">
                  <c:v>3268</c:v>
                </c:pt>
                <c:pt idx="5192">
                  <c:v>3257.5</c:v>
                </c:pt>
                <c:pt idx="5193">
                  <c:v>3273</c:v>
                </c:pt>
                <c:pt idx="5194">
                  <c:v>3256</c:v>
                </c:pt>
                <c:pt idx="5195">
                  <c:v>3275</c:v>
                </c:pt>
                <c:pt idx="5196">
                  <c:v>3271.5</c:v>
                </c:pt>
                <c:pt idx="5197">
                  <c:v>3268.5</c:v>
                </c:pt>
                <c:pt idx="5198">
                  <c:v>3272.5</c:v>
                </c:pt>
                <c:pt idx="5199">
                  <c:v>3287.5</c:v>
                </c:pt>
                <c:pt idx="5200">
                  <c:v>3301</c:v>
                </c:pt>
                <c:pt idx="5201">
                  <c:v>3292</c:v>
                </c:pt>
                <c:pt idx="5202">
                  <c:v>3316.5</c:v>
                </c:pt>
                <c:pt idx="5203">
                  <c:v>3308</c:v>
                </c:pt>
                <c:pt idx="5204">
                  <c:v>3319</c:v>
                </c:pt>
                <c:pt idx="5205">
                  <c:v>3342.5</c:v>
                </c:pt>
                <c:pt idx="5206">
                  <c:v>3321</c:v>
                </c:pt>
                <c:pt idx="5207">
                  <c:v>3330</c:v>
                </c:pt>
                <c:pt idx="5208">
                  <c:v>3329.5</c:v>
                </c:pt>
                <c:pt idx="5209">
                  <c:v>3321</c:v>
                </c:pt>
                <c:pt idx="5210">
                  <c:v>3337.5</c:v>
                </c:pt>
                <c:pt idx="5211">
                  <c:v>3319</c:v>
                </c:pt>
                <c:pt idx="5212">
                  <c:v>3300</c:v>
                </c:pt>
                <c:pt idx="5213">
                  <c:v>3314.5</c:v>
                </c:pt>
                <c:pt idx="5214">
                  <c:v>3307.5</c:v>
                </c:pt>
                <c:pt idx="5215">
                  <c:v>3320</c:v>
                </c:pt>
                <c:pt idx="5216">
                  <c:v>3313.5</c:v>
                </c:pt>
                <c:pt idx="5217">
                  <c:v>3315</c:v>
                </c:pt>
                <c:pt idx="5218">
                  <c:v>3294</c:v>
                </c:pt>
                <c:pt idx="5219">
                  <c:v>3302.5</c:v>
                </c:pt>
                <c:pt idx="5220">
                  <c:v>3288</c:v>
                </c:pt>
                <c:pt idx="5221">
                  <c:v>3297.5</c:v>
                </c:pt>
                <c:pt idx="5222">
                  <c:v>3258.5</c:v>
                </c:pt>
                <c:pt idx="5223">
                  <c:v>3118.5</c:v>
                </c:pt>
                <c:pt idx="5224">
                  <c:v>3163</c:v>
                </c:pt>
                <c:pt idx="5225">
                  <c:v>3283</c:v>
                </c:pt>
                <c:pt idx="5226">
                  <c:v>3280</c:v>
                </c:pt>
                <c:pt idx="5227">
                  <c:v>3278.5</c:v>
                </c:pt>
                <c:pt idx="5228">
                  <c:v>3275</c:v>
                </c:pt>
                <c:pt idx="5229">
                  <c:v>3268.5</c:v>
                </c:pt>
                <c:pt idx="5230">
                  <c:v>3274.5</c:v>
                </c:pt>
                <c:pt idx="5231">
                  <c:v>3270.5</c:v>
                </c:pt>
                <c:pt idx="5232">
                  <c:v>3258</c:v>
                </c:pt>
                <c:pt idx="5233">
                  <c:v>3263</c:v>
                </c:pt>
                <c:pt idx="5234">
                  <c:v>3270</c:v>
                </c:pt>
                <c:pt idx="5235">
                  <c:v>3286</c:v>
                </c:pt>
                <c:pt idx="5236">
                  <c:v>3155</c:v>
                </c:pt>
                <c:pt idx="5237">
                  <c:v>3115</c:v>
                </c:pt>
                <c:pt idx="5238">
                  <c:v>3243</c:v>
                </c:pt>
                <c:pt idx="5239">
                  <c:v>3283</c:v>
                </c:pt>
                <c:pt idx="5240">
                  <c:v>3298.5</c:v>
                </c:pt>
                <c:pt idx="5241">
                  <c:v>3302</c:v>
                </c:pt>
                <c:pt idx="5242">
                  <c:v>3308</c:v>
                </c:pt>
                <c:pt idx="5243">
                  <c:v>3300.5</c:v>
                </c:pt>
                <c:pt idx="5244">
                  <c:v>3302.5</c:v>
                </c:pt>
                <c:pt idx="5245">
                  <c:v>3298.5</c:v>
                </c:pt>
                <c:pt idx="5246">
                  <c:v>3279</c:v>
                </c:pt>
                <c:pt idx="5247">
                  <c:v>3317</c:v>
                </c:pt>
                <c:pt idx="5248">
                  <c:v>3291.5</c:v>
                </c:pt>
                <c:pt idx="5249">
                  <c:v>3292</c:v>
                </c:pt>
                <c:pt idx="5250">
                  <c:v>3292</c:v>
                </c:pt>
                <c:pt idx="5251">
                  <c:v>3288.5</c:v>
                </c:pt>
                <c:pt idx="5252">
                  <c:v>3316</c:v>
                </c:pt>
                <c:pt idx="5253">
                  <c:v>3280</c:v>
                </c:pt>
                <c:pt idx="5254">
                  <c:v>3288.5</c:v>
                </c:pt>
                <c:pt idx="5255">
                  <c:v>3281</c:v>
                </c:pt>
                <c:pt idx="5256">
                  <c:v>3254</c:v>
                </c:pt>
                <c:pt idx="5257">
                  <c:v>3278.5</c:v>
                </c:pt>
                <c:pt idx="5258">
                  <c:v>3279.5</c:v>
                </c:pt>
                <c:pt idx="5259">
                  <c:v>3277.5</c:v>
                </c:pt>
                <c:pt idx="5260">
                  <c:v>3271.5</c:v>
                </c:pt>
                <c:pt idx="5261">
                  <c:v>3267.5</c:v>
                </c:pt>
                <c:pt idx="5262">
                  <c:v>3254.5</c:v>
                </c:pt>
                <c:pt idx="5263">
                  <c:v>3279.5</c:v>
                </c:pt>
                <c:pt idx="5264">
                  <c:v>3277.5</c:v>
                </c:pt>
                <c:pt idx="5265">
                  <c:v>3267</c:v>
                </c:pt>
                <c:pt idx="5266">
                  <c:v>3287.5</c:v>
                </c:pt>
                <c:pt idx="5267">
                  <c:v>3290.5</c:v>
                </c:pt>
                <c:pt idx="5268">
                  <c:v>3284</c:v>
                </c:pt>
                <c:pt idx="5269">
                  <c:v>3298.5</c:v>
                </c:pt>
                <c:pt idx="5270">
                  <c:v>3280.5</c:v>
                </c:pt>
                <c:pt idx="5271">
                  <c:v>3315.5</c:v>
                </c:pt>
                <c:pt idx="5272">
                  <c:v>3319.5</c:v>
                </c:pt>
                <c:pt idx="5273">
                  <c:v>3354</c:v>
                </c:pt>
                <c:pt idx="5274">
                  <c:v>3518.5</c:v>
                </c:pt>
                <c:pt idx="5275">
                  <c:v>3424.5</c:v>
                </c:pt>
                <c:pt idx="5276">
                  <c:v>3428.5</c:v>
                </c:pt>
                <c:pt idx="5277">
                  <c:v>3377.5</c:v>
                </c:pt>
                <c:pt idx="5278">
                  <c:v>3335</c:v>
                </c:pt>
                <c:pt idx="5279">
                  <c:v>3310.5</c:v>
                </c:pt>
                <c:pt idx="5280">
                  <c:v>3293</c:v>
                </c:pt>
                <c:pt idx="5281">
                  <c:v>3301.5</c:v>
                </c:pt>
                <c:pt idx="5282">
                  <c:v>3298.5</c:v>
                </c:pt>
                <c:pt idx="5283">
                  <c:v>3276</c:v>
                </c:pt>
                <c:pt idx="5284">
                  <c:v>3277.5</c:v>
                </c:pt>
                <c:pt idx="5285">
                  <c:v>3311</c:v>
                </c:pt>
                <c:pt idx="5286">
                  <c:v>3281</c:v>
                </c:pt>
                <c:pt idx="5287">
                  <c:v>3268</c:v>
                </c:pt>
                <c:pt idx="5288">
                  <c:v>3278.5</c:v>
                </c:pt>
                <c:pt idx="5289">
                  <c:v>3288</c:v>
                </c:pt>
                <c:pt idx="5290">
                  <c:v>3292</c:v>
                </c:pt>
                <c:pt idx="5291">
                  <c:v>3293</c:v>
                </c:pt>
                <c:pt idx="5292">
                  <c:v>3302.5</c:v>
                </c:pt>
                <c:pt idx="5293">
                  <c:v>3311.5</c:v>
                </c:pt>
                <c:pt idx="5294">
                  <c:v>3331.5</c:v>
                </c:pt>
                <c:pt idx="5295">
                  <c:v>3337</c:v>
                </c:pt>
                <c:pt idx="5296">
                  <c:v>3325.5</c:v>
                </c:pt>
                <c:pt idx="5297">
                  <c:v>3354.5</c:v>
                </c:pt>
                <c:pt idx="5298">
                  <c:v>3340.5</c:v>
                </c:pt>
                <c:pt idx="5299">
                  <c:v>3345</c:v>
                </c:pt>
                <c:pt idx="5300">
                  <c:v>3336</c:v>
                </c:pt>
                <c:pt idx="5301">
                  <c:v>3340.5</c:v>
                </c:pt>
                <c:pt idx="5302">
                  <c:v>3326</c:v>
                </c:pt>
                <c:pt idx="5303">
                  <c:v>3355</c:v>
                </c:pt>
                <c:pt idx="5304">
                  <c:v>3332.5</c:v>
                </c:pt>
                <c:pt idx="5305">
                  <c:v>3353</c:v>
                </c:pt>
                <c:pt idx="5306">
                  <c:v>3323</c:v>
                </c:pt>
                <c:pt idx="5307">
                  <c:v>3322.5</c:v>
                </c:pt>
                <c:pt idx="5308">
                  <c:v>3342</c:v>
                </c:pt>
                <c:pt idx="5309">
                  <c:v>3320.5</c:v>
                </c:pt>
                <c:pt idx="5310">
                  <c:v>3313</c:v>
                </c:pt>
                <c:pt idx="5311">
                  <c:v>3398</c:v>
                </c:pt>
                <c:pt idx="5312">
                  <c:v>3314</c:v>
                </c:pt>
                <c:pt idx="5313">
                  <c:v>3277.5</c:v>
                </c:pt>
                <c:pt idx="5314">
                  <c:v>3142</c:v>
                </c:pt>
                <c:pt idx="5315">
                  <c:v>3177</c:v>
                </c:pt>
                <c:pt idx="5316">
                  <c:v>3277</c:v>
                </c:pt>
                <c:pt idx="5317">
                  <c:v>3277</c:v>
                </c:pt>
                <c:pt idx="5318">
                  <c:v>3276.5</c:v>
                </c:pt>
                <c:pt idx="5319">
                  <c:v>3297</c:v>
                </c:pt>
                <c:pt idx="5320">
                  <c:v>3294.5</c:v>
                </c:pt>
                <c:pt idx="5321">
                  <c:v>3295.5</c:v>
                </c:pt>
                <c:pt idx="5322">
                  <c:v>3292.5</c:v>
                </c:pt>
                <c:pt idx="5323">
                  <c:v>3274.5</c:v>
                </c:pt>
                <c:pt idx="5324">
                  <c:v>3279</c:v>
                </c:pt>
                <c:pt idx="5325">
                  <c:v>3285</c:v>
                </c:pt>
                <c:pt idx="5326">
                  <c:v>3286.5</c:v>
                </c:pt>
                <c:pt idx="5327">
                  <c:v>3187.5</c:v>
                </c:pt>
                <c:pt idx="5328">
                  <c:v>3106.5</c:v>
                </c:pt>
                <c:pt idx="5329">
                  <c:v>3266.5</c:v>
                </c:pt>
                <c:pt idx="5330">
                  <c:v>3294.5</c:v>
                </c:pt>
                <c:pt idx="5331">
                  <c:v>3319</c:v>
                </c:pt>
                <c:pt idx="5332">
                  <c:v>3324.5</c:v>
                </c:pt>
                <c:pt idx="5333">
                  <c:v>3291</c:v>
                </c:pt>
                <c:pt idx="5334">
                  <c:v>3321</c:v>
                </c:pt>
                <c:pt idx="5335">
                  <c:v>3313</c:v>
                </c:pt>
                <c:pt idx="5336">
                  <c:v>3312</c:v>
                </c:pt>
                <c:pt idx="5337">
                  <c:v>3308</c:v>
                </c:pt>
                <c:pt idx="5338">
                  <c:v>3308</c:v>
                </c:pt>
                <c:pt idx="5339">
                  <c:v>3320</c:v>
                </c:pt>
                <c:pt idx="5340">
                  <c:v>3314</c:v>
                </c:pt>
                <c:pt idx="5341">
                  <c:v>3310</c:v>
                </c:pt>
                <c:pt idx="5342">
                  <c:v>3332</c:v>
                </c:pt>
                <c:pt idx="5343">
                  <c:v>3291</c:v>
                </c:pt>
                <c:pt idx="5344">
                  <c:v>3303.5</c:v>
                </c:pt>
                <c:pt idx="5345">
                  <c:v>3290.5</c:v>
                </c:pt>
                <c:pt idx="5346">
                  <c:v>3293.5</c:v>
                </c:pt>
                <c:pt idx="5347">
                  <c:v>3275.5</c:v>
                </c:pt>
                <c:pt idx="5348">
                  <c:v>3279</c:v>
                </c:pt>
                <c:pt idx="5349">
                  <c:v>3298</c:v>
                </c:pt>
                <c:pt idx="5350">
                  <c:v>3284.5</c:v>
                </c:pt>
                <c:pt idx="5351">
                  <c:v>3295</c:v>
                </c:pt>
                <c:pt idx="5352">
                  <c:v>3289</c:v>
                </c:pt>
                <c:pt idx="5353">
                  <c:v>3291.5</c:v>
                </c:pt>
                <c:pt idx="5354">
                  <c:v>3293</c:v>
                </c:pt>
                <c:pt idx="5355">
                  <c:v>3257.5</c:v>
                </c:pt>
                <c:pt idx="5356">
                  <c:v>3281.5</c:v>
                </c:pt>
                <c:pt idx="5357">
                  <c:v>3296.5</c:v>
                </c:pt>
                <c:pt idx="5358">
                  <c:v>3283.5</c:v>
                </c:pt>
                <c:pt idx="5359">
                  <c:v>3295.5</c:v>
                </c:pt>
                <c:pt idx="5360">
                  <c:v>3316.5</c:v>
                </c:pt>
                <c:pt idx="5361">
                  <c:v>3325</c:v>
                </c:pt>
                <c:pt idx="5362">
                  <c:v>3335</c:v>
                </c:pt>
                <c:pt idx="5363">
                  <c:v>3328.5</c:v>
                </c:pt>
                <c:pt idx="5364">
                  <c:v>3353.5</c:v>
                </c:pt>
                <c:pt idx="5365">
                  <c:v>3415.5</c:v>
                </c:pt>
                <c:pt idx="5366">
                  <c:v>3436.5</c:v>
                </c:pt>
                <c:pt idx="5367">
                  <c:v>3467</c:v>
                </c:pt>
                <c:pt idx="5368">
                  <c:v>3417</c:v>
                </c:pt>
                <c:pt idx="5369">
                  <c:v>3358</c:v>
                </c:pt>
                <c:pt idx="5370">
                  <c:v>3319</c:v>
                </c:pt>
                <c:pt idx="5371">
                  <c:v>3309</c:v>
                </c:pt>
                <c:pt idx="5372">
                  <c:v>3276.5</c:v>
                </c:pt>
                <c:pt idx="5373">
                  <c:v>3293</c:v>
                </c:pt>
                <c:pt idx="5374">
                  <c:v>3280</c:v>
                </c:pt>
                <c:pt idx="5375">
                  <c:v>3299</c:v>
                </c:pt>
                <c:pt idx="5376">
                  <c:v>3283.5</c:v>
                </c:pt>
                <c:pt idx="5377">
                  <c:v>3297.5</c:v>
                </c:pt>
                <c:pt idx="5378">
                  <c:v>3296.5</c:v>
                </c:pt>
                <c:pt idx="5379">
                  <c:v>3272.5</c:v>
                </c:pt>
                <c:pt idx="5380">
                  <c:v>3287.5</c:v>
                </c:pt>
                <c:pt idx="5381">
                  <c:v>3297</c:v>
                </c:pt>
                <c:pt idx="5382">
                  <c:v>3324.5</c:v>
                </c:pt>
                <c:pt idx="5383">
                  <c:v>3324</c:v>
                </c:pt>
                <c:pt idx="5384">
                  <c:v>3317.5</c:v>
                </c:pt>
                <c:pt idx="5385">
                  <c:v>3325</c:v>
                </c:pt>
                <c:pt idx="5386">
                  <c:v>3337.5</c:v>
                </c:pt>
                <c:pt idx="5387">
                  <c:v>3344</c:v>
                </c:pt>
                <c:pt idx="5388">
                  <c:v>3355.5</c:v>
                </c:pt>
                <c:pt idx="5389">
                  <c:v>3347</c:v>
                </c:pt>
                <c:pt idx="5390">
                  <c:v>3338</c:v>
                </c:pt>
                <c:pt idx="5391">
                  <c:v>3351.5</c:v>
                </c:pt>
                <c:pt idx="5392">
                  <c:v>3342.5</c:v>
                </c:pt>
                <c:pt idx="5393">
                  <c:v>3348.5</c:v>
                </c:pt>
                <c:pt idx="5394">
                  <c:v>3330</c:v>
                </c:pt>
                <c:pt idx="5395">
                  <c:v>3356</c:v>
                </c:pt>
                <c:pt idx="5396">
                  <c:v>3364</c:v>
                </c:pt>
                <c:pt idx="5397">
                  <c:v>3328.5</c:v>
                </c:pt>
                <c:pt idx="5398">
                  <c:v>3342.5</c:v>
                </c:pt>
                <c:pt idx="5399">
                  <c:v>3336</c:v>
                </c:pt>
                <c:pt idx="5400">
                  <c:v>3356.5</c:v>
                </c:pt>
                <c:pt idx="5401">
                  <c:v>3326</c:v>
                </c:pt>
                <c:pt idx="5402">
                  <c:v>3321.5</c:v>
                </c:pt>
                <c:pt idx="5403">
                  <c:v>3320</c:v>
                </c:pt>
                <c:pt idx="5404">
                  <c:v>3272</c:v>
                </c:pt>
                <c:pt idx="5405">
                  <c:v>3142</c:v>
                </c:pt>
                <c:pt idx="5406">
                  <c:v>3142</c:v>
                </c:pt>
                <c:pt idx="5407">
                  <c:v>3292.5</c:v>
                </c:pt>
                <c:pt idx="5408">
                  <c:v>3297</c:v>
                </c:pt>
                <c:pt idx="5409">
                  <c:v>3288</c:v>
                </c:pt>
                <c:pt idx="5410">
                  <c:v>3291</c:v>
                </c:pt>
                <c:pt idx="5411">
                  <c:v>3321.5</c:v>
                </c:pt>
                <c:pt idx="5412">
                  <c:v>3294.5</c:v>
                </c:pt>
                <c:pt idx="5413">
                  <c:v>3300</c:v>
                </c:pt>
                <c:pt idx="5414">
                  <c:v>3307.5</c:v>
                </c:pt>
                <c:pt idx="5415">
                  <c:v>3292</c:v>
                </c:pt>
                <c:pt idx="5416">
                  <c:v>3308</c:v>
                </c:pt>
                <c:pt idx="5417">
                  <c:v>3285</c:v>
                </c:pt>
                <c:pt idx="5418">
                  <c:v>3207.5</c:v>
                </c:pt>
                <c:pt idx="5419">
                  <c:v>3112.5</c:v>
                </c:pt>
                <c:pt idx="5420">
                  <c:v>3253.5</c:v>
                </c:pt>
                <c:pt idx="5421">
                  <c:v>3329.5</c:v>
                </c:pt>
                <c:pt idx="5422">
                  <c:v>3321</c:v>
                </c:pt>
                <c:pt idx="5423">
                  <c:v>3305.5</c:v>
                </c:pt>
                <c:pt idx="5424">
                  <c:v>3326.5</c:v>
                </c:pt>
                <c:pt idx="5425">
                  <c:v>3333.5</c:v>
                </c:pt>
                <c:pt idx="5426">
                  <c:v>3341.5</c:v>
                </c:pt>
                <c:pt idx="5427">
                  <c:v>3322</c:v>
                </c:pt>
                <c:pt idx="5428">
                  <c:v>3325</c:v>
                </c:pt>
                <c:pt idx="5429">
                  <c:v>3325.5</c:v>
                </c:pt>
                <c:pt idx="5430">
                  <c:v>3325</c:v>
                </c:pt>
                <c:pt idx="5431">
                  <c:v>3297.5</c:v>
                </c:pt>
                <c:pt idx="5432">
                  <c:v>3316</c:v>
                </c:pt>
                <c:pt idx="5433">
                  <c:v>3331</c:v>
                </c:pt>
                <c:pt idx="5434">
                  <c:v>3316.5</c:v>
                </c:pt>
                <c:pt idx="5435">
                  <c:v>3302</c:v>
                </c:pt>
                <c:pt idx="5436">
                  <c:v>3317</c:v>
                </c:pt>
                <c:pt idx="5437">
                  <c:v>3292.5</c:v>
                </c:pt>
                <c:pt idx="5438">
                  <c:v>3274.5</c:v>
                </c:pt>
                <c:pt idx="5439">
                  <c:v>3310.5</c:v>
                </c:pt>
                <c:pt idx="5440">
                  <c:v>3303</c:v>
                </c:pt>
                <c:pt idx="5441">
                  <c:v>3296</c:v>
                </c:pt>
                <c:pt idx="5442">
                  <c:v>3295</c:v>
                </c:pt>
                <c:pt idx="5443">
                  <c:v>3293.5</c:v>
                </c:pt>
                <c:pt idx="5444">
                  <c:v>3288.5</c:v>
                </c:pt>
                <c:pt idx="5445">
                  <c:v>3286</c:v>
                </c:pt>
                <c:pt idx="5446">
                  <c:v>3280.5</c:v>
                </c:pt>
                <c:pt idx="5447">
                  <c:v>3309.5</c:v>
                </c:pt>
                <c:pt idx="5448">
                  <c:v>3308.5</c:v>
                </c:pt>
                <c:pt idx="5449">
                  <c:v>3299.5</c:v>
                </c:pt>
                <c:pt idx="5450">
                  <c:v>3310</c:v>
                </c:pt>
                <c:pt idx="5451">
                  <c:v>3302</c:v>
                </c:pt>
                <c:pt idx="5452">
                  <c:v>3319.5</c:v>
                </c:pt>
                <c:pt idx="5453">
                  <c:v>3319</c:v>
                </c:pt>
                <c:pt idx="5454">
                  <c:v>3343</c:v>
                </c:pt>
                <c:pt idx="5455">
                  <c:v>3384</c:v>
                </c:pt>
                <c:pt idx="5456">
                  <c:v>3413</c:v>
                </c:pt>
                <c:pt idx="5457">
                  <c:v>3439.5</c:v>
                </c:pt>
                <c:pt idx="5458">
                  <c:v>3468</c:v>
                </c:pt>
                <c:pt idx="5459">
                  <c:v>3410.5</c:v>
                </c:pt>
                <c:pt idx="5460">
                  <c:v>3396.5</c:v>
                </c:pt>
                <c:pt idx="5461">
                  <c:v>3339</c:v>
                </c:pt>
                <c:pt idx="5462">
                  <c:v>3325.5</c:v>
                </c:pt>
                <c:pt idx="5463">
                  <c:v>3315.5</c:v>
                </c:pt>
                <c:pt idx="5464">
                  <c:v>3300</c:v>
                </c:pt>
                <c:pt idx="5465">
                  <c:v>3295.5</c:v>
                </c:pt>
                <c:pt idx="5466">
                  <c:v>3287</c:v>
                </c:pt>
                <c:pt idx="5467">
                  <c:v>3282</c:v>
                </c:pt>
                <c:pt idx="5468">
                  <c:v>3301</c:v>
                </c:pt>
                <c:pt idx="5469">
                  <c:v>3306.5</c:v>
                </c:pt>
                <c:pt idx="5470">
                  <c:v>3304.5</c:v>
                </c:pt>
                <c:pt idx="5471">
                  <c:v>3318.5</c:v>
                </c:pt>
                <c:pt idx="5472">
                  <c:v>3314.5</c:v>
                </c:pt>
                <c:pt idx="5473">
                  <c:v>3337.5</c:v>
                </c:pt>
                <c:pt idx="5474">
                  <c:v>3355</c:v>
                </c:pt>
                <c:pt idx="5475">
                  <c:v>3336.5</c:v>
                </c:pt>
                <c:pt idx="5476">
                  <c:v>3358.5</c:v>
                </c:pt>
                <c:pt idx="5477">
                  <c:v>3343</c:v>
                </c:pt>
                <c:pt idx="5478">
                  <c:v>3350</c:v>
                </c:pt>
                <c:pt idx="5479">
                  <c:v>3335.5</c:v>
                </c:pt>
                <c:pt idx="5480">
                  <c:v>3357</c:v>
                </c:pt>
                <c:pt idx="5481">
                  <c:v>3376</c:v>
                </c:pt>
                <c:pt idx="5482">
                  <c:v>3346</c:v>
                </c:pt>
                <c:pt idx="5483">
                  <c:v>3333</c:v>
                </c:pt>
                <c:pt idx="5484">
                  <c:v>3342.5</c:v>
                </c:pt>
                <c:pt idx="5485">
                  <c:v>3326.5</c:v>
                </c:pt>
                <c:pt idx="5486">
                  <c:v>3332</c:v>
                </c:pt>
                <c:pt idx="5487">
                  <c:v>3339.5</c:v>
                </c:pt>
                <c:pt idx="5488">
                  <c:v>3326.5</c:v>
                </c:pt>
                <c:pt idx="5489">
                  <c:v>3324</c:v>
                </c:pt>
                <c:pt idx="5490">
                  <c:v>3344</c:v>
                </c:pt>
                <c:pt idx="5491">
                  <c:v>3320.5</c:v>
                </c:pt>
                <c:pt idx="5492">
                  <c:v>3332.5</c:v>
                </c:pt>
                <c:pt idx="5493">
                  <c:v>3340</c:v>
                </c:pt>
                <c:pt idx="5494">
                  <c:v>3344.5</c:v>
                </c:pt>
                <c:pt idx="5495">
                  <c:v>3322.5</c:v>
                </c:pt>
                <c:pt idx="5496">
                  <c:v>3177.5</c:v>
                </c:pt>
                <c:pt idx="5497">
                  <c:v>3165.5</c:v>
                </c:pt>
                <c:pt idx="5498">
                  <c:v>3298</c:v>
                </c:pt>
                <c:pt idx="5499">
                  <c:v>3272.5</c:v>
                </c:pt>
                <c:pt idx="5500">
                  <c:v>3284.5</c:v>
                </c:pt>
                <c:pt idx="5501">
                  <c:v>3296</c:v>
                </c:pt>
                <c:pt idx="5502">
                  <c:v>3301</c:v>
                </c:pt>
                <c:pt idx="5503">
                  <c:v>3301</c:v>
                </c:pt>
                <c:pt idx="5504">
                  <c:v>3286</c:v>
                </c:pt>
                <c:pt idx="5505">
                  <c:v>3322.5</c:v>
                </c:pt>
                <c:pt idx="5506">
                  <c:v>3296</c:v>
                </c:pt>
                <c:pt idx="5507">
                  <c:v>3298</c:v>
                </c:pt>
                <c:pt idx="5508">
                  <c:v>3306.5</c:v>
                </c:pt>
                <c:pt idx="5509">
                  <c:v>3187.5</c:v>
                </c:pt>
                <c:pt idx="5510">
                  <c:v>3138.5</c:v>
                </c:pt>
                <c:pt idx="5511">
                  <c:v>3269.5</c:v>
                </c:pt>
                <c:pt idx="5512">
                  <c:v>3306.5</c:v>
                </c:pt>
                <c:pt idx="5513">
                  <c:v>3305.5</c:v>
                </c:pt>
                <c:pt idx="5514">
                  <c:v>3304</c:v>
                </c:pt>
                <c:pt idx="5515">
                  <c:v>3314</c:v>
                </c:pt>
                <c:pt idx="5516">
                  <c:v>3343</c:v>
                </c:pt>
                <c:pt idx="5517">
                  <c:v>3316</c:v>
                </c:pt>
                <c:pt idx="5518">
                  <c:v>3319</c:v>
                </c:pt>
                <c:pt idx="5519">
                  <c:v>3322</c:v>
                </c:pt>
                <c:pt idx="5520">
                  <c:v>3314</c:v>
                </c:pt>
                <c:pt idx="5521">
                  <c:v>3290</c:v>
                </c:pt>
                <c:pt idx="5522">
                  <c:v>3322</c:v>
                </c:pt>
                <c:pt idx="5523">
                  <c:v>3320</c:v>
                </c:pt>
                <c:pt idx="5524">
                  <c:v>3297.5</c:v>
                </c:pt>
                <c:pt idx="5525">
                  <c:v>3289.5</c:v>
                </c:pt>
                <c:pt idx="5526">
                  <c:v>3306</c:v>
                </c:pt>
                <c:pt idx="5527">
                  <c:v>3307</c:v>
                </c:pt>
                <c:pt idx="5528">
                  <c:v>3309</c:v>
                </c:pt>
                <c:pt idx="5529">
                  <c:v>3278.5</c:v>
                </c:pt>
                <c:pt idx="5530">
                  <c:v>3294</c:v>
                </c:pt>
                <c:pt idx="5531">
                  <c:v>3300.5</c:v>
                </c:pt>
                <c:pt idx="5532">
                  <c:v>3285.5</c:v>
                </c:pt>
                <c:pt idx="5533">
                  <c:v>3298.5</c:v>
                </c:pt>
                <c:pt idx="5534">
                  <c:v>3281.5</c:v>
                </c:pt>
                <c:pt idx="5535">
                  <c:v>3294.5</c:v>
                </c:pt>
                <c:pt idx="5536">
                  <c:v>3296</c:v>
                </c:pt>
                <c:pt idx="5537">
                  <c:v>3288.5</c:v>
                </c:pt>
                <c:pt idx="5538">
                  <c:v>3311.5</c:v>
                </c:pt>
                <c:pt idx="5539">
                  <c:v>3319.5</c:v>
                </c:pt>
                <c:pt idx="5540">
                  <c:v>3317</c:v>
                </c:pt>
                <c:pt idx="5541">
                  <c:v>3280</c:v>
                </c:pt>
                <c:pt idx="5542">
                  <c:v>3309.5</c:v>
                </c:pt>
                <c:pt idx="5543">
                  <c:v>3317</c:v>
                </c:pt>
                <c:pt idx="5544">
                  <c:v>3310.5</c:v>
                </c:pt>
                <c:pt idx="5545">
                  <c:v>3326</c:v>
                </c:pt>
                <c:pt idx="5546">
                  <c:v>3367.5</c:v>
                </c:pt>
                <c:pt idx="5547">
                  <c:v>3408.5</c:v>
                </c:pt>
                <c:pt idx="5548">
                  <c:v>3436.5</c:v>
                </c:pt>
                <c:pt idx="5549">
                  <c:v>3459</c:v>
                </c:pt>
                <c:pt idx="5550">
                  <c:v>3426</c:v>
                </c:pt>
                <c:pt idx="5551">
                  <c:v>3361</c:v>
                </c:pt>
                <c:pt idx="5552">
                  <c:v>3345</c:v>
                </c:pt>
                <c:pt idx="5553">
                  <c:v>3307.5</c:v>
                </c:pt>
                <c:pt idx="5554">
                  <c:v>3296.5</c:v>
                </c:pt>
                <c:pt idx="5555">
                  <c:v>3302.5</c:v>
                </c:pt>
                <c:pt idx="5556">
                  <c:v>3301</c:v>
                </c:pt>
                <c:pt idx="5557">
                  <c:v>3278.5</c:v>
                </c:pt>
                <c:pt idx="5558">
                  <c:v>3275</c:v>
                </c:pt>
                <c:pt idx="5559">
                  <c:v>3295</c:v>
                </c:pt>
                <c:pt idx="5560">
                  <c:v>3294.5</c:v>
                </c:pt>
                <c:pt idx="5561">
                  <c:v>3260</c:v>
                </c:pt>
                <c:pt idx="5562">
                  <c:v>3284</c:v>
                </c:pt>
                <c:pt idx="5563">
                  <c:v>3306.5</c:v>
                </c:pt>
                <c:pt idx="5564">
                  <c:v>3307.5</c:v>
                </c:pt>
                <c:pt idx="5565">
                  <c:v>3308.5</c:v>
                </c:pt>
                <c:pt idx="5566">
                  <c:v>3313</c:v>
                </c:pt>
                <c:pt idx="5567">
                  <c:v>3327</c:v>
                </c:pt>
                <c:pt idx="5568">
                  <c:v>3339.5</c:v>
                </c:pt>
                <c:pt idx="5569">
                  <c:v>3332.5</c:v>
                </c:pt>
                <c:pt idx="5570">
                  <c:v>3346.5</c:v>
                </c:pt>
                <c:pt idx="5571">
                  <c:v>3330</c:v>
                </c:pt>
                <c:pt idx="5572">
                  <c:v>3347.5</c:v>
                </c:pt>
                <c:pt idx="5573">
                  <c:v>3341.5</c:v>
                </c:pt>
                <c:pt idx="5574">
                  <c:v>3341.5</c:v>
                </c:pt>
                <c:pt idx="5575">
                  <c:v>3346</c:v>
                </c:pt>
                <c:pt idx="5576">
                  <c:v>3341</c:v>
                </c:pt>
                <c:pt idx="5577">
                  <c:v>3330.5</c:v>
                </c:pt>
                <c:pt idx="5578">
                  <c:v>3299.5</c:v>
                </c:pt>
                <c:pt idx="5579">
                  <c:v>3316.5</c:v>
                </c:pt>
                <c:pt idx="5580">
                  <c:v>3311</c:v>
                </c:pt>
                <c:pt idx="5581">
                  <c:v>3329.5</c:v>
                </c:pt>
                <c:pt idx="5582">
                  <c:v>3334</c:v>
                </c:pt>
                <c:pt idx="5583">
                  <c:v>3374</c:v>
                </c:pt>
                <c:pt idx="5584">
                  <c:v>3323.5</c:v>
                </c:pt>
                <c:pt idx="5585">
                  <c:v>3324.5</c:v>
                </c:pt>
                <c:pt idx="5586">
                  <c:v>3294</c:v>
                </c:pt>
                <c:pt idx="5587">
                  <c:v>3194</c:v>
                </c:pt>
                <c:pt idx="5588">
                  <c:v>3133</c:v>
                </c:pt>
                <c:pt idx="5589">
                  <c:v>3265.5</c:v>
                </c:pt>
                <c:pt idx="5590">
                  <c:v>3302</c:v>
                </c:pt>
                <c:pt idx="5591">
                  <c:v>3284.5</c:v>
                </c:pt>
                <c:pt idx="5592">
                  <c:v>3291.5</c:v>
                </c:pt>
                <c:pt idx="5593">
                  <c:v>3283</c:v>
                </c:pt>
                <c:pt idx="5594">
                  <c:v>3279</c:v>
                </c:pt>
                <c:pt idx="5595">
                  <c:v>3277.5</c:v>
                </c:pt>
                <c:pt idx="5596">
                  <c:v>3272.5</c:v>
                </c:pt>
                <c:pt idx="5597">
                  <c:v>3287.5</c:v>
                </c:pt>
                <c:pt idx="5598">
                  <c:v>3267</c:v>
                </c:pt>
                <c:pt idx="5599">
                  <c:v>3282.5</c:v>
                </c:pt>
                <c:pt idx="5600">
                  <c:v>3192</c:v>
                </c:pt>
                <c:pt idx="5601">
                  <c:v>3136</c:v>
                </c:pt>
                <c:pt idx="5602">
                  <c:v>3270</c:v>
                </c:pt>
                <c:pt idx="5603">
                  <c:v>3294</c:v>
                </c:pt>
                <c:pt idx="5604">
                  <c:v>3298</c:v>
                </c:pt>
                <c:pt idx="5605">
                  <c:v>3334</c:v>
                </c:pt>
                <c:pt idx="5606">
                  <c:v>3309</c:v>
                </c:pt>
                <c:pt idx="5607">
                  <c:v>3299</c:v>
                </c:pt>
                <c:pt idx="5608">
                  <c:v>3313</c:v>
                </c:pt>
                <c:pt idx="5609">
                  <c:v>3313</c:v>
                </c:pt>
                <c:pt idx="5610">
                  <c:v>3307.5</c:v>
                </c:pt>
                <c:pt idx="5611">
                  <c:v>3300.5</c:v>
                </c:pt>
                <c:pt idx="5612">
                  <c:v>3293</c:v>
                </c:pt>
                <c:pt idx="5613">
                  <c:v>3280</c:v>
                </c:pt>
                <c:pt idx="5614">
                  <c:v>3288</c:v>
                </c:pt>
                <c:pt idx="5615">
                  <c:v>3290.5</c:v>
                </c:pt>
                <c:pt idx="5616">
                  <c:v>3315</c:v>
                </c:pt>
                <c:pt idx="5617">
                  <c:v>3306</c:v>
                </c:pt>
                <c:pt idx="5618">
                  <c:v>3285</c:v>
                </c:pt>
                <c:pt idx="5619">
                  <c:v>3256.5</c:v>
                </c:pt>
                <c:pt idx="5620">
                  <c:v>3284</c:v>
                </c:pt>
                <c:pt idx="5621">
                  <c:v>3267</c:v>
                </c:pt>
                <c:pt idx="5622">
                  <c:v>3272.5</c:v>
                </c:pt>
                <c:pt idx="5623">
                  <c:v>3276</c:v>
                </c:pt>
                <c:pt idx="5624">
                  <c:v>3276</c:v>
                </c:pt>
                <c:pt idx="5625">
                  <c:v>3274.5</c:v>
                </c:pt>
                <c:pt idx="5626">
                  <c:v>3277.5</c:v>
                </c:pt>
                <c:pt idx="5627">
                  <c:v>3267.5</c:v>
                </c:pt>
                <c:pt idx="5628">
                  <c:v>3279</c:v>
                </c:pt>
                <c:pt idx="5629">
                  <c:v>3294</c:v>
                </c:pt>
                <c:pt idx="5630">
                  <c:v>3279.5</c:v>
                </c:pt>
                <c:pt idx="5631">
                  <c:v>3277.5</c:v>
                </c:pt>
                <c:pt idx="5632">
                  <c:v>3313.5</c:v>
                </c:pt>
                <c:pt idx="5633">
                  <c:v>3290</c:v>
                </c:pt>
                <c:pt idx="5634">
                  <c:v>3285.5</c:v>
                </c:pt>
                <c:pt idx="5635">
                  <c:v>3318</c:v>
                </c:pt>
                <c:pt idx="5636">
                  <c:v>3334.5</c:v>
                </c:pt>
                <c:pt idx="5637">
                  <c:v>3347</c:v>
                </c:pt>
                <c:pt idx="5638">
                  <c:v>3386.5</c:v>
                </c:pt>
                <c:pt idx="5639">
                  <c:v>3755.5</c:v>
                </c:pt>
                <c:pt idx="5640">
                  <c:v>3446</c:v>
                </c:pt>
                <c:pt idx="5641">
                  <c:v>3399</c:v>
                </c:pt>
                <c:pt idx="5642">
                  <c:v>3360.5</c:v>
                </c:pt>
                <c:pt idx="5643">
                  <c:v>3413.5</c:v>
                </c:pt>
                <c:pt idx="5644">
                  <c:v>3312</c:v>
                </c:pt>
                <c:pt idx="5645">
                  <c:v>3310.5</c:v>
                </c:pt>
                <c:pt idx="5646">
                  <c:v>3292.5</c:v>
                </c:pt>
                <c:pt idx="5647">
                  <c:v>3297</c:v>
                </c:pt>
                <c:pt idx="5648">
                  <c:v>3273</c:v>
                </c:pt>
                <c:pt idx="5649">
                  <c:v>3285</c:v>
                </c:pt>
                <c:pt idx="5650">
                  <c:v>3280</c:v>
                </c:pt>
                <c:pt idx="5651">
                  <c:v>3311.5</c:v>
                </c:pt>
                <c:pt idx="5652">
                  <c:v>3280</c:v>
                </c:pt>
                <c:pt idx="5653">
                  <c:v>3285</c:v>
                </c:pt>
                <c:pt idx="5654">
                  <c:v>3267</c:v>
                </c:pt>
                <c:pt idx="5655">
                  <c:v>3310</c:v>
                </c:pt>
                <c:pt idx="5656">
                  <c:v>3305.5</c:v>
                </c:pt>
                <c:pt idx="5657">
                  <c:v>3308.5</c:v>
                </c:pt>
                <c:pt idx="5658">
                  <c:v>3316</c:v>
                </c:pt>
                <c:pt idx="5659">
                  <c:v>3322</c:v>
                </c:pt>
                <c:pt idx="5660">
                  <c:v>3354</c:v>
                </c:pt>
                <c:pt idx="5661">
                  <c:v>3322</c:v>
                </c:pt>
                <c:pt idx="5662">
                  <c:v>3325</c:v>
                </c:pt>
                <c:pt idx="5663">
                  <c:v>3313.5</c:v>
                </c:pt>
                <c:pt idx="5664">
                  <c:v>3349</c:v>
                </c:pt>
                <c:pt idx="5665">
                  <c:v>3334</c:v>
                </c:pt>
                <c:pt idx="5666">
                  <c:v>3305</c:v>
                </c:pt>
                <c:pt idx="5667">
                  <c:v>3326</c:v>
                </c:pt>
                <c:pt idx="5668">
                  <c:v>3323</c:v>
                </c:pt>
                <c:pt idx="5669">
                  <c:v>3323</c:v>
                </c:pt>
                <c:pt idx="5670">
                  <c:v>3301</c:v>
                </c:pt>
                <c:pt idx="5671">
                  <c:v>3319.5</c:v>
                </c:pt>
                <c:pt idx="5672">
                  <c:v>3338</c:v>
                </c:pt>
                <c:pt idx="5673">
                  <c:v>3315</c:v>
                </c:pt>
                <c:pt idx="5674">
                  <c:v>3302.5</c:v>
                </c:pt>
                <c:pt idx="5675">
                  <c:v>3287.5</c:v>
                </c:pt>
                <c:pt idx="5676">
                  <c:v>3300</c:v>
                </c:pt>
                <c:pt idx="5677">
                  <c:v>3295.5</c:v>
                </c:pt>
                <c:pt idx="5678">
                  <c:v>3167</c:v>
                </c:pt>
                <c:pt idx="5679">
                  <c:v>3117.5</c:v>
                </c:pt>
                <c:pt idx="5680">
                  <c:v>3260.5</c:v>
                </c:pt>
                <c:pt idx="5681">
                  <c:v>3290.5</c:v>
                </c:pt>
                <c:pt idx="5682">
                  <c:v>3291.5</c:v>
                </c:pt>
                <c:pt idx="5683">
                  <c:v>3267.5</c:v>
                </c:pt>
                <c:pt idx="5684">
                  <c:v>3258</c:v>
                </c:pt>
                <c:pt idx="5685">
                  <c:v>3293.5</c:v>
                </c:pt>
                <c:pt idx="5686">
                  <c:v>3263</c:v>
                </c:pt>
                <c:pt idx="5687">
                  <c:v>3284</c:v>
                </c:pt>
                <c:pt idx="5688">
                  <c:v>3285.5</c:v>
                </c:pt>
                <c:pt idx="5689">
                  <c:v>3275</c:v>
                </c:pt>
                <c:pt idx="5690">
                  <c:v>3294.5</c:v>
                </c:pt>
                <c:pt idx="5691">
                  <c:v>3192</c:v>
                </c:pt>
                <c:pt idx="5692">
                  <c:v>3110</c:v>
                </c:pt>
                <c:pt idx="5693">
                  <c:v>3233</c:v>
                </c:pt>
                <c:pt idx="5694">
                  <c:v>3312</c:v>
                </c:pt>
                <c:pt idx="5695">
                  <c:v>3285.5</c:v>
                </c:pt>
                <c:pt idx="5696">
                  <c:v>3307</c:v>
                </c:pt>
                <c:pt idx="5697">
                  <c:v>3280</c:v>
                </c:pt>
                <c:pt idx="5698">
                  <c:v>3311</c:v>
                </c:pt>
                <c:pt idx="5699">
                  <c:v>3304.5</c:v>
                </c:pt>
                <c:pt idx="5700">
                  <c:v>3324</c:v>
                </c:pt>
                <c:pt idx="5701">
                  <c:v>3305</c:v>
                </c:pt>
                <c:pt idx="5702">
                  <c:v>3304.5</c:v>
                </c:pt>
                <c:pt idx="5703">
                  <c:v>3283</c:v>
                </c:pt>
                <c:pt idx="5704">
                  <c:v>3294</c:v>
                </c:pt>
                <c:pt idx="5705">
                  <c:v>3297.5</c:v>
                </c:pt>
                <c:pt idx="5706">
                  <c:v>3305</c:v>
                </c:pt>
                <c:pt idx="5707">
                  <c:v>3294</c:v>
                </c:pt>
                <c:pt idx="5708">
                  <c:v>3284</c:v>
                </c:pt>
                <c:pt idx="5709">
                  <c:v>3287.5</c:v>
                </c:pt>
                <c:pt idx="5710">
                  <c:v>3296.5</c:v>
                </c:pt>
                <c:pt idx="5711">
                  <c:v>3266</c:v>
                </c:pt>
                <c:pt idx="5712">
                  <c:v>3269.5</c:v>
                </c:pt>
                <c:pt idx="5713">
                  <c:v>3287</c:v>
                </c:pt>
                <c:pt idx="5714">
                  <c:v>3279</c:v>
                </c:pt>
                <c:pt idx="5715">
                  <c:v>3267</c:v>
                </c:pt>
                <c:pt idx="5716">
                  <c:v>3291.5</c:v>
                </c:pt>
                <c:pt idx="5717">
                  <c:v>3282</c:v>
                </c:pt>
                <c:pt idx="5718">
                  <c:v>3254.5</c:v>
                </c:pt>
                <c:pt idx="5719">
                  <c:v>3297</c:v>
                </c:pt>
                <c:pt idx="5720">
                  <c:v>3270</c:v>
                </c:pt>
                <c:pt idx="5721">
                  <c:v>3297.5</c:v>
                </c:pt>
                <c:pt idx="5722">
                  <c:v>3281.5</c:v>
                </c:pt>
                <c:pt idx="5723">
                  <c:v>3276</c:v>
                </c:pt>
                <c:pt idx="5724">
                  <c:v>3290.5</c:v>
                </c:pt>
                <c:pt idx="5725">
                  <c:v>3294.5</c:v>
                </c:pt>
                <c:pt idx="5726">
                  <c:v>3320</c:v>
                </c:pt>
                <c:pt idx="5727">
                  <c:v>3302</c:v>
                </c:pt>
                <c:pt idx="5728">
                  <c:v>3344.5</c:v>
                </c:pt>
                <c:pt idx="5729">
                  <c:v>3367</c:v>
                </c:pt>
                <c:pt idx="5730">
                  <c:v>3413.5</c:v>
                </c:pt>
                <c:pt idx="5731">
                  <c:v>3447</c:v>
                </c:pt>
                <c:pt idx="5732">
                  <c:v>3419.5</c:v>
                </c:pt>
                <c:pt idx="5733">
                  <c:v>3345</c:v>
                </c:pt>
                <c:pt idx="5734">
                  <c:v>3339.5</c:v>
                </c:pt>
                <c:pt idx="5735">
                  <c:v>3324</c:v>
                </c:pt>
                <c:pt idx="5736">
                  <c:v>3296</c:v>
                </c:pt>
                <c:pt idx="5737">
                  <c:v>3294.5</c:v>
                </c:pt>
                <c:pt idx="5738">
                  <c:v>3284</c:v>
                </c:pt>
                <c:pt idx="5739">
                  <c:v>3289</c:v>
                </c:pt>
                <c:pt idx="5740">
                  <c:v>3262.5</c:v>
                </c:pt>
                <c:pt idx="5741">
                  <c:v>3284</c:v>
                </c:pt>
                <c:pt idx="5742">
                  <c:v>3280.5</c:v>
                </c:pt>
                <c:pt idx="5743">
                  <c:v>3266</c:v>
                </c:pt>
                <c:pt idx="5744">
                  <c:v>3297</c:v>
                </c:pt>
                <c:pt idx="5745">
                  <c:v>3282</c:v>
                </c:pt>
                <c:pt idx="5746">
                  <c:v>3304</c:v>
                </c:pt>
                <c:pt idx="5747">
                  <c:v>3307.5</c:v>
                </c:pt>
                <c:pt idx="5748">
                  <c:v>3306</c:v>
                </c:pt>
                <c:pt idx="5749">
                  <c:v>3309</c:v>
                </c:pt>
                <c:pt idx="5750">
                  <c:v>3331.5</c:v>
                </c:pt>
                <c:pt idx="5751">
                  <c:v>3324</c:v>
                </c:pt>
                <c:pt idx="5752">
                  <c:v>3315</c:v>
                </c:pt>
                <c:pt idx="5753">
                  <c:v>3336</c:v>
                </c:pt>
                <c:pt idx="5754">
                  <c:v>3306</c:v>
                </c:pt>
                <c:pt idx="5755">
                  <c:v>3324.5</c:v>
                </c:pt>
                <c:pt idx="5756">
                  <c:v>3351</c:v>
                </c:pt>
                <c:pt idx="5757">
                  <c:v>3322.5</c:v>
                </c:pt>
                <c:pt idx="5758">
                  <c:v>3312</c:v>
                </c:pt>
                <c:pt idx="5759">
                  <c:v>3330</c:v>
                </c:pt>
                <c:pt idx="5760">
                  <c:v>3313.5</c:v>
                </c:pt>
                <c:pt idx="5761">
                  <c:v>3323.5</c:v>
                </c:pt>
                <c:pt idx="5762">
                  <c:v>3313.5</c:v>
                </c:pt>
                <c:pt idx="5763">
                  <c:v>3331.5</c:v>
                </c:pt>
                <c:pt idx="5764">
                  <c:v>3311.5</c:v>
                </c:pt>
                <c:pt idx="5765">
                  <c:v>3269.5</c:v>
                </c:pt>
                <c:pt idx="5766">
                  <c:v>3295.5</c:v>
                </c:pt>
                <c:pt idx="5767">
                  <c:v>3303</c:v>
                </c:pt>
                <c:pt idx="5768">
                  <c:v>3317.5</c:v>
                </c:pt>
                <c:pt idx="5769">
                  <c:v>3187</c:v>
                </c:pt>
                <c:pt idx="5770">
                  <c:v>3101</c:v>
                </c:pt>
                <c:pt idx="5771">
                  <c:v>3266</c:v>
                </c:pt>
                <c:pt idx="5772">
                  <c:v>3313</c:v>
                </c:pt>
                <c:pt idx="5773">
                  <c:v>3287.5</c:v>
                </c:pt>
                <c:pt idx="5774">
                  <c:v>3266.5</c:v>
                </c:pt>
                <c:pt idx="5775">
                  <c:v>3279.5</c:v>
                </c:pt>
                <c:pt idx="5776">
                  <c:v>3300</c:v>
                </c:pt>
                <c:pt idx="5777">
                  <c:v>3287</c:v>
                </c:pt>
                <c:pt idx="5778">
                  <c:v>3292</c:v>
                </c:pt>
                <c:pt idx="5779">
                  <c:v>3268</c:v>
                </c:pt>
                <c:pt idx="5780">
                  <c:v>3279.5</c:v>
                </c:pt>
                <c:pt idx="5781">
                  <c:v>3300</c:v>
                </c:pt>
                <c:pt idx="5782">
                  <c:v>3230.5</c:v>
                </c:pt>
                <c:pt idx="5783">
                  <c:v>3111</c:v>
                </c:pt>
                <c:pt idx="5784">
                  <c:v>3241</c:v>
                </c:pt>
                <c:pt idx="5785">
                  <c:v>3287</c:v>
                </c:pt>
                <c:pt idx="5786">
                  <c:v>3296.5</c:v>
                </c:pt>
                <c:pt idx="5787">
                  <c:v>3297.5</c:v>
                </c:pt>
                <c:pt idx="5788">
                  <c:v>3306</c:v>
                </c:pt>
                <c:pt idx="5789">
                  <c:v>3308.5</c:v>
                </c:pt>
                <c:pt idx="5790">
                  <c:v>3314.5</c:v>
                </c:pt>
                <c:pt idx="5791">
                  <c:v>3281</c:v>
                </c:pt>
                <c:pt idx="5792">
                  <c:v>3307.5</c:v>
                </c:pt>
                <c:pt idx="5793">
                  <c:v>3283.5</c:v>
                </c:pt>
                <c:pt idx="5794">
                  <c:v>3293.5</c:v>
                </c:pt>
                <c:pt idx="5795">
                  <c:v>3302</c:v>
                </c:pt>
                <c:pt idx="5796">
                  <c:v>3300.5</c:v>
                </c:pt>
                <c:pt idx="5797">
                  <c:v>3298.5</c:v>
                </c:pt>
                <c:pt idx="5798">
                  <c:v>3293.5</c:v>
                </c:pt>
                <c:pt idx="5799">
                  <c:v>3275</c:v>
                </c:pt>
                <c:pt idx="5800">
                  <c:v>3282</c:v>
                </c:pt>
                <c:pt idx="5801">
                  <c:v>3292</c:v>
                </c:pt>
                <c:pt idx="5802">
                  <c:v>3296</c:v>
                </c:pt>
                <c:pt idx="5803">
                  <c:v>3279</c:v>
                </c:pt>
                <c:pt idx="5804">
                  <c:v>3268.5</c:v>
                </c:pt>
                <c:pt idx="5805">
                  <c:v>3257.5</c:v>
                </c:pt>
                <c:pt idx="5806">
                  <c:v>3279.5</c:v>
                </c:pt>
                <c:pt idx="5807">
                  <c:v>3267</c:v>
                </c:pt>
                <c:pt idx="5808">
                  <c:v>3285.5</c:v>
                </c:pt>
                <c:pt idx="5809">
                  <c:v>3286</c:v>
                </c:pt>
                <c:pt idx="5810">
                  <c:v>3272</c:v>
                </c:pt>
                <c:pt idx="5811">
                  <c:v>3286</c:v>
                </c:pt>
                <c:pt idx="5812">
                  <c:v>3274</c:v>
                </c:pt>
                <c:pt idx="5813">
                  <c:v>3284</c:v>
                </c:pt>
                <c:pt idx="5814">
                  <c:v>3282</c:v>
                </c:pt>
                <c:pt idx="5815">
                  <c:v>3300.5</c:v>
                </c:pt>
                <c:pt idx="5816">
                  <c:v>3314</c:v>
                </c:pt>
                <c:pt idx="5817">
                  <c:v>3287</c:v>
                </c:pt>
                <c:pt idx="5818">
                  <c:v>3319.5</c:v>
                </c:pt>
                <c:pt idx="5819">
                  <c:v>3365</c:v>
                </c:pt>
                <c:pt idx="5820">
                  <c:v>3364.5</c:v>
                </c:pt>
                <c:pt idx="5821">
                  <c:v>3411</c:v>
                </c:pt>
                <c:pt idx="5822">
                  <c:v>3452.5</c:v>
                </c:pt>
                <c:pt idx="5823">
                  <c:v>3437.5</c:v>
                </c:pt>
                <c:pt idx="5824">
                  <c:v>3350</c:v>
                </c:pt>
                <c:pt idx="5825">
                  <c:v>3321.5</c:v>
                </c:pt>
                <c:pt idx="5826">
                  <c:v>3309.5</c:v>
                </c:pt>
                <c:pt idx="5827">
                  <c:v>3298</c:v>
                </c:pt>
                <c:pt idx="5828">
                  <c:v>3282</c:v>
                </c:pt>
                <c:pt idx="5829">
                  <c:v>3281</c:v>
                </c:pt>
                <c:pt idx="5830">
                  <c:v>3299</c:v>
                </c:pt>
                <c:pt idx="5831">
                  <c:v>3276</c:v>
                </c:pt>
                <c:pt idx="5832">
                  <c:v>3296</c:v>
                </c:pt>
                <c:pt idx="5833">
                  <c:v>3293.5</c:v>
                </c:pt>
                <c:pt idx="5834">
                  <c:v>3286</c:v>
                </c:pt>
                <c:pt idx="5835">
                  <c:v>3287</c:v>
                </c:pt>
                <c:pt idx="5836">
                  <c:v>3286</c:v>
                </c:pt>
                <c:pt idx="5837">
                  <c:v>3293</c:v>
                </c:pt>
                <c:pt idx="5838">
                  <c:v>3311.5</c:v>
                </c:pt>
                <c:pt idx="5839">
                  <c:v>3318</c:v>
                </c:pt>
                <c:pt idx="5840">
                  <c:v>3320.5</c:v>
                </c:pt>
                <c:pt idx="5841">
                  <c:v>3334.5</c:v>
                </c:pt>
                <c:pt idx="5842">
                  <c:v>3311.5</c:v>
                </c:pt>
                <c:pt idx="5843">
                  <c:v>3354.5</c:v>
                </c:pt>
                <c:pt idx="5844">
                  <c:v>3331</c:v>
                </c:pt>
                <c:pt idx="5845">
                  <c:v>3325.5</c:v>
                </c:pt>
                <c:pt idx="5846">
                  <c:v>3313.5</c:v>
                </c:pt>
                <c:pt idx="5847">
                  <c:v>3358</c:v>
                </c:pt>
                <c:pt idx="5848">
                  <c:v>3353</c:v>
                </c:pt>
                <c:pt idx="5849">
                  <c:v>3339.5</c:v>
                </c:pt>
                <c:pt idx="5850">
                  <c:v>3337</c:v>
                </c:pt>
                <c:pt idx="5851">
                  <c:v>3335</c:v>
                </c:pt>
                <c:pt idx="5852">
                  <c:v>3307.5</c:v>
                </c:pt>
                <c:pt idx="5853">
                  <c:v>3342</c:v>
                </c:pt>
                <c:pt idx="5854">
                  <c:v>3319.5</c:v>
                </c:pt>
                <c:pt idx="5855">
                  <c:v>3308</c:v>
                </c:pt>
                <c:pt idx="5856">
                  <c:v>3319</c:v>
                </c:pt>
                <c:pt idx="5857">
                  <c:v>3320.5</c:v>
                </c:pt>
                <c:pt idx="5858">
                  <c:v>3294.5</c:v>
                </c:pt>
                <c:pt idx="5859">
                  <c:v>3296.5</c:v>
                </c:pt>
                <c:pt idx="5860">
                  <c:v>3177.5</c:v>
                </c:pt>
                <c:pt idx="5861">
                  <c:v>3124.5</c:v>
                </c:pt>
                <c:pt idx="5862">
                  <c:v>3263.5</c:v>
                </c:pt>
                <c:pt idx="5863">
                  <c:v>3292</c:v>
                </c:pt>
                <c:pt idx="5864">
                  <c:v>3291.5</c:v>
                </c:pt>
                <c:pt idx="5865">
                  <c:v>3286</c:v>
                </c:pt>
                <c:pt idx="5866">
                  <c:v>3319</c:v>
                </c:pt>
                <c:pt idx="5867">
                  <c:v>3273</c:v>
                </c:pt>
                <c:pt idx="5868">
                  <c:v>3292</c:v>
                </c:pt>
                <c:pt idx="5869">
                  <c:v>3309</c:v>
                </c:pt>
                <c:pt idx="5870">
                  <c:v>3272.5</c:v>
                </c:pt>
                <c:pt idx="5871">
                  <c:v>3287.5</c:v>
                </c:pt>
                <c:pt idx="5872">
                  <c:v>3298</c:v>
                </c:pt>
                <c:pt idx="5873">
                  <c:v>3223.5</c:v>
                </c:pt>
                <c:pt idx="5874">
                  <c:v>3130</c:v>
                </c:pt>
                <c:pt idx="5875">
                  <c:v>3234.5</c:v>
                </c:pt>
                <c:pt idx="5876">
                  <c:v>3299.5</c:v>
                </c:pt>
                <c:pt idx="5877">
                  <c:v>3318</c:v>
                </c:pt>
                <c:pt idx="5878">
                  <c:v>3326</c:v>
                </c:pt>
                <c:pt idx="5879">
                  <c:v>3312</c:v>
                </c:pt>
                <c:pt idx="5880">
                  <c:v>3311.5</c:v>
                </c:pt>
                <c:pt idx="5881">
                  <c:v>3327</c:v>
                </c:pt>
                <c:pt idx="5882">
                  <c:v>3318</c:v>
                </c:pt>
                <c:pt idx="5883">
                  <c:v>3314</c:v>
                </c:pt>
                <c:pt idx="5884">
                  <c:v>3300</c:v>
                </c:pt>
                <c:pt idx="5885">
                  <c:v>3318.5</c:v>
                </c:pt>
                <c:pt idx="5886">
                  <c:v>3301.5</c:v>
                </c:pt>
                <c:pt idx="5887">
                  <c:v>3311</c:v>
                </c:pt>
                <c:pt idx="5888">
                  <c:v>3302</c:v>
                </c:pt>
                <c:pt idx="5889">
                  <c:v>3266</c:v>
                </c:pt>
                <c:pt idx="5890">
                  <c:v>3292</c:v>
                </c:pt>
                <c:pt idx="5891">
                  <c:v>3292</c:v>
                </c:pt>
                <c:pt idx="5892">
                  <c:v>3293</c:v>
                </c:pt>
                <c:pt idx="5893">
                  <c:v>3301</c:v>
                </c:pt>
                <c:pt idx="5894">
                  <c:v>3275</c:v>
                </c:pt>
                <c:pt idx="5895">
                  <c:v>3282.5</c:v>
                </c:pt>
                <c:pt idx="5896">
                  <c:v>3291.5</c:v>
                </c:pt>
                <c:pt idx="5897">
                  <c:v>3284</c:v>
                </c:pt>
                <c:pt idx="5898">
                  <c:v>3290.5</c:v>
                </c:pt>
                <c:pt idx="5899">
                  <c:v>3273</c:v>
                </c:pt>
                <c:pt idx="5900">
                  <c:v>3277</c:v>
                </c:pt>
                <c:pt idx="5901">
                  <c:v>3290</c:v>
                </c:pt>
                <c:pt idx="5902">
                  <c:v>3288.5</c:v>
                </c:pt>
                <c:pt idx="5903">
                  <c:v>3285.5</c:v>
                </c:pt>
                <c:pt idx="5904">
                  <c:v>3301</c:v>
                </c:pt>
                <c:pt idx="5905">
                  <c:v>3302.5</c:v>
                </c:pt>
                <c:pt idx="5906">
                  <c:v>3296.5</c:v>
                </c:pt>
                <c:pt idx="5907">
                  <c:v>3310.5</c:v>
                </c:pt>
                <c:pt idx="5908">
                  <c:v>3310</c:v>
                </c:pt>
                <c:pt idx="5909">
                  <c:v>3313</c:v>
                </c:pt>
                <c:pt idx="5910">
                  <c:v>3350.5</c:v>
                </c:pt>
                <c:pt idx="5911">
                  <c:v>3357.5</c:v>
                </c:pt>
                <c:pt idx="5912">
                  <c:v>3451</c:v>
                </c:pt>
                <c:pt idx="5913">
                  <c:v>3465.5</c:v>
                </c:pt>
                <c:pt idx="5914">
                  <c:v>3378</c:v>
                </c:pt>
                <c:pt idx="5915">
                  <c:v>3357.5</c:v>
                </c:pt>
                <c:pt idx="5916">
                  <c:v>3416</c:v>
                </c:pt>
                <c:pt idx="5917">
                  <c:v>3345.5</c:v>
                </c:pt>
                <c:pt idx="5918">
                  <c:v>3296</c:v>
                </c:pt>
                <c:pt idx="5919">
                  <c:v>3291.5</c:v>
                </c:pt>
                <c:pt idx="5920">
                  <c:v>3316</c:v>
                </c:pt>
                <c:pt idx="5921">
                  <c:v>3292.5</c:v>
                </c:pt>
                <c:pt idx="5922">
                  <c:v>3290</c:v>
                </c:pt>
                <c:pt idx="5923">
                  <c:v>3290</c:v>
                </c:pt>
                <c:pt idx="5924">
                  <c:v>3303</c:v>
                </c:pt>
                <c:pt idx="5925">
                  <c:v>3288</c:v>
                </c:pt>
                <c:pt idx="5926">
                  <c:v>3301.5</c:v>
                </c:pt>
                <c:pt idx="5927">
                  <c:v>3300.5</c:v>
                </c:pt>
                <c:pt idx="5928">
                  <c:v>3306.5</c:v>
                </c:pt>
                <c:pt idx="5929">
                  <c:v>3309</c:v>
                </c:pt>
                <c:pt idx="5930">
                  <c:v>3316.5</c:v>
                </c:pt>
                <c:pt idx="5931">
                  <c:v>3337</c:v>
                </c:pt>
                <c:pt idx="5932">
                  <c:v>3312</c:v>
                </c:pt>
                <c:pt idx="5933">
                  <c:v>3358</c:v>
                </c:pt>
                <c:pt idx="5934">
                  <c:v>3335</c:v>
                </c:pt>
                <c:pt idx="5935">
                  <c:v>3359</c:v>
                </c:pt>
                <c:pt idx="5936">
                  <c:v>3316</c:v>
                </c:pt>
                <c:pt idx="5937">
                  <c:v>3368</c:v>
                </c:pt>
                <c:pt idx="5938">
                  <c:v>3316</c:v>
                </c:pt>
                <c:pt idx="5939">
                  <c:v>3347</c:v>
                </c:pt>
                <c:pt idx="5940">
                  <c:v>3339</c:v>
                </c:pt>
                <c:pt idx="5941">
                  <c:v>3323</c:v>
                </c:pt>
                <c:pt idx="5942">
                  <c:v>3335.5</c:v>
                </c:pt>
                <c:pt idx="5943">
                  <c:v>3316</c:v>
                </c:pt>
                <c:pt idx="5944">
                  <c:v>3326.5</c:v>
                </c:pt>
                <c:pt idx="5945">
                  <c:v>3330.5</c:v>
                </c:pt>
                <c:pt idx="5946">
                  <c:v>3323.5</c:v>
                </c:pt>
                <c:pt idx="5947">
                  <c:v>3324</c:v>
                </c:pt>
                <c:pt idx="5948">
                  <c:v>3289.5</c:v>
                </c:pt>
                <c:pt idx="5949">
                  <c:v>3317</c:v>
                </c:pt>
                <c:pt idx="5950">
                  <c:v>3299</c:v>
                </c:pt>
                <c:pt idx="5951">
                  <c:v>3178.5</c:v>
                </c:pt>
                <c:pt idx="5952">
                  <c:v>3159</c:v>
                </c:pt>
                <c:pt idx="5953">
                  <c:v>3308.5</c:v>
                </c:pt>
                <c:pt idx="5954">
                  <c:v>3308</c:v>
                </c:pt>
                <c:pt idx="5955">
                  <c:v>3287.5</c:v>
                </c:pt>
                <c:pt idx="5956">
                  <c:v>3314.5</c:v>
                </c:pt>
                <c:pt idx="5957">
                  <c:v>3273</c:v>
                </c:pt>
                <c:pt idx="5958">
                  <c:v>3271</c:v>
                </c:pt>
                <c:pt idx="5959">
                  <c:v>3287</c:v>
                </c:pt>
                <c:pt idx="5960">
                  <c:v>3276</c:v>
                </c:pt>
                <c:pt idx="5961">
                  <c:v>3272</c:v>
                </c:pt>
                <c:pt idx="5962">
                  <c:v>3283.5</c:v>
                </c:pt>
                <c:pt idx="5963">
                  <c:v>3322</c:v>
                </c:pt>
                <c:pt idx="5964">
                  <c:v>3233</c:v>
                </c:pt>
                <c:pt idx="5965">
                  <c:v>3128</c:v>
                </c:pt>
                <c:pt idx="5966">
                  <c:v>3240</c:v>
                </c:pt>
                <c:pt idx="5967">
                  <c:v>3303</c:v>
                </c:pt>
                <c:pt idx="5968">
                  <c:v>3299</c:v>
                </c:pt>
                <c:pt idx="5969">
                  <c:v>3315.5</c:v>
                </c:pt>
                <c:pt idx="5970">
                  <c:v>3309</c:v>
                </c:pt>
                <c:pt idx="5971">
                  <c:v>3325</c:v>
                </c:pt>
                <c:pt idx="5972">
                  <c:v>3305.5</c:v>
                </c:pt>
                <c:pt idx="5973">
                  <c:v>3295.5</c:v>
                </c:pt>
                <c:pt idx="5974">
                  <c:v>3308</c:v>
                </c:pt>
                <c:pt idx="5975">
                  <c:v>3324</c:v>
                </c:pt>
                <c:pt idx="5976">
                  <c:v>3321.5</c:v>
                </c:pt>
                <c:pt idx="5977">
                  <c:v>3332.5</c:v>
                </c:pt>
                <c:pt idx="5978">
                  <c:v>3297</c:v>
                </c:pt>
                <c:pt idx="5979">
                  <c:v>3305</c:v>
                </c:pt>
                <c:pt idx="5980">
                  <c:v>3311</c:v>
                </c:pt>
                <c:pt idx="5981">
                  <c:v>3303.5</c:v>
                </c:pt>
                <c:pt idx="5982">
                  <c:v>3285</c:v>
                </c:pt>
                <c:pt idx="5983">
                  <c:v>3305.5</c:v>
                </c:pt>
                <c:pt idx="5984">
                  <c:v>3285</c:v>
                </c:pt>
                <c:pt idx="5985">
                  <c:v>3296.5</c:v>
                </c:pt>
                <c:pt idx="5986">
                  <c:v>3276.5</c:v>
                </c:pt>
                <c:pt idx="5987">
                  <c:v>3263</c:v>
                </c:pt>
                <c:pt idx="5988">
                  <c:v>3295</c:v>
                </c:pt>
                <c:pt idx="5989">
                  <c:v>3280.5</c:v>
                </c:pt>
                <c:pt idx="5990">
                  <c:v>3292</c:v>
                </c:pt>
                <c:pt idx="5991">
                  <c:v>3280</c:v>
                </c:pt>
                <c:pt idx="5992">
                  <c:v>3297.5</c:v>
                </c:pt>
                <c:pt idx="5993">
                  <c:v>3268.5</c:v>
                </c:pt>
                <c:pt idx="5994">
                  <c:v>3285</c:v>
                </c:pt>
                <c:pt idx="5995">
                  <c:v>3288</c:v>
                </c:pt>
                <c:pt idx="5996">
                  <c:v>3292</c:v>
                </c:pt>
                <c:pt idx="5997">
                  <c:v>3313</c:v>
                </c:pt>
                <c:pt idx="5998">
                  <c:v>3332.5</c:v>
                </c:pt>
                <c:pt idx="5999">
                  <c:v>3297.5</c:v>
                </c:pt>
                <c:pt idx="6000">
                  <c:v>3302.5</c:v>
                </c:pt>
                <c:pt idx="6001">
                  <c:v>3337.5</c:v>
                </c:pt>
                <c:pt idx="6002">
                  <c:v>3395</c:v>
                </c:pt>
                <c:pt idx="6003">
                  <c:v>3424</c:v>
                </c:pt>
                <c:pt idx="6004">
                  <c:v>3462.5</c:v>
                </c:pt>
                <c:pt idx="6005">
                  <c:v>3418.5</c:v>
                </c:pt>
                <c:pt idx="6006">
                  <c:v>3363.5</c:v>
                </c:pt>
                <c:pt idx="6007">
                  <c:v>3339.5</c:v>
                </c:pt>
                <c:pt idx="6008">
                  <c:v>3321.5</c:v>
                </c:pt>
                <c:pt idx="6009">
                  <c:v>3287.5</c:v>
                </c:pt>
                <c:pt idx="6010">
                  <c:v>3302.5</c:v>
                </c:pt>
                <c:pt idx="6011">
                  <c:v>3282</c:v>
                </c:pt>
                <c:pt idx="6012">
                  <c:v>3271</c:v>
                </c:pt>
                <c:pt idx="6013">
                  <c:v>3284.5</c:v>
                </c:pt>
                <c:pt idx="6014">
                  <c:v>3302</c:v>
                </c:pt>
                <c:pt idx="6015">
                  <c:v>3298</c:v>
                </c:pt>
                <c:pt idx="6016">
                  <c:v>3297.5</c:v>
                </c:pt>
                <c:pt idx="6017">
                  <c:v>3314.5</c:v>
                </c:pt>
                <c:pt idx="6018">
                  <c:v>3296</c:v>
                </c:pt>
                <c:pt idx="6019">
                  <c:v>3323</c:v>
                </c:pt>
                <c:pt idx="6020">
                  <c:v>3336</c:v>
                </c:pt>
                <c:pt idx="6021">
                  <c:v>3314.5</c:v>
                </c:pt>
                <c:pt idx="6022">
                  <c:v>3329.5</c:v>
                </c:pt>
                <c:pt idx="6023">
                  <c:v>3343</c:v>
                </c:pt>
                <c:pt idx="6024">
                  <c:v>3335.5</c:v>
                </c:pt>
                <c:pt idx="6025">
                  <c:v>3337</c:v>
                </c:pt>
                <c:pt idx="6026">
                  <c:v>3336.5</c:v>
                </c:pt>
                <c:pt idx="6027">
                  <c:v>3332</c:v>
                </c:pt>
                <c:pt idx="6028">
                  <c:v>3349.5</c:v>
                </c:pt>
                <c:pt idx="6029">
                  <c:v>3360</c:v>
                </c:pt>
                <c:pt idx="6030">
                  <c:v>3344</c:v>
                </c:pt>
                <c:pt idx="6031">
                  <c:v>3338.5</c:v>
                </c:pt>
                <c:pt idx="6032">
                  <c:v>3339.5</c:v>
                </c:pt>
                <c:pt idx="6033">
                  <c:v>3343.5</c:v>
                </c:pt>
                <c:pt idx="6034">
                  <c:v>3322.5</c:v>
                </c:pt>
                <c:pt idx="6035">
                  <c:v>3329.5</c:v>
                </c:pt>
                <c:pt idx="6036">
                  <c:v>3317</c:v>
                </c:pt>
                <c:pt idx="6037">
                  <c:v>3312</c:v>
                </c:pt>
                <c:pt idx="6038">
                  <c:v>3315</c:v>
                </c:pt>
                <c:pt idx="6039">
                  <c:v>3317</c:v>
                </c:pt>
                <c:pt idx="6040">
                  <c:v>3331</c:v>
                </c:pt>
                <c:pt idx="6041">
                  <c:v>3307</c:v>
                </c:pt>
                <c:pt idx="6042">
                  <c:v>3180</c:v>
                </c:pt>
                <c:pt idx="6043">
                  <c:v>3159</c:v>
                </c:pt>
                <c:pt idx="6044">
                  <c:v>3285</c:v>
                </c:pt>
                <c:pt idx="6045">
                  <c:v>3292</c:v>
                </c:pt>
                <c:pt idx="6046">
                  <c:v>3305.5</c:v>
                </c:pt>
                <c:pt idx="6047">
                  <c:v>3301</c:v>
                </c:pt>
                <c:pt idx="6048">
                  <c:v>3280</c:v>
                </c:pt>
                <c:pt idx="6049">
                  <c:v>3290</c:v>
                </c:pt>
                <c:pt idx="6050">
                  <c:v>3275.5</c:v>
                </c:pt>
                <c:pt idx="6051">
                  <c:v>3288</c:v>
                </c:pt>
                <c:pt idx="6052">
                  <c:v>3298.5</c:v>
                </c:pt>
                <c:pt idx="6053">
                  <c:v>3305</c:v>
                </c:pt>
                <c:pt idx="6054">
                  <c:v>3288.5</c:v>
                </c:pt>
                <c:pt idx="6055">
                  <c:v>3270</c:v>
                </c:pt>
                <c:pt idx="6056">
                  <c:v>3132.5</c:v>
                </c:pt>
                <c:pt idx="6057">
                  <c:v>3213</c:v>
                </c:pt>
                <c:pt idx="6058">
                  <c:v>3295</c:v>
                </c:pt>
                <c:pt idx="6059">
                  <c:v>3298.5</c:v>
                </c:pt>
                <c:pt idx="6060">
                  <c:v>3311.5</c:v>
                </c:pt>
                <c:pt idx="6061">
                  <c:v>3340.5</c:v>
                </c:pt>
                <c:pt idx="6062">
                  <c:v>3305</c:v>
                </c:pt>
                <c:pt idx="6063">
                  <c:v>3319</c:v>
                </c:pt>
                <c:pt idx="6064">
                  <c:v>3297.5</c:v>
                </c:pt>
                <c:pt idx="6065">
                  <c:v>3326.5</c:v>
                </c:pt>
                <c:pt idx="6066">
                  <c:v>3328</c:v>
                </c:pt>
                <c:pt idx="6067">
                  <c:v>3324.5</c:v>
                </c:pt>
                <c:pt idx="6068">
                  <c:v>3330</c:v>
                </c:pt>
                <c:pt idx="6069">
                  <c:v>3325</c:v>
                </c:pt>
                <c:pt idx="6070">
                  <c:v>3319.5</c:v>
                </c:pt>
                <c:pt idx="6071">
                  <c:v>3304.5</c:v>
                </c:pt>
                <c:pt idx="6072">
                  <c:v>3297</c:v>
                </c:pt>
                <c:pt idx="6073">
                  <c:v>3309.5</c:v>
                </c:pt>
                <c:pt idx="6074">
                  <c:v>3286.5</c:v>
                </c:pt>
                <c:pt idx="6075">
                  <c:v>3305</c:v>
                </c:pt>
                <c:pt idx="6076">
                  <c:v>3290.5</c:v>
                </c:pt>
                <c:pt idx="6077">
                  <c:v>3294</c:v>
                </c:pt>
                <c:pt idx="6078">
                  <c:v>3298.5</c:v>
                </c:pt>
                <c:pt idx="6079">
                  <c:v>3267</c:v>
                </c:pt>
                <c:pt idx="6080">
                  <c:v>3300.5</c:v>
                </c:pt>
                <c:pt idx="6081">
                  <c:v>3298.5</c:v>
                </c:pt>
                <c:pt idx="6082">
                  <c:v>3294</c:v>
                </c:pt>
                <c:pt idx="6083">
                  <c:v>3299</c:v>
                </c:pt>
                <c:pt idx="6084">
                  <c:v>3301.5</c:v>
                </c:pt>
                <c:pt idx="6085">
                  <c:v>3296</c:v>
                </c:pt>
                <c:pt idx="6086">
                  <c:v>3289</c:v>
                </c:pt>
                <c:pt idx="6087">
                  <c:v>3319</c:v>
                </c:pt>
                <c:pt idx="6088">
                  <c:v>3304</c:v>
                </c:pt>
                <c:pt idx="6089">
                  <c:v>3336.5</c:v>
                </c:pt>
                <c:pt idx="6090">
                  <c:v>3301</c:v>
                </c:pt>
                <c:pt idx="6091">
                  <c:v>3315.5</c:v>
                </c:pt>
                <c:pt idx="6092">
                  <c:v>3337.5</c:v>
                </c:pt>
                <c:pt idx="6093">
                  <c:v>3386.5</c:v>
                </c:pt>
                <c:pt idx="6094">
                  <c:v>3435.5</c:v>
                </c:pt>
                <c:pt idx="6095">
                  <c:v>3463</c:v>
                </c:pt>
                <c:pt idx="6096">
                  <c:v>3427</c:v>
                </c:pt>
                <c:pt idx="6097">
                  <c:v>3387</c:v>
                </c:pt>
                <c:pt idx="6098">
                  <c:v>3345.5</c:v>
                </c:pt>
                <c:pt idx="6099">
                  <c:v>3315.5</c:v>
                </c:pt>
                <c:pt idx="6100">
                  <c:v>3321</c:v>
                </c:pt>
                <c:pt idx="6101">
                  <c:v>3320.5</c:v>
                </c:pt>
                <c:pt idx="6102">
                  <c:v>3300.5</c:v>
                </c:pt>
                <c:pt idx="6103">
                  <c:v>3309.5</c:v>
                </c:pt>
                <c:pt idx="6104">
                  <c:v>3304.5</c:v>
                </c:pt>
                <c:pt idx="6105">
                  <c:v>3297.5</c:v>
                </c:pt>
                <c:pt idx="6106">
                  <c:v>3305</c:v>
                </c:pt>
                <c:pt idx="6107">
                  <c:v>3297.5</c:v>
                </c:pt>
                <c:pt idx="6108">
                  <c:v>3300.5</c:v>
                </c:pt>
                <c:pt idx="6109">
                  <c:v>3302</c:v>
                </c:pt>
                <c:pt idx="6110">
                  <c:v>3317.5</c:v>
                </c:pt>
                <c:pt idx="6111">
                  <c:v>3304.5</c:v>
                </c:pt>
                <c:pt idx="6112">
                  <c:v>3341</c:v>
                </c:pt>
                <c:pt idx="6113">
                  <c:v>3353</c:v>
                </c:pt>
                <c:pt idx="6114">
                  <c:v>3347.5</c:v>
                </c:pt>
                <c:pt idx="6115">
                  <c:v>3331.5</c:v>
                </c:pt>
                <c:pt idx="6116">
                  <c:v>3359</c:v>
                </c:pt>
                <c:pt idx="6117">
                  <c:v>3349</c:v>
                </c:pt>
                <c:pt idx="6118">
                  <c:v>3340.5</c:v>
                </c:pt>
                <c:pt idx="6119">
                  <c:v>3351.5</c:v>
                </c:pt>
                <c:pt idx="6120">
                  <c:v>3341.5</c:v>
                </c:pt>
                <c:pt idx="6121">
                  <c:v>3327.5</c:v>
                </c:pt>
                <c:pt idx="6122">
                  <c:v>3367.5</c:v>
                </c:pt>
                <c:pt idx="6123">
                  <c:v>3344.5</c:v>
                </c:pt>
                <c:pt idx="6124">
                  <c:v>3326.5</c:v>
                </c:pt>
                <c:pt idx="6125">
                  <c:v>3335.5</c:v>
                </c:pt>
                <c:pt idx="6126">
                  <c:v>3338.5</c:v>
                </c:pt>
                <c:pt idx="6127">
                  <c:v>3319.5</c:v>
                </c:pt>
                <c:pt idx="6128">
                  <c:v>3341</c:v>
                </c:pt>
                <c:pt idx="6129">
                  <c:v>3333</c:v>
                </c:pt>
                <c:pt idx="6130">
                  <c:v>3327.5</c:v>
                </c:pt>
                <c:pt idx="6131">
                  <c:v>3325</c:v>
                </c:pt>
                <c:pt idx="6132">
                  <c:v>3326</c:v>
                </c:pt>
                <c:pt idx="6133">
                  <c:v>3206.5</c:v>
                </c:pt>
                <c:pt idx="6134">
                  <c:v>3152.5</c:v>
                </c:pt>
                <c:pt idx="6135">
                  <c:v>3300.5</c:v>
                </c:pt>
                <c:pt idx="6136">
                  <c:v>3321.5</c:v>
                </c:pt>
                <c:pt idx="6137">
                  <c:v>3305</c:v>
                </c:pt>
                <c:pt idx="6138">
                  <c:v>3297</c:v>
                </c:pt>
                <c:pt idx="6139">
                  <c:v>3293</c:v>
                </c:pt>
                <c:pt idx="6140">
                  <c:v>3288</c:v>
                </c:pt>
                <c:pt idx="6141">
                  <c:v>3293.5</c:v>
                </c:pt>
                <c:pt idx="6142">
                  <c:v>3341</c:v>
                </c:pt>
                <c:pt idx="6143">
                  <c:v>3317.5</c:v>
                </c:pt>
                <c:pt idx="6144">
                  <c:v>3303</c:v>
                </c:pt>
                <c:pt idx="6145">
                  <c:v>3318.5</c:v>
                </c:pt>
                <c:pt idx="6146">
                  <c:v>3260.5</c:v>
                </c:pt>
                <c:pt idx="6147">
                  <c:v>3153</c:v>
                </c:pt>
                <c:pt idx="6148">
                  <c:v>3236.5</c:v>
                </c:pt>
                <c:pt idx="6149">
                  <c:v>3311</c:v>
                </c:pt>
                <c:pt idx="6150">
                  <c:v>3324.5</c:v>
                </c:pt>
                <c:pt idx="6151">
                  <c:v>3328.5</c:v>
                </c:pt>
                <c:pt idx="6152">
                  <c:v>3330.5</c:v>
                </c:pt>
                <c:pt idx="6153">
                  <c:v>3319.5</c:v>
                </c:pt>
                <c:pt idx="6154">
                  <c:v>3341</c:v>
                </c:pt>
                <c:pt idx="6155">
                  <c:v>3339.5</c:v>
                </c:pt>
                <c:pt idx="6156">
                  <c:v>3308.5</c:v>
                </c:pt>
                <c:pt idx="6157">
                  <c:v>3304.5</c:v>
                </c:pt>
                <c:pt idx="6158">
                  <c:v>3341.5</c:v>
                </c:pt>
                <c:pt idx="6159">
                  <c:v>3322</c:v>
                </c:pt>
                <c:pt idx="6160">
                  <c:v>3319</c:v>
                </c:pt>
                <c:pt idx="6161">
                  <c:v>3316.5</c:v>
                </c:pt>
                <c:pt idx="6162">
                  <c:v>3302</c:v>
                </c:pt>
                <c:pt idx="6163">
                  <c:v>3317.5</c:v>
                </c:pt>
                <c:pt idx="6164">
                  <c:v>3312</c:v>
                </c:pt>
                <c:pt idx="6165">
                  <c:v>3309</c:v>
                </c:pt>
                <c:pt idx="6166">
                  <c:v>3300.5</c:v>
                </c:pt>
                <c:pt idx="6167">
                  <c:v>3297.5</c:v>
                </c:pt>
                <c:pt idx="6168">
                  <c:v>3295</c:v>
                </c:pt>
                <c:pt idx="6169">
                  <c:v>3279</c:v>
                </c:pt>
                <c:pt idx="6170">
                  <c:v>3288.5</c:v>
                </c:pt>
                <c:pt idx="6171">
                  <c:v>3302</c:v>
                </c:pt>
                <c:pt idx="6172">
                  <c:v>3289</c:v>
                </c:pt>
                <c:pt idx="6173">
                  <c:v>3284</c:v>
                </c:pt>
                <c:pt idx="6174">
                  <c:v>3293.5</c:v>
                </c:pt>
                <c:pt idx="6175">
                  <c:v>3298</c:v>
                </c:pt>
                <c:pt idx="6176">
                  <c:v>3307</c:v>
                </c:pt>
                <c:pt idx="6177">
                  <c:v>3290.5</c:v>
                </c:pt>
                <c:pt idx="6178">
                  <c:v>3298</c:v>
                </c:pt>
                <c:pt idx="6179">
                  <c:v>3318.5</c:v>
                </c:pt>
                <c:pt idx="6180">
                  <c:v>3326</c:v>
                </c:pt>
                <c:pt idx="6181">
                  <c:v>3311</c:v>
                </c:pt>
                <c:pt idx="6182">
                  <c:v>3333.5</c:v>
                </c:pt>
                <c:pt idx="6183">
                  <c:v>3343</c:v>
                </c:pt>
                <c:pt idx="6184">
                  <c:v>3395.5</c:v>
                </c:pt>
                <c:pt idx="6185">
                  <c:v>3408.5</c:v>
                </c:pt>
                <c:pt idx="6186">
                  <c:v>3446.5</c:v>
                </c:pt>
                <c:pt idx="6187">
                  <c:v>3430.5</c:v>
                </c:pt>
                <c:pt idx="6188">
                  <c:v>3380</c:v>
                </c:pt>
                <c:pt idx="6189">
                  <c:v>3334</c:v>
                </c:pt>
                <c:pt idx="6190">
                  <c:v>3329</c:v>
                </c:pt>
                <c:pt idx="6191">
                  <c:v>3302.5</c:v>
                </c:pt>
                <c:pt idx="6192">
                  <c:v>3298</c:v>
                </c:pt>
                <c:pt idx="6193">
                  <c:v>3289.5</c:v>
                </c:pt>
                <c:pt idx="6194">
                  <c:v>3284.5</c:v>
                </c:pt>
                <c:pt idx="6195">
                  <c:v>3318</c:v>
                </c:pt>
                <c:pt idx="6196">
                  <c:v>3290.5</c:v>
                </c:pt>
                <c:pt idx="6197">
                  <c:v>3292.5</c:v>
                </c:pt>
                <c:pt idx="6198">
                  <c:v>3316</c:v>
                </c:pt>
                <c:pt idx="6199">
                  <c:v>3301</c:v>
                </c:pt>
                <c:pt idx="6200">
                  <c:v>3309.5</c:v>
                </c:pt>
                <c:pt idx="6201">
                  <c:v>3324.5</c:v>
                </c:pt>
                <c:pt idx="6202">
                  <c:v>3320.5</c:v>
                </c:pt>
                <c:pt idx="6203">
                  <c:v>3339</c:v>
                </c:pt>
                <c:pt idx="6204">
                  <c:v>3324</c:v>
                </c:pt>
                <c:pt idx="6205">
                  <c:v>3333</c:v>
                </c:pt>
                <c:pt idx="6206">
                  <c:v>3336</c:v>
                </c:pt>
                <c:pt idx="6207">
                  <c:v>3335</c:v>
                </c:pt>
                <c:pt idx="6208">
                  <c:v>3346</c:v>
                </c:pt>
                <c:pt idx="6209">
                  <c:v>3352</c:v>
                </c:pt>
                <c:pt idx="6210">
                  <c:v>3362</c:v>
                </c:pt>
                <c:pt idx="6211">
                  <c:v>3338</c:v>
                </c:pt>
                <c:pt idx="6212">
                  <c:v>3350</c:v>
                </c:pt>
                <c:pt idx="6213">
                  <c:v>3346</c:v>
                </c:pt>
                <c:pt idx="6214">
                  <c:v>3358</c:v>
                </c:pt>
                <c:pt idx="6215">
                  <c:v>3330.5</c:v>
                </c:pt>
                <c:pt idx="6216">
                  <c:v>3329.5</c:v>
                </c:pt>
                <c:pt idx="6217">
                  <c:v>3333</c:v>
                </c:pt>
                <c:pt idx="6218">
                  <c:v>3324.5</c:v>
                </c:pt>
                <c:pt idx="6219">
                  <c:v>3333.5</c:v>
                </c:pt>
                <c:pt idx="6220">
                  <c:v>3352</c:v>
                </c:pt>
                <c:pt idx="6221">
                  <c:v>3326.5</c:v>
                </c:pt>
                <c:pt idx="6222">
                  <c:v>3308</c:v>
                </c:pt>
                <c:pt idx="6223">
                  <c:v>3311</c:v>
                </c:pt>
                <c:pt idx="6224">
                  <c:v>3208.5</c:v>
                </c:pt>
                <c:pt idx="6225">
                  <c:v>3173.5</c:v>
                </c:pt>
                <c:pt idx="6226">
                  <c:v>3277.5</c:v>
                </c:pt>
                <c:pt idx="6227">
                  <c:v>3315.5</c:v>
                </c:pt>
                <c:pt idx="6228">
                  <c:v>3301.5</c:v>
                </c:pt>
                <c:pt idx="6229">
                  <c:v>3321</c:v>
                </c:pt>
                <c:pt idx="6230">
                  <c:v>3289.5</c:v>
                </c:pt>
                <c:pt idx="6231">
                  <c:v>3297</c:v>
                </c:pt>
                <c:pt idx="6232">
                  <c:v>3288</c:v>
                </c:pt>
                <c:pt idx="6233">
                  <c:v>3317</c:v>
                </c:pt>
                <c:pt idx="6234">
                  <c:v>3283.5</c:v>
                </c:pt>
                <c:pt idx="6235">
                  <c:v>3305</c:v>
                </c:pt>
                <c:pt idx="6236">
                  <c:v>3293</c:v>
                </c:pt>
                <c:pt idx="6237">
                  <c:v>3253</c:v>
                </c:pt>
                <c:pt idx="6238">
                  <c:v>3151</c:v>
                </c:pt>
                <c:pt idx="6239">
                  <c:v>3216</c:v>
                </c:pt>
                <c:pt idx="6240">
                  <c:v>3303</c:v>
                </c:pt>
                <c:pt idx="6241">
                  <c:v>3305.5</c:v>
                </c:pt>
                <c:pt idx="6242">
                  <c:v>3307.5</c:v>
                </c:pt>
                <c:pt idx="6243">
                  <c:v>3317</c:v>
                </c:pt>
                <c:pt idx="6244">
                  <c:v>3299.5</c:v>
                </c:pt>
                <c:pt idx="6245">
                  <c:v>3320.5</c:v>
                </c:pt>
                <c:pt idx="6246">
                  <c:v>3307</c:v>
                </c:pt>
                <c:pt idx="6247">
                  <c:v>3307</c:v>
                </c:pt>
                <c:pt idx="6248">
                  <c:v>3343</c:v>
                </c:pt>
                <c:pt idx="6249">
                  <c:v>3311</c:v>
                </c:pt>
                <c:pt idx="6250">
                  <c:v>3291</c:v>
                </c:pt>
                <c:pt idx="6251">
                  <c:v>3357.5</c:v>
                </c:pt>
                <c:pt idx="6252">
                  <c:v>3295.5</c:v>
                </c:pt>
                <c:pt idx="6253">
                  <c:v>3299</c:v>
                </c:pt>
                <c:pt idx="6254">
                  <c:v>3286</c:v>
                </c:pt>
                <c:pt idx="6255">
                  <c:v>3290</c:v>
                </c:pt>
                <c:pt idx="6256">
                  <c:v>3295</c:v>
                </c:pt>
                <c:pt idx="6257">
                  <c:v>3294.5</c:v>
                </c:pt>
                <c:pt idx="6258">
                  <c:v>3273.5</c:v>
                </c:pt>
                <c:pt idx="6259">
                  <c:v>3302.5</c:v>
                </c:pt>
                <c:pt idx="6260">
                  <c:v>3278.5</c:v>
                </c:pt>
                <c:pt idx="6261">
                  <c:v>3268</c:v>
                </c:pt>
                <c:pt idx="6262">
                  <c:v>3254.5</c:v>
                </c:pt>
                <c:pt idx="6263">
                  <c:v>3284.5</c:v>
                </c:pt>
                <c:pt idx="6264">
                  <c:v>3276.5</c:v>
                </c:pt>
                <c:pt idx="6265">
                  <c:v>3270.5</c:v>
                </c:pt>
                <c:pt idx="6266">
                  <c:v>3289</c:v>
                </c:pt>
                <c:pt idx="6267">
                  <c:v>3294.5</c:v>
                </c:pt>
                <c:pt idx="6268">
                  <c:v>3259.5</c:v>
                </c:pt>
                <c:pt idx="6269">
                  <c:v>3290</c:v>
                </c:pt>
                <c:pt idx="6270">
                  <c:v>3301.5</c:v>
                </c:pt>
                <c:pt idx="6271">
                  <c:v>3291</c:v>
                </c:pt>
                <c:pt idx="6272">
                  <c:v>3302.5</c:v>
                </c:pt>
                <c:pt idx="6273">
                  <c:v>3302</c:v>
                </c:pt>
                <c:pt idx="6274">
                  <c:v>3337</c:v>
                </c:pt>
                <c:pt idx="6275">
                  <c:v>3367</c:v>
                </c:pt>
                <c:pt idx="6276">
                  <c:v>3394.5</c:v>
                </c:pt>
                <c:pt idx="6277">
                  <c:v>3451.5</c:v>
                </c:pt>
                <c:pt idx="6278">
                  <c:v>3423</c:v>
                </c:pt>
                <c:pt idx="6279">
                  <c:v>3360.5</c:v>
                </c:pt>
                <c:pt idx="6280">
                  <c:v>3339</c:v>
                </c:pt>
                <c:pt idx="6281">
                  <c:v>3286.5</c:v>
                </c:pt>
                <c:pt idx="6282">
                  <c:v>3301</c:v>
                </c:pt>
                <c:pt idx="6283">
                  <c:v>3292</c:v>
                </c:pt>
                <c:pt idx="6284">
                  <c:v>3282.5</c:v>
                </c:pt>
                <c:pt idx="6285">
                  <c:v>3277.5</c:v>
                </c:pt>
                <c:pt idx="6286">
                  <c:v>3264</c:v>
                </c:pt>
                <c:pt idx="6287">
                  <c:v>3278</c:v>
                </c:pt>
                <c:pt idx="6288">
                  <c:v>3273.5</c:v>
                </c:pt>
                <c:pt idx="6289">
                  <c:v>3281</c:v>
                </c:pt>
                <c:pt idx="6290">
                  <c:v>3265</c:v>
                </c:pt>
                <c:pt idx="6291">
                  <c:v>3292.5</c:v>
                </c:pt>
                <c:pt idx="6292">
                  <c:v>3278</c:v>
                </c:pt>
                <c:pt idx="6293">
                  <c:v>3296</c:v>
                </c:pt>
                <c:pt idx="6294">
                  <c:v>3287</c:v>
                </c:pt>
                <c:pt idx="6295">
                  <c:v>3303.5</c:v>
                </c:pt>
                <c:pt idx="6296">
                  <c:v>3330.5</c:v>
                </c:pt>
                <c:pt idx="6297">
                  <c:v>3320</c:v>
                </c:pt>
                <c:pt idx="6298">
                  <c:v>3309.5</c:v>
                </c:pt>
                <c:pt idx="6299">
                  <c:v>3316.5</c:v>
                </c:pt>
                <c:pt idx="6300">
                  <c:v>3326.5</c:v>
                </c:pt>
                <c:pt idx="6301">
                  <c:v>3323</c:v>
                </c:pt>
                <c:pt idx="6302">
                  <c:v>3322</c:v>
                </c:pt>
                <c:pt idx="6303">
                  <c:v>3330.5</c:v>
                </c:pt>
                <c:pt idx="6304">
                  <c:v>3314.5</c:v>
                </c:pt>
                <c:pt idx="6305">
                  <c:v>3319</c:v>
                </c:pt>
                <c:pt idx="6306">
                  <c:v>3300.5</c:v>
                </c:pt>
                <c:pt idx="6307">
                  <c:v>3311</c:v>
                </c:pt>
                <c:pt idx="6308">
                  <c:v>3303.5</c:v>
                </c:pt>
                <c:pt idx="6309">
                  <c:v>3300</c:v>
                </c:pt>
                <c:pt idx="6310">
                  <c:v>3285.5</c:v>
                </c:pt>
                <c:pt idx="6311">
                  <c:v>3301.5</c:v>
                </c:pt>
                <c:pt idx="6312">
                  <c:v>3291</c:v>
                </c:pt>
                <c:pt idx="6313">
                  <c:v>3297.5</c:v>
                </c:pt>
                <c:pt idx="6314">
                  <c:v>3289</c:v>
                </c:pt>
                <c:pt idx="6315">
                  <c:v>3204</c:v>
                </c:pt>
                <c:pt idx="6316">
                  <c:v>3108.5</c:v>
                </c:pt>
                <c:pt idx="6317">
                  <c:v>3207</c:v>
                </c:pt>
                <c:pt idx="6318">
                  <c:v>3283.5</c:v>
                </c:pt>
                <c:pt idx="6319">
                  <c:v>3242.5</c:v>
                </c:pt>
                <c:pt idx="6320">
                  <c:v>3265</c:v>
                </c:pt>
                <c:pt idx="6321">
                  <c:v>3268</c:v>
                </c:pt>
                <c:pt idx="6322">
                  <c:v>3261.5</c:v>
                </c:pt>
                <c:pt idx="6323">
                  <c:v>3259</c:v>
                </c:pt>
                <c:pt idx="6324">
                  <c:v>3250.5</c:v>
                </c:pt>
                <c:pt idx="6325">
                  <c:v>3270.5</c:v>
                </c:pt>
                <c:pt idx="6326">
                  <c:v>3258</c:v>
                </c:pt>
                <c:pt idx="6327">
                  <c:v>3248.5</c:v>
                </c:pt>
                <c:pt idx="6328">
                  <c:v>3238</c:v>
                </c:pt>
                <c:pt idx="6329">
                  <c:v>3125</c:v>
                </c:pt>
                <c:pt idx="6330">
                  <c:v>3178</c:v>
                </c:pt>
                <c:pt idx="6331">
                  <c:v>3274</c:v>
                </c:pt>
                <c:pt idx="6332">
                  <c:v>3276.5</c:v>
                </c:pt>
                <c:pt idx="6333">
                  <c:v>3281</c:v>
                </c:pt>
                <c:pt idx="6334">
                  <c:v>3303.5</c:v>
                </c:pt>
                <c:pt idx="6335">
                  <c:v>3271.5</c:v>
                </c:pt>
                <c:pt idx="6336">
                  <c:v>3286</c:v>
                </c:pt>
                <c:pt idx="6337">
                  <c:v>3272</c:v>
                </c:pt>
                <c:pt idx="6338">
                  <c:v>3268</c:v>
                </c:pt>
                <c:pt idx="6339">
                  <c:v>3263.5</c:v>
                </c:pt>
                <c:pt idx="6340">
                  <c:v>3271</c:v>
                </c:pt>
                <c:pt idx="6341">
                  <c:v>3269</c:v>
                </c:pt>
                <c:pt idx="6342">
                  <c:v>3268.5</c:v>
                </c:pt>
                <c:pt idx="6343">
                  <c:v>3280.5</c:v>
                </c:pt>
                <c:pt idx="6344">
                  <c:v>3260.5</c:v>
                </c:pt>
                <c:pt idx="6345">
                  <c:v>3288</c:v>
                </c:pt>
                <c:pt idx="6346">
                  <c:v>3262.5</c:v>
                </c:pt>
                <c:pt idx="6347">
                  <c:v>3262</c:v>
                </c:pt>
                <c:pt idx="6348">
                  <c:v>3266</c:v>
                </c:pt>
                <c:pt idx="6349">
                  <c:v>3236.5</c:v>
                </c:pt>
                <c:pt idx="6350">
                  <c:v>3256.5</c:v>
                </c:pt>
                <c:pt idx="6351">
                  <c:v>3252.5</c:v>
                </c:pt>
                <c:pt idx="6352">
                  <c:v>3253</c:v>
                </c:pt>
                <c:pt idx="6353">
                  <c:v>3255.5</c:v>
                </c:pt>
                <c:pt idx="6354">
                  <c:v>3262</c:v>
                </c:pt>
                <c:pt idx="6355">
                  <c:v>3256.5</c:v>
                </c:pt>
                <c:pt idx="6356">
                  <c:v>3266.5</c:v>
                </c:pt>
                <c:pt idx="6357">
                  <c:v>3245.5</c:v>
                </c:pt>
                <c:pt idx="6358">
                  <c:v>3274.5</c:v>
                </c:pt>
                <c:pt idx="6359">
                  <c:v>3273.5</c:v>
                </c:pt>
                <c:pt idx="6360">
                  <c:v>3264.5</c:v>
                </c:pt>
                <c:pt idx="6361">
                  <c:v>3246</c:v>
                </c:pt>
                <c:pt idx="6362">
                  <c:v>3284.5</c:v>
                </c:pt>
                <c:pt idx="6363">
                  <c:v>3297.5</c:v>
                </c:pt>
                <c:pt idx="6364">
                  <c:v>3297.5</c:v>
                </c:pt>
                <c:pt idx="6365">
                  <c:v>3337.5</c:v>
                </c:pt>
                <c:pt idx="6366">
                  <c:v>3333</c:v>
                </c:pt>
                <c:pt idx="6367">
                  <c:v>3388.5</c:v>
                </c:pt>
                <c:pt idx="6368">
                  <c:v>3423.5</c:v>
                </c:pt>
                <c:pt idx="6369">
                  <c:v>3376</c:v>
                </c:pt>
                <c:pt idx="6370">
                  <c:v>3340.5</c:v>
                </c:pt>
                <c:pt idx="6371">
                  <c:v>3306.5</c:v>
                </c:pt>
                <c:pt idx="6372">
                  <c:v>3287</c:v>
                </c:pt>
                <c:pt idx="6373">
                  <c:v>3278</c:v>
                </c:pt>
                <c:pt idx="6374">
                  <c:v>3254</c:v>
                </c:pt>
                <c:pt idx="6375">
                  <c:v>3262.5</c:v>
                </c:pt>
                <c:pt idx="6376">
                  <c:v>3248.5</c:v>
                </c:pt>
                <c:pt idx="6377">
                  <c:v>3267</c:v>
                </c:pt>
                <c:pt idx="6378">
                  <c:v>3271.5</c:v>
                </c:pt>
                <c:pt idx="6379">
                  <c:v>3274.5</c:v>
                </c:pt>
                <c:pt idx="6380">
                  <c:v>3263.5</c:v>
                </c:pt>
                <c:pt idx="6381">
                  <c:v>3256</c:v>
                </c:pt>
                <c:pt idx="6382">
                  <c:v>3263</c:v>
                </c:pt>
                <c:pt idx="6383">
                  <c:v>3261</c:v>
                </c:pt>
                <c:pt idx="6384">
                  <c:v>3273.5</c:v>
                </c:pt>
                <c:pt idx="6385">
                  <c:v>3280.5</c:v>
                </c:pt>
                <c:pt idx="6386">
                  <c:v>3289</c:v>
                </c:pt>
                <c:pt idx="6387">
                  <c:v>3275</c:v>
                </c:pt>
                <c:pt idx="6388">
                  <c:v>3306.5</c:v>
                </c:pt>
                <c:pt idx="6389">
                  <c:v>3306</c:v>
                </c:pt>
                <c:pt idx="6390">
                  <c:v>3316</c:v>
                </c:pt>
                <c:pt idx="6391">
                  <c:v>3290.5</c:v>
                </c:pt>
                <c:pt idx="6392">
                  <c:v>3292.5</c:v>
                </c:pt>
                <c:pt idx="6393">
                  <c:v>3313.5</c:v>
                </c:pt>
                <c:pt idx="6394">
                  <c:v>3314</c:v>
                </c:pt>
                <c:pt idx="6395">
                  <c:v>3310.5</c:v>
                </c:pt>
                <c:pt idx="6396">
                  <c:v>3305</c:v>
                </c:pt>
                <c:pt idx="6397">
                  <c:v>3304</c:v>
                </c:pt>
                <c:pt idx="6398">
                  <c:v>3282.5</c:v>
                </c:pt>
                <c:pt idx="6399">
                  <c:v>3279</c:v>
                </c:pt>
                <c:pt idx="6400">
                  <c:v>3320</c:v>
                </c:pt>
                <c:pt idx="6401">
                  <c:v>3282</c:v>
                </c:pt>
                <c:pt idx="6402">
                  <c:v>3279.5</c:v>
                </c:pt>
                <c:pt idx="6403">
                  <c:v>3280</c:v>
                </c:pt>
                <c:pt idx="6404">
                  <c:v>3289</c:v>
                </c:pt>
                <c:pt idx="6405">
                  <c:v>3273</c:v>
                </c:pt>
                <c:pt idx="6406">
                  <c:v>3193.5</c:v>
                </c:pt>
                <c:pt idx="6407">
                  <c:v>3112</c:v>
                </c:pt>
                <c:pt idx="6408">
                  <c:v>3187</c:v>
                </c:pt>
                <c:pt idx="6409">
                  <c:v>3279</c:v>
                </c:pt>
                <c:pt idx="6410">
                  <c:v>3272.5</c:v>
                </c:pt>
                <c:pt idx="6411">
                  <c:v>3272</c:v>
                </c:pt>
                <c:pt idx="6412">
                  <c:v>3250</c:v>
                </c:pt>
                <c:pt idx="6413">
                  <c:v>3253.5</c:v>
                </c:pt>
                <c:pt idx="6414">
                  <c:v>3255</c:v>
                </c:pt>
                <c:pt idx="6415">
                  <c:v>3246</c:v>
                </c:pt>
                <c:pt idx="6416">
                  <c:v>3249.5</c:v>
                </c:pt>
                <c:pt idx="6417">
                  <c:v>3259.5</c:v>
                </c:pt>
                <c:pt idx="6418">
                  <c:v>3285.5</c:v>
                </c:pt>
                <c:pt idx="6419">
                  <c:v>3240.5</c:v>
                </c:pt>
                <c:pt idx="6420">
                  <c:v>3127</c:v>
                </c:pt>
                <c:pt idx="6421">
                  <c:v>3174</c:v>
                </c:pt>
                <c:pt idx="6422">
                  <c:v>3263.5</c:v>
                </c:pt>
                <c:pt idx="6423">
                  <c:v>3263</c:v>
                </c:pt>
                <c:pt idx="6424">
                  <c:v>3280</c:v>
                </c:pt>
                <c:pt idx="6425">
                  <c:v>3275.5</c:v>
                </c:pt>
                <c:pt idx="6426">
                  <c:v>3281</c:v>
                </c:pt>
                <c:pt idx="6427">
                  <c:v>3272.5</c:v>
                </c:pt>
                <c:pt idx="6428">
                  <c:v>3286</c:v>
                </c:pt>
                <c:pt idx="6429">
                  <c:v>3286.5</c:v>
                </c:pt>
                <c:pt idx="6430">
                  <c:v>3280.5</c:v>
                </c:pt>
                <c:pt idx="6431">
                  <c:v>3294</c:v>
                </c:pt>
                <c:pt idx="6432">
                  <c:v>3278</c:v>
                </c:pt>
                <c:pt idx="6433">
                  <c:v>3288.5</c:v>
                </c:pt>
                <c:pt idx="6434">
                  <c:v>3289</c:v>
                </c:pt>
                <c:pt idx="6435">
                  <c:v>3275.5</c:v>
                </c:pt>
                <c:pt idx="6436">
                  <c:v>3264.5</c:v>
                </c:pt>
                <c:pt idx="6437">
                  <c:v>3272</c:v>
                </c:pt>
                <c:pt idx="6438">
                  <c:v>3274.5</c:v>
                </c:pt>
                <c:pt idx="6439">
                  <c:v>3271.5</c:v>
                </c:pt>
                <c:pt idx="6440">
                  <c:v>3231</c:v>
                </c:pt>
                <c:pt idx="6441">
                  <c:v>3275.5</c:v>
                </c:pt>
                <c:pt idx="6442">
                  <c:v>3249</c:v>
                </c:pt>
                <c:pt idx="6443">
                  <c:v>3252</c:v>
                </c:pt>
                <c:pt idx="6444">
                  <c:v>3252</c:v>
                </c:pt>
                <c:pt idx="6445">
                  <c:v>3273</c:v>
                </c:pt>
                <c:pt idx="6446">
                  <c:v>3247.5</c:v>
                </c:pt>
                <c:pt idx="6447">
                  <c:v>3263.5</c:v>
                </c:pt>
                <c:pt idx="6448">
                  <c:v>3264.5</c:v>
                </c:pt>
                <c:pt idx="6449">
                  <c:v>3255.5</c:v>
                </c:pt>
                <c:pt idx="6450">
                  <c:v>3272.5</c:v>
                </c:pt>
                <c:pt idx="6451">
                  <c:v>3298</c:v>
                </c:pt>
                <c:pt idx="6452">
                  <c:v>3274</c:v>
                </c:pt>
                <c:pt idx="6453">
                  <c:v>3284.5</c:v>
                </c:pt>
                <c:pt idx="6454">
                  <c:v>3280</c:v>
                </c:pt>
                <c:pt idx="6455">
                  <c:v>3318.5</c:v>
                </c:pt>
                <c:pt idx="6456">
                  <c:v>3316.5</c:v>
                </c:pt>
                <c:pt idx="6457">
                  <c:v>3341.5</c:v>
                </c:pt>
                <c:pt idx="6458">
                  <c:v>3391.5</c:v>
                </c:pt>
                <c:pt idx="6459">
                  <c:v>3442.5</c:v>
                </c:pt>
                <c:pt idx="6460">
                  <c:v>3406</c:v>
                </c:pt>
                <c:pt idx="6461">
                  <c:v>3360.5</c:v>
                </c:pt>
                <c:pt idx="6462">
                  <c:v>3319</c:v>
                </c:pt>
                <c:pt idx="6463">
                  <c:v>3304</c:v>
                </c:pt>
                <c:pt idx="6464">
                  <c:v>3279</c:v>
                </c:pt>
                <c:pt idx="6465">
                  <c:v>3292.5</c:v>
                </c:pt>
                <c:pt idx="6466">
                  <c:v>3260</c:v>
                </c:pt>
                <c:pt idx="6467">
                  <c:v>3280.5</c:v>
                </c:pt>
                <c:pt idx="6468">
                  <c:v>3262.5</c:v>
                </c:pt>
                <c:pt idx="6469">
                  <c:v>3307</c:v>
                </c:pt>
                <c:pt idx="6470">
                  <c:v>3257.5</c:v>
                </c:pt>
                <c:pt idx="6471">
                  <c:v>3270</c:v>
                </c:pt>
                <c:pt idx="6472">
                  <c:v>3266</c:v>
                </c:pt>
                <c:pt idx="6473">
                  <c:v>3271.5</c:v>
                </c:pt>
                <c:pt idx="6474">
                  <c:v>3284</c:v>
                </c:pt>
                <c:pt idx="6475">
                  <c:v>3314</c:v>
                </c:pt>
                <c:pt idx="6476">
                  <c:v>3288</c:v>
                </c:pt>
                <c:pt idx="6477">
                  <c:v>3295</c:v>
                </c:pt>
                <c:pt idx="6478">
                  <c:v>3323</c:v>
                </c:pt>
                <c:pt idx="6479">
                  <c:v>3309</c:v>
                </c:pt>
                <c:pt idx="6480">
                  <c:v>3302</c:v>
                </c:pt>
                <c:pt idx="6481">
                  <c:v>3323.5</c:v>
                </c:pt>
                <c:pt idx="6482">
                  <c:v>3325.5</c:v>
                </c:pt>
                <c:pt idx="6483">
                  <c:v>3304</c:v>
                </c:pt>
                <c:pt idx="6484">
                  <c:v>3352.5</c:v>
                </c:pt>
                <c:pt idx="6485">
                  <c:v>3317</c:v>
                </c:pt>
                <c:pt idx="6486">
                  <c:v>3305</c:v>
                </c:pt>
                <c:pt idx="6487">
                  <c:v>3333.5</c:v>
                </c:pt>
                <c:pt idx="6488">
                  <c:v>3313.5</c:v>
                </c:pt>
                <c:pt idx="6489">
                  <c:v>3302</c:v>
                </c:pt>
                <c:pt idx="6490">
                  <c:v>3317.5</c:v>
                </c:pt>
                <c:pt idx="6491">
                  <c:v>3306</c:v>
                </c:pt>
                <c:pt idx="6492">
                  <c:v>3299.5</c:v>
                </c:pt>
                <c:pt idx="6493">
                  <c:v>3299.5</c:v>
                </c:pt>
                <c:pt idx="6494">
                  <c:v>3310.5</c:v>
                </c:pt>
                <c:pt idx="6495">
                  <c:v>3309</c:v>
                </c:pt>
                <c:pt idx="6496">
                  <c:v>3282</c:v>
                </c:pt>
                <c:pt idx="6497">
                  <c:v>3196.5</c:v>
                </c:pt>
                <c:pt idx="6498">
                  <c:v>3134.5</c:v>
                </c:pt>
                <c:pt idx="6499">
                  <c:v>3240</c:v>
                </c:pt>
                <c:pt idx="6500">
                  <c:v>3297</c:v>
                </c:pt>
                <c:pt idx="6501">
                  <c:v>3274.5</c:v>
                </c:pt>
                <c:pt idx="6502">
                  <c:v>3289</c:v>
                </c:pt>
                <c:pt idx="6503">
                  <c:v>3284.5</c:v>
                </c:pt>
                <c:pt idx="6504">
                  <c:v>3282.5</c:v>
                </c:pt>
                <c:pt idx="6505">
                  <c:v>3284.5</c:v>
                </c:pt>
                <c:pt idx="6506">
                  <c:v>3282.5</c:v>
                </c:pt>
                <c:pt idx="6507">
                  <c:v>3291</c:v>
                </c:pt>
                <c:pt idx="6508">
                  <c:v>3323.5</c:v>
                </c:pt>
                <c:pt idx="6509">
                  <c:v>3288</c:v>
                </c:pt>
                <c:pt idx="6510">
                  <c:v>3274</c:v>
                </c:pt>
                <c:pt idx="6511">
                  <c:v>3180</c:v>
                </c:pt>
                <c:pt idx="6512">
                  <c:v>3190</c:v>
                </c:pt>
                <c:pt idx="6513">
                  <c:v>3287.5</c:v>
                </c:pt>
                <c:pt idx="6514">
                  <c:v>3298.5</c:v>
                </c:pt>
                <c:pt idx="6515">
                  <c:v>3291.5</c:v>
                </c:pt>
                <c:pt idx="6516">
                  <c:v>3319</c:v>
                </c:pt>
                <c:pt idx="6517">
                  <c:v>3311.5</c:v>
                </c:pt>
                <c:pt idx="6518">
                  <c:v>3302.5</c:v>
                </c:pt>
                <c:pt idx="6519">
                  <c:v>3298.5</c:v>
                </c:pt>
                <c:pt idx="6520">
                  <c:v>3273</c:v>
                </c:pt>
                <c:pt idx="6521">
                  <c:v>3294.5</c:v>
                </c:pt>
                <c:pt idx="6522">
                  <c:v>3294.5</c:v>
                </c:pt>
                <c:pt idx="6523">
                  <c:v>3292.5</c:v>
                </c:pt>
                <c:pt idx="6524">
                  <c:v>3296</c:v>
                </c:pt>
                <c:pt idx="6525">
                  <c:v>3295</c:v>
                </c:pt>
                <c:pt idx="6526">
                  <c:v>3309.5</c:v>
                </c:pt>
                <c:pt idx="6527">
                  <c:v>3264</c:v>
                </c:pt>
                <c:pt idx="6528">
                  <c:v>3296.5</c:v>
                </c:pt>
                <c:pt idx="6529">
                  <c:v>3282</c:v>
                </c:pt>
                <c:pt idx="6530">
                  <c:v>3284.5</c:v>
                </c:pt>
                <c:pt idx="6531">
                  <c:v>3264.5</c:v>
                </c:pt>
                <c:pt idx="6532">
                  <c:v>3281</c:v>
                </c:pt>
                <c:pt idx="6533">
                  <c:v>3265.5</c:v>
                </c:pt>
                <c:pt idx="6534">
                  <c:v>3261</c:v>
                </c:pt>
                <c:pt idx="6535">
                  <c:v>3258.5</c:v>
                </c:pt>
                <c:pt idx="6536">
                  <c:v>3273.5</c:v>
                </c:pt>
                <c:pt idx="6537">
                  <c:v>3268</c:v>
                </c:pt>
                <c:pt idx="6538">
                  <c:v>3280</c:v>
                </c:pt>
                <c:pt idx="6539">
                  <c:v>3295</c:v>
                </c:pt>
                <c:pt idx="6540">
                  <c:v>3281</c:v>
                </c:pt>
                <c:pt idx="6541">
                  <c:v>3286</c:v>
                </c:pt>
                <c:pt idx="6542">
                  <c:v>3288</c:v>
                </c:pt>
                <c:pt idx="6543">
                  <c:v>3299</c:v>
                </c:pt>
                <c:pt idx="6544">
                  <c:v>3306.5</c:v>
                </c:pt>
                <c:pt idx="6545">
                  <c:v>3310</c:v>
                </c:pt>
                <c:pt idx="6546">
                  <c:v>3313</c:v>
                </c:pt>
                <c:pt idx="6547">
                  <c:v>3332</c:v>
                </c:pt>
                <c:pt idx="6548">
                  <c:v>3351</c:v>
                </c:pt>
                <c:pt idx="6549">
                  <c:v>3404</c:v>
                </c:pt>
                <c:pt idx="6550">
                  <c:v>3466</c:v>
                </c:pt>
                <c:pt idx="6551">
                  <c:v>3433</c:v>
                </c:pt>
                <c:pt idx="6552">
                  <c:v>3368</c:v>
                </c:pt>
                <c:pt idx="6553">
                  <c:v>3344</c:v>
                </c:pt>
                <c:pt idx="6554">
                  <c:v>3312</c:v>
                </c:pt>
                <c:pt idx="6555">
                  <c:v>3304.5</c:v>
                </c:pt>
                <c:pt idx="6556">
                  <c:v>3290</c:v>
                </c:pt>
                <c:pt idx="6557">
                  <c:v>3289</c:v>
                </c:pt>
                <c:pt idx="6558">
                  <c:v>3281</c:v>
                </c:pt>
                <c:pt idx="6559">
                  <c:v>3294.5</c:v>
                </c:pt>
                <c:pt idx="6560">
                  <c:v>3290.5</c:v>
                </c:pt>
                <c:pt idx="6561">
                  <c:v>3286</c:v>
                </c:pt>
                <c:pt idx="6562">
                  <c:v>3297</c:v>
                </c:pt>
                <c:pt idx="6563">
                  <c:v>3308</c:v>
                </c:pt>
                <c:pt idx="6564">
                  <c:v>3311.5</c:v>
                </c:pt>
                <c:pt idx="6565">
                  <c:v>3283</c:v>
                </c:pt>
                <c:pt idx="6566">
                  <c:v>3278</c:v>
                </c:pt>
                <c:pt idx="6567">
                  <c:v>3296.5</c:v>
                </c:pt>
                <c:pt idx="6568">
                  <c:v>3309</c:v>
                </c:pt>
                <c:pt idx="6569">
                  <c:v>3319</c:v>
                </c:pt>
                <c:pt idx="6570">
                  <c:v>3309.5</c:v>
                </c:pt>
                <c:pt idx="6571">
                  <c:v>3312.5</c:v>
                </c:pt>
                <c:pt idx="6572">
                  <c:v>3344.5</c:v>
                </c:pt>
                <c:pt idx="6573">
                  <c:v>3319.5</c:v>
                </c:pt>
                <c:pt idx="6574">
                  <c:v>3356.5</c:v>
                </c:pt>
                <c:pt idx="6575">
                  <c:v>3335.5</c:v>
                </c:pt>
                <c:pt idx="6576">
                  <c:v>3340</c:v>
                </c:pt>
                <c:pt idx="6577">
                  <c:v>3322.5</c:v>
                </c:pt>
                <c:pt idx="6578">
                  <c:v>3325</c:v>
                </c:pt>
                <c:pt idx="6579">
                  <c:v>3320</c:v>
                </c:pt>
                <c:pt idx="6580">
                  <c:v>3317</c:v>
                </c:pt>
                <c:pt idx="6581">
                  <c:v>3354</c:v>
                </c:pt>
                <c:pt idx="6582">
                  <c:v>3336</c:v>
                </c:pt>
                <c:pt idx="6583">
                  <c:v>3319.5</c:v>
                </c:pt>
                <c:pt idx="6584">
                  <c:v>3317</c:v>
                </c:pt>
                <c:pt idx="6585">
                  <c:v>3308</c:v>
                </c:pt>
                <c:pt idx="6586">
                  <c:v>3314</c:v>
                </c:pt>
                <c:pt idx="6587">
                  <c:v>3294.5</c:v>
                </c:pt>
                <c:pt idx="6588">
                  <c:v>3223</c:v>
                </c:pt>
                <c:pt idx="6589">
                  <c:v>3145</c:v>
                </c:pt>
                <c:pt idx="6590">
                  <c:v>3230.5</c:v>
                </c:pt>
                <c:pt idx="6591">
                  <c:v>3302.5</c:v>
                </c:pt>
                <c:pt idx="6592">
                  <c:v>3285</c:v>
                </c:pt>
                <c:pt idx="6593">
                  <c:v>3278</c:v>
                </c:pt>
                <c:pt idx="6594">
                  <c:v>3317</c:v>
                </c:pt>
                <c:pt idx="6595">
                  <c:v>3269.5</c:v>
                </c:pt>
                <c:pt idx="6596">
                  <c:v>3280.5</c:v>
                </c:pt>
                <c:pt idx="6597">
                  <c:v>3282.5</c:v>
                </c:pt>
                <c:pt idx="6598">
                  <c:v>3267</c:v>
                </c:pt>
                <c:pt idx="6599">
                  <c:v>3286</c:v>
                </c:pt>
                <c:pt idx="6600">
                  <c:v>3277.5</c:v>
                </c:pt>
                <c:pt idx="6601">
                  <c:v>3278</c:v>
                </c:pt>
                <c:pt idx="6602">
                  <c:v>3167.5</c:v>
                </c:pt>
                <c:pt idx="6603">
                  <c:v>3187</c:v>
                </c:pt>
                <c:pt idx="6604">
                  <c:v>3297.5</c:v>
                </c:pt>
                <c:pt idx="6605">
                  <c:v>3301</c:v>
                </c:pt>
                <c:pt idx="6606">
                  <c:v>3293</c:v>
                </c:pt>
                <c:pt idx="6607">
                  <c:v>3309.5</c:v>
                </c:pt>
                <c:pt idx="6608">
                  <c:v>3310</c:v>
                </c:pt>
                <c:pt idx="6609">
                  <c:v>3301</c:v>
                </c:pt>
                <c:pt idx="6610">
                  <c:v>3316</c:v>
                </c:pt>
                <c:pt idx="6611">
                  <c:v>3295</c:v>
                </c:pt>
                <c:pt idx="6612">
                  <c:v>3309.5</c:v>
                </c:pt>
                <c:pt idx="6613">
                  <c:v>3305</c:v>
                </c:pt>
                <c:pt idx="6614">
                  <c:v>3295</c:v>
                </c:pt>
                <c:pt idx="6615">
                  <c:v>3313</c:v>
                </c:pt>
                <c:pt idx="6616">
                  <c:v>3295.5</c:v>
                </c:pt>
                <c:pt idx="6617">
                  <c:v>3310</c:v>
                </c:pt>
                <c:pt idx="6618">
                  <c:v>3289.5</c:v>
                </c:pt>
                <c:pt idx="6619">
                  <c:v>3288</c:v>
                </c:pt>
                <c:pt idx="6620">
                  <c:v>3281.5</c:v>
                </c:pt>
                <c:pt idx="6621">
                  <c:v>3281</c:v>
                </c:pt>
                <c:pt idx="6622">
                  <c:v>3263.5</c:v>
                </c:pt>
                <c:pt idx="6623">
                  <c:v>3278</c:v>
                </c:pt>
                <c:pt idx="6624">
                  <c:v>3275.5</c:v>
                </c:pt>
                <c:pt idx="6625">
                  <c:v>3277</c:v>
                </c:pt>
                <c:pt idx="6626">
                  <c:v>3288</c:v>
                </c:pt>
                <c:pt idx="6627">
                  <c:v>3285</c:v>
                </c:pt>
                <c:pt idx="6628">
                  <c:v>3254</c:v>
                </c:pt>
                <c:pt idx="6629">
                  <c:v>3278.5</c:v>
                </c:pt>
                <c:pt idx="6630">
                  <c:v>3312</c:v>
                </c:pt>
                <c:pt idx="6631">
                  <c:v>3265.5</c:v>
                </c:pt>
                <c:pt idx="6632">
                  <c:v>3285.5</c:v>
                </c:pt>
                <c:pt idx="6633">
                  <c:v>3272</c:v>
                </c:pt>
                <c:pt idx="6634">
                  <c:v>3284</c:v>
                </c:pt>
                <c:pt idx="6635">
                  <c:v>3311.5</c:v>
                </c:pt>
                <c:pt idx="6636">
                  <c:v>3301.5</c:v>
                </c:pt>
                <c:pt idx="6637">
                  <c:v>3327.5</c:v>
                </c:pt>
                <c:pt idx="6638">
                  <c:v>3323.5</c:v>
                </c:pt>
                <c:pt idx="6639">
                  <c:v>3348.5</c:v>
                </c:pt>
                <c:pt idx="6640">
                  <c:v>3402</c:v>
                </c:pt>
                <c:pt idx="6641">
                  <c:v>3427.5</c:v>
                </c:pt>
                <c:pt idx="6642">
                  <c:v>3431</c:v>
                </c:pt>
                <c:pt idx="6643">
                  <c:v>3373</c:v>
                </c:pt>
                <c:pt idx="6644">
                  <c:v>3329</c:v>
                </c:pt>
                <c:pt idx="6645">
                  <c:v>3307</c:v>
                </c:pt>
                <c:pt idx="6646">
                  <c:v>3303.5</c:v>
                </c:pt>
                <c:pt idx="6647">
                  <c:v>3297</c:v>
                </c:pt>
                <c:pt idx="6648">
                  <c:v>3291</c:v>
                </c:pt>
                <c:pt idx="6649">
                  <c:v>3275</c:v>
                </c:pt>
                <c:pt idx="6650">
                  <c:v>3272.5</c:v>
                </c:pt>
                <c:pt idx="6651">
                  <c:v>3288.5</c:v>
                </c:pt>
                <c:pt idx="6652">
                  <c:v>3299</c:v>
                </c:pt>
                <c:pt idx="6653">
                  <c:v>3277.5</c:v>
                </c:pt>
                <c:pt idx="6654">
                  <c:v>3257</c:v>
                </c:pt>
                <c:pt idx="6655">
                  <c:v>3277.5</c:v>
                </c:pt>
                <c:pt idx="6656">
                  <c:v>3291.5</c:v>
                </c:pt>
                <c:pt idx="6657">
                  <c:v>3305.5</c:v>
                </c:pt>
                <c:pt idx="6658">
                  <c:v>3299</c:v>
                </c:pt>
                <c:pt idx="6659">
                  <c:v>3305</c:v>
                </c:pt>
                <c:pt idx="6660">
                  <c:v>3310</c:v>
                </c:pt>
                <c:pt idx="6661">
                  <c:v>3327.5</c:v>
                </c:pt>
                <c:pt idx="6662">
                  <c:v>3316</c:v>
                </c:pt>
                <c:pt idx="6663">
                  <c:v>3324</c:v>
                </c:pt>
                <c:pt idx="6664">
                  <c:v>3323</c:v>
                </c:pt>
                <c:pt idx="6665">
                  <c:v>3336</c:v>
                </c:pt>
                <c:pt idx="6666">
                  <c:v>3321.5</c:v>
                </c:pt>
                <c:pt idx="6667">
                  <c:v>3317.5</c:v>
                </c:pt>
                <c:pt idx="6668">
                  <c:v>3322</c:v>
                </c:pt>
                <c:pt idx="6669">
                  <c:v>3339.5</c:v>
                </c:pt>
                <c:pt idx="6670">
                  <c:v>3312.5</c:v>
                </c:pt>
                <c:pt idx="6671">
                  <c:v>3317.5</c:v>
                </c:pt>
                <c:pt idx="6672">
                  <c:v>3311.5</c:v>
                </c:pt>
                <c:pt idx="6673">
                  <c:v>3309.5</c:v>
                </c:pt>
                <c:pt idx="6674">
                  <c:v>3290.5</c:v>
                </c:pt>
                <c:pt idx="6675">
                  <c:v>3318.5</c:v>
                </c:pt>
                <c:pt idx="6676">
                  <c:v>3297.5</c:v>
                </c:pt>
                <c:pt idx="6677">
                  <c:v>3302.5</c:v>
                </c:pt>
                <c:pt idx="6678">
                  <c:v>3272.5</c:v>
                </c:pt>
                <c:pt idx="6679">
                  <c:v>3214</c:v>
                </c:pt>
                <c:pt idx="6680">
                  <c:v>3146</c:v>
                </c:pt>
                <c:pt idx="6681">
                  <c:v>3248.5</c:v>
                </c:pt>
                <c:pt idx="6682">
                  <c:v>3288.5</c:v>
                </c:pt>
                <c:pt idx="6683">
                  <c:v>3278.5</c:v>
                </c:pt>
                <c:pt idx="6684">
                  <c:v>3296</c:v>
                </c:pt>
                <c:pt idx="6685">
                  <c:v>3272</c:v>
                </c:pt>
                <c:pt idx="6686">
                  <c:v>3268</c:v>
                </c:pt>
                <c:pt idx="6687">
                  <c:v>3287.5</c:v>
                </c:pt>
                <c:pt idx="6688">
                  <c:v>3298.5</c:v>
                </c:pt>
                <c:pt idx="6689">
                  <c:v>3299</c:v>
                </c:pt>
                <c:pt idx="6690">
                  <c:v>3278</c:v>
                </c:pt>
                <c:pt idx="6691">
                  <c:v>3296.5</c:v>
                </c:pt>
                <c:pt idx="6692">
                  <c:v>3272.5</c:v>
                </c:pt>
                <c:pt idx="6693">
                  <c:v>3165.5</c:v>
                </c:pt>
                <c:pt idx="6694">
                  <c:v>3175</c:v>
                </c:pt>
                <c:pt idx="6695">
                  <c:v>3263.5</c:v>
                </c:pt>
                <c:pt idx="6696">
                  <c:v>3289.5</c:v>
                </c:pt>
                <c:pt idx="6697">
                  <c:v>3294</c:v>
                </c:pt>
                <c:pt idx="6698">
                  <c:v>3298.5</c:v>
                </c:pt>
                <c:pt idx="6699">
                  <c:v>3299</c:v>
                </c:pt>
                <c:pt idx="6700">
                  <c:v>3285.5</c:v>
                </c:pt>
                <c:pt idx="6701">
                  <c:v>3296</c:v>
                </c:pt>
                <c:pt idx="6702">
                  <c:v>3293</c:v>
                </c:pt>
                <c:pt idx="6703">
                  <c:v>3299.5</c:v>
                </c:pt>
                <c:pt idx="6704">
                  <c:v>3275.5</c:v>
                </c:pt>
                <c:pt idx="6705">
                  <c:v>3289</c:v>
                </c:pt>
                <c:pt idx="6706">
                  <c:v>3301</c:v>
                </c:pt>
                <c:pt idx="6707">
                  <c:v>3285.5</c:v>
                </c:pt>
                <c:pt idx="6708">
                  <c:v>3284.5</c:v>
                </c:pt>
                <c:pt idx="6709">
                  <c:v>3299</c:v>
                </c:pt>
                <c:pt idx="6710">
                  <c:v>3275.5</c:v>
                </c:pt>
                <c:pt idx="6711">
                  <c:v>3289</c:v>
                </c:pt>
                <c:pt idx="6712">
                  <c:v>3280</c:v>
                </c:pt>
                <c:pt idx="6713">
                  <c:v>3279.5</c:v>
                </c:pt>
                <c:pt idx="6714">
                  <c:v>3261</c:v>
                </c:pt>
                <c:pt idx="6715">
                  <c:v>3261.5</c:v>
                </c:pt>
                <c:pt idx="6716">
                  <c:v>3286.5</c:v>
                </c:pt>
                <c:pt idx="6717">
                  <c:v>3276.5</c:v>
                </c:pt>
                <c:pt idx="6718">
                  <c:v>3288.5</c:v>
                </c:pt>
                <c:pt idx="6719">
                  <c:v>3276.5</c:v>
                </c:pt>
                <c:pt idx="6720">
                  <c:v>3250</c:v>
                </c:pt>
                <c:pt idx="6721">
                  <c:v>3290.5</c:v>
                </c:pt>
                <c:pt idx="6722">
                  <c:v>3301</c:v>
                </c:pt>
                <c:pt idx="6723">
                  <c:v>3288.5</c:v>
                </c:pt>
                <c:pt idx="6724">
                  <c:v>3279</c:v>
                </c:pt>
                <c:pt idx="6725">
                  <c:v>3315.5</c:v>
                </c:pt>
                <c:pt idx="6726">
                  <c:v>3304</c:v>
                </c:pt>
                <c:pt idx="6727">
                  <c:v>3300</c:v>
                </c:pt>
                <c:pt idx="6728">
                  <c:v>3291</c:v>
                </c:pt>
                <c:pt idx="6729">
                  <c:v>3335.5</c:v>
                </c:pt>
                <c:pt idx="6730">
                  <c:v>3350.5</c:v>
                </c:pt>
                <c:pt idx="6731">
                  <c:v>3355</c:v>
                </c:pt>
                <c:pt idx="6732">
                  <c:v>3439.5</c:v>
                </c:pt>
                <c:pt idx="6733">
                  <c:v>3425.5</c:v>
                </c:pt>
                <c:pt idx="6734">
                  <c:v>3366</c:v>
                </c:pt>
                <c:pt idx="6735">
                  <c:v>3349</c:v>
                </c:pt>
                <c:pt idx="6736">
                  <c:v>3304.5</c:v>
                </c:pt>
                <c:pt idx="6737">
                  <c:v>3318</c:v>
                </c:pt>
                <c:pt idx="6738">
                  <c:v>3293</c:v>
                </c:pt>
                <c:pt idx="6739">
                  <c:v>3297</c:v>
                </c:pt>
                <c:pt idx="6740">
                  <c:v>3276</c:v>
                </c:pt>
                <c:pt idx="6741">
                  <c:v>3278.5</c:v>
                </c:pt>
                <c:pt idx="6742">
                  <c:v>3288.5</c:v>
                </c:pt>
                <c:pt idx="6743">
                  <c:v>3296</c:v>
                </c:pt>
                <c:pt idx="6744">
                  <c:v>3270</c:v>
                </c:pt>
                <c:pt idx="6745">
                  <c:v>3280</c:v>
                </c:pt>
                <c:pt idx="6746">
                  <c:v>3281.5</c:v>
                </c:pt>
                <c:pt idx="6747">
                  <c:v>3305.5</c:v>
                </c:pt>
                <c:pt idx="6748">
                  <c:v>3308</c:v>
                </c:pt>
                <c:pt idx="6749">
                  <c:v>3359.5</c:v>
                </c:pt>
                <c:pt idx="6750">
                  <c:v>3317</c:v>
                </c:pt>
                <c:pt idx="6751">
                  <c:v>3346</c:v>
                </c:pt>
                <c:pt idx="6752">
                  <c:v>3333</c:v>
                </c:pt>
                <c:pt idx="6753">
                  <c:v>3337</c:v>
                </c:pt>
                <c:pt idx="6754">
                  <c:v>3322</c:v>
                </c:pt>
                <c:pt idx="6755">
                  <c:v>3336</c:v>
                </c:pt>
                <c:pt idx="6756">
                  <c:v>3335</c:v>
                </c:pt>
                <c:pt idx="6757">
                  <c:v>3336.5</c:v>
                </c:pt>
                <c:pt idx="6758">
                  <c:v>3336</c:v>
                </c:pt>
                <c:pt idx="6759">
                  <c:v>3324.5</c:v>
                </c:pt>
                <c:pt idx="6760">
                  <c:v>3333</c:v>
                </c:pt>
                <c:pt idx="6761">
                  <c:v>3323</c:v>
                </c:pt>
                <c:pt idx="6762">
                  <c:v>3330.5</c:v>
                </c:pt>
                <c:pt idx="6763">
                  <c:v>3317.5</c:v>
                </c:pt>
                <c:pt idx="6764">
                  <c:v>3330.5</c:v>
                </c:pt>
                <c:pt idx="6765">
                  <c:v>3298.5</c:v>
                </c:pt>
                <c:pt idx="6766">
                  <c:v>3320.5</c:v>
                </c:pt>
                <c:pt idx="6767">
                  <c:v>3303.5</c:v>
                </c:pt>
                <c:pt idx="6768">
                  <c:v>3300.5</c:v>
                </c:pt>
                <c:pt idx="6769">
                  <c:v>3300</c:v>
                </c:pt>
                <c:pt idx="6770">
                  <c:v>3254.5</c:v>
                </c:pt>
                <c:pt idx="6771">
                  <c:v>3152.5</c:v>
                </c:pt>
                <c:pt idx="6772">
                  <c:v>3233</c:v>
                </c:pt>
                <c:pt idx="6773">
                  <c:v>3295</c:v>
                </c:pt>
                <c:pt idx="6774">
                  <c:v>3304.5</c:v>
                </c:pt>
                <c:pt idx="6775">
                  <c:v>3290.5</c:v>
                </c:pt>
                <c:pt idx="6776">
                  <c:v>3284.5</c:v>
                </c:pt>
                <c:pt idx="6777">
                  <c:v>3295</c:v>
                </c:pt>
                <c:pt idx="6778">
                  <c:v>3273</c:v>
                </c:pt>
                <c:pt idx="6779">
                  <c:v>3292.5</c:v>
                </c:pt>
                <c:pt idx="6780">
                  <c:v>3285</c:v>
                </c:pt>
                <c:pt idx="6781">
                  <c:v>3307.5</c:v>
                </c:pt>
                <c:pt idx="6782">
                  <c:v>3284</c:v>
                </c:pt>
                <c:pt idx="6783">
                  <c:v>3284</c:v>
                </c:pt>
                <c:pt idx="6784">
                  <c:v>3216</c:v>
                </c:pt>
                <c:pt idx="6785">
                  <c:v>3169</c:v>
                </c:pt>
                <c:pt idx="6786">
                  <c:v>3271.5</c:v>
                </c:pt>
                <c:pt idx="6787">
                  <c:v>3298</c:v>
                </c:pt>
                <c:pt idx="6788">
                  <c:v>3290.5</c:v>
                </c:pt>
                <c:pt idx="6789">
                  <c:v>3305</c:v>
                </c:pt>
                <c:pt idx="6790">
                  <c:v>3283</c:v>
                </c:pt>
                <c:pt idx="6791">
                  <c:v>3305</c:v>
                </c:pt>
                <c:pt idx="6792">
                  <c:v>3307.5</c:v>
                </c:pt>
                <c:pt idx="6793">
                  <c:v>3321.5</c:v>
                </c:pt>
                <c:pt idx="6794">
                  <c:v>3299</c:v>
                </c:pt>
                <c:pt idx="6795">
                  <c:v>3301</c:v>
                </c:pt>
                <c:pt idx="6796">
                  <c:v>3316</c:v>
                </c:pt>
                <c:pt idx="6797">
                  <c:v>3302.5</c:v>
                </c:pt>
                <c:pt idx="6798">
                  <c:v>3284</c:v>
                </c:pt>
                <c:pt idx="6799">
                  <c:v>3283.5</c:v>
                </c:pt>
                <c:pt idx="6800">
                  <c:v>3312</c:v>
                </c:pt>
                <c:pt idx="6801">
                  <c:v>3304.5</c:v>
                </c:pt>
                <c:pt idx="6802">
                  <c:v>3298</c:v>
                </c:pt>
                <c:pt idx="6803">
                  <c:v>3287.5</c:v>
                </c:pt>
                <c:pt idx="6804">
                  <c:v>3278</c:v>
                </c:pt>
                <c:pt idx="6805">
                  <c:v>3279</c:v>
                </c:pt>
                <c:pt idx="6806">
                  <c:v>3285</c:v>
                </c:pt>
                <c:pt idx="6807">
                  <c:v>3273</c:v>
                </c:pt>
                <c:pt idx="6808">
                  <c:v>3288.5</c:v>
                </c:pt>
                <c:pt idx="6809">
                  <c:v>3277.5</c:v>
                </c:pt>
                <c:pt idx="6810">
                  <c:v>3270.5</c:v>
                </c:pt>
                <c:pt idx="6811">
                  <c:v>3279</c:v>
                </c:pt>
                <c:pt idx="6812">
                  <c:v>3289.5</c:v>
                </c:pt>
                <c:pt idx="6813">
                  <c:v>3291.5</c:v>
                </c:pt>
                <c:pt idx="6814">
                  <c:v>3267</c:v>
                </c:pt>
                <c:pt idx="6815">
                  <c:v>3291.5</c:v>
                </c:pt>
                <c:pt idx="6816">
                  <c:v>3284.5</c:v>
                </c:pt>
                <c:pt idx="6817">
                  <c:v>3296.5</c:v>
                </c:pt>
                <c:pt idx="6818">
                  <c:v>3314.5</c:v>
                </c:pt>
                <c:pt idx="6819">
                  <c:v>3346</c:v>
                </c:pt>
                <c:pt idx="6820">
                  <c:v>3330.5</c:v>
                </c:pt>
                <c:pt idx="6821">
                  <c:v>3354.5</c:v>
                </c:pt>
                <c:pt idx="6822">
                  <c:v>3372.5</c:v>
                </c:pt>
                <c:pt idx="6823">
                  <c:v>3431</c:v>
                </c:pt>
                <c:pt idx="6824">
                  <c:v>3437</c:v>
                </c:pt>
                <c:pt idx="6825">
                  <c:v>3366.5</c:v>
                </c:pt>
                <c:pt idx="6826">
                  <c:v>3353</c:v>
                </c:pt>
                <c:pt idx="6827">
                  <c:v>3328</c:v>
                </c:pt>
                <c:pt idx="6828">
                  <c:v>3304</c:v>
                </c:pt>
                <c:pt idx="6829">
                  <c:v>3280.5</c:v>
                </c:pt>
                <c:pt idx="6830">
                  <c:v>3284.5</c:v>
                </c:pt>
                <c:pt idx="6831">
                  <c:v>3281.5</c:v>
                </c:pt>
                <c:pt idx="6832">
                  <c:v>3289</c:v>
                </c:pt>
                <c:pt idx="6833">
                  <c:v>3275.5</c:v>
                </c:pt>
                <c:pt idx="6834">
                  <c:v>3269</c:v>
                </c:pt>
                <c:pt idx="6835">
                  <c:v>3300.5</c:v>
                </c:pt>
                <c:pt idx="6836">
                  <c:v>3304.5</c:v>
                </c:pt>
                <c:pt idx="6837">
                  <c:v>3285</c:v>
                </c:pt>
                <c:pt idx="6838">
                  <c:v>3303.5</c:v>
                </c:pt>
                <c:pt idx="6839">
                  <c:v>3316</c:v>
                </c:pt>
                <c:pt idx="6840">
                  <c:v>3311</c:v>
                </c:pt>
                <c:pt idx="6841">
                  <c:v>3320</c:v>
                </c:pt>
                <c:pt idx="6842">
                  <c:v>3307</c:v>
                </c:pt>
                <c:pt idx="6843">
                  <c:v>3331</c:v>
                </c:pt>
                <c:pt idx="6844">
                  <c:v>3318.5</c:v>
                </c:pt>
                <c:pt idx="6845">
                  <c:v>3338</c:v>
                </c:pt>
                <c:pt idx="6846">
                  <c:v>3330.5</c:v>
                </c:pt>
                <c:pt idx="6847">
                  <c:v>3326</c:v>
                </c:pt>
                <c:pt idx="6848">
                  <c:v>3335.5</c:v>
                </c:pt>
                <c:pt idx="6849">
                  <c:v>3309.5</c:v>
                </c:pt>
                <c:pt idx="6850">
                  <c:v>3304</c:v>
                </c:pt>
                <c:pt idx="6851">
                  <c:v>3317.5</c:v>
                </c:pt>
                <c:pt idx="6852">
                  <c:v>3320</c:v>
                </c:pt>
                <c:pt idx="6853">
                  <c:v>3311.5</c:v>
                </c:pt>
                <c:pt idx="6854">
                  <c:v>3318</c:v>
                </c:pt>
                <c:pt idx="6855">
                  <c:v>3303</c:v>
                </c:pt>
                <c:pt idx="6856">
                  <c:v>3315.5</c:v>
                </c:pt>
                <c:pt idx="6857">
                  <c:v>3325.5</c:v>
                </c:pt>
                <c:pt idx="6858">
                  <c:v>3299.5</c:v>
                </c:pt>
                <c:pt idx="6859">
                  <c:v>3307.5</c:v>
                </c:pt>
                <c:pt idx="6860">
                  <c:v>3295.5</c:v>
                </c:pt>
                <c:pt idx="6861">
                  <c:v>3239.5</c:v>
                </c:pt>
                <c:pt idx="6862">
                  <c:v>3157.5</c:v>
                </c:pt>
                <c:pt idx="6863">
                  <c:v>3213</c:v>
                </c:pt>
                <c:pt idx="6864">
                  <c:v>3281</c:v>
                </c:pt>
                <c:pt idx="6865">
                  <c:v>3308.5</c:v>
                </c:pt>
                <c:pt idx="6866">
                  <c:v>3283</c:v>
                </c:pt>
                <c:pt idx="6867">
                  <c:v>3292</c:v>
                </c:pt>
                <c:pt idx="6868">
                  <c:v>3262</c:v>
                </c:pt>
                <c:pt idx="6869">
                  <c:v>3272.5</c:v>
                </c:pt>
                <c:pt idx="6870">
                  <c:v>3281</c:v>
                </c:pt>
                <c:pt idx="6871">
                  <c:v>3279</c:v>
                </c:pt>
                <c:pt idx="6872">
                  <c:v>3281.5</c:v>
                </c:pt>
                <c:pt idx="6873">
                  <c:v>3285.5</c:v>
                </c:pt>
                <c:pt idx="6874">
                  <c:v>3252.5</c:v>
                </c:pt>
                <c:pt idx="6875">
                  <c:v>3197.5</c:v>
                </c:pt>
                <c:pt idx="6876">
                  <c:v>3171.5</c:v>
                </c:pt>
                <c:pt idx="6877">
                  <c:v>3271</c:v>
                </c:pt>
                <c:pt idx="6878">
                  <c:v>3295</c:v>
                </c:pt>
                <c:pt idx="6879">
                  <c:v>3315</c:v>
                </c:pt>
                <c:pt idx="6880">
                  <c:v>3309.5</c:v>
                </c:pt>
                <c:pt idx="6881">
                  <c:v>3336</c:v>
                </c:pt>
                <c:pt idx="6882">
                  <c:v>3286.5</c:v>
                </c:pt>
                <c:pt idx="6883">
                  <c:v>3299.5</c:v>
                </c:pt>
                <c:pt idx="6884">
                  <c:v>3298.5</c:v>
                </c:pt>
                <c:pt idx="6885">
                  <c:v>3309.5</c:v>
                </c:pt>
                <c:pt idx="6886">
                  <c:v>3294</c:v>
                </c:pt>
                <c:pt idx="6887">
                  <c:v>3291</c:v>
                </c:pt>
                <c:pt idx="6888">
                  <c:v>3291</c:v>
                </c:pt>
                <c:pt idx="6889">
                  <c:v>3291</c:v>
                </c:pt>
                <c:pt idx="6890">
                  <c:v>3297</c:v>
                </c:pt>
                <c:pt idx="6891">
                  <c:v>3283</c:v>
                </c:pt>
                <c:pt idx="6892">
                  <c:v>3277</c:v>
                </c:pt>
                <c:pt idx="6893">
                  <c:v>3275</c:v>
                </c:pt>
                <c:pt idx="6894">
                  <c:v>3273</c:v>
                </c:pt>
                <c:pt idx="6895">
                  <c:v>3287</c:v>
                </c:pt>
                <c:pt idx="6896">
                  <c:v>3287</c:v>
                </c:pt>
                <c:pt idx="6897">
                  <c:v>3271.5</c:v>
                </c:pt>
                <c:pt idx="6898">
                  <c:v>3254</c:v>
                </c:pt>
                <c:pt idx="6899">
                  <c:v>3257.5</c:v>
                </c:pt>
                <c:pt idx="6900">
                  <c:v>3282.5</c:v>
                </c:pt>
                <c:pt idx="6901">
                  <c:v>3247.5</c:v>
                </c:pt>
                <c:pt idx="6902">
                  <c:v>3271</c:v>
                </c:pt>
                <c:pt idx="6903">
                  <c:v>3289</c:v>
                </c:pt>
                <c:pt idx="6904">
                  <c:v>3282</c:v>
                </c:pt>
                <c:pt idx="6905">
                  <c:v>3274</c:v>
                </c:pt>
                <c:pt idx="6906">
                  <c:v>3265</c:v>
                </c:pt>
                <c:pt idx="6907">
                  <c:v>3258</c:v>
                </c:pt>
                <c:pt idx="6908">
                  <c:v>3291.5</c:v>
                </c:pt>
                <c:pt idx="6909">
                  <c:v>3286</c:v>
                </c:pt>
                <c:pt idx="6910">
                  <c:v>3304.5</c:v>
                </c:pt>
                <c:pt idx="6911">
                  <c:v>3295.5</c:v>
                </c:pt>
                <c:pt idx="6912">
                  <c:v>3335.5</c:v>
                </c:pt>
                <c:pt idx="6913">
                  <c:v>3381.5</c:v>
                </c:pt>
                <c:pt idx="6914">
                  <c:v>3404.5</c:v>
                </c:pt>
                <c:pt idx="6915">
                  <c:v>3404.5</c:v>
                </c:pt>
                <c:pt idx="6916">
                  <c:v>3366</c:v>
                </c:pt>
                <c:pt idx="6917">
                  <c:v>3327.5</c:v>
                </c:pt>
                <c:pt idx="6918">
                  <c:v>3313</c:v>
                </c:pt>
                <c:pt idx="6919">
                  <c:v>3287.5</c:v>
                </c:pt>
                <c:pt idx="6920">
                  <c:v>3291</c:v>
                </c:pt>
                <c:pt idx="6921">
                  <c:v>3310.5</c:v>
                </c:pt>
                <c:pt idx="6922">
                  <c:v>3257</c:v>
                </c:pt>
                <c:pt idx="6923">
                  <c:v>3268</c:v>
                </c:pt>
                <c:pt idx="6924">
                  <c:v>3261.5</c:v>
                </c:pt>
                <c:pt idx="6925">
                  <c:v>3238</c:v>
                </c:pt>
                <c:pt idx="6926">
                  <c:v>3283</c:v>
                </c:pt>
                <c:pt idx="6927">
                  <c:v>3268.5</c:v>
                </c:pt>
                <c:pt idx="6928">
                  <c:v>3280.5</c:v>
                </c:pt>
                <c:pt idx="6929">
                  <c:v>3262.5</c:v>
                </c:pt>
                <c:pt idx="6930">
                  <c:v>3284</c:v>
                </c:pt>
                <c:pt idx="6931">
                  <c:v>3304</c:v>
                </c:pt>
                <c:pt idx="6932">
                  <c:v>3313</c:v>
                </c:pt>
                <c:pt idx="6933">
                  <c:v>3300</c:v>
                </c:pt>
                <c:pt idx="6934">
                  <c:v>3304</c:v>
                </c:pt>
                <c:pt idx="6935">
                  <c:v>3308.5</c:v>
                </c:pt>
                <c:pt idx="6936">
                  <c:v>3304.5</c:v>
                </c:pt>
                <c:pt idx="6937">
                  <c:v>3325</c:v>
                </c:pt>
                <c:pt idx="6938">
                  <c:v>3328.5</c:v>
                </c:pt>
                <c:pt idx="6939">
                  <c:v>3296.5</c:v>
                </c:pt>
                <c:pt idx="6940">
                  <c:v>3307.5</c:v>
                </c:pt>
                <c:pt idx="6941">
                  <c:v>3309</c:v>
                </c:pt>
                <c:pt idx="6942">
                  <c:v>3301</c:v>
                </c:pt>
                <c:pt idx="6943">
                  <c:v>3297</c:v>
                </c:pt>
                <c:pt idx="6944">
                  <c:v>3305</c:v>
                </c:pt>
                <c:pt idx="6945">
                  <c:v>3301.5</c:v>
                </c:pt>
                <c:pt idx="6946">
                  <c:v>3285</c:v>
                </c:pt>
                <c:pt idx="6947">
                  <c:v>3293.5</c:v>
                </c:pt>
                <c:pt idx="6948">
                  <c:v>3311</c:v>
                </c:pt>
                <c:pt idx="6949">
                  <c:v>3290</c:v>
                </c:pt>
                <c:pt idx="6950">
                  <c:v>3277</c:v>
                </c:pt>
                <c:pt idx="6951">
                  <c:v>3295</c:v>
                </c:pt>
                <c:pt idx="6952">
                  <c:v>3235.5</c:v>
                </c:pt>
                <c:pt idx="6953">
                  <c:v>3125.5</c:v>
                </c:pt>
                <c:pt idx="6954">
                  <c:v>3220.5</c:v>
                </c:pt>
                <c:pt idx="6955">
                  <c:v>3278</c:v>
                </c:pt>
                <c:pt idx="6956">
                  <c:v>3262.5</c:v>
                </c:pt>
                <c:pt idx="6957">
                  <c:v>3280.5</c:v>
                </c:pt>
                <c:pt idx="6958">
                  <c:v>3263</c:v>
                </c:pt>
                <c:pt idx="6959">
                  <c:v>3268.5</c:v>
                </c:pt>
                <c:pt idx="6960">
                  <c:v>3256.5</c:v>
                </c:pt>
                <c:pt idx="6961">
                  <c:v>3262</c:v>
                </c:pt>
                <c:pt idx="6962">
                  <c:v>3257.5</c:v>
                </c:pt>
                <c:pt idx="6963">
                  <c:v>3264.5</c:v>
                </c:pt>
                <c:pt idx="6964">
                  <c:v>3299.5</c:v>
                </c:pt>
                <c:pt idx="6965">
                  <c:v>3265.5</c:v>
                </c:pt>
                <c:pt idx="6966">
                  <c:v>3166.5</c:v>
                </c:pt>
                <c:pt idx="6967">
                  <c:v>3159</c:v>
                </c:pt>
                <c:pt idx="6968">
                  <c:v>3251.5</c:v>
                </c:pt>
                <c:pt idx="6969">
                  <c:v>3275</c:v>
                </c:pt>
                <c:pt idx="6970">
                  <c:v>3280.5</c:v>
                </c:pt>
                <c:pt idx="6971">
                  <c:v>3296.5</c:v>
                </c:pt>
                <c:pt idx="6972">
                  <c:v>3268.5</c:v>
                </c:pt>
                <c:pt idx="6973">
                  <c:v>3291</c:v>
                </c:pt>
                <c:pt idx="6974">
                  <c:v>3277.5</c:v>
                </c:pt>
                <c:pt idx="6975">
                  <c:v>3294</c:v>
                </c:pt>
                <c:pt idx="6976">
                  <c:v>3281.5</c:v>
                </c:pt>
                <c:pt idx="6977">
                  <c:v>3287</c:v>
                </c:pt>
                <c:pt idx="6978">
                  <c:v>3273.5</c:v>
                </c:pt>
                <c:pt idx="6979">
                  <c:v>3274</c:v>
                </c:pt>
                <c:pt idx="6980">
                  <c:v>3291</c:v>
                </c:pt>
                <c:pt idx="6981">
                  <c:v>3257</c:v>
                </c:pt>
                <c:pt idx="6982">
                  <c:v>3269</c:v>
                </c:pt>
                <c:pt idx="6983">
                  <c:v>3275.5</c:v>
                </c:pt>
                <c:pt idx="6984">
                  <c:v>3274</c:v>
                </c:pt>
                <c:pt idx="6985">
                  <c:v>3261.5</c:v>
                </c:pt>
                <c:pt idx="6986">
                  <c:v>3280</c:v>
                </c:pt>
                <c:pt idx="6987">
                  <c:v>3254</c:v>
                </c:pt>
                <c:pt idx="6988">
                  <c:v>3249.5</c:v>
                </c:pt>
                <c:pt idx="6989">
                  <c:v>3243</c:v>
                </c:pt>
                <c:pt idx="6990">
                  <c:v>3256</c:v>
                </c:pt>
                <c:pt idx="6991">
                  <c:v>3263.5</c:v>
                </c:pt>
                <c:pt idx="6992">
                  <c:v>3282.5</c:v>
                </c:pt>
                <c:pt idx="6993">
                  <c:v>3244.5</c:v>
                </c:pt>
                <c:pt idx="6994">
                  <c:v>3253.5</c:v>
                </c:pt>
                <c:pt idx="6995">
                  <c:v>3250.5</c:v>
                </c:pt>
                <c:pt idx="6996">
                  <c:v>3253.5</c:v>
                </c:pt>
                <c:pt idx="6997">
                  <c:v>3254.5</c:v>
                </c:pt>
                <c:pt idx="6998">
                  <c:v>3264.5</c:v>
                </c:pt>
                <c:pt idx="6999">
                  <c:v>3283</c:v>
                </c:pt>
                <c:pt idx="7000">
                  <c:v>3267</c:v>
                </c:pt>
                <c:pt idx="7001">
                  <c:v>3284.5</c:v>
                </c:pt>
                <c:pt idx="7002">
                  <c:v>3297</c:v>
                </c:pt>
                <c:pt idx="7003">
                  <c:v>3297</c:v>
                </c:pt>
                <c:pt idx="7004">
                  <c:v>3371</c:v>
                </c:pt>
                <c:pt idx="7005">
                  <c:v>3391.5</c:v>
                </c:pt>
                <c:pt idx="7006">
                  <c:v>3412</c:v>
                </c:pt>
                <c:pt idx="7007">
                  <c:v>3351</c:v>
                </c:pt>
                <c:pt idx="7008">
                  <c:v>3297</c:v>
                </c:pt>
                <c:pt idx="7009">
                  <c:v>3289.5</c:v>
                </c:pt>
                <c:pt idx="7010">
                  <c:v>3259.5</c:v>
                </c:pt>
                <c:pt idx="7011">
                  <c:v>3270.5</c:v>
                </c:pt>
                <c:pt idx="7012">
                  <c:v>3250.5</c:v>
                </c:pt>
                <c:pt idx="7013">
                  <c:v>3263</c:v>
                </c:pt>
                <c:pt idx="7014">
                  <c:v>3247</c:v>
                </c:pt>
                <c:pt idx="7015">
                  <c:v>3236.5</c:v>
                </c:pt>
                <c:pt idx="7016">
                  <c:v>3262.5</c:v>
                </c:pt>
                <c:pt idx="7017">
                  <c:v>3244</c:v>
                </c:pt>
                <c:pt idx="7018">
                  <c:v>3275.5</c:v>
                </c:pt>
                <c:pt idx="7019">
                  <c:v>3267.5</c:v>
                </c:pt>
                <c:pt idx="7020">
                  <c:v>3242</c:v>
                </c:pt>
                <c:pt idx="7021">
                  <c:v>3258.5</c:v>
                </c:pt>
                <c:pt idx="7022">
                  <c:v>3270</c:v>
                </c:pt>
                <c:pt idx="7023">
                  <c:v>3273.5</c:v>
                </c:pt>
                <c:pt idx="7024">
                  <c:v>3291.5</c:v>
                </c:pt>
                <c:pt idx="7025">
                  <c:v>3287</c:v>
                </c:pt>
                <c:pt idx="7026">
                  <c:v>3280.5</c:v>
                </c:pt>
                <c:pt idx="7027">
                  <c:v>3287.5</c:v>
                </c:pt>
                <c:pt idx="7028">
                  <c:v>3295</c:v>
                </c:pt>
                <c:pt idx="7029">
                  <c:v>3307.5</c:v>
                </c:pt>
                <c:pt idx="7030">
                  <c:v>3284</c:v>
                </c:pt>
                <c:pt idx="7031">
                  <c:v>3300</c:v>
                </c:pt>
                <c:pt idx="7032">
                  <c:v>3283</c:v>
                </c:pt>
                <c:pt idx="7033">
                  <c:v>3257.5</c:v>
                </c:pt>
                <c:pt idx="7034">
                  <c:v>3296.5</c:v>
                </c:pt>
                <c:pt idx="7035">
                  <c:v>3278</c:v>
                </c:pt>
                <c:pt idx="7036">
                  <c:v>3264</c:v>
                </c:pt>
                <c:pt idx="7037">
                  <c:v>3267</c:v>
                </c:pt>
                <c:pt idx="7038">
                  <c:v>3280</c:v>
                </c:pt>
                <c:pt idx="7039">
                  <c:v>3261.5</c:v>
                </c:pt>
                <c:pt idx="7040">
                  <c:v>3265</c:v>
                </c:pt>
                <c:pt idx="7041">
                  <c:v>3276</c:v>
                </c:pt>
                <c:pt idx="7042">
                  <c:v>3276</c:v>
                </c:pt>
                <c:pt idx="7043">
                  <c:v>3196</c:v>
                </c:pt>
                <c:pt idx="7044">
                  <c:v>3105</c:v>
                </c:pt>
                <c:pt idx="7045">
                  <c:v>3195.5</c:v>
                </c:pt>
                <c:pt idx="7046">
                  <c:v>3252.5</c:v>
                </c:pt>
                <c:pt idx="7047">
                  <c:v>3241</c:v>
                </c:pt>
                <c:pt idx="7048">
                  <c:v>3254.5</c:v>
                </c:pt>
                <c:pt idx="7049">
                  <c:v>3251.5</c:v>
                </c:pt>
                <c:pt idx="7050">
                  <c:v>3254</c:v>
                </c:pt>
                <c:pt idx="7051">
                  <c:v>3231</c:v>
                </c:pt>
                <c:pt idx="7052">
                  <c:v>3241</c:v>
                </c:pt>
                <c:pt idx="7053">
                  <c:v>3258</c:v>
                </c:pt>
                <c:pt idx="7054">
                  <c:v>3239</c:v>
                </c:pt>
                <c:pt idx="7055">
                  <c:v>3247.5</c:v>
                </c:pt>
                <c:pt idx="7056">
                  <c:v>3239.5</c:v>
                </c:pt>
                <c:pt idx="7057">
                  <c:v>3130.5</c:v>
                </c:pt>
                <c:pt idx="7058">
                  <c:v>3150.5</c:v>
                </c:pt>
                <c:pt idx="7059">
                  <c:v>3265.5</c:v>
                </c:pt>
                <c:pt idx="7060">
                  <c:v>3256.5</c:v>
                </c:pt>
                <c:pt idx="7061">
                  <c:v>3259</c:v>
                </c:pt>
                <c:pt idx="7062">
                  <c:v>3250</c:v>
                </c:pt>
                <c:pt idx="7063">
                  <c:v>3265.5</c:v>
                </c:pt>
                <c:pt idx="7064">
                  <c:v>3273.5</c:v>
                </c:pt>
                <c:pt idx="7065">
                  <c:v>3262</c:v>
                </c:pt>
                <c:pt idx="7066">
                  <c:v>3265.5</c:v>
                </c:pt>
                <c:pt idx="7067">
                  <c:v>3268.5</c:v>
                </c:pt>
                <c:pt idx="7068">
                  <c:v>3283</c:v>
                </c:pt>
                <c:pt idx="7069">
                  <c:v>3264</c:v>
                </c:pt>
                <c:pt idx="7070">
                  <c:v>3245.5</c:v>
                </c:pt>
                <c:pt idx="7071">
                  <c:v>3274</c:v>
                </c:pt>
                <c:pt idx="7072">
                  <c:v>3256</c:v>
                </c:pt>
                <c:pt idx="7073">
                  <c:v>3250.5</c:v>
                </c:pt>
                <c:pt idx="7074">
                  <c:v>3222.5</c:v>
                </c:pt>
                <c:pt idx="7075">
                  <c:v>3243.5</c:v>
                </c:pt>
                <c:pt idx="7076">
                  <c:v>3241.5</c:v>
                </c:pt>
                <c:pt idx="7077">
                  <c:v>3232</c:v>
                </c:pt>
                <c:pt idx="7078">
                  <c:v>3249</c:v>
                </c:pt>
                <c:pt idx="7079">
                  <c:v>3252.5</c:v>
                </c:pt>
                <c:pt idx="7080">
                  <c:v>3244</c:v>
                </c:pt>
                <c:pt idx="7081">
                  <c:v>3265.5</c:v>
                </c:pt>
                <c:pt idx="7082">
                  <c:v>3244.5</c:v>
                </c:pt>
                <c:pt idx="7083">
                  <c:v>3228</c:v>
                </c:pt>
                <c:pt idx="7084">
                  <c:v>3258.5</c:v>
                </c:pt>
                <c:pt idx="7085">
                  <c:v>3275.5</c:v>
                </c:pt>
                <c:pt idx="7086">
                  <c:v>3246</c:v>
                </c:pt>
                <c:pt idx="7087">
                  <c:v>3246.5</c:v>
                </c:pt>
                <c:pt idx="7088">
                  <c:v>3254</c:v>
                </c:pt>
                <c:pt idx="7089">
                  <c:v>3257.5</c:v>
                </c:pt>
                <c:pt idx="7090">
                  <c:v>3257.5</c:v>
                </c:pt>
                <c:pt idx="7091">
                  <c:v>3261.5</c:v>
                </c:pt>
                <c:pt idx="7092">
                  <c:v>3289</c:v>
                </c:pt>
                <c:pt idx="7093">
                  <c:v>3284</c:v>
                </c:pt>
                <c:pt idx="7094">
                  <c:v>3324</c:v>
                </c:pt>
                <c:pt idx="7095">
                  <c:v>3357.5</c:v>
                </c:pt>
                <c:pt idx="7096">
                  <c:v>3420</c:v>
                </c:pt>
                <c:pt idx="7097">
                  <c:v>3406</c:v>
                </c:pt>
                <c:pt idx="7098">
                  <c:v>3365.5</c:v>
                </c:pt>
                <c:pt idx="7099">
                  <c:v>3317</c:v>
                </c:pt>
                <c:pt idx="7100">
                  <c:v>3279</c:v>
                </c:pt>
                <c:pt idx="7101">
                  <c:v>3255</c:v>
                </c:pt>
                <c:pt idx="7102">
                  <c:v>3254.5</c:v>
                </c:pt>
                <c:pt idx="7103">
                  <c:v>3248.5</c:v>
                </c:pt>
                <c:pt idx="7104">
                  <c:v>3244</c:v>
                </c:pt>
                <c:pt idx="7105">
                  <c:v>3248.5</c:v>
                </c:pt>
                <c:pt idx="7106">
                  <c:v>3241</c:v>
                </c:pt>
                <c:pt idx="7107">
                  <c:v>3241</c:v>
                </c:pt>
                <c:pt idx="7108">
                  <c:v>3234</c:v>
                </c:pt>
                <c:pt idx="7109">
                  <c:v>3258.5</c:v>
                </c:pt>
                <c:pt idx="7110">
                  <c:v>3251</c:v>
                </c:pt>
                <c:pt idx="7111">
                  <c:v>3264</c:v>
                </c:pt>
                <c:pt idx="7112">
                  <c:v>3265.5</c:v>
                </c:pt>
                <c:pt idx="7113">
                  <c:v>3260.5</c:v>
                </c:pt>
                <c:pt idx="7114">
                  <c:v>3279.5</c:v>
                </c:pt>
                <c:pt idx="7115">
                  <c:v>3279.5</c:v>
                </c:pt>
                <c:pt idx="7116">
                  <c:v>3284.5</c:v>
                </c:pt>
                <c:pt idx="7117">
                  <c:v>3267</c:v>
                </c:pt>
                <c:pt idx="7118">
                  <c:v>3302.5</c:v>
                </c:pt>
                <c:pt idx="7119">
                  <c:v>3283</c:v>
                </c:pt>
                <c:pt idx="7120">
                  <c:v>3284.5</c:v>
                </c:pt>
                <c:pt idx="7121">
                  <c:v>3263.5</c:v>
                </c:pt>
                <c:pt idx="7122">
                  <c:v>3261.5</c:v>
                </c:pt>
                <c:pt idx="7123">
                  <c:v>3295.5</c:v>
                </c:pt>
                <c:pt idx="7124">
                  <c:v>3285</c:v>
                </c:pt>
                <c:pt idx="7125">
                  <c:v>3273.5</c:v>
                </c:pt>
                <c:pt idx="7126">
                  <c:v>3279</c:v>
                </c:pt>
                <c:pt idx="7127">
                  <c:v>3250</c:v>
                </c:pt>
                <c:pt idx="7128">
                  <c:v>3281.5</c:v>
                </c:pt>
                <c:pt idx="7129">
                  <c:v>3275</c:v>
                </c:pt>
                <c:pt idx="7130">
                  <c:v>3277</c:v>
                </c:pt>
                <c:pt idx="7131">
                  <c:v>3246</c:v>
                </c:pt>
                <c:pt idx="7132">
                  <c:v>3259</c:v>
                </c:pt>
                <c:pt idx="7133">
                  <c:v>3245.5</c:v>
                </c:pt>
                <c:pt idx="7134">
                  <c:v>3197.5</c:v>
                </c:pt>
                <c:pt idx="7135">
                  <c:v>3109</c:v>
                </c:pt>
                <c:pt idx="7136">
                  <c:v>3163.5</c:v>
                </c:pt>
                <c:pt idx="7137">
                  <c:v>3260</c:v>
                </c:pt>
                <c:pt idx="7138">
                  <c:v>3224.5</c:v>
                </c:pt>
                <c:pt idx="7139">
                  <c:v>3240.5</c:v>
                </c:pt>
                <c:pt idx="7140">
                  <c:v>3229.5</c:v>
                </c:pt>
                <c:pt idx="7141">
                  <c:v>3239</c:v>
                </c:pt>
                <c:pt idx="7142">
                  <c:v>3237.5</c:v>
                </c:pt>
                <c:pt idx="7143">
                  <c:v>3231</c:v>
                </c:pt>
                <c:pt idx="7144">
                  <c:v>3297.5</c:v>
                </c:pt>
                <c:pt idx="7145">
                  <c:v>3228</c:v>
                </c:pt>
                <c:pt idx="7146">
                  <c:v>3238</c:v>
                </c:pt>
                <c:pt idx="7147">
                  <c:v>3236.5</c:v>
                </c:pt>
                <c:pt idx="7148">
                  <c:v>3168</c:v>
                </c:pt>
                <c:pt idx="7149">
                  <c:v>3096.5</c:v>
                </c:pt>
                <c:pt idx="7150">
                  <c:v>3222.5</c:v>
                </c:pt>
                <c:pt idx="7151">
                  <c:v>3260</c:v>
                </c:pt>
                <c:pt idx="7152">
                  <c:v>3265</c:v>
                </c:pt>
                <c:pt idx="7153">
                  <c:v>3259</c:v>
                </c:pt>
                <c:pt idx="7154">
                  <c:v>3261</c:v>
                </c:pt>
                <c:pt idx="7155">
                  <c:v>3244</c:v>
                </c:pt>
                <c:pt idx="7156">
                  <c:v>3261.5</c:v>
                </c:pt>
                <c:pt idx="7157">
                  <c:v>3289.5</c:v>
                </c:pt>
                <c:pt idx="7158">
                  <c:v>3252</c:v>
                </c:pt>
                <c:pt idx="7159">
                  <c:v>3270.5</c:v>
                </c:pt>
                <c:pt idx="7160">
                  <c:v>3269</c:v>
                </c:pt>
                <c:pt idx="7161">
                  <c:v>3264</c:v>
                </c:pt>
                <c:pt idx="7162">
                  <c:v>3269</c:v>
                </c:pt>
                <c:pt idx="7163">
                  <c:v>3247.5</c:v>
                </c:pt>
                <c:pt idx="7164">
                  <c:v>3238.5</c:v>
                </c:pt>
                <c:pt idx="7165">
                  <c:v>3244</c:v>
                </c:pt>
                <c:pt idx="7166">
                  <c:v>3231</c:v>
                </c:pt>
                <c:pt idx="7167">
                  <c:v>3218.5</c:v>
                </c:pt>
                <c:pt idx="7168">
                  <c:v>3247</c:v>
                </c:pt>
                <c:pt idx="7169">
                  <c:v>3225</c:v>
                </c:pt>
                <c:pt idx="7170">
                  <c:v>3258</c:v>
                </c:pt>
                <c:pt idx="7171">
                  <c:v>3240</c:v>
                </c:pt>
                <c:pt idx="7172">
                  <c:v>3219</c:v>
                </c:pt>
                <c:pt idx="7173">
                  <c:v>3250.5</c:v>
                </c:pt>
                <c:pt idx="7174">
                  <c:v>3234</c:v>
                </c:pt>
                <c:pt idx="7175">
                  <c:v>3232</c:v>
                </c:pt>
                <c:pt idx="7176">
                  <c:v>3234.5</c:v>
                </c:pt>
                <c:pt idx="7177">
                  <c:v>3249</c:v>
                </c:pt>
                <c:pt idx="7178">
                  <c:v>3248</c:v>
                </c:pt>
                <c:pt idx="7179">
                  <c:v>3248</c:v>
                </c:pt>
                <c:pt idx="7180">
                  <c:v>3249.5</c:v>
                </c:pt>
                <c:pt idx="7181">
                  <c:v>3251</c:v>
                </c:pt>
                <c:pt idx="7182">
                  <c:v>3273.5</c:v>
                </c:pt>
                <c:pt idx="7183">
                  <c:v>3277.5</c:v>
                </c:pt>
                <c:pt idx="7184">
                  <c:v>3296.5</c:v>
                </c:pt>
                <c:pt idx="7185">
                  <c:v>3311.5</c:v>
                </c:pt>
                <c:pt idx="7186">
                  <c:v>3312</c:v>
                </c:pt>
                <c:pt idx="7187">
                  <c:v>3406.5</c:v>
                </c:pt>
                <c:pt idx="7188">
                  <c:v>3386</c:v>
                </c:pt>
                <c:pt idx="7189">
                  <c:v>3333.5</c:v>
                </c:pt>
                <c:pt idx="7190">
                  <c:v>3289</c:v>
                </c:pt>
                <c:pt idx="7191">
                  <c:v>3271</c:v>
                </c:pt>
                <c:pt idx="7192">
                  <c:v>3245</c:v>
                </c:pt>
                <c:pt idx="7193">
                  <c:v>3258</c:v>
                </c:pt>
                <c:pt idx="7194">
                  <c:v>3231</c:v>
                </c:pt>
                <c:pt idx="7195">
                  <c:v>3249</c:v>
                </c:pt>
                <c:pt idx="7196">
                  <c:v>3233</c:v>
                </c:pt>
                <c:pt idx="7197">
                  <c:v>3244.5</c:v>
                </c:pt>
                <c:pt idx="7198">
                  <c:v>3246.5</c:v>
                </c:pt>
                <c:pt idx="7199">
                  <c:v>3235.5</c:v>
                </c:pt>
                <c:pt idx="7200">
                  <c:v>3254.5</c:v>
                </c:pt>
                <c:pt idx="7201">
                  <c:v>3245</c:v>
                </c:pt>
                <c:pt idx="7202">
                  <c:v>3259.5</c:v>
                </c:pt>
                <c:pt idx="7203">
                  <c:v>3247.5</c:v>
                </c:pt>
                <c:pt idx="7204">
                  <c:v>3280</c:v>
                </c:pt>
                <c:pt idx="7205">
                  <c:v>3291.5</c:v>
                </c:pt>
                <c:pt idx="7206">
                  <c:v>3277.5</c:v>
                </c:pt>
                <c:pt idx="7207">
                  <c:v>3291</c:v>
                </c:pt>
                <c:pt idx="7208">
                  <c:v>3286</c:v>
                </c:pt>
                <c:pt idx="7209">
                  <c:v>3274</c:v>
                </c:pt>
                <c:pt idx="7210">
                  <c:v>3288.5</c:v>
                </c:pt>
                <c:pt idx="7211">
                  <c:v>3278</c:v>
                </c:pt>
                <c:pt idx="7212">
                  <c:v>3291</c:v>
                </c:pt>
                <c:pt idx="7213">
                  <c:v>3298.5</c:v>
                </c:pt>
                <c:pt idx="7214">
                  <c:v>3285</c:v>
                </c:pt>
                <c:pt idx="7215">
                  <c:v>3261</c:v>
                </c:pt>
                <c:pt idx="7216">
                  <c:v>3262</c:v>
                </c:pt>
                <c:pt idx="7217">
                  <c:v>3276.5</c:v>
                </c:pt>
                <c:pt idx="7218">
                  <c:v>3256</c:v>
                </c:pt>
                <c:pt idx="7219">
                  <c:v>3289</c:v>
                </c:pt>
                <c:pt idx="7220">
                  <c:v>3269.5</c:v>
                </c:pt>
                <c:pt idx="7221">
                  <c:v>3276.5</c:v>
                </c:pt>
                <c:pt idx="7222">
                  <c:v>3273.5</c:v>
                </c:pt>
                <c:pt idx="7223">
                  <c:v>3264.5</c:v>
                </c:pt>
                <c:pt idx="7224">
                  <c:v>3265.5</c:v>
                </c:pt>
                <c:pt idx="7225">
                  <c:v>3208</c:v>
                </c:pt>
                <c:pt idx="7226">
                  <c:v>3106</c:v>
                </c:pt>
                <c:pt idx="7227">
                  <c:v>3187.5</c:v>
                </c:pt>
                <c:pt idx="7228">
                  <c:v>3266.5</c:v>
                </c:pt>
                <c:pt idx="7229">
                  <c:v>3239</c:v>
                </c:pt>
                <c:pt idx="7230">
                  <c:v>3247</c:v>
                </c:pt>
                <c:pt idx="7231">
                  <c:v>3234.5</c:v>
                </c:pt>
                <c:pt idx="7232">
                  <c:v>3246</c:v>
                </c:pt>
                <c:pt idx="7233">
                  <c:v>3264.5</c:v>
                </c:pt>
                <c:pt idx="7234">
                  <c:v>3231</c:v>
                </c:pt>
                <c:pt idx="7235">
                  <c:v>3239</c:v>
                </c:pt>
                <c:pt idx="7236">
                  <c:v>3253.5</c:v>
                </c:pt>
                <c:pt idx="7237">
                  <c:v>3254.5</c:v>
                </c:pt>
                <c:pt idx="7238">
                  <c:v>3302</c:v>
                </c:pt>
                <c:pt idx="7239">
                  <c:v>3172</c:v>
                </c:pt>
                <c:pt idx="7240">
                  <c:v>3129.5</c:v>
                </c:pt>
                <c:pt idx="7241">
                  <c:v>3251.5</c:v>
                </c:pt>
                <c:pt idx="7242">
                  <c:v>3256.5</c:v>
                </c:pt>
                <c:pt idx="7243">
                  <c:v>3257</c:v>
                </c:pt>
                <c:pt idx="7244">
                  <c:v>3271.5</c:v>
                </c:pt>
                <c:pt idx="7245">
                  <c:v>3260</c:v>
                </c:pt>
                <c:pt idx="7246">
                  <c:v>3272</c:v>
                </c:pt>
                <c:pt idx="7247">
                  <c:v>3268.5</c:v>
                </c:pt>
                <c:pt idx="7248">
                  <c:v>3262.5</c:v>
                </c:pt>
                <c:pt idx="7249">
                  <c:v>3275.5</c:v>
                </c:pt>
                <c:pt idx="7250">
                  <c:v>3270</c:v>
                </c:pt>
                <c:pt idx="7251">
                  <c:v>3244</c:v>
                </c:pt>
                <c:pt idx="7252">
                  <c:v>3260</c:v>
                </c:pt>
                <c:pt idx="7253">
                  <c:v>3260.5</c:v>
                </c:pt>
                <c:pt idx="7254">
                  <c:v>3253.5</c:v>
                </c:pt>
                <c:pt idx="7255">
                  <c:v>3258.5</c:v>
                </c:pt>
                <c:pt idx="7256">
                  <c:v>3270</c:v>
                </c:pt>
                <c:pt idx="7257">
                  <c:v>3246.5</c:v>
                </c:pt>
                <c:pt idx="7258">
                  <c:v>3225</c:v>
                </c:pt>
                <c:pt idx="7259">
                  <c:v>3237.5</c:v>
                </c:pt>
                <c:pt idx="7260">
                  <c:v>3251</c:v>
                </c:pt>
                <c:pt idx="7261">
                  <c:v>3238</c:v>
                </c:pt>
                <c:pt idx="7262">
                  <c:v>3228.5</c:v>
                </c:pt>
                <c:pt idx="7263">
                  <c:v>3247.5</c:v>
                </c:pt>
                <c:pt idx="7264">
                  <c:v>3259</c:v>
                </c:pt>
                <c:pt idx="7265">
                  <c:v>3240.5</c:v>
                </c:pt>
                <c:pt idx="7266">
                  <c:v>3248.5</c:v>
                </c:pt>
                <c:pt idx="7267">
                  <c:v>3235</c:v>
                </c:pt>
                <c:pt idx="7268">
                  <c:v>3245.5</c:v>
                </c:pt>
                <c:pt idx="7269">
                  <c:v>3259.5</c:v>
                </c:pt>
                <c:pt idx="7270">
                  <c:v>3241</c:v>
                </c:pt>
                <c:pt idx="7271">
                  <c:v>3246</c:v>
                </c:pt>
                <c:pt idx="7272">
                  <c:v>3252.5</c:v>
                </c:pt>
                <c:pt idx="7273">
                  <c:v>3258.5</c:v>
                </c:pt>
                <c:pt idx="7274">
                  <c:v>3283.5</c:v>
                </c:pt>
                <c:pt idx="7275">
                  <c:v>3292</c:v>
                </c:pt>
                <c:pt idx="7276">
                  <c:v>3316.5</c:v>
                </c:pt>
                <c:pt idx="7277">
                  <c:v>3347.5</c:v>
                </c:pt>
                <c:pt idx="7278">
                  <c:v>3399.5</c:v>
                </c:pt>
                <c:pt idx="7279">
                  <c:v>3403</c:v>
                </c:pt>
                <c:pt idx="7280">
                  <c:v>3347.5</c:v>
                </c:pt>
                <c:pt idx="7281">
                  <c:v>3310</c:v>
                </c:pt>
                <c:pt idx="7282">
                  <c:v>3282.5</c:v>
                </c:pt>
                <c:pt idx="7283">
                  <c:v>3251</c:v>
                </c:pt>
                <c:pt idx="7284">
                  <c:v>3254</c:v>
                </c:pt>
                <c:pt idx="7285">
                  <c:v>3266</c:v>
                </c:pt>
                <c:pt idx="7286">
                  <c:v>3243.5</c:v>
                </c:pt>
                <c:pt idx="7287">
                  <c:v>3245.5</c:v>
                </c:pt>
                <c:pt idx="7288">
                  <c:v>3244.5</c:v>
                </c:pt>
                <c:pt idx="7289">
                  <c:v>3251</c:v>
                </c:pt>
                <c:pt idx="7290">
                  <c:v>3253.5</c:v>
                </c:pt>
                <c:pt idx="7291">
                  <c:v>3248</c:v>
                </c:pt>
                <c:pt idx="7292">
                  <c:v>3254.5</c:v>
                </c:pt>
                <c:pt idx="7293">
                  <c:v>3278.5</c:v>
                </c:pt>
                <c:pt idx="7294">
                  <c:v>3268.5</c:v>
                </c:pt>
                <c:pt idx="7295">
                  <c:v>3270</c:v>
                </c:pt>
                <c:pt idx="7296">
                  <c:v>3251</c:v>
                </c:pt>
                <c:pt idx="7297">
                  <c:v>3273</c:v>
                </c:pt>
                <c:pt idx="7298">
                  <c:v>3277</c:v>
                </c:pt>
                <c:pt idx="7299">
                  <c:v>3272</c:v>
                </c:pt>
                <c:pt idx="7300">
                  <c:v>3302.5</c:v>
                </c:pt>
                <c:pt idx="7301">
                  <c:v>3295.5</c:v>
                </c:pt>
                <c:pt idx="7302">
                  <c:v>3292</c:v>
                </c:pt>
                <c:pt idx="7303">
                  <c:v>3286</c:v>
                </c:pt>
                <c:pt idx="7304">
                  <c:v>3262.5</c:v>
                </c:pt>
                <c:pt idx="7305">
                  <c:v>3275.5</c:v>
                </c:pt>
                <c:pt idx="7306">
                  <c:v>3267</c:v>
                </c:pt>
                <c:pt idx="7307">
                  <c:v>3260.5</c:v>
                </c:pt>
                <c:pt idx="7308">
                  <c:v>3284.5</c:v>
                </c:pt>
                <c:pt idx="7309">
                  <c:v>3282</c:v>
                </c:pt>
                <c:pt idx="7310">
                  <c:v>3269.5</c:v>
                </c:pt>
                <c:pt idx="7311">
                  <c:v>3275.5</c:v>
                </c:pt>
                <c:pt idx="7312">
                  <c:v>3277</c:v>
                </c:pt>
                <c:pt idx="7313">
                  <c:v>3266.5</c:v>
                </c:pt>
                <c:pt idx="7314">
                  <c:v>3274</c:v>
                </c:pt>
                <c:pt idx="7315">
                  <c:v>3284</c:v>
                </c:pt>
                <c:pt idx="7316">
                  <c:v>3227.5</c:v>
                </c:pt>
                <c:pt idx="7317">
                  <c:v>3122.5</c:v>
                </c:pt>
                <c:pt idx="7318">
                  <c:v>3169</c:v>
                </c:pt>
                <c:pt idx="7319">
                  <c:v>3252</c:v>
                </c:pt>
                <c:pt idx="7320">
                  <c:v>3342</c:v>
                </c:pt>
                <c:pt idx="7321">
                  <c:v>3281.5</c:v>
                </c:pt>
                <c:pt idx="7322">
                  <c:v>3254.5</c:v>
                </c:pt>
                <c:pt idx="7323">
                  <c:v>3274.5</c:v>
                </c:pt>
                <c:pt idx="7324">
                  <c:v>3257.5</c:v>
                </c:pt>
                <c:pt idx="7325">
                  <c:v>3241.5</c:v>
                </c:pt>
                <c:pt idx="7326">
                  <c:v>3234</c:v>
                </c:pt>
                <c:pt idx="7327">
                  <c:v>3241.5</c:v>
                </c:pt>
                <c:pt idx="7328">
                  <c:v>3252</c:v>
                </c:pt>
                <c:pt idx="7329">
                  <c:v>3267.5</c:v>
                </c:pt>
                <c:pt idx="7330">
                  <c:v>3177</c:v>
                </c:pt>
                <c:pt idx="7331">
                  <c:v>3125.5</c:v>
                </c:pt>
                <c:pt idx="7332">
                  <c:v>3247.5</c:v>
                </c:pt>
                <c:pt idx="7333">
                  <c:v>3262.5</c:v>
                </c:pt>
                <c:pt idx="7334">
                  <c:v>3265.5</c:v>
                </c:pt>
                <c:pt idx="7335">
                  <c:v>3262.5</c:v>
                </c:pt>
                <c:pt idx="7336">
                  <c:v>3276.5</c:v>
                </c:pt>
                <c:pt idx="7337">
                  <c:v>3283</c:v>
                </c:pt>
                <c:pt idx="7338">
                  <c:v>3259.5</c:v>
                </c:pt>
                <c:pt idx="7339">
                  <c:v>3264.5</c:v>
                </c:pt>
                <c:pt idx="7340">
                  <c:v>3277</c:v>
                </c:pt>
                <c:pt idx="7341">
                  <c:v>3250.5</c:v>
                </c:pt>
                <c:pt idx="7342">
                  <c:v>3276</c:v>
                </c:pt>
                <c:pt idx="7343">
                  <c:v>3254.5</c:v>
                </c:pt>
                <c:pt idx="7344">
                  <c:v>3381</c:v>
                </c:pt>
                <c:pt idx="7345">
                  <c:v>3253</c:v>
                </c:pt>
                <c:pt idx="7346">
                  <c:v>3254</c:v>
                </c:pt>
                <c:pt idx="7347">
                  <c:v>3262</c:v>
                </c:pt>
                <c:pt idx="7348">
                  <c:v>3251</c:v>
                </c:pt>
                <c:pt idx="7349">
                  <c:v>3255</c:v>
                </c:pt>
                <c:pt idx="7350">
                  <c:v>3245.5</c:v>
                </c:pt>
                <c:pt idx="7351">
                  <c:v>3246.5</c:v>
                </c:pt>
                <c:pt idx="7352">
                  <c:v>3243.5</c:v>
                </c:pt>
                <c:pt idx="7353">
                  <c:v>3261</c:v>
                </c:pt>
                <c:pt idx="7354">
                  <c:v>3244.5</c:v>
                </c:pt>
                <c:pt idx="7355">
                  <c:v>3237</c:v>
                </c:pt>
                <c:pt idx="7356">
                  <c:v>3254</c:v>
                </c:pt>
                <c:pt idx="7357">
                  <c:v>3257</c:v>
                </c:pt>
                <c:pt idx="7358">
                  <c:v>3262</c:v>
                </c:pt>
                <c:pt idx="7359">
                  <c:v>3253</c:v>
                </c:pt>
                <c:pt idx="7360">
                  <c:v>3245.5</c:v>
                </c:pt>
                <c:pt idx="7361">
                  <c:v>3248</c:v>
                </c:pt>
                <c:pt idx="7362">
                  <c:v>3291.5</c:v>
                </c:pt>
                <c:pt idx="7363">
                  <c:v>3274</c:v>
                </c:pt>
                <c:pt idx="7364">
                  <c:v>3296</c:v>
                </c:pt>
                <c:pt idx="7365">
                  <c:v>3277</c:v>
                </c:pt>
                <c:pt idx="7366">
                  <c:v>3284.5</c:v>
                </c:pt>
                <c:pt idx="7367">
                  <c:v>3327</c:v>
                </c:pt>
                <c:pt idx="7368">
                  <c:v>3367</c:v>
                </c:pt>
                <c:pt idx="7369">
                  <c:v>3405</c:v>
                </c:pt>
                <c:pt idx="7370">
                  <c:v>3490</c:v>
                </c:pt>
                <c:pt idx="7371">
                  <c:v>3376.5</c:v>
                </c:pt>
                <c:pt idx="7372">
                  <c:v>3338</c:v>
                </c:pt>
                <c:pt idx="7373">
                  <c:v>3273.5</c:v>
                </c:pt>
                <c:pt idx="7374">
                  <c:v>3280</c:v>
                </c:pt>
                <c:pt idx="7375">
                  <c:v>3273</c:v>
                </c:pt>
                <c:pt idx="7376">
                  <c:v>3236.5</c:v>
                </c:pt>
                <c:pt idx="7377">
                  <c:v>3265.5</c:v>
                </c:pt>
                <c:pt idx="7378">
                  <c:v>3248</c:v>
                </c:pt>
                <c:pt idx="7379">
                  <c:v>3261</c:v>
                </c:pt>
                <c:pt idx="7380">
                  <c:v>3262</c:v>
                </c:pt>
                <c:pt idx="7381">
                  <c:v>3259.5</c:v>
                </c:pt>
                <c:pt idx="7382">
                  <c:v>3266</c:v>
                </c:pt>
                <c:pt idx="7383">
                  <c:v>3251</c:v>
                </c:pt>
                <c:pt idx="7384">
                  <c:v>3276</c:v>
                </c:pt>
                <c:pt idx="7385">
                  <c:v>3262.5</c:v>
                </c:pt>
                <c:pt idx="7386">
                  <c:v>3277</c:v>
                </c:pt>
                <c:pt idx="7387">
                  <c:v>3277.5</c:v>
                </c:pt>
                <c:pt idx="7388">
                  <c:v>3283</c:v>
                </c:pt>
                <c:pt idx="7389">
                  <c:v>3281</c:v>
                </c:pt>
                <c:pt idx="7390">
                  <c:v>3301</c:v>
                </c:pt>
                <c:pt idx="7391">
                  <c:v>3275</c:v>
                </c:pt>
                <c:pt idx="7392">
                  <c:v>3308</c:v>
                </c:pt>
                <c:pt idx="7393">
                  <c:v>3298</c:v>
                </c:pt>
                <c:pt idx="7394">
                  <c:v>3292</c:v>
                </c:pt>
                <c:pt idx="7395">
                  <c:v>3287</c:v>
                </c:pt>
                <c:pt idx="7396">
                  <c:v>3293.5</c:v>
                </c:pt>
                <c:pt idx="7397">
                  <c:v>3299</c:v>
                </c:pt>
                <c:pt idx="7398">
                  <c:v>3281</c:v>
                </c:pt>
                <c:pt idx="7399">
                  <c:v>3277.5</c:v>
                </c:pt>
                <c:pt idx="7400">
                  <c:v>3277.5</c:v>
                </c:pt>
                <c:pt idx="7401">
                  <c:v>3254.5</c:v>
                </c:pt>
                <c:pt idx="7402">
                  <c:v>3288.5</c:v>
                </c:pt>
                <c:pt idx="7403">
                  <c:v>3278.5</c:v>
                </c:pt>
                <c:pt idx="7404">
                  <c:v>3271.5</c:v>
                </c:pt>
                <c:pt idx="7405">
                  <c:v>3283</c:v>
                </c:pt>
                <c:pt idx="7406">
                  <c:v>3265</c:v>
                </c:pt>
                <c:pt idx="7407">
                  <c:v>3242.5</c:v>
                </c:pt>
                <c:pt idx="7408">
                  <c:v>3129</c:v>
                </c:pt>
                <c:pt idx="7409">
                  <c:v>3183</c:v>
                </c:pt>
                <c:pt idx="7410">
                  <c:v>3258.5</c:v>
                </c:pt>
                <c:pt idx="7411">
                  <c:v>3272</c:v>
                </c:pt>
                <c:pt idx="7412">
                  <c:v>3235</c:v>
                </c:pt>
                <c:pt idx="7413">
                  <c:v>3251</c:v>
                </c:pt>
                <c:pt idx="7414">
                  <c:v>3258.5</c:v>
                </c:pt>
                <c:pt idx="7415">
                  <c:v>3256</c:v>
                </c:pt>
                <c:pt idx="7416">
                  <c:v>3259</c:v>
                </c:pt>
                <c:pt idx="7417">
                  <c:v>3254.5</c:v>
                </c:pt>
                <c:pt idx="7418">
                  <c:v>3329.5</c:v>
                </c:pt>
                <c:pt idx="7419">
                  <c:v>3261.5</c:v>
                </c:pt>
                <c:pt idx="7420">
                  <c:v>3244.5</c:v>
                </c:pt>
                <c:pt idx="7421">
                  <c:v>3209</c:v>
                </c:pt>
                <c:pt idx="7422">
                  <c:v>3119.5</c:v>
                </c:pt>
                <c:pt idx="7423">
                  <c:v>3227.5</c:v>
                </c:pt>
                <c:pt idx="7424">
                  <c:v>3267.5</c:v>
                </c:pt>
                <c:pt idx="7425">
                  <c:v>3273.5</c:v>
                </c:pt>
                <c:pt idx="7426">
                  <c:v>3269</c:v>
                </c:pt>
                <c:pt idx="7427">
                  <c:v>3275</c:v>
                </c:pt>
                <c:pt idx="7428">
                  <c:v>3261.5</c:v>
                </c:pt>
                <c:pt idx="7429">
                  <c:v>3262</c:v>
                </c:pt>
                <c:pt idx="7430">
                  <c:v>3278</c:v>
                </c:pt>
                <c:pt idx="7431">
                  <c:v>3243.5</c:v>
                </c:pt>
                <c:pt idx="7432">
                  <c:v>3277.5</c:v>
                </c:pt>
                <c:pt idx="7433">
                  <c:v>3257.5</c:v>
                </c:pt>
                <c:pt idx="7434">
                  <c:v>3288</c:v>
                </c:pt>
                <c:pt idx="7435">
                  <c:v>3269.5</c:v>
                </c:pt>
                <c:pt idx="7436">
                  <c:v>3286</c:v>
                </c:pt>
                <c:pt idx="7437">
                  <c:v>3256</c:v>
                </c:pt>
                <c:pt idx="7438">
                  <c:v>3256.5</c:v>
                </c:pt>
                <c:pt idx="7439">
                  <c:v>3271.5</c:v>
                </c:pt>
                <c:pt idx="7440">
                  <c:v>3250</c:v>
                </c:pt>
                <c:pt idx="7441">
                  <c:v>3257.5</c:v>
                </c:pt>
                <c:pt idx="7442">
                  <c:v>3244.5</c:v>
                </c:pt>
                <c:pt idx="7443">
                  <c:v>3255</c:v>
                </c:pt>
                <c:pt idx="7444">
                  <c:v>3261.5</c:v>
                </c:pt>
                <c:pt idx="7445">
                  <c:v>3244.5</c:v>
                </c:pt>
                <c:pt idx="7446">
                  <c:v>3244</c:v>
                </c:pt>
                <c:pt idx="7447">
                  <c:v>3235.5</c:v>
                </c:pt>
                <c:pt idx="7448">
                  <c:v>3263</c:v>
                </c:pt>
                <c:pt idx="7449">
                  <c:v>3306.5</c:v>
                </c:pt>
                <c:pt idx="7450">
                  <c:v>3252</c:v>
                </c:pt>
                <c:pt idx="7451">
                  <c:v>3258</c:v>
                </c:pt>
                <c:pt idx="7452">
                  <c:v>3268.5</c:v>
                </c:pt>
                <c:pt idx="7453">
                  <c:v>3261.5</c:v>
                </c:pt>
                <c:pt idx="7454">
                  <c:v>3280</c:v>
                </c:pt>
                <c:pt idx="7455">
                  <c:v>3270</c:v>
                </c:pt>
                <c:pt idx="7456">
                  <c:v>3290.5</c:v>
                </c:pt>
                <c:pt idx="7457">
                  <c:v>3279</c:v>
                </c:pt>
                <c:pt idx="7458">
                  <c:v>3294</c:v>
                </c:pt>
                <c:pt idx="7459">
                  <c:v>3358.5</c:v>
                </c:pt>
                <c:pt idx="7460">
                  <c:v>3379</c:v>
                </c:pt>
                <c:pt idx="7461">
                  <c:v>3406.5</c:v>
                </c:pt>
                <c:pt idx="7462">
                  <c:v>3347.5</c:v>
                </c:pt>
                <c:pt idx="7463">
                  <c:v>3313.5</c:v>
                </c:pt>
                <c:pt idx="7464">
                  <c:v>3287</c:v>
                </c:pt>
                <c:pt idx="7465">
                  <c:v>3272.5</c:v>
                </c:pt>
                <c:pt idx="7466">
                  <c:v>3262.5</c:v>
                </c:pt>
                <c:pt idx="7467">
                  <c:v>3254</c:v>
                </c:pt>
                <c:pt idx="7468">
                  <c:v>3248.5</c:v>
                </c:pt>
                <c:pt idx="7469">
                  <c:v>3266</c:v>
                </c:pt>
                <c:pt idx="7470">
                  <c:v>3248.5</c:v>
                </c:pt>
                <c:pt idx="7471">
                  <c:v>3251</c:v>
                </c:pt>
                <c:pt idx="7472">
                  <c:v>3262</c:v>
                </c:pt>
                <c:pt idx="7473">
                  <c:v>3257</c:v>
                </c:pt>
                <c:pt idx="7474">
                  <c:v>3255.5</c:v>
                </c:pt>
                <c:pt idx="7475">
                  <c:v>3259</c:v>
                </c:pt>
                <c:pt idx="7476">
                  <c:v>3253</c:v>
                </c:pt>
                <c:pt idx="7477">
                  <c:v>3270</c:v>
                </c:pt>
                <c:pt idx="7478">
                  <c:v>3268.5</c:v>
                </c:pt>
                <c:pt idx="7479">
                  <c:v>3292.5</c:v>
                </c:pt>
                <c:pt idx="7480">
                  <c:v>3290</c:v>
                </c:pt>
                <c:pt idx="7481">
                  <c:v>3300.5</c:v>
                </c:pt>
                <c:pt idx="7482">
                  <c:v>3295</c:v>
                </c:pt>
                <c:pt idx="7483">
                  <c:v>3292.5</c:v>
                </c:pt>
                <c:pt idx="7484">
                  <c:v>3285</c:v>
                </c:pt>
                <c:pt idx="7485">
                  <c:v>3290.5</c:v>
                </c:pt>
                <c:pt idx="7486">
                  <c:v>3278.5</c:v>
                </c:pt>
                <c:pt idx="7487">
                  <c:v>3288.5</c:v>
                </c:pt>
                <c:pt idx="7488">
                  <c:v>3272.5</c:v>
                </c:pt>
                <c:pt idx="7489">
                  <c:v>3295.5</c:v>
                </c:pt>
                <c:pt idx="7490">
                  <c:v>3279.5</c:v>
                </c:pt>
                <c:pt idx="7491">
                  <c:v>3279.5</c:v>
                </c:pt>
                <c:pt idx="7492">
                  <c:v>3296</c:v>
                </c:pt>
                <c:pt idx="7493">
                  <c:v>3278</c:v>
                </c:pt>
                <c:pt idx="7494">
                  <c:v>3275</c:v>
                </c:pt>
                <c:pt idx="7495">
                  <c:v>3270</c:v>
                </c:pt>
                <c:pt idx="7496">
                  <c:v>3260.5</c:v>
                </c:pt>
                <c:pt idx="7497">
                  <c:v>3264</c:v>
                </c:pt>
                <c:pt idx="7498">
                  <c:v>3238</c:v>
                </c:pt>
                <c:pt idx="7499">
                  <c:v>3124</c:v>
                </c:pt>
                <c:pt idx="7500">
                  <c:v>3167</c:v>
                </c:pt>
                <c:pt idx="7501">
                  <c:v>3256.5</c:v>
                </c:pt>
                <c:pt idx="7502">
                  <c:v>3250.5</c:v>
                </c:pt>
                <c:pt idx="7503">
                  <c:v>3251</c:v>
                </c:pt>
                <c:pt idx="7504">
                  <c:v>3257</c:v>
                </c:pt>
                <c:pt idx="7505">
                  <c:v>3241.5</c:v>
                </c:pt>
                <c:pt idx="7506">
                  <c:v>3255</c:v>
                </c:pt>
                <c:pt idx="7507">
                  <c:v>3264.5</c:v>
                </c:pt>
                <c:pt idx="7508">
                  <c:v>3244.5</c:v>
                </c:pt>
                <c:pt idx="7509">
                  <c:v>3259.5</c:v>
                </c:pt>
                <c:pt idx="7510">
                  <c:v>3254.5</c:v>
                </c:pt>
                <c:pt idx="7511">
                  <c:v>3242.5</c:v>
                </c:pt>
                <c:pt idx="7512">
                  <c:v>3180</c:v>
                </c:pt>
                <c:pt idx="7513">
                  <c:v>3118</c:v>
                </c:pt>
                <c:pt idx="7514">
                  <c:v>3202.5</c:v>
                </c:pt>
                <c:pt idx="7515">
                  <c:v>3266</c:v>
                </c:pt>
                <c:pt idx="7516">
                  <c:v>3286</c:v>
                </c:pt>
                <c:pt idx="7517">
                  <c:v>3281.5</c:v>
                </c:pt>
                <c:pt idx="7518">
                  <c:v>3271.5</c:v>
                </c:pt>
                <c:pt idx="7519">
                  <c:v>3256.5</c:v>
                </c:pt>
                <c:pt idx="7520">
                  <c:v>3262.5</c:v>
                </c:pt>
                <c:pt idx="7521">
                  <c:v>3254.5</c:v>
                </c:pt>
                <c:pt idx="7522">
                  <c:v>3268</c:v>
                </c:pt>
                <c:pt idx="7523">
                  <c:v>3250</c:v>
                </c:pt>
                <c:pt idx="7524">
                  <c:v>3273</c:v>
                </c:pt>
                <c:pt idx="7525">
                  <c:v>3264</c:v>
                </c:pt>
                <c:pt idx="7526">
                  <c:v>3270.5</c:v>
                </c:pt>
                <c:pt idx="7527">
                  <c:v>3235</c:v>
                </c:pt>
                <c:pt idx="7528">
                  <c:v>3267.5</c:v>
                </c:pt>
                <c:pt idx="7529">
                  <c:v>3250</c:v>
                </c:pt>
                <c:pt idx="7530">
                  <c:v>3240.5</c:v>
                </c:pt>
                <c:pt idx="7531">
                  <c:v>3228.5</c:v>
                </c:pt>
                <c:pt idx="7532">
                  <c:v>3256.5</c:v>
                </c:pt>
                <c:pt idx="7533">
                  <c:v>3242</c:v>
                </c:pt>
                <c:pt idx="7534">
                  <c:v>3239.5</c:v>
                </c:pt>
                <c:pt idx="7535">
                  <c:v>3229</c:v>
                </c:pt>
                <c:pt idx="7536">
                  <c:v>3238.5</c:v>
                </c:pt>
                <c:pt idx="7537">
                  <c:v>3245</c:v>
                </c:pt>
                <c:pt idx="7538">
                  <c:v>3252</c:v>
                </c:pt>
                <c:pt idx="7539">
                  <c:v>3234</c:v>
                </c:pt>
                <c:pt idx="7540">
                  <c:v>3233</c:v>
                </c:pt>
                <c:pt idx="7541">
                  <c:v>3253.5</c:v>
                </c:pt>
                <c:pt idx="7542">
                  <c:v>3242.5</c:v>
                </c:pt>
                <c:pt idx="7543">
                  <c:v>3237.5</c:v>
                </c:pt>
                <c:pt idx="7544">
                  <c:v>3251</c:v>
                </c:pt>
                <c:pt idx="7545">
                  <c:v>3273.5</c:v>
                </c:pt>
                <c:pt idx="7546">
                  <c:v>3271.5</c:v>
                </c:pt>
                <c:pt idx="7547">
                  <c:v>3291.5</c:v>
                </c:pt>
                <c:pt idx="7548">
                  <c:v>3286</c:v>
                </c:pt>
                <c:pt idx="7549">
                  <c:v>3296</c:v>
                </c:pt>
                <c:pt idx="7550">
                  <c:v>3330</c:v>
                </c:pt>
                <c:pt idx="7551">
                  <c:v>3395.5</c:v>
                </c:pt>
                <c:pt idx="7552">
                  <c:v>3416.5</c:v>
                </c:pt>
                <c:pt idx="7553">
                  <c:v>3359</c:v>
                </c:pt>
                <c:pt idx="7554">
                  <c:v>3325.5</c:v>
                </c:pt>
                <c:pt idx="7555">
                  <c:v>3282</c:v>
                </c:pt>
                <c:pt idx="7556">
                  <c:v>3275.5</c:v>
                </c:pt>
                <c:pt idx="7557">
                  <c:v>3256.5</c:v>
                </c:pt>
                <c:pt idx="7558">
                  <c:v>3253</c:v>
                </c:pt>
                <c:pt idx="7559">
                  <c:v>3246</c:v>
                </c:pt>
                <c:pt idx="7560">
                  <c:v>3240.5</c:v>
                </c:pt>
                <c:pt idx="7561">
                  <c:v>3246.5</c:v>
                </c:pt>
                <c:pt idx="7562">
                  <c:v>3249</c:v>
                </c:pt>
                <c:pt idx="7563">
                  <c:v>3230.5</c:v>
                </c:pt>
                <c:pt idx="7564">
                  <c:v>3258</c:v>
                </c:pt>
                <c:pt idx="7565">
                  <c:v>3256</c:v>
                </c:pt>
                <c:pt idx="7566">
                  <c:v>3248.5</c:v>
                </c:pt>
                <c:pt idx="7567">
                  <c:v>3257</c:v>
                </c:pt>
                <c:pt idx="7568">
                  <c:v>3287</c:v>
                </c:pt>
                <c:pt idx="7569">
                  <c:v>3260</c:v>
                </c:pt>
                <c:pt idx="7570">
                  <c:v>3288.5</c:v>
                </c:pt>
                <c:pt idx="7571">
                  <c:v>3295.5</c:v>
                </c:pt>
                <c:pt idx="7572">
                  <c:v>3277.5</c:v>
                </c:pt>
                <c:pt idx="7573">
                  <c:v>3277</c:v>
                </c:pt>
                <c:pt idx="7574">
                  <c:v>3301</c:v>
                </c:pt>
                <c:pt idx="7575">
                  <c:v>3288</c:v>
                </c:pt>
                <c:pt idx="7576">
                  <c:v>3290</c:v>
                </c:pt>
                <c:pt idx="7577">
                  <c:v>3295</c:v>
                </c:pt>
                <c:pt idx="7578">
                  <c:v>3303.5</c:v>
                </c:pt>
                <c:pt idx="7579">
                  <c:v>3279.5</c:v>
                </c:pt>
                <c:pt idx="7580">
                  <c:v>3285.5</c:v>
                </c:pt>
                <c:pt idx="7581">
                  <c:v>3289.5</c:v>
                </c:pt>
                <c:pt idx="7582">
                  <c:v>3279</c:v>
                </c:pt>
                <c:pt idx="7583">
                  <c:v>3265.5</c:v>
                </c:pt>
                <c:pt idx="7584">
                  <c:v>3249.5</c:v>
                </c:pt>
                <c:pt idx="7585">
                  <c:v>3272.5</c:v>
                </c:pt>
                <c:pt idx="7586">
                  <c:v>3270</c:v>
                </c:pt>
                <c:pt idx="7587">
                  <c:v>3256</c:v>
                </c:pt>
                <c:pt idx="7588">
                  <c:v>3267</c:v>
                </c:pt>
                <c:pt idx="7589">
                  <c:v>3248</c:v>
                </c:pt>
                <c:pt idx="7590">
                  <c:v>3140.5</c:v>
                </c:pt>
                <c:pt idx="7591">
                  <c:v>3161.5</c:v>
                </c:pt>
                <c:pt idx="7592">
                  <c:v>3234.5</c:v>
                </c:pt>
                <c:pt idx="7593">
                  <c:v>3253</c:v>
                </c:pt>
                <c:pt idx="7594">
                  <c:v>3264.5</c:v>
                </c:pt>
                <c:pt idx="7595">
                  <c:v>3235</c:v>
                </c:pt>
                <c:pt idx="7596">
                  <c:v>3425</c:v>
                </c:pt>
                <c:pt idx="7597">
                  <c:v>3248.5</c:v>
                </c:pt>
                <c:pt idx="7598">
                  <c:v>3238</c:v>
                </c:pt>
                <c:pt idx="7599">
                  <c:v>3260</c:v>
                </c:pt>
                <c:pt idx="7600">
                  <c:v>3246</c:v>
                </c:pt>
                <c:pt idx="7601">
                  <c:v>3238.5</c:v>
                </c:pt>
                <c:pt idx="7602">
                  <c:v>3244.5</c:v>
                </c:pt>
                <c:pt idx="7603">
                  <c:v>3197</c:v>
                </c:pt>
                <c:pt idx="7604">
                  <c:v>3122.5</c:v>
                </c:pt>
                <c:pt idx="7605">
                  <c:v>3222.5</c:v>
                </c:pt>
                <c:pt idx="7606">
                  <c:v>3251</c:v>
                </c:pt>
                <c:pt idx="7607">
                  <c:v>3262.5</c:v>
                </c:pt>
                <c:pt idx="7608">
                  <c:v>3231</c:v>
                </c:pt>
                <c:pt idx="7609">
                  <c:v>3265.5</c:v>
                </c:pt>
                <c:pt idx="7610">
                  <c:v>3273.5</c:v>
                </c:pt>
                <c:pt idx="7611">
                  <c:v>3268.5</c:v>
                </c:pt>
                <c:pt idx="7612">
                  <c:v>3278.5</c:v>
                </c:pt>
                <c:pt idx="7613">
                  <c:v>3247.5</c:v>
                </c:pt>
                <c:pt idx="7614">
                  <c:v>3254.5</c:v>
                </c:pt>
                <c:pt idx="7615">
                  <c:v>3259.5</c:v>
                </c:pt>
                <c:pt idx="7616">
                  <c:v>3258.5</c:v>
                </c:pt>
                <c:pt idx="7617">
                  <c:v>3262</c:v>
                </c:pt>
                <c:pt idx="7618">
                  <c:v>3265.5</c:v>
                </c:pt>
                <c:pt idx="7619">
                  <c:v>3258.5</c:v>
                </c:pt>
                <c:pt idx="7620">
                  <c:v>3260</c:v>
                </c:pt>
                <c:pt idx="7621">
                  <c:v>3240</c:v>
                </c:pt>
                <c:pt idx="7622">
                  <c:v>3255</c:v>
                </c:pt>
                <c:pt idx="7623">
                  <c:v>3259</c:v>
                </c:pt>
                <c:pt idx="7624">
                  <c:v>3229.5</c:v>
                </c:pt>
                <c:pt idx="7625">
                  <c:v>3258.5</c:v>
                </c:pt>
                <c:pt idx="7626">
                  <c:v>3232</c:v>
                </c:pt>
                <c:pt idx="7627">
                  <c:v>3245</c:v>
                </c:pt>
                <c:pt idx="7628">
                  <c:v>3248.5</c:v>
                </c:pt>
                <c:pt idx="7629">
                  <c:v>3246.5</c:v>
                </c:pt>
                <c:pt idx="7630">
                  <c:v>3260.5</c:v>
                </c:pt>
                <c:pt idx="7631">
                  <c:v>3251</c:v>
                </c:pt>
                <c:pt idx="7632">
                  <c:v>3232</c:v>
                </c:pt>
                <c:pt idx="7633">
                  <c:v>3264.5</c:v>
                </c:pt>
                <c:pt idx="7634">
                  <c:v>3245.5</c:v>
                </c:pt>
                <c:pt idx="7635">
                  <c:v>3238</c:v>
                </c:pt>
                <c:pt idx="7636">
                  <c:v>3257</c:v>
                </c:pt>
                <c:pt idx="7637">
                  <c:v>3258.5</c:v>
                </c:pt>
                <c:pt idx="7638">
                  <c:v>3270</c:v>
                </c:pt>
                <c:pt idx="7639">
                  <c:v>3288.5</c:v>
                </c:pt>
                <c:pt idx="7640">
                  <c:v>3288</c:v>
                </c:pt>
                <c:pt idx="7641">
                  <c:v>3335.5</c:v>
                </c:pt>
                <c:pt idx="7642">
                  <c:v>3380.5</c:v>
                </c:pt>
                <c:pt idx="7643">
                  <c:v>3386</c:v>
                </c:pt>
                <c:pt idx="7644">
                  <c:v>3372.5</c:v>
                </c:pt>
                <c:pt idx="7645">
                  <c:v>3320.5</c:v>
                </c:pt>
                <c:pt idx="7646">
                  <c:v>3284.5</c:v>
                </c:pt>
                <c:pt idx="7647">
                  <c:v>3256.5</c:v>
                </c:pt>
                <c:pt idx="7648">
                  <c:v>3257</c:v>
                </c:pt>
                <c:pt idx="7649">
                  <c:v>3264</c:v>
                </c:pt>
                <c:pt idx="7650">
                  <c:v>3256.5</c:v>
                </c:pt>
                <c:pt idx="7651">
                  <c:v>3246.5</c:v>
                </c:pt>
                <c:pt idx="7652">
                  <c:v>3241</c:v>
                </c:pt>
                <c:pt idx="7653">
                  <c:v>3245</c:v>
                </c:pt>
                <c:pt idx="7654">
                  <c:v>3246</c:v>
                </c:pt>
                <c:pt idx="7655">
                  <c:v>3255.5</c:v>
                </c:pt>
                <c:pt idx="7656">
                  <c:v>3266</c:v>
                </c:pt>
                <c:pt idx="7657">
                  <c:v>3249.5</c:v>
                </c:pt>
                <c:pt idx="7658">
                  <c:v>3281.5</c:v>
                </c:pt>
                <c:pt idx="7659">
                  <c:v>3266.5</c:v>
                </c:pt>
                <c:pt idx="7660">
                  <c:v>3291.5</c:v>
                </c:pt>
                <c:pt idx="7661">
                  <c:v>3270.5</c:v>
                </c:pt>
                <c:pt idx="7662">
                  <c:v>3297</c:v>
                </c:pt>
                <c:pt idx="7663">
                  <c:v>3295</c:v>
                </c:pt>
                <c:pt idx="7664">
                  <c:v>3296</c:v>
                </c:pt>
                <c:pt idx="7665">
                  <c:v>3294</c:v>
                </c:pt>
                <c:pt idx="7666">
                  <c:v>3302</c:v>
                </c:pt>
                <c:pt idx="7667">
                  <c:v>3286</c:v>
                </c:pt>
                <c:pt idx="7668">
                  <c:v>3295.5</c:v>
                </c:pt>
                <c:pt idx="7669">
                  <c:v>3299.5</c:v>
                </c:pt>
                <c:pt idx="7670">
                  <c:v>3272</c:v>
                </c:pt>
                <c:pt idx="7671">
                  <c:v>3281.5</c:v>
                </c:pt>
                <c:pt idx="7672">
                  <c:v>3302</c:v>
                </c:pt>
                <c:pt idx="7673">
                  <c:v>3275.5</c:v>
                </c:pt>
                <c:pt idx="7674">
                  <c:v>3276.5</c:v>
                </c:pt>
                <c:pt idx="7675">
                  <c:v>3281</c:v>
                </c:pt>
                <c:pt idx="7676">
                  <c:v>3279</c:v>
                </c:pt>
                <c:pt idx="7677">
                  <c:v>3293</c:v>
                </c:pt>
                <c:pt idx="7678">
                  <c:v>3264.5</c:v>
                </c:pt>
                <c:pt idx="7679">
                  <c:v>3279.5</c:v>
                </c:pt>
                <c:pt idx="7680">
                  <c:v>3236</c:v>
                </c:pt>
                <c:pt idx="7681">
                  <c:v>3141</c:v>
                </c:pt>
                <c:pt idx="7682">
                  <c:v>3167</c:v>
                </c:pt>
                <c:pt idx="7683">
                  <c:v>3246</c:v>
                </c:pt>
                <c:pt idx="7684">
                  <c:v>3277</c:v>
                </c:pt>
                <c:pt idx="7685">
                  <c:v>3232</c:v>
                </c:pt>
                <c:pt idx="7686">
                  <c:v>3238</c:v>
                </c:pt>
                <c:pt idx="7687">
                  <c:v>3266.5</c:v>
                </c:pt>
                <c:pt idx="7688">
                  <c:v>3249.5</c:v>
                </c:pt>
                <c:pt idx="7689">
                  <c:v>3262.5</c:v>
                </c:pt>
                <c:pt idx="7690">
                  <c:v>3255.5</c:v>
                </c:pt>
                <c:pt idx="7691">
                  <c:v>3255.5</c:v>
                </c:pt>
                <c:pt idx="7692">
                  <c:v>3277.5</c:v>
                </c:pt>
                <c:pt idx="7693">
                  <c:v>3243.5</c:v>
                </c:pt>
                <c:pt idx="7694">
                  <c:v>3207</c:v>
                </c:pt>
                <c:pt idx="7695">
                  <c:v>3118</c:v>
                </c:pt>
                <c:pt idx="7696">
                  <c:v>3210.5</c:v>
                </c:pt>
                <c:pt idx="7697">
                  <c:v>3257.5</c:v>
                </c:pt>
                <c:pt idx="7698">
                  <c:v>3270.5</c:v>
                </c:pt>
                <c:pt idx="7699">
                  <c:v>3257.5</c:v>
                </c:pt>
                <c:pt idx="7700">
                  <c:v>3278.5</c:v>
                </c:pt>
                <c:pt idx="7701">
                  <c:v>3256</c:v>
                </c:pt>
                <c:pt idx="7702">
                  <c:v>3265.5</c:v>
                </c:pt>
                <c:pt idx="7703">
                  <c:v>3262</c:v>
                </c:pt>
                <c:pt idx="7704">
                  <c:v>3261</c:v>
                </c:pt>
                <c:pt idx="7705">
                  <c:v>3276</c:v>
                </c:pt>
                <c:pt idx="7706">
                  <c:v>3253</c:v>
                </c:pt>
                <c:pt idx="7707">
                  <c:v>3248.5</c:v>
                </c:pt>
                <c:pt idx="7708">
                  <c:v>3256.5</c:v>
                </c:pt>
                <c:pt idx="7709">
                  <c:v>3258.5</c:v>
                </c:pt>
                <c:pt idx="7710">
                  <c:v>3265</c:v>
                </c:pt>
                <c:pt idx="7711">
                  <c:v>3254.5</c:v>
                </c:pt>
                <c:pt idx="7712">
                  <c:v>3272.5</c:v>
                </c:pt>
                <c:pt idx="7713">
                  <c:v>3259.5</c:v>
                </c:pt>
                <c:pt idx="7714">
                  <c:v>3239.5</c:v>
                </c:pt>
                <c:pt idx="7715">
                  <c:v>3233.5</c:v>
                </c:pt>
                <c:pt idx="7716">
                  <c:v>3252</c:v>
                </c:pt>
                <c:pt idx="7717">
                  <c:v>3245</c:v>
                </c:pt>
                <c:pt idx="7718">
                  <c:v>3251</c:v>
                </c:pt>
                <c:pt idx="7719">
                  <c:v>3236</c:v>
                </c:pt>
                <c:pt idx="7720">
                  <c:v>3243</c:v>
                </c:pt>
                <c:pt idx="7721">
                  <c:v>3241.5</c:v>
                </c:pt>
                <c:pt idx="7722">
                  <c:v>3270</c:v>
                </c:pt>
                <c:pt idx="7723">
                  <c:v>3264</c:v>
                </c:pt>
                <c:pt idx="7724">
                  <c:v>3256.5</c:v>
                </c:pt>
                <c:pt idx="7725">
                  <c:v>3255</c:v>
                </c:pt>
                <c:pt idx="7726">
                  <c:v>3238.5</c:v>
                </c:pt>
                <c:pt idx="7727">
                  <c:v>3276.5</c:v>
                </c:pt>
                <c:pt idx="7728">
                  <c:v>3259.5</c:v>
                </c:pt>
                <c:pt idx="7729">
                  <c:v>3281.5</c:v>
                </c:pt>
                <c:pt idx="7730">
                  <c:v>3307</c:v>
                </c:pt>
                <c:pt idx="7731">
                  <c:v>3297.5</c:v>
                </c:pt>
                <c:pt idx="7732">
                  <c:v>3325.5</c:v>
                </c:pt>
                <c:pt idx="7733">
                  <c:v>3367</c:v>
                </c:pt>
                <c:pt idx="7734">
                  <c:v>3391</c:v>
                </c:pt>
                <c:pt idx="7735">
                  <c:v>3345.5</c:v>
                </c:pt>
                <c:pt idx="7736">
                  <c:v>3316</c:v>
                </c:pt>
                <c:pt idx="7737">
                  <c:v>3288.5</c:v>
                </c:pt>
                <c:pt idx="7738">
                  <c:v>3282.5</c:v>
                </c:pt>
                <c:pt idx="7739">
                  <c:v>3275.5</c:v>
                </c:pt>
                <c:pt idx="7740">
                  <c:v>3254</c:v>
                </c:pt>
                <c:pt idx="7741">
                  <c:v>3263.5</c:v>
                </c:pt>
                <c:pt idx="7742">
                  <c:v>3261</c:v>
                </c:pt>
                <c:pt idx="7743">
                  <c:v>3262</c:v>
                </c:pt>
                <c:pt idx="7744">
                  <c:v>3253</c:v>
                </c:pt>
                <c:pt idx="7745">
                  <c:v>3250.5</c:v>
                </c:pt>
                <c:pt idx="7746">
                  <c:v>3259.5</c:v>
                </c:pt>
                <c:pt idx="7747">
                  <c:v>3245</c:v>
                </c:pt>
                <c:pt idx="7748">
                  <c:v>3260</c:v>
                </c:pt>
                <c:pt idx="7749">
                  <c:v>3280</c:v>
                </c:pt>
                <c:pt idx="7750">
                  <c:v>3266.5</c:v>
                </c:pt>
                <c:pt idx="7751">
                  <c:v>3279.5</c:v>
                </c:pt>
                <c:pt idx="7752">
                  <c:v>3273</c:v>
                </c:pt>
                <c:pt idx="7753">
                  <c:v>3276.5</c:v>
                </c:pt>
                <c:pt idx="7754">
                  <c:v>3296</c:v>
                </c:pt>
                <c:pt idx="7755">
                  <c:v>3277</c:v>
                </c:pt>
                <c:pt idx="7756">
                  <c:v>3288.5</c:v>
                </c:pt>
                <c:pt idx="7757">
                  <c:v>3308</c:v>
                </c:pt>
                <c:pt idx="7758">
                  <c:v>3293.5</c:v>
                </c:pt>
                <c:pt idx="7759">
                  <c:v>3312</c:v>
                </c:pt>
                <c:pt idx="7760">
                  <c:v>3299</c:v>
                </c:pt>
                <c:pt idx="7761">
                  <c:v>3284</c:v>
                </c:pt>
                <c:pt idx="7762">
                  <c:v>3285.5</c:v>
                </c:pt>
                <c:pt idx="7763">
                  <c:v>3288.5</c:v>
                </c:pt>
                <c:pt idx="7764">
                  <c:v>3264</c:v>
                </c:pt>
                <c:pt idx="7765">
                  <c:v>3266.5</c:v>
                </c:pt>
                <c:pt idx="7766">
                  <c:v>3257.5</c:v>
                </c:pt>
                <c:pt idx="7767">
                  <c:v>3266</c:v>
                </c:pt>
                <c:pt idx="7768">
                  <c:v>3272.5</c:v>
                </c:pt>
                <c:pt idx="7769">
                  <c:v>3261.5</c:v>
                </c:pt>
                <c:pt idx="7770">
                  <c:v>3285.5</c:v>
                </c:pt>
                <c:pt idx="7771">
                  <c:v>3261.5</c:v>
                </c:pt>
                <c:pt idx="7772">
                  <c:v>3186.5</c:v>
                </c:pt>
                <c:pt idx="7773">
                  <c:v>3140</c:v>
                </c:pt>
                <c:pt idx="7774">
                  <c:v>3223</c:v>
                </c:pt>
                <c:pt idx="7775">
                  <c:v>3314</c:v>
                </c:pt>
                <c:pt idx="7776">
                  <c:v>3249.5</c:v>
                </c:pt>
                <c:pt idx="7777">
                  <c:v>3255.5</c:v>
                </c:pt>
                <c:pt idx="7778">
                  <c:v>3250</c:v>
                </c:pt>
                <c:pt idx="7779">
                  <c:v>3250</c:v>
                </c:pt>
                <c:pt idx="7780">
                  <c:v>3254.5</c:v>
                </c:pt>
                <c:pt idx="7781">
                  <c:v>3248.5</c:v>
                </c:pt>
                <c:pt idx="7782">
                  <c:v>3263.5</c:v>
                </c:pt>
                <c:pt idx="7783">
                  <c:v>3252.5</c:v>
                </c:pt>
                <c:pt idx="7784">
                  <c:v>3249.5</c:v>
                </c:pt>
                <c:pt idx="7785">
                  <c:v>3208</c:v>
                </c:pt>
                <c:pt idx="7786">
                  <c:v>3121</c:v>
                </c:pt>
                <c:pt idx="7787">
                  <c:v>3221</c:v>
                </c:pt>
                <c:pt idx="7788">
                  <c:v>3268</c:v>
                </c:pt>
                <c:pt idx="7789">
                  <c:v>3269.5</c:v>
                </c:pt>
                <c:pt idx="7790">
                  <c:v>3284</c:v>
                </c:pt>
                <c:pt idx="7791">
                  <c:v>3294.5</c:v>
                </c:pt>
                <c:pt idx="7792">
                  <c:v>3277</c:v>
                </c:pt>
                <c:pt idx="7793">
                  <c:v>3278.5</c:v>
                </c:pt>
                <c:pt idx="7794">
                  <c:v>3281.5</c:v>
                </c:pt>
                <c:pt idx="7795">
                  <c:v>3291</c:v>
                </c:pt>
                <c:pt idx="7796">
                  <c:v>3284.5</c:v>
                </c:pt>
                <c:pt idx="7797">
                  <c:v>3274</c:v>
                </c:pt>
                <c:pt idx="7798">
                  <c:v>3267.5</c:v>
                </c:pt>
                <c:pt idx="7799">
                  <c:v>3273</c:v>
                </c:pt>
                <c:pt idx="7800">
                  <c:v>3264.5</c:v>
                </c:pt>
                <c:pt idx="7801">
                  <c:v>3261.5</c:v>
                </c:pt>
                <c:pt idx="7802">
                  <c:v>3280</c:v>
                </c:pt>
                <c:pt idx="7803">
                  <c:v>3277</c:v>
                </c:pt>
                <c:pt idx="7804">
                  <c:v>3251.5</c:v>
                </c:pt>
                <c:pt idx="7805">
                  <c:v>3254</c:v>
                </c:pt>
                <c:pt idx="7806">
                  <c:v>3251.5</c:v>
                </c:pt>
                <c:pt idx="7807">
                  <c:v>3237</c:v>
                </c:pt>
                <c:pt idx="7808">
                  <c:v>3255</c:v>
                </c:pt>
                <c:pt idx="7809">
                  <c:v>3250</c:v>
                </c:pt>
                <c:pt idx="7810">
                  <c:v>3255.5</c:v>
                </c:pt>
                <c:pt idx="7811">
                  <c:v>3230</c:v>
                </c:pt>
                <c:pt idx="7812">
                  <c:v>3247.5</c:v>
                </c:pt>
                <c:pt idx="7813">
                  <c:v>3258</c:v>
                </c:pt>
                <c:pt idx="7814">
                  <c:v>3251</c:v>
                </c:pt>
                <c:pt idx="7815">
                  <c:v>3247</c:v>
                </c:pt>
                <c:pt idx="7816">
                  <c:v>3262</c:v>
                </c:pt>
                <c:pt idx="7817">
                  <c:v>3280.5</c:v>
                </c:pt>
                <c:pt idx="7818">
                  <c:v>3265</c:v>
                </c:pt>
                <c:pt idx="7819">
                  <c:v>3282</c:v>
                </c:pt>
                <c:pt idx="7820">
                  <c:v>3282.5</c:v>
                </c:pt>
                <c:pt idx="7821">
                  <c:v>3296</c:v>
                </c:pt>
                <c:pt idx="7822">
                  <c:v>3310</c:v>
                </c:pt>
                <c:pt idx="7823">
                  <c:v>3347.5</c:v>
                </c:pt>
                <c:pt idx="7824">
                  <c:v>3394</c:v>
                </c:pt>
                <c:pt idx="7825">
                  <c:v>3413</c:v>
                </c:pt>
                <c:pt idx="7826">
                  <c:v>3368.5</c:v>
                </c:pt>
                <c:pt idx="7827">
                  <c:v>3306.5</c:v>
                </c:pt>
                <c:pt idx="7828">
                  <c:v>3290</c:v>
                </c:pt>
                <c:pt idx="7829">
                  <c:v>3265</c:v>
                </c:pt>
                <c:pt idx="7830">
                  <c:v>3296.5</c:v>
                </c:pt>
                <c:pt idx="7831">
                  <c:v>3280.5</c:v>
                </c:pt>
                <c:pt idx="7832">
                  <c:v>3258</c:v>
                </c:pt>
                <c:pt idx="7833">
                  <c:v>3255.5</c:v>
                </c:pt>
                <c:pt idx="7834">
                  <c:v>3248</c:v>
                </c:pt>
                <c:pt idx="7835">
                  <c:v>3270.5</c:v>
                </c:pt>
                <c:pt idx="7836">
                  <c:v>3271</c:v>
                </c:pt>
                <c:pt idx="7837">
                  <c:v>3258</c:v>
                </c:pt>
                <c:pt idx="7838">
                  <c:v>3259</c:v>
                </c:pt>
                <c:pt idx="7839">
                  <c:v>3281.5</c:v>
                </c:pt>
                <c:pt idx="7840">
                  <c:v>3267</c:v>
                </c:pt>
                <c:pt idx="7841">
                  <c:v>3291</c:v>
                </c:pt>
                <c:pt idx="7842">
                  <c:v>3298.5</c:v>
                </c:pt>
                <c:pt idx="7843">
                  <c:v>3286.5</c:v>
                </c:pt>
                <c:pt idx="7844">
                  <c:v>3303.5</c:v>
                </c:pt>
                <c:pt idx="7845">
                  <c:v>3270</c:v>
                </c:pt>
                <c:pt idx="7846">
                  <c:v>3305.5</c:v>
                </c:pt>
                <c:pt idx="7847">
                  <c:v>3295.5</c:v>
                </c:pt>
                <c:pt idx="7848">
                  <c:v>3328.5</c:v>
                </c:pt>
                <c:pt idx="7849">
                  <c:v>3301</c:v>
                </c:pt>
                <c:pt idx="7850">
                  <c:v>3298</c:v>
                </c:pt>
                <c:pt idx="7851">
                  <c:v>3307</c:v>
                </c:pt>
                <c:pt idx="7852">
                  <c:v>3291.5</c:v>
                </c:pt>
                <c:pt idx="7853">
                  <c:v>3315</c:v>
                </c:pt>
                <c:pt idx="7854">
                  <c:v>3309.5</c:v>
                </c:pt>
                <c:pt idx="7855">
                  <c:v>3286.5</c:v>
                </c:pt>
                <c:pt idx="7856">
                  <c:v>3290</c:v>
                </c:pt>
                <c:pt idx="7857">
                  <c:v>3307.5</c:v>
                </c:pt>
                <c:pt idx="7858">
                  <c:v>3292.5</c:v>
                </c:pt>
                <c:pt idx="7859">
                  <c:v>3290</c:v>
                </c:pt>
                <c:pt idx="7860">
                  <c:v>3284.5</c:v>
                </c:pt>
                <c:pt idx="7861">
                  <c:v>3284.5</c:v>
                </c:pt>
                <c:pt idx="7862">
                  <c:v>3275.5</c:v>
                </c:pt>
                <c:pt idx="7863">
                  <c:v>3190.5</c:v>
                </c:pt>
                <c:pt idx="7864">
                  <c:v>3144.5</c:v>
                </c:pt>
                <c:pt idx="7865">
                  <c:v>3262.5</c:v>
                </c:pt>
                <c:pt idx="7866">
                  <c:v>3281.5</c:v>
                </c:pt>
                <c:pt idx="7867">
                  <c:v>3275</c:v>
                </c:pt>
                <c:pt idx="7868">
                  <c:v>3251</c:v>
                </c:pt>
                <c:pt idx="7869">
                  <c:v>3273</c:v>
                </c:pt>
                <c:pt idx="7870">
                  <c:v>3285</c:v>
                </c:pt>
                <c:pt idx="7871">
                  <c:v>3264.5</c:v>
                </c:pt>
                <c:pt idx="7872">
                  <c:v>3257</c:v>
                </c:pt>
                <c:pt idx="7873">
                  <c:v>3258.5</c:v>
                </c:pt>
                <c:pt idx="7874">
                  <c:v>3268</c:v>
                </c:pt>
                <c:pt idx="7875">
                  <c:v>3288.5</c:v>
                </c:pt>
                <c:pt idx="7876">
                  <c:v>3245.5</c:v>
                </c:pt>
                <c:pt idx="7877">
                  <c:v>3117.5</c:v>
                </c:pt>
                <c:pt idx="7878">
                  <c:v>3208.5</c:v>
                </c:pt>
                <c:pt idx="7879">
                  <c:v>3260.5</c:v>
                </c:pt>
                <c:pt idx="7880">
                  <c:v>3280.5</c:v>
                </c:pt>
                <c:pt idx="7881">
                  <c:v>3279</c:v>
                </c:pt>
                <c:pt idx="7882">
                  <c:v>3263.5</c:v>
                </c:pt>
                <c:pt idx="7883">
                  <c:v>3283.5</c:v>
                </c:pt>
                <c:pt idx="7884">
                  <c:v>3296</c:v>
                </c:pt>
                <c:pt idx="7885">
                  <c:v>3295.5</c:v>
                </c:pt>
                <c:pt idx="7886">
                  <c:v>3281.5</c:v>
                </c:pt>
                <c:pt idx="7887">
                  <c:v>3301</c:v>
                </c:pt>
                <c:pt idx="7888">
                  <c:v>3267</c:v>
                </c:pt>
                <c:pt idx="7889">
                  <c:v>3292.5</c:v>
                </c:pt>
                <c:pt idx="7890">
                  <c:v>3257.5</c:v>
                </c:pt>
                <c:pt idx="7891">
                  <c:v>3281</c:v>
                </c:pt>
                <c:pt idx="7892">
                  <c:v>3291</c:v>
                </c:pt>
                <c:pt idx="7893">
                  <c:v>3275</c:v>
                </c:pt>
                <c:pt idx="7894">
                  <c:v>3261</c:v>
                </c:pt>
                <c:pt idx="7895">
                  <c:v>3253</c:v>
                </c:pt>
                <c:pt idx="7896">
                  <c:v>3255</c:v>
                </c:pt>
                <c:pt idx="7897">
                  <c:v>3259.5</c:v>
                </c:pt>
                <c:pt idx="7898">
                  <c:v>3245.5</c:v>
                </c:pt>
                <c:pt idx="7899">
                  <c:v>3254</c:v>
                </c:pt>
                <c:pt idx="7900">
                  <c:v>3255</c:v>
                </c:pt>
                <c:pt idx="7901">
                  <c:v>3256.5</c:v>
                </c:pt>
                <c:pt idx="7902">
                  <c:v>3259.5</c:v>
                </c:pt>
                <c:pt idx="7903">
                  <c:v>3273.5</c:v>
                </c:pt>
                <c:pt idx="7904">
                  <c:v>3258.5</c:v>
                </c:pt>
                <c:pt idx="7905">
                  <c:v>3264.5</c:v>
                </c:pt>
                <c:pt idx="7906">
                  <c:v>3263</c:v>
                </c:pt>
                <c:pt idx="7907">
                  <c:v>3268</c:v>
                </c:pt>
                <c:pt idx="7908">
                  <c:v>3261.5</c:v>
                </c:pt>
                <c:pt idx="7909">
                  <c:v>3279</c:v>
                </c:pt>
                <c:pt idx="7910">
                  <c:v>3271</c:v>
                </c:pt>
                <c:pt idx="7911">
                  <c:v>3293.5</c:v>
                </c:pt>
                <c:pt idx="7912">
                  <c:v>3290</c:v>
                </c:pt>
                <c:pt idx="7913">
                  <c:v>3304.5</c:v>
                </c:pt>
                <c:pt idx="7914">
                  <c:v>3348</c:v>
                </c:pt>
                <c:pt idx="7915">
                  <c:v>3380.5</c:v>
                </c:pt>
                <c:pt idx="7916">
                  <c:v>3388.5</c:v>
                </c:pt>
                <c:pt idx="7917">
                  <c:v>3367.5</c:v>
                </c:pt>
                <c:pt idx="7918">
                  <c:v>3330</c:v>
                </c:pt>
                <c:pt idx="7919">
                  <c:v>3320</c:v>
                </c:pt>
                <c:pt idx="7920">
                  <c:v>3288.5</c:v>
                </c:pt>
                <c:pt idx="7921">
                  <c:v>3274.5</c:v>
                </c:pt>
                <c:pt idx="7922">
                  <c:v>3283.5</c:v>
                </c:pt>
                <c:pt idx="7923">
                  <c:v>3254</c:v>
                </c:pt>
                <c:pt idx="7924">
                  <c:v>3262.5</c:v>
                </c:pt>
                <c:pt idx="7925">
                  <c:v>3271.5</c:v>
                </c:pt>
                <c:pt idx="7926">
                  <c:v>3278.5</c:v>
                </c:pt>
                <c:pt idx="7927">
                  <c:v>3252.5</c:v>
                </c:pt>
                <c:pt idx="7928">
                  <c:v>3260</c:v>
                </c:pt>
                <c:pt idx="7929">
                  <c:v>3270</c:v>
                </c:pt>
                <c:pt idx="7930">
                  <c:v>3282.5</c:v>
                </c:pt>
                <c:pt idx="7931">
                  <c:v>3275</c:v>
                </c:pt>
                <c:pt idx="7932">
                  <c:v>3280.5</c:v>
                </c:pt>
                <c:pt idx="7933">
                  <c:v>3297.5</c:v>
                </c:pt>
                <c:pt idx="7934">
                  <c:v>3308</c:v>
                </c:pt>
                <c:pt idx="7935">
                  <c:v>3290.5</c:v>
                </c:pt>
                <c:pt idx="7936">
                  <c:v>3316.5</c:v>
                </c:pt>
                <c:pt idx="7937">
                  <c:v>3300</c:v>
                </c:pt>
                <c:pt idx="7938">
                  <c:v>3307.5</c:v>
                </c:pt>
                <c:pt idx="7939">
                  <c:v>3310</c:v>
                </c:pt>
                <c:pt idx="7940">
                  <c:v>3320.5</c:v>
                </c:pt>
                <c:pt idx="7941">
                  <c:v>3323.5</c:v>
                </c:pt>
                <c:pt idx="7942">
                  <c:v>3304.5</c:v>
                </c:pt>
                <c:pt idx="7943">
                  <c:v>3300</c:v>
                </c:pt>
                <c:pt idx="7944">
                  <c:v>3279</c:v>
                </c:pt>
                <c:pt idx="7945">
                  <c:v>3279</c:v>
                </c:pt>
                <c:pt idx="7946">
                  <c:v>3295.5</c:v>
                </c:pt>
                <c:pt idx="7947">
                  <c:v>3282.5</c:v>
                </c:pt>
                <c:pt idx="7948">
                  <c:v>3278</c:v>
                </c:pt>
                <c:pt idx="7949">
                  <c:v>3282.5</c:v>
                </c:pt>
                <c:pt idx="7950">
                  <c:v>3285</c:v>
                </c:pt>
                <c:pt idx="7951">
                  <c:v>3271.5</c:v>
                </c:pt>
                <c:pt idx="7952">
                  <c:v>3292</c:v>
                </c:pt>
                <c:pt idx="7953">
                  <c:v>3275</c:v>
                </c:pt>
                <c:pt idx="7954">
                  <c:v>3183</c:v>
                </c:pt>
                <c:pt idx="7955">
                  <c:v>3158</c:v>
                </c:pt>
                <c:pt idx="7956">
                  <c:v>3250</c:v>
                </c:pt>
                <c:pt idx="7957">
                  <c:v>3265</c:v>
                </c:pt>
                <c:pt idx="7958">
                  <c:v>3280</c:v>
                </c:pt>
                <c:pt idx="7959">
                  <c:v>3239.5</c:v>
                </c:pt>
                <c:pt idx="7960">
                  <c:v>3276</c:v>
                </c:pt>
                <c:pt idx="7961">
                  <c:v>3265</c:v>
                </c:pt>
                <c:pt idx="7962">
                  <c:v>3267.5</c:v>
                </c:pt>
                <c:pt idx="7963">
                  <c:v>3270</c:v>
                </c:pt>
                <c:pt idx="7964">
                  <c:v>3254.5</c:v>
                </c:pt>
                <c:pt idx="7965">
                  <c:v>3262.5</c:v>
                </c:pt>
                <c:pt idx="7966">
                  <c:v>3282</c:v>
                </c:pt>
                <c:pt idx="7967">
                  <c:v>3225.5</c:v>
                </c:pt>
                <c:pt idx="7968">
                  <c:v>3139</c:v>
                </c:pt>
                <c:pt idx="7969">
                  <c:v>3219</c:v>
                </c:pt>
                <c:pt idx="7970">
                  <c:v>3275</c:v>
                </c:pt>
                <c:pt idx="7971">
                  <c:v>3270</c:v>
                </c:pt>
                <c:pt idx="7972">
                  <c:v>3278</c:v>
                </c:pt>
                <c:pt idx="7973">
                  <c:v>3284</c:v>
                </c:pt>
                <c:pt idx="7974">
                  <c:v>3283</c:v>
                </c:pt>
                <c:pt idx="7975">
                  <c:v>3272</c:v>
                </c:pt>
                <c:pt idx="7976">
                  <c:v>3276</c:v>
                </c:pt>
                <c:pt idx="7977">
                  <c:v>3270</c:v>
                </c:pt>
                <c:pt idx="7978">
                  <c:v>3263.5</c:v>
                </c:pt>
                <c:pt idx="7979">
                  <c:v>3279</c:v>
                </c:pt>
                <c:pt idx="7980">
                  <c:v>3274</c:v>
                </c:pt>
                <c:pt idx="7981">
                  <c:v>3265</c:v>
                </c:pt>
                <c:pt idx="7982">
                  <c:v>3257.5</c:v>
                </c:pt>
                <c:pt idx="7983">
                  <c:v>3254</c:v>
                </c:pt>
                <c:pt idx="7984">
                  <c:v>3268.5</c:v>
                </c:pt>
                <c:pt idx="7985">
                  <c:v>3264.5</c:v>
                </c:pt>
                <c:pt idx="7986">
                  <c:v>3251</c:v>
                </c:pt>
                <c:pt idx="7987">
                  <c:v>3255.5</c:v>
                </c:pt>
                <c:pt idx="7988">
                  <c:v>3260.5</c:v>
                </c:pt>
                <c:pt idx="7989">
                  <c:v>3256</c:v>
                </c:pt>
                <c:pt idx="7990">
                  <c:v>3257</c:v>
                </c:pt>
                <c:pt idx="7991">
                  <c:v>3265</c:v>
                </c:pt>
                <c:pt idx="7992">
                  <c:v>3258.5</c:v>
                </c:pt>
                <c:pt idx="7993">
                  <c:v>3253</c:v>
                </c:pt>
                <c:pt idx="7994">
                  <c:v>3247.5</c:v>
                </c:pt>
                <c:pt idx="7995">
                  <c:v>3264</c:v>
                </c:pt>
                <c:pt idx="7996">
                  <c:v>3254.5</c:v>
                </c:pt>
                <c:pt idx="7997">
                  <c:v>3273</c:v>
                </c:pt>
                <c:pt idx="7998">
                  <c:v>3255.5</c:v>
                </c:pt>
                <c:pt idx="7999">
                  <c:v>3251</c:v>
                </c:pt>
                <c:pt idx="8000">
                  <c:v>3279</c:v>
                </c:pt>
                <c:pt idx="8001">
                  <c:v>3268.5</c:v>
                </c:pt>
                <c:pt idx="8002">
                  <c:v>3281</c:v>
                </c:pt>
                <c:pt idx="8003">
                  <c:v>3290.5</c:v>
                </c:pt>
                <c:pt idx="8004">
                  <c:v>3323</c:v>
                </c:pt>
                <c:pt idx="8005">
                  <c:v>3333</c:v>
                </c:pt>
                <c:pt idx="8006">
                  <c:v>3404</c:v>
                </c:pt>
                <c:pt idx="8007">
                  <c:v>3410.5</c:v>
                </c:pt>
                <c:pt idx="8008">
                  <c:v>3389.5</c:v>
                </c:pt>
                <c:pt idx="8009">
                  <c:v>3307.5</c:v>
                </c:pt>
                <c:pt idx="8010">
                  <c:v>3292.5</c:v>
                </c:pt>
                <c:pt idx="8011">
                  <c:v>3282</c:v>
                </c:pt>
                <c:pt idx="8012">
                  <c:v>3291.5</c:v>
                </c:pt>
                <c:pt idx="8013">
                  <c:v>3268</c:v>
                </c:pt>
                <c:pt idx="8014">
                  <c:v>3272</c:v>
                </c:pt>
                <c:pt idx="8015">
                  <c:v>3271</c:v>
                </c:pt>
                <c:pt idx="8016">
                  <c:v>3239</c:v>
                </c:pt>
                <c:pt idx="8017">
                  <c:v>3268</c:v>
                </c:pt>
                <c:pt idx="8018">
                  <c:v>3251.5</c:v>
                </c:pt>
                <c:pt idx="8019">
                  <c:v>3254.5</c:v>
                </c:pt>
                <c:pt idx="8020">
                  <c:v>3273</c:v>
                </c:pt>
                <c:pt idx="8021">
                  <c:v>3259.5</c:v>
                </c:pt>
                <c:pt idx="8022">
                  <c:v>3261</c:v>
                </c:pt>
                <c:pt idx="8023">
                  <c:v>3261</c:v>
                </c:pt>
                <c:pt idx="8024">
                  <c:v>3286.5</c:v>
                </c:pt>
                <c:pt idx="8025">
                  <c:v>3277</c:v>
                </c:pt>
                <c:pt idx="8026">
                  <c:v>3292</c:v>
                </c:pt>
                <c:pt idx="8027">
                  <c:v>3301.5</c:v>
                </c:pt>
                <c:pt idx="8028">
                  <c:v>3308</c:v>
                </c:pt>
                <c:pt idx="8029">
                  <c:v>3285.5</c:v>
                </c:pt>
                <c:pt idx="8030">
                  <c:v>3315.5</c:v>
                </c:pt>
                <c:pt idx="8031">
                  <c:v>3290</c:v>
                </c:pt>
                <c:pt idx="8032">
                  <c:v>3298</c:v>
                </c:pt>
                <c:pt idx="8033">
                  <c:v>3284.5</c:v>
                </c:pt>
                <c:pt idx="8034">
                  <c:v>3303</c:v>
                </c:pt>
                <c:pt idx="8035">
                  <c:v>3298</c:v>
                </c:pt>
                <c:pt idx="8036">
                  <c:v>3305</c:v>
                </c:pt>
                <c:pt idx="8037">
                  <c:v>3288.5</c:v>
                </c:pt>
                <c:pt idx="8038">
                  <c:v>3291</c:v>
                </c:pt>
                <c:pt idx="8039">
                  <c:v>3275.5</c:v>
                </c:pt>
                <c:pt idx="8040">
                  <c:v>3291.5</c:v>
                </c:pt>
                <c:pt idx="8041">
                  <c:v>3278.5</c:v>
                </c:pt>
                <c:pt idx="8042">
                  <c:v>3289.5</c:v>
                </c:pt>
                <c:pt idx="8043">
                  <c:v>3284</c:v>
                </c:pt>
                <c:pt idx="8044">
                  <c:v>3281.5</c:v>
                </c:pt>
                <c:pt idx="8045">
                  <c:v>3203</c:v>
                </c:pt>
                <c:pt idx="8046">
                  <c:v>3169</c:v>
                </c:pt>
                <c:pt idx="8047">
                  <c:v>3243.5</c:v>
                </c:pt>
                <c:pt idx="8048">
                  <c:v>3267.5</c:v>
                </c:pt>
                <c:pt idx="8049">
                  <c:v>3282</c:v>
                </c:pt>
                <c:pt idx="8050">
                  <c:v>3273</c:v>
                </c:pt>
                <c:pt idx="8051">
                  <c:v>3263</c:v>
                </c:pt>
                <c:pt idx="8052">
                  <c:v>3245.5</c:v>
                </c:pt>
                <c:pt idx="8053">
                  <c:v>3261.5</c:v>
                </c:pt>
                <c:pt idx="8054">
                  <c:v>3267.5</c:v>
                </c:pt>
                <c:pt idx="8055">
                  <c:v>3270</c:v>
                </c:pt>
                <c:pt idx="8056">
                  <c:v>3244</c:v>
                </c:pt>
                <c:pt idx="8057">
                  <c:v>3274</c:v>
                </c:pt>
                <c:pt idx="8058">
                  <c:v>3244.5</c:v>
                </c:pt>
                <c:pt idx="8059">
                  <c:v>3140</c:v>
                </c:pt>
                <c:pt idx="8060">
                  <c:v>3211</c:v>
                </c:pt>
                <c:pt idx="8061">
                  <c:v>3271</c:v>
                </c:pt>
                <c:pt idx="8062">
                  <c:v>3242.5</c:v>
                </c:pt>
                <c:pt idx="8063">
                  <c:v>3268.5</c:v>
                </c:pt>
                <c:pt idx="8064">
                  <c:v>3284</c:v>
                </c:pt>
                <c:pt idx="8065">
                  <c:v>3278.5</c:v>
                </c:pt>
                <c:pt idx="8066">
                  <c:v>3296.5</c:v>
                </c:pt>
                <c:pt idx="8067">
                  <c:v>3287</c:v>
                </c:pt>
                <c:pt idx="8068">
                  <c:v>3274</c:v>
                </c:pt>
                <c:pt idx="8069">
                  <c:v>3265</c:v>
                </c:pt>
                <c:pt idx="8070">
                  <c:v>3250.5</c:v>
                </c:pt>
                <c:pt idx="8071">
                  <c:v>3265</c:v>
                </c:pt>
                <c:pt idx="8072">
                  <c:v>3263.5</c:v>
                </c:pt>
                <c:pt idx="8073">
                  <c:v>3268.5</c:v>
                </c:pt>
                <c:pt idx="8074">
                  <c:v>3263</c:v>
                </c:pt>
                <c:pt idx="8075">
                  <c:v>3259.5</c:v>
                </c:pt>
                <c:pt idx="8076">
                  <c:v>3254.5</c:v>
                </c:pt>
                <c:pt idx="8077">
                  <c:v>3260.5</c:v>
                </c:pt>
                <c:pt idx="8078">
                  <c:v>3250.5</c:v>
                </c:pt>
                <c:pt idx="8079">
                  <c:v>3281</c:v>
                </c:pt>
                <c:pt idx="8080">
                  <c:v>3248</c:v>
                </c:pt>
                <c:pt idx="8081">
                  <c:v>3257.5</c:v>
                </c:pt>
                <c:pt idx="8082">
                  <c:v>3271.5</c:v>
                </c:pt>
                <c:pt idx="8083">
                  <c:v>3248</c:v>
                </c:pt>
                <c:pt idx="8084">
                  <c:v>3271.5</c:v>
                </c:pt>
                <c:pt idx="8085">
                  <c:v>3234.5</c:v>
                </c:pt>
                <c:pt idx="8086">
                  <c:v>3252.5</c:v>
                </c:pt>
                <c:pt idx="8087">
                  <c:v>3262.5</c:v>
                </c:pt>
                <c:pt idx="8088">
                  <c:v>3269.5</c:v>
                </c:pt>
                <c:pt idx="8089">
                  <c:v>3251</c:v>
                </c:pt>
                <c:pt idx="8090">
                  <c:v>3268.5</c:v>
                </c:pt>
                <c:pt idx="8091">
                  <c:v>3257</c:v>
                </c:pt>
                <c:pt idx="8092">
                  <c:v>3277</c:v>
                </c:pt>
                <c:pt idx="8093">
                  <c:v>3266</c:v>
                </c:pt>
                <c:pt idx="8094">
                  <c:v>3299.5</c:v>
                </c:pt>
                <c:pt idx="8095">
                  <c:v>3320.5</c:v>
                </c:pt>
                <c:pt idx="8096">
                  <c:v>3354</c:v>
                </c:pt>
                <c:pt idx="8097">
                  <c:v>3374.5</c:v>
                </c:pt>
                <c:pt idx="8098">
                  <c:v>3428.5</c:v>
                </c:pt>
                <c:pt idx="8099">
                  <c:v>3367</c:v>
                </c:pt>
                <c:pt idx="8100">
                  <c:v>3325.5</c:v>
                </c:pt>
                <c:pt idx="8101">
                  <c:v>3289</c:v>
                </c:pt>
                <c:pt idx="8102">
                  <c:v>3263</c:v>
                </c:pt>
                <c:pt idx="8103">
                  <c:v>3268.5</c:v>
                </c:pt>
                <c:pt idx="8104">
                  <c:v>3254</c:v>
                </c:pt>
                <c:pt idx="8105">
                  <c:v>3273.5</c:v>
                </c:pt>
                <c:pt idx="8106">
                  <c:v>3248.5</c:v>
                </c:pt>
                <c:pt idx="8107">
                  <c:v>3258</c:v>
                </c:pt>
                <c:pt idx="8108">
                  <c:v>3261</c:v>
                </c:pt>
                <c:pt idx="8109">
                  <c:v>3256</c:v>
                </c:pt>
                <c:pt idx="8110">
                  <c:v>3256</c:v>
                </c:pt>
                <c:pt idx="8111">
                  <c:v>3252</c:v>
                </c:pt>
                <c:pt idx="8112">
                  <c:v>3261.5</c:v>
                </c:pt>
                <c:pt idx="8113">
                  <c:v>3285.5</c:v>
                </c:pt>
                <c:pt idx="8114">
                  <c:v>3285.5</c:v>
                </c:pt>
                <c:pt idx="8115">
                  <c:v>3273</c:v>
                </c:pt>
                <c:pt idx="8116">
                  <c:v>3311</c:v>
                </c:pt>
                <c:pt idx="8117">
                  <c:v>3293.5</c:v>
                </c:pt>
                <c:pt idx="8118">
                  <c:v>3294.5</c:v>
                </c:pt>
                <c:pt idx="8119">
                  <c:v>3308</c:v>
                </c:pt>
                <c:pt idx="8120">
                  <c:v>3305</c:v>
                </c:pt>
                <c:pt idx="8121">
                  <c:v>3288.5</c:v>
                </c:pt>
                <c:pt idx="8122">
                  <c:v>3299</c:v>
                </c:pt>
                <c:pt idx="8123">
                  <c:v>3297</c:v>
                </c:pt>
                <c:pt idx="8124">
                  <c:v>3295</c:v>
                </c:pt>
                <c:pt idx="8125">
                  <c:v>3288.5</c:v>
                </c:pt>
                <c:pt idx="8126">
                  <c:v>3285.5</c:v>
                </c:pt>
                <c:pt idx="8127">
                  <c:v>3296</c:v>
                </c:pt>
                <c:pt idx="8128">
                  <c:v>3282</c:v>
                </c:pt>
                <c:pt idx="8129">
                  <c:v>3290</c:v>
                </c:pt>
                <c:pt idx="8130">
                  <c:v>3572.5</c:v>
                </c:pt>
                <c:pt idx="8131">
                  <c:v>3131</c:v>
                </c:pt>
                <c:pt idx="8132">
                  <c:v>3136.5</c:v>
                </c:pt>
                <c:pt idx="8133">
                  <c:v>3125</c:v>
                </c:pt>
                <c:pt idx="8134">
                  <c:v>3134.5</c:v>
                </c:pt>
                <c:pt idx="8135">
                  <c:v>3132</c:v>
                </c:pt>
                <c:pt idx="8136">
                  <c:v>3140.5</c:v>
                </c:pt>
                <c:pt idx="8137">
                  <c:v>3135</c:v>
                </c:pt>
                <c:pt idx="8138">
                  <c:v>3124</c:v>
                </c:pt>
                <c:pt idx="8139">
                  <c:v>3126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A9F7-474E-899F-9CA175ACE0D1}"/>
            </c:ext>
          </c:extLst>
        </c:ser>
        <c:ser>
          <c:idx val="1"/>
          <c:order val="1"/>
          <c:spPr>
            <a:ln w="6350" cap="rnd">
              <a:solidFill>
                <a:srgbClr val="FFC000"/>
              </a:solidFill>
              <a:round/>
            </a:ln>
            <a:effectLst/>
          </c:spPr>
          <c:marker>
            <c:symbol val="none"/>
          </c:marker>
          <c:xVal>
            <c:numRef>
              <c:f>Sheet1!$S$3:$S$6779</c:f>
              <c:numCache>
                <c:formatCode>0.00E+00</c:formatCode>
                <c:ptCount val="6777"/>
                <c:pt idx="0">
                  <c:v>0</c:v>
                </c:pt>
                <c:pt idx="1">
                  <c:v>11.993268560000001</c:v>
                </c:pt>
                <c:pt idx="2">
                  <c:v>23.99075345</c:v>
                </c:pt>
                <c:pt idx="3">
                  <c:v>35.992467380000001</c:v>
                </c:pt>
                <c:pt idx="4">
                  <c:v>47.989102279999997</c:v>
                </c:pt>
                <c:pt idx="5">
                  <c:v>59.991230139999999</c:v>
                </c:pt>
                <c:pt idx="6">
                  <c:v>71.984741139999997</c:v>
                </c:pt>
                <c:pt idx="7">
                  <c:v>83.986678240000003</c:v>
                </c:pt>
                <c:pt idx="8">
                  <c:v>95.985068499999997</c:v>
                </c:pt>
                <c:pt idx="9">
                  <c:v>107.98512100000001</c:v>
                </c:pt>
                <c:pt idx="10">
                  <c:v>119.97608529999999</c:v>
                </c:pt>
                <c:pt idx="11">
                  <c:v>131.9787461</c:v>
                </c:pt>
                <c:pt idx="12">
                  <c:v>143.97677530000001</c:v>
                </c:pt>
                <c:pt idx="13">
                  <c:v>155.97103910000001</c:v>
                </c:pt>
                <c:pt idx="14">
                  <c:v>167.97151460000001</c:v>
                </c:pt>
                <c:pt idx="15">
                  <c:v>179.96673419999999</c:v>
                </c:pt>
                <c:pt idx="16">
                  <c:v>191.9662739</c:v>
                </c:pt>
                <c:pt idx="17">
                  <c:v>203.96275249999999</c:v>
                </c:pt>
                <c:pt idx="18">
                  <c:v>215.96109269999999</c:v>
                </c:pt>
                <c:pt idx="19">
                  <c:v>227.96223639999999</c:v>
                </c:pt>
                <c:pt idx="20">
                  <c:v>239.95679720000001</c:v>
                </c:pt>
                <c:pt idx="21">
                  <c:v>252.45533230000001</c:v>
                </c:pt>
                <c:pt idx="22">
                  <c:v>263.95738260000002</c:v>
                </c:pt>
                <c:pt idx="23">
                  <c:v>276.4505552</c:v>
                </c:pt>
                <c:pt idx="24">
                  <c:v>287.94821280000002</c:v>
                </c:pt>
                <c:pt idx="25">
                  <c:v>300.44678069999998</c:v>
                </c:pt>
                <c:pt idx="26">
                  <c:v>312.44481930000001</c:v>
                </c:pt>
                <c:pt idx="27">
                  <c:v>324.44151699999998</c:v>
                </c:pt>
                <c:pt idx="28">
                  <c:v>336.43914219999999</c:v>
                </c:pt>
                <c:pt idx="29">
                  <c:v>348.44167290000001</c:v>
                </c:pt>
                <c:pt idx="30">
                  <c:v>360.437073</c:v>
                </c:pt>
                <c:pt idx="31">
                  <c:v>372.43564249999997</c:v>
                </c:pt>
                <c:pt idx="32">
                  <c:v>384.43808300000001</c:v>
                </c:pt>
                <c:pt idx="33">
                  <c:v>396.43605439999999</c:v>
                </c:pt>
                <c:pt idx="34">
                  <c:v>408.42783550000001</c:v>
                </c:pt>
                <c:pt idx="35">
                  <c:v>420.42768000000001</c:v>
                </c:pt>
                <c:pt idx="36">
                  <c:v>432.42411920000001</c:v>
                </c:pt>
                <c:pt idx="37">
                  <c:v>444.42115330000001</c:v>
                </c:pt>
                <c:pt idx="38">
                  <c:v>456.41904019999998</c:v>
                </c:pt>
                <c:pt idx="39">
                  <c:v>468.41827219999999</c:v>
                </c:pt>
                <c:pt idx="40">
                  <c:v>480.4167478</c:v>
                </c:pt>
                <c:pt idx="41">
                  <c:v>492.41339049999999</c:v>
                </c:pt>
                <c:pt idx="42">
                  <c:v>504.41770079999998</c:v>
                </c:pt>
                <c:pt idx="43">
                  <c:v>516.40968080000005</c:v>
                </c:pt>
                <c:pt idx="44">
                  <c:v>528.4099023</c:v>
                </c:pt>
                <c:pt idx="45">
                  <c:v>540.41149069999994</c:v>
                </c:pt>
                <c:pt idx="46">
                  <c:v>552.40639280000005</c:v>
                </c:pt>
                <c:pt idx="47">
                  <c:v>564.40809820000004</c:v>
                </c:pt>
                <c:pt idx="48">
                  <c:v>576.40630669999996</c:v>
                </c:pt>
                <c:pt idx="49">
                  <c:v>588.40637679999998</c:v>
                </c:pt>
                <c:pt idx="50">
                  <c:v>600.39801190000003</c:v>
                </c:pt>
                <c:pt idx="51">
                  <c:v>612.39794340000003</c:v>
                </c:pt>
                <c:pt idx="52">
                  <c:v>624.39587789999996</c:v>
                </c:pt>
                <c:pt idx="53">
                  <c:v>636.39420129999996</c:v>
                </c:pt>
                <c:pt idx="54">
                  <c:v>648.39436579999995</c:v>
                </c:pt>
                <c:pt idx="55">
                  <c:v>660.39271540000004</c:v>
                </c:pt>
                <c:pt idx="56">
                  <c:v>672.39042389999997</c:v>
                </c:pt>
                <c:pt idx="57">
                  <c:v>684.38317229999996</c:v>
                </c:pt>
                <c:pt idx="58">
                  <c:v>696.3817004</c:v>
                </c:pt>
                <c:pt idx="59">
                  <c:v>708.38335930000005</c:v>
                </c:pt>
                <c:pt idx="60">
                  <c:v>720.38375399999995</c:v>
                </c:pt>
                <c:pt idx="61">
                  <c:v>732.38415520000001</c:v>
                </c:pt>
                <c:pt idx="62">
                  <c:v>744.37887920000003</c:v>
                </c:pt>
                <c:pt idx="63">
                  <c:v>756.38183660000004</c:v>
                </c:pt>
                <c:pt idx="64">
                  <c:v>768.36833220000005</c:v>
                </c:pt>
                <c:pt idx="65">
                  <c:v>780.37142410000001</c:v>
                </c:pt>
                <c:pt idx="66">
                  <c:v>792.37185490000002</c:v>
                </c:pt>
                <c:pt idx="67">
                  <c:v>804.36822889999996</c:v>
                </c:pt>
                <c:pt idx="68">
                  <c:v>816.3640355</c:v>
                </c:pt>
                <c:pt idx="69">
                  <c:v>828.36302639999997</c:v>
                </c:pt>
                <c:pt idx="70">
                  <c:v>840.36011580000002</c:v>
                </c:pt>
                <c:pt idx="71">
                  <c:v>852.35667769999998</c:v>
                </c:pt>
                <c:pt idx="72">
                  <c:v>864.35826159999999</c:v>
                </c:pt>
                <c:pt idx="73">
                  <c:v>876.35154450000005</c:v>
                </c:pt>
                <c:pt idx="74">
                  <c:v>888.35561229999996</c:v>
                </c:pt>
                <c:pt idx="75">
                  <c:v>900.34844190000001</c:v>
                </c:pt>
                <c:pt idx="76">
                  <c:v>912.35302209999998</c:v>
                </c:pt>
                <c:pt idx="77">
                  <c:v>924.34444710000002</c:v>
                </c:pt>
                <c:pt idx="78">
                  <c:v>936.34613639999998</c:v>
                </c:pt>
                <c:pt idx="79">
                  <c:v>948.34480889999998</c:v>
                </c:pt>
                <c:pt idx="80">
                  <c:v>960.34716860000003</c:v>
                </c:pt>
                <c:pt idx="81">
                  <c:v>972.34189470000001</c:v>
                </c:pt>
                <c:pt idx="82">
                  <c:v>984.33853409999995</c:v>
                </c:pt>
                <c:pt idx="83">
                  <c:v>996.33773580000002</c:v>
                </c:pt>
                <c:pt idx="84">
                  <c:v>1008.335826</c:v>
                </c:pt>
                <c:pt idx="85">
                  <c:v>1020.336628</c:v>
                </c:pt>
                <c:pt idx="86">
                  <c:v>1032.332316</c:v>
                </c:pt>
                <c:pt idx="87">
                  <c:v>1044.3247329999999</c:v>
                </c:pt>
                <c:pt idx="88">
                  <c:v>1056.323756</c:v>
                </c:pt>
                <c:pt idx="89">
                  <c:v>1068.3257719999999</c:v>
                </c:pt>
                <c:pt idx="90">
                  <c:v>1080.324149</c:v>
                </c:pt>
                <c:pt idx="91">
                  <c:v>1092.320293</c:v>
                </c:pt>
                <c:pt idx="92">
                  <c:v>1104.317706</c:v>
                </c:pt>
                <c:pt idx="93">
                  <c:v>1116.3175650000001</c:v>
                </c:pt>
                <c:pt idx="94">
                  <c:v>1128.3155919999999</c:v>
                </c:pt>
                <c:pt idx="95">
                  <c:v>1140.3126870000001</c:v>
                </c:pt>
                <c:pt idx="96">
                  <c:v>1152.3102779999999</c:v>
                </c:pt>
                <c:pt idx="97">
                  <c:v>1164.305435</c:v>
                </c:pt>
                <c:pt idx="98">
                  <c:v>1176.302252</c:v>
                </c:pt>
                <c:pt idx="99">
                  <c:v>1188.3012779999999</c:v>
                </c:pt>
                <c:pt idx="100">
                  <c:v>1200.298961</c:v>
                </c:pt>
                <c:pt idx="101">
                  <c:v>1212.2991039999999</c:v>
                </c:pt>
                <c:pt idx="102">
                  <c:v>1224.2990569999999</c:v>
                </c:pt>
                <c:pt idx="103">
                  <c:v>1236.2931779999999</c:v>
                </c:pt>
                <c:pt idx="104">
                  <c:v>1248.294791</c:v>
                </c:pt>
                <c:pt idx="105">
                  <c:v>1260.2913940000001</c:v>
                </c:pt>
                <c:pt idx="106">
                  <c:v>1272.2902300000001</c:v>
                </c:pt>
                <c:pt idx="107">
                  <c:v>1284.289438</c:v>
                </c:pt>
                <c:pt idx="108">
                  <c:v>1296.286376</c:v>
                </c:pt>
                <c:pt idx="109">
                  <c:v>1308.2798809999999</c:v>
                </c:pt>
                <c:pt idx="110">
                  <c:v>1320.2809560000001</c:v>
                </c:pt>
                <c:pt idx="111">
                  <c:v>1332.282559</c:v>
                </c:pt>
                <c:pt idx="112">
                  <c:v>1344.2803779999999</c:v>
                </c:pt>
                <c:pt idx="113">
                  <c:v>1356.2738420000001</c:v>
                </c:pt>
                <c:pt idx="114">
                  <c:v>1368.2742009999999</c:v>
                </c:pt>
                <c:pt idx="115">
                  <c:v>1380.2741470000001</c:v>
                </c:pt>
                <c:pt idx="116">
                  <c:v>1392.2706800000001</c:v>
                </c:pt>
                <c:pt idx="117">
                  <c:v>1404.2707230000001</c:v>
                </c:pt>
                <c:pt idx="118">
                  <c:v>1416.267006</c:v>
                </c:pt>
                <c:pt idx="119">
                  <c:v>1428.268329</c:v>
                </c:pt>
                <c:pt idx="120">
                  <c:v>1440.2634310000001</c:v>
                </c:pt>
                <c:pt idx="121">
                  <c:v>1452.2586819999999</c:v>
                </c:pt>
                <c:pt idx="122">
                  <c:v>1464.25577</c:v>
                </c:pt>
                <c:pt idx="123">
                  <c:v>1476.257985</c:v>
                </c:pt>
                <c:pt idx="124">
                  <c:v>1488.2552350000001</c:v>
                </c:pt>
                <c:pt idx="125">
                  <c:v>1500.2564010000001</c:v>
                </c:pt>
                <c:pt idx="126">
                  <c:v>1512.2469960000001</c:v>
                </c:pt>
                <c:pt idx="127">
                  <c:v>1524.2478639999999</c:v>
                </c:pt>
                <c:pt idx="128">
                  <c:v>1536.2496619999999</c:v>
                </c:pt>
                <c:pt idx="129">
                  <c:v>1548.242602</c:v>
                </c:pt>
                <c:pt idx="130">
                  <c:v>1560.2403629999999</c:v>
                </c:pt>
                <c:pt idx="131">
                  <c:v>1572.2381760000001</c:v>
                </c:pt>
                <c:pt idx="132">
                  <c:v>1584.2361390000001</c:v>
                </c:pt>
                <c:pt idx="133">
                  <c:v>1596.237421</c:v>
                </c:pt>
                <c:pt idx="134">
                  <c:v>1608.23243</c:v>
                </c:pt>
                <c:pt idx="135">
                  <c:v>1620.2334699999999</c:v>
                </c:pt>
                <c:pt idx="136">
                  <c:v>1632.232168</c:v>
                </c:pt>
                <c:pt idx="137">
                  <c:v>1644.226367</c:v>
                </c:pt>
                <c:pt idx="138">
                  <c:v>1656.227369</c:v>
                </c:pt>
                <c:pt idx="139">
                  <c:v>1668.2224060000001</c:v>
                </c:pt>
                <c:pt idx="140">
                  <c:v>1680.2294609999999</c:v>
                </c:pt>
                <c:pt idx="141">
                  <c:v>1692.2192279999999</c:v>
                </c:pt>
                <c:pt idx="142">
                  <c:v>1704.214622</c:v>
                </c:pt>
                <c:pt idx="143">
                  <c:v>1716.218494</c:v>
                </c:pt>
                <c:pt idx="144">
                  <c:v>1728.215684</c:v>
                </c:pt>
                <c:pt idx="145">
                  <c:v>1740.215927</c:v>
                </c:pt>
                <c:pt idx="146">
                  <c:v>1752.2095409999999</c:v>
                </c:pt>
                <c:pt idx="147">
                  <c:v>1764.21081</c:v>
                </c:pt>
                <c:pt idx="148">
                  <c:v>1776.2097060000001</c:v>
                </c:pt>
                <c:pt idx="149">
                  <c:v>1788.205543</c:v>
                </c:pt>
                <c:pt idx="150">
                  <c:v>1800.2047339999999</c:v>
                </c:pt>
                <c:pt idx="151">
                  <c:v>1812.2031449999999</c:v>
                </c:pt>
                <c:pt idx="152">
                  <c:v>1824.199335</c:v>
                </c:pt>
                <c:pt idx="153">
                  <c:v>1836.1978429999999</c:v>
                </c:pt>
                <c:pt idx="154">
                  <c:v>1848.193348</c:v>
                </c:pt>
                <c:pt idx="155">
                  <c:v>1860.1918129999999</c:v>
                </c:pt>
                <c:pt idx="156">
                  <c:v>1872.1889900000001</c:v>
                </c:pt>
                <c:pt idx="157">
                  <c:v>1884.190789</c:v>
                </c:pt>
                <c:pt idx="158">
                  <c:v>1896.1871679999999</c:v>
                </c:pt>
                <c:pt idx="159">
                  <c:v>1908.182994</c:v>
                </c:pt>
                <c:pt idx="160">
                  <c:v>1920.183567</c:v>
                </c:pt>
                <c:pt idx="161">
                  <c:v>1932.179138</c:v>
                </c:pt>
                <c:pt idx="162">
                  <c:v>1944.182268</c:v>
                </c:pt>
                <c:pt idx="163">
                  <c:v>1956.178034</c:v>
                </c:pt>
                <c:pt idx="164">
                  <c:v>1968.1791040000001</c:v>
                </c:pt>
                <c:pt idx="165">
                  <c:v>1980.1747379999999</c:v>
                </c:pt>
                <c:pt idx="166">
                  <c:v>1992.174223</c:v>
                </c:pt>
                <c:pt idx="167">
                  <c:v>2004.1737700000001</c:v>
                </c:pt>
                <c:pt idx="168">
                  <c:v>2016.1694970000001</c:v>
                </c:pt>
                <c:pt idx="169">
                  <c:v>2028.168584</c:v>
                </c:pt>
                <c:pt idx="170">
                  <c:v>2040.166702</c:v>
                </c:pt>
                <c:pt idx="171">
                  <c:v>2052.1614589999999</c:v>
                </c:pt>
                <c:pt idx="172">
                  <c:v>2064.161904</c:v>
                </c:pt>
                <c:pt idx="173">
                  <c:v>2076.1548889999999</c:v>
                </c:pt>
                <c:pt idx="174">
                  <c:v>2088.1531279999999</c:v>
                </c:pt>
                <c:pt idx="175">
                  <c:v>2100.1550229999998</c:v>
                </c:pt>
                <c:pt idx="176">
                  <c:v>2112.1496729999999</c:v>
                </c:pt>
                <c:pt idx="177">
                  <c:v>2124.152396</c:v>
                </c:pt>
                <c:pt idx="178">
                  <c:v>2136.1489390000002</c:v>
                </c:pt>
                <c:pt idx="179">
                  <c:v>2148.1491409999999</c:v>
                </c:pt>
                <c:pt idx="180">
                  <c:v>2160.1421070000001</c:v>
                </c:pt>
                <c:pt idx="181">
                  <c:v>2172.1397870000001</c:v>
                </c:pt>
                <c:pt idx="182">
                  <c:v>2184.1419620000001</c:v>
                </c:pt>
                <c:pt idx="183">
                  <c:v>2196.1383340000002</c:v>
                </c:pt>
                <c:pt idx="184">
                  <c:v>2208.1371899999999</c:v>
                </c:pt>
                <c:pt idx="185">
                  <c:v>2220.1309150000002</c:v>
                </c:pt>
                <c:pt idx="186">
                  <c:v>2232.1335840000002</c:v>
                </c:pt>
                <c:pt idx="187">
                  <c:v>2244.129535</c:v>
                </c:pt>
                <c:pt idx="188">
                  <c:v>2256.1307320000001</c:v>
                </c:pt>
                <c:pt idx="189">
                  <c:v>2268.1246959999999</c:v>
                </c:pt>
                <c:pt idx="190">
                  <c:v>2280.1276760000001</c:v>
                </c:pt>
                <c:pt idx="191">
                  <c:v>2292.1248869999999</c:v>
                </c:pt>
                <c:pt idx="192">
                  <c:v>2304.1210310000001</c:v>
                </c:pt>
                <c:pt idx="193">
                  <c:v>2316.1213160000002</c:v>
                </c:pt>
                <c:pt idx="194">
                  <c:v>2328.1190580000002</c:v>
                </c:pt>
                <c:pt idx="195">
                  <c:v>2340.1186200000002</c:v>
                </c:pt>
                <c:pt idx="196">
                  <c:v>2352.1102259999998</c:v>
                </c:pt>
                <c:pt idx="197">
                  <c:v>2364.1084470000001</c:v>
                </c:pt>
                <c:pt idx="198">
                  <c:v>2376.111715</c:v>
                </c:pt>
                <c:pt idx="199">
                  <c:v>2388.108553</c:v>
                </c:pt>
                <c:pt idx="200">
                  <c:v>2400.1055299999998</c:v>
                </c:pt>
                <c:pt idx="201">
                  <c:v>2412.1077169999999</c:v>
                </c:pt>
                <c:pt idx="202">
                  <c:v>2424.1034970000001</c:v>
                </c:pt>
                <c:pt idx="203">
                  <c:v>2436.0974369999999</c:v>
                </c:pt>
                <c:pt idx="204">
                  <c:v>2448.094364</c:v>
                </c:pt>
                <c:pt idx="205">
                  <c:v>2460.0927969999998</c:v>
                </c:pt>
                <c:pt idx="206">
                  <c:v>2472.091954</c:v>
                </c:pt>
                <c:pt idx="207">
                  <c:v>2484.088874</c:v>
                </c:pt>
                <c:pt idx="208">
                  <c:v>2496.090177</c:v>
                </c:pt>
                <c:pt idx="209">
                  <c:v>2508.0846320000001</c:v>
                </c:pt>
                <c:pt idx="210">
                  <c:v>2520.0825140000002</c:v>
                </c:pt>
                <c:pt idx="211">
                  <c:v>2532.0823070000001</c:v>
                </c:pt>
                <c:pt idx="212">
                  <c:v>2544.078994</c:v>
                </c:pt>
                <c:pt idx="213">
                  <c:v>2556.0799069999998</c:v>
                </c:pt>
                <c:pt idx="214">
                  <c:v>2568.0766469999999</c:v>
                </c:pt>
                <c:pt idx="215">
                  <c:v>2580.0753490000002</c:v>
                </c:pt>
                <c:pt idx="216">
                  <c:v>2592.0768939999998</c:v>
                </c:pt>
                <c:pt idx="217">
                  <c:v>2604.0691440000001</c:v>
                </c:pt>
                <c:pt idx="218">
                  <c:v>2616.0774839999999</c:v>
                </c:pt>
                <c:pt idx="219">
                  <c:v>2628.0700270000002</c:v>
                </c:pt>
                <c:pt idx="220">
                  <c:v>2640.069074</c:v>
                </c:pt>
                <c:pt idx="221">
                  <c:v>2652.0598409999998</c:v>
                </c:pt>
                <c:pt idx="222">
                  <c:v>2664.0591089999998</c:v>
                </c:pt>
                <c:pt idx="223">
                  <c:v>2676.0583409999999</c:v>
                </c:pt>
                <c:pt idx="224">
                  <c:v>2688.0609260000001</c:v>
                </c:pt>
                <c:pt idx="225">
                  <c:v>2700.0564450000002</c:v>
                </c:pt>
                <c:pt idx="226">
                  <c:v>2712.055989</c:v>
                </c:pt>
                <c:pt idx="227">
                  <c:v>2724.0528549999999</c:v>
                </c:pt>
                <c:pt idx="228">
                  <c:v>2736.0483800000002</c:v>
                </c:pt>
                <c:pt idx="229">
                  <c:v>2748.0457459999998</c:v>
                </c:pt>
                <c:pt idx="230">
                  <c:v>2760.046992</c:v>
                </c:pt>
                <c:pt idx="231">
                  <c:v>2772.0468049999999</c:v>
                </c:pt>
                <c:pt idx="232">
                  <c:v>2784.0458779999999</c:v>
                </c:pt>
                <c:pt idx="233">
                  <c:v>2796.0377079999998</c:v>
                </c:pt>
                <c:pt idx="234">
                  <c:v>2808.0355509999999</c:v>
                </c:pt>
                <c:pt idx="235">
                  <c:v>2820.035441</c:v>
                </c:pt>
                <c:pt idx="236">
                  <c:v>2832.0349369999999</c:v>
                </c:pt>
                <c:pt idx="237">
                  <c:v>2844.0348210000002</c:v>
                </c:pt>
                <c:pt idx="238">
                  <c:v>2856.0278109999999</c:v>
                </c:pt>
                <c:pt idx="239">
                  <c:v>2868.0330049999998</c:v>
                </c:pt>
                <c:pt idx="240">
                  <c:v>2880.0289240000002</c:v>
                </c:pt>
                <c:pt idx="241">
                  <c:v>2892.025541</c:v>
                </c:pt>
                <c:pt idx="242">
                  <c:v>2904.0241820000001</c:v>
                </c:pt>
                <c:pt idx="243">
                  <c:v>2916.0242939999998</c:v>
                </c:pt>
                <c:pt idx="244">
                  <c:v>2928.0209890000001</c:v>
                </c:pt>
                <c:pt idx="245">
                  <c:v>2940.0146639999998</c:v>
                </c:pt>
                <c:pt idx="246">
                  <c:v>2952.0132309999999</c:v>
                </c:pt>
                <c:pt idx="247">
                  <c:v>2964.0150239999998</c:v>
                </c:pt>
                <c:pt idx="248">
                  <c:v>2976.0097820000001</c:v>
                </c:pt>
                <c:pt idx="249">
                  <c:v>2988.0053339999999</c:v>
                </c:pt>
                <c:pt idx="250">
                  <c:v>3000.0040469999999</c:v>
                </c:pt>
                <c:pt idx="251">
                  <c:v>3012.0049650000001</c:v>
                </c:pt>
                <c:pt idx="252">
                  <c:v>3024.0001710000001</c:v>
                </c:pt>
                <c:pt idx="253">
                  <c:v>3036.0015979999998</c:v>
                </c:pt>
                <c:pt idx="254">
                  <c:v>3048.000239</c:v>
                </c:pt>
                <c:pt idx="255">
                  <c:v>3059.9998810000002</c:v>
                </c:pt>
                <c:pt idx="256">
                  <c:v>3071.9968669999998</c:v>
                </c:pt>
                <c:pt idx="257">
                  <c:v>3083.9920149999998</c:v>
                </c:pt>
                <c:pt idx="258">
                  <c:v>3095.9892399999999</c:v>
                </c:pt>
                <c:pt idx="259">
                  <c:v>3107.98828</c:v>
                </c:pt>
                <c:pt idx="260">
                  <c:v>3119.9856610000002</c:v>
                </c:pt>
                <c:pt idx="261">
                  <c:v>3131.9822319999998</c:v>
                </c:pt>
                <c:pt idx="262">
                  <c:v>3143.9814550000001</c:v>
                </c:pt>
                <c:pt idx="263">
                  <c:v>3155.9811599999998</c:v>
                </c:pt>
                <c:pt idx="264">
                  <c:v>3167.9777650000001</c:v>
                </c:pt>
                <c:pt idx="265">
                  <c:v>3179.9807799999999</c:v>
                </c:pt>
                <c:pt idx="266">
                  <c:v>3191.9777560000002</c:v>
                </c:pt>
                <c:pt idx="267">
                  <c:v>3203.9695769999998</c:v>
                </c:pt>
                <c:pt idx="268">
                  <c:v>3215.9680119999998</c:v>
                </c:pt>
                <c:pt idx="269">
                  <c:v>3227.9698560000002</c:v>
                </c:pt>
                <c:pt idx="270">
                  <c:v>3239.963585</c:v>
                </c:pt>
                <c:pt idx="271">
                  <c:v>3251.9656660000001</c:v>
                </c:pt>
                <c:pt idx="272">
                  <c:v>3263.959797</c:v>
                </c:pt>
                <c:pt idx="273">
                  <c:v>3275.9614029999998</c:v>
                </c:pt>
                <c:pt idx="274">
                  <c:v>3287.958995</c:v>
                </c:pt>
                <c:pt idx="275">
                  <c:v>3299.955931</c:v>
                </c:pt>
                <c:pt idx="276">
                  <c:v>3311.9545050000002</c:v>
                </c:pt>
                <c:pt idx="277">
                  <c:v>3323.9603470000002</c:v>
                </c:pt>
                <c:pt idx="278">
                  <c:v>3335.9530199999999</c:v>
                </c:pt>
                <c:pt idx="279">
                  <c:v>3347.9457389999998</c:v>
                </c:pt>
                <c:pt idx="280">
                  <c:v>3359.9450440000001</c:v>
                </c:pt>
                <c:pt idx="281">
                  <c:v>3371.9415060000001</c:v>
                </c:pt>
                <c:pt idx="282">
                  <c:v>3383.9416769999998</c:v>
                </c:pt>
                <c:pt idx="283">
                  <c:v>3395.9403400000001</c:v>
                </c:pt>
                <c:pt idx="284">
                  <c:v>3407.937743</c:v>
                </c:pt>
                <c:pt idx="285">
                  <c:v>3419.9350049999998</c:v>
                </c:pt>
                <c:pt idx="286">
                  <c:v>3431.9328909999999</c:v>
                </c:pt>
                <c:pt idx="287">
                  <c:v>3443.9315799999999</c:v>
                </c:pt>
                <c:pt idx="288">
                  <c:v>3455.929142</c:v>
                </c:pt>
                <c:pt idx="289">
                  <c:v>3467.9311550000002</c:v>
                </c:pt>
                <c:pt idx="290">
                  <c:v>3479.9290390000001</c:v>
                </c:pt>
                <c:pt idx="291">
                  <c:v>3491.9231180000002</c:v>
                </c:pt>
                <c:pt idx="292">
                  <c:v>3503.9245270000001</c:v>
                </c:pt>
                <c:pt idx="293">
                  <c:v>3515.9216839999999</c:v>
                </c:pt>
                <c:pt idx="294">
                  <c:v>3527.921124</c:v>
                </c:pt>
                <c:pt idx="295">
                  <c:v>3539.918635</c:v>
                </c:pt>
                <c:pt idx="296">
                  <c:v>3551.9137059999998</c:v>
                </c:pt>
                <c:pt idx="297">
                  <c:v>3563.914135</c:v>
                </c:pt>
                <c:pt idx="298">
                  <c:v>3575.9245519999999</c:v>
                </c:pt>
                <c:pt idx="299">
                  <c:v>3587.9116260000001</c:v>
                </c:pt>
                <c:pt idx="300">
                  <c:v>3599.9097200000001</c:v>
                </c:pt>
                <c:pt idx="301">
                  <c:v>3611.908007</c:v>
                </c:pt>
                <c:pt idx="302">
                  <c:v>3623.9087760000002</c:v>
                </c:pt>
                <c:pt idx="303">
                  <c:v>3635.9032560000001</c:v>
                </c:pt>
                <c:pt idx="304">
                  <c:v>3647.8979279999999</c:v>
                </c:pt>
                <c:pt idx="305">
                  <c:v>3659.9000769999998</c:v>
                </c:pt>
                <c:pt idx="306">
                  <c:v>3671.8981990000002</c:v>
                </c:pt>
                <c:pt idx="307">
                  <c:v>3683.8966690000002</c:v>
                </c:pt>
                <c:pt idx="308">
                  <c:v>3695.8927720000002</c:v>
                </c:pt>
                <c:pt idx="309">
                  <c:v>3707.8918779999999</c:v>
                </c:pt>
                <c:pt idx="310">
                  <c:v>3719.8904200000002</c:v>
                </c:pt>
                <c:pt idx="311">
                  <c:v>3731.8884010000002</c:v>
                </c:pt>
                <c:pt idx="312">
                  <c:v>3743.886438</c:v>
                </c:pt>
                <c:pt idx="313">
                  <c:v>3755.8813030000001</c:v>
                </c:pt>
                <c:pt idx="314">
                  <c:v>3767.8815829999999</c:v>
                </c:pt>
                <c:pt idx="315">
                  <c:v>3779.8804970000001</c:v>
                </c:pt>
                <c:pt idx="316">
                  <c:v>3791.8786289999998</c:v>
                </c:pt>
                <c:pt idx="317">
                  <c:v>3803.8765560000002</c:v>
                </c:pt>
                <c:pt idx="318">
                  <c:v>3815.8742149999998</c:v>
                </c:pt>
                <c:pt idx="319">
                  <c:v>3827.8720429999998</c:v>
                </c:pt>
                <c:pt idx="320">
                  <c:v>3839.8687169999998</c:v>
                </c:pt>
                <c:pt idx="321">
                  <c:v>3851.8648429999998</c:v>
                </c:pt>
                <c:pt idx="322">
                  <c:v>3863.8650520000001</c:v>
                </c:pt>
                <c:pt idx="323">
                  <c:v>3875.8645959999999</c:v>
                </c:pt>
                <c:pt idx="324">
                  <c:v>3887.858639</c:v>
                </c:pt>
                <c:pt idx="325">
                  <c:v>3899.8545359999998</c:v>
                </c:pt>
                <c:pt idx="326">
                  <c:v>3911.8545920000001</c:v>
                </c:pt>
                <c:pt idx="327">
                  <c:v>3923.8557150000001</c:v>
                </c:pt>
                <c:pt idx="328">
                  <c:v>3935.8536909999998</c:v>
                </c:pt>
                <c:pt idx="329">
                  <c:v>3947.8485759999999</c:v>
                </c:pt>
                <c:pt idx="330">
                  <c:v>3959.8498530000002</c:v>
                </c:pt>
                <c:pt idx="331">
                  <c:v>3971.8457509999998</c:v>
                </c:pt>
                <c:pt idx="332">
                  <c:v>3983.848422</c:v>
                </c:pt>
                <c:pt idx="333">
                  <c:v>3995.848191</c:v>
                </c:pt>
                <c:pt idx="334">
                  <c:v>4007.8404030000002</c:v>
                </c:pt>
                <c:pt idx="335">
                  <c:v>4019.8360929999999</c:v>
                </c:pt>
                <c:pt idx="336">
                  <c:v>4031.8351969999999</c:v>
                </c:pt>
                <c:pt idx="337">
                  <c:v>4043.8321769999998</c:v>
                </c:pt>
                <c:pt idx="338">
                  <c:v>4055.8315980000002</c:v>
                </c:pt>
                <c:pt idx="339">
                  <c:v>4067.831545</c:v>
                </c:pt>
                <c:pt idx="340">
                  <c:v>4079.8311619999999</c:v>
                </c:pt>
                <c:pt idx="341">
                  <c:v>4091.8341270000001</c:v>
                </c:pt>
                <c:pt idx="342">
                  <c:v>4103.8268859999998</c:v>
                </c:pt>
                <c:pt idx="343">
                  <c:v>4115.8245470000002</c:v>
                </c:pt>
                <c:pt idx="344">
                  <c:v>4127.8226679999998</c:v>
                </c:pt>
                <c:pt idx="345">
                  <c:v>4139.823034</c:v>
                </c:pt>
                <c:pt idx="346">
                  <c:v>4151.8188140000002</c:v>
                </c:pt>
                <c:pt idx="347">
                  <c:v>4163.8129920000001</c:v>
                </c:pt>
                <c:pt idx="348">
                  <c:v>4175.8108949999996</c:v>
                </c:pt>
                <c:pt idx="349">
                  <c:v>4187.8129559999998</c:v>
                </c:pt>
                <c:pt idx="350">
                  <c:v>4199.8128930000003</c:v>
                </c:pt>
                <c:pt idx="351">
                  <c:v>4211.8083800000004</c:v>
                </c:pt>
                <c:pt idx="352">
                  <c:v>4223.805985</c:v>
                </c:pt>
                <c:pt idx="353">
                  <c:v>4235.8051610000002</c:v>
                </c:pt>
                <c:pt idx="354">
                  <c:v>4247.8019199999999</c:v>
                </c:pt>
                <c:pt idx="355">
                  <c:v>4259.7975290000004</c:v>
                </c:pt>
                <c:pt idx="356">
                  <c:v>4271.799575</c:v>
                </c:pt>
                <c:pt idx="357">
                  <c:v>4283.7932099999998</c:v>
                </c:pt>
                <c:pt idx="358">
                  <c:v>4295.7970429999996</c:v>
                </c:pt>
                <c:pt idx="359">
                  <c:v>4307.7927739999996</c:v>
                </c:pt>
                <c:pt idx="360">
                  <c:v>4319.7878499999997</c:v>
                </c:pt>
                <c:pt idx="361">
                  <c:v>4331.7859289999997</c:v>
                </c:pt>
                <c:pt idx="362">
                  <c:v>4343.7837239999999</c:v>
                </c:pt>
                <c:pt idx="363">
                  <c:v>4355.7804100000003</c:v>
                </c:pt>
                <c:pt idx="364">
                  <c:v>4367.7792529999997</c:v>
                </c:pt>
                <c:pt idx="365">
                  <c:v>4379.7803830000003</c:v>
                </c:pt>
                <c:pt idx="366">
                  <c:v>4391.7801529999997</c:v>
                </c:pt>
                <c:pt idx="367">
                  <c:v>4403.7776670000003</c:v>
                </c:pt>
                <c:pt idx="368">
                  <c:v>4415.7713949999998</c:v>
                </c:pt>
                <c:pt idx="369">
                  <c:v>4427.7734920000003</c:v>
                </c:pt>
                <c:pt idx="370">
                  <c:v>4439.7685549999997</c:v>
                </c:pt>
                <c:pt idx="371">
                  <c:v>4451.7663560000001</c:v>
                </c:pt>
                <c:pt idx="372">
                  <c:v>4463.763817</c:v>
                </c:pt>
                <c:pt idx="373">
                  <c:v>4475.760585</c:v>
                </c:pt>
                <c:pt idx="374">
                  <c:v>4487.7602829999996</c:v>
                </c:pt>
                <c:pt idx="375">
                  <c:v>4499.757748</c:v>
                </c:pt>
                <c:pt idx="376">
                  <c:v>4511.7558730000001</c:v>
                </c:pt>
                <c:pt idx="377">
                  <c:v>4523.7532380000002</c:v>
                </c:pt>
                <c:pt idx="378">
                  <c:v>4535.7522730000001</c:v>
                </c:pt>
                <c:pt idx="379">
                  <c:v>4547.7506229999999</c:v>
                </c:pt>
                <c:pt idx="380">
                  <c:v>4559.7486230000004</c:v>
                </c:pt>
                <c:pt idx="381">
                  <c:v>4571.746204</c:v>
                </c:pt>
                <c:pt idx="382">
                  <c:v>4583.7475850000001</c:v>
                </c:pt>
                <c:pt idx="383">
                  <c:v>4595.746099</c:v>
                </c:pt>
                <c:pt idx="384">
                  <c:v>4607.742499</c:v>
                </c:pt>
                <c:pt idx="385">
                  <c:v>4619.7420780000002</c:v>
                </c:pt>
                <c:pt idx="386">
                  <c:v>4631.7403450000002</c:v>
                </c:pt>
                <c:pt idx="387">
                  <c:v>4643.7379970000002</c:v>
                </c:pt>
                <c:pt idx="388">
                  <c:v>4655.7350930000002</c:v>
                </c:pt>
                <c:pt idx="389">
                  <c:v>4667.733964</c:v>
                </c:pt>
                <c:pt idx="390">
                  <c:v>4679.7290929999999</c:v>
                </c:pt>
                <c:pt idx="391">
                  <c:v>4691.7264029999997</c:v>
                </c:pt>
                <c:pt idx="392">
                  <c:v>4703.7282809999997</c:v>
                </c:pt>
                <c:pt idx="393">
                  <c:v>4715.7215660000002</c:v>
                </c:pt>
                <c:pt idx="394">
                  <c:v>4727.7243369999997</c:v>
                </c:pt>
                <c:pt idx="395">
                  <c:v>4739.720687</c:v>
                </c:pt>
                <c:pt idx="396">
                  <c:v>4751.7200439999997</c:v>
                </c:pt>
                <c:pt idx="397">
                  <c:v>4763.7173899999998</c:v>
                </c:pt>
                <c:pt idx="398">
                  <c:v>4775.7153969999999</c:v>
                </c:pt>
                <c:pt idx="399">
                  <c:v>4787.7137890000004</c:v>
                </c:pt>
                <c:pt idx="400">
                  <c:v>4799.7084080000004</c:v>
                </c:pt>
                <c:pt idx="401">
                  <c:v>4811.7059490000001</c:v>
                </c:pt>
                <c:pt idx="402">
                  <c:v>4823.7065650000004</c:v>
                </c:pt>
                <c:pt idx="403">
                  <c:v>4835.7034059999996</c:v>
                </c:pt>
                <c:pt idx="404">
                  <c:v>4847.7048759999998</c:v>
                </c:pt>
                <c:pt idx="405">
                  <c:v>4859.7021539999996</c:v>
                </c:pt>
                <c:pt idx="406">
                  <c:v>4871.6968639999996</c:v>
                </c:pt>
                <c:pt idx="407">
                  <c:v>4883.6958699999996</c:v>
                </c:pt>
                <c:pt idx="408">
                  <c:v>4895.6935199999998</c:v>
                </c:pt>
                <c:pt idx="409">
                  <c:v>4907.6911410000002</c:v>
                </c:pt>
                <c:pt idx="410">
                  <c:v>4919.6894819999998</c:v>
                </c:pt>
                <c:pt idx="411">
                  <c:v>4931.6867410000004</c:v>
                </c:pt>
                <c:pt idx="412">
                  <c:v>4943.6850210000002</c:v>
                </c:pt>
                <c:pt idx="413">
                  <c:v>4955.68127</c:v>
                </c:pt>
                <c:pt idx="414">
                  <c:v>4967.6814800000002</c:v>
                </c:pt>
                <c:pt idx="415">
                  <c:v>4979.6796189999995</c:v>
                </c:pt>
                <c:pt idx="416">
                  <c:v>4991.6775040000002</c:v>
                </c:pt>
                <c:pt idx="417">
                  <c:v>5003.6792480000004</c:v>
                </c:pt>
                <c:pt idx="418">
                  <c:v>5015.6774370000003</c:v>
                </c:pt>
                <c:pt idx="419">
                  <c:v>5027.6740550000004</c:v>
                </c:pt>
                <c:pt idx="420">
                  <c:v>5039.6721100000004</c:v>
                </c:pt>
                <c:pt idx="421">
                  <c:v>5051.6722330000002</c:v>
                </c:pt>
                <c:pt idx="422">
                  <c:v>5063.6697299999996</c:v>
                </c:pt>
                <c:pt idx="423">
                  <c:v>5075.6676109999999</c:v>
                </c:pt>
                <c:pt idx="424">
                  <c:v>5087.6615359999996</c:v>
                </c:pt>
                <c:pt idx="425">
                  <c:v>5099.6625219999996</c:v>
                </c:pt>
                <c:pt idx="426">
                  <c:v>5111.6606890000003</c:v>
                </c:pt>
                <c:pt idx="427">
                  <c:v>5123.6590699999997</c:v>
                </c:pt>
                <c:pt idx="428">
                  <c:v>5135.6546900000003</c:v>
                </c:pt>
                <c:pt idx="429">
                  <c:v>5147.6521030000004</c:v>
                </c:pt>
                <c:pt idx="430">
                  <c:v>5159.6501310000003</c:v>
                </c:pt>
                <c:pt idx="431">
                  <c:v>5171.6468889999996</c:v>
                </c:pt>
                <c:pt idx="432">
                  <c:v>5183.6459839999998</c:v>
                </c:pt>
                <c:pt idx="433">
                  <c:v>5195.6440860000002</c:v>
                </c:pt>
                <c:pt idx="434">
                  <c:v>5207.6405199999999</c:v>
                </c:pt>
                <c:pt idx="435">
                  <c:v>5219.6397630000001</c:v>
                </c:pt>
                <c:pt idx="436">
                  <c:v>5231.6382190000004</c:v>
                </c:pt>
                <c:pt idx="437">
                  <c:v>5243.6361269999998</c:v>
                </c:pt>
                <c:pt idx="438">
                  <c:v>5255.6340980000004</c:v>
                </c:pt>
                <c:pt idx="439">
                  <c:v>5267.63238</c:v>
                </c:pt>
                <c:pt idx="440">
                  <c:v>5279.6287549999997</c:v>
                </c:pt>
                <c:pt idx="441">
                  <c:v>5291.628326</c:v>
                </c:pt>
                <c:pt idx="442">
                  <c:v>5303.626268</c:v>
                </c:pt>
                <c:pt idx="443">
                  <c:v>5315.624264</c:v>
                </c:pt>
                <c:pt idx="444">
                  <c:v>5327.6235610000003</c:v>
                </c:pt>
                <c:pt idx="445">
                  <c:v>5339.622077</c:v>
                </c:pt>
                <c:pt idx="446">
                  <c:v>5351.621228</c:v>
                </c:pt>
                <c:pt idx="447">
                  <c:v>5363.6195509999998</c:v>
                </c:pt>
                <c:pt idx="448">
                  <c:v>5375.6282430000001</c:v>
                </c:pt>
                <c:pt idx="449">
                  <c:v>5388.1119740000004</c:v>
                </c:pt>
                <c:pt idx="450">
                  <c:v>5400.1105479999997</c:v>
                </c:pt>
                <c:pt idx="451">
                  <c:v>5412.1087470000002</c:v>
                </c:pt>
                <c:pt idx="452">
                  <c:v>5424.1093250000004</c:v>
                </c:pt>
                <c:pt idx="453">
                  <c:v>5436.1041139999998</c:v>
                </c:pt>
                <c:pt idx="454">
                  <c:v>5448.1021730000002</c:v>
                </c:pt>
                <c:pt idx="455">
                  <c:v>5460.100445</c:v>
                </c:pt>
                <c:pt idx="456">
                  <c:v>5472.0987880000002</c:v>
                </c:pt>
                <c:pt idx="457">
                  <c:v>5484.096963</c:v>
                </c:pt>
                <c:pt idx="458">
                  <c:v>5496.0949369999998</c:v>
                </c:pt>
                <c:pt idx="459">
                  <c:v>5508.0930660000004</c:v>
                </c:pt>
                <c:pt idx="460">
                  <c:v>5520.0938599999999</c:v>
                </c:pt>
                <c:pt idx="461">
                  <c:v>5532.0908159999999</c:v>
                </c:pt>
                <c:pt idx="462">
                  <c:v>5544.0867529999996</c:v>
                </c:pt>
                <c:pt idx="463">
                  <c:v>5555.6071979999997</c:v>
                </c:pt>
                <c:pt idx="464">
                  <c:v>5568.0861500000001</c:v>
                </c:pt>
                <c:pt idx="465">
                  <c:v>5580.080747</c:v>
                </c:pt>
                <c:pt idx="466">
                  <c:v>5592.0827799999997</c:v>
                </c:pt>
                <c:pt idx="467">
                  <c:v>5604.0788990000001</c:v>
                </c:pt>
                <c:pt idx="468">
                  <c:v>5616.0784569999996</c:v>
                </c:pt>
                <c:pt idx="469">
                  <c:v>5628.0763809999999</c:v>
                </c:pt>
                <c:pt idx="470">
                  <c:v>5640.0744080000004</c:v>
                </c:pt>
                <c:pt idx="471">
                  <c:v>5652.0691589999997</c:v>
                </c:pt>
                <c:pt idx="472">
                  <c:v>5664.0709379999998</c:v>
                </c:pt>
                <c:pt idx="473">
                  <c:v>5676.0651959999996</c:v>
                </c:pt>
                <c:pt idx="474">
                  <c:v>5688.0633109999999</c:v>
                </c:pt>
                <c:pt idx="475">
                  <c:v>5700.0642820000003</c:v>
                </c:pt>
                <c:pt idx="476">
                  <c:v>5712.0589989999999</c:v>
                </c:pt>
                <c:pt idx="477">
                  <c:v>5724.0564119999999</c:v>
                </c:pt>
                <c:pt idx="478">
                  <c:v>5736.0566230000004</c:v>
                </c:pt>
                <c:pt idx="479">
                  <c:v>5748.0565299999998</c:v>
                </c:pt>
                <c:pt idx="480">
                  <c:v>5760.0499849999997</c:v>
                </c:pt>
                <c:pt idx="481">
                  <c:v>5772.0480189999998</c:v>
                </c:pt>
                <c:pt idx="482">
                  <c:v>5784.0475839999999</c:v>
                </c:pt>
                <c:pt idx="483">
                  <c:v>5796.0452219999997</c:v>
                </c:pt>
                <c:pt idx="484">
                  <c:v>5808.0437339999999</c:v>
                </c:pt>
                <c:pt idx="485">
                  <c:v>5820.0414430000001</c:v>
                </c:pt>
                <c:pt idx="486">
                  <c:v>5832.0389969999997</c:v>
                </c:pt>
                <c:pt idx="487">
                  <c:v>5844.0373939999999</c:v>
                </c:pt>
                <c:pt idx="488">
                  <c:v>5856.0472630000004</c:v>
                </c:pt>
                <c:pt idx="489">
                  <c:v>5868.0330290000002</c:v>
                </c:pt>
                <c:pt idx="490">
                  <c:v>5880.0349150000002</c:v>
                </c:pt>
                <c:pt idx="491">
                  <c:v>5892.029904</c:v>
                </c:pt>
                <c:pt idx="492">
                  <c:v>5904.0283680000002</c:v>
                </c:pt>
                <c:pt idx="493">
                  <c:v>5916.0260090000002</c:v>
                </c:pt>
                <c:pt idx="494">
                  <c:v>5928.0240460000005</c:v>
                </c:pt>
                <c:pt idx="495">
                  <c:v>5940.0218160000004</c:v>
                </c:pt>
                <c:pt idx="496">
                  <c:v>5952.0196649999998</c:v>
                </c:pt>
                <c:pt idx="497">
                  <c:v>5964.0202639999998</c:v>
                </c:pt>
                <c:pt idx="498">
                  <c:v>5976.0191969999996</c:v>
                </c:pt>
                <c:pt idx="499">
                  <c:v>5988.014349</c:v>
                </c:pt>
                <c:pt idx="500">
                  <c:v>6000.0122680000004</c:v>
                </c:pt>
                <c:pt idx="501">
                  <c:v>6012.0102870000001</c:v>
                </c:pt>
                <c:pt idx="502">
                  <c:v>6024.0088070000002</c:v>
                </c:pt>
                <c:pt idx="503">
                  <c:v>6036.0088070000002</c:v>
                </c:pt>
                <c:pt idx="504">
                  <c:v>6048.004363</c:v>
                </c:pt>
                <c:pt idx="505">
                  <c:v>6060.006069</c:v>
                </c:pt>
                <c:pt idx="506">
                  <c:v>6072.000215</c:v>
                </c:pt>
                <c:pt idx="507">
                  <c:v>6083.9986929999995</c:v>
                </c:pt>
                <c:pt idx="508">
                  <c:v>6095.99629</c:v>
                </c:pt>
                <c:pt idx="509">
                  <c:v>6107.994248</c:v>
                </c:pt>
                <c:pt idx="510">
                  <c:v>6119.9918729999999</c:v>
                </c:pt>
                <c:pt idx="511">
                  <c:v>6131.9932939999999</c:v>
                </c:pt>
                <c:pt idx="512">
                  <c:v>6143.9887719999997</c:v>
                </c:pt>
                <c:pt idx="513">
                  <c:v>6155.9863160000004</c:v>
                </c:pt>
                <c:pt idx="514">
                  <c:v>6167.984633</c:v>
                </c:pt>
                <c:pt idx="515">
                  <c:v>6179.9813610000001</c:v>
                </c:pt>
                <c:pt idx="516">
                  <c:v>6191.9805420000002</c:v>
                </c:pt>
                <c:pt idx="517">
                  <c:v>6203.9818949999999</c:v>
                </c:pt>
                <c:pt idx="518">
                  <c:v>6215.9768029999996</c:v>
                </c:pt>
                <c:pt idx="519">
                  <c:v>6227.9734539999999</c:v>
                </c:pt>
                <c:pt idx="520">
                  <c:v>6239.9731469999997</c:v>
                </c:pt>
                <c:pt idx="521">
                  <c:v>6251.9688619999997</c:v>
                </c:pt>
                <c:pt idx="522">
                  <c:v>6263.9718949999997</c:v>
                </c:pt>
                <c:pt idx="523">
                  <c:v>6275.9674510000004</c:v>
                </c:pt>
                <c:pt idx="524">
                  <c:v>6287.9640520000003</c:v>
                </c:pt>
                <c:pt idx="525">
                  <c:v>6299.9622129999998</c:v>
                </c:pt>
                <c:pt idx="526">
                  <c:v>6311.960822</c:v>
                </c:pt>
                <c:pt idx="527">
                  <c:v>6323.9588679999997</c:v>
                </c:pt>
                <c:pt idx="528">
                  <c:v>6335.9565819999998</c:v>
                </c:pt>
                <c:pt idx="529">
                  <c:v>6347.9535880000003</c:v>
                </c:pt>
                <c:pt idx="530">
                  <c:v>6359.9535519999999</c:v>
                </c:pt>
                <c:pt idx="531">
                  <c:v>6371.9544699999997</c:v>
                </c:pt>
                <c:pt idx="532">
                  <c:v>6383.9523859999999</c:v>
                </c:pt>
                <c:pt idx="533">
                  <c:v>6395.950065</c:v>
                </c:pt>
                <c:pt idx="534">
                  <c:v>6407.949345</c:v>
                </c:pt>
                <c:pt idx="535">
                  <c:v>6419.9434000000001</c:v>
                </c:pt>
                <c:pt idx="536">
                  <c:v>6431.9452259999998</c:v>
                </c:pt>
                <c:pt idx="537">
                  <c:v>6443.9432319999996</c:v>
                </c:pt>
                <c:pt idx="538">
                  <c:v>6455.945737</c:v>
                </c:pt>
                <c:pt idx="539">
                  <c:v>6467.9383799999996</c:v>
                </c:pt>
                <c:pt idx="540">
                  <c:v>6479.9370849999996</c:v>
                </c:pt>
                <c:pt idx="541">
                  <c:v>6491.9353570000003</c:v>
                </c:pt>
                <c:pt idx="542">
                  <c:v>6503.9318629999998</c:v>
                </c:pt>
                <c:pt idx="543">
                  <c:v>6515.931904</c:v>
                </c:pt>
                <c:pt idx="544">
                  <c:v>6527.9295460000003</c:v>
                </c:pt>
                <c:pt idx="545">
                  <c:v>6539.9267179999997</c:v>
                </c:pt>
                <c:pt idx="546">
                  <c:v>6551.9252740000002</c:v>
                </c:pt>
                <c:pt idx="547">
                  <c:v>6563.923127</c:v>
                </c:pt>
                <c:pt idx="548">
                  <c:v>6575.9213739999996</c:v>
                </c:pt>
                <c:pt idx="549">
                  <c:v>6587.9188979999999</c:v>
                </c:pt>
                <c:pt idx="550">
                  <c:v>6599.913818</c:v>
                </c:pt>
                <c:pt idx="551">
                  <c:v>6611.915199</c:v>
                </c:pt>
                <c:pt idx="552">
                  <c:v>6623.9115899999997</c:v>
                </c:pt>
                <c:pt idx="553">
                  <c:v>6635.9071880000001</c:v>
                </c:pt>
                <c:pt idx="554">
                  <c:v>6647.908864</c:v>
                </c:pt>
                <c:pt idx="555">
                  <c:v>6659.9070410000004</c:v>
                </c:pt>
                <c:pt idx="556">
                  <c:v>6671.905135</c:v>
                </c:pt>
                <c:pt idx="557">
                  <c:v>6683.9031210000003</c:v>
                </c:pt>
                <c:pt idx="558">
                  <c:v>6695.8978539999998</c:v>
                </c:pt>
                <c:pt idx="559">
                  <c:v>6707.8997630000003</c:v>
                </c:pt>
                <c:pt idx="560">
                  <c:v>6719.8974280000002</c:v>
                </c:pt>
                <c:pt idx="561">
                  <c:v>6731.8952669999999</c:v>
                </c:pt>
                <c:pt idx="562">
                  <c:v>6743.8933999999999</c:v>
                </c:pt>
                <c:pt idx="563">
                  <c:v>6755.8914869999999</c:v>
                </c:pt>
                <c:pt idx="564">
                  <c:v>6767.8853920000001</c:v>
                </c:pt>
                <c:pt idx="565">
                  <c:v>6779.8833649999997</c:v>
                </c:pt>
                <c:pt idx="566">
                  <c:v>6791.8858659999996</c:v>
                </c:pt>
                <c:pt idx="567">
                  <c:v>6803.8801279999998</c:v>
                </c:pt>
                <c:pt idx="568">
                  <c:v>6815.8822099999998</c:v>
                </c:pt>
                <c:pt idx="569">
                  <c:v>6827.8796140000004</c:v>
                </c:pt>
                <c:pt idx="570">
                  <c:v>6839.8740539999999</c:v>
                </c:pt>
                <c:pt idx="571">
                  <c:v>6851.8731740000003</c:v>
                </c:pt>
                <c:pt idx="572">
                  <c:v>6863.8705579999996</c:v>
                </c:pt>
                <c:pt idx="573">
                  <c:v>6875.8718390000004</c:v>
                </c:pt>
                <c:pt idx="574">
                  <c:v>6887.8664559999997</c:v>
                </c:pt>
                <c:pt idx="575">
                  <c:v>6899.8645660000002</c:v>
                </c:pt>
                <c:pt idx="576">
                  <c:v>6911.8660369999998</c:v>
                </c:pt>
                <c:pt idx="577">
                  <c:v>6923.8606060000002</c:v>
                </c:pt>
                <c:pt idx="578">
                  <c:v>6935.862263</c:v>
                </c:pt>
                <c:pt idx="579">
                  <c:v>6947.8589959999999</c:v>
                </c:pt>
                <c:pt idx="580">
                  <c:v>6959.8578120000002</c:v>
                </c:pt>
                <c:pt idx="581">
                  <c:v>6971.8529269999999</c:v>
                </c:pt>
                <c:pt idx="582">
                  <c:v>6983.8537939999997</c:v>
                </c:pt>
                <c:pt idx="583">
                  <c:v>6995.8517979999997</c:v>
                </c:pt>
                <c:pt idx="584">
                  <c:v>7007.846904</c:v>
                </c:pt>
                <c:pt idx="585">
                  <c:v>7019.8480399999999</c:v>
                </c:pt>
                <c:pt idx="586">
                  <c:v>7031.8454529999999</c:v>
                </c:pt>
                <c:pt idx="587">
                  <c:v>7043.8439209999997</c:v>
                </c:pt>
                <c:pt idx="588">
                  <c:v>7055.8414659999999</c:v>
                </c:pt>
                <c:pt idx="589">
                  <c:v>7067.8369510000002</c:v>
                </c:pt>
                <c:pt idx="590">
                  <c:v>7079.8338139999996</c:v>
                </c:pt>
                <c:pt idx="591">
                  <c:v>7091.8357379999998</c:v>
                </c:pt>
                <c:pt idx="592">
                  <c:v>7103.8342759999996</c:v>
                </c:pt>
                <c:pt idx="593">
                  <c:v>7115.8324650000004</c:v>
                </c:pt>
                <c:pt idx="594">
                  <c:v>7127.8303610000003</c:v>
                </c:pt>
                <c:pt idx="595">
                  <c:v>7139.8261519999996</c:v>
                </c:pt>
                <c:pt idx="596">
                  <c:v>7151.8239839999997</c:v>
                </c:pt>
                <c:pt idx="597">
                  <c:v>7163.8243199999997</c:v>
                </c:pt>
                <c:pt idx="598">
                  <c:v>7175.8223049999997</c:v>
                </c:pt>
                <c:pt idx="599">
                  <c:v>7187.8175799999999</c:v>
                </c:pt>
                <c:pt idx="600">
                  <c:v>7199.8154439999998</c:v>
                </c:pt>
                <c:pt idx="601">
                  <c:v>7211.8131149999999</c:v>
                </c:pt>
                <c:pt idx="602">
                  <c:v>7223.8242190000001</c:v>
                </c:pt>
                <c:pt idx="603">
                  <c:v>7235.8092610000003</c:v>
                </c:pt>
                <c:pt idx="604">
                  <c:v>7247.8080609999997</c:v>
                </c:pt>
                <c:pt idx="605">
                  <c:v>7259.8057500000004</c:v>
                </c:pt>
                <c:pt idx="606">
                  <c:v>7271.8035529999997</c:v>
                </c:pt>
                <c:pt idx="607">
                  <c:v>7283.79997</c:v>
                </c:pt>
                <c:pt idx="608">
                  <c:v>7295.8016449999996</c:v>
                </c:pt>
                <c:pt idx="609">
                  <c:v>7307.797732</c:v>
                </c:pt>
                <c:pt idx="610">
                  <c:v>7319.7972149999996</c:v>
                </c:pt>
                <c:pt idx="611">
                  <c:v>7331.7947590000003</c:v>
                </c:pt>
                <c:pt idx="612">
                  <c:v>7343.7957379999998</c:v>
                </c:pt>
                <c:pt idx="613">
                  <c:v>7355.7933389999998</c:v>
                </c:pt>
                <c:pt idx="614">
                  <c:v>7367.7915149999999</c:v>
                </c:pt>
                <c:pt idx="615">
                  <c:v>7379.7856670000001</c:v>
                </c:pt>
                <c:pt idx="616">
                  <c:v>7391.7846959999997</c:v>
                </c:pt>
                <c:pt idx="617">
                  <c:v>7403.7853009999999</c:v>
                </c:pt>
                <c:pt idx="618">
                  <c:v>7415.7797030000002</c:v>
                </c:pt>
                <c:pt idx="619">
                  <c:v>7427.7812210000002</c:v>
                </c:pt>
                <c:pt idx="620">
                  <c:v>7439.7792399999998</c:v>
                </c:pt>
                <c:pt idx="621">
                  <c:v>7451.7772359999999</c:v>
                </c:pt>
                <c:pt idx="622">
                  <c:v>7463.7723290000004</c:v>
                </c:pt>
                <c:pt idx="623">
                  <c:v>7475.77268</c:v>
                </c:pt>
                <c:pt idx="624">
                  <c:v>7487.7687919999998</c:v>
                </c:pt>
                <c:pt idx="625">
                  <c:v>7499.7658220000003</c:v>
                </c:pt>
                <c:pt idx="626">
                  <c:v>7511.7673839999998</c:v>
                </c:pt>
                <c:pt idx="627">
                  <c:v>7523.7609400000001</c:v>
                </c:pt>
                <c:pt idx="628">
                  <c:v>7535.7600409999995</c:v>
                </c:pt>
                <c:pt idx="629">
                  <c:v>7547.7579139999998</c:v>
                </c:pt>
                <c:pt idx="630">
                  <c:v>7559.7547999999997</c:v>
                </c:pt>
                <c:pt idx="631">
                  <c:v>7571.7544829999997</c:v>
                </c:pt>
                <c:pt idx="632">
                  <c:v>7583.7509879999998</c:v>
                </c:pt>
                <c:pt idx="633">
                  <c:v>7595.7544040000002</c:v>
                </c:pt>
                <c:pt idx="634">
                  <c:v>7607.7521370000004</c:v>
                </c:pt>
                <c:pt idx="635">
                  <c:v>7619.7465899999997</c:v>
                </c:pt>
                <c:pt idx="636">
                  <c:v>7631.7484379999996</c:v>
                </c:pt>
                <c:pt idx="637">
                  <c:v>7643.7472799999996</c:v>
                </c:pt>
                <c:pt idx="638">
                  <c:v>7655.7436680000001</c:v>
                </c:pt>
                <c:pt idx="639">
                  <c:v>7667.7389050000002</c:v>
                </c:pt>
                <c:pt idx="640">
                  <c:v>7679.7358889999996</c:v>
                </c:pt>
                <c:pt idx="641">
                  <c:v>7691.7344890000004</c:v>
                </c:pt>
                <c:pt idx="642">
                  <c:v>7703.7351420000005</c:v>
                </c:pt>
                <c:pt idx="643">
                  <c:v>7715.733166</c:v>
                </c:pt>
                <c:pt idx="644">
                  <c:v>7727.732524</c:v>
                </c:pt>
                <c:pt idx="645">
                  <c:v>7739.7273240000004</c:v>
                </c:pt>
                <c:pt idx="646">
                  <c:v>7751.7281940000003</c:v>
                </c:pt>
                <c:pt idx="647">
                  <c:v>7763.7227730000004</c:v>
                </c:pt>
                <c:pt idx="648">
                  <c:v>7775.7215800000004</c:v>
                </c:pt>
                <c:pt idx="649">
                  <c:v>7787.7224269999997</c:v>
                </c:pt>
                <c:pt idx="650">
                  <c:v>7799.7155430000003</c:v>
                </c:pt>
                <c:pt idx="651">
                  <c:v>7811.7188930000002</c:v>
                </c:pt>
                <c:pt idx="652">
                  <c:v>7823.7163620000001</c:v>
                </c:pt>
                <c:pt idx="653">
                  <c:v>7835.7154090000004</c:v>
                </c:pt>
                <c:pt idx="654">
                  <c:v>7847.7113140000001</c:v>
                </c:pt>
                <c:pt idx="655">
                  <c:v>7859.7104760000002</c:v>
                </c:pt>
                <c:pt idx="656">
                  <c:v>7871.7057050000003</c:v>
                </c:pt>
                <c:pt idx="657">
                  <c:v>7883.703219</c:v>
                </c:pt>
                <c:pt idx="658">
                  <c:v>7895.7044640000004</c:v>
                </c:pt>
                <c:pt idx="659">
                  <c:v>7907.7018820000003</c:v>
                </c:pt>
                <c:pt idx="660">
                  <c:v>7919.7002620000003</c:v>
                </c:pt>
                <c:pt idx="661">
                  <c:v>7931.697306</c:v>
                </c:pt>
                <c:pt idx="662">
                  <c:v>7943.6937600000001</c:v>
                </c:pt>
                <c:pt idx="663">
                  <c:v>7955.69128</c:v>
                </c:pt>
                <c:pt idx="664">
                  <c:v>7967.692677</c:v>
                </c:pt>
                <c:pt idx="665">
                  <c:v>7979.690501</c:v>
                </c:pt>
                <c:pt idx="666">
                  <c:v>7991.6855869999999</c:v>
                </c:pt>
                <c:pt idx="667">
                  <c:v>8003.6842029999998</c:v>
                </c:pt>
                <c:pt idx="668">
                  <c:v>8015.682296</c:v>
                </c:pt>
                <c:pt idx="669">
                  <c:v>8027.6796899999999</c:v>
                </c:pt>
                <c:pt idx="670">
                  <c:v>8039.6773709999998</c:v>
                </c:pt>
                <c:pt idx="671">
                  <c:v>8051.6759439999996</c:v>
                </c:pt>
                <c:pt idx="672">
                  <c:v>8063.6763549999996</c:v>
                </c:pt>
                <c:pt idx="673">
                  <c:v>8075.670102</c:v>
                </c:pt>
                <c:pt idx="674">
                  <c:v>8087.6847129999996</c:v>
                </c:pt>
                <c:pt idx="675">
                  <c:v>8099.667359</c:v>
                </c:pt>
                <c:pt idx="676">
                  <c:v>8111.6659069999996</c:v>
                </c:pt>
                <c:pt idx="677">
                  <c:v>8123.6635889999998</c:v>
                </c:pt>
                <c:pt idx="678">
                  <c:v>8135.6612409999998</c:v>
                </c:pt>
                <c:pt idx="679">
                  <c:v>8147.6594160000004</c:v>
                </c:pt>
                <c:pt idx="680">
                  <c:v>8159.6573959999996</c:v>
                </c:pt>
                <c:pt idx="681">
                  <c:v>8171.6544540000004</c:v>
                </c:pt>
                <c:pt idx="682">
                  <c:v>8183.6706530000001</c:v>
                </c:pt>
                <c:pt idx="683">
                  <c:v>8195.6518809999998</c:v>
                </c:pt>
                <c:pt idx="684">
                  <c:v>8207.6497299999992</c:v>
                </c:pt>
                <c:pt idx="685">
                  <c:v>8219.6476010000006</c:v>
                </c:pt>
                <c:pt idx="686">
                  <c:v>8231.6444040000006</c:v>
                </c:pt>
                <c:pt idx="687">
                  <c:v>8243.6436670000003</c:v>
                </c:pt>
                <c:pt idx="688">
                  <c:v>8255.6419569999998</c:v>
                </c:pt>
                <c:pt idx="689">
                  <c:v>8267.6396519999998</c:v>
                </c:pt>
                <c:pt idx="690">
                  <c:v>8279.6370029999998</c:v>
                </c:pt>
                <c:pt idx="691">
                  <c:v>8291.6349790000004</c:v>
                </c:pt>
                <c:pt idx="692">
                  <c:v>8303.6337899999999</c:v>
                </c:pt>
                <c:pt idx="693">
                  <c:v>8315.6321590000007</c:v>
                </c:pt>
                <c:pt idx="694">
                  <c:v>8327.6299679999993</c:v>
                </c:pt>
                <c:pt idx="695">
                  <c:v>8339.6277229999996</c:v>
                </c:pt>
                <c:pt idx="696">
                  <c:v>8351.6258789999993</c:v>
                </c:pt>
                <c:pt idx="697">
                  <c:v>8363.6254090000002</c:v>
                </c:pt>
                <c:pt idx="698">
                  <c:v>8375.6220460000004</c:v>
                </c:pt>
                <c:pt idx="699">
                  <c:v>8387.6190459999998</c:v>
                </c:pt>
                <c:pt idx="700">
                  <c:v>8399.6179670000001</c:v>
                </c:pt>
                <c:pt idx="701">
                  <c:v>8411.6154060000008</c:v>
                </c:pt>
                <c:pt idx="702">
                  <c:v>8423.6140209999994</c:v>
                </c:pt>
                <c:pt idx="703">
                  <c:v>8435.6121189999994</c:v>
                </c:pt>
                <c:pt idx="704">
                  <c:v>8447.6112549999998</c:v>
                </c:pt>
                <c:pt idx="705">
                  <c:v>8459.6081969999996</c:v>
                </c:pt>
                <c:pt idx="706">
                  <c:v>8471.605098</c:v>
                </c:pt>
                <c:pt idx="707">
                  <c:v>8483.6039700000001</c:v>
                </c:pt>
                <c:pt idx="708">
                  <c:v>8495.6016309999995</c:v>
                </c:pt>
                <c:pt idx="709">
                  <c:v>8507.5990459999994</c:v>
                </c:pt>
                <c:pt idx="710">
                  <c:v>8519.5982929999991</c:v>
                </c:pt>
                <c:pt idx="711">
                  <c:v>8531.5961729999999</c:v>
                </c:pt>
                <c:pt idx="712">
                  <c:v>8543.5943609999995</c:v>
                </c:pt>
                <c:pt idx="713">
                  <c:v>8555.5923199999997</c:v>
                </c:pt>
                <c:pt idx="714">
                  <c:v>8567.5895519999995</c:v>
                </c:pt>
                <c:pt idx="715">
                  <c:v>8579.5876470000003</c:v>
                </c:pt>
                <c:pt idx="716">
                  <c:v>8591.5866879999994</c:v>
                </c:pt>
                <c:pt idx="717">
                  <c:v>8603.5846810000003</c:v>
                </c:pt>
                <c:pt idx="718">
                  <c:v>8615.5824219999995</c:v>
                </c:pt>
                <c:pt idx="719">
                  <c:v>8627.5805290000008</c:v>
                </c:pt>
                <c:pt idx="720">
                  <c:v>8639.5785780000006</c:v>
                </c:pt>
                <c:pt idx="721">
                  <c:v>8651.5769220000002</c:v>
                </c:pt>
                <c:pt idx="722">
                  <c:v>8663.574106</c:v>
                </c:pt>
                <c:pt idx="723">
                  <c:v>8675.5730039999999</c:v>
                </c:pt>
                <c:pt idx="724">
                  <c:v>8687.5699089999998</c:v>
                </c:pt>
                <c:pt idx="725">
                  <c:v>8699.5689750000001</c:v>
                </c:pt>
                <c:pt idx="726">
                  <c:v>8711.5670630000004</c:v>
                </c:pt>
                <c:pt idx="727">
                  <c:v>8723.5650399999995</c:v>
                </c:pt>
                <c:pt idx="728">
                  <c:v>8735.5631040000007</c:v>
                </c:pt>
                <c:pt idx="729">
                  <c:v>8747.559808</c:v>
                </c:pt>
                <c:pt idx="730">
                  <c:v>8759.5589970000001</c:v>
                </c:pt>
                <c:pt idx="731">
                  <c:v>8771.5561600000001</c:v>
                </c:pt>
                <c:pt idx="732">
                  <c:v>8783.5538820000002</c:v>
                </c:pt>
                <c:pt idx="733">
                  <c:v>8795.5531269999992</c:v>
                </c:pt>
                <c:pt idx="734">
                  <c:v>8807.5501110000005</c:v>
                </c:pt>
                <c:pt idx="735">
                  <c:v>8819.5490399999999</c:v>
                </c:pt>
                <c:pt idx="736">
                  <c:v>8831.5472960000006</c:v>
                </c:pt>
                <c:pt idx="737">
                  <c:v>8843.5451690000009</c:v>
                </c:pt>
                <c:pt idx="738">
                  <c:v>8855.5432579999997</c:v>
                </c:pt>
                <c:pt idx="739">
                  <c:v>8867.5413239999998</c:v>
                </c:pt>
                <c:pt idx="740">
                  <c:v>8879.5384419999991</c:v>
                </c:pt>
                <c:pt idx="741">
                  <c:v>8891.5374489999995</c:v>
                </c:pt>
                <c:pt idx="742">
                  <c:v>8903.5355500000005</c:v>
                </c:pt>
                <c:pt idx="743">
                  <c:v>8915.5334029999995</c:v>
                </c:pt>
                <c:pt idx="744">
                  <c:v>8927.5314089999993</c:v>
                </c:pt>
                <c:pt idx="745">
                  <c:v>8939.5294909999993</c:v>
                </c:pt>
                <c:pt idx="746">
                  <c:v>8951.5275220000003</c:v>
                </c:pt>
                <c:pt idx="747">
                  <c:v>8963.5244070000008</c:v>
                </c:pt>
                <c:pt idx="748">
                  <c:v>8975.5236920000007</c:v>
                </c:pt>
                <c:pt idx="749">
                  <c:v>8987.5208480000001</c:v>
                </c:pt>
                <c:pt idx="750">
                  <c:v>8999.5191009999999</c:v>
                </c:pt>
                <c:pt idx="751">
                  <c:v>9011.5175839999993</c:v>
                </c:pt>
                <c:pt idx="752">
                  <c:v>9023.5145329999996</c:v>
                </c:pt>
                <c:pt idx="753">
                  <c:v>9035.5137340000001</c:v>
                </c:pt>
                <c:pt idx="754">
                  <c:v>9047.511031</c:v>
                </c:pt>
                <c:pt idx="755">
                  <c:v>9059.5098770000004</c:v>
                </c:pt>
                <c:pt idx="756">
                  <c:v>9071.5076489999992</c:v>
                </c:pt>
                <c:pt idx="757">
                  <c:v>9083.505056</c:v>
                </c:pt>
                <c:pt idx="758">
                  <c:v>9095.5031350000008</c:v>
                </c:pt>
                <c:pt idx="759">
                  <c:v>9107.5022200000003</c:v>
                </c:pt>
                <c:pt idx="760">
                  <c:v>9119.5000940000009</c:v>
                </c:pt>
                <c:pt idx="761">
                  <c:v>9131.4984469999999</c:v>
                </c:pt>
                <c:pt idx="762">
                  <c:v>9143.4960929999997</c:v>
                </c:pt>
                <c:pt idx="763">
                  <c:v>9155.4944950000008</c:v>
                </c:pt>
                <c:pt idx="764">
                  <c:v>9167.4919709999995</c:v>
                </c:pt>
                <c:pt idx="765">
                  <c:v>9179.4890880000003</c:v>
                </c:pt>
                <c:pt idx="766">
                  <c:v>9191.4884349999993</c:v>
                </c:pt>
                <c:pt idx="767">
                  <c:v>9203.4862470000007</c:v>
                </c:pt>
                <c:pt idx="768">
                  <c:v>9215.4846570000009</c:v>
                </c:pt>
                <c:pt idx="769">
                  <c:v>9227.4824840000001</c:v>
                </c:pt>
                <c:pt idx="770">
                  <c:v>9239.4791120000009</c:v>
                </c:pt>
                <c:pt idx="771">
                  <c:v>9251.4786970000005</c:v>
                </c:pt>
                <c:pt idx="772">
                  <c:v>9263.4764730000006</c:v>
                </c:pt>
                <c:pt idx="773">
                  <c:v>9275.4747179999995</c:v>
                </c:pt>
                <c:pt idx="774">
                  <c:v>9287.4715570000008</c:v>
                </c:pt>
                <c:pt idx="775">
                  <c:v>9299.4694899999995</c:v>
                </c:pt>
                <c:pt idx="776">
                  <c:v>9311.4689199999993</c:v>
                </c:pt>
                <c:pt idx="777">
                  <c:v>9323.4665359999999</c:v>
                </c:pt>
                <c:pt idx="778">
                  <c:v>9335.4648579999994</c:v>
                </c:pt>
                <c:pt idx="779">
                  <c:v>9347.4625259999993</c:v>
                </c:pt>
                <c:pt idx="780">
                  <c:v>9359.4604600000002</c:v>
                </c:pt>
                <c:pt idx="781">
                  <c:v>9371.4591939999991</c:v>
                </c:pt>
                <c:pt idx="782">
                  <c:v>9383.4563569999991</c:v>
                </c:pt>
                <c:pt idx="783">
                  <c:v>9395.4544819999992</c:v>
                </c:pt>
                <c:pt idx="784">
                  <c:v>9407.4566539999996</c:v>
                </c:pt>
                <c:pt idx="785">
                  <c:v>9419.4509290000005</c:v>
                </c:pt>
                <c:pt idx="786">
                  <c:v>9431.4487229999995</c:v>
                </c:pt>
                <c:pt idx="787">
                  <c:v>9443.4469950000002</c:v>
                </c:pt>
                <c:pt idx="788">
                  <c:v>9455.445205</c:v>
                </c:pt>
                <c:pt idx="789">
                  <c:v>9467.4431260000001</c:v>
                </c:pt>
                <c:pt idx="790">
                  <c:v>9479.4416820000006</c:v>
                </c:pt>
                <c:pt idx="791">
                  <c:v>9491.4391049999995</c:v>
                </c:pt>
                <c:pt idx="792">
                  <c:v>9503.4368830000003</c:v>
                </c:pt>
                <c:pt idx="793">
                  <c:v>9515.4363240000002</c:v>
                </c:pt>
                <c:pt idx="794">
                  <c:v>9527.4390999999996</c:v>
                </c:pt>
                <c:pt idx="795">
                  <c:v>9539.4299570000003</c:v>
                </c:pt>
                <c:pt idx="796">
                  <c:v>9551.4293460000008</c:v>
                </c:pt>
                <c:pt idx="797">
                  <c:v>9563.4269069999991</c:v>
                </c:pt>
                <c:pt idx="798">
                  <c:v>9575.4254390000006</c:v>
                </c:pt>
                <c:pt idx="799">
                  <c:v>9587.4221579999994</c:v>
                </c:pt>
                <c:pt idx="800">
                  <c:v>9599.4199430000008</c:v>
                </c:pt>
                <c:pt idx="801">
                  <c:v>9611.4197989999993</c:v>
                </c:pt>
                <c:pt idx="802">
                  <c:v>9623.4171210000004</c:v>
                </c:pt>
                <c:pt idx="803">
                  <c:v>9635.4153490000008</c:v>
                </c:pt>
                <c:pt idx="804">
                  <c:v>9647.4135229999993</c:v>
                </c:pt>
                <c:pt idx="805">
                  <c:v>9659.4112540000006</c:v>
                </c:pt>
                <c:pt idx="806">
                  <c:v>9671.4096399999999</c:v>
                </c:pt>
                <c:pt idx="807">
                  <c:v>9683.4072980000001</c:v>
                </c:pt>
                <c:pt idx="808">
                  <c:v>9695.4057219999995</c:v>
                </c:pt>
                <c:pt idx="809">
                  <c:v>9707.4034869999996</c:v>
                </c:pt>
                <c:pt idx="810">
                  <c:v>9719.4014090000001</c:v>
                </c:pt>
                <c:pt idx="811">
                  <c:v>9731.4000680000008</c:v>
                </c:pt>
                <c:pt idx="812">
                  <c:v>9743.3977049999994</c:v>
                </c:pt>
                <c:pt idx="813">
                  <c:v>9755.396111</c:v>
                </c:pt>
                <c:pt idx="814">
                  <c:v>9767.3938300000009</c:v>
                </c:pt>
                <c:pt idx="815">
                  <c:v>9779.3914409999998</c:v>
                </c:pt>
                <c:pt idx="816">
                  <c:v>9791.3899619999993</c:v>
                </c:pt>
                <c:pt idx="817">
                  <c:v>9803.3881440000005</c:v>
                </c:pt>
                <c:pt idx="818">
                  <c:v>9815.3849709999995</c:v>
                </c:pt>
                <c:pt idx="819">
                  <c:v>9827.3843670000006</c:v>
                </c:pt>
                <c:pt idx="820">
                  <c:v>9839.3805819999998</c:v>
                </c:pt>
                <c:pt idx="821">
                  <c:v>9851.3806929999992</c:v>
                </c:pt>
                <c:pt idx="822">
                  <c:v>9863.3778679999996</c:v>
                </c:pt>
                <c:pt idx="823">
                  <c:v>9875.3759190000001</c:v>
                </c:pt>
                <c:pt idx="824">
                  <c:v>9887.3728890000002</c:v>
                </c:pt>
                <c:pt idx="825">
                  <c:v>9899.3713360000002</c:v>
                </c:pt>
                <c:pt idx="826">
                  <c:v>9911.3703839999998</c:v>
                </c:pt>
                <c:pt idx="827">
                  <c:v>9923.3684099999991</c:v>
                </c:pt>
                <c:pt idx="828">
                  <c:v>9935.3665600000004</c:v>
                </c:pt>
                <c:pt idx="829">
                  <c:v>9947.3643830000001</c:v>
                </c:pt>
                <c:pt idx="830">
                  <c:v>9959.3620069999997</c:v>
                </c:pt>
                <c:pt idx="831">
                  <c:v>9971.3605530000004</c:v>
                </c:pt>
                <c:pt idx="832">
                  <c:v>9983.3583259999996</c:v>
                </c:pt>
                <c:pt idx="833">
                  <c:v>9995.3553979999997</c:v>
                </c:pt>
                <c:pt idx="834">
                  <c:v>10007.354369999999</c:v>
                </c:pt>
                <c:pt idx="835">
                  <c:v>10019.352220000001</c:v>
                </c:pt>
                <c:pt idx="836">
                  <c:v>10031.35089</c:v>
                </c:pt>
                <c:pt idx="837">
                  <c:v>10043.3487</c:v>
                </c:pt>
                <c:pt idx="838">
                  <c:v>10055.34712</c:v>
                </c:pt>
                <c:pt idx="839">
                  <c:v>10067.344660000001</c:v>
                </c:pt>
                <c:pt idx="840">
                  <c:v>10079.34167</c:v>
                </c:pt>
                <c:pt idx="841">
                  <c:v>10091.339900000001</c:v>
                </c:pt>
                <c:pt idx="842">
                  <c:v>10103.338369999999</c:v>
                </c:pt>
                <c:pt idx="843">
                  <c:v>10115.336230000001</c:v>
                </c:pt>
                <c:pt idx="844">
                  <c:v>10127.33474</c:v>
                </c:pt>
                <c:pt idx="845">
                  <c:v>10139.331889999999</c:v>
                </c:pt>
                <c:pt idx="846">
                  <c:v>10151.33124</c:v>
                </c:pt>
                <c:pt idx="847">
                  <c:v>10163.32879</c:v>
                </c:pt>
                <c:pt idx="848">
                  <c:v>10175.32718</c:v>
                </c:pt>
                <c:pt idx="849">
                  <c:v>10187.32425</c:v>
                </c:pt>
                <c:pt idx="850">
                  <c:v>10199.32286</c:v>
                </c:pt>
                <c:pt idx="851">
                  <c:v>10211.32144</c:v>
                </c:pt>
                <c:pt idx="852">
                  <c:v>10223.3189</c:v>
                </c:pt>
                <c:pt idx="853">
                  <c:v>10235.31745</c:v>
                </c:pt>
                <c:pt idx="854">
                  <c:v>10247.315210000001</c:v>
                </c:pt>
                <c:pt idx="855">
                  <c:v>10259.313</c:v>
                </c:pt>
                <c:pt idx="856">
                  <c:v>10271.310810000001</c:v>
                </c:pt>
                <c:pt idx="857">
                  <c:v>10283.309160000001</c:v>
                </c:pt>
                <c:pt idx="858">
                  <c:v>10295.306350000001</c:v>
                </c:pt>
                <c:pt idx="859">
                  <c:v>10307.30536</c:v>
                </c:pt>
                <c:pt idx="860">
                  <c:v>10319.303239999999</c:v>
                </c:pt>
                <c:pt idx="861">
                  <c:v>10331.301750000001</c:v>
                </c:pt>
                <c:pt idx="862">
                  <c:v>10343.29947</c:v>
                </c:pt>
                <c:pt idx="863">
                  <c:v>10355.29961</c:v>
                </c:pt>
                <c:pt idx="864">
                  <c:v>10367.295169999999</c:v>
                </c:pt>
                <c:pt idx="865">
                  <c:v>10379.293250000001</c:v>
                </c:pt>
                <c:pt idx="866">
                  <c:v>10391.29178</c:v>
                </c:pt>
                <c:pt idx="867">
                  <c:v>10403.28865</c:v>
                </c:pt>
                <c:pt idx="868">
                  <c:v>10415.28631</c:v>
                </c:pt>
                <c:pt idx="869">
                  <c:v>10427.285040000001</c:v>
                </c:pt>
                <c:pt idx="870">
                  <c:v>10439.283359999999</c:v>
                </c:pt>
                <c:pt idx="871">
                  <c:v>10451.28198</c:v>
                </c:pt>
                <c:pt idx="872">
                  <c:v>10463.27988</c:v>
                </c:pt>
                <c:pt idx="873">
                  <c:v>10475.278319999999</c:v>
                </c:pt>
                <c:pt idx="874">
                  <c:v>10487.276169999999</c:v>
                </c:pt>
                <c:pt idx="875">
                  <c:v>10499.273870000001</c:v>
                </c:pt>
                <c:pt idx="876">
                  <c:v>10511.27182</c:v>
                </c:pt>
                <c:pt idx="877">
                  <c:v>10523.269780000001</c:v>
                </c:pt>
                <c:pt idx="878">
                  <c:v>10535.26787</c:v>
                </c:pt>
                <c:pt idx="879">
                  <c:v>10547.26607</c:v>
                </c:pt>
                <c:pt idx="880">
                  <c:v>10559.26395</c:v>
                </c:pt>
                <c:pt idx="881">
                  <c:v>10571.76194</c:v>
                </c:pt>
                <c:pt idx="882">
                  <c:v>10583.759959999999</c:v>
                </c:pt>
                <c:pt idx="883">
                  <c:v>10595.75794</c:v>
                </c:pt>
                <c:pt idx="884">
                  <c:v>10607.75596</c:v>
                </c:pt>
                <c:pt idx="885">
                  <c:v>10619.752930000001</c:v>
                </c:pt>
                <c:pt idx="886">
                  <c:v>10631.751840000001</c:v>
                </c:pt>
                <c:pt idx="887">
                  <c:v>10643.749879999999</c:v>
                </c:pt>
                <c:pt idx="888">
                  <c:v>10655.74829</c:v>
                </c:pt>
                <c:pt idx="889">
                  <c:v>10667.74625</c:v>
                </c:pt>
                <c:pt idx="890">
                  <c:v>10679.74423</c:v>
                </c:pt>
                <c:pt idx="891">
                  <c:v>10691.742260000001</c:v>
                </c:pt>
                <c:pt idx="892">
                  <c:v>10703.739970000001</c:v>
                </c:pt>
                <c:pt idx="893">
                  <c:v>10715.738219999999</c:v>
                </c:pt>
                <c:pt idx="894">
                  <c:v>10727.735979999999</c:v>
                </c:pt>
                <c:pt idx="895">
                  <c:v>10739.733099999999</c:v>
                </c:pt>
                <c:pt idx="896">
                  <c:v>10751.732239999999</c:v>
                </c:pt>
                <c:pt idx="897">
                  <c:v>10763.730439999999</c:v>
                </c:pt>
                <c:pt idx="898">
                  <c:v>10775.72796</c:v>
                </c:pt>
                <c:pt idx="899">
                  <c:v>10787.731019999999</c:v>
                </c:pt>
                <c:pt idx="900">
                  <c:v>10799.7245</c:v>
                </c:pt>
                <c:pt idx="901">
                  <c:v>10811.722250000001</c:v>
                </c:pt>
                <c:pt idx="902">
                  <c:v>10823.720509999999</c:v>
                </c:pt>
                <c:pt idx="903">
                  <c:v>10835.71823</c:v>
                </c:pt>
                <c:pt idx="904">
                  <c:v>10847.71545</c:v>
                </c:pt>
                <c:pt idx="905">
                  <c:v>10859.714760000001</c:v>
                </c:pt>
                <c:pt idx="906">
                  <c:v>10871.713729999999</c:v>
                </c:pt>
                <c:pt idx="907">
                  <c:v>10883.71083</c:v>
                </c:pt>
                <c:pt idx="908">
                  <c:v>10895.70881</c:v>
                </c:pt>
                <c:pt idx="909">
                  <c:v>10907.705449999999</c:v>
                </c:pt>
                <c:pt idx="910">
                  <c:v>10919.703960000001</c:v>
                </c:pt>
                <c:pt idx="911">
                  <c:v>10931.70313</c:v>
                </c:pt>
                <c:pt idx="912">
                  <c:v>10943.70084</c:v>
                </c:pt>
                <c:pt idx="913">
                  <c:v>10955.698979999999</c:v>
                </c:pt>
                <c:pt idx="914">
                  <c:v>10967.697029999999</c:v>
                </c:pt>
                <c:pt idx="915">
                  <c:v>10979.69493</c:v>
                </c:pt>
                <c:pt idx="916">
                  <c:v>10991.693240000001</c:v>
                </c:pt>
                <c:pt idx="917">
                  <c:v>11003.690399999999</c:v>
                </c:pt>
                <c:pt idx="918">
                  <c:v>11015.68929</c:v>
                </c:pt>
                <c:pt idx="919">
                  <c:v>11027.686750000001</c:v>
                </c:pt>
                <c:pt idx="920">
                  <c:v>11039.68497</c:v>
                </c:pt>
                <c:pt idx="921">
                  <c:v>11051.683300000001</c:v>
                </c:pt>
                <c:pt idx="922">
                  <c:v>11063.686610000001</c:v>
                </c:pt>
                <c:pt idx="923">
                  <c:v>11075.679099999999</c:v>
                </c:pt>
                <c:pt idx="924">
                  <c:v>11087.67842</c:v>
                </c:pt>
                <c:pt idx="925">
                  <c:v>11099.67525</c:v>
                </c:pt>
                <c:pt idx="926">
                  <c:v>11111.672280000001</c:v>
                </c:pt>
                <c:pt idx="927">
                  <c:v>11123.67043</c:v>
                </c:pt>
                <c:pt idx="928">
                  <c:v>11135.66959</c:v>
                </c:pt>
                <c:pt idx="929">
                  <c:v>11147.667460000001</c:v>
                </c:pt>
                <c:pt idx="930">
                  <c:v>11159.66452</c:v>
                </c:pt>
                <c:pt idx="931">
                  <c:v>11171.663060000001</c:v>
                </c:pt>
                <c:pt idx="932">
                  <c:v>11183.66164</c:v>
                </c:pt>
                <c:pt idx="933">
                  <c:v>11195.66048</c:v>
                </c:pt>
                <c:pt idx="934">
                  <c:v>11207.657789999999</c:v>
                </c:pt>
                <c:pt idx="935">
                  <c:v>11219.654689999999</c:v>
                </c:pt>
                <c:pt idx="936">
                  <c:v>11231.653550000001</c:v>
                </c:pt>
                <c:pt idx="937">
                  <c:v>11243.65164</c:v>
                </c:pt>
                <c:pt idx="938">
                  <c:v>11255.64976</c:v>
                </c:pt>
                <c:pt idx="939">
                  <c:v>11267.647779999999</c:v>
                </c:pt>
                <c:pt idx="940">
                  <c:v>11279.644840000001</c:v>
                </c:pt>
                <c:pt idx="941">
                  <c:v>11291.64395</c:v>
                </c:pt>
                <c:pt idx="942">
                  <c:v>11303.64126</c:v>
                </c:pt>
                <c:pt idx="943">
                  <c:v>11315.65252</c:v>
                </c:pt>
                <c:pt idx="944">
                  <c:v>11327.637049999999</c:v>
                </c:pt>
                <c:pt idx="945">
                  <c:v>11339.636829999999</c:v>
                </c:pt>
                <c:pt idx="946">
                  <c:v>11351.63394</c:v>
                </c:pt>
                <c:pt idx="947">
                  <c:v>11363.63127</c:v>
                </c:pt>
                <c:pt idx="948">
                  <c:v>11375.62975</c:v>
                </c:pt>
                <c:pt idx="949">
                  <c:v>11387.62809</c:v>
                </c:pt>
                <c:pt idx="950">
                  <c:v>11399.62975</c:v>
                </c:pt>
                <c:pt idx="951">
                  <c:v>11411.624100000001</c:v>
                </c:pt>
                <c:pt idx="952">
                  <c:v>11423.62228</c:v>
                </c:pt>
                <c:pt idx="953">
                  <c:v>11435.619199999999</c:v>
                </c:pt>
                <c:pt idx="954">
                  <c:v>11447.61714</c:v>
                </c:pt>
                <c:pt idx="955">
                  <c:v>11459.61621</c:v>
                </c:pt>
                <c:pt idx="956">
                  <c:v>11471.61434</c:v>
                </c:pt>
                <c:pt idx="957">
                  <c:v>11483.612370000001</c:v>
                </c:pt>
                <c:pt idx="958">
                  <c:v>11495.611070000001</c:v>
                </c:pt>
                <c:pt idx="959">
                  <c:v>11507.60837</c:v>
                </c:pt>
                <c:pt idx="960">
                  <c:v>11519.605589999999</c:v>
                </c:pt>
                <c:pt idx="961">
                  <c:v>11531.60447</c:v>
                </c:pt>
                <c:pt idx="962">
                  <c:v>11543.60274</c:v>
                </c:pt>
                <c:pt idx="963">
                  <c:v>11555.59952</c:v>
                </c:pt>
                <c:pt idx="964">
                  <c:v>11567.59872</c:v>
                </c:pt>
                <c:pt idx="965">
                  <c:v>11579.59554</c:v>
                </c:pt>
                <c:pt idx="966">
                  <c:v>11591.59427</c:v>
                </c:pt>
                <c:pt idx="967">
                  <c:v>11603.59287</c:v>
                </c:pt>
                <c:pt idx="968">
                  <c:v>11615.590829999999</c:v>
                </c:pt>
                <c:pt idx="969">
                  <c:v>11627.58893</c:v>
                </c:pt>
                <c:pt idx="970">
                  <c:v>11639.58678</c:v>
                </c:pt>
                <c:pt idx="971">
                  <c:v>11651.584559999999</c:v>
                </c:pt>
                <c:pt idx="972">
                  <c:v>11663.58216</c:v>
                </c:pt>
                <c:pt idx="973">
                  <c:v>11675.58109</c:v>
                </c:pt>
                <c:pt idx="974">
                  <c:v>11687.578680000001</c:v>
                </c:pt>
                <c:pt idx="975">
                  <c:v>11699.57712</c:v>
                </c:pt>
                <c:pt idx="976">
                  <c:v>11711.573979999999</c:v>
                </c:pt>
                <c:pt idx="977">
                  <c:v>11723.572609999999</c:v>
                </c:pt>
                <c:pt idx="978">
                  <c:v>11735.5712</c:v>
                </c:pt>
                <c:pt idx="979">
                  <c:v>11747.569219999999</c:v>
                </c:pt>
                <c:pt idx="980">
                  <c:v>11759.5671</c:v>
                </c:pt>
                <c:pt idx="981">
                  <c:v>11771.563920000001</c:v>
                </c:pt>
                <c:pt idx="982">
                  <c:v>11783.563190000001</c:v>
                </c:pt>
                <c:pt idx="983">
                  <c:v>11795.56114</c:v>
                </c:pt>
                <c:pt idx="984">
                  <c:v>11807.559499999999</c:v>
                </c:pt>
                <c:pt idx="985">
                  <c:v>11819.556189999999</c:v>
                </c:pt>
                <c:pt idx="986">
                  <c:v>11831.554270000001</c:v>
                </c:pt>
                <c:pt idx="987">
                  <c:v>11843.5533</c:v>
                </c:pt>
                <c:pt idx="988">
                  <c:v>11855.55106</c:v>
                </c:pt>
                <c:pt idx="989">
                  <c:v>11867.548989999999</c:v>
                </c:pt>
                <c:pt idx="990">
                  <c:v>11879.547210000001</c:v>
                </c:pt>
                <c:pt idx="991">
                  <c:v>11891.54552</c:v>
                </c:pt>
                <c:pt idx="992">
                  <c:v>11903.543750000001</c:v>
                </c:pt>
                <c:pt idx="993">
                  <c:v>11915.542219999999</c:v>
                </c:pt>
                <c:pt idx="994">
                  <c:v>11927.53924</c:v>
                </c:pt>
                <c:pt idx="995">
                  <c:v>11939.537630000001</c:v>
                </c:pt>
                <c:pt idx="996">
                  <c:v>11951.53577</c:v>
                </c:pt>
                <c:pt idx="997">
                  <c:v>11963.53363</c:v>
                </c:pt>
                <c:pt idx="998">
                  <c:v>11975.531660000001</c:v>
                </c:pt>
                <c:pt idx="999">
                  <c:v>11987.52972</c:v>
                </c:pt>
                <c:pt idx="1000">
                  <c:v>11999.52795</c:v>
                </c:pt>
                <c:pt idx="1001">
                  <c:v>12011.524960000001</c:v>
                </c:pt>
                <c:pt idx="1002">
                  <c:v>12023.52398</c:v>
                </c:pt>
                <c:pt idx="1003">
                  <c:v>12035.52241</c:v>
                </c:pt>
                <c:pt idx="1004">
                  <c:v>12047.51885</c:v>
                </c:pt>
                <c:pt idx="1005">
                  <c:v>12059.517980000001</c:v>
                </c:pt>
                <c:pt idx="1006">
                  <c:v>12071.515009999999</c:v>
                </c:pt>
                <c:pt idx="1007">
                  <c:v>12083.514150000001</c:v>
                </c:pt>
                <c:pt idx="1008">
                  <c:v>12095.511920000001</c:v>
                </c:pt>
                <c:pt idx="1009">
                  <c:v>12107.510050000001</c:v>
                </c:pt>
                <c:pt idx="1010">
                  <c:v>12119.520060000001</c:v>
                </c:pt>
                <c:pt idx="1011">
                  <c:v>12131.50657</c:v>
                </c:pt>
                <c:pt idx="1012">
                  <c:v>12143.504220000001</c:v>
                </c:pt>
                <c:pt idx="1013">
                  <c:v>12155.50267</c:v>
                </c:pt>
                <c:pt idx="1014">
                  <c:v>12167.50035</c:v>
                </c:pt>
                <c:pt idx="1015">
                  <c:v>12179.497960000001</c:v>
                </c:pt>
                <c:pt idx="1016">
                  <c:v>12191.49634</c:v>
                </c:pt>
                <c:pt idx="1017">
                  <c:v>12203.49437</c:v>
                </c:pt>
                <c:pt idx="1018">
                  <c:v>12215.492990000001</c:v>
                </c:pt>
                <c:pt idx="1019">
                  <c:v>12227.48936</c:v>
                </c:pt>
                <c:pt idx="1020">
                  <c:v>12239.48849</c:v>
                </c:pt>
                <c:pt idx="1021">
                  <c:v>12251.4863</c:v>
                </c:pt>
                <c:pt idx="1022">
                  <c:v>12263.48396</c:v>
                </c:pt>
                <c:pt idx="1023">
                  <c:v>12275.482550000001</c:v>
                </c:pt>
                <c:pt idx="1024">
                  <c:v>12287.47954</c:v>
                </c:pt>
                <c:pt idx="1025">
                  <c:v>12299.478649999999</c:v>
                </c:pt>
                <c:pt idx="1026">
                  <c:v>12311.476420000001</c:v>
                </c:pt>
                <c:pt idx="1027">
                  <c:v>12323.473379999999</c:v>
                </c:pt>
                <c:pt idx="1028">
                  <c:v>12335.472540000001</c:v>
                </c:pt>
                <c:pt idx="1029">
                  <c:v>12347.46998</c:v>
                </c:pt>
                <c:pt idx="1030">
                  <c:v>12359.46876</c:v>
                </c:pt>
                <c:pt idx="1031">
                  <c:v>12371.46675</c:v>
                </c:pt>
                <c:pt idx="1032">
                  <c:v>12383.46499</c:v>
                </c:pt>
                <c:pt idx="1033">
                  <c:v>12395.462890000001</c:v>
                </c:pt>
                <c:pt idx="1034">
                  <c:v>12407.459699999999</c:v>
                </c:pt>
                <c:pt idx="1035">
                  <c:v>12419.459919999999</c:v>
                </c:pt>
                <c:pt idx="1036">
                  <c:v>12431.45678</c:v>
                </c:pt>
                <c:pt idx="1037">
                  <c:v>12443.454680000001</c:v>
                </c:pt>
                <c:pt idx="1038">
                  <c:v>12455.453020000001</c:v>
                </c:pt>
                <c:pt idx="1039">
                  <c:v>12467.45073</c:v>
                </c:pt>
                <c:pt idx="1040">
                  <c:v>12479.44896</c:v>
                </c:pt>
                <c:pt idx="1041">
                  <c:v>12491.447169999999</c:v>
                </c:pt>
                <c:pt idx="1042">
                  <c:v>12503.44544</c:v>
                </c:pt>
                <c:pt idx="1043">
                  <c:v>12515.44389</c:v>
                </c:pt>
                <c:pt idx="1044">
                  <c:v>12527.440839999999</c:v>
                </c:pt>
                <c:pt idx="1045">
                  <c:v>12539.4388</c:v>
                </c:pt>
                <c:pt idx="1046">
                  <c:v>12551.43677</c:v>
                </c:pt>
                <c:pt idx="1047">
                  <c:v>12563.434139999999</c:v>
                </c:pt>
                <c:pt idx="1048">
                  <c:v>12575.43375</c:v>
                </c:pt>
                <c:pt idx="1049">
                  <c:v>12587.431430000001</c:v>
                </c:pt>
                <c:pt idx="1050">
                  <c:v>12599.42957</c:v>
                </c:pt>
                <c:pt idx="1051">
                  <c:v>12611.42812</c:v>
                </c:pt>
                <c:pt idx="1052">
                  <c:v>12623.425020000001</c:v>
                </c:pt>
                <c:pt idx="1053">
                  <c:v>12635.42353</c:v>
                </c:pt>
                <c:pt idx="1054">
                  <c:v>12647.421480000001</c:v>
                </c:pt>
                <c:pt idx="1055">
                  <c:v>12659.423059999999</c:v>
                </c:pt>
                <c:pt idx="1056">
                  <c:v>12671.417579999999</c:v>
                </c:pt>
                <c:pt idx="1057">
                  <c:v>12683.415720000001</c:v>
                </c:pt>
                <c:pt idx="1058">
                  <c:v>12695.412710000001</c:v>
                </c:pt>
                <c:pt idx="1059">
                  <c:v>12707.411829999999</c:v>
                </c:pt>
                <c:pt idx="1060">
                  <c:v>12719.411459999999</c:v>
                </c:pt>
                <c:pt idx="1061">
                  <c:v>12731.40785</c:v>
                </c:pt>
                <c:pt idx="1062">
                  <c:v>12743.405940000001</c:v>
                </c:pt>
                <c:pt idx="1063">
                  <c:v>12755.40351</c:v>
                </c:pt>
                <c:pt idx="1064">
                  <c:v>12767.40112</c:v>
                </c:pt>
                <c:pt idx="1065">
                  <c:v>12779.39984</c:v>
                </c:pt>
                <c:pt idx="1066">
                  <c:v>12791.398370000001</c:v>
                </c:pt>
                <c:pt idx="1067">
                  <c:v>12803.39503</c:v>
                </c:pt>
                <c:pt idx="1068">
                  <c:v>12815.39415</c:v>
                </c:pt>
                <c:pt idx="1069">
                  <c:v>12827.392229999999</c:v>
                </c:pt>
                <c:pt idx="1070">
                  <c:v>12839.38874</c:v>
                </c:pt>
                <c:pt idx="1071">
                  <c:v>12851.38805</c:v>
                </c:pt>
                <c:pt idx="1072">
                  <c:v>12863.3874</c:v>
                </c:pt>
                <c:pt idx="1073">
                  <c:v>12875.38409</c:v>
                </c:pt>
                <c:pt idx="1074">
                  <c:v>12887.38262</c:v>
                </c:pt>
                <c:pt idx="1075">
                  <c:v>12899.3801</c:v>
                </c:pt>
                <c:pt idx="1076">
                  <c:v>12911.378210000001</c:v>
                </c:pt>
                <c:pt idx="1077">
                  <c:v>12923.376759999999</c:v>
                </c:pt>
                <c:pt idx="1078">
                  <c:v>12935.374610000001</c:v>
                </c:pt>
                <c:pt idx="1079">
                  <c:v>12947.372719999999</c:v>
                </c:pt>
                <c:pt idx="1080">
                  <c:v>12959.37067</c:v>
                </c:pt>
                <c:pt idx="1081">
                  <c:v>12971.36838</c:v>
                </c:pt>
                <c:pt idx="1082">
                  <c:v>12983.36572</c:v>
                </c:pt>
                <c:pt idx="1083">
                  <c:v>12995.36449</c:v>
                </c:pt>
                <c:pt idx="1084">
                  <c:v>13007.362730000001</c:v>
                </c:pt>
                <c:pt idx="1085">
                  <c:v>13019.36022</c:v>
                </c:pt>
                <c:pt idx="1086">
                  <c:v>13031.35831</c:v>
                </c:pt>
                <c:pt idx="1087">
                  <c:v>13043.356460000001</c:v>
                </c:pt>
                <c:pt idx="1088">
                  <c:v>13055.35377</c:v>
                </c:pt>
                <c:pt idx="1089">
                  <c:v>13067.3529</c:v>
                </c:pt>
                <c:pt idx="1090">
                  <c:v>13079.350130000001</c:v>
                </c:pt>
                <c:pt idx="1091">
                  <c:v>13091.347529999999</c:v>
                </c:pt>
                <c:pt idx="1092">
                  <c:v>13103.3469</c:v>
                </c:pt>
                <c:pt idx="1093">
                  <c:v>13115.34577</c:v>
                </c:pt>
                <c:pt idx="1094">
                  <c:v>13127.343059999999</c:v>
                </c:pt>
                <c:pt idx="1095">
                  <c:v>13139.341060000001</c:v>
                </c:pt>
                <c:pt idx="1096">
                  <c:v>13151.3382</c:v>
                </c:pt>
                <c:pt idx="1097">
                  <c:v>13163.336219999999</c:v>
                </c:pt>
                <c:pt idx="1098">
                  <c:v>13175.33548</c:v>
                </c:pt>
                <c:pt idx="1099">
                  <c:v>13187.33316</c:v>
                </c:pt>
                <c:pt idx="1100">
                  <c:v>13199.331200000001</c:v>
                </c:pt>
                <c:pt idx="1101">
                  <c:v>13211.329229999999</c:v>
                </c:pt>
                <c:pt idx="1102">
                  <c:v>13223.327219999999</c:v>
                </c:pt>
                <c:pt idx="1103">
                  <c:v>13235.32517</c:v>
                </c:pt>
                <c:pt idx="1104">
                  <c:v>13247.322630000001</c:v>
                </c:pt>
                <c:pt idx="1105">
                  <c:v>13259.32141</c:v>
                </c:pt>
                <c:pt idx="1106">
                  <c:v>13271.319439999999</c:v>
                </c:pt>
                <c:pt idx="1107">
                  <c:v>13283.34086</c:v>
                </c:pt>
                <c:pt idx="1108">
                  <c:v>13295.31538</c:v>
                </c:pt>
                <c:pt idx="1109">
                  <c:v>13307.31207</c:v>
                </c:pt>
                <c:pt idx="1110">
                  <c:v>13319.311100000001</c:v>
                </c:pt>
                <c:pt idx="1111">
                  <c:v>13331.30933</c:v>
                </c:pt>
                <c:pt idx="1112">
                  <c:v>13343.30752</c:v>
                </c:pt>
                <c:pt idx="1113">
                  <c:v>13355.30459</c:v>
                </c:pt>
                <c:pt idx="1114">
                  <c:v>13367.30395</c:v>
                </c:pt>
                <c:pt idx="1115">
                  <c:v>13379.301740000001</c:v>
                </c:pt>
                <c:pt idx="1116">
                  <c:v>13391.299849999999</c:v>
                </c:pt>
                <c:pt idx="1117">
                  <c:v>13403.29765</c:v>
                </c:pt>
                <c:pt idx="1118">
                  <c:v>13415.29607</c:v>
                </c:pt>
                <c:pt idx="1119">
                  <c:v>13427.293970000001</c:v>
                </c:pt>
                <c:pt idx="1120">
                  <c:v>13439.2919</c:v>
                </c:pt>
                <c:pt idx="1121">
                  <c:v>13451.290279999999</c:v>
                </c:pt>
                <c:pt idx="1122">
                  <c:v>13463.28758</c:v>
                </c:pt>
                <c:pt idx="1123">
                  <c:v>13475.28593</c:v>
                </c:pt>
                <c:pt idx="1124">
                  <c:v>13487.28414</c:v>
                </c:pt>
                <c:pt idx="1125">
                  <c:v>13499.28088</c:v>
                </c:pt>
                <c:pt idx="1126">
                  <c:v>13511.28003</c:v>
                </c:pt>
                <c:pt idx="1127">
                  <c:v>13523.27678</c:v>
                </c:pt>
                <c:pt idx="1128">
                  <c:v>13535.27598</c:v>
                </c:pt>
                <c:pt idx="1129">
                  <c:v>13547.27325</c:v>
                </c:pt>
                <c:pt idx="1130">
                  <c:v>13559.27131</c:v>
                </c:pt>
                <c:pt idx="1131">
                  <c:v>13571.270409999999</c:v>
                </c:pt>
                <c:pt idx="1132">
                  <c:v>13583.26852</c:v>
                </c:pt>
                <c:pt idx="1133">
                  <c:v>13595.26851</c:v>
                </c:pt>
                <c:pt idx="1134">
                  <c:v>13607.27918</c:v>
                </c:pt>
                <c:pt idx="1135">
                  <c:v>13619.2626</c:v>
                </c:pt>
                <c:pt idx="1136">
                  <c:v>13631.2605</c:v>
                </c:pt>
                <c:pt idx="1137">
                  <c:v>13643.25864</c:v>
                </c:pt>
                <c:pt idx="1138">
                  <c:v>13655.256950000001</c:v>
                </c:pt>
                <c:pt idx="1139">
                  <c:v>13667.254279999999</c:v>
                </c:pt>
                <c:pt idx="1140">
                  <c:v>13679.252850000001</c:v>
                </c:pt>
                <c:pt idx="1141">
                  <c:v>13691.250679999999</c:v>
                </c:pt>
                <c:pt idx="1142">
                  <c:v>13703.24862</c:v>
                </c:pt>
                <c:pt idx="1143">
                  <c:v>13715.24595</c:v>
                </c:pt>
                <c:pt idx="1144">
                  <c:v>13727.24417</c:v>
                </c:pt>
                <c:pt idx="1145">
                  <c:v>13739.242819999999</c:v>
                </c:pt>
                <c:pt idx="1146">
                  <c:v>13751.24072</c:v>
                </c:pt>
                <c:pt idx="1147">
                  <c:v>13763.237779999999</c:v>
                </c:pt>
                <c:pt idx="1148">
                  <c:v>13775.235849999999</c:v>
                </c:pt>
                <c:pt idx="1149">
                  <c:v>13787.2345</c:v>
                </c:pt>
                <c:pt idx="1150">
                  <c:v>13799.23287</c:v>
                </c:pt>
                <c:pt idx="1151">
                  <c:v>13811.23085</c:v>
                </c:pt>
                <c:pt idx="1152">
                  <c:v>13823.228940000001</c:v>
                </c:pt>
                <c:pt idx="1153">
                  <c:v>13835.22694</c:v>
                </c:pt>
                <c:pt idx="1154">
                  <c:v>13847.224050000001</c:v>
                </c:pt>
                <c:pt idx="1155">
                  <c:v>13859.22316</c:v>
                </c:pt>
                <c:pt idx="1156">
                  <c:v>13871.221030000001</c:v>
                </c:pt>
                <c:pt idx="1157">
                  <c:v>13883.21918</c:v>
                </c:pt>
                <c:pt idx="1158">
                  <c:v>13895.217329999999</c:v>
                </c:pt>
                <c:pt idx="1159">
                  <c:v>13907.21543</c:v>
                </c:pt>
                <c:pt idx="1160">
                  <c:v>13919.21305</c:v>
                </c:pt>
                <c:pt idx="1161">
                  <c:v>13931.21134</c:v>
                </c:pt>
                <c:pt idx="1162">
                  <c:v>13943.209430000001</c:v>
                </c:pt>
                <c:pt idx="1163">
                  <c:v>13955.20665</c:v>
                </c:pt>
                <c:pt idx="1164">
                  <c:v>13967.20551</c:v>
                </c:pt>
                <c:pt idx="1165">
                  <c:v>13979.20363</c:v>
                </c:pt>
                <c:pt idx="1166">
                  <c:v>13991.20019</c:v>
                </c:pt>
                <c:pt idx="1167">
                  <c:v>14003.19947</c:v>
                </c:pt>
                <c:pt idx="1168">
                  <c:v>14015.19837</c:v>
                </c:pt>
                <c:pt idx="1169">
                  <c:v>14027.19572</c:v>
                </c:pt>
                <c:pt idx="1170">
                  <c:v>14039.194390000001</c:v>
                </c:pt>
                <c:pt idx="1171">
                  <c:v>14051.19025</c:v>
                </c:pt>
                <c:pt idx="1172">
                  <c:v>14063.189249999999</c:v>
                </c:pt>
                <c:pt idx="1173">
                  <c:v>14075.1862</c:v>
                </c:pt>
                <c:pt idx="1174">
                  <c:v>14087.18556</c:v>
                </c:pt>
                <c:pt idx="1175">
                  <c:v>14099.184010000001</c:v>
                </c:pt>
                <c:pt idx="1176">
                  <c:v>14111.182059999999</c:v>
                </c:pt>
                <c:pt idx="1177">
                  <c:v>14123.17949</c:v>
                </c:pt>
                <c:pt idx="1178">
                  <c:v>14135.179169999999</c:v>
                </c:pt>
                <c:pt idx="1179">
                  <c:v>14147.176079999999</c:v>
                </c:pt>
                <c:pt idx="1180">
                  <c:v>14159.173790000001</c:v>
                </c:pt>
                <c:pt idx="1181">
                  <c:v>14171.172</c:v>
                </c:pt>
                <c:pt idx="1182">
                  <c:v>14183.169900000001</c:v>
                </c:pt>
                <c:pt idx="1183">
                  <c:v>14195.16793</c:v>
                </c:pt>
                <c:pt idx="1184">
                  <c:v>14207.16568</c:v>
                </c:pt>
                <c:pt idx="1185">
                  <c:v>14219.16425</c:v>
                </c:pt>
                <c:pt idx="1186">
                  <c:v>14231.16101</c:v>
                </c:pt>
                <c:pt idx="1187">
                  <c:v>14243.160169999999</c:v>
                </c:pt>
                <c:pt idx="1188">
                  <c:v>14255.15821</c:v>
                </c:pt>
                <c:pt idx="1189">
                  <c:v>14267.15698</c:v>
                </c:pt>
                <c:pt idx="1190">
                  <c:v>14279.153920000001</c:v>
                </c:pt>
                <c:pt idx="1191">
                  <c:v>14291.151309999999</c:v>
                </c:pt>
                <c:pt idx="1192">
                  <c:v>14303.15307</c:v>
                </c:pt>
                <c:pt idx="1193">
                  <c:v>14315.14833</c:v>
                </c:pt>
                <c:pt idx="1194">
                  <c:v>14327.14543</c:v>
                </c:pt>
                <c:pt idx="1195">
                  <c:v>14339.14344</c:v>
                </c:pt>
                <c:pt idx="1196">
                  <c:v>14351.142949999999</c:v>
                </c:pt>
                <c:pt idx="1197">
                  <c:v>14363.140509999999</c:v>
                </c:pt>
                <c:pt idx="1198">
                  <c:v>14375.138929999999</c:v>
                </c:pt>
                <c:pt idx="1199">
                  <c:v>14387.13667</c:v>
                </c:pt>
                <c:pt idx="1200">
                  <c:v>14399.134599999999</c:v>
                </c:pt>
                <c:pt idx="1201">
                  <c:v>14411.133330000001</c:v>
                </c:pt>
                <c:pt idx="1202">
                  <c:v>14423.129790000001</c:v>
                </c:pt>
                <c:pt idx="1203">
                  <c:v>14435.128779999999</c:v>
                </c:pt>
                <c:pt idx="1204">
                  <c:v>14447.12688</c:v>
                </c:pt>
                <c:pt idx="1205">
                  <c:v>14459.124889999999</c:v>
                </c:pt>
                <c:pt idx="1206">
                  <c:v>14471.12349</c:v>
                </c:pt>
                <c:pt idx="1207">
                  <c:v>14483.12053</c:v>
                </c:pt>
                <c:pt idx="1208">
                  <c:v>14495.119060000001</c:v>
                </c:pt>
                <c:pt idx="1209">
                  <c:v>14507.11685</c:v>
                </c:pt>
                <c:pt idx="1210">
                  <c:v>14519.11512</c:v>
                </c:pt>
                <c:pt idx="1211">
                  <c:v>14531.114740000001</c:v>
                </c:pt>
                <c:pt idx="1212">
                  <c:v>14543.109570000001</c:v>
                </c:pt>
                <c:pt idx="1213">
                  <c:v>14555.10925</c:v>
                </c:pt>
                <c:pt idx="1214">
                  <c:v>14567.10564</c:v>
                </c:pt>
                <c:pt idx="1215">
                  <c:v>14579.105020000001</c:v>
                </c:pt>
                <c:pt idx="1216">
                  <c:v>14591.104009999999</c:v>
                </c:pt>
                <c:pt idx="1217">
                  <c:v>14603.100899999999</c:v>
                </c:pt>
                <c:pt idx="1218">
                  <c:v>14615.098889999999</c:v>
                </c:pt>
                <c:pt idx="1219">
                  <c:v>14627.09693</c:v>
                </c:pt>
                <c:pt idx="1220">
                  <c:v>14639.097390000001</c:v>
                </c:pt>
                <c:pt idx="1221">
                  <c:v>14651.093559999999</c:v>
                </c:pt>
                <c:pt idx="1222">
                  <c:v>14663.091340000001</c:v>
                </c:pt>
                <c:pt idx="1223">
                  <c:v>14675.08959</c:v>
                </c:pt>
                <c:pt idx="1224">
                  <c:v>14687.08741</c:v>
                </c:pt>
                <c:pt idx="1225">
                  <c:v>14699.085520000001</c:v>
                </c:pt>
                <c:pt idx="1226">
                  <c:v>14711.08375</c:v>
                </c:pt>
                <c:pt idx="1227">
                  <c:v>14723.081120000001</c:v>
                </c:pt>
                <c:pt idx="1228">
                  <c:v>14735.08008</c:v>
                </c:pt>
                <c:pt idx="1229">
                  <c:v>14747.07661</c:v>
                </c:pt>
                <c:pt idx="1230">
                  <c:v>14759.07518</c:v>
                </c:pt>
                <c:pt idx="1231">
                  <c:v>14771.074329999999</c:v>
                </c:pt>
                <c:pt idx="1232">
                  <c:v>14783.070820000001</c:v>
                </c:pt>
                <c:pt idx="1233">
                  <c:v>14795.069170000001</c:v>
                </c:pt>
                <c:pt idx="1234">
                  <c:v>14807.06652</c:v>
                </c:pt>
                <c:pt idx="1235">
                  <c:v>14819.06559</c:v>
                </c:pt>
                <c:pt idx="1236">
                  <c:v>14831.06415</c:v>
                </c:pt>
                <c:pt idx="1237">
                  <c:v>14843.06055</c:v>
                </c:pt>
                <c:pt idx="1238">
                  <c:v>14855.059929999999</c:v>
                </c:pt>
                <c:pt idx="1239">
                  <c:v>14867.056850000001</c:v>
                </c:pt>
                <c:pt idx="1240">
                  <c:v>14879.055920000001</c:v>
                </c:pt>
                <c:pt idx="1241">
                  <c:v>14891.05392</c:v>
                </c:pt>
                <c:pt idx="1242">
                  <c:v>14903.052320000001</c:v>
                </c:pt>
                <c:pt idx="1243">
                  <c:v>14915.050010000001</c:v>
                </c:pt>
                <c:pt idx="1244">
                  <c:v>14927.047119999999</c:v>
                </c:pt>
                <c:pt idx="1245">
                  <c:v>14939.045249999999</c:v>
                </c:pt>
                <c:pt idx="1246">
                  <c:v>14951.04441</c:v>
                </c:pt>
                <c:pt idx="1247">
                  <c:v>14963.04226</c:v>
                </c:pt>
                <c:pt idx="1248">
                  <c:v>14975.04018</c:v>
                </c:pt>
                <c:pt idx="1249">
                  <c:v>14987.045609999999</c:v>
                </c:pt>
                <c:pt idx="1250">
                  <c:v>14999.044610000001</c:v>
                </c:pt>
                <c:pt idx="1251">
                  <c:v>15011.03888</c:v>
                </c:pt>
                <c:pt idx="1252">
                  <c:v>15023.034229999999</c:v>
                </c:pt>
                <c:pt idx="1253">
                  <c:v>15035.042079999999</c:v>
                </c:pt>
                <c:pt idx="1254">
                  <c:v>15047.028340000001</c:v>
                </c:pt>
                <c:pt idx="1255">
                  <c:v>15059.026529999999</c:v>
                </c:pt>
                <c:pt idx="1256">
                  <c:v>15071.025</c:v>
                </c:pt>
                <c:pt idx="1257">
                  <c:v>15083.022629999999</c:v>
                </c:pt>
                <c:pt idx="1258">
                  <c:v>15095.02111</c:v>
                </c:pt>
                <c:pt idx="1259">
                  <c:v>15107.01813</c:v>
                </c:pt>
                <c:pt idx="1260">
                  <c:v>15119.01683</c:v>
                </c:pt>
                <c:pt idx="1261">
                  <c:v>15131.013940000001</c:v>
                </c:pt>
                <c:pt idx="1262">
                  <c:v>15143.012860000001</c:v>
                </c:pt>
                <c:pt idx="1263">
                  <c:v>15155.011140000001</c:v>
                </c:pt>
                <c:pt idx="1264">
                  <c:v>15167.007890000001</c:v>
                </c:pt>
                <c:pt idx="1265">
                  <c:v>15179.00619</c:v>
                </c:pt>
                <c:pt idx="1266">
                  <c:v>15191.00446</c:v>
                </c:pt>
                <c:pt idx="1267">
                  <c:v>15203.00297</c:v>
                </c:pt>
                <c:pt idx="1268">
                  <c:v>15214.999809999999</c:v>
                </c:pt>
                <c:pt idx="1269">
                  <c:v>15226.9979</c:v>
                </c:pt>
                <c:pt idx="1270">
                  <c:v>15238.997069999999</c:v>
                </c:pt>
                <c:pt idx="1271">
                  <c:v>15250.994140000001</c:v>
                </c:pt>
                <c:pt idx="1272">
                  <c:v>15262.99231</c:v>
                </c:pt>
                <c:pt idx="1273">
                  <c:v>15274.98984</c:v>
                </c:pt>
                <c:pt idx="1274">
                  <c:v>15287.002420000001</c:v>
                </c:pt>
                <c:pt idx="1275">
                  <c:v>15298.99194</c:v>
                </c:pt>
                <c:pt idx="1276">
                  <c:v>15310.98848</c:v>
                </c:pt>
                <c:pt idx="1277">
                  <c:v>15322.9835</c:v>
                </c:pt>
                <c:pt idx="1278">
                  <c:v>15334.981470000001</c:v>
                </c:pt>
                <c:pt idx="1279">
                  <c:v>15346.97912</c:v>
                </c:pt>
                <c:pt idx="1280">
                  <c:v>15358.97608</c:v>
                </c:pt>
                <c:pt idx="1281">
                  <c:v>15370.9761</c:v>
                </c:pt>
                <c:pt idx="1282">
                  <c:v>15382.973410000001</c:v>
                </c:pt>
                <c:pt idx="1283">
                  <c:v>15394.971449999999</c:v>
                </c:pt>
                <c:pt idx="1284">
                  <c:v>15406.9686</c:v>
                </c:pt>
                <c:pt idx="1285">
                  <c:v>15418.967329999999</c:v>
                </c:pt>
                <c:pt idx="1286">
                  <c:v>15430.9658</c:v>
                </c:pt>
                <c:pt idx="1287">
                  <c:v>15442.96341</c:v>
                </c:pt>
                <c:pt idx="1288">
                  <c:v>15454.961660000001</c:v>
                </c:pt>
                <c:pt idx="1289">
                  <c:v>15466.959699999999</c:v>
                </c:pt>
                <c:pt idx="1290">
                  <c:v>15478.95794</c:v>
                </c:pt>
                <c:pt idx="1291">
                  <c:v>15490.95609</c:v>
                </c:pt>
                <c:pt idx="1292">
                  <c:v>15502.95392</c:v>
                </c:pt>
                <c:pt idx="1293">
                  <c:v>15514.951080000001</c:v>
                </c:pt>
                <c:pt idx="1294">
                  <c:v>15526.949860000001</c:v>
                </c:pt>
                <c:pt idx="1295">
                  <c:v>15538.947899999999</c:v>
                </c:pt>
                <c:pt idx="1296">
                  <c:v>15550.94591</c:v>
                </c:pt>
                <c:pt idx="1297">
                  <c:v>15562.94398</c:v>
                </c:pt>
                <c:pt idx="1298">
                  <c:v>15574.94068</c:v>
                </c:pt>
                <c:pt idx="1299">
                  <c:v>15586.94015</c:v>
                </c:pt>
                <c:pt idx="1300">
                  <c:v>15598.936879999999</c:v>
                </c:pt>
                <c:pt idx="1301">
                  <c:v>15610.93497</c:v>
                </c:pt>
                <c:pt idx="1302">
                  <c:v>15622.93352</c:v>
                </c:pt>
                <c:pt idx="1303">
                  <c:v>15634.93072</c:v>
                </c:pt>
                <c:pt idx="1304">
                  <c:v>15646.946389999999</c:v>
                </c:pt>
                <c:pt idx="1305">
                  <c:v>15658.936970000001</c:v>
                </c:pt>
                <c:pt idx="1306">
                  <c:v>15670.92686</c:v>
                </c:pt>
                <c:pt idx="1307">
                  <c:v>15682.923489999999</c:v>
                </c:pt>
                <c:pt idx="1308">
                  <c:v>15694.92526</c:v>
                </c:pt>
                <c:pt idx="1309">
                  <c:v>15706.920410000001</c:v>
                </c:pt>
                <c:pt idx="1310">
                  <c:v>15718.91742</c:v>
                </c:pt>
                <c:pt idx="1311">
                  <c:v>15730.91633</c:v>
                </c:pt>
                <c:pt idx="1312">
                  <c:v>15742.914210000001</c:v>
                </c:pt>
                <c:pt idx="1313">
                  <c:v>15754.912120000001</c:v>
                </c:pt>
                <c:pt idx="1314">
                  <c:v>15766.91063</c:v>
                </c:pt>
                <c:pt idx="1315">
                  <c:v>15778.908460000001</c:v>
                </c:pt>
                <c:pt idx="1316">
                  <c:v>15790.92122</c:v>
                </c:pt>
                <c:pt idx="1317">
                  <c:v>15803.40425</c:v>
                </c:pt>
                <c:pt idx="1318">
                  <c:v>15815.40221</c:v>
                </c:pt>
                <c:pt idx="1319">
                  <c:v>15827.39976</c:v>
                </c:pt>
                <c:pt idx="1320">
                  <c:v>15839.398649999999</c:v>
                </c:pt>
                <c:pt idx="1321">
                  <c:v>15851.396650000001</c:v>
                </c:pt>
                <c:pt idx="1322">
                  <c:v>15863.39482</c:v>
                </c:pt>
                <c:pt idx="1323">
                  <c:v>15875.393</c:v>
                </c:pt>
                <c:pt idx="1324">
                  <c:v>15887.390869999999</c:v>
                </c:pt>
                <c:pt idx="1325">
                  <c:v>15899.38898</c:v>
                </c:pt>
                <c:pt idx="1326">
                  <c:v>15911.38681</c:v>
                </c:pt>
                <c:pt idx="1327">
                  <c:v>15923.383819999999</c:v>
                </c:pt>
                <c:pt idx="1328">
                  <c:v>15935.383620000001</c:v>
                </c:pt>
                <c:pt idx="1329">
                  <c:v>15947.380450000001</c:v>
                </c:pt>
                <c:pt idx="1330">
                  <c:v>15959.378489999999</c:v>
                </c:pt>
                <c:pt idx="1331">
                  <c:v>15971.37674</c:v>
                </c:pt>
                <c:pt idx="1332">
                  <c:v>15983.375120000001</c:v>
                </c:pt>
                <c:pt idx="1333">
                  <c:v>15995.37343</c:v>
                </c:pt>
                <c:pt idx="1334">
                  <c:v>16007.371069999999</c:v>
                </c:pt>
                <c:pt idx="1335">
                  <c:v>16019.371569999999</c:v>
                </c:pt>
                <c:pt idx="1336">
                  <c:v>16031.366830000001</c:v>
                </c:pt>
                <c:pt idx="1337">
                  <c:v>16043.36534</c:v>
                </c:pt>
                <c:pt idx="1338">
                  <c:v>16055.36349</c:v>
                </c:pt>
                <c:pt idx="1339">
                  <c:v>16067.361440000001</c:v>
                </c:pt>
                <c:pt idx="1340">
                  <c:v>16079.35952</c:v>
                </c:pt>
                <c:pt idx="1341">
                  <c:v>16091.35744</c:v>
                </c:pt>
                <c:pt idx="1342">
                  <c:v>16103.355530000001</c:v>
                </c:pt>
                <c:pt idx="1343">
                  <c:v>16115.35245</c:v>
                </c:pt>
                <c:pt idx="1344">
                  <c:v>16127.350710000001</c:v>
                </c:pt>
                <c:pt idx="1345">
                  <c:v>16139.349459999999</c:v>
                </c:pt>
                <c:pt idx="1346">
                  <c:v>16151.347809999999</c:v>
                </c:pt>
                <c:pt idx="1347">
                  <c:v>16163.3457</c:v>
                </c:pt>
                <c:pt idx="1348">
                  <c:v>16175.34381</c:v>
                </c:pt>
                <c:pt idx="1349">
                  <c:v>16187.342259999999</c:v>
                </c:pt>
                <c:pt idx="1350">
                  <c:v>16199.33842</c:v>
                </c:pt>
                <c:pt idx="1351">
                  <c:v>16211.33784</c:v>
                </c:pt>
                <c:pt idx="1352">
                  <c:v>16223.334790000001</c:v>
                </c:pt>
                <c:pt idx="1353">
                  <c:v>16235.33266</c:v>
                </c:pt>
                <c:pt idx="1354">
                  <c:v>16247.332130000001</c:v>
                </c:pt>
                <c:pt idx="1355">
                  <c:v>16259.32841</c:v>
                </c:pt>
                <c:pt idx="1356">
                  <c:v>16271.331099999999</c:v>
                </c:pt>
                <c:pt idx="1357">
                  <c:v>16283.325500000001</c:v>
                </c:pt>
                <c:pt idx="1358">
                  <c:v>16295.3241</c:v>
                </c:pt>
                <c:pt idx="1359">
                  <c:v>16307.32287</c:v>
                </c:pt>
                <c:pt idx="1360">
                  <c:v>16319.319869999999</c:v>
                </c:pt>
                <c:pt idx="1361">
                  <c:v>16331.317950000001</c:v>
                </c:pt>
                <c:pt idx="1362">
                  <c:v>16343.31587</c:v>
                </c:pt>
                <c:pt idx="1363">
                  <c:v>16355.31349</c:v>
                </c:pt>
                <c:pt idx="1364">
                  <c:v>16367.31201</c:v>
                </c:pt>
                <c:pt idx="1365">
                  <c:v>16379.310030000001</c:v>
                </c:pt>
                <c:pt idx="1366">
                  <c:v>16391.307769999999</c:v>
                </c:pt>
                <c:pt idx="1367">
                  <c:v>16403.306420000001</c:v>
                </c:pt>
                <c:pt idx="1368">
                  <c:v>16415.30415</c:v>
                </c:pt>
                <c:pt idx="1369">
                  <c:v>16427.30228</c:v>
                </c:pt>
                <c:pt idx="1370">
                  <c:v>16439.300299999999</c:v>
                </c:pt>
                <c:pt idx="1371">
                  <c:v>16451.297600000002</c:v>
                </c:pt>
                <c:pt idx="1372">
                  <c:v>16463.296289999998</c:v>
                </c:pt>
                <c:pt idx="1373">
                  <c:v>16475.294109999999</c:v>
                </c:pt>
                <c:pt idx="1374">
                  <c:v>16487.292700000002</c:v>
                </c:pt>
                <c:pt idx="1375">
                  <c:v>16499.28961</c:v>
                </c:pt>
                <c:pt idx="1376">
                  <c:v>16511.28889</c:v>
                </c:pt>
                <c:pt idx="1377">
                  <c:v>16523.286660000002</c:v>
                </c:pt>
                <c:pt idx="1378">
                  <c:v>16535.28397</c:v>
                </c:pt>
                <c:pt idx="1379">
                  <c:v>16547.2827</c:v>
                </c:pt>
                <c:pt idx="1380">
                  <c:v>16559.281500000001</c:v>
                </c:pt>
                <c:pt idx="1381">
                  <c:v>16571.278719999998</c:v>
                </c:pt>
                <c:pt idx="1382">
                  <c:v>16583.27605</c:v>
                </c:pt>
                <c:pt idx="1383">
                  <c:v>16595.27435</c:v>
                </c:pt>
                <c:pt idx="1384">
                  <c:v>16607.272730000001</c:v>
                </c:pt>
                <c:pt idx="1385">
                  <c:v>16619.270280000001</c:v>
                </c:pt>
                <c:pt idx="1386">
                  <c:v>16631.268919999999</c:v>
                </c:pt>
                <c:pt idx="1387">
                  <c:v>16643.265800000001</c:v>
                </c:pt>
                <c:pt idx="1388">
                  <c:v>16655.265340000002</c:v>
                </c:pt>
                <c:pt idx="1389">
                  <c:v>16667.2637</c:v>
                </c:pt>
                <c:pt idx="1390">
                  <c:v>16679.260740000002</c:v>
                </c:pt>
                <c:pt idx="1391">
                  <c:v>16691.25952</c:v>
                </c:pt>
                <c:pt idx="1392">
                  <c:v>16703.256860000001</c:v>
                </c:pt>
                <c:pt idx="1393">
                  <c:v>16715.25603</c:v>
                </c:pt>
                <c:pt idx="1394">
                  <c:v>16727.253280000001</c:v>
                </c:pt>
                <c:pt idx="1395">
                  <c:v>16739.25071</c:v>
                </c:pt>
                <c:pt idx="1396">
                  <c:v>16751.248889999999</c:v>
                </c:pt>
                <c:pt idx="1397">
                  <c:v>16763.247340000002</c:v>
                </c:pt>
                <c:pt idx="1398">
                  <c:v>16775.245429999999</c:v>
                </c:pt>
                <c:pt idx="1399">
                  <c:v>16787.243310000002</c:v>
                </c:pt>
                <c:pt idx="1400">
                  <c:v>16799.240430000002</c:v>
                </c:pt>
                <c:pt idx="1401">
                  <c:v>16811.239320000001</c:v>
                </c:pt>
                <c:pt idx="1402">
                  <c:v>16823.23718</c:v>
                </c:pt>
                <c:pt idx="1403">
                  <c:v>16835.23547</c:v>
                </c:pt>
                <c:pt idx="1404">
                  <c:v>16847.233479999999</c:v>
                </c:pt>
                <c:pt idx="1405">
                  <c:v>16859.231629999998</c:v>
                </c:pt>
                <c:pt idx="1406">
                  <c:v>16871.22969</c:v>
                </c:pt>
                <c:pt idx="1407">
                  <c:v>16883.22667</c:v>
                </c:pt>
                <c:pt idx="1408">
                  <c:v>16895.225289999998</c:v>
                </c:pt>
                <c:pt idx="1409">
                  <c:v>16907.22364</c:v>
                </c:pt>
                <c:pt idx="1410">
                  <c:v>16919.22191</c:v>
                </c:pt>
                <c:pt idx="1411">
                  <c:v>16931.219949999999</c:v>
                </c:pt>
                <c:pt idx="1412">
                  <c:v>16943.22539</c:v>
                </c:pt>
                <c:pt idx="1413">
                  <c:v>16955.215779999999</c:v>
                </c:pt>
                <c:pt idx="1414">
                  <c:v>16967.213759999999</c:v>
                </c:pt>
                <c:pt idx="1415">
                  <c:v>16979.210650000001</c:v>
                </c:pt>
                <c:pt idx="1416">
                  <c:v>16991.208869999999</c:v>
                </c:pt>
                <c:pt idx="1417">
                  <c:v>17003.20839</c:v>
                </c:pt>
                <c:pt idx="1418">
                  <c:v>17015.206129999999</c:v>
                </c:pt>
                <c:pt idx="1419">
                  <c:v>17027.203809999999</c:v>
                </c:pt>
                <c:pt idx="1420">
                  <c:v>17039.202069999999</c:v>
                </c:pt>
                <c:pt idx="1421">
                  <c:v>17051.200280000001</c:v>
                </c:pt>
                <c:pt idx="1422">
                  <c:v>17063.19803</c:v>
                </c:pt>
                <c:pt idx="1423">
                  <c:v>17075.19641</c:v>
                </c:pt>
                <c:pt idx="1424">
                  <c:v>17087.193810000001</c:v>
                </c:pt>
                <c:pt idx="1425">
                  <c:v>17099.192279999999</c:v>
                </c:pt>
                <c:pt idx="1426">
                  <c:v>17111.190259999999</c:v>
                </c:pt>
                <c:pt idx="1427">
                  <c:v>17123.195100000001</c:v>
                </c:pt>
                <c:pt idx="1428">
                  <c:v>17135.186730000001</c:v>
                </c:pt>
                <c:pt idx="1429">
                  <c:v>17147.18432</c:v>
                </c:pt>
                <c:pt idx="1430">
                  <c:v>17159.182479999999</c:v>
                </c:pt>
                <c:pt idx="1431">
                  <c:v>17171.180339999999</c:v>
                </c:pt>
                <c:pt idx="1432">
                  <c:v>17183.177629999998</c:v>
                </c:pt>
                <c:pt idx="1433">
                  <c:v>17195.176869999999</c:v>
                </c:pt>
                <c:pt idx="1434">
                  <c:v>17207.174360000001</c:v>
                </c:pt>
                <c:pt idx="1435">
                  <c:v>17219.172470000001</c:v>
                </c:pt>
                <c:pt idx="1436">
                  <c:v>17231.170770000001</c:v>
                </c:pt>
                <c:pt idx="1437">
                  <c:v>17243.168730000001</c:v>
                </c:pt>
                <c:pt idx="1438">
                  <c:v>17255.166710000001</c:v>
                </c:pt>
                <c:pt idx="1439">
                  <c:v>17267.163799999998</c:v>
                </c:pt>
                <c:pt idx="1440">
                  <c:v>17279.163079999998</c:v>
                </c:pt>
                <c:pt idx="1441">
                  <c:v>17291.160309999999</c:v>
                </c:pt>
                <c:pt idx="1442">
                  <c:v>17303.157739999999</c:v>
                </c:pt>
                <c:pt idx="1443">
                  <c:v>17315.156900000002</c:v>
                </c:pt>
                <c:pt idx="1444">
                  <c:v>17327.1548</c:v>
                </c:pt>
                <c:pt idx="1445">
                  <c:v>17339.15309</c:v>
                </c:pt>
                <c:pt idx="1446">
                  <c:v>17351.151129999998</c:v>
                </c:pt>
                <c:pt idx="1447">
                  <c:v>17363.147710000001</c:v>
                </c:pt>
                <c:pt idx="1448">
                  <c:v>17375.145960000002</c:v>
                </c:pt>
                <c:pt idx="1449">
                  <c:v>17387.144980000001</c:v>
                </c:pt>
                <c:pt idx="1450">
                  <c:v>17399.143120000001</c:v>
                </c:pt>
                <c:pt idx="1451">
                  <c:v>17411.14111</c:v>
                </c:pt>
                <c:pt idx="1452">
                  <c:v>17423.139159999999</c:v>
                </c:pt>
                <c:pt idx="1453">
                  <c:v>17435.140800000001</c:v>
                </c:pt>
                <c:pt idx="1454">
                  <c:v>17447.13522</c:v>
                </c:pt>
                <c:pt idx="1455">
                  <c:v>17459.13322</c:v>
                </c:pt>
                <c:pt idx="1456">
                  <c:v>17471.1312</c:v>
                </c:pt>
                <c:pt idx="1457">
                  <c:v>17483.128349999999</c:v>
                </c:pt>
                <c:pt idx="1458">
                  <c:v>17495.127380000002</c:v>
                </c:pt>
                <c:pt idx="1459">
                  <c:v>17507.12556</c:v>
                </c:pt>
                <c:pt idx="1460">
                  <c:v>17519.122340000002</c:v>
                </c:pt>
                <c:pt idx="1461">
                  <c:v>17531.121439999999</c:v>
                </c:pt>
                <c:pt idx="1462">
                  <c:v>17543.120739999998</c:v>
                </c:pt>
                <c:pt idx="1463">
                  <c:v>17555.11795</c:v>
                </c:pt>
                <c:pt idx="1464">
                  <c:v>17567.115610000001</c:v>
                </c:pt>
                <c:pt idx="1465">
                  <c:v>17579.113789999999</c:v>
                </c:pt>
                <c:pt idx="1466">
                  <c:v>17591.119279999999</c:v>
                </c:pt>
                <c:pt idx="1467">
                  <c:v>17603.110130000001</c:v>
                </c:pt>
                <c:pt idx="1468">
                  <c:v>17615.107619999999</c:v>
                </c:pt>
                <c:pt idx="1469">
                  <c:v>17627.105640000002</c:v>
                </c:pt>
                <c:pt idx="1470">
                  <c:v>17639.103719999999</c:v>
                </c:pt>
                <c:pt idx="1471">
                  <c:v>17651.102070000001</c:v>
                </c:pt>
                <c:pt idx="1472">
                  <c:v>17663.10008</c:v>
                </c:pt>
                <c:pt idx="1473">
                  <c:v>17675.097000000002</c:v>
                </c:pt>
                <c:pt idx="1474">
                  <c:v>17687.096010000001</c:v>
                </c:pt>
                <c:pt idx="1475">
                  <c:v>17699.09431</c:v>
                </c:pt>
                <c:pt idx="1476">
                  <c:v>17711.093209999999</c:v>
                </c:pt>
                <c:pt idx="1477">
                  <c:v>17723.09146</c:v>
                </c:pt>
                <c:pt idx="1478">
                  <c:v>17735.09245</c:v>
                </c:pt>
                <c:pt idx="1479">
                  <c:v>17747.087299999999</c:v>
                </c:pt>
                <c:pt idx="1480">
                  <c:v>17759.086739999999</c:v>
                </c:pt>
                <c:pt idx="1481">
                  <c:v>17771.09216</c:v>
                </c:pt>
                <c:pt idx="1482">
                  <c:v>17783.079870000001</c:v>
                </c:pt>
                <c:pt idx="1483">
                  <c:v>17795.078979999998</c:v>
                </c:pt>
                <c:pt idx="1484">
                  <c:v>17807.077809999999</c:v>
                </c:pt>
                <c:pt idx="1485">
                  <c:v>17819.07963</c:v>
                </c:pt>
                <c:pt idx="1486">
                  <c:v>17831.07661</c:v>
                </c:pt>
                <c:pt idx="1487">
                  <c:v>17843.069930000001</c:v>
                </c:pt>
                <c:pt idx="1488">
                  <c:v>17855.07185</c:v>
                </c:pt>
                <c:pt idx="1489">
                  <c:v>17867.06754</c:v>
                </c:pt>
                <c:pt idx="1490">
                  <c:v>17879.068719999999</c:v>
                </c:pt>
                <c:pt idx="1491">
                  <c:v>17891.0671</c:v>
                </c:pt>
                <c:pt idx="1492">
                  <c:v>17903.061180000001</c:v>
                </c:pt>
                <c:pt idx="1493">
                  <c:v>17915.063330000001</c:v>
                </c:pt>
                <c:pt idx="1494">
                  <c:v>17927.0573</c:v>
                </c:pt>
                <c:pt idx="1495">
                  <c:v>17939.058570000001</c:v>
                </c:pt>
                <c:pt idx="1496">
                  <c:v>17951.055990000001</c:v>
                </c:pt>
                <c:pt idx="1497">
                  <c:v>17963.051390000001</c:v>
                </c:pt>
                <c:pt idx="1498">
                  <c:v>17975.05359</c:v>
                </c:pt>
                <c:pt idx="1499">
                  <c:v>17987.046999999999</c:v>
                </c:pt>
                <c:pt idx="1500">
                  <c:v>17999.044839999999</c:v>
                </c:pt>
                <c:pt idx="1501">
                  <c:v>18011.043129999998</c:v>
                </c:pt>
                <c:pt idx="1502">
                  <c:v>18023.541649999999</c:v>
                </c:pt>
                <c:pt idx="1503">
                  <c:v>18035.547979999999</c:v>
                </c:pt>
                <c:pt idx="1504">
                  <c:v>18047.537400000001</c:v>
                </c:pt>
                <c:pt idx="1505">
                  <c:v>18059.534159999999</c:v>
                </c:pt>
                <c:pt idx="1506">
                  <c:v>18071.534070000002</c:v>
                </c:pt>
                <c:pt idx="1507">
                  <c:v>18083.535019999999</c:v>
                </c:pt>
                <c:pt idx="1508">
                  <c:v>18095.529910000001</c:v>
                </c:pt>
                <c:pt idx="1509">
                  <c:v>18107.52808</c:v>
                </c:pt>
                <c:pt idx="1510">
                  <c:v>18119.525420000002</c:v>
                </c:pt>
                <c:pt idx="1511">
                  <c:v>18131.52622</c:v>
                </c:pt>
                <c:pt idx="1512">
                  <c:v>18143.522110000002</c:v>
                </c:pt>
                <c:pt idx="1513">
                  <c:v>18155.523229999999</c:v>
                </c:pt>
                <c:pt idx="1514">
                  <c:v>18167.51784</c:v>
                </c:pt>
                <c:pt idx="1515">
                  <c:v>18179.516049999998</c:v>
                </c:pt>
                <c:pt idx="1516">
                  <c:v>18191.51755</c:v>
                </c:pt>
                <c:pt idx="1517">
                  <c:v>18203.517739999999</c:v>
                </c:pt>
                <c:pt idx="1518">
                  <c:v>18215.509959999999</c:v>
                </c:pt>
                <c:pt idx="1519">
                  <c:v>18227.508109999999</c:v>
                </c:pt>
                <c:pt idx="1520">
                  <c:v>18239.506450000001</c:v>
                </c:pt>
                <c:pt idx="1521">
                  <c:v>18251.507369999999</c:v>
                </c:pt>
                <c:pt idx="1522">
                  <c:v>18263.505420000001</c:v>
                </c:pt>
                <c:pt idx="1523">
                  <c:v>18275.503489999999</c:v>
                </c:pt>
                <c:pt idx="1524">
                  <c:v>18287.501059999999</c:v>
                </c:pt>
                <c:pt idx="1525">
                  <c:v>18299.499230000001</c:v>
                </c:pt>
                <c:pt idx="1526">
                  <c:v>18311.49769</c:v>
                </c:pt>
                <c:pt idx="1527">
                  <c:v>18323.496090000001</c:v>
                </c:pt>
                <c:pt idx="1528">
                  <c:v>18335.505219999999</c:v>
                </c:pt>
                <c:pt idx="1529">
                  <c:v>18347.49221</c:v>
                </c:pt>
                <c:pt idx="1530">
                  <c:v>18359.48676</c:v>
                </c:pt>
                <c:pt idx="1531">
                  <c:v>18371.488519999999</c:v>
                </c:pt>
                <c:pt idx="1532">
                  <c:v>18383.485850000001</c:v>
                </c:pt>
                <c:pt idx="1533">
                  <c:v>18395.480589999999</c:v>
                </c:pt>
                <c:pt idx="1534">
                  <c:v>18407.482520000001</c:v>
                </c:pt>
                <c:pt idx="1535">
                  <c:v>18419.476279999999</c:v>
                </c:pt>
                <c:pt idx="1536">
                  <c:v>18431.47496</c:v>
                </c:pt>
                <c:pt idx="1537">
                  <c:v>18443.472460000001</c:v>
                </c:pt>
                <c:pt idx="1538">
                  <c:v>18455.473580000002</c:v>
                </c:pt>
                <c:pt idx="1539">
                  <c:v>18467.46861</c:v>
                </c:pt>
                <c:pt idx="1540">
                  <c:v>18479.466609999999</c:v>
                </c:pt>
                <c:pt idx="1541">
                  <c:v>18491.464940000002</c:v>
                </c:pt>
                <c:pt idx="1542">
                  <c:v>18503.465759999999</c:v>
                </c:pt>
                <c:pt idx="1543">
                  <c:v>18515.46126</c:v>
                </c:pt>
                <c:pt idx="1544">
                  <c:v>18527.45909</c:v>
                </c:pt>
                <c:pt idx="1545">
                  <c:v>18539.456630000001</c:v>
                </c:pt>
                <c:pt idx="1546">
                  <c:v>18551.4548</c:v>
                </c:pt>
                <c:pt idx="1547">
                  <c:v>18563.453119999998</c:v>
                </c:pt>
                <c:pt idx="1548">
                  <c:v>18575.454249999999</c:v>
                </c:pt>
                <c:pt idx="1549">
                  <c:v>18587.449229999998</c:v>
                </c:pt>
                <c:pt idx="1550">
                  <c:v>18599.447520000002</c:v>
                </c:pt>
                <c:pt idx="1551">
                  <c:v>18611.444589999999</c:v>
                </c:pt>
                <c:pt idx="1552">
                  <c:v>18623.444169999999</c:v>
                </c:pt>
                <c:pt idx="1553">
                  <c:v>18635.444289999999</c:v>
                </c:pt>
                <c:pt idx="1554">
                  <c:v>18647.439350000001</c:v>
                </c:pt>
                <c:pt idx="1555">
                  <c:v>18659.436140000002</c:v>
                </c:pt>
                <c:pt idx="1556">
                  <c:v>18671.438819999999</c:v>
                </c:pt>
                <c:pt idx="1557">
                  <c:v>18683.43391</c:v>
                </c:pt>
                <c:pt idx="1558">
                  <c:v>18695.431120000001</c:v>
                </c:pt>
                <c:pt idx="1559">
                  <c:v>18707.429370000002</c:v>
                </c:pt>
                <c:pt idx="1560">
                  <c:v>18719.42654</c:v>
                </c:pt>
                <c:pt idx="1561">
                  <c:v>18731.428510000002</c:v>
                </c:pt>
                <c:pt idx="1562">
                  <c:v>18743.422449999998</c:v>
                </c:pt>
                <c:pt idx="1563">
                  <c:v>18755.42626</c:v>
                </c:pt>
                <c:pt idx="1564">
                  <c:v>18767.419140000002</c:v>
                </c:pt>
                <c:pt idx="1565">
                  <c:v>18779.418170000001</c:v>
                </c:pt>
                <c:pt idx="1566">
                  <c:v>18791.41545</c:v>
                </c:pt>
                <c:pt idx="1567">
                  <c:v>18803.413919999999</c:v>
                </c:pt>
                <c:pt idx="1568">
                  <c:v>18815.414830000002</c:v>
                </c:pt>
                <c:pt idx="1569">
                  <c:v>18827.412939999998</c:v>
                </c:pt>
                <c:pt idx="1570">
                  <c:v>18839.408210000001</c:v>
                </c:pt>
                <c:pt idx="1571">
                  <c:v>18851.407380000001</c:v>
                </c:pt>
                <c:pt idx="1572">
                  <c:v>18863.404289999999</c:v>
                </c:pt>
                <c:pt idx="1573">
                  <c:v>18875.401730000001</c:v>
                </c:pt>
                <c:pt idx="1574">
                  <c:v>18887.40019</c:v>
                </c:pt>
                <c:pt idx="1575">
                  <c:v>18899.397970000002</c:v>
                </c:pt>
                <c:pt idx="1576">
                  <c:v>18911.396229999998</c:v>
                </c:pt>
                <c:pt idx="1577">
                  <c:v>18923.397789999999</c:v>
                </c:pt>
                <c:pt idx="1578">
                  <c:v>18935.391919999998</c:v>
                </c:pt>
                <c:pt idx="1579">
                  <c:v>18947.393820000001</c:v>
                </c:pt>
                <c:pt idx="1580">
                  <c:v>18959.391780000002</c:v>
                </c:pt>
                <c:pt idx="1581">
                  <c:v>18971.3891</c:v>
                </c:pt>
                <c:pt idx="1582">
                  <c:v>18983.387780000001</c:v>
                </c:pt>
                <c:pt idx="1583">
                  <c:v>18995.38495</c:v>
                </c:pt>
                <c:pt idx="1584">
                  <c:v>19007.38078</c:v>
                </c:pt>
                <c:pt idx="1585">
                  <c:v>19019.39328</c:v>
                </c:pt>
                <c:pt idx="1586">
                  <c:v>19031.37571</c:v>
                </c:pt>
                <c:pt idx="1587">
                  <c:v>19043.373149999999</c:v>
                </c:pt>
                <c:pt idx="1588">
                  <c:v>19055.372640000001</c:v>
                </c:pt>
                <c:pt idx="1589">
                  <c:v>19067.370350000001</c:v>
                </c:pt>
                <c:pt idx="1590">
                  <c:v>19079.368149999998</c:v>
                </c:pt>
                <c:pt idx="1591">
                  <c:v>19091.36952</c:v>
                </c:pt>
                <c:pt idx="1592">
                  <c:v>19103.364099999999</c:v>
                </c:pt>
                <c:pt idx="1593">
                  <c:v>19115.365839999999</c:v>
                </c:pt>
                <c:pt idx="1594">
                  <c:v>19127.36032</c:v>
                </c:pt>
                <c:pt idx="1595">
                  <c:v>19139.358779999999</c:v>
                </c:pt>
                <c:pt idx="1596">
                  <c:v>19151.35727</c:v>
                </c:pt>
                <c:pt idx="1597">
                  <c:v>19163.358359999998</c:v>
                </c:pt>
                <c:pt idx="1598">
                  <c:v>19175.356</c:v>
                </c:pt>
                <c:pt idx="1599">
                  <c:v>19187.349610000001</c:v>
                </c:pt>
                <c:pt idx="1600">
                  <c:v>19199.352500000001</c:v>
                </c:pt>
                <c:pt idx="1601">
                  <c:v>19211.351040000001</c:v>
                </c:pt>
                <c:pt idx="1602">
                  <c:v>19223.346600000001</c:v>
                </c:pt>
                <c:pt idx="1603">
                  <c:v>19235.34376</c:v>
                </c:pt>
                <c:pt idx="1604">
                  <c:v>19247.342420000001</c:v>
                </c:pt>
                <c:pt idx="1605">
                  <c:v>19259.342339999999</c:v>
                </c:pt>
                <c:pt idx="1606">
                  <c:v>19271.341420000001</c:v>
                </c:pt>
                <c:pt idx="1607">
                  <c:v>19283.339909999999</c:v>
                </c:pt>
                <c:pt idx="1608">
                  <c:v>19295.337029999999</c:v>
                </c:pt>
                <c:pt idx="1609">
                  <c:v>19307.335709999999</c:v>
                </c:pt>
                <c:pt idx="1610">
                  <c:v>19319.33209</c:v>
                </c:pt>
                <c:pt idx="1611">
                  <c:v>19331.330450000001</c:v>
                </c:pt>
                <c:pt idx="1612">
                  <c:v>19343.332050000001</c:v>
                </c:pt>
                <c:pt idx="1613">
                  <c:v>19355.326440000001</c:v>
                </c:pt>
                <c:pt idx="1614">
                  <c:v>19367.324379999998</c:v>
                </c:pt>
                <c:pt idx="1615">
                  <c:v>19379.319189999998</c:v>
                </c:pt>
                <c:pt idx="1616">
                  <c:v>19391.317350000001</c:v>
                </c:pt>
                <c:pt idx="1617">
                  <c:v>19403.31871</c:v>
                </c:pt>
                <c:pt idx="1618">
                  <c:v>19415.316429999999</c:v>
                </c:pt>
                <c:pt idx="1619">
                  <c:v>19427.316780000001</c:v>
                </c:pt>
                <c:pt idx="1620">
                  <c:v>19439.309860000001</c:v>
                </c:pt>
                <c:pt idx="1621">
                  <c:v>19451.311249999999</c:v>
                </c:pt>
                <c:pt idx="1622">
                  <c:v>19463.327389999999</c:v>
                </c:pt>
                <c:pt idx="1623">
                  <c:v>19475.304349999999</c:v>
                </c:pt>
                <c:pt idx="1624">
                  <c:v>19487.30025</c:v>
                </c:pt>
                <c:pt idx="1625">
                  <c:v>19499.299709999999</c:v>
                </c:pt>
                <c:pt idx="1626">
                  <c:v>19511.29738</c:v>
                </c:pt>
                <c:pt idx="1627">
                  <c:v>19523.294000000002</c:v>
                </c:pt>
                <c:pt idx="1628">
                  <c:v>19535.297449999998</c:v>
                </c:pt>
                <c:pt idx="1629">
                  <c:v>19547.292880000001</c:v>
                </c:pt>
                <c:pt idx="1630">
                  <c:v>19559.290489999999</c:v>
                </c:pt>
                <c:pt idx="1631">
                  <c:v>19571.290489999999</c:v>
                </c:pt>
                <c:pt idx="1632">
                  <c:v>19583.287710000001</c:v>
                </c:pt>
                <c:pt idx="1633">
                  <c:v>19595.28642</c:v>
                </c:pt>
                <c:pt idx="1634">
                  <c:v>19607.285489999998</c:v>
                </c:pt>
                <c:pt idx="1635">
                  <c:v>19619.286970000001</c:v>
                </c:pt>
                <c:pt idx="1636">
                  <c:v>19631.27881</c:v>
                </c:pt>
                <c:pt idx="1637">
                  <c:v>19643.279439999998</c:v>
                </c:pt>
                <c:pt idx="1638">
                  <c:v>19655.274089999999</c:v>
                </c:pt>
                <c:pt idx="1639">
                  <c:v>19667.275430000002</c:v>
                </c:pt>
                <c:pt idx="1640">
                  <c:v>19679.27349</c:v>
                </c:pt>
                <c:pt idx="1641">
                  <c:v>19691.365399999999</c:v>
                </c:pt>
                <c:pt idx="1642">
                  <c:v>19703.265909999998</c:v>
                </c:pt>
                <c:pt idx="1643">
                  <c:v>19715.26411</c:v>
                </c:pt>
                <c:pt idx="1644">
                  <c:v>19727.26268</c:v>
                </c:pt>
                <c:pt idx="1645">
                  <c:v>19739.260539999999</c:v>
                </c:pt>
                <c:pt idx="1646">
                  <c:v>19751.259180000001</c:v>
                </c:pt>
                <c:pt idx="1647">
                  <c:v>19763.259770000001</c:v>
                </c:pt>
                <c:pt idx="1648">
                  <c:v>19775.25806</c:v>
                </c:pt>
                <c:pt idx="1649">
                  <c:v>19787.251359999998</c:v>
                </c:pt>
                <c:pt idx="1650">
                  <c:v>19799.25315</c:v>
                </c:pt>
                <c:pt idx="1651">
                  <c:v>19811.251929999999</c:v>
                </c:pt>
                <c:pt idx="1652">
                  <c:v>19823.249769999999</c:v>
                </c:pt>
                <c:pt idx="1653">
                  <c:v>19835.247859999999</c:v>
                </c:pt>
                <c:pt idx="1654">
                  <c:v>19847.24568</c:v>
                </c:pt>
                <c:pt idx="1655">
                  <c:v>19859.245070000001</c:v>
                </c:pt>
                <c:pt idx="1656">
                  <c:v>19871.239799999999</c:v>
                </c:pt>
                <c:pt idx="1657">
                  <c:v>19883.23704</c:v>
                </c:pt>
                <c:pt idx="1658">
                  <c:v>19895.233459999999</c:v>
                </c:pt>
                <c:pt idx="1659">
                  <c:v>19907.236130000001</c:v>
                </c:pt>
                <c:pt idx="1660">
                  <c:v>19919.234079999998</c:v>
                </c:pt>
                <c:pt idx="1661">
                  <c:v>19931.23141</c:v>
                </c:pt>
                <c:pt idx="1662">
                  <c:v>19943.229080000001</c:v>
                </c:pt>
                <c:pt idx="1663">
                  <c:v>19955.224689999999</c:v>
                </c:pt>
                <c:pt idx="1664">
                  <c:v>19967.22666</c:v>
                </c:pt>
                <c:pt idx="1665">
                  <c:v>19979.221369999999</c:v>
                </c:pt>
                <c:pt idx="1666">
                  <c:v>19991.222470000001</c:v>
                </c:pt>
                <c:pt idx="1667">
                  <c:v>20003.220939999999</c:v>
                </c:pt>
                <c:pt idx="1668">
                  <c:v>20015.215929999998</c:v>
                </c:pt>
                <c:pt idx="1669">
                  <c:v>20027.2163</c:v>
                </c:pt>
                <c:pt idx="1670">
                  <c:v>20039.213500000002</c:v>
                </c:pt>
                <c:pt idx="1671">
                  <c:v>20051.209910000001</c:v>
                </c:pt>
                <c:pt idx="1672">
                  <c:v>20063.207910000001</c:v>
                </c:pt>
                <c:pt idx="1673">
                  <c:v>20075.203809999999</c:v>
                </c:pt>
                <c:pt idx="1674">
                  <c:v>20087.20793</c:v>
                </c:pt>
                <c:pt idx="1675">
                  <c:v>20099.20465</c:v>
                </c:pt>
                <c:pt idx="1676">
                  <c:v>20111.213810000001</c:v>
                </c:pt>
                <c:pt idx="1677">
                  <c:v>20123.200970000002</c:v>
                </c:pt>
                <c:pt idx="1678">
                  <c:v>20135.199189999999</c:v>
                </c:pt>
                <c:pt idx="1679">
                  <c:v>20147.19714</c:v>
                </c:pt>
                <c:pt idx="1680">
                  <c:v>20159.195390000001</c:v>
                </c:pt>
                <c:pt idx="1681">
                  <c:v>20171.194339999998</c:v>
                </c:pt>
                <c:pt idx="1682">
                  <c:v>20183.191139999999</c:v>
                </c:pt>
                <c:pt idx="1683">
                  <c:v>20195.1895</c:v>
                </c:pt>
                <c:pt idx="1684">
                  <c:v>20207.18721</c:v>
                </c:pt>
                <c:pt idx="1685">
                  <c:v>20219.185020000001</c:v>
                </c:pt>
                <c:pt idx="1686">
                  <c:v>20231.18662</c:v>
                </c:pt>
                <c:pt idx="1687">
                  <c:v>20243.18204</c:v>
                </c:pt>
                <c:pt idx="1688">
                  <c:v>20255.178179999999</c:v>
                </c:pt>
                <c:pt idx="1689">
                  <c:v>20267.177449999999</c:v>
                </c:pt>
                <c:pt idx="1690">
                  <c:v>20279.171569999999</c:v>
                </c:pt>
                <c:pt idx="1691">
                  <c:v>20291.17038</c:v>
                </c:pt>
                <c:pt idx="1692">
                  <c:v>20303.168529999999</c:v>
                </c:pt>
                <c:pt idx="1693">
                  <c:v>20315.16935</c:v>
                </c:pt>
                <c:pt idx="1694">
                  <c:v>20327.17297</c:v>
                </c:pt>
                <c:pt idx="1695">
                  <c:v>20339.164000000001</c:v>
                </c:pt>
                <c:pt idx="1696">
                  <c:v>20351.16358</c:v>
                </c:pt>
                <c:pt idx="1697">
                  <c:v>20363.158049999998</c:v>
                </c:pt>
                <c:pt idx="1698">
                  <c:v>20375.159479999998</c:v>
                </c:pt>
                <c:pt idx="1699">
                  <c:v>20387.154890000002</c:v>
                </c:pt>
                <c:pt idx="1700">
                  <c:v>20399.154460000002</c:v>
                </c:pt>
                <c:pt idx="1701">
                  <c:v>20411.151140000002</c:v>
                </c:pt>
                <c:pt idx="1702">
                  <c:v>20423.148379999999</c:v>
                </c:pt>
                <c:pt idx="1703">
                  <c:v>20435.150310000001</c:v>
                </c:pt>
                <c:pt idx="1704">
                  <c:v>20447.14746</c:v>
                </c:pt>
                <c:pt idx="1705">
                  <c:v>20459.14589</c:v>
                </c:pt>
                <c:pt idx="1706">
                  <c:v>20471.143230000001</c:v>
                </c:pt>
                <c:pt idx="1707">
                  <c:v>20483.141739999999</c:v>
                </c:pt>
                <c:pt idx="1708">
                  <c:v>20495.13982</c:v>
                </c:pt>
                <c:pt idx="1709">
                  <c:v>20507.138269999999</c:v>
                </c:pt>
                <c:pt idx="1710">
                  <c:v>20519.135910000001</c:v>
                </c:pt>
                <c:pt idx="1711">
                  <c:v>20531.131399999998</c:v>
                </c:pt>
                <c:pt idx="1712">
                  <c:v>20543.127219999998</c:v>
                </c:pt>
                <c:pt idx="1713">
                  <c:v>20555.131570000001</c:v>
                </c:pt>
                <c:pt idx="1714">
                  <c:v>20567.127229999998</c:v>
                </c:pt>
                <c:pt idx="1715">
                  <c:v>20579.12545</c:v>
                </c:pt>
                <c:pt idx="1716">
                  <c:v>20591.128250000002</c:v>
                </c:pt>
                <c:pt idx="1717">
                  <c:v>20603.12256</c:v>
                </c:pt>
                <c:pt idx="1718">
                  <c:v>20615.117289999998</c:v>
                </c:pt>
                <c:pt idx="1719">
                  <c:v>20627.114720000001</c:v>
                </c:pt>
                <c:pt idx="1720">
                  <c:v>20639.115430000002</c:v>
                </c:pt>
                <c:pt idx="1721">
                  <c:v>20651.109560000001</c:v>
                </c:pt>
                <c:pt idx="1722">
                  <c:v>20663.112160000001</c:v>
                </c:pt>
                <c:pt idx="1723">
                  <c:v>20675.105520000001</c:v>
                </c:pt>
                <c:pt idx="1724">
                  <c:v>20687.105670000001</c:v>
                </c:pt>
                <c:pt idx="1725">
                  <c:v>20699.105800000001</c:v>
                </c:pt>
                <c:pt idx="1726">
                  <c:v>20711.105240000001</c:v>
                </c:pt>
                <c:pt idx="1727">
                  <c:v>20723.101589999998</c:v>
                </c:pt>
                <c:pt idx="1728">
                  <c:v>20735.096000000001</c:v>
                </c:pt>
                <c:pt idx="1729">
                  <c:v>20747.098839999999</c:v>
                </c:pt>
                <c:pt idx="1730">
                  <c:v>20759.09304</c:v>
                </c:pt>
                <c:pt idx="1731">
                  <c:v>20771.094850000001</c:v>
                </c:pt>
                <c:pt idx="1732">
                  <c:v>20783.09274</c:v>
                </c:pt>
                <c:pt idx="1733">
                  <c:v>20795.090970000001</c:v>
                </c:pt>
                <c:pt idx="1734">
                  <c:v>20807.087240000001</c:v>
                </c:pt>
                <c:pt idx="1735">
                  <c:v>20819.084139999999</c:v>
                </c:pt>
                <c:pt idx="1736">
                  <c:v>20831.085800000001</c:v>
                </c:pt>
                <c:pt idx="1737">
                  <c:v>20843.07933</c:v>
                </c:pt>
                <c:pt idx="1738">
                  <c:v>20855.08151</c:v>
                </c:pt>
                <c:pt idx="1739">
                  <c:v>20867.079160000001</c:v>
                </c:pt>
                <c:pt idx="1740">
                  <c:v>20879.07718</c:v>
                </c:pt>
                <c:pt idx="1741">
                  <c:v>20891.07186</c:v>
                </c:pt>
                <c:pt idx="1742">
                  <c:v>20903.069490000002</c:v>
                </c:pt>
                <c:pt idx="1743">
                  <c:v>20915.071830000001</c:v>
                </c:pt>
                <c:pt idx="1744">
                  <c:v>20927.069149999999</c:v>
                </c:pt>
                <c:pt idx="1745">
                  <c:v>20939.067790000001</c:v>
                </c:pt>
                <c:pt idx="1746">
                  <c:v>20951.0674</c:v>
                </c:pt>
                <c:pt idx="1747">
                  <c:v>20963.07692</c:v>
                </c:pt>
                <c:pt idx="1748">
                  <c:v>20975.064709999999</c:v>
                </c:pt>
                <c:pt idx="1749">
                  <c:v>20987.055990000001</c:v>
                </c:pt>
                <c:pt idx="1750">
                  <c:v>20999.056629999999</c:v>
                </c:pt>
                <c:pt idx="1751">
                  <c:v>21011.05716</c:v>
                </c:pt>
                <c:pt idx="1752">
                  <c:v>21023.053260000001</c:v>
                </c:pt>
                <c:pt idx="1753">
                  <c:v>21035.05186</c:v>
                </c:pt>
                <c:pt idx="1754">
                  <c:v>21047.050159999999</c:v>
                </c:pt>
                <c:pt idx="1755">
                  <c:v>21059.04941</c:v>
                </c:pt>
                <c:pt idx="1756">
                  <c:v>21071.04682</c:v>
                </c:pt>
                <c:pt idx="1757">
                  <c:v>21083.045320000001</c:v>
                </c:pt>
                <c:pt idx="1758">
                  <c:v>21095.041659999999</c:v>
                </c:pt>
                <c:pt idx="1759">
                  <c:v>21107.036530000001</c:v>
                </c:pt>
                <c:pt idx="1760">
                  <c:v>21119.034240000001</c:v>
                </c:pt>
                <c:pt idx="1761">
                  <c:v>21131.031180000002</c:v>
                </c:pt>
                <c:pt idx="1762">
                  <c:v>21143.03138</c:v>
                </c:pt>
                <c:pt idx="1763">
                  <c:v>21155.027030000001</c:v>
                </c:pt>
                <c:pt idx="1764">
                  <c:v>21167.027180000001</c:v>
                </c:pt>
                <c:pt idx="1765">
                  <c:v>21179.03182</c:v>
                </c:pt>
                <c:pt idx="1766">
                  <c:v>21191.026020000001</c:v>
                </c:pt>
                <c:pt idx="1767">
                  <c:v>21203.01917</c:v>
                </c:pt>
                <c:pt idx="1768">
                  <c:v>21215.022980000002</c:v>
                </c:pt>
                <c:pt idx="1769">
                  <c:v>21227.020619999999</c:v>
                </c:pt>
                <c:pt idx="1770">
                  <c:v>21239.021359999999</c:v>
                </c:pt>
                <c:pt idx="1771">
                  <c:v>21251.0164</c:v>
                </c:pt>
                <c:pt idx="1772">
                  <c:v>21263.010859999999</c:v>
                </c:pt>
                <c:pt idx="1773">
                  <c:v>21275.01801</c:v>
                </c:pt>
                <c:pt idx="1774">
                  <c:v>21287.010060000001</c:v>
                </c:pt>
                <c:pt idx="1775">
                  <c:v>21299.005020000001</c:v>
                </c:pt>
                <c:pt idx="1776">
                  <c:v>21311.00747</c:v>
                </c:pt>
                <c:pt idx="1777">
                  <c:v>21323.003570000001</c:v>
                </c:pt>
                <c:pt idx="1778">
                  <c:v>21335.001469999999</c:v>
                </c:pt>
                <c:pt idx="1779">
                  <c:v>21347.00085</c:v>
                </c:pt>
                <c:pt idx="1780">
                  <c:v>21358.99539</c:v>
                </c:pt>
                <c:pt idx="1781">
                  <c:v>21370.997060000002</c:v>
                </c:pt>
                <c:pt idx="1782">
                  <c:v>21382.995019999998</c:v>
                </c:pt>
                <c:pt idx="1783">
                  <c:v>21394.998510000001</c:v>
                </c:pt>
                <c:pt idx="1784">
                  <c:v>21406.989890000001</c:v>
                </c:pt>
                <c:pt idx="1785">
                  <c:v>21418.989020000001</c:v>
                </c:pt>
                <c:pt idx="1786">
                  <c:v>21430.987089999999</c:v>
                </c:pt>
                <c:pt idx="1787">
                  <c:v>21442.985390000002</c:v>
                </c:pt>
                <c:pt idx="1788">
                  <c:v>21454.98072</c:v>
                </c:pt>
                <c:pt idx="1789">
                  <c:v>21466.980749999999</c:v>
                </c:pt>
                <c:pt idx="1790">
                  <c:v>21478.975310000002</c:v>
                </c:pt>
                <c:pt idx="1791">
                  <c:v>21490.97697</c:v>
                </c:pt>
                <c:pt idx="1792">
                  <c:v>21502.975470000001</c:v>
                </c:pt>
                <c:pt idx="1793">
                  <c:v>21514.97222</c:v>
                </c:pt>
                <c:pt idx="1794">
                  <c:v>21526.9699</c:v>
                </c:pt>
                <c:pt idx="1795">
                  <c:v>21538.97075</c:v>
                </c:pt>
                <c:pt idx="1796">
                  <c:v>21550.967509999999</c:v>
                </c:pt>
                <c:pt idx="1797">
                  <c:v>21562.96458</c:v>
                </c:pt>
                <c:pt idx="1798">
                  <c:v>21574.96372</c:v>
                </c:pt>
                <c:pt idx="1799">
                  <c:v>21586.96009</c:v>
                </c:pt>
                <c:pt idx="1800">
                  <c:v>21598.955470000001</c:v>
                </c:pt>
                <c:pt idx="1801">
                  <c:v>21610.95765</c:v>
                </c:pt>
                <c:pt idx="1802">
                  <c:v>21622.951730000001</c:v>
                </c:pt>
                <c:pt idx="1803">
                  <c:v>21634.953890000001</c:v>
                </c:pt>
                <c:pt idx="1804">
                  <c:v>21646.951079999999</c:v>
                </c:pt>
                <c:pt idx="1805">
                  <c:v>21658.953150000001</c:v>
                </c:pt>
                <c:pt idx="1806">
                  <c:v>21670.948649999998</c:v>
                </c:pt>
                <c:pt idx="1807">
                  <c:v>21682.94515</c:v>
                </c:pt>
                <c:pt idx="1808">
                  <c:v>21694.94353</c:v>
                </c:pt>
                <c:pt idx="1809">
                  <c:v>21706.941729999999</c:v>
                </c:pt>
                <c:pt idx="1810">
                  <c:v>21718.939249999999</c:v>
                </c:pt>
                <c:pt idx="1811">
                  <c:v>21730.938129999999</c:v>
                </c:pt>
                <c:pt idx="1812">
                  <c:v>21742.932949999999</c:v>
                </c:pt>
                <c:pt idx="1813">
                  <c:v>21754.928919999998</c:v>
                </c:pt>
                <c:pt idx="1814">
                  <c:v>21766.931499999999</c:v>
                </c:pt>
                <c:pt idx="1815">
                  <c:v>21778.931710000001</c:v>
                </c:pt>
                <c:pt idx="1816">
                  <c:v>21790.927930000002</c:v>
                </c:pt>
                <c:pt idx="1817">
                  <c:v>21802.92611</c:v>
                </c:pt>
                <c:pt idx="1818">
                  <c:v>21814.924050000001</c:v>
                </c:pt>
                <c:pt idx="1819">
                  <c:v>21826.925480000002</c:v>
                </c:pt>
                <c:pt idx="1820">
                  <c:v>21838.923180000002</c:v>
                </c:pt>
                <c:pt idx="1821">
                  <c:v>21850.918590000001</c:v>
                </c:pt>
                <c:pt idx="1822">
                  <c:v>21862.91534</c:v>
                </c:pt>
                <c:pt idx="1823">
                  <c:v>21874.91388</c:v>
                </c:pt>
                <c:pt idx="1824">
                  <c:v>21886.912680000001</c:v>
                </c:pt>
                <c:pt idx="1825">
                  <c:v>21898.907279999999</c:v>
                </c:pt>
                <c:pt idx="1826">
                  <c:v>21910.907620000002</c:v>
                </c:pt>
                <c:pt idx="1827">
                  <c:v>21922.9035</c:v>
                </c:pt>
                <c:pt idx="1828">
                  <c:v>21934.905579999999</c:v>
                </c:pt>
                <c:pt idx="1829">
                  <c:v>21946.89863</c:v>
                </c:pt>
                <c:pt idx="1830">
                  <c:v>21958.897649999999</c:v>
                </c:pt>
                <c:pt idx="1831">
                  <c:v>21970.897519999999</c:v>
                </c:pt>
                <c:pt idx="1832">
                  <c:v>21982.89129</c:v>
                </c:pt>
                <c:pt idx="1833">
                  <c:v>21994.89488</c:v>
                </c:pt>
                <c:pt idx="1834">
                  <c:v>22006.89227</c:v>
                </c:pt>
                <c:pt idx="1835">
                  <c:v>22018.891230000001</c:v>
                </c:pt>
                <c:pt idx="1836">
                  <c:v>22030.888029999998</c:v>
                </c:pt>
                <c:pt idx="1837">
                  <c:v>22042.885780000001</c:v>
                </c:pt>
                <c:pt idx="1838">
                  <c:v>22054.881000000001</c:v>
                </c:pt>
                <c:pt idx="1839">
                  <c:v>22066.882119999998</c:v>
                </c:pt>
                <c:pt idx="1840">
                  <c:v>22078.877530000002</c:v>
                </c:pt>
                <c:pt idx="1841">
                  <c:v>22090.87844</c:v>
                </c:pt>
                <c:pt idx="1842">
                  <c:v>22102.876789999998</c:v>
                </c:pt>
                <c:pt idx="1843">
                  <c:v>22114.870200000001</c:v>
                </c:pt>
                <c:pt idx="1844">
                  <c:v>22126.870149999999</c:v>
                </c:pt>
                <c:pt idx="1845">
                  <c:v>22138.87038</c:v>
                </c:pt>
                <c:pt idx="1846">
                  <c:v>22150.868780000001</c:v>
                </c:pt>
                <c:pt idx="1847">
                  <c:v>22162.863109999998</c:v>
                </c:pt>
                <c:pt idx="1848">
                  <c:v>22174.864369999999</c:v>
                </c:pt>
                <c:pt idx="1849">
                  <c:v>22186.861580000001</c:v>
                </c:pt>
                <c:pt idx="1850">
                  <c:v>22198.858359999998</c:v>
                </c:pt>
                <c:pt idx="1851">
                  <c:v>22210.858810000002</c:v>
                </c:pt>
                <c:pt idx="1852">
                  <c:v>22222.853620000002</c:v>
                </c:pt>
                <c:pt idx="1853">
                  <c:v>22234.855019999999</c:v>
                </c:pt>
                <c:pt idx="1854">
                  <c:v>22246.85197</c:v>
                </c:pt>
                <c:pt idx="1855">
                  <c:v>22258.850470000001</c:v>
                </c:pt>
                <c:pt idx="1856">
                  <c:v>22270.85282</c:v>
                </c:pt>
                <c:pt idx="1857">
                  <c:v>22282.84649</c:v>
                </c:pt>
                <c:pt idx="1858">
                  <c:v>22294.844969999998</c:v>
                </c:pt>
                <c:pt idx="1859">
                  <c:v>22306.84275</c:v>
                </c:pt>
                <c:pt idx="1860">
                  <c:v>22318.841570000001</c:v>
                </c:pt>
                <c:pt idx="1861">
                  <c:v>22330.840069999998</c:v>
                </c:pt>
                <c:pt idx="1862">
                  <c:v>22342.837360000001</c:v>
                </c:pt>
                <c:pt idx="1863">
                  <c:v>22354.835309999999</c:v>
                </c:pt>
                <c:pt idx="1864">
                  <c:v>22366.833689999999</c:v>
                </c:pt>
                <c:pt idx="1865">
                  <c:v>22378.82949</c:v>
                </c:pt>
                <c:pt idx="1866">
                  <c:v>22390.839380000001</c:v>
                </c:pt>
                <c:pt idx="1867">
                  <c:v>22402.82776</c:v>
                </c:pt>
                <c:pt idx="1868">
                  <c:v>22414.822540000001</c:v>
                </c:pt>
                <c:pt idx="1869">
                  <c:v>22426.82202</c:v>
                </c:pt>
                <c:pt idx="1870">
                  <c:v>22438.818289999999</c:v>
                </c:pt>
                <c:pt idx="1871">
                  <c:v>22450.819449999999</c:v>
                </c:pt>
                <c:pt idx="1872">
                  <c:v>22462.814200000001</c:v>
                </c:pt>
                <c:pt idx="1873">
                  <c:v>22474.815930000001</c:v>
                </c:pt>
                <c:pt idx="1874">
                  <c:v>22486.812430000002</c:v>
                </c:pt>
                <c:pt idx="1875">
                  <c:v>22498.806820000002</c:v>
                </c:pt>
                <c:pt idx="1876">
                  <c:v>22510.809730000001</c:v>
                </c:pt>
                <c:pt idx="1877">
                  <c:v>22522.806700000001</c:v>
                </c:pt>
                <c:pt idx="1878">
                  <c:v>22534.80531</c:v>
                </c:pt>
                <c:pt idx="1879">
                  <c:v>22546.803240000001</c:v>
                </c:pt>
                <c:pt idx="1880">
                  <c:v>22558.802250000001</c:v>
                </c:pt>
                <c:pt idx="1881">
                  <c:v>22570.79664</c:v>
                </c:pt>
                <c:pt idx="1882">
                  <c:v>22582.798419999999</c:v>
                </c:pt>
                <c:pt idx="1883">
                  <c:v>22594.799470000002</c:v>
                </c:pt>
                <c:pt idx="1884">
                  <c:v>22606.793799999999</c:v>
                </c:pt>
                <c:pt idx="1885">
                  <c:v>22618.79146</c:v>
                </c:pt>
                <c:pt idx="1886">
                  <c:v>22630.790949999999</c:v>
                </c:pt>
                <c:pt idx="1887">
                  <c:v>22642.787649999998</c:v>
                </c:pt>
                <c:pt idx="1888">
                  <c:v>22654.782289999999</c:v>
                </c:pt>
                <c:pt idx="1889">
                  <c:v>22666.783869999999</c:v>
                </c:pt>
                <c:pt idx="1890">
                  <c:v>22678.788769999999</c:v>
                </c:pt>
                <c:pt idx="1891">
                  <c:v>22690.780190000001</c:v>
                </c:pt>
                <c:pt idx="1892">
                  <c:v>22702.77781</c:v>
                </c:pt>
                <c:pt idx="1893">
                  <c:v>22714.771690000001</c:v>
                </c:pt>
                <c:pt idx="1894">
                  <c:v>22726.77375</c:v>
                </c:pt>
                <c:pt idx="1895">
                  <c:v>22738.77723</c:v>
                </c:pt>
                <c:pt idx="1896">
                  <c:v>22750.77015</c:v>
                </c:pt>
                <c:pt idx="1897">
                  <c:v>22762.765230000001</c:v>
                </c:pt>
                <c:pt idx="1898">
                  <c:v>22774.761429999999</c:v>
                </c:pt>
                <c:pt idx="1899">
                  <c:v>22786.76511</c:v>
                </c:pt>
                <c:pt idx="1900">
                  <c:v>22798.76239</c:v>
                </c:pt>
                <c:pt idx="1901">
                  <c:v>22810.763920000001</c:v>
                </c:pt>
                <c:pt idx="1902">
                  <c:v>22822.758290000002</c:v>
                </c:pt>
                <c:pt idx="1903">
                  <c:v>22834.751619999999</c:v>
                </c:pt>
                <c:pt idx="1904">
                  <c:v>22846.750100000001</c:v>
                </c:pt>
                <c:pt idx="1905">
                  <c:v>22858.752270000001</c:v>
                </c:pt>
                <c:pt idx="1906">
                  <c:v>22870.75085</c:v>
                </c:pt>
                <c:pt idx="1907">
                  <c:v>22882.750019999999</c:v>
                </c:pt>
                <c:pt idx="1908">
                  <c:v>22894.74638</c:v>
                </c:pt>
                <c:pt idx="1909">
                  <c:v>22906.74397</c:v>
                </c:pt>
                <c:pt idx="1910">
                  <c:v>22918.7405</c:v>
                </c:pt>
                <c:pt idx="1911">
                  <c:v>22930.744129999999</c:v>
                </c:pt>
                <c:pt idx="1912">
                  <c:v>22942.738880000001</c:v>
                </c:pt>
                <c:pt idx="1913">
                  <c:v>22954.733919999999</c:v>
                </c:pt>
                <c:pt idx="1914">
                  <c:v>22966.735550000001</c:v>
                </c:pt>
                <c:pt idx="1915">
                  <c:v>22978.731790000002</c:v>
                </c:pt>
                <c:pt idx="1916">
                  <c:v>22990.72609</c:v>
                </c:pt>
                <c:pt idx="1917">
                  <c:v>23002.726650000001</c:v>
                </c:pt>
                <c:pt idx="1918">
                  <c:v>23014.723399999999</c:v>
                </c:pt>
                <c:pt idx="1919">
                  <c:v>23026.724109999999</c:v>
                </c:pt>
                <c:pt idx="1920">
                  <c:v>23038.72208</c:v>
                </c:pt>
                <c:pt idx="1921">
                  <c:v>23050.721989999998</c:v>
                </c:pt>
                <c:pt idx="1922">
                  <c:v>23062.715629999999</c:v>
                </c:pt>
                <c:pt idx="1923">
                  <c:v>23074.717260000001</c:v>
                </c:pt>
                <c:pt idx="1924">
                  <c:v>23086.715700000001</c:v>
                </c:pt>
                <c:pt idx="1925">
                  <c:v>23098.713749999999</c:v>
                </c:pt>
                <c:pt idx="1926">
                  <c:v>23110.712920000002</c:v>
                </c:pt>
                <c:pt idx="1927">
                  <c:v>23122.70909</c:v>
                </c:pt>
                <c:pt idx="1928">
                  <c:v>23134.7075</c:v>
                </c:pt>
                <c:pt idx="1929">
                  <c:v>23146.705160000001</c:v>
                </c:pt>
                <c:pt idx="1930">
                  <c:v>23158.700219999999</c:v>
                </c:pt>
                <c:pt idx="1931">
                  <c:v>23170.700629999999</c:v>
                </c:pt>
                <c:pt idx="1932">
                  <c:v>23182.701440000001</c:v>
                </c:pt>
                <c:pt idx="1933">
                  <c:v>23194.697769999999</c:v>
                </c:pt>
                <c:pt idx="1934">
                  <c:v>23206.690460000002</c:v>
                </c:pt>
                <c:pt idx="1935">
                  <c:v>23218.693200000002</c:v>
                </c:pt>
                <c:pt idx="1936">
                  <c:v>23230.69167</c:v>
                </c:pt>
                <c:pt idx="1937">
                  <c:v>23242.689160000002</c:v>
                </c:pt>
                <c:pt idx="1938">
                  <c:v>23254.683219999999</c:v>
                </c:pt>
                <c:pt idx="1939">
                  <c:v>23266.682339999999</c:v>
                </c:pt>
                <c:pt idx="1940">
                  <c:v>23278.683209999999</c:v>
                </c:pt>
                <c:pt idx="1941">
                  <c:v>23290.679779999999</c:v>
                </c:pt>
                <c:pt idx="1942">
                  <c:v>23302.679510000002</c:v>
                </c:pt>
                <c:pt idx="1943">
                  <c:v>23314.677780000002</c:v>
                </c:pt>
                <c:pt idx="1944">
                  <c:v>23326.676449999999</c:v>
                </c:pt>
                <c:pt idx="1945">
                  <c:v>23338.6702</c:v>
                </c:pt>
                <c:pt idx="1946">
                  <c:v>23350.669529999999</c:v>
                </c:pt>
                <c:pt idx="1947">
                  <c:v>23362.670289999998</c:v>
                </c:pt>
                <c:pt idx="1948">
                  <c:v>23374.67468</c:v>
                </c:pt>
                <c:pt idx="1949">
                  <c:v>23386.66633</c:v>
                </c:pt>
                <c:pt idx="1950">
                  <c:v>23398.661169999999</c:v>
                </c:pt>
                <c:pt idx="1951">
                  <c:v>23410.659370000001</c:v>
                </c:pt>
                <c:pt idx="1952">
                  <c:v>23422.659640000002</c:v>
                </c:pt>
                <c:pt idx="1953">
                  <c:v>23434.657569999999</c:v>
                </c:pt>
                <c:pt idx="1954">
                  <c:v>23446.652600000001</c:v>
                </c:pt>
                <c:pt idx="1955">
                  <c:v>23458.650809999999</c:v>
                </c:pt>
                <c:pt idx="1956">
                  <c:v>23470.652269999999</c:v>
                </c:pt>
                <c:pt idx="1957">
                  <c:v>23482.647819999998</c:v>
                </c:pt>
                <c:pt idx="1958">
                  <c:v>23494.648690000002</c:v>
                </c:pt>
                <c:pt idx="1959">
                  <c:v>23506.645799999998</c:v>
                </c:pt>
                <c:pt idx="1960">
                  <c:v>23518.641439999999</c:v>
                </c:pt>
                <c:pt idx="1961">
                  <c:v>23530.639019999999</c:v>
                </c:pt>
                <c:pt idx="1962">
                  <c:v>23542.640360000001</c:v>
                </c:pt>
                <c:pt idx="1963">
                  <c:v>23554.63926</c:v>
                </c:pt>
                <c:pt idx="1964">
                  <c:v>23566.63697</c:v>
                </c:pt>
                <c:pt idx="1965">
                  <c:v>23578.635389999999</c:v>
                </c:pt>
                <c:pt idx="1966">
                  <c:v>23590.632590000001</c:v>
                </c:pt>
                <c:pt idx="1967">
                  <c:v>23602.63092</c:v>
                </c:pt>
                <c:pt idx="1968">
                  <c:v>23614.62774</c:v>
                </c:pt>
                <c:pt idx="1969">
                  <c:v>23626.62628</c:v>
                </c:pt>
                <c:pt idx="1970">
                  <c:v>23638.624609999999</c:v>
                </c:pt>
                <c:pt idx="1971">
                  <c:v>23650.622719999999</c:v>
                </c:pt>
                <c:pt idx="1972">
                  <c:v>23662.618009999998</c:v>
                </c:pt>
                <c:pt idx="1973">
                  <c:v>23674.618429999999</c:v>
                </c:pt>
                <c:pt idx="1974">
                  <c:v>23686.616440000002</c:v>
                </c:pt>
                <c:pt idx="1975">
                  <c:v>23698.61391</c:v>
                </c:pt>
                <c:pt idx="1976">
                  <c:v>23710.612969999998</c:v>
                </c:pt>
                <c:pt idx="1977">
                  <c:v>23722.606400000001</c:v>
                </c:pt>
                <c:pt idx="1978">
                  <c:v>23734.6181</c:v>
                </c:pt>
                <c:pt idx="1979">
                  <c:v>23746.606919999998</c:v>
                </c:pt>
                <c:pt idx="1980">
                  <c:v>23758.6077</c:v>
                </c:pt>
                <c:pt idx="1981">
                  <c:v>23770.603640000001</c:v>
                </c:pt>
                <c:pt idx="1982">
                  <c:v>23782.596160000001</c:v>
                </c:pt>
                <c:pt idx="1983">
                  <c:v>23794.598330000001</c:v>
                </c:pt>
                <c:pt idx="1984">
                  <c:v>23806.596119999998</c:v>
                </c:pt>
                <c:pt idx="1985">
                  <c:v>23818.59014</c:v>
                </c:pt>
                <c:pt idx="1986">
                  <c:v>23830.593680000002</c:v>
                </c:pt>
                <c:pt idx="1987">
                  <c:v>23842.591120000001</c:v>
                </c:pt>
                <c:pt idx="1988">
                  <c:v>23854.58869</c:v>
                </c:pt>
                <c:pt idx="1989">
                  <c:v>23866.587289999999</c:v>
                </c:pt>
                <c:pt idx="1990">
                  <c:v>23878.585879999999</c:v>
                </c:pt>
                <c:pt idx="1991">
                  <c:v>23890.585719999999</c:v>
                </c:pt>
                <c:pt idx="1992">
                  <c:v>23902.581910000001</c:v>
                </c:pt>
                <c:pt idx="1993">
                  <c:v>23914.576229999999</c:v>
                </c:pt>
                <c:pt idx="1994">
                  <c:v>23926.575099999998</c:v>
                </c:pt>
                <c:pt idx="1995">
                  <c:v>23938.575199999999</c:v>
                </c:pt>
                <c:pt idx="1996">
                  <c:v>23950.57431</c:v>
                </c:pt>
                <c:pt idx="1997">
                  <c:v>23962.571970000001</c:v>
                </c:pt>
                <c:pt idx="1998">
                  <c:v>23974.570009999999</c:v>
                </c:pt>
                <c:pt idx="1999">
                  <c:v>23986.568169999999</c:v>
                </c:pt>
                <c:pt idx="2000">
                  <c:v>23998.562399999999</c:v>
                </c:pt>
                <c:pt idx="2001">
                  <c:v>24010.56436</c:v>
                </c:pt>
                <c:pt idx="2002">
                  <c:v>24022.559079999999</c:v>
                </c:pt>
                <c:pt idx="2003">
                  <c:v>24034.55529</c:v>
                </c:pt>
                <c:pt idx="2004">
                  <c:v>24046.557949999999</c:v>
                </c:pt>
                <c:pt idx="2005">
                  <c:v>24058.553319999999</c:v>
                </c:pt>
                <c:pt idx="2006">
                  <c:v>24070.54997</c:v>
                </c:pt>
                <c:pt idx="2007">
                  <c:v>24082.549190000002</c:v>
                </c:pt>
                <c:pt idx="2008">
                  <c:v>24094.550169999999</c:v>
                </c:pt>
                <c:pt idx="2009">
                  <c:v>24106.546750000001</c:v>
                </c:pt>
                <c:pt idx="2010">
                  <c:v>24118.54232</c:v>
                </c:pt>
                <c:pt idx="2011">
                  <c:v>24130.541720000001</c:v>
                </c:pt>
                <c:pt idx="2012">
                  <c:v>24142.540679999998</c:v>
                </c:pt>
                <c:pt idx="2013">
                  <c:v>24154.540420000001</c:v>
                </c:pt>
                <c:pt idx="2014">
                  <c:v>24166.53687</c:v>
                </c:pt>
                <c:pt idx="2015">
                  <c:v>24178.53645</c:v>
                </c:pt>
                <c:pt idx="2016">
                  <c:v>24190.534660000001</c:v>
                </c:pt>
                <c:pt idx="2017">
                  <c:v>24202.5324</c:v>
                </c:pt>
                <c:pt idx="2018">
                  <c:v>24214.527160000001</c:v>
                </c:pt>
                <c:pt idx="2019">
                  <c:v>24226.52865</c:v>
                </c:pt>
                <c:pt idx="2020">
                  <c:v>24238.523430000001</c:v>
                </c:pt>
                <c:pt idx="2021">
                  <c:v>24250.523809999999</c:v>
                </c:pt>
                <c:pt idx="2022">
                  <c:v>24262.522219999999</c:v>
                </c:pt>
                <c:pt idx="2023">
                  <c:v>24274.520349999999</c:v>
                </c:pt>
                <c:pt idx="2024">
                  <c:v>24286.51885</c:v>
                </c:pt>
                <c:pt idx="2025">
                  <c:v>24298.515360000001</c:v>
                </c:pt>
                <c:pt idx="2026">
                  <c:v>24310.51079</c:v>
                </c:pt>
                <c:pt idx="2027">
                  <c:v>24322.511060000001</c:v>
                </c:pt>
                <c:pt idx="2028">
                  <c:v>24334.50692</c:v>
                </c:pt>
                <c:pt idx="2029">
                  <c:v>24346.508450000001</c:v>
                </c:pt>
                <c:pt idx="2030">
                  <c:v>24358.50577</c:v>
                </c:pt>
                <c:pt idx="2031">
                  <c:v>24370.505349999999</c:v>
                </c:pt>
                <c:pt idx="2032">
                  <c:v>24382.502199999999</c:v>
                </c:pt>
                <c:pt idx="2033">
                  <c:v>24394.500189999999</c:v>
                </c:pt>
                <c:pt idx="2034">
                  <c:v>24406.49497</c:v>
                </c:pt>
                <c:pt idx="2035">
                  <c:v>24418.496299999999</c:v>
                </c:pt>
                <c:pt idx="2036">
                  <c:v>24430.494780000001</c:v>
                </c:pt>
                <c:pt idx="2037">
                  <c:v>24442.490030000001</c:v>
                </c:pt>
                <c:pt idx="2038">
                  <c:v>24454.49063</c:v>
                </c:pt>
                <c:pt idx="2039">
                  <c:v>24466.48833</c:v>
                </c:pt>
                <c:pt idx="2040">
                  <c:v>24478.496350000001</c:v>
                </c:pt>
                <c:pt idx="2041">
                  <c:v>24490.480449999999</c:v>
                </c:pt>
                <c:pt idx="2042">
                  <c:v>24502.482619999999</c:v>
                </c:pt>
                <c:pt idx="2043">
                  <c:v>24514.477770000001</c:v>
                </c:pt>
                <c:pt idx="2044">
                  <c:v>24526.4758</c:v>
                </c:pt>
                <c:pt idx="2045">
                  <c:v>24538.476930000001</c:v>
                </c:pt>
                <c:pt idx="2046">
                  <c:v>24550.475119999999</c:v>
                </c:pt>
                <c:pt idx="2047">
                  <c:v>24562.46992</c:v>
                </c:pt>
                <c:pt idx="2048">
                  <c:v>24574.466550000001</c:v>
                </c:pt>
                <c:pt idx="2049">
                  <c:v>24586.465370000002</c:v>
                </c:pt>
                <c:pt idx="2050">
                  <c:v>24598.46701</c:v>
                </c:pt>
                <c:pt idx="2051">
                  <c:v>24610.465110000001</c:v>
                </c:pt>
                <c:pt idx="2052">
                  <c:v>24622.463070000002</c:v>
                </c:pt>
                <c:pt idx="2053">
                  <c:v>24634.461719999999</c:v>
                </c:pt>
                <c:pt idx="2054">
                  <c:v>24646.460179999998</c:v>
                </c:pt>
                <c:pt idx="2055">
                  <c:v>24658.456699999999</c:v>
                </c:pt>
                <c:pt idx="2056">
                  <c:v>24670.45463</c:v>
                </c:pt>
                <c:pt idx="2057">
                  <c:v>24682.453259999998</c:v>
                </c:pt>
                <c:pt idx="2058">
                  <c:v>24694.453720000001</c:v>
                </c:pt>
                <c:pt idx="2059">
                  <c:v>24706.449189999999</c:v>
                </c:pt>
                <c:pt idx="2060">
                  <c:v>24718.44382</c:v>
                </c:pt>
                <c:pt idx="2061">
                  <c:v>24730.446550000001</c:v>
                </c:pt>
                <c:pt idx="2062">
                  <c:v>24742.459599999998</c:v>
                </c:pt>
                <c:pt idx="2063">
                  <c:v>24754.441030000002</c:v>
                </c:pt>
                <c:pt idx="2064">
                  <c:v>24766.4388</c:v>
                </c:pt>
                <c:pt idx="2065">
                  <c:v>24778.436030000001</c:v>
                </c:pt>
                <c:pt idx="2066">
                  <c:v>24790.435969999999</c:v>
                </c:pt>
                <c:pt idx="2067">
                  <c:v>24802.432700000001</c:v>
                </c:pt>
                <c:pt idx="2068">
                  <c:v>24814.430639999999</c:v>
                </c:pt>
                <c:pt idx="2069">
                  <c:v>24826.4277</c:v>
                </c:pt>
                <c:pt idx="2070">
                  <c:v>24838.424500000001</c:v>
                </c:pt>
                <c:pt idx="2071">
                  <c:v>24850.42295</c:v>
                </c:pt>
                <c:pt idx="2072">
                  <c:v>24862.423579999999</c:v>
                </c:pt>
                <c:pt idx="2073">
                  <c:v>24874.418470000001</c:v>
                </c:pt>
                <c:pt idx="2074">
                  <c:v>24886.420480000001</c:v>
                </c:pt>
                <c:pt idx="2075">
                  <c:v>24898.417649999999</c:v>
                </c:pt>
                <c:pt idx="2076">
                  <c:v>24910.415779999999</c:v>
                </c:pt>
                <c:pt idx="2077">
                  <c:v>24922.414529999998</c:v>
                </c:pt>
                <c:pt idx="2078">
                  <c:v>24934.412499999999</c:v>
                </c:pt>
                <c:pt idx="2079">
                  <c:v>24946.410520000001</c:v>
                </c:pt>
                <c:pt idx="2080">
                  <c:v>24958.4051</c:v>
                </c:pt>
                <c:pt idx="2081">
                  <c:v>24970.406019999999</c:v>
                </c:pt>
                <c:pt idx="2082">
                  <c:v>24982.400839999998</c:v>
                </c:pt>
                <c:pt idx="2083">
                  <c:v>24994.400020000001</c:v>
                </c:pt>
                <c:pt idx="2084">
                  <c:v>25006.40093</c:v>
                </c:pt>
                <c:pt idx="2085">
                  <c:v>25018.39863</c:v>
                </c:pt>
                <c:pt idx="2086">
                  <c:v>25030.39805</c:v>
                </c:pt>
                <c:pt idx="2087">
                  <c:v>25042.394660000002</c:v>
                </c:pt>
                <c:pt idx="2088">
                  <c:v>25054.393080000002</c:v>
                </c:pt>
                <c:pt idx="2089">
                  <c:v>25066.385910000001</c:v>
                </c:pt>
                <c:pt idx="2090">
                  <c:v>25078.38493</c:v>
                </c:pt>
                <c:pt idx="2091">
                  <c:v>25090.388610000002</c:v>
                </c:pt>
                <c:pt idx="2092">
                  <c:v>25102.385979999999</c:v>
                </c:pt>
                <c:pt idx="2093">
                  <c:v>25114.384300000002</c:v>
                </c:pt>
                <c:pt idx="2094">
                  <c:v>25126.381000000001</c:v>
                </c:pt>
                <c:pt idx="2095">
                  <c:v>25138.379079999999</c:v>
                </c:pt>
                <c:pt idx="2096">
                  <c:v>25150.373650000001</c:v>
                </c:pt>
                <c:pt idx="2097">
                  <c:v>25162.373879999999</c:v>
                </c:pt>
                <c:pt idx="2098">
                  <c:v>25174.36924</c:v>
                </c:pt>
                <c:pt idx="2099">
                  <c:v>25186.369699999999</c:v>
                </c:pt>
                <c:pt idx="2100">
                  <c:v>25198.368719999999</c:v>
                </c:pt>
                <c:pt idx="2101">
                  <c:v>25210.361860000001</c:v>
                </c:pt>
                <c:pt idx="2102">
                  <c:v>25222.36448</c:v>
                </c:pt>
                <c:pt idx="2103">
                  <c:v>25234.362649999999</c:v>
                </c:pt>
                <c:pt idx="2104">
                  <c:v>25246.360260000001</c:v>
                </c:pt>
                <c:pt idx="2105">
                  <c:v>25258.355749999999</c:v>
                </c:pt>
                <c:pt idx="2106">
                  <c:v>25270.356400000001</c:v>
                </c:pt>
                <c:pt idx="2107">
                  <c:v>25282.351989999999</c:v>
                </c:pt>
                <c:pt idx="2108">
                  <c:v>25294.35269</c:v>
                </c:pt>
                <c:pt idx="2109">
                  <c:v>25306.352149999999</c:v>
                </c:pt>
                <c:pt idx="2110">
                  <c:v>25318.346409999998</c:v>
                </c:pt>
                <c:pt idx="2111">
                  <c:v>25330.347129999998</c:v>
                </c:pt>
                <c:pt idx="2112">
                  <c:v>25342.344779999999</c:v>
                </c:pt>
                <c:pt idx="2113">
                  <c:v>25354.343000000001</c:v>
                </c:pt>
                <c:pt idx="2114">
                  <c:v>25366.337739999999</c:v>
                </c:pt>
                <c:pt idx="2115">
                  <c:v>25378.357189999999</c:v>
                </c:pt>
                <c:pt idx="2116">
                  <c:v>25390.338039999999</c:v>
                </c:pt>
                <c:pt idx="2117">
                  <c:v>25402.33512</c:v>
                </c:pt>
                <c:pt idx="2118">
                  <c:v>25414.33308</c:v>
                </c:pt>
                <c:pt idx="2119">
                  <c:v>25426.328420000002</c:v>
                </c:pt>
                <c:pt idx="2120">
                  <c:v>25438.329109999999</c:v>
                </c:pt>
                <c:pt idx="2121">
                  <c:v>25450.326819999998</c:v>
                </c:pt>
                <c:pt idx="2122">
                  <c:v>25462.324690000001</c:v>
                </c:pt>
                <c:pt idx="2123">
                  <c:v>25474.321059999998</c:v>
                </c:pt>
                <c:pt idx="2124">
                  <c:v>25486.321309999999</c:v>
                </c:pt>
                <c:pt idx="2125">
                  <c:v>25498.320090000001</c:v>
                </c:pt>
                <c:pt idx="2126">
                  <c:v>25510.325359999999</c:v>
                </c:pt>
                <c:pt idx="2127">
                  <c:v>25522.31698</c:v>
                </c:pt>
                <c:pt idx="2128">
                  <c:v>25534.314109999999</c:v>
                </c:pt>
                <c:pt idx="2129">
                  <c:v>25546.309300000001</c:v>
                </c:pt>
                <c:pt idx="2130">
                  <c:v>25558.30989</c:v>
                </c:pt>
                <c:pt idx="2131">
                  <c:v>25570.307840000001</c:v>
                </c:pt>
                <c:pt idx="2132">
                  <c:v>25582.302759999999</c:v>
                </c:pt>
                <c:pt idx="2133">
                  <c:v>25594.30371</c:v>
                </c:pt>
                <c:pt idx="2134">
                  <c:v>25606.299800000001</c:v>
                </c:pt>
                <c:pt idx="2135">
                  <c:v>25618.297149999999</c:v>
                </c:pt>
                <c:pt idx="2136">
                  <c:v>25630.299480000001</c:v>
                </c:pt>
                <c:pt idx="2137">
                  <c:v>25642.306430000001</c:v>
                </c:pt>
                <c:pt idx="2138">
                  <c:v>25654.294549999999</c:v>
                </c:pt>
                <c:pt idx="2139">
                  <c:v>25666.291959999999</c:v>
                </c:pt>
                <c:pt idx="2140">
                  <c:v>25678.290369999999</c:v>
                </c:pt>
                <c:pt idx="2141">
                  <c:v>25690.287079999998</c:v>
                </c:pt>
                <c:pt idx="2142">
                  <c:v>25702.281500000001</c:v>
                </c:pt>
                <c:pt idx="2143">
                  <c:v>25714.28397</c:v>
                </c:pt>
                <c:pt idx="2144">
                  <c:v>25726.278699999999</c:v>
                </c:pt>
                <c:pt idx="2145">
                  <c:v>25738.279989999999</c:v>
                </c:pt>
                <c:pt idx="2146">
                  <c:v>25750.27506</c:v>
                </c:pt>
                <c:pt idx="2147">
                  <c:v>25762.27663</c:v>
                </c:pt>
                <c:pt idx="2148">
                  <c:v>25774.26988</c:v>
                </c:pt>
                <c:pt idx="2149">
                  <c:v>25786.269820000001</c:v>
                </c:pt>
                <c:pt idx="2150">
                  <c:v>25798.270140000001</c:v>
                </c:pt>
                <c:pt idx="2151">
                  <c:v>25810.269260000001</c:v>
                </c:pt>
                <c:pt idx="2152">
                  <c:v>25822.267059999998</c:v>
                </c:pt>
                <c:pt idx="2153">
                  <c:v>25834.264330000002</c:v>
                </c:pt>
                <c:pt idx="2154">
                  <c:v>25846.262910000001</c:v>
                </c:pt>
                <c:pt idx="2155">
                  <c:v>25858.259669999999</c:v>
                </c:pt>
                <c:pt idx="2156">
                  <c:v>25870.261170000002</c:v>
                </c:pt>
                <c:pt idx="2157">
                  <c:v>25882.25434</c:v>
                </c:pt>
                <c:pt idx="2158">
                  <c:v>25894.254280000001</c:v>
                </c:pt>
                <c:pt idx="2159">
                  <c:v>25906.253949999998</c:v>
                </c:pt>
                <c:pt idx="2160">
                  <c:v>25918.249769999999</c:v>
                </c:pt>
                <c:pt idx="2161">
                  <c:v>25930.244790000001</c:v>
                </c:pt>
                <c:pt idx="2162">
                  <c:v>25942.26498</c:v>
                </c:pt>
                <c:pt idx="2163">
                  <c:v>25954.245320000002</c:v>
                </c:pt>
                <c:pt idx="2164">
                  <c:v>25966.242770000001</c:v>
                </c:pt>
                <c:pt idx="2165">
                  <c:v>25978.24035</c:v>
                </c:pt>
                <c:pt idx="2166">
                  <c:v>25990.235499999999</c:v>
                </c:pt>
                <c:pt idx="2167">
                  <c:v>26002.23458</c:v>
                </c:pt>
                <c:pt idx="2168">
                  <c:v>26014.23127</c:v>
                </c:pt>
                <c:pt idx="2169">
                  <c:v>26026.231690000001</c:v>
                </c:pt>
                <c:pt idx="2170">
                  <c:v>26038.23127</c:v>
                </c:pt>
                <c:pt idx="2171">
                  <c:v>26050.231479999999</c:v>
                </c:pt>
                <c:pt idx="2172">
                  <c:v>26062.226760000001</c:v>
                </c:pt>
                <c:pt idx="2173">
                  <c:v>26074.224740000001</c:v>
                </c:pt>
                <c:pt idx="2174">
                  <c:v>26086.223020000001</c:v>
                </c:pt>
                <c:pt idx="2175">
                  <c:v>26098.218400000002</c:v>
                </c:pt>
                <c:pt idx="2176">
                  <c:v>26110.2199</c:v>
                </c:pt>
                <c:pt idx="2177">
                  <c:v>26122.217929999999</c:v>
                </c:pt>
                <c:pt idx="2178">
                  <c:v>26134.21414</c:v>
                </c:pt>
                <c:pt idx="2179">
                  <c:v>26146.21297</c:v>
                </c:pt>
                <c:pt idx="2180">
                  <c:v>26158.221460000001</c:v>
                </c:pt>
                <c:pt idx="2181">
                  <c:v>26170.209989999999</c:v>
                </c:pt>
                <c:pt idx="2182">
                  <c:v>26182.202809999999</c:v>
                </c:pt>
                <c:pt idx="2183">
                  <c:v>26194.20477</c:v>
                </c:pt>
                <c:pt idx="2184">
                  <c:v>26206.202649999999</c:v>
                </c:pt>
                <c:pt idx="2185">
                  <c:v>26218.197179999999</c:v>
                </c:pt>
                <c:pt idx="2186">
                  <c:v>26230.200970000002</c:v>
                </c:pt>
                <c:pt idx="2187">
                  <c:v>26242.19529</c:v>
                </c:pt>
                <c:pt idx="2188">
                  <c:v>26254.200140000001</c:v>
                </c:pt>
                <c:pt idx="2189">
                  <c:v>26267.193080000001</c:v>
                </c:pt>
                <c:pt idx="2190">
                  <c:v>26279.194</c:v>
                </c:pt>
                <c:pt idx="2191">
                  <c:v>26291.18835</c:v>
                </c:pt>
                <c:pt idx="2192">
                  <c:v>26303.18419</c:v>
                </c:pt>
                <c:pt idx="2193">
                  <c:v>26315.18561</c:v>
                </c:pt>
                <c:pt idx="2194">
                  <c:v>26326.193380000001</c:v>
                </c:pt>
                <c:pt idx="2195">
                  <c:v>26339.177930000002</c:v>
                </c:pt>
                <c:pt idx="2196">
                  <c:v>26351.179</c:v>
                </c:pt>
                <c:pt idx="2197">
                  <c:v>26363.17452</c:v>
                </c:pt>
                <c:pt idx="2198">
                  <c:v>26375.176479999998</c:v>
                </c:pt>
                <c:pt idx="2199">
                  <c:v>26387.174780000001</c:v>
                </c:pt>
                <c:pt idx="2200">
                  <c:v>26399.168409999998</c:v>
                </c:pt>
                <c:pt idx="2201">
                  <c:v>26411.16618</c:v>
                </c:pt>
                <c:pt idx="2202">
                  <c:v>26423.17828</c:v>
                </c:pt>
                <c:pt idx="2203">
                  <c:v>26435.166420000001</c:v>
                </c:pt>
                <c:pt idx="2204">
                  <c:v>26447.164219999999</c:v>
                </c:pt>
                <c:pt idx="2205">
                  <c:v>26459.161459999999</c:v>
                </c:pt>
                <c:pt idx="2206">
                  <c:v>26471.160530000001</c:v>
                </c:pt>
                <c:pt idx="2207">
                  <c:v>26483.1574</c:v>
                </c:pt>
                <c:pt idx="2208">
                  <c:v>26495.156309999998</c:v>
                </c:pt>
                <c:pt idx="2209">
                  <c:v>26507.154559999999</c:v>
                </c:pt>
                <c:pt idx="2210">
                  <c:v>26519.152750000001</c:v>
                </c:pt>
                <c:pt idx="2211">
                  <c:v>26531.1515</c:v>
                </c:pt>
                <c:pt idx="2212">
                  <c:v>26543.14903</c:v>
                </c:pt>
                <c:pt idx="2213">
                  <c:v>26555.1427</c:v>
                </c:pt>
                <c:pt idx="2214">
                  <c:v>26567.143909999999</c:v>
                </c:pt>
                <c:pt idx="2215">
                  <c:v>26579.143349999998</c:v>
                </c:pt>
                <c:pt idx="2216">
                  <c:v>26591.141029999999</c:v>
                </c:pt>
                <c:pt idx="2217">
                  <c:v>26603.139019999999</c:v>
                </c:pt>
                <c:pt idx="2218">
                  <c:v>26615.13366</c:v>
                </c:pt>
                <c:pt idx="2219">
                  <c:v>26627.13494</c:v>
                </c:pt>
                <c:pt idx="2220">
                  <c:v>26639.132890000001</c:v>
                </c:pt>
                <c:pt idx="2221">
                  <c:v>26651.130239999999</c:v>
                </c:pt>
                <c:pt idx="2222">
                  <c:v>26663.123739999999</c:v>
                </c:pt>
                <c:pt idx="2223">
                  <c:v>26675.125970000001</c:v>
                </c:pt>
                <c:pt idx="2224">
                  <c:v>26687.125049999999</c:v>
                </c:pt>
                <c:pt idx="2225">
                  <c:v>26699.122340000002</c:v>
                </c:pt>
                <c:pt idx="2226">
                  <c:v>26711.11837</c:v>
                </c:pt>
                <c:pt idx="2227">
                  <c:v>26723.118060000001</c:v>
                </c:pt>
                <c:pt idx="2228">
                  <c:v>26735.113990000002</c:v>
                </c:pt>
                <c:pt idx="2229">
                  <c:v>26747.11434</c:v>
                </c:pt>
                <c:pt idx="2230">
                  <c:v>26759.113379999999</c:v>
                </c:pt>
                <c:pt idx="2231">
                  <c:v>26771.10888</c:v>
                </c:pt>
                <c:pt idx="2232">
                  <c:v>26783.10799</c:v>
                </c:pt>
                <c:pt idx="2233">
                  <c:v>26795.10655</c:v>
                </c:pt>
                <c:pt idx="2234">
                  <c:v>26807.105469999999</c:v>
                </c:pt>
                <c:pt idx="2235">
                  <c:v>26819.10427</c:v>
                </c:pt>
                <c:pt idx="2236">
                  <c:v>26831.10152</c:v>
                </c:pt>
                <c:pt idx="2237">
                  <c:v>26843.099559999999</c:v>
                </c:pt>
                <c:pt idx="2238">
                  <c:v>26855.093840000001</c:v>
                </c:pt>
                <c:pt idx="2239">
                  <c:v>26867.095529999999</c:v>
                </c:pt>
                <c:pt idx="2240">
                  <c:v>26879.090219999998</c:v>
                </c:pt>
                <c:pt idx="2241">
                  <c:v>26891.08899</c:v>
                </c:pt>
                <c:pt idx="2242">
                  <c:v>26903.089769999999</c:v>
                </c:pt>
                <c:pt idx="2243">
                  <c:v>26915.08239</c:v>
                </c:pt>
                <c:pt idx="2244">
                  <c:v>26927.085660000001</c:v>
                </c:pt>
                <c:pt idx="2245">
                  <c:v>26939.07863</c:v>
                </c:pt>
                <c:pt idx="2246">
                  <c:v>26951.081880000002</c:v>
                </c:pt>
                <c:pt idx="2247">
                  <c:v>26963.078689999998</c:v>
                </c:pt>
                <c:pt idx="2248">
                  <c:v>26975.07877</c:v>
                </c:pt>
                <c:pt idx="2249">
                  <c:v>26987.072069999998</c:v>
                </c:pt>
                <c:pt idx="2250">
                  <c:v>26999.074830000001</c:v>
                </c:pt>
                <c:pt idx="2251">
                  <c:v>27011.072090000001</c:v>
                </c:pt>
                <c:pt idx="2252">
                  <c:v>27023.078809999999</c:v>
                </c:pt>
                <c:pt idx="2253">
                  <c:v>27035.067650000001</c:v>
                </c:pt>
                <c:pt idx="2254">
                  <c:v>27047.065439999998</c:v>
                </c:pt>
                <c:pt idx="2255">
                  <c:v>27059.06322</c:v>
                </c:pt>
                <c:pt idx="2256">
                  <c:v>27071.061280000002</c:v>
                </c:pt>
                <c:pt idx="2257">
                  <c:v>27083.06007</c:v>
                </c:pt>
                <c:pt idx="2258">
                  <c:v>27095.05415</c:v>
                </c:pt>
                <c:pt idx="2259">
                  <c:v>27107.056629999999</c:v>
                </c:pt>
                <c:pt idx="2260">
                  <c:v>27119.05486</c:v>
                </c:pt>
                <c:pt idx="2261">
                  <c:v>27131.048309999998</c:v>
                </c:pt>
                <c:pt idx="2262">
                  <c:v>27143.050299999999</c:v>
                </c:pt>
                <c:pt idx="2263">
                  <c:v>27155.042890000001</c:v>
                </c:pt>
                <c:pt idx="2264">
                  <c:v>27167.043259999999</c:v>
                </c:pt>
                <c:pt idx="2265">
                  <c:v>27179.043180000001</c:v>
                </c:pt>
                <c:pt idx="2266">
                  <c:v>27191.03703</c:v>
                </c:pt>
                <c:pt idx="2267">
                  <c:v>27203.036599999999</c:v>
                </c:pt>
                <c:pt idx="2268">
                  <c:v>27215.037919999999</c:v>
                </c:pt>
                <c:pt idx="2269">
                  <c:v>27227.036619999999</c:v>
                </c:pt>
                <c:pt idx="2270">
                  <c:v>27239.03458</c:v>
                </c:pt>
                <c:pt idx="2271">
                  <c:v>27251.033360000001</c:v>
                </c:pt>
                <c:pt idx="2272">
                  <c:v>27263.03082</c:v>
                </c:pt>
                <c:pt idx="2273">
                  <c:v>27275.027989999999</c:v>
                </c:pt>
                <c:pt idx="2274">
                  <c:v>27287.02349</c:v>
                </c:pt>
                <c:pt idx="2275">
                  <c:v>27299.024839999998</c:v>
                </c:pt>
                <c:pt idx="2276">
                  <c:v>27311.022939999999</c:v>
                </c:pt>
                <c:pt idx="2277">
                  <c:v>27323.021339999999</c:v>
                </c:pt>
                <c:pt idx="2278">
                  <c:v>27335.01959</c:v>
                </c:pt>
                <c:pt idx="2279">
                  <c:v>27347.013330000002</c:v>
                </c:pt>
                <c:pt idx="2280">
                  <c:v>27359.01528</c:v>
                </c:pt>
                <c:pt idx="2281">
                  <c:v>27371.009880000001</c:v>
                </c:pt>
                <c:pt idx="2282">
                  <c:v>27383.011340000001</c:v>
                </c:pt>
                <c:pt idx="2283">
                  <c:v>27395.00635</c:v>
                </c:pt>
                <c:pt idx="2284">
                  <c:v>27407.003219999999</c:v>
                </c:pt>
                <c:pt idx="2285">
                  <c:v>27419.005499999999</c:v>
                </c:pt>
                <c:pt idx="2286">
                  <c:v>27431.001499999998</c:v>
                </c:pt>
                <c:pt idx="2287">
                  <c:v>27442.998159999999</c:v>
                </c:pt>
                <c:pt idx="2288">
                  <c:v>27455.01614</c:v>
                </c:pt>
                <c:pt idx="2289">
                  <c:v>27466.997039999998</c:v>
                </c:pt>
                <c:pt idx="2290">
                  <c:v>27478.994630000001</c:v>
                </c:pt>
                <c:pt idx="2291">
                  <c:v>27490.993030000001</c:v>
                </c:pt>
                <c:pt idx="2292">
                  <c:v>27502.98734</c:v>
                </c:pt>
                <c:pt idx="2293">
                  <c:v>27514.984270000001</c:v>
                </c:pt>
                <c:pt idx="2294">
                  <c:v>27526.986659999999</c:v>
                </c:pt>
                <c:pt idx="2295">
                  <c:v>27538.98473</c:v>
                </c:pt>
                <c:pt idx="2296">
                  <c:v>27550.982980000001</c:v>
                </c:pt>
                <c:pt idx="2297">
                  <c:v>27562.980619999998</c:v>
                </c:pt>
                <c:pt idx="2298">
                  <c:v>27574.979579999999</c:v>
                </c:pt>
                <c:pt idx="2299">
                  <c:v>27586.97335</c:v>
                </c:pt>
                <c:pt idx="2300">
                  <c:v>27598.975009999998</c:v>
                </c:pt>
                <c:pt idx="2301">
                  <c:v>27610.970020000001</c:v>
                </c:pt>
                <c:pt idx="2302">
                  <c:v>27622.96629</c:v>
                </c:pt>
                <c:pt idx="2303">
                  <c:v>27634.969799999999</c:v>
                </c:pt>
                <c:pt idx="2304">
                  <c:v>27646.963739999999</c:v>
                </c:pt>
                <c:pt idx="2305">
                  <c:v>27658.965209999998</c:v>
                </c:pt>
                <c:pt idx="2306">
                  <c:v>27670.962329999998</c:v>
                </c:pt>
                <c:pt idx="2307">
                  <c:v>27682.96197</c:v>
                </c:pt>
                <c:pt idx="2308">
                  <c:v>27694.958500000001</c:v>
                </c:pt>
                <c:pt idx="2309">
                  <c:v>27706.953990000002</c:v>
                </c:pt>
                <c:pt idx="2310">
                  <c:v>27718.95578</c:v>
                </c:pt>
                <c:pt idx="2311">
                  <c:v>27730.953300000001</c:v>
                </c:pt>
                <c:pt idx="2312">
                  <c:v>27742.951059999999</c:v>
                </c:pt>
                <c:pt idx="2313">
                  <c:v>27754.948680000001</c:v>
                </c:pt>
                <c:pt idx="2314">
                  <c:v>27766.94688</c:v>
                </c:pt>
                <c:pt idx="2315">
                  <c:v>27778.946459999999</c:v>
                </c:pt>
                <c:pt idx="2316">
                  <c:v>27790.944520000001</c:v>
                </c:pt>
                <c:pt idx="2317">
                  <c:v>27802.938109999999</c:v>
                </c:pt>
                <c:pt idx="2318">
                  <c:v>27814.939880000002</c:v>
                </c:pt>
                <c:pt idx="2319">
                  <c:v>27826.93518</c:v>
                </c:pt>
                <c:pt idx="2320">
                  <c:v>27838.933959999998</c:v>
                </c:pt>
                <c:pt idx="2321">
                  <c:v>27850.934430000001</c:v>
                </c:pt>
                <c:pt idx="2322">
                  <c:v>27862.929029999999</c:v>
                </c:pt>
                <c:pt idx="2323">
                  <c:v>27874.930359999998</c:v>
                </c:pt>
                <c:pt idx="2324">
                  <c:v>27886.928339999999</c:v>
                </c:pt>
                <c:pt idx="2325">
                  <c:v>27898.925520000001</c:v>
                </c:pt>
                <c:pt idx="2326">
                  <c:v>27910.919419999998</c:v>
                </c:pt>
                <c:pt idx="2327">
                  <c:v>27922.921569999999</c:v>
                </c:pt>
                <c:pt idx="2328">
                  <c:v>27934.920689999999</c:v>
                </c:pt>
                <c:pt idx="2329">
                  <c:v>27946.918310000001</c:v>
                </c:pt>
                <c:pt idx="2330">
                  <c:v>27958.915799999999</c:v>
                </c:pt>
                <c:pt idx="2331">
                  <c:v>27970.91461</c:v>
                </c:pt>
                <c:pt idx="2332">
                  <c:v>27982.912110000001</c:v>
                </c:pt>
                <c:pt idx="2333">
                  <c:v>27994.910019999999</c:v>
                </c:pt>
                <c:pt idx="2334">
                  <c:v>28006.903770000001</c:v>
                </c:pt>
                <c:pt idx="2335">
                  <c:v>28018.9018</c:v>
                </c:pt>
                <c:pt idx="2336">
                  <c:v>28030.903880000002</c:v>
                </c:pt>
                <c:pt idx="2337">
                  <c:v>28042.902170000001</c:v>
                </c:pt>
                <c:pt idx="2338">
                  <c:v>28054.895530000002</c:v>
                </c:pt>
                <c:pt idx="2339">
                  <c:v>28066.898249999998</c:v>
                </c:pt>
                <c:pt idx="2340">
                  <c:v>28078.896209999999</c:v>
                </c:pt>
                <c:pt idx="2341">
                  <c:v>28090.894609999999</c:v>
                </c:pt>
                <c:pt idx="2342">
                  <c:v>28102.889159999999</c:v>
                </c:pt>
                <c:pt idx="2343">
                  <c:v>28114.890090000001</c:v>
                </c:pt>
                <c:pt idx="2344">
                  <c:v>28126.889029999998</c:v>
                </c:pt>
                <c:pt idx="2345">
                  <c:v>28138.886129999999</c:v>
                </c:pt>
                <c:pt idx="2346">
                  <c:v>28150.884429999998</c:v>
                </c:pt>
                <c:pt idx="2347">
                  <c:v>28162.883089999999</c:v>
                </c:pt>
                <c:pt idx="2348">
                  <c:v>28174.881679999999</c:v>
                </c:pt>
                <c:pt idx="2349">
                  <c:v>28186.877560000001</c:v>
                </c:pt>
                <c:pt idx="2350">
                  <c:v>28198.877540000001</c:v>
                </c:pt>
                <c:pt idx="2351">
                  <c:v>28210.872029999999</c:v>
                </c:pt>
                <c:pt idx="2352">
                  <c:v>28222.87399</c:v>
                </c:pt>
                <c:pt idx="2353">
                  <c:v>28234.87673</c:v>
                </c:pt>
                <c:pt idx="2354">
                  <c:v>28246.867900000001</c:v>
                </c:pt>
                <c:pt idx="2355">
                  <c:v>28258.866849999999</c:v>
                </c:pt>
                <c:pt idx="2356">
                  <c:v>28270.86204</c:v>
                </c:pt>
                <c:pt idx="2357">
                  <c:v>28282.863799999999</c:v>
                </c:pt>
                <c:pt idx="2358">
                  <c:v>28294.85901</c:v>
                </c:pt>
                <c:pt idx="2359">
                  <c:v>28306.858479999999</c:v>
                </c:pt>
                <c:pt idx="2360">
                  <c:v>28318.853899999998</c:v>
                </c:pt>
                <c:pt idx="2361">
                  <c:v>28330.851699999999</c:v>
                </c:pt>
                <c:pt idx="2362">
                  <c:v>28342.853920000001</c:v>
                </c:pt>
                <c:pt idx="2363">
                  <c:v>28354.848040000001</c:v>
                </c:pt>
                <c:pt idx="2364">
                  <c:v>28366.851009999998</c:v>
                </c:pt>
                <c:pt idx="2365">
                  <c:v>28378.848330000001</c:v>
                </c:pt>
                <c:pt idx="2366">
                  <c:v>28390.84505</c:v>
                </c:pt>
                <c:pt idx="2367">
                  <c:v>28402.842939999999</c:v>
                </c:pt>
                <c:pt idx="2368">
                  <c:v>28414.840810000002</c:v>
                </c:pt>
                <c:pt idx="2369">
                  <c:v>28426.840469999999</c:v>
                </c:pt>
                <c:pt idx="2370">
                  <c:v>28438.837759999999</c:v>
                </c:pt>
                <c:pt idx="2371">
                  <c:v>28450.835709999999</c:v>
                </c:pt>
                <c:pt idx="2372">
                  <c:v>28462.8341</c:v>
                </c:pt>
                <c:pt idx="2373">
                  <c:v>28474.831310000001</c:v>
                </c:pt>
                <c:pt idx="2374">
                  <c:v>28486.829900000001</c:v>
                </c:pt>
                <c:pt idx="2375">
                  <c:v>28498.828030000001</c:v>
                </c:pt>
                <c:pt idx="2376">
                  <c:v>28510.821370000001</c:v>
                </c:pt>
                <c:pt idx="2377">
                  <c:v>28522.822769999999</c:v>
                </c:pt>
                <c:pt idx="2378">
                  <c:v>28534.822459999999</c:v>
                </c:pt>
                <c:pt idx="2379">
                  <c:v>28546.820449999999</c:v>
                </c:pt>
                <c:pt idx="2380">
                  <c:v>28558.81782</c:v>
                </c:pt>
                <c:pt idx="2381">
                  <c:v>28570.812320000001</c:v>
                </c:pt>
                <c:pt idx="2382">
                  <c:v>28582.813770000001</c:v>
                </c:pt>
                <c:pt idx="2383">
                  <c:v>28594.8076</c:v>
                </c:pt>
                <c:pt idx="2384">
                  <c:v>28606.81093</c:v>
                </c:pt>
                <c:pt idx="2385">
                  <c:v>28618.804830000001</c:v>
                </c:pt>
                <c:pt idx="2386">
                  <c:v>28630.802919999998</c:v>
                </c:pt>
                <c:pt idx="2387">
                  <c:v>28642.804609999999</c:v>
                </c:pt>
                <c:pt idx="2388">
                  <c:v>28654.799739999999</c:v>
                </c:pt>
                <c:pt idx="2389">
                  <c:v>28666.801100000001</c:v>
                </c:pt>
                <c:pt idx="2390">
                  <c:v>28678.798750000002</c:v>
                </c:pt>
                <c:pt idx="2391">
                  <c:v>28690.80961</c:v>
                </c:pt>
                <c:pt idx="2392">
                  <c:v>28702.803400000001</c:v>
                </c:pt>
                <c:pt idx="2393">
                  <c:v>28714.7925</c:v>
                </c:pt>
                <c:pt idx="2394">
                  <c:v>28726.788380000002</c:v>
                </c:pt>
                <c:pt idx="2395">
                  <c:v>28738.787410000001</c:v>
                </c:pt>
                <c:pt idx="2396">
                  <c:v>28750.786670000001</c:v>
                </c:pt>
                <c:pt idx="2397">
                  <c:v>28762.785329999999</c:v>
                </c:pt>
                <c:pt idx="2398">
                  <c:v>28774.783899999999</c:v>
                </c:pt>
                <c:pt idx="2399">
                  <c:v>28786.781050000001</c:v>
                </c:pt>
                <c:pt idx="2400">
                  <c:v>28798.779259999999</c:v>
                </c:pt>
                <c:pt idx="2401">
                  <c:v>28810.773280000001</c:v>
                </c:pt>
                <c:pt idx="2402">
                  <c:v>28822.774290000001</c:v>
                </c:pt>
                <c:pt idx="2403">
                  <c:v>28834.772639999999</c:v>
                </c:pt>
                <c:pt idx="2404">
                  <c:v>28846.770670000002</c:v>
                </c:pt>
                <c:pt idx="2405">
                  <c:v>28858.768950000001</c:v>
                </c:pt>
                <c:pt idx="2406">
                  <c:v>28870.763319999998</c:v>
                </c:pt>
                <c:pt idx="2407">
                  <c:v>28882.76511</c:v>
                </c:pt>
                <c:pt idx="2408">
                  <c:v>28894.76239</c:v>
                </c:pt>
                <c:pt idx="2409">
                  <c:v>28906.76065</c:v>
                </c:pt>
                <c:pt idx="2410">
                  <c:v>28918.754489999999</c:v>
                </c:pt>
                <c:pt idx="2411">
                  <c:v>28930.75246</c:v>
                </c:pt>
                <c:pt idx="2412">
                  <c:v>28942.761040000001</c:v>
                </c:pt>
                <c:pt idx="2413">
                  <c:v>28954.750169999999</c:v>
                </c:pt>
                <c:pt idx="2414">
                  <c:v>28966.749690000001</c:v>
                </c:pt>
                <c:pt idx="2415">
                  <c:v>28978.74653</c:v>
                </c:pt>
                <c:pt idx="2416">
                  <c:v>28990.744650000001</c:v>
                </c:pt>
                <c:pt idx="2417">
                  <c:v>29002.744999999999</c:v>
                </c:pt>
                <c:pt idx="2418">
                  <c:v>29014.743869999998</c:v>
                </c:pt>
                <c:pt idx="2419">
                  <c:v>29026.736789999999</c:v>
                </c:pt>
                <c:pt idx="2420">
                  <c:v>29038.737079999999</c:v>
                </c:pt>
                <c:pt idx="2421">
                  <c:v>29050.734540000001</c:v>
                </c:pt>
                <c:pt idx="2422">
                  <c:v>29062.73532</c:v>
                </c:pt>
                <c:pt idx="2423">
                  <c:v>29074.734670000002</c:v>
                </c:pt>
                <c:pt idx="2424">
                  <c:v>29086.731960000001</c:v>
                </c:pt>
                <c:pt idx="2425">
                  <c:v>29098.727350000001</c:v>
                </c:pt>
                <c:pt idx="2426">
                  <c:v>29110.724450000002</c:v>
                </c:pt>
                <c:pt idx="2427">
                  <c:v>29122.732049999999</c:v>
                </c:pt>
                <c:pt idx="2428">
                  <c:v>29134.72351</c:v>
                </c:pt>
                <c:pt idx="2429">
                  <c:v>29146.722280000002</c:v>
                </c:pt>
                <c:pt idx="2430">
                  <c:v>29158.720420000001</c:v>
                </c:pt>
                <c:pt idx="2431">
                  <c:v>29170.716619999999</c:v>
                </c:pt>
                <c:pt idx="2432">
                  <c:v>29182.716799999998</c:v>
                </c:pt>
                <c:pt idx="2433">
                  <c:v>29194.714820000001</c:v>
                </c:pt>
                <c:pt idx="2434">
                  <c:v>29206.725399999999</c:v>
                </c:pt>
                <c:pt idx="2435">
                  <c:v>29218.706750000001</c:v>
                </c:pt>
                <c:pt idx="2436">
                  <c:v>29230.704409999998</c:v>
                </c:pt>
                <c:pt idx="2437">
                  <c:v>29242.707849999999</c:v>
                </c:pt>
                <c:pt idx="2438">
                  <c:v>29254.706340000001</c:v>
                </c:pt>
                <c:pt idx="2439">
                  <c:v>29266.701519999999</c:v>
                </c:pt>
                <c:pt idx="2440">
                  <c:v>29278.696690000001</c:v>
                </c:pt>
                <c:pt idx="2441">
                  <c:v>29290.699680000002</c:v>
                </c:pt>
                <c:pt idx="2442">
                  <c:v>29302.695800000001</c:v>
                </c:pt>
                <c:pt idx="2443">
                  <c:v>29314.694159999999</c:v>
                </c:pt>
                <c:pt idx="2444">
                  <c:v>29326.689050000001</c:v>
                </c:pt>
                <c:pt idx="2445">
                  <c:v>29338.686720000002</c:v>
                </c:pt>
                <c:pt idx="2446">
                  <c:v>29350.68835</c:v>
                </c:pt>
                <c:pt idx="2447">
                  <c:v>29362.686450000001</c:v>
                </c:pt>
                <c:pt idx="2448">
                  <c:v>29374.68435</c:v>
                </c:pt>
                <c:pt idx="2449">
                  <c:v>29386.68173</c:v>
                </c:pt>
                <c:pt idx="2450">
                  <c:v>29398.676309999999</c:v>
                </c:pt>
                <c:pt idx="2451">
                  <c:v>29410.675299999999</c:v>
                </c:pt>
                <c:pt idx="2452">
                  <c:v>29422.676240000001</c:v>
                </c:pt>
                <c:pt idx="2453">
                  <c:v>29434.673589999999</c:v>
                </c:pt>
                <c:pt idx="2454">
                  <c:v>29446.669910000001</c:v>
                </c:pt>
                <c:pt idx="2455">
                  <c:v>29458.668249999999</c:v>
                </c:pt>
                <c:pt idx="2456">
                  <c:v>29470.667519999999</c:v>
                </c:pt>
                <c:pt idx="2457">
                  <c:v>29482.66676</c:v>
                </c:pt>
                <c:pt idx="2458">
                  <c:v>29494.665359999999</c:v>
                </c:pt>
                <c:pt idx="2459">
                  <c:v>29506.66272</c:v>
                </c:pt>
                <c:pt idx="2460">
                  <c:v>29518.657620000002</c:v>
                </c:pt>
                <c:pt idx="2461">
                  <c:v>29530.656879999999</c:v>
                </c:pt>
                <c:pt idx="2462">
                  <c:v>29542.65698</c:v>
                </c:pt>
                <c:pt idx="2463">
                  <c:v>29554.655640000001</c:v>
                </c:pt>
                <c:pt idx="2464">
                  <c:v>29566.65294</c:v>
                </c:pt>
                <c:pt idx="2465">
                  <c:v>29578.647359999999</c:v>
                </c:pt>
                <c:pt idx="2466">
                  <c:v>29590.649730000001</c:v>
                </c:pt>
                <c:pt idx="2467">
                  <c:v>29602.647150000001</c:v>
                </c:pt>
                <c:pt idx="2468">
                  <c:v>29614.6456</c:v>
                </c:pt>
                <c:pt idx="2469">
                  <c:v>29626.64025</c:v>
                </c:pt>
                <c:pt idx="2470">
                  <c:v>29638.64359</c:v>
                </c:pt>
                <c:pt idx="2471">
                  <c:v>29650.639709999999</c:v>
                </c:pt>
                <c:pt idx="2472">
                  <c:v>29662.636979999999</c:v>
                </c:pt>
                <c:pt idx="2473">
                  <c:v>29674.633959999999</c:v>
                </c:pt>
                <c:pt idx="2474">
                  <c:v>29686.636330000001</c:v>
                </c:pt>
                <c:pt idx="2475">
                  <c:v>29698.631249999999</c:v>
                </c:pt>
                <c:pt idx="2476">
                  <c:v>29710.625919999999</c:v>
                </c:pt>
                <c:pt idx="2477">
                  <c:v>29722.62717</c:v>
                </c:pt>
                <c:pt idx="2478">
                  <c:v>29734.625260000001</c:v>
                </c:pt>
                <c:pt idx="2479">
                  <c:v>29746.62268</c:v>
                </c:pt>
                <c:pt idx="2480">
                  <c:v>29758.621210000001</c:v>
                </c:pt>
                <c:pt idx="2481">
                  <c:v>29770.619139999999</c:v>
                </c:pt>
                <c:pt idx="2482">
                  <c:v>29782.61807</c:v>
                </c:pt>
                <c:pt idx="2483">
                  <c:v>29794.61565</c:v>
                </c:pt>
                <c:pt idx="2484">
                  <c:v>29806.614269999998</c:v>
                </c:pt>
                <c:pt idx="2485">
                  <c:v>29818.608680000001</c:v>
                </c:pt>
                <c:pt idx="2486">
                  <c:v>29830.610219999999</c:v>
                </c:pt>
                <c:pt idx="2487">
                  <c:v>29842.60758</c:v>
                </c:pt>
                <c:pt idx="2488">
                  <c:v>29854.606110000001</c:v>
                </c:pt>
                <c:pt idx="2489">
                  <c:v>29866.603940000001</c:v>
                </c:pt>
                <c:pt idx="2490">
                  <c:v>29878.60183</c:v>
                </c:pt>
                <c:pt idx="2491">
                  <c:v>29890.599869999998</c:v>
                </c:pt>
                <c:pt idx="2492">
                  <c:v>29902.593250000002</c:v>
                </c:pt>
                <c:pt idx="2493">
                  <c:v>29914.596610000001</c:v>
                </c:pt>
                <c:pt idx="2494">
                  <c:v>29926.590769999999</c:v>
                </c:pt>
                <c:pt idx="2495">
                  <c:v>29938.592479999999</c:v>
                </c:pt>
                <c:pt idx="2496">
                  <c:v>29950.588930000002</c:v>
                </c:pt>
                <c:pt idx="2497">
                  <c:v>29962.61191</c:v>
                </c:pt>
                <c:pt idx="2498">
                  <c:v>29974.586060000001</c:v>
                </c:pt>
                <c:pt idx="2499">
                  <c:v>29986.581170000001</c:v>
                </c:pt>
                <c:pt idx="2500">
                  <c:v>29998.582770000001</c:v>
                </c:pt>
                <c:pt idx="2501">
                  <c:v>30010.57763</c:v>
                </c:pt>
                <c:pt idx="2502">
                  <c:v>30022.578710000002</c:v>
                </c:pt>
                <c:pt idx="2503">
                  <c:v>30034.57288</c:v>
                </c:pt>
                <c:pt idx="2504">
                  <c:v>30046.570820000001</c:v>
                </c:pt>
                <c:pt idx="2505">
                  <c:v>30058.57273</c:v>
                </c:pt>
                <c:pt idx="2506">
                  <c:v>30070.567360000001</c:v>
                </c:pt>
                <c:pt idx="2507">
                  <c:v>30082.568770000002</c:v>
                </c:pt>
                <c:pt idx="2508">
                  <c:v>30094.56727</c:v>
                </c:pt>
                <c:pt idx="2509">
                  <c:v>30106.565739999998</c:v>
                </c:pt>
                <c:pt idx="2510">
                  <c:v>30118.56264</c:v>
                </c:pt>
                <c:pt idx="2511">
                  <c:v>30130.557769999999</c:v>
                </c:pt>
                <c:pt idx="2512">
                  <c:v>30142.55531</c:v>
                </c:pt>
                <c:pt idx="2513">
                  <c:v>30154.55586</c:v>
                </c:pt>
                <c:pt idx="2514">
                  <c:v>30166.554670000001</c:v>
                </c:pt>
                <c:pt idx="2515">
                  <c:v>30178.552930000002</c:v>
                </c:pt>
                <c:pt idx="2516">
                  <c:v>30190.551169999999</c:v>
                </c:pt>
                <c:pt idx="2517">
                  <c:v>30202.548999999999</c:v>
                </c:pt>
                <c:pt idx="2518">
                  <c:v>30214.548129999999</c:v>
                </c:pt>
                <c:pt idx="2519">
                  <c:v>30226.5399</c:v>
                </c:pt>
                <c:pt idx="2520">
                  <c:v>30238.54364</c:v>
                </c:pt>
                <c:pt idx="2521">
                  <c:v>30250.537710000001</c:v>
                </c:pt>
                <c:pt idx="2522">
                  <c:v>30262.535510000002</c:v>
                </c:pt>
                <c:pt idx="2523">
                  <c:v>30274.540229999999</c:v>
                </c:pt>
                <c:pt idx="2524">
                  <c:v>30286.534810000001</c:v>
                </c:pt>
                <c:pt idx="2525">
                  <c:v>30298.529289999999</c:v>
                </c:pt>
                <c:pt idx="2526">
                  <c:v>30310.527450000001</c:v>
                </c:pt>
                <c:pt idx="2527">
                  <c:v>30322.529689999999</c:v>
                </c:pt>
                <c:pt idx="2528">
                  <c:v>30334.526610000001</c:v>
                </c:pt>
                <c:pt idx="2529">
                  <c:v>30346.524939999999</c:v>
                </c:pt>
                <c:pt idx="2530">
                  <c:v>30358.522540000002</c:v>
                </c:pt>
                <c:pt idx="2531">
                  <c:v>30370.5213</c:v>
                </c:pt>
                <c:pt idx="2532">
                  <c:v>30382.52045</c:v>
                </c:pt>
                <c:pt idx="2533">
                  <c:v>30394.516599999999</c:v>
                </c:pt>
                <c:pt idx="2534">
                  <c:v>30406.515090000001</c:v>
                </c:pt>
                <c:pt idx="2535">
                  <c:v>30418.510160000002</c:v>
                </c:pt>
                <c:pt idx="2536">
                  <c:v>30430.512170000002</c:v>
                </c:pt>
                <c:pt idx="2537">
                  <c:v>30442.504830000002</c:v>
                </c:pt>
                <c:pt idx="2538">
                  <c:v>30454.504130000001</c:v>
                </c:pt>
                <c:pt idx="2539">
                  <c:v>30466.50462</c:v>
                </c:pt>
                <c:pt idx="2540">
                  <c:v>30478.518080000002</c:v>
                </c:pt>
                <c:pt idx="2541">
                  <c:v>30490.50173</c:v>
                </c:pt>
                <c:pt idx="2542">
                  <c:v>30502.50949</c:v>
                </c:pt>
                <c:pt idx="2543">
                  <c:v>30514.498780000002</c:v>
                </c:pt>
                <c:pt idx="2544">
                  <c:v>30526.495490000001</c:v>
                </c:pt>
                <c:pt idx="2545">
                  <c:v>30538.490150000001</c:v>
                </c:pt>
                <c:pt idx="2546">
                  <c:v>30550.48849</c:v>
                </c:pt>
                <c:pt idx="2547">
                  <c:v>30562.490310000001</c:v>
                </c:pt>
                <c:pt idx="2548">
                  <c:v>30574.488580000001</c:v>
                </c:pt>
                <c:pt idx="2549">
                  <c:v>30586.486099999998</c:v>
                </c:pt>
                <c:pt idx="2550">
                  <c:v>30598.484639999999</c:v>
                </c:pt>
                <c:pt idx="2551">
                  <c:v>30610.480660000001</c:v>
                </c:pt>
                <c:pt idx="2552">
                  <c:v>30622.478419999999</c:v>
                </c:pt>
                <c:pt idx="2553">
                  <c:v>30634.477320000002</c:v>
                </c:pt>
                <c:pt idx="2554">
                  <c:v>30646.47597</c:v>
                </c:pt>
                <c:pt idx="2555">
                  <c:v>30658.472870000001</c:v>
                </c:pt>
                <c:pt idx="2556">
                  <c:v>30670.469440000001</c:v>
                </c:pt>
                <c:pt idx="2557">
                  <c:v>30682.46962</c:v>
                </c:pt>
                <c:pt idx="2558">
                  <c:v>30694.46371</c:v>
                </c:pt>
                <c:pt idx="2559">
                  <c:v>30706.466680000001</c:v>
                </c:pt>
                <c:pt idx="2560">
                  <c:v>30718.466710000001</c:v>
                </c:pt>
                <c:pt idx="2561">
                  <c:v>30730.46989</c:v>
                </c:pt>
                <c:pt idx="2562">
                  <c:v>30742.456770000001</c:v>
                </c:pt>
                <c:pt idx="2563">
                  <c:v>30754.455679999999</c:v>
                </c:pt>
                <c:pt idx="2564">
                  <c:v>30766.454829999999</c:v>
                </c:pt>
                <c:pt idx="2565">
                  <c:v>30778.454720000002</c:v>
                </c:pt>
                <c:pt idx="2566">
                  <c:v>30790.452369999999</c:v>
                </c:pt>
                <c:pt idx="2567">
                  <c:v>30802.45033</c:v>
                </c:pt>
                <c:pt idx="2568">
                  <c:v>30814.446100000001</c:v>
                </c:pt>
                <c:pt idx="2569">
                  <c:v>30826.445800000001</c:v>
                </c:pt>
                <c:pt idx="2570">
                  <c:v>30838.440549999999</c:v>
                </c:pt>
                <c:pt idx="2571">
                  <c:v>30850.444189999998</c:v>
                </c:pt>
                <c:pt idx="2572">
                  <c:v>30862.44038</c:v>
                </c:pt>
                <c:pt idx="2573">
                  <c:v>30874.438419999999</c:v>
                </c:pt>
                <c:pt idx="2574">
                  <c:v>30886.436290000001</c:v>
                </c:pt>
                <c:pt idx="2575">
                  <c:v>30898.434280000001</c:v>
                </c:pt>
                <c:pt idx="2576">
                  <c:v>30910.4306</c:v>
                </c:pt>
                <c:pt idx="2577">
                  <c:v>30922.427830000001</c:v>
                </c:pt>
                <c:pt idx="2578">
                  <c:v>30934.42542</c:v>
                </c:pt>
                <c:pt idx="2579">
                  <c:v>30946.424569999999</c:v>
                </c:pt>
                <c:pt idx="2580">
                  <c:v>30958.425599999999</c:v>
                </c:pt>
                <c:pt idx="2581">
                  <c:v>30970.41993</c:v>
                </c:pt>
                <c:pt idx="2582">
                  <c:v>30982.421289999998</c:v>
                </c:pt>
                <c:pt idx="2583">
                  <c:v>30994.419529999999</c:v>
                </c:pt>
                <c:pt idx="2584">
                  <c:v>31006.41675</c:v>
                </c:pt>
                <c:pt idx="2585">
                  <c:v>31018.425940000001</c:v>
                </c:pt>
                <c:pt idx="2586">
                  <c:v>31030.419580000002</c:v>
                </c:pt>
                <c:pt idx="2587">
                  <c:v>31042.407859999999</c:v>
                </c:pt>
                <c:pt idx="2588">
                  <c:v>31054.409889999999</c:v>
                </c:pt>
                <c:pt idx="2589">
                  <c:v>31066.408439999999</c:v>
                </c:pt>
                <c:pt idx="2590">
                  <c:v>31078.405770000001</c:v>
                </c:pt>
                <c:pt idx="2591">
                  <c:v>31090.403989999999</c:v>
                </c:pt>
                <c:pt idx="2592">
                  <c:v>31102.401949999999</c:v>
                </c:pt>
                <c:pt idx="2593">
                  <c:v>31114.40004</c:v>
                </c:pt>
                <c:pt idx="2594">
                  <c:v>31126.393690000001</c:v>
                </c:pt>
                <c:pt idx="2595">
                  <c:v>31138.39617</c:v>
                </c:pt>
                <c:pt idx="2596">
                  <c:v>31150.390019999999</c:v>
                </c:pt>
                <c:pt idx="2597">
                  <c:v>31162.387869999999</c:v>
                </c:pt>
                <c:pt idx="2598">
                  <c:v>31174.389230000001</c:v>
                </c:pt>
                <c:pt idx="2599">
                  <c:v>31186.386979999999</c:v>
                </c:pt>
                <c:pt idx="2600">
                  <c:v>31198.385330000001</c:v>
                </c:pt>
                <c:pt idx="2601">
                  <c:v>31210.384119999999</c:v>
                </c:pt>
                <c:pt idx="2602">
                  <c:v>31222.381290000001</c:v>
                </c:pt>
                <c:pt idx="2603">
                  <c:v>31234.380499999999</c:v>
                </c:pt>
                <c:pt idx="2604">
                  <c:v>31246.37759</c:v>
                </c:pt>
                <c:pt idx="2605">
                  <c:v>31258.371279999999</c:v>
                </c:pt>
                <c:pt idx="2606">
                  <c:v>31270.373889999999</c:v>
                </c:pt>
                <c:pt idx="2607">
                  <c:v>31282.3714</c:v>
                </c:pt>
                <c:pt idx="2608">
                  <c:v>31294.370279999999</c:v>
                </c:pt>
                <c:pt idx="2609">
                  <c:v>31306.368210000001</c:v>
                </c:pt>
                <c:pt idx="2610">
                  <c:v>31318.36537</c:v>
                </c:pt>
                <c:pt idx="2611">
                  <c:v>31330.364020000001</c:v>
                </c:pt>
                <c:pt idx="2612">
                  <c:v>31342.360410000001</c:v>
                </c:pt>
                <c:pt idx="2613">
                  <c:v>31354.356650000002</c:v>
                </c:pt>
                <c:pt idx="2614">
                  <c:v>31366.354429999999</c:v>
                </c:pt>
                <c:pt idx="2615">
                  <c:v>31378.353319999998</c:v>
                </c:pt>
                <c:pt idx="2616">
                  <c:v>31390.35498</c:v>
                </c:pt>
                <c:pt idx="2617">
                  <c:v>31402.352070000001</c:v>
                </c:pt>
                <c:pt idx="2618">
                  <c:v>31414.350630000001</c:v>
                </c:pt>
                <c:pt idx="2619">
                  <c:v>31426.34852</c:v>
                </c:pt>
                <c:pt idx="2620">
                  <c:v>31438.34662</c:v>
                </c:pt>
                <c:pt idx="2621">
                  <c:v>31450.341179999999</c:v>
                </c:pt>
                <c:pt idx="2622">
                  <c:v>31462.34204</c:v>
                </c:pt>
                <c:pt idx="2623">
                  <c:v>31474.336879999999</c:v>
                </c:pt>
                <c:pt idx="2624">
                  <c:v>31486.337650000001</c:v>
                </c:pt>
                <c:pt idx="2625">
                  <c:v>31498.336060000001</c:v>
                </c:pt>
                <c:pt idx="2626">
                  <c:v>31510.33437</c:v>
                </c:pt>
                <c:pt idx="2627">
                  <c:v>31522.3328</c:v>
                </c:pt>
                <c:pt idx="2628">
                  <c:v>31534.33065</c:v>
                </c:pt>
                <c:pt idx="2629">
                  <c:v>31546.32631</c:v>
                </c:pt>
                <c:pt idx="2630">
                  <c:v>31558.321929999998</c:v>
                </c:pt>
                <c:pt idx="2631">
                  <c:v>31570.32115</c:v>
                </c:pt>
                <c:pt idx="2632">
                  <c:v>31582.322889999999</c:v>
                </c:pt>
                <c:pt idx="2633">
                  <c:v>31594.322069999998</c:v>
                </c:pt>
                <c:pt idx="2634">
                  <c:v>31606.319039999998</c:v>
                </c:pt>
                <c:pt idx="2635">
                  <c:v>31618.331099999999</c:v>
                </c:pt>
                <c:pt idx="2636">
                  <c:v>31630.31438</c:v>
                </c:pt>
                <c:pt idx="2637">
                  <c:v>31642.309280000001</c:v>
                </c:pt>
                <c:pt idx="2638">
                  <c:v>31654.306939999999</c:v>
                </c:pt>
                <c:pt idx="2639">
                  <c:v>31666.3102</c:v>
                </c:pt>
                <c:pt idx="2640">
                  <c:v>31678.303169999999</c:v>
                </c:pt>
                <c:pt idx="2641">
                  <c:v>31690.30529</c:v>
                </c:pt>
                <c:pt idx="2642">
                  <c:v>31702.300190000002</c:v>
                </c:pt>
                <c:pt idx="2643">
                  <c:v>31714.301340000002</c:v>
                </c:pt>
                <c:pt idx="2644">
                  <c:v>31726.29724</c:v>
                </c:pt>
                <c:pt idx="2645">
                  <c:v>31738.297200000001</c:v>
                </c:pt>
                <c:pt idx="2646">
                  <c:v>31750.313470000001</c:v>
                </c:pt>
                <c:pt idx="2647">
                  <c:v>31762.290499999999</c:v>
                </c:pt>
                <c:pt idx="2648">
                  <c:v>31774.291710000001</c:v>
                </c:pt>
                <c:pt idx="2649">
                  <c:v>31786.28961</c:v>
                </c:pt>
                <c:pt idx="2650">
                  <c:v>31798.287629999999</c:v>
                </c:pt>
                <c:pt idx="2651">
                  <c:v>31810.28656</c:v>
                </c:pt>
                <c:pt idx="2652">
                  <c:v>31822.283520000001</c:v>
                </c:pt>
                <c:pt idx="2653">
                  <c:v>31834.278389999999</c:v>
                </c:pt>
                <c:pt idx="2654">
                  <c:v>31846.27923</c:v>
                </c:pt>
                <c:pt idx="2655">
                  <c:v>31858.277150000002</c:v>
                </c:pt>
                <c:pt idx="2656">
                  <c:v>31870.275440000001</c:v>
                </c:pt>
                <c:pt idx="2657">
                  <c:v>31882.27389</c:v>
                </c:pt>
                <c:pt idx="2658">
                  <c:v>31894.27104</c:v>
                </c:pt>
                <c:pt idx="2659">
                  <c:v>31906.270670000002</c:v>
                </c:pt>
                <c:pt idx="2660">
                  <c:v>31918.264050000002</c:v>
                </c:pt>
                <c:pt idx="2661">
                  <c:v>31930.266339999998</c:v>
                </c:pt>
                <c:pt idx="2662">
                  <c:v>31942.26</c:v>
                </c:pt>
                <c:pt idx="2663">
                  <c:v>31954.259450000001</c:v>
                </c:pt>
                <c:pt idx="2664">
                  <c:v>31966.259969999999</c:v>
                </c:pt>
                <c:pt idx="2665">
                  <c:v>31978.25417</c:v>
                </c:pt>
                <c:pt idx="2666">
                  <c:v>31990.256529999999</c:v>
                </c:pt>
                <c:pt idx="2667">
                  <c:v>32002.254440000001</c:v>
                </c:pt>
                <c:pt idx="2668">
                  <c:v>32014.252479999999</c:v>
                </c:pt>
                <c:pt idx="2669">
                  <c:v>32026.249919999998</c:v>
                </c:pt>
                <c:pt idx="2670">
                  <c:v>32038.2477</c:v>
                </c:pt>
                <c:pt idx="2671">
                  <c:v>32050.245190000001</c:v>
                </c:pt>
                <c:pt idx="2672">
                  <c:v>32062.24397</c:v>
                </c:pt>
                <c:pt idx="2673">
                  <c:v>32074.24178</c:v>
                </c:pt>
                <c:pt idx="2674">
                  <c:v>32086.23979</c:v>
                </c:pt>
                <c:pt idx="2675">
                  <c:v>32098.235280000001</c:v>
                </c:pt>
                <c:pt idx="2676">
                  <c:v>32110.236069999999</c:v>
                </c:pt>
                <c:pt idx="2677">
                  <c:v>32122.230579999999</c:v>
                </c:pt>
                <c:pt idx="2678">
                  <c:v>32134.229070000001</c:v>
                </c:pt>
                <c:pt idx="2679">
                  <c:v>32146.226699999999</c:v>
                </c:pt>
                <c:pt idx="2680">
                  <c:v>32158.227579999999</c:v>
                </c:pt>
                <c:pt idx="2681">
                  <c:v>32170.222610000001</c:v>
                </c:pt>
                <c:pt idx="2682">
                  <c:v>32182.222949999999</c:v>
                </c:pt>
                <c:pt idx="2683">
                  <c:v>32194.218410000001</c:v>
                </c:pt>
                <c:pt idx="2684">
                  <c:v>32206.220740000001</c:v>
                </c:pt>
                <c:pt idx="2685">
                  <c:v>32218.216090000002</c:v>
                </c:pt>
                <c:pt idx="2686">
                  <c:v>32230.212950000001</c:v>
                </c:pt>
                <c:pt idx="2687">
                  <c:v>32242.213449999999</c:v>
                </c:pt>
                <c:pt idx="2688">
                  <c:v>32254.209940000001</c:v>
                </c:pt>
                <c:pt idx="2689">
                  <c:v>32266.211429999999</c:v>
                </c:pt>
                <c:pt idx="2690">
                  <c:v>32278.211490000002</c:v>
                </c:pt>
                <c:pt idx="2691">
                  <c:v>32290.209719999999</c:v>
                </c:pt>
                <c:pt idx="2692">
                  <c:v>32302.204150000001</c:v>
                </c:pt>
                <c:pt idx="2693">
                  <c:v>32314.202379999999</c:v>
                </c:pt>
                <c:pt idx="2694">
                  <c:v>32326.197</c:v>
                </c:pt>
                <c:pt idx="2695">
                  <c:v>32338.197670000001</c:v>
                </c:pt>
                <c:pt idx="2696">
                  <c:v>32350.196489999998</c:v>
                </c:pt>
                <c:pt idx="2697">
                  <c:v>32362.191579999999</c:v>
                </c:pt>
                <c:pt idx="2698">
                  <c:v>32374.189610000001</c:v>
                </c:pt>
                <c:pt idx="2699">
                  <c:v>32386.185969999999</c:v>
                </c:pt>
                <c:pt idx="2700">
                  <c:v>32398.189729999998</c:v>
                </c:pt>
                <c:pt idx="2701">
                  <c:v>32410.187330000001</c:v>
                </c:pt>
                <c:pt idx="2702">
                  <c:v>32422.184679999998</c:v>
                </c:pt>
                <c:pt idx="2703">
                  <c:v>32434.17828</c:v>
                </c:pt>
                <c:pt idx="2704">
                  <c:v>32446.180690000001</c:v>
                </c:pt>
                <c:pt idx="2705">
                  <c:v>32458.17916</c:v>
                </c:pt>
                <c:pt idx="2706">
                  <c:v>32470.176960000001</c:v>
                </c:pt>
                <c:pt idx="2707">
                  <c:v>32482.1751</c:v>
                </c:pt>
                <c:pt idx="2708">
                  <c:v>32494.173129999999</c:v>
                </c:pt>
                <c:pt idx="2709">
                  <c:v>32506.171549999999</c:v>
                </c:pt>
                <c:pt idx="2710">
                  <c:v>32518.169549999999</c:v>
                </c:pt>
                <c:pt idx="2711">
                  <c:v>32530.167809999999</c:v>
                </c:pt>
                <c:pt idx="2712">
                  <c:v>32542.161660000002</c:v>
                </c:pt>
                <c:pt idx="2713">
                  <c:v>32554.163100000002</c:v>
                </c:pt>
                <c:pt idx="2714">
                  <c:v>32566.16142</c:v>
                </c:pt>
                <c:pt idx="2715">
                  <c:v>32578.159739999999</c:v>
                </c:pt>
                <c:pt idx="2716">
                  <c:v>32590.15797</c:v>
                </c:pt>
                <c:pt idx="2717">
                  <c:v>32602.15079</c:v>
                </c:pt>
                <c:pt idx="2718">
                  <c:v>32614.153259999999</c:v>
                </c:pt>
                <c:pt idx="2719">
                  <c:v>32626.150740000001</c:v>
                </c:pt>
                <c:pt idx="2720">
                  <c:v>32638.14904</c:v>
                </c:pt>
                <c:pt idx="2721">
                  <c:v>32650.14402</c:v>
                </c:pt>
                <c:pt idx="2722">
                  <c:v>32662.14215</c:v>
                </c:pt>
                <c:pt idx="2723">
                  <c:v>32674.143120000001</c:v>
                </c:pt>
                <c:pt idx="2724">
                  <c:v>32686.141210000002</c:v>
                </c:pt>
                <c:pt idx="2725">
                  <c:v>32698.139380000001</c:v>
                </c:pt>
                <c:pt idx="2726">
                  <c:v>32710.13393</c:v>
                </c:pt>
                <c:pt idx="2727">
                  <c:v>32722.135460000001</c:v>
                </c:pt>
                <c:pt idx="2728">
                  <c:v>32734.132610000001</c:v>
                </c:pt>
                <c:pt idx="2729">
                  <c:v>32746.13135</c:v>
                </c:pt>
                <c:pt idx="2730">
                  <c:v>32758.129410000001</c:v>
                </c:pt>
                <c:pt idx="2731">
                  <c:v>32770.127699999997</c:v>
                </c:pt>
                <c:pt idx="2732">
                  <c:v>32782.126369999998</c:v>
                </c:pt>
                <c:pt idx="2733">
                  <c:v>32794.123160000003</c:v>
                </c:pt>
                <c:pt idx="2734">
                  <c:v>32806.122519999997</c:v>
                </c:pt>
                <c:pt idx="2735">
                  <c:v>32818.11995</c:v>
                </c:pt>
                <c:pt idx="2736">
                  <c:v>32830.126900000003</c:v>
                </c:pt>
                <c:pt idx="2737">
                  <c:v>32842.112560000001</c:v>
                </c:pt>
                <c:pt idx="2738">
                  <c:v>32854.109949999998</c:v>
                </c:pt>
                <c:pt idx="2739">
                  <c:v>32866.217550000001</c:v>
                </c:pt>
                <c:pt idx="2740">
                  <c:v>32878.106829999997</c:v>
                </c:pt>
                <c:pt idx="2741">
                  <c:v>32890.108890000003</c:v>
                </c:pt>
                <c:pt idx="2742">
                  <c:v>32902.113310000001</c:v>
                </c:pt>
                <c:pt idx="2743">
                  <c:v>32914.105130000004</c:v>
                </c:pt>
                <c:pt idx="2744">
                  <c:v>32926.101490000001</c:v>
                </c:pt>
                <c:pt idx="2745">
                  <c:v>32938.096799999999</c:v>
                </c:pt>
                <c:pt idx="2746">
                  <c:v>32950.097070000003</c:v>
                </c:pt>
                <c:pt idx="2747">
                  <c:v>32962.095500000003</c:v>
                </c:pt>
                <c:pt idx="2748">
                  <c:v>32974.094239999999</c:v>
                </c:pt>
                <c:pt idx="2749">
                  <c:v>32986.091979999997</c:v>
                </c:pt>
                <c:pt idx="2750">
                  <c:v>32998.096230000003</c:v>
                </c:pt>
                <c:pt idx="2751">
                  <c:v>33010.087930000002</c:v>
                </c:pt>
                <c:pt idx="2752">
                  <c:v>33022.086750000002</c:v>
                </c:pt>
                <c:pt idx="2753">
                  <c:v>33034.079660000003</c:v>
                </c:pt>
                <c:pt idx="2754">
                  <c:v>33046.08294</c:v>
                </c:pt>
                <c:pt idx="2755">
                  <c:v>33058.081720000002</c:v>
                </c:pt>
                <c:pt idx="2756">
                  <c:v>33070.07864</c:v>
                </c:pt>
                <c:pt idx="2757">
                  <c:v>33082.076950000002</c:v>
                </c:pt>
                <c:pt idx="2758">
                  <c:v>33094.071259999997</c:v>
                </c:pt>
                <c:pt idx="2759">
                  <c:v>33106.073340000003</c:v>
                </c:pt>
                <c:pt idx="2760">
                  <c:v>33118.070650000001</c:v>
                </c:pt>
                <c:pt idx="2761">
                  <c:v>33130.069490000002</c:v>
                </c:pt>
                <c:pt idx="2762">
                  <c:v>33142.063320000001</c:v>
                </c:pt>
                <c:pt idx="2763">
                  <c:v>33154.064319999998</c:v>
                </c:pt>
                <c:pt idx="2764">
                  <c:v>33166.062519999999</c:v>
                </c:pt>
                <c:pt idx="2765">
                  <c:v>33178.061280000002</c:v>
                </c:pt>
                <c:pt idx="2766">
                  <c:v>33190.059679999998</c:v>
                </c:pt>
                <c:pt idx="2767">
                  <c:v>33202.057489999999</c:v>
                </c:pt>
                <c:pt idx="2768">
                  <c:v>33214.05674</c:v>
                </c:pt>
                <c:pt idx="2769">
                  <c:v>33226.052259999997</c:v>
                </c:pt>
                <c:pt idx="2770">
                  <c:v>33238.051630000002</c:v>
                </c:pt>
                <c:pt idx="2771">
                  <c:v>33250.04967</c:v>
                </c:pt>
                <c:pt idx="2772">
                  <c:v>33262.047859999999</c:v>
                </c:pt>
                <c:pt idx="2773">
                  <c:v>33274.047420000003</c:v>
                </c:pt>
                <c:pt idx="2774">
                  <c:v>33286.041039999996</c:v>
                </c:pt>
                <c:pt idx="2775">
                  <c:v>33298.04163</c:v>
                </c:pt>
                <c:pt idx="2776">
                  <c:v>33310.040079999999</c:v>
                </c:pt>
                <c:pt idx="2777">
                  <c:v>33322.037779999999</c:v>
                </c:pt>
                <c:pt idx="2778">
                  <c:v>33334.03529</c:v>
                </c:pt>
                <c:pt idx="2779">
                  <c:v>33346.034599999999</c:v>
                </c:pt>
                <c:pt idx="2780">
                  <c:v>33358.030129999999</c:v>
                </c:pt>
                <c:pt idx="2781">
                  <c:v>33370.0268</c:v>
                </c:pt>
                <c:pt idx="2782">
                  <c:v>33382.040289999997</c:v>
                </c:pt>
                <c:pt idx="2783">
                  <c:v>33394.025609999997</c:v>
                </c:pt>
                <c:pt idx="2784">
                  <c:v>33406.023670000002</c:v>
                </c:pt>
                <c:pt idx="2785">
                  <c:v>33418.022299999997</c:v>
                </c:pt>
                <c:pt idx="2786">
                  <c:v>33430.017440000003</c:v>
                </c:pt>
                <c:pt idx="2787">
                  <c:v>33442.015019999999</c:v>
                </c:pt>
                <c:pt idx="2788">
                  <c:v>33454.016620000002</c:v>
                </c:pt>
                <c:pt idx="2789">
                  <c:v>33466.0147</c:v>
                </c:pt>
                <c:pt idx="2790">
                  <c:v>33478.012159999998</c:v>
                </c:pt>
                <c:pt idx="2791">
                  <c:v>33490.011160000002</c:v>
                </c:pt>
                <c:pt idx="2792">
                  <c:v>33502.006430000001</c:v>
                </c:pt>
                <c:pt idx="2793">
                  <c:v>33514.005420000001</c:v>
                </c:pt>
                <c:pt idx="2794">
                  <c:v>33526.001859999997</c:v>
                </c:pt>
                <c:pt idx="2795">
                  <c:v>33538.00245</c:v>
                </c:pt>
                <c:pt idx="2796">
                  <c:v>33549.996679999997</c:v>
                </c:pt>
                <c:pt idx="2797">
                  <c:v>33561.999620000002</c:v>
                </c:pt>
                <c:pt idx="2798">
                  <c:v>33573.993190000001</c:v>
                </c:pt>
                <c:pt idx="2799">
                  <c:v>33585.990709999998</c:v>
                </c:pt>
                <c:pt idx="2800">
                  <c:v>33597.991779999997</c:v>
                </c:pt>
                <c:pt idx="2801">
                  <c:v>33609.987520000002</c:v>
                </c:pt>
                <c:pt idx="2802">
                  <c:v>33621.988640000003</c:v>
                </c:pt>
                <c:pt idx="2803">
                  <c:v>33633.981670000001</c:v>
                </c:pt>
                <c:pt idx="2804">
                  <c:v>33645.984179999999</c:v>
                </c:pt>
                <c:pt idx="2805">
                  <c:v>33657.982279999997</c:v>
                </c:pt>
                <c:pt idx="2806">
                  <c:v>33669.980589999999</c:v>
                </c:pt>
                <c:pt idx="2807">
                  <c:v>33681.978900000002</c:v>
                </c:pt>
                <c:pt idx="2808">
                  <c:v>33693.977039999998</c:v>
                </c:pt>
                <c:pt idx="2809">
                  <c:v>33705.974260000003</c:v>
                </c:pt>
                <c:pt idx="2810">
                  <c:v>33717.971980000002</c:v>
                </c:pt>
                <c:pt idx="2811">
                  <c:v>33729.97118</c:v>
                </c:pt>
                <c:pt idx="2812">
                  <c:v>33741.96632</c:v>
                </c:pt>
                <c:pt idx="2813">
                  <c:v>33753.966139999997</c:v>
                </c:pt>
                <c:pt idx="2814">
                  <c:v>33765.963810000001</c:v>
                </c:pt>
                <c:pt idx="2815">
                  <c:v>33777.963280000004</c:v>
                </c:pt>
                <c:pt idx="2816">
                  <c:v>33789.961109999997</c:v>
                </c:pt>
                <c:pt idx="2817">
                  <c:v>33801.955560000002</c:v>
                </c:pt>
                <c:pt idx="2818">
                  <c:v>33813.958149999999</c:v>
                </c:pt>
                <c:pt idx="2819">
                  <c:v>33825.955670000003</c:v>
                </c:pt>
                <c:pt idx="2820">
                  <c:v>33837.952539999998</c:v>
                </c:pt>
                <c:pt idx="2821">
                  <c:v>33849.947939999998</c:v>
                </c:pt>
                <c:pt idx="2822">
                  <c:v>33861.948620000003</c:v>
                </c:pt>
                <c:pt idx="2823">
                  <c:v>33873.947899999999</c:v>
                </c:pt>
                <c:pt idx="2824">
                  <c:v>33885.944949999997</c:v>
                </c:pt>
                <c:pt idx="2825">
                  <c:v>33897.943679999997</c:v>
                </c:pt>
                <c:pt idx="2826">
                  <c:v>33909.940450000002</c:v>
                </c:pt>
                <c:pt idx="2827">
                  <c:v>33921.935579999998</c:v>
                </c:pt>
                <c:pt idx="2828">
                  <c:v>33933.936329999997</c:v>
                </c:pt>
                <c:pt idx="2829">
                  <c:v>33945.934840000002</c:v>
                </c:pt>
                <c:pt idx="2830">
                  <c:v>33957.934690000002</c:v>
                </c:pt>
                <c:pt idx="2831">
                  <c:v>33969.940649999997</c:v>
                </c:pt>
                <c:pt idx="2832">
                  <c:v>33981.930209999999</c:v>
                </c:pt>
                <c:pt idx="2833">
                  <c:v>33993.928599999999</c:v>
                </c:pt>
                <c:pt idx="2834">
                  <c:v>34005.92512</c:v>
                </c:pt>
                <c:pt idx="2835">
                  <c:v>34017.91863</c:v>
                </c:pt>
                <c:pt idx="2836">
                  <c:v>34029.922319999998</c:v>
                </c:pt>
                <c:pt idx="2837">
                  <c:v>34041.918720000001</c:v>
                </c:pt>
                <c:pt idx="2838">
                  <c:v>34053.918210000003</c:v>
                </c:pt>
                <c:pt idx="2839">
                  <c:v>34065.912779999999</c:v>
                </c:pt>
                <c:pt idx="2840">
                  <c:v>34077.909050000002</c:v>
                </c:pt>
                <c:pt idx="2841">
                  <c:v>34089.912940000002</c:v>
                </c:pt>
                <c:pt idx="2842">
                  <c:v>34101.908810000001</c:v>
                </c:pt>
                <c:pt idx="2843">
                  <c:v>34113.904390000003</c:v>
                </c:pt>
                <c:pt idx="2844">
                  <c:v>34125.903010000002</c:v>
                </c:pt>
                <c:pt idx="2845">
                  <c:v>34137.903689999999</c:v>
                </c:pt>
                <c:pt idx="2846">
                  <c:v>34149.9012</c:v>
                </c:pt>
                <c:pt idx="2847">
                  <c:v>34161.90006</c:v>
                </c:pt>
                <c:pt idx="2848">
                  <c:v>34173.899400000002</c:v>
                </c:pt>
                <c:pt idx="2849">
                  <c:v>34185.895900000003</c:v>
                </c:pt>
                <c:pt idx="2850">
                  <c:v>34197.895750000003</c:v>
                </c:pt>
                <c:pt idx="2851">
                  <c:v>34209.891239999997</c:v>
                </c:pt>
                <c:pt idx="2852">
                  <c:v>34221.89056</c:v>
                </c:pt>
                <c:pt idx="2853">
                  <c:v>34233.888650000001</c:v>
                </c:pt>
                <c:pt idx="2854">
                  <c:v>34245.886839999999</c:v>
                </c:pt>
                <c:pt idx="2855">
                  <c:v>34257.880559999998</c:v>
                </c:pt>
                <c:pt idx="2856">
                  <c:v>34269.883600000001</c:v>
                </c:pt>
                <c:pt idx="2857">
                  <c:v>34281.879670000002</c:v>
                </c:pt>
                <c:pt idx="2858">
                  <c:v>34293.873910000002</c:v>
                </c:pt>
                <c:pt idx="2859">
                  <c:v>34305.876900000003</c:v>
                </c:pt>
                <c:pt idx="2860">
                  <c:v>34317.870669999997</c:v>
                </c:pt>
                <c:pt idx="2861">
                  <c:v>34329.872530000001</c:v>
                </c:pt>
                <c:pt idx="2862">
                  <c:v>34341.869879999998</c:v>
                </c:pt>
                <c:pt idx="2863">
                  <c:v>34353.867209999997</c:v>
                </c:pt>
                <c:pt idx="2864">
                  <c:v>34365.864990000002</c:v>
                </c:pt>
                <c:pt idx="2865">
                  <c:v>34377.863920000003</c:v>
                </c:pt>
                <c:pt idx="2866">
                  <c:v>34389.862650000003</c:v>
                </c:pt>
                <c:pt idx="2867">
                  <c:v>34401.860650000002</c:v>
                </c:pt>
                <c:pt idx="2868">
                  <c:v>34413.859279999997</c:v>
                </c:pt>
                <c:pt idx="2869">
                  <c:v>34425.855280000003</c:v>
                </c:pt>
                <c:pt idx="2870">
                  <c:v>34437.862459999997</c:v>
                </c:pt>
                <c:pt idx="2871">
                  <c:v>34449.852919999998</c:v>
                </c:pt>
                <c:pt idx="2872">
                  <c:v>34461.851519999997</c:v>
                </c:pt>
                <c:pt idx="2873">
                  <c:v>34473.84577</c:v>
                </c:pt>
                <c:pt idx="2874">
                  <c:v>34485.844669999999</c:v>
                </c:pt>
                <c:pt idx="2875">
                  <c:v>34497.845200000003</c:v>
                </c:pt>
                <c:pt idx="2876">
                  <c:v>34509.838009999999</c:v>
                </c:pt>
                <c:pt idx="2877">
                  <c:v>34521.842019999996</c:v>
                </c:pt>
                <c:pt idx="2878">
                  <c:v>34533.836389999997</c:v>
                </c:pt>
                <c:pt idx="2879">
                  <c:v>34545.838190000002</c:v>
                </c:pt>
                <c:pt idx="2880">
                  <c:v>34557.831819999999</c:v>
                </c:pt>
                <c:pt idx="2881">
                  <c:v>34569.830190000001</c:v>
                </c:pt>
                <c:pt idx="2882">
                  <c:v>34581.830959999999</c:v>
                </c:pt>
                <c:pt idx="2883">
                  <c:v>34593.828370000003</c:v>
                </c:pt>
                <c:pt idx="2884">
                  <c:v>34605.827570000001</c:v>
                </c:pt>
                <c:pt idx="2885">
                  <c:v>34617.825290000001</c:v>
                </c:pt>
                <c:pt idx="2886">
                  <c:v>34629.824430000001</c:v>
                </c:pt>
                <c:pt idx="2887">
                  <c:v>34641.82185</c:v>
                </c:pt>
                <c:pt idx="2888">
                  <c:v>34653.820269999997</c:v>
                </c:pt>
                <c:pt idx="2889">
                  <c:v>34665.814250000003</c:v>
                </c:pt>
                <c:pt idx="2890">
                  <c:v>34677.816460000002</c:v>
                </c:pt>
                <c:pt idx="2891">
                  <c:v>34689.814319999998</c:v>
                </c:pt>
                <c:pt idx="2892">
                  <c:v>34701.812169999997</c:v>
                </c:pt>
                <c:pt idx="2893">
                  <c:v>34713.807370000002</c:v>
                </c:pt>
                <c:pt idx="2894">
                  <c:v>34725.805050000003</c:v>
                </c:pt>
                <c:pt idx="2895">
                  <c:v>34737.806270000001</c:v>
                </c:pt>
                <c:pt idx="2896">
                  <c:v>34749.802799999998</c:v>
                </c:pt>
                <c:pt idx="2897">
                  <c:v>34761.801590000003</c:v>
                </c:pt>
                <c:pt idx="2898">
                  <c:v>34773.799650000001</c:v>
                </c:pt>
                <c:pt idx="2899">
                  <c:v>34785.794840000002</c:v>
                </c:pt>
                <c:pt idx="2900">
                  <c:v>34797.795850000002</c:v>
                </c:pt>
                <c:pt idx="2901">
                  <c:v>34809.793819999999</c:v>
                </c:pt>
                <c:pt idx="2902">
                  <c:v>34821.794840000002</c:v>
                </c:pt>
                <c:pt idx="2903">
                  <c:v>34833.790670000002</c:v>
                </c:pt>
                <c:pt idx="2904">
                  <c:v>34845.788500000002</c:v>
                </c:pt>
                <c:pt idx="2905">
                  <c:v>34857.783159999999</c:v>
                </c:pt>
                <c:pt idx="2906">
                  <c:v>34869.783960000001</c:v>
                </c:pt>
                <c:pt idx="2907">
                  <c:v>34881.782720000003</c:v>
                </c:pt>
                <c:pt idx="2908">
                  <c:v>34893.779979999999</c:v>
                </c:pt>
                <c:pt idx="2909">
                  <c:v>34905.77953</c:v>
                </c:pt>
                <c:pt idx="2910">
                  <c:v>34917.77145</c:v>
                </c:pt>
                <c:pt idx="2911">
                  <c:v>34929.771990000001</c:v>
                </c:pt>
                <c:pt idx="2912">
                  <c:v>34941.771650000002</c:v>
                </c:pt>
                <c:pt idx="2913">
                  <c:v>34953.770620000003</c:v>
                </c:pt>
                <c:pt idx="2914">
                  <c:v>34965.763709999999</c:v>
                </c:pt>
                <c:pt idx="2915">
                  <c:v>34977.761960000003</c:v>
                </c:pt>
                <c:pt idx="2916">
                  <c:v>34989.772440000001</c:v>
                </c:pt>
                <c:pt idx="2917">
                  <c:v>35001.758970000003</c:v>
                </c:pt>
                <c:pt idx="2918">
                  <c:v>35013.75735</c:v>
                </c:pt>
                <c:pt idx="2919">
                  <c:v>35025.753810000002</c:v>
                </c:pt>
                <c:pt idx="2920">
                  <c:v>35037.757680000002</c:v>
                </c:pt>
                <c:pt idx="2921">
                  <c:v>35049.752610000003</c:v>
                </c:pt>
                <c:pt idx="2922">
                  <c:v>35061.748050000002</c:v>
                </c:pt>
                <c:pt idx="2923">
                  <c:v>35073.748050000002</c:v>
                </c:pt>
                <c:pt idx="2924">
                  <c:v>35085.74598</c:v>
                </c:pt>
                <c:pt idx="2925">
                  <c:v>35097.743649999997</c:v>
                </c:pt>
                <c:pt idx="2926">
                  <c:v>35109.741829999999</c:v>
                </c:pt>
                <c:pt idx="2927">
                  <c:v>35121.74368</c:v>
                </c:pt>
                <c:pt idx="2928">
                  <c:v>35133.74048</c:v>
                </c:pt>
                <c:pt idx="2929">
                  <c:v>35145.734369999998</c:v>
                </c:pt>
                <c:pt idx="2930">
                  <c:v>35157.733639999999</c:v>
                </c:pt>
                <c:pt idx="2931">
                  <c:v>35169.735139999997</c:v>
                </c:pt>
                <c:pt idx="2932">
                  <c:v>35181.732900000003</c:v>
                </c:pt>
                <c:pt idx="2933">
                  <c:v>35193.731800000001</c:v>
                </c:pt>
                <c:pt idx="2934">
                  <c:v>35205.728940000001</c:v>
                </c:pt>
                <c:pt idx="2935">
                  <c:v>35217.726949999997</c:v>
                </c:pt>
                <c:pt idx="2936">
                  <c:v>35229.724289999998</c:v>
                </c:pt>
                <c:pt idx="2937">
                  <c:v>35241.720240000002</c:v>
                </c:pt>
                <c:pt idx="2938">
                  <c:v>35253.720820000002</c:v>
                </c:pt>
                <c:pt idx="2939">
                  <c:v>35265.716480000003</c:v>
                </c:pt>
                <c:pt idx="2940">
                  <c:v>35277.712809999997</c:v>
                </c:pt>
                <c:pt idx="2941">
                  <c:v>35289.716710000001</c:v>
                </c:pt>
                <c:pt idx="2942">
                  <c:v>35301.710129999999</c:v>
                </c:pt>
                <c:pt idx="2943">
                  <c:v>35313.711080000001</c:v>
                </c:pt>
                <c:pt idx="2944">
                  <c:v>35325.707399999999</c:v>
                </c:pt>
                <c:pt idx="2945">
                  <c:v>35337.707190000001</c:v>
                </c:pt>
                <c:pt idx="2946">
                  <c:v>35349.70218</c:v>
                </c:pt>
                <c:pt idx="2947">
                  <c:v>35361.700199999999</c:v>
                </c:pt>
                <c:pt idx="2948">
                  <c:v>35373.701480000003</c:v>
                </c:pt>
                <c:pt idx="2949">
                  <c:v>35385.699639999999</c:v>
                </c:pt>
                <c:pt idx="2950">
                  <c:v>35397.697650000002</c:v>
                </c:pt>
                <c:pt idx="2951">
                  <c:v>35409.695339999998</c:v>
                </c:pt>
                <c:pt idx="2952">
                  <c:v>35421.693550000004</c:v>
                </c:pt>
                <c:pt idx="2953">
                  <c:v>35433.692170000002</c:v>
                </c:pt>
                <c:pt idx="2954">
                  <c:v>35445.690670000004</c:v>
                </c:pt>
                <c:pt idx="2955">
                  <c:v>35457.684370000003</c:v>
                </c:pt>
                <c:pt idx="2956">
                  <c:v>35469.685460000001</c:v>
                </c:pt>
                <c:pt idx="2957">
                  <c:v>35481.681060000003</c:v>
                </c:pt>
                <c:pt idx="2958">
                  <c:v>35493.67916</c:v>
                </c:pt>
                <c:pt idx="2959">
                  <c:v>35505.683870000001</c:v>
                </c:pt>
                <c:pt idx="2960">
                  <c:v>35517.674859999999</c:v>
                </c:pt>
                <c:pt idx="2961">
                  <c:v>35529.67697</c:v>
                </c:pt>
                <c:pt idx="2962">
                  <c:v>35541.67398</c:v>
                </c:pt>
                <c:pt idx="2963">
                  <c:v>35553.674529999997</c:v>
                </c:pt>
                <c:pt idx="2964">
                  <c:v>35565.6659</c:v>
                </c:pt>
                <c:pt idx="2965">
                  <c:v>35577.66704</c:v>
                </c:pt>
                <c:pt idx="2966">
                  <c:v>35589.666709999998</c:v>
                </c:pt>
                <c:pt idx="2967">
                  <c:v>35601.664210000003</c:v>
                </c:pt>
                <c:pt idx="2968">
                  <c:v>35613.663280000001</c:v>
                </c:pt>
                <c:pt idx="2969">
                  <c:v>35625.663480000003</c:v>
                </c:pt>
                <c:pt idx="2970">
                  <c:v>35637.65698</c:v>
                </c:pt>
                <c:pt idx="2971">
                  <c:v>35649.653760000001</c:v>
                </c:pt>
                <c:pt idx="2972">
                  <c:v>35661.655350000001</c:v>
                </c:pt>
                <c:pt idx="2973">
                  <c:v>35673.653380000003</c:v>
                </c:pt>
                <c:pt idx="2974">
                  <c:v>35685.651460000001</c:v>
                </c:pt>
                <c:pt idx="2975">
                  <c:v>35697.650280000002</c:v>
                </c:pt>
                <c:pt idx="2976">
                  <c:v>35709.644119999997</c:v>
                </c:pt>
                <c:pt idx="2977">
                  <c:v>35721.641239999997</c:v>
                </c:pt>
                <c:pt idx="2978">
                  <c:v>35733.641989999996</c:v>
                </c:pt>
                <c:pt idx="2979">
                  <c:v>35745.640720000003</c:v>
                </c:pt>
                <c:pt idx="2980">
                  <c:v>35757.637430000002</c:v>
                </c:pt>
                <c:pt idx="2981">
                  <c:v>35769.63639</c:v>
                </c:pt>
                <c:pt idx="2982">
                  <c:v>35781.644249999998</c:v>
                </c:pt>
                <c:pt idx="2983">
                  <c:v>35793.631759999997</c:v>
                </c:pt>
                <c:pt idx="2984">
                  <c:v>35805.628250000002</c:v>
                </c:pt>
                <c:pt idx="2985">
                  <c:v>35817.627990000001</c:v>
                </c:pt>
                <c:pt idx="2986">
                  <c:v>35829.627220000002</c:v>
                </c:pt>
                <c:pt idx="2987">
                  <c:v>35841.621579999999</c:v>
                </c:pt>
                <c:pt idx="2988">
                  <c:v>35853.623910000002</c:v>
                </c:pt>
                <c:pt idx="2989">
                  <c:v>35865.620179999998</c:v>
                </c:pt>
                <c:pt idx="2990">
                  <c:v>35877.618060000001</c:v>
                </c:pt>
                <c:pt idx="2991">
                  <c:v>35889.620540000004</c:v>
                </c:pt>
                <c:pt idx="2992">
                  <c:v>35901.611940000003</c:v>
                </c:pt>
                <c:pt idx="2993">
                  <c:v>35913.613810000003</c:v>
                </c:pt>
                <c:pt idx="2994">
                  <c:v>35925.610639999999</c:v>
                </c:pt>
                <c:pt idx="2995">
                  <c:v>35937.608639999999</c:v>
                </c:pt>
                <c:pt idx="2996">
                  <c:v>35949.60411</c:v>
                </c:pt>
                <c:pt idx="2997">
                  <c:v>35961.602599999998</c:v>
                </c:pt>
                <c:pt idx="2998">
                  <c:v>35973.60469</c:v>
                </c:pt>
                <c:pt idx="2999">
                  <c:v>35985.596640000003</c:v>
                </c:pt>
                <c:pt idx="3000">
                  <c:v>35997.598230000003</c:v>
                </c:pt>
                <c:pt idx="3001">
                  <c:v>36009.59549</c:v>
                </c:pt>
                <c:pt idx="3002">
                  <c:v>36021.596420000002</c:v>
                </c:pt>
                <c:pt idx="3003">
                  <c:v>36033.590250000001</c:v>
                </c:pt>
                <c:pt idx="3004">
                  <c:v>36045.591110000001</c:v>
                </c:pt>
                <c:pt idx="3005">
                  <c:v>36057.591350000002</c:v>
                </c:pt>
                <c:pt idx="3006">
                  <c:v>36069.588649999998</c:v>
                </c:pt>
                <c:pt idx="3007">
                  <c:v>36081.585599999999</c:v>
                </c:pt>
                <c:pt idx="3008">
                  <c:v>36093.584459999998</c:v>
                </c:pt>
                <c:pt idx="3009">
                  <c:v>36105.578809999999</c:v>
                </c:pt>
                <c:pt idx="3010">
                  <c:v>36117.5792</c:v>
                </c:pt>
                <c:pt idx="3011">
                  <c:v>36129.578809999999</c:v>
                </c:pt>
                <c:pt idx="3012">
                  <c:v>36141.57647</c:v>
                </c:pt>
                <c:pt idx="3013">
                  <c:v>36153.571649999998</c:v>
                </c:pt>
                <c:pt idx="3014">
                  <c:v>36165.571900000003</c:v>
                </c:pt>
                <c:pt idx="3015">
                  <c:v>36177.570390000001</c:v>
                </c:pt>
                <c:pt idx="3016">
                  <c:v>36189.569660000001</c:v>
                </c:pt>
                <c:pt idx="3017">
                  <c:v>36201.562590000001</c:v>
                </c:pt>
                <c:pt idx="3018">
                  <c:v>36213.565159999998</c:v>
                </c:pt>
                <c:pt idx="3019">
                  <c:v>36225.558819999998</c:v>
                </c:pt>
                <c:pt idx="3020">
                  <c:v>36237.557079999999</c:v>
                </c:pt>
                <c:pt idx="3021">
                  <c:v>36249.566050000001</c:v>
                </c:pt>
                <c:pt idx="3022">
                  <c:v>36261.552669999997</c:v>
                </c:pt>
                <c:pt idx="3023">
                  <c:v>36273.556250000001</c:v>
                </c:pt>
                <c:pt idx="3024">
                  <c:v>36285.553019999999</c:v>
                </c:pt>
                <c:pt idx="3025">
                  <c:v>36297.551350000002</c:v>
                </c:pt>
                <c:pt idx="3026">
                  <c:v>36309.545689999999</c:v>
                </c:pt>
                <c:pt idx="3027">
                  <c:v>36321.547010000002</c:v>
                </c:pt>
                <c:pt idx="3028">
                  <c:v>36333.545140000002</c:v>
                </c:pt>
                <c:pt idx="3029">
                  <c:v>36345.543160000001</c:v>
                </c:pt>
                <c:pt idx="3030">
                  <c:v>36357.540800000002</c:v>
                </c:pt>
                <c:pt idx="3031">
                  <c:v>36369.538809999998</c:v>
                </c:pt>
                <c:pt idx="3032">
                  <c:v>36381.533860000003</c:v>
                </c:pt>
                <c:pt idx="3033">
                  <c:v>36393.533960000001</c:v>
                </c:pt>
                <c:pt idx="3034">
                  <c:v>36405.532429999999</c:v>
                </c:pt>
                <c:pt idx="3035">
                  <c:v>36417.527349999997</c:v>
                </c:pt>
                <c:pt idx="3036">
                  <c:v>36429.52908</c:v>
                </c:pt>
                <c:pt idx="3037">
                  <c:v>36441.527370000003</c:v>
                </c:pt>
                <c:pt idx="3038">
                  <c:v>36453.521959999998</c:v>
                </c:pt>
                <c:pt idx="3039">
                  <c:v>36465.522900000004</c:v>
                </c:pt>
                <c:pt idx="3040">
                  <c:v>36477.518519999998</c:v>
                </c:pt>
                <c:pt idx="3041">
                  <c:v>36489.519999999997</c:v>
                </c:pt>
                <c:pt idx="3042">
                  <c:v>36501.516629999998</c:v>
                </c:pt>
                <c:pt idx="3043">
                  <c:v>36513.513019999999</c:v>
                </c:pt>
                <c:pt idx="3044">
                  <c:v>36525.513769999998</c:v>
                </c:pt>
                <c:pt idx="3045">
                  <c:v>36537.507980000002</c:v>
                </c:pt>
                <c:pt idx="3046">
                  <c:v>36549.510560000002</c:v>
                </c:pt>
                <c:pt idx="3047">
                  <c:v>36561.50707</c:v>
                </c:pt>
                <c:pt idx="3048">
                  <c:v>36573.505590000001</c:v>
                </c:pt>
                <c:pt idx="3049">
                  <c:v>36585.503389999998</c:v>
                </c:pt>
                <c:pt idx="3050">
                  <c:v>36597.50086</c:v>
                </c:pt>
                <c:pt idx="3051">
                  <c:v>36609.499640000002</c:v>
                </c:pt>
                <c:pt idx="3052">
                  <c:v>36621.497380000001</c:v>
                </c:pt>
                <c:pt idx="3053">
                  <c:v>36633.495649999997</c:v>
                </c:pt>
                <c:pt idx="3054">
                  <c:v>36645.493600000002</c:v>
                </c:pt>
                <c:pt idx="3055">
                  <c:v>36657.491880000001</c:v>
                </c:pt>
                <c:pt idx="3056">
                  <c:v>36669.507440000001</c:v>
                </c:pt>
                <c:pt idx="3057">
                  <c:v>36681.48416</c:v>
                </c:pt>
                <c:pt idx="3058">
                  <c:v>36693.482490000002</c:v>
                </c:pt>
                <c:pt idx="3059">
                  <c:v>36705.483520000002</c:v>
                </c:pt>
                <c:pt idx="3060">
                  <c:v>36717.480259999997</c:v>
                </c:pt>
                <c:pt idx="3061">
                  <c:v>36729.476860000002</c:v>
                </c:pt>
                <c:pt idx="3062">
                  <c:v>36741.47767</c:v>
                </c:pt>
                <c:pt idx="3063">
                  <c:v>36753.475989999999</c:v>
                </c:pt>
                <c:pt idx="3064">
                  <c:v>36765.474620000001</c:v>
                </c:pt>
                <c:pt idx="3065">
                  <c:v>36777.47135</c:v>
                </c:pt>
                <c:pt idx="3066">
                  <c:v>36789.470139999998</c:v>
                </c:pt>
                <c:pt idx="3067">
                  <c:v>36801.468119999998</c:v>
                </c:pt>
                <c:pt idx="3068">
                  <c:v>36814.461130000003</c:v>
                </c:pt>
                <c:pt idx="3069">
                  <c:v>36826.463629999998</c:v>
                </c:pt>
                <c:pt idx="3070">
                  <c:v>36837.462500000001</c:v>
                </c:pt>
                <c:pt idx="3071">
                  <c:v>36850.457060000001</c:v>
                </c:pt>
                <c:pt idx="3072">
                  <c:v>36862.458010000002</c:v>
                </c:pt>
                <c:pt idx="3073">
                  <c:v>36874.455040000001</c:v>
                </c:pt>
                <c:pt idx="3074">
                  <c:v>36886.454899999997</c:v>
                </c:pt>
                <c:pt idx="3075">
                  <c:v>36897.561659999999</c:v>
                </c:pt>
                <c:pt idx="3076">
                  <c:v>36910.446389999997</c:v>
                </c:pt>
                <c:pt idx="3077">
                  <c:v>36922.445520000001</c:v>
                </c:pt>
                <c:pt idx="3078">
                  <c:v>36934.444929999998</c:v>
                </c:pt>
                <c:pt idx="3079">
                  <c:v>36946.443809999997</c:v>
                </c:pt>
                <c:pt idx="3080">
                  <c:v>36958.442560000003</c:v>
                </c:pt>
                <c:pt idx="3081">
                  <c:v>36970.441579999999</c:v>
                </c:pt>
                <c:pt idx="3082">
                  <c:v>36982.438099999999</c:v>
                </c:pt>
                <c:pt idx="3083">
                  <c:v>36994.436979999999</c:v>
                </c:pt>
                <c:pt idx="3084">
                  <c:v>37006.430890000003</c:v>
                </c:pt>
                <c:pt idx="3085">
                  <c:v>37018.432820000002</c:v>
                </c:pt>
                <c:pt idx="3086">
                  <c:v>37030.429969999997</c:v>
                </c:pt>
                <c:pt idx="3087">
                  <c:v>37042.428829999997</c:v>
                </c:pt>
                <c:pt idx="3088">
                  <c:v>37054.42697</c:v>
                </c:pt>
                <c:pt idx="3089">
                  <c:v>37066.421560000003</c:v>
                </c:pt>
                <c:pt idx="3090">
                  <c:v>37078.423470000002</c:v>
                </c:pt>
                <c:pt idx="3091">
                  <c:v>37090.417950000003</c:v>
                </c:pt>
                <c:pt idx="3092">
                  <c:v>37102.419110000003</c:v>
                </c:pt>
                <c:pt idx="3093">
                  <c:v>37114.412199999999</c:v>
                </c:pt>
                <c:pt idx="3094">
                  <c:v>37126.411679999997</c:v>
                </c:pt>
                <c:pt idx="3095">
                  <c:v>37138.412470000003</c:v>
                </c:pt>
                <c:pt idx="3096">
                  <c:v>37150.409460000003</c:v>
                </c:pt>
                <c:pt idx="3097">
                  <c:v>37162.408940000001</c:v>
                </c:pt>
                <c:pt idx="3098">
                  <c:v>37174.406710000003</c:v>
                </c:pt>
                <c:pt idx="3099">
                  <c:v>37186.404419999999</c:v>
                </c:pt>
                <c:pt idx="3100">
                  <c:v>37198.402860000002</c:v>
                </c:pt>
                <c:pt idx="3101">
                  <c:v>37210.401290000002</c:v>
                </c:pt>
                <c:pt idx="3102">
                  <c:v>37222.395940000002</c:v>
                </c:pt>
                <c:pt idx="3103">
                  <c:v>37234.397429999997</c:v>
                </c:pt>
                <c:pt idx="3104">
                  <c:v>37246.395340000003</c:v>
                </c:pt>
                <c:pt idx="3105">
                  <c:v>37258.392930000002</c:v>
                </c:pt>
                <c:pt idx="3106">
                  <c:v>37270.391680000001</c:v>
                </c:pt>
                <c:pt idx="3107">
                  <c:v>37282.389219999997</c:v>
                </c:pt>
                <c:pt idx="3108">
                  <c:v>37294.387060000001</c:v>
                </c:pt>
                <c:pt idx="3109">
                  <c:v>37306.380640000003</c:v>
                </c:pt>
                <c:pt idx="3110">
                  <c:v>37318.383220000003</c:v>
                </c:pt>
                <c:pt idx="3111">
                  <c:v>37330.379829999998</c:v>
                </c:pt>
                <c:pt idx="3112">
                  <c:v>37342.376929999999</c:v>
                </c:pt>
                <c:pt idx="3113">
                  <c:v>37354.377240000002</c:v>
                </c:pt>
                <c:pt idx="3114">
                  <c:v>37366.371749999998</c:v>
                </c:pt>
                <c:pt idx="3115">
                  <c:v>37378.373399999997</c:v>
                </c:pt>
                <c:pt idx="3116">
                  <c:v>37390.371440000003</c:v>
                </c:pt>
                <c:pt idx="3117">
                  <c:v>37402.36724</c:v>
                </c:pt>
                <c:pt idx="3118">
                  <c:v>37414.366040000001</c:v>
                </c:pt>
                <c:pt idx="3119">
                  <c:v>37426.362399999998</c:v>
                </c:pt>
                <c:pt idx="3120">
                  <c:v>37438.36361</c:v>
                </c:pt>
                <c:pt idx="3121">
                  <c:v>37450.361599999997</c:v>
                </c:pt>
                <c:pt idx="3122">
                  <c:v>37462.359689999997</c:v>
                </c:pt>
                <c:pt idx="3123">
                  <c:v>37474.354220000001</c:v>
                </c:pt>
                <c:pt idx="3124">
                  <c:v>37486.362699999998</c:v>
                </c:pt>
                <c:pt idx="3125">
                  <c:v>37498.354440000003</c:v>
                </c:pt>
                <c:pt idx="3126">
                  <c:v>37510.351909999998</c:v>
                </c:pt>
                <c:pt idx="3127">
                  <c:v>37522.347419999998</c:v>
                </c:pt>
                <c:pt idx="3128">
                  <c:v>37534.348239999999</c:v>
                </c:pt>
                <c:pt idx="3129">
                  <c:v>37546.344530000002</c:v>
                </c:pt>
                <c:pt idx="3130">
                  <c:v>37558.344429999997</c:v>
                </c:pt>
                <c:pt idx="3131">
                  <c:v>37570.342250000002</c:v>
                </c:pt>
                <c:pt idx="3132">
                  <c:v>37582.33771</c:v>
                </c:pt>
                <c:pt idx="3133">
                  <c:v>37594.335370000001</c:v>
                </c:pt>
                <c:pt idx="3134">
                  <c:v>37606.332820000003</c:v>
                </c:pt>
                <c:pt idx="3135">
                  <c:v>37618.333859999999</c:v>
                </c:pt>
                <c:pt idx="3136">
                  <c:v>37630.328780000003</c:v>
                </c:pt>
                <c:pt idx="3137">
                  <c:v>37642.329299999998</c:v>
                </c:pt>
                <c:pt idx="3138">
                  <c:v>37654.327960000002</c:v>
                </c:pt>
                <c:pt idx="3139">
                  <c:v>37666.325879999997</c:v>
                </c:pt>
                <c:pt idx="3140">
                  <c:v>37678.324009999997</c:v>
                </c:pt>
                <c:pt idx="3141">
                  <c:v>37690.321100000001</c:v>
                </c:pt>
                <c:pt idx="3142">
                  <c:v>37702.321069999998</c:v>
                </c:pt>
                <c:pt idx="3143">
                  <c:v>37714.321430000004</c:v>
                </c:pt>
                <c:pt idx="3144">
                  <c:v>37726.313000000002</c:v>
                </c:pt>
                <c:pt idx="3145">
                  <c:v>37738.30992</c:v>
                </c:pt>
                <c:pt idx="3146">
                  <c:v>37750.310060000003</c:v>
                </c:pt>
                <c:pt idx="3147">
                  <c:v>37762.31093</c:v>
                </c:pt>
                <c:pt idx="3148">
                  <c:v>37773.312140000002</c:v>
                </c:pt>
                <c:pt idx="3149">
                  <c:v>37786.307090000002</c:v>
                </c:pt>
                <c:pt idx="3150">
                  <c:v>37798.300080000001</c:v>
                </c:pt>
                <c:pt idx="3151">
                  <c:v>37810.302600000003</c:v>
                </c:pt>
                <c:pt idx="3152">
                  <c:v>37822.301220000001</c:v>
                </c:pt>
                <c:pt idx="3153">
                  <c:v>37834.29868</c:v>
                </c:pt>
                <c:pt idx="3154">
                  <c:v>37846.294110000003</c:v>
                </c:pt>
                <c:pt idx="3155">
                  <c:v>37858.294520000003</c:v>
                </c:pt>
                <c:pt idx="3156">
                  <c:v>37870.293449999997</c:v>
                </c:pt>
                <c:pt idx="3157">
                  <c:v>37882.290930000003</c:v>
                </c:pt>
                <c:pt idx="3158">
                  <c:v>37894.286180000003</c:v>
                </c:pt>
                <c:pt idx="3159">
                  <c:v>37906.286330000003</c:v>
                </c:pt>
                <c:pt idx="3160">
                  <c:v>37918.284789999998</c:v>
                </c:pt>
                <c:pt idx="3161">
                  <c:v>37930.282720000003</c:v>
                </c:pt>
                <c:pt idx="3162">
                  <c:v>37942.2808</c:v>
                </c:pt>
                <c:pt idx="3163">
                  <c:v>37954.274449999997</c:v>
                </c:pt>
                <c:pt idx="3164">
                  <c:v>37966.276319999997</c:v>
                </c:pt>
                <c:pt idx="3165">
                  <c:v>37978.274839999998</c:v>
                </c:pt>
                <c:pt idx="3166">
                  <c:v>37990.272980000002</c:v>
                </c:pt>
                <c:pt idx="3167">
                  <c:v>38002.27117</c:v>
                </c:pt>
                <c:pt idx="3168">
                  <c:v>38014.265549999996</c:v>
                </c:pt>
                <c:pt idx="3169">
                  <c:v>38026.267180000003</c:v>
                </c:pt>
                <c:pt idx="3170">
                  <c:v>38038.265299999999</c:v>
                </c:pt>
                <c:pt idx="3171">
                  <c:v>38050.263890000002</c:v>
                </c:pt>
                <c:pt idx="3172">
                  <c:v>38062.256909999996</c:v>
                </c:pt>
                <c:pt idx="3173">
                  <c:v>38074.259769999997</c:v>
                </c:pt>
                <c:pt idx="3174">
                  <c:v>38086.25821</c:v>
                </c:pt>
                <c:pt idx="3175">
                  <c:v>38098.255940000003</c:v>
                </c:pt>
                <c:pt idx="3176">
                  <c:v>38110.250760000003</c:v>
                </c:pt>
                <c:pt idx="3177">
                  <c:v>38122.25361</c:v>
                </c:pt>
                <c:pt idx="3178">
                  <c:v>38134.249389999997</c:v>
                </c:pt>
                <c:pt idx="3179">
                  <c:v>38146.24727</c:v>
                </c:pt>
                <c:pt idx="3180">
                  <c:v>38158.246500000001</c:v>
                </c:pt>
                <c:pt idx="3181">
                  <c:v>38170.240019999997</c:v>
                </c:pt>
                <c:pt idx="3182">
                  <c:v>38182.246630000001</c:v>
                </c:pt>
                <c:pt idx="3183">
                  <c:v>38194.239659999999</c:v>
                </c:pt>
                <c:pt idx="3184">
                  <c:v>38206.236579999997</c:v>
                </c:pt>
                <c:pt idx="3185">
                  <c:v>38218.235309999996</c:v>
                </c:pt>
                <c:pt idx="3186">
                  <c:v>38230.23141</c:v>
                </c:pt>
                <c:pt idx="3187">
                  <c:v>38242.23216</c:v>
                </c:pt>
                <c:pt idx="3188">
                  <c:v>38254.2264</c:v>
                </c:pt>
                <c:pt idx="3189">
                  <c:v>38266.228439999999</c:v>
                </c:pt>
                <c:pt idx="3190">
                  <c:v>38278.22625</c:v>
                </c:pt>
                <c:pt idx="3191">
                  <c:v>38290.219429999997</c:v>
                </c:pt>
                <c:pt idx="3192">
                  <c:v>38302.221669999999</c:v>
                </c:pt>
                <c:pt idx="3193">
                  <c:v>38314.219539999998</c:v>
                </c:pt>
                <c:pt idx="3194">
                  <c:v>38326.21804</c:v>
                </c:pt>
                <c:pt idx="3195">
                  <c:v>38338.216030000003</c:v>
                </c:pt>
                <c:pt idx="3196">
                  <c:v>38350.2166</c:v>
                </c:pt>
                <c:pt idx="3197">
                  <c:v>38362.211629999998</c:v>
                </c:pt>
                <c:pt idx="3198">
                  <c:v>38374.206969999999</c:v>
                </c:pt>
                <c:pt idx="3199">
                  <c:v>38386.208680000003</c:v>
                </c:pt>
                <c:pt idx="3200">
                  <c:v>38398.2068</c:v>
                </c:pt>
                <c:pt idx="3201">
                  <c:v>38410.205139999998</c:v>
                </c:pt>
                <c:pt idx="3202">
                  <c:v>38422.202619999996</c:v>
                </c:pt>
                <c:pt idx="3203">
                  <c:v>38434.200320000004</c:v>
                </c:pt>
                <c:pt idx="3204">
                  <c:v>38446.19889</c:v>
                </c:pt>
                <c:pt idx="3205">
                  <c:v>38458.196259999997</c:v>
                </c:pt>
                <c:pt idx="3206">
                  <c:v>38470.190750000002</c:v>
                </c:pt>
                <c:pt idx="3207">
                  <c:v>38482.18937</c:v>
                </c:pt>
                <c:pt idx="3208">
                  <c:v>38494.186889999997</c:v>
                </c:pt>
                <c:pt idx="3209">
                  <c:v>38506.185749999997</c:v>
                </c:pt>
                <c:pt idx="3210">
                  <c:v>38518.182760000003</c:v>
                </c:pt>
                <c:pt idx="3211">
                  <c:v>38530.181669999998</c:v>
                </c:pt>
                <c:pt idx="3212">
                  <c:v>38542.183340000003</c:v>
                </c:pt>
                <c:pt idx="3213">
                  <c:v>38554.1803</c:v>
                </c:pt>
                <c:pt idx="3214">
                  <c:v>38566.178119999997</c:v>
                </c:pt>
                <c:pt idx="3215">
                  <c:v>38578.176140000003</c:v>
                </c:pt>
                <c:pt idx="3216">
                  <c:v>38590.178140000004</c:v>
                </c:pt>
                <c:pt idx="3217">
                  <c:v>38602.176070000001</c:v>
                </c:pt>
                <c:pt idx="3218">
                  <c:v>38614.170550000003</c:v>
                </c:pt>
                <c:pt idx="3219">
                  <c:v>38626.165970000002</c:v>
                </c:pt>
                <c:pt idx="3220">
                  <c:v>38638.16358</c:v>
                </c:pt>
                <c:pt idx="3221">
                  <c:v>38650.164879999997</c:v>
                </c:pt>
                <c:pt idx="3222">
                  <c:v>38662.158389999997</c:v>
                </c:pt>
                <c:pt idx="3223">
                  <c:v>38674.161760000003</c:v>
                </c:pt>
                <c:pt idx="3224">
                  <c:v>38686.159639999998</c:v>
                </c:pt>
                <c:pt idx="3225">
                  <c:v>38698.158020000003</c:v>
                </c:pt>
                <c:pt idx="3226">
                  <c:v>38710.156369999997</c:v>
                </c:pt>
                <c:pt idx="3227">
                  <c:v>38722.151619999997</c:v>
                </c:pt>
                <c:pt idx="3228">
                  <c:v>38734.151639999996</c:v>
                </c:pt>
                <c:pt idx="3229">
                  <c:v>38746.146260000001</c:v>
                </c:pt>
                <c:pt idx="3230">
                  <c:v>38758.147409999998</c:v>
                </c:pt>
                <c:pt idx="3231">
                  <c:v>38770.140769999998</c:v>
                </c:pt>
                <c:pt idx="3232">
                  <c:v>38782.139790000001</c:v>
                </c:pt>
                <c:pt idx="3233">
                  <c:v>38794.1391</c:v>
                </c:pt>
                <c:pt idx="3234">
                  <c:v>38806.135849999999</c:v>
                </c:pt>
                <c:pt idx="3235">
                  <c:v>38818.13783</c:v>
                </c:pt>
                <c:pt idx="3236">
                  <c:v>38830.136079999997</c:v>
                </c:pt>
                <c:pt idx="3237">
                  <c:v>38842.1345</c:v>
                </c:pt>
                <c:pt idx="3238">
                  <c:v>38854.128210000003</c:v>
                </c:pt>
                <c:pt idx="3239">
                  <c:v>38866.130640000003</c:v>
                </c:pt>
                <c:pt idx="3240">
                  <c:v>38878.128199999999</c:v>
                </c:pt>
                <c:pt idx="3241">
                  <c:v>38890.126109999997</c:v>
                </c:pt>
                <c:pt idx="3242">
                  <c:v>38902.124799999998</c:v>
                </c:pt>
                <c:pt idx="3243">
                  <c:v>38914.122080000001</c:v>
                </c:pt>
                <c:pt idx="3244">
                  <c:v>38926.119350000001</c:v>
                </c:pt>
                <c:pt idx="3245">
                  <c:v>38938.11793</c:v>
                </c:pt>
                <c:pt idx="3246">
                  <c:v>38950.116289999998</c:v>
                </c:pt>
                <c:pt idx="3247">
                  <c:v>38962.110670000002</c:v>
                </c:pt>
                <c:pt idx="3248">
                  <c:v>38974.111299999997</c:v>
                </c:pt>
                <c:pt idx="3249">
                  <c:v>38986.110560000001</c:v>
                </c:pt>
                <c:pt idx="3250">
                  <c:v>38998.104630000002</c:v>
                </c:pt>
                <c:pt idx="3251">
                  <c:v>39010.106359999998</c:v>
                </c:pt>
                <c:pt idx="3252">
                  <c:v>39022.100469999998</c:v>
                </c:pt>
                <c:pt idx="3253">
                  <c:v>39034.09981</c:v>
                </c:pt>
                <c:pt idx="3254">
                  <c:v>39046.094989999998</c:v>
                </c:pt>
                <c:pt idx="3255">
                  <c:v>39058.098619999997</c:v>
                </c:pt>
                <c:pt idx="3256">
                  <c:v>39070.09145</c:v>
                </c:pt>
                <c:pt idx="3257">
                  <c:v>39082.0893</c:v>
                </c:pt>
                <c:pt idx="3258">
                  <c:v>39094.093079999999</c:v>
                </c:pt>
                <c:pt idx="3259">
                  <c:v>39106.086880000003</c:v>
                </c:pt>
                <c:pt idx="3260">
                  <c:v>39118.088320000003</c:v>
                </c:pt>
                <c:pt idx="3261">
                  <c:v>39130.086049999998</c:v>
                </c:pt>
                <c:pt idx="3262">
                  <c:v>39142.084849999999</c:v>
                </c:pt>
                <c:pt idx="3263">
                  <c:v>39154.082090000004</c:v>
                </c:pt>
                <c:pt idx="3264">
                  <c:v>39166.077649999999</c:v>
                </c:pt>
                <c:pt idx="3265">
                  <c:v>39178.073949999998</c:v>
                </c:pt>
                <c:pt idx="3266">
                  <c:v>39190.07619</c:v>
                </c:pt>
                <c:pt idx="3267">
                  <c:v>39202.074139999997</c:v>
                </c:pt>
                <c:pt idx="3268">
                  <c:v>39214.072870000004</c:v>
                </c:pt>
                <c:pt idx="3269">
                  <c:v>39226.071550000001</c:v>
                </c:pt>
                <c:pt idx="3270">
                  <c:v>39238.06912</c:v>
                </c:pt>
                <c:pt idx="3271">
                  <c:v>39250.067280000003</c:v>
                </c:pt>
                <c:pt idx="3272">
                  <c:v>39262.064489999997</c:v>
                </c:pt>
                <c:pt idx="3273">
                  <c:v>39274.062749999997</c:v>
                </c:pt>
                <c:pt idx="3274">
                  <c:v>39286.057119999998</c:v>
                </c:pt>
                <c:pt idx="3275">
                  <c:v>39298.055540000001</c:v>
                </c:pt>
                <c:pt idx="3276">
                  <c:v>39310.05661</c:v>
                </c:pt>
                <c:pt idx="3277">
                  <c:v>39322.051070000001</c:v>
                </c:pt>
                <c:pt idx="3278">
                  <c:v>39334.04954</c:v>
                </c:pt>
                <c:pt idx="3279">
                  <c:v>39346.050060000001</c:v>
                </c:pt>
                <c:pt idx="3280">
                  <c:v>39358.048710000003</c:v>
                </c:pt>
                <c:pt idx="3281">
                  <c:v>39370.045969999999</c:v>
                </c:pt>
                <c:pt idx="3282">
                  <c:v>39382.04436</c:v>
                </c:pt>
                <c:pt idx="3283">
                  <c:v>39394.044090000003</c:v>
                </c:pt>
                <c:pt idx="3284">
                  <c:v>39406.039879999997</c:v>
                </c:pt>
                <c:pt idx="3285">
                  <c:v>39418.038690000001</c:v>
                </c:pt>
                <c:pt idx="3286">
                  <c:v>39430.037539999998</c:v>
                </c:pt>
                <c:pt idx="3287">
                  <c:v>39442.035530000001</c:v>
                </c:pt>
                <c:pt idx="3288">
                  <c:v>39454.033510000001</c:v>
                </c:pt>
                <c:pt idx="3289">
                  <c:v>39466.034919999998</c:v>
                </c:pt>
                <c:pt idx="3290">
                  <c:v>39478.026059999997</c:v>
                </c:pt>
                <c:pt idx="3291">
                  <c:v>39490.026669999999</c:v>
                </c:pt>
                <c:pt idx="3292">
                  <c:v>39502.025780000004</c:v>
                </c:pt>
                <c:pt idx="3293">
                  <c:v>39514.036</c:v>
                </c:pt>
                <c:pt idx="3294">
                  <c:v>39526.020400000001</c:v>
                </c:pt>
                <c:pt idx="3295">
                  <c:v>39538.017379999998</c:v>
                </c:pt>
                <c:pt idx="3296">
                  <c:v>39550.016900000002</c:v>
                </c:pt>
                <c:pt idx="3297">
                  <c:v>39562.015339999998</c:v>
                </c:pt>
                <c:pt idx="3298">
                  <c:v>39574.023970000002</c:v>
                </c:pt>
                <c:pt idx="3299">
                  <c:v>39586.007729999998</c:v>
                </c:pt>
                <c:pt idx="3300">
                  <c:v>39598.009389999999</c:v>
                </c:pt>
                <c:pt idx="3301">
                  <c:v>39610.012159999998</c:v>
                </c:pt>
                <c:pt idx="3302">
                  <c:v>39622.003729999997</c:v>
                </c:pt>
                <c:pt idx="3303">
                  <c:v>39634.00402</c:v>
                </c:pt>
                <c:pt idx="3304">
                  <c:v>39646.002249999998</c:v>
                </c:pt>
                <c:pt idx="3305">
                  <c:v>39657.999949999998</c:v>
                </c:pt>
                <c:pt idx="3306">
                  <c:v>39669.99437</c:v>
                </c:pt>
                <c:pt idx="3307">
                  <c:v>39681.996339999998</c:v>
                </c:pt>
                <c:pt idx="3308">
                  <c:v>39693.992639999997</c:v>
                </c:pt>
                <c:pt idx="3309">
                  <c:v>39706.007120000002</c:v>
                </c:pt>
                <c:pt idx="3310">
                  <c:v>39717.990019999997</c:v>
                </c:pt>
                <c:pt idx="3311">
                  <c:v>39729.990850000002</c:v>
                </c:pt>
                <c:pt idx="3312">
                  <c:v>39741.986219999999</c:v>
                </c:pt>
                <c:pt idx="3313">
                  <c:v>39753.983679999998</c:v>
                </c:pt>
                <c:pt idx="3314">
                  <c:v>39765.980869999999</c:v>
                </c:pt>
                <c:pt idx="3315">
                  <c:v>39777.976369999997</c:v>
                </c:pt>
                <c:pt idx="3316">
                  <c:v>39789.975250000003</c:v>
                </c:pt>
                <c:pt idx="3317">
                  <c:v>39801.975910000001</c:v>
                </c:pt>
                <c:pt idx="3318">
                  <c:v>39813.973400000003</c:v>
                </c:pt>
                <c:pt idx="3319">
                  <c:v>39825.972029999997</c:v>
                </c:pt>
                <c:pt idx="3320">
                  <c:v>39837.96845</c:v>
                </c:pt>
                <c:pt idx="3321">
                  <c:v>39849.967929999999</c:v>
                </c:pt>
                <c:pt idx="3322">
                  <c:v>39861.96602</c:v>
                </c:pt>
                <c:pt idx="3323">
                  <c:v>39873.964999999997</c:v>
                </c:pt>
                <c:pt idx="3324">
                  <c:v>39885.962820000001</c:v>
                </c:pt>
                <c:pt idx="3325">
                  <c:v>39897.96011</c:v>
                </c:pt>
                <c:pt idx="3326">
                  <c:v>39909.958689999999</c:v>
                </c:pt>
                <c:pt idx="3327">
                  <c:v>39921.9571</c:v>
                </c:pt>
                <c:pt idx="3328">
                  <c:v>39933.955190000001</c:v>
                </c:pt>
                <c:pt idx="3329">
                  <c:v>39945.96529</c:v>
                </c:pt>
                <c:pt idx="3330">
                  <c:v>39957.951110000002</c:v>
                </c:pt>
                <c:pt idx="3331">
                  <c:v>39969.945</c:v>
                </c:pt>
                <c:pt idx="3332">
                  <c:v>39981.947099999998</c:v>
                </c:pt>
                <c:pt idx="3333">
                  <c:v>39993.941019999998</c:v>
                </c:pt>
                <c:pt idx="3334">
                  <c:v>40005.939680000003</c:v>
                </c:pt>
                <c:pt idx="3335">
                  <c:v>40017.94109</c:v>
                </c:pt>
                <c:pt idx="3336">
                  <c:v>40029.935409999998</c:v>
                </c:pt>
                <c:pt idx="3337">
                  <c:v>40041.936410000002</c:v>
                </c:pt>
                <c:pt idx="3338">
                  <c:v>40053.934540000002</c:v>
                </c:pt>
                <c:pt idx="3339">
                  <c:v>40065.933149999997</c:v>
                </c:pt>
                <c:pt idx="3340">
                  <c:v>40077.930829999998</c:v>
                </c:pt>
                <c:pt idx="3341">
                  <c:v>40089.929450000003</c:v>
                </c:pt>
                <c:pt idx="3342">
                  <c:v>40101.926890000002</c:v>
                </c:pt>
                <c:pt idx="3343">
                  <c:v>40113.924769999998</c:v>
                </c:pt>
                <c:pt idx="3344">
                  <c:v>40125.935720000001</c:v>
                </c:pt>
                <c:pt idx="3345">
                  <c:v>40137.920969999999</c:v>
                </c:pt>
                <c:pt idx="3346">
                  <c:v>40149.919759999997</c:v>
                </c:pt>
                <c:pt idx="3347">
                  <c:v>40161.91663</c:v>
                </c:pt>
                <c:pt idx="3348">
                  <c:v>40173.915070000003</c:v>
                </c:pt>
                <c:pt idx="3349">
                  <c:v>40185.909670000001</c:v>
                </c:pt>
                <c:pt idx="3350">
                  <c:v>40197.910730000003</c:v>
                </c:pt>
                <c:pt idx="3351">
                  <c:v>40209.909180000002</c:v>
                </c:pt>
                <c:pt idx="3352">
                  <c:v>40221.904770000001</c:v>
                </c:pt>
                <c:pt idx="3353">
                  <c:v>40233.906150000003</c:v>
                </c:pt>
                <c:pt idx="3354">
                  <c:v>40245.903870000002</c:v>
                </c:pt>
                <c:pt idx="3355">
                  <c:v>40257.901810000003</c:v>
                </c:pt>
                <c:pt idx="3356">
                  <c:v>40269.896079999999</c:v>
                </c:pt>
                <c:pt idx="3357">
                  <c:v>40281.89776</c:v>
                </c:pt>
                <c:pt idx="3358">
                  <c:v>40293.896800000002</c:v>
                </c:pt>
                <c:pt idx="3359">
                  <c:v>40305.894030000003</c:v>
                </c:pt>
                <c:pt idx="3360">
                  <c:v>40317.890650000001</c:v>
                </c:pt>
                <c:pt idx="3361">
                  <c:v>40329.889909999998</c:v>
                </c:pt>
                <c:pt idx="3362">
                  <c:v>40341.887450000002</c:v>
                </c:pt>
                <c:pt idx="3363">
                  <c:v>40353.886310000002</c:v>
                </c:pt>
                <c:pt idx="3364">
                  <c:v>40365.884270000002</c:v>
                </c:pt>
                <c:pt idx="3365">
                  <c:v>40377.878290000001</c:v>
                </c:pt>
                <c:pt idx="3366">
                  <c:v>40389.877139999997</c:v>
                </c:pt>
                <c:pt idx="3367">
                  <c:v>40401.878349999999</c:v>
                </c:pt>
                <c:pt idx="3368">
                  <c:v>40413.875529999998</c:v>
                </c:pt>
                <c:pt idx="3369">
                  <c:v>40425.874589999999</c:v>
                </c:pt>
                <c:pt idx="3370">
                  <c:v>40437.894359999998</c:v>
                </c:pt>
                <c:pt idx="3371">
                  <c:v>40449.866929999997</c:v>
                </c:pt>
                <c:pt idx="3372">
                  <c:v>40461.867180000001</c:v>
                </c:pt>
                <c:pt idx="3373">
                  <c:v>40473.872990000003</c:v>
                </c:pt>
                <c:pt idx="3374">
                  <c:v>40485.860520000002</c:v>
                </c:pt>
                <c:pt idx="3375">
                  <c:v>40497.857279999997</c:v>
                </c:pt>
                <c:pt idx="3376">
                  <c:v>40509.961329999998</c:v>
                </c:pt>
                <c:pt idx="3377">
                  <c:v>40521.857649999998</c:v>
                </c:pt>
                <c:pt idx="3378">
                  <c:v>40533.856220000001</c:v>
                </c:pt>
                <c:pt idx="3379">
                  <c:v>40545.851000000002</c:v>
                </c:pt>
                <c:pt idx="3380">
                  <c:v>40557.85209</c:v>
                </c:pt>
                <c:pt idx="3381">
                  <c:v>40569.850290000002</c:v>
                </c:pt>
                <c:pt idx="3382">
                  <c:v>40581.848680000003</c:v>
                </c:pt>
                <c:pt idx="3383">
                  <c:v>40593.844680000002</c:v>
                </c:pt>
                <c:pt idx="3384">
                  <c:v>40605.844810000002</c:v>
                </c:pt>
                <c:pt idx="3385">
                  <c:v>40617.84287</c:v>
                </c:pt>
                <c:pt idx="3386">
                  <c:v>40629.839480000002</c:v>
                </c:pt>
                <c:pt idx="3387">
                  <c:v>40641.837619999998</c:v>
                </c:pt>
                <c:pt idx="3388">
                  <c:v>40653.834130000003</c:v>
                </c:pt>
                <c:pt idx="3389">
                  <c:v>40665.834779999997</c:v>
                </c:pt>
                <c:pt idx="3390">
                  <c:v>40677.8289</c:v>
                </c:pt>
                <c:pt idx="3391">
                  <c:v>40689.83208</c:v>
                </c:pt>
                <c:pt idx="3392">
                  <c:v>40701.826739999997</c:v>
                </c:pt>
                <c:pt idx="3393">
                  <c:v>40713.823660000002</c:v>
                </c:pt>
                <c:pt idx="3394">
                  <c:v>40725.821770000002</c:v>
                </c:pt>
                <c:pt idx="3395">
                  <c:v>40737.822399999997</c:v>
                </c:pt>
                <c:pt idx="3396">
                  <c:v>40749.830690000003</c:v>
                </c:pt>
                <c:pt idx="3397">
                  <c:v>40761.819219999998</c:v>
                </c:pt>
                <c:pt idx="3398">
                  <c:v>40773.813950000003</c:v>
                </c:pt>
                <c:pt idx="3399">
                  <c:v>40785.811419999998</c:v>
                </c:pt>
                <c:pt idx="3400">
                  <c:v>40797.812810000003</c:v>
                </c:pt>
                <c:pt idx="3401">
                  <c:v>40809.811410000002</c:v>
                </c:pt>
                <c:pt idx="3402">
                  <c:v>40821.80891</c:v>
                </c:pt>
                <c:pt idx="3403">
                  <c:v>40833.806729999997</c:v>
                </c:pt>
                <c:pt idx="3404">
                  <c:v>40845.804949999998</c:v>
                </c:pt>
                <c:pt idx="3405">
                  <c:v>40857.802609999999</c:v>
                </c:pt>
                <c:pt idx="3406">
                  <c:v>40869.79754</c:v>
                </c:pt>
                <c:pt idx="3407">
                  <c:v>40881.798799999997</c:v>
                </c:pt>
                <c:pt idx="3408">
                  <c:v>40893.793449999997</c:v>
                </c:pt>
                <c:pt idx="3409">
                  <c:v>40905.794860000002</c:v>
                </c:pt>
                <c:pt idx="3410">
                  <c:v>40917.79032</c:v>
                </c:pt>
                <c:pt idx="3411">
                  <c:v>40929.787750000003</c:v>
                </c:pt>
                <c:pt idx="3412">
                  <c:v>40941.789069999999</c:v>
                </c:pt>
                <c:pt idx="3413">
                  <c:v>40953.783689999997</c:v>
                </c:pt>
                <c:pt idx="3414">
                  <c:v>40965.785230000001</c:v>
                </c:pt>
                <c:pt idx="3415">
                  <c:v>40977.783280000003</c:v>
                </c:pt>
                <c:pt idx="3416">
                  <c:v>40989.777110000003</c:v>
                </c:pt>
                <c:pt idx="3417">
                  <c:v>41001.774859999998</c:v>
                </c:pt>
                <c:pt idx="3418">
                  <c:v>41013.777320000001</c:v>
                </c:pt>
                <c:pt idx="3419">
                  <c:v>41025.776859999998</c:v>
                </c:pt>
                <c:pt idx="3420">
                  <c:v>41037.774219999999</c:v>
                </c:pt>
                <c:pt idx="3421">
                  <c:v>41049.770389999998</c:v>
                </c:pt>
                <c:pt idx="3422">
                  <c:v>41061.770250000001</c:v>
                </c:pt>
                <c:pt idx="3423">
                  <c:v>41073.767039999999</c:v>
                </c:pt>
                <c:pt idx="3424">
                  <c:v>41085.762439999999</c:v>
                </c:pt>
                <c:pt idx="3425">
                  <c:v>41097.763870000002</c:v>
                </c:pt>
                <c:pt idx="3426">
                  <c:v>41109.762649999997</c:v>
                </c:pt>
                <c:pt idx="3427">
                  <c:v>41121.756200000003</c:v>
                </c:pt>
                <c:pt idx="3428">
                  <c:v>41133.757890000001</c:v>
                </c:pt>
                <c:pt idx="3429">
                  <c:v>41145.751539999997</c:v>
                </c:pt>
                <c:pt idx="3430">
                  <c:v>41157.754529999998</c:v>
                </c:pt>
                <c:pt idx="3431">
                  <c:v>41169.752180000003</c:v>
                </c:pt>
                <c:pt idx="3432">
                  <c:v>41181.751810000002</c:v>
                </c:pt>
                <c:pt idx="3433">
                  <c:v>41193.744760000001</c:v>
                </c:pt>
                <c:pt idx="3434">
                  <c:v>41205.746090000001</c:v>
                </c:pt>
                <c:pt idx="3435">
                  <c:v>41217.744440000002</c:v>
                </c:pt>
                <c:pt idx="3436">
                  <c:v>41229.739099999999</c:v>
                </c:pt>
                <c:pt idx="3437">
                  <c:v>41241.73719</c:v>
                </c:pt>
                <c:pt idx="3438">
                  <c:v>41253.740830000002</c:v>
                </c:pt>
                <c:pt idx="3439">
                  <c:v>41265.736790000003</c:v>
                </c:pt>
                <c:pt idx="3440">
                  <c:v>41277.730960000001</c:v>
                </c:pt>
                <c:pt idx="3441">
                  <c:v>41289.73227</c:v>
                </c:pt>
                <c:pt idx="3442">
                  <c:v>41301.727359999997</c:v>
                </c:pt>
                <c:pt idx="3443">
                  <c:v>41313.731330000002</c:v>
                </c:pt>
                <c:pt idx="3444">
                  <c:v>41325.726669999996</c:v>
                </c:pt>
                <c:pt idx="3445">
                  <c:v>41337.723279999998</c:v>
                </c:pt>
                <c:pt idx="3446">
                  <c:v>41349.721400000002</c:v>
                </c:pt>
                <c:pt idx="3447">
                  <c:v>41361.717129999997</c:v>
                </c:pt>
                <c:pt idx="3448">
                  <c:v>41373.718339999999</c:v>
                </c:pt>
                <c:pt idx="3449">
                  <c:v>41385.71355</c:v>
                </c:pt>
                <c:pt idx="3450">
                  <c:v>41397.714260000001</c:v>
                </c:pt>
                <c:pt idx="3451">
                  <c:v>41409.713259999997</c:v>
                </c:pt>
                <c:pt idx="3452">
                  <c:v>41421.705650000004</c:v>
                </c:pt>
                <c:pt idx="3453">
                  <c:v>41433.70738</c:v>
                </c:pt>
                <c:pt idx="3454">
                  <c:v>41445.705889999997</c:v>
                </c:pt>
                <c:pt idx="3455">
                  <c:v>41457.708319999998</c:v>
                </c:pt>
                <c:pt idx="3456">
                  <c:v>41469.702770000004</c:v>
                </c:pt>
                <c:pt idx="3457">
                  <c:v>41481.699520000002</c:v>
                </c:pt>
                <c:pt idx="3458">
                  <c:v>41493.69543</c:v>
                </c:pt>
                <c:pt idx="3459">
                  <c:v>41505.697970000001</c:v>
                </c:pt>
                <c:pt idx="3460">
                  <c:v>41517.69558</c:v>
                </c:pt>
                <c:pt idx="3461">
                  <c:v>41529.693030000002</c:v>
                </c:pt>
                <c:pt idx="3462">
                  <c:v>41541.691359999997</c:v>
                </c:pt>
                <c:pt idx="3463">
                  <c:v>41553.698839999997</c:v>
                </c:pt>
                <c:pt idx="3464">
                  <c:v>41565.68232</c:v>
                </c:pt>
                <c:pt idx="3465">
                  <c:v>41577.684070000003</c:v>
                </c:pt>
                <c:pt idx="3466">
                  <c:v>41589.684130000001</c:v>
                </c:pt>
                <c:pt idx="3467">
                  <c:v>41601.67757</c:v>
                </c:pt>
                <c:pt idx="3468">
                  <c:v>41613.676220000001</c:v>
                </c:pt>
                <c:pt idx="3469">
                  <c:v>41625.677539999997</c:v>
                </c:pt>
                <c:pt idx="3470">
                  <c:v>41637.671699999999</c:v>
                </c:pt>
                <c:pt idx="3471">
                  <c:v>41649.672160000002</c:v>
                </c:pt>
                <c:pt idx="3472">
                  <c:v>41661.666669999999</c:v>
                </c:pt>
                <c:pt idx="3473">
                  <c:v>41673.669840000002</c:v>
                </c:pt>
                <c:pt idx="3474">
                  <c:v>41685.663809999998</c:v>
                </c:pt>
                <c:pt idx="3475">
                  <c:v>41697.662470000003</c:v>
                </c:pt>
                <c:pt idx="3476">
                  <c:v>41709.660949999998</c:v>
                </c:pt>
                <c:pt idx="3477">
                  <c:v>41721.659140000003</c:v>
                </c:pt>
                <c:pt idx="3478">
                  <c:v>41733.659540000001</c:v>
                </c:pt>
                <c:pt idx="3479">
                  <c:v>41745.657039999998</c:v>
                </c:pt>
                <c:pt idx="3480">
                  <c:v>41757.652979999999</c:v>
                </c:pt>
                <c:pt idx="3481">
                  <c:v>41769.653559999999</c:v>
                </c:pt>
                <c:pt idx="3482">
                  <c:v>41781.651790000004</c:v>
                </c:pt>
                <c:pt idx="3483">
                  <c:v>41793.645080000002</c:v>
                </c:pt>
                <c:pt idx="3484">
                  <c:v>41805.647570000001</c:v>
                </c:pt>
                <c:pt idx="3485">
                  <c:v>41817.645479999999</c:v>
                </c:pt>
                <c:pt idx="3486">
                  <c:v>41829.643920000002</c:v>
                </c:pt>
                <c:pt idx="3487">
                  <c:v>41841.64155</c:v>
                </c:pt>
                <c:pt idx="3488">
                  <c:v>41853.635439999998</c:v>
                </c:pt>
                <c:pt idx="3489">
                  <c:v>41865.638910000001</c:v>
                </c:pt>
                <c:pt idx="3490">
                  <c:v>41877.635929999997</c:v>
                </c:pt>
                <c:pt idx="3491">
                  <c:v>41889.629560000001</c:v>
                </c:pt>
                <c:pt idx="3492">
                  <c:v>41901.631840000002</c:v>
                </c:pt>
                <c:pt idx="3493">
                  <c:v>41913.629280000001</c:v>
                </c:pt>
                <c:pt idx="3494">
                  <c:v>41925.629569999997</c:v>
                </c:pt>
                <c:pt idx="3495">
                  <c:v>41937.626750000003</c:v>
                </c:pt>
                <c:pt idx="3496">
                  <c:v>41949.628530000002</c:v>
                </c:pt>
                <c:pt idx="3497">
                  <c:v>41961.623140000003</c:v>
                </c:pt>
                <c:pt idx="3498">
                  <c:v>41973.620849999999</c:v>
                </c:pt>
                <c:pt idx="3499">
                  <c:v>41985.614880000001</c:v>
                </c:pt>
                <c:pt idx="3500">
                  <c:v>41997.619899999998</c:v>
                </c:pt>
                <c:pt idx="3501">
                  <c:v>42009.61479</c:v>
                </c:pt>
                <c:pt idx="3502">
                  <c:v>42021.613219999999</c:v>
                </c:pt>
                <c:pt idx="3503">
                  <c:v>42033.610979999998</c:v>
                </c:pt>
                <c:pt idx="3504">
                  <c:v>42045.605250000001</c:v>
                </c:pt>
                <c:pt idx="3505">
                  <c:v>42057.606829999997</c:v>
                </c:pt>
                <c:pt idx="3506">
                  <c:v>42069.60024</c:v>
                </c:pt>
                <c:pt idx="3507">
                  <c:v>42081.603139999999</c:v>
                </c:pt>
                <c:pt idx="3508">
                  <c:v>42093.59749</c:v>
                </c:pt>
                <c:pt idx="3509">
                  <c:v>42105.59979</c:v>
                </c:pt>
                <c:pt idx="3510">
                  <c:v>42117.59736</c:v>
                </c:pt>
                <c:pt idx="3511">
                  <c:v>42129.591480000003</c:v>
                </c:pt>
                <c:pt idx="3512">
                  <c:v>42141.591710000001</c:v>
                </c:pt>
                <c:pt idx="3513">
                  <c:v>42153.590450000003</c:v>
                </c:pt>
                <c:pt idx="3514">
                  <c:v>42165.589339999999</c:v>
                </c:pt>
                <c:pt idx="3515">
                  <c:v>42177.586580000003</c:v>
                </c:pt>
                <c:pt idx="3516">
                  <c:v>42189.585870000003</c:v>
                </c:pt>
                <c:pt idx="3517">
                  <c:v>42201.582600000002</c:v>
                </c:pt>
                <c:pt idx="3518">
                  <c:v>42213.580119999999</c:v>
                </c:pt>
                <c:pt idx="3519">
                  <c:v>42225.57965</c:v>
                </c:pt>
                <c:pt idx="3520">
                  <c:v>42237.577539999998</c:v>
                </c:pt>
                <c:pt idx="3521">
                  <c:v>42249.57576</c:v>
                </c:pt>
                <c:pt idx="3522">
                  <c:v>42261.573559999997</c:v>
                </c:pt>
                <c:pt idx="3523">
                  <c:v>42273.570820000001</c:v>
                </c:pt>
                <c:pt idx="3524">
                  <c:v>42285.564469999998</c:v>
                </c:pt>
                <c:pt idx="3525">
                  <c:v>42297.566319999998</c:v>
                </c:pt>
                <c:pt idx="3526">
                  <c:v>42309.567300000002</c:v>
                </c:pt>
                <c:pt idx="3527">
                  <c:v>42321.561000000002</c:v>
                </c:pt>
                <c:pt idx="3528">
                  <c:v>42333.560940000003</c:v>
                </c:pt>
                <c:pt idx="3529">
                  <c:v>42345.556349999999</c:v>
                </c:pt>
                <c:pt idx="3530">
                  <c:v>42357.557159999997</c:v>
                </c:pt>
                <c:pt idx="3531">
                  <c:v>42369.555719999997</c:v>
                </c:pt>
                <c:pt idx="3532">
                  <c:v>42381.552830000001</c:v>
                </c:pt>
                <c:pt idx="3533">
                  <c:v>42393.54694</c:v>
                </c:pt>
                <c:pt idx="3534">
                  <c:v>42405.548329999998</c:v>
                </c:pt>
                <c:pt idx="3535">
                  <c:v>42417.546710000002</c:v>
                </c:pt>
                <c:pt idx="3536">
                  <c:v>42429.545729999998</c:v>
                </c:pt>
                <c:pt idx="3537">
                  <c:v>42441.543389999999</c:v>
                </c:pt>
                <c:pt idx="3538">
                  <c:v>42453.538910000003</c:v>
                </c:pt>
                <c:pt idx="3539">
                  <c:v>42465.540050000003</c:v>
                </c:pt>
                <c:pt idx="3540">
                  <c:v>42477.536820000001</c:v>
                </c:pt>
                <c:pt idx="3541">
                  <c:v>42489.535860000004</c:v>
                </c:pt>
                <c:pt idx="3542">
                  <c:v>42501.532700000003</c:v>
                </c:pt>
                <c:pt idx="3543">
                  <c:v>42513.53297</c:v>
                </c:pt>
                <c:pt idx="3544">
                  <c:v>42525.53037</c:v>
                </c:pt>
                <c:pt idx="3545">
                  <c:v>42537.52534</c:v>
                </c:pt>
                <c:pt idx="3546">
                  <c:v>42549.524729999997</c:v>
                </c:pt>
                <c:pt idx="3547">
                  <c:v>42561.521280000001</c:v>
                </c:pt>
                <c:pt idx="3548">
                  <c:v>42573.522259999998</c:v>
                </c:pt>
                <c:pt idx="3549">
                  <c:v>42585.51642</c:v>
                </c:pt>
                <c:pt idx="3550">
                  <c:v>42597.515319999999</c:v>
                </c:pt>
                <c:pt idx="3551">
                  <c:v>42609.524129999998</c:v>
                </c:pt>
                <c:pt idx="3552">
                  <c:v>42621.513059999997</c:v>
                </c:pt>
                <c:pt idx="3553">
                  <c:v>42633.511910000001</c:v>
                </c:pt>
                <c:pt idx="3554">
                  <c:v>42645.510679999999</c:v>
                </c:pt>
                <c:pt idx="3555">
                  <c:v>42657.508529999999</c:v>
                </c:pt>
                <c:pt idx="3556">
                  <c:v>42669.506350000003</c:v>
                </c:pt>
                <c:pt idx="3557">
                  <c:v>42681.503969999998</c:v>
                </c:pt>
                <c:pt idx="3558">
                  <c:v>42693.519269999997</c:v>
                </c:pt>
                <c:pt idx="3559">
                  <c:v>42705.500619999999</c:v>
                </c:pt>
                <c:pt idx="3560">
                  <c:v>42717.498220000001</c:v>
                </c:pt>
                <c:pt idx="3561">
                  <c:v>42729.497259999996</c:v>
                </c:pt>
                <c:pt idx="3562">
                  <c:v>42741.495609999998</c:v>
                </c:pt>
                <c:pt idx="3563">
                  <c:v>42753.489379999999</c:v>
                </c:pt>
                <c:pt idx="3564">
                  <c:v>42765.489549999998</c:v>
                </c:pt>
                <c:pt idx="3565">
                  <c:v>42777.485910000003</c:v>
                </c:pt>
                <c:pt idx="3566">
                  <c:v>42789.486700000001</c:v>
                </c:pt>
                <c:pt idx="3567">
                  <c:v>42801.484389999998</c:v>
                </c:pt>
                <c:pt idx="3568">
                  <c:v>42813.478230000001</c:v>
                </c:pt>
                <c:pt idx="3569">
                  <c:v>42825.481440000003</c:v>
                </c:pt>
                <c:pt idx="3570">
                  <c:v>42837.475229999996</c:v>
                </c:pt>
                <c:pt idx="3571">
                  <c:v>42849.477740000002</c:v>
                </c:pt>
                <c:pt idx="3572">
                  <c:v>42861.471339999996</c:v>
                </c:pt>
                <c:pt idx="3573">
                  <c:v>42873.469879999997</c:v>
                </c:pt>
                <c:pt idx="3574">
                  <c:v>42885.46761</c:v>
                </c:pt>
                <c:pt idx="3575">
                  <c:v>42897.468269999998</c:v>
                </c:pt>
                <c:pt idx="3576">
                  <c:v>42909.467579999997</c:v>
                </c:pt>
                <c:pt idx="3577">
                  <c:v>42921.465830000001</c:v>
                </c:pt>
                <c:pt idx="3578">
                  <c:v>42933.463300000003</c:v>
                </c:pt>
                <c:pt idx="3579">
                  <c:v>42945.461840000004</c:v>
                </c:pt>
                <c:pt idx="3580">
                  <c:v>42957.459990000003</c:v>
                </c:pt>
                <c:pt idx="3581">
                  <c:v>42969.457159999998</c:v>
                </c:pt>
                <c:pt idx="3582">
                  <c:v>42981.455710000002</c:v>
                </c:pt>
                <c:pt idx="3583">
                  <c:v>42993.456290000002</c:v>
                </c:pt>
                <c:pt idx="3584">
                  <c:v>43005.452250000002</c:v>
                </c:pt>
                <c:pt idx="3585">
                  <c:v>43017.450349999999</c:v>
                </c:pt>
                <c:pt idx="3586">
                  <c:v>43029.454729999998</c:v>
                </c:pt>
                <c:pt idx="3587">
                  <c:v>43041.443630000002</c:v>
                </c:pt>
                <c:pt idx="3588">
                  <c:v>43053.440459999998</c:v>
                </c:pt>
                <c:pt idx="3589">
                  <c:v>43065.444450000003</c:v>
                </c:pt>
                <c:pt idx="3590">
                  <c:v>43077.43593</c:v>
                </c:pt>
                <c:pt idx="3591">
                  <c:v>43089.433839999998</c:v>
                </c:pt>
                <c:pt idx="3592">
                  <c:v>43101.434930000003</c:v>
                </c:pt>
                <c:pt idx="3593">
                  <c:v>43113.430260000001</c:v>
                </c:pt>
                <c:pt idx="3594">
                  <c:v>43125.43232</c:v>
                </c:pt>
                <c:pt idx="3595">
                  <c:v>43137.429499999998</c:v>
                </c:pt>
                <c:pt idx="3596">
                  <c:v>43149.428520000001</c:v>
                </c:pt>
                <c:pt idx="3597">
                  <c:v>43161.425569999999</c:v>
                </c:pt>
                <c:pt idx="3598">
                  <c:v>43173.423510000001</c:v>
                </c:pt>
                <c:pt idx="3599">
                  <c:v>43185.417909999996</c:v>
                </c:pt>
                <c:pt idx="3600">
                  <c:v>43197.420109999999</c:v>
                </c:pt>
                <c:pt idx="3601">
                  <c:v>43209.422070000001</c:v>
                </c:pt>
                <c:pt idx="3602">
                  <c:v>43221.416400000002</c:v>
                </c:pt>
                <c:pt idx="3603">
                  <c:v>43233.413760000003</c:v>
                </c:pt>
                <c:pt idx="3604">
                  <c:v>43245.41244</c:v>
                </c:pt>
                <c:pt idx="3605">
                  <c:v>43257.409769999998</c:v>
                </c:pt>
                <c:pt idx="3606">
                  <c:v>43269.403619999997</c:v>
                </c:pt>
                <c:pt idx="3607">
                  <c:v>43281.401720000002</c:v>
                </c:pt>
                <c:pt idx="3608">
                  <c:v>43293.404410000003</c:v>
                </c:pt>
                <c:pt idx="3609">
                  <c:v>43305.401579999998</c:v>
                </c:pt>
                <c:pt idx="3610">
                  <c:v>43317.403489999997</c:v>
                </c:pt>
                <c:pt idx="3611">
                  <c:v>43329.399060000003</c:v>
                </c:pt>
                <c:pt idx="3612">
                  <c:v>43341.396890000004</c:v>
                </c:pt>
                <c:pt idx="3613">
                  <c:v>43353.393329999999</c:v>
                </c:pt>
                <c:pt idx="3614">
                  <c:v>43365.392339999999</c:v>
                </c:pt>
                <c:pt idx="3615">
                  <c:v>43377.39011</c:v>
                </c:pt>
                <c:pt idx="3616">
                  <c:v>43389.38839</c:v>
                </c:pt>
                <c:pt idx="3617">
                  <c:v>43401.386050000001</c:v>
                </c:pt>
                <c:pt idx="3618">
                  <c:v>43413.384789999996</c:v>
                </c:pt>
                <c:pt idx="3619">
                  <c:v>43425.383110000002</c:v>
                </c:pt>
                <c:pt idx="3620">
                  <c:v>43437.399519999999</c:v>
                </c:pt>
                <c:pt idx="3621">
                  <c:v>43449.378669999998</c:v>
                </c:pt>
                <c:pt idx="3622">
                  <c:v>43461.372080000001</c:v>
                </c:pt>
                <c:pt idx="3623">
                  <c:v>43473.369749999998</c:v>
                </c:pt>
                <c:pt idx="3624">
                  <c:v>43485.372329999998</c:v>
                </c:pt>
                <c:pt idx="3625">
                  <c:v>43497.371370000001</c:v>
                </c:pt>
                <c:pt idx="3626">
                  <c:v>43509.367939999996</c:v>
                </c:pt>
                <c:pt idx="3627">
                  <c:v>43521.365960000003</c:v>
                </c:pt>
                <c:pt idx="3628">
                  <c:v>43533.365180000001</c:v>
                </c:pt>
                <c:pt idx="3629">
                  <c:v>43545.3606</c:v>
                </c:pt>
                <c:pt idx="3630">
                  <c:v>43557.358160000003</c:v>
                </c:pt>
                <c:pt idx="3631">
                  <c:v>43569.359490000003</c:v>
                </c:pt>
                <c:pt idx="3632">
                  <c:v>43581.357089999998</c:v>
                </c:pt>
                <c:pt idx="3633">
                  <c:v>43593.354610000002</c:v>
                </c:pt>
                <c:pt idx="3634">
                  <c:v>43605.353300000002</c:v>
                </c:pt>
                <c:pt idx="3635">
                  <c:v>43617.35123</c:v>
                </c:pt>
                <c:pt idx="3636">
                  <c:v>43629.349719999998</c:v>
                </c:pt>
                <c:pt idx="3637">
                  <c:v>43641.34749</c:v>
                </c:pt>
                <c:pt idx="3638">
                  <c:v>43653.3416</c:v>
                </c:pt>
                <c:pt idx="3639">
                  <c:v>43665.34246</c:v>
                </c:pt>
                <c:pt idx="3640">
                  <c:v>43677.341200000003</c:v>
                </c:pt>
                <c:pt idx="3641">
                  <c:v>43689.339220000002</c:v>
                </c:pt>
                <c:pt idx="3642">
                  <c:v>43701.336920000002</c:v>
                </c:pt>
                <c:pt idx="3643">
                  <c:v>43713.330430000002</c:v>
                </c:pt>
                <c:pt idx="3644">
                  <c:v>43725.333030000002</c:v>
                </c:pt>
                <c:pt idx="3645">
                  <c:v>43737.331230000003</c:v>
                </c:pt>
                <c:pt idx="3646">
                  <c:v>43749.33034</c:v>
                </c:pt>
                <c:pt idx="3647">
                  <c:v>43761.327270000002</c:v>
                </c:pt>
                <c:pt idx="3648">
                  <c:v>43773.322160000003</c:v>
                </c:pt>
                <c:pt idx="3649">
                  <c:v>43785.324110000001</c:v>
                </c:pt>
                <c:pt idx="3650">
                  <c:v>43797.322359999998</c:v>
                </c:pt>
                <c:pt idx="3651">
                  <c:v>43809.325380000002</c:v>
                </c:pt>
                <c:pt idx="3652">
                  <c:v>43821.317840000003</c:v>
                </c:pt>
                <c:pt idx="3653">
                  <c:v>43833.316099999996</c:v>
                </c:pt>
                <c:pt idx="3654">
                  <c:v>43845.309249999998</c:v>
                </c:pt>
                <c:pt idx="3655">
                  <c:v>43857.309639999999</c:v>
                </c:pt>
                <c:pt idx="3656">
                  <c:v>43869.312259999999</c:v>
                </c:pt>
                <c:pt idx="3657">
                  <c:v>43881.309329999996</c:v>
                </c:pt>
                <c:pt idx="3658">
                  <c:v>43893.306819999998</c:v>
                </c:pt>
                <c:pt idx="3659">
                  <c:v>43905.304600000003</c:v>
                </c:pt>
                <c:pt idx="3660">
                  <c:v>43917.299780000001</c:v>
                </c:pt>
                <c:pt idx="3661">
                  <c:v>43929.29681</c:v>
                </c:pt>
                <c:pt idx="3662">
                  <c:v>43941.298510000001</c:v>
                </c:pt>
                <c:pt idx="3663">
                  <c:v>43953.296950000004</c:v>
                </c:pt>
                <c:pt idx="3664">
                  <c:v>43965.29479</c:v>
                </c:pt>
                <c:pt idx="3665">
                  <c:v>43977.294320000001</c:v>
                </c:pt>
                <c:pt idx="3666">
                  <c:v>43989.286460000003</c:v>
                </c:pt>
                <c:pt idx="3667">
                  <c:v>44001.287850000001</c:v>
                </c:pt>
                <c:pt idx="3668">
                  <c:v>44013.285929999998</c:v>
                </c:pt>
                <c:pt idx="3669">
                  <c:v>44025.284059999998</c:v>
                </c:pt>
                <c:pt idx="3670">
                  <c:v>44037.278969999999</c:v>
                </c:pt>
                <c:pt idx="3671">
                  <c:v>44049.275699999998</c:v>
                </c:pt>
                <c:pt idx="3672">
                  <c:v>44061.278030000001</c:v>
                </c:pt>
                <c:pt idx="3673">
                  <c:v>44073.275900000001</c:v>
                </c:pt>
                <c:pt idx="3674">
                  <c:v>44085.275759999997</c:v>
                </c:pt>
                <c:pt idx="3675">
                  <c:v>44097.269209999999</c:v>
                </c:pt>
                <c:pt idx="3676">
                  <c:v>44109.267310000003</c:v>
                </c:pt>
                <c:pt idx="3677">
                  <c:v>44121.26827</c:v>
                </c:pt>
                <c:pt idx="3678">
                  <c:v>44133.266969999997</c:v>
                </c:pt>
                <c:pt idx="3679">
                  <c:v>44145.260999999999</c:v>
                </c:pt>
                <c:pt idx="3680">
                  <c:v>44157.26309</c:v>
                </c:pt>
                <c:pt idx="3681">
                  <c:v>44169.261460000002</c:v>
                </c:pt>
                <c:pt idx="3682">
                  <c:v>44181.256679999999</c:v>
                </c:pt>
                <c:pt idx="3683">
                  <c:v>44193.256439999997</c:v>
                </c:pt>
                <c:pt idx="3684">
                  <c:v>44205.252849999997</c:v>
                </c:pt>
                <c:pt idx="3685">
                  <c:v>44217.252399999998</c:v>
                </c:pt>
                <c:pt idx="3686">
                  <c:v>44229.250899999999</c:v>
                </c:pt>
                <c:pt idx="3687">
                  <c:v>44241.248480000002</c:v>
                </c:pt>
                <c:pt idx="3688">
                  <c:v>44253.243110000003</c:v>
                </c:pt>
                <c:pt idx="3689">
                  <c:v>44265.240010000001</c:v>
                </c:pt>
                <c:pt idx="3690">
                  <c:v>44277.240250000003</c:v>
                </c:pt>
                <c:pt idx="3691">
                  <c:v>44289.242330000001</c:v>
                </c:pt>
                <c:pt idx="3692">
                  <c:v>44301.239540000002</c:v>
                </c:pt>
                <c:pt idx="3693">
                  <c:v>44313.236680000002</c:v>
                </c:pt>
                <c:pt idx="3694">
                  <c:v>44325.236709999997</c:v>
                </c:pt>
                <c:pt idx="3695">
                  <c:v>44337.229149999999</c:v>
                </c:pt>
                <c:pt idx="3696">
                  <c:v>44349.231030000003</c:v>
                </c:pt>
                <c:pt idx="3697">
                  <c:v>44361.229030000002</c:v>
                </c:pt>
                <c:pt idx="3698">
                  <c:v>44373.227700000003</c:v>
                </c:pt>
                <c:pt idx="3699">
                  <c:v>44385.225659999996</c:v>
                </c:pt>
                <c:pt idx="3700">
                  <c:v>44397.221980000002</c:v>
                </c:pt>
                <c:pt idx="3701">
                  <c:v>44409.221259999998</c:v>
                </c:pt>
                <c:pt idx="3702">
                  <c:v>44421.218130000001</c:v>
                </c:pt>
                <c:pt idx="3703">
                  <c:v>44433.21701</c:v>
                </c:pt>
                <c:pt idx="3704">
                  <c:v>44445.215680000001</c:v>
                </c:pt>
                <c:pt idx="3705">
                  <c:v>44457.241589999998</c:v>
                </c:pt>
                <c:pt idx="3706">
                  <c:v>44469.210659999997</c:v>
                </c:pt>
                <c:pt idx="3707">
                  <c:v>44481.204429999998</c:v>
                </c:pt>
                <c:pt idx="3708">
                  <c:v>44493.207390000003</c:v>
                </c:pt>
                <c:pt idx="3709">
                  <c:v>44505.205569999998</c:v>
                </c:pt>
                <c:pt idx="3710">
                  <c:v>44517.203240000003</c:v>
                </c:pt>
                <c:pt idx="3711">
                  <c:v>44529.198199999999</c:v>
                </c:pt>
                <c:pt idx="3712">
                  <c:v>44541.196680000001</c:v>
                </c:pt>
                <c:pt idx="3713">
                  <c:v>44553.197549999997</c:v>
                </c:pt>
                <c:pt idx="3714">
                  <c:v>44565.195249999997</c:v>
                </c:pt>
                <c:pt idx="3715">
                  <c:v>44577.19371</c:v>
                </c:pt>
                <c:pt idx="3716">
                  <c:v>44589.191980000003</c:v>
                </c:pt>
                <c:pt idx="3717">
                  <c:v>44601.189839999999</c:v>
                </c:pt>
                <c:pt idx="3718">
                  <c:v>44613.184690000002</c:v>
                </c:pt>
                <c:pt idx="3719">
                  <c:v>44625.18576</c:v>
                </c:pt>
                <c:pt idx="3720">
                  <c:v>44637.184679999998</c:v>
                </c:pt>
                <c:pt idx="3721">
                  <c:v>44649.183790000003</c:v>
                </c:pt>
                <c:pt idx="3722">
                  <c:v>44661.180110000001</c:v>
                </c:pt>
                <c:pt idx="3723">
                  <c:v>44673.178209999998</c:v>
                </c:pt>
                <c:pt idx="3724">
                  <c:v>44685.173190000001</c:v>
                </c:pt>
                <c:pt idx="3725">
                  <c:v>44697.172039999998</c:v>
                </c:pt>
                <c:pt idx="3726">
                  <c:v>44709.172630000001</c:v>
                </c:pt>
                <c:pt idx="3727">
                  <c:v>44721.16719</c:v>
                </c:pt>
                <c:pt idx="3728">
                  <c:v>44733.163379999998</c:v>
                </c:pt>
                <c:pt idx="3729">
                  <c:v>44745.164859999997</c:v>
                </c:pt>
                <c:pt idx="3730">
                  <c:v>44757.164210000003</c:v>
                </c:pt>
                <c:pt idx="3731">
                  <c:v>44769.165840000001</c:v>
                </c:pt>
                <c:pt idx="3732">
                  <c:v>44781.161350000002</c:v>
                </c:pt>
                <c:pt idx="3733">
                  <c:v>44793.159610000002</c:v>
                </c:pt>
                <c:pt idx="3734">
                  <c:v>44805.153200000001</c:v>
                </c:pt>
                <c:pt idx="3735">
                  <c:v>44817.154600000002</c:v>
                </c:pt>
                <c:pt idx="3736">
                  <c:v>44829.152860000002</c:v>
                </c:pt>
                <c:pt idx="3737">
                  <c:v>44841.14847</c:v>
                </c:pt>
                <c:pt idx="3738">
                  <c:v>44853.149129999998</c:v>
                </c:pt>
                <c:pt idx="3739">
                  <c:v>44865.146289999997</c:v>
                </c:pt>
                <c:pt idx="3740">
                  <c:v>44877.141779999998</c:v>
                </c:pt>
                <c:pt idx="3741">
                  <c:v>44889.143550000001</c:v>
                </c:pt>
                <c:pt idx="3742">
                  <c:v>44901.137519999997</c:v>
                </c:pt>
                <c:pt idx="3743">
                  <c:v>44913.134290000002</c:v>
                </c:pt>
                <c:pt idx="3744">
                  <c:v>44925.133150000001</c:v>
                </c:pt>
                <c:pt idx="3745">
                  <c:v>44937.136160000002</c:v>
                </c:pt>
                <c:pt idx="3746">
                  <c:v>44949.13738</c:v>
                </c:pt>
                <c:pt idx="3747">
                  <c:v>44961.129560000001</c:v>
                </c:pt>
                <c:pt idx="3748">
                  <c:v>44973.125959999998</c:v>
                </c:pt>
                <c:pt idx="3749">
                  <c:v>44985.127220000002</c:v>
                </c:pt>
                <c:pt idx="3750">
                  <c:v>44997.124799999998</c:v>
                </c:pt>
                <c:pt idx="3751">
                  <c:v>45009.12225</c:v>
                </c:pt>
                <c:pt idx="3752">
                  <c:v>45021.117570000002</c:v>
                </c:pt>
                <c:pt idx="3753">
                  <c:v>45033.118280000002</c:v>
                </c:pt>
                <c:pt idx="3754">
                  <c:v>45045.11724</c:v>
                </c:pt>
                <c:pt idx="3755">
                  <c:v>45057.11522</c:v>
                </c:pt>
                <c:pt idx="3756">
                  <c:v>45069.114659999999</c:v>
                </c:pt>
                <c:pt idx="3757">
                  <c:v>45081.109109999998</c:v>
                </c:pt>
                <c:pt idx="3758">
                  <c:v>45093.109880000004</c:v>
                </c:pt>
                <c:pt idx="3759">
                  <c:v>45105.103819999997</c:v>
                </c:pt>
                <c:pt idx="3760">
                  <c:v>45117.106310000003</c:v>
                </c:pt>
                <c:pt idx="3761">
                  <c:v>45129.103799999997</c:v>
                </c:pt>
                <c:pt idx="3762">
                  <c:v>45141.101289999999</c:v>
                </c:pt>
                <c:pt idx="3763">
                  <c:v>45153.098290000002</c:v>
                </c:pt>
                <c:pt idx="3764">
                  <c:v>45165.093150000001</c:v>
                </c:pt>
                <c:pt idx="3765">
                  <c:v>45177.096039999997</c:v>
                </c:pt>
                <c:pt idx="3766">
                  <c:v>45189.09317</c:v>
                </c:pt>
                <c:pt idx="3767">
                  <c:v>45201.092850000001</c:v>
                </c:pt>
                <c:pt idx="3768">
                  <c:v>45213.089959999998</c:v>
                </c:pt>
                <c:pt idx="3769">
                  <c:v>45225.086519999997</c:v>
                </c:pt>
                <c:pt idx="3770">
                  <c:v>45237.085720000003</c:v>
                </c:pt>
                <c:pt idx="3771">
                  <c:v>45249.084009999999</c:v>
                </c:pt>
                <c:pt idx="3772">
                  <c:v>45261.082340000001</c:v>
                </c:pt>
                <c:pt idx="3773">
                  <c:v>45273.080240000003</c:v>
                </c:pt>
                <c:pt idx="3774">
                  <c:v>45285.078999999998</c:v>
                </c:pt>
                <c:pt idx="3775">
                  <c:v>45297.07589</c:v>
                </c:pt>
                <c:pt idx="3776">
                  <c:v>45309.074780000003</c:v>
                </c:pt>
                <c:pt idx="3777">
                  <c:v>45321.071819999997</c:v>
                </c:pt>
                <c:pt idx="3778">
                  <c:v>45333.069969999997</c:v>
                </c:pt>
                <c:pt idx="3779">
                  <c:v>45345.068480000002</c:v>
                </c:pt>
                <c:pt idx="3780">
                  <c:v>45357.066129999999</c:v>
                </c:pt>
                <c:pt idx="3781">
                  <c:v>45369.064409999999</c:v>
                </c:pt>
                <c:pt idx="3782">
                  <c:v>45381.058349999999</c:v>
                </c:pt>
                <c:pt idx="3783">
                  <c:v>45393.060140000001</c:v>
                </c:pt>
                <c:pt idx="3784">
                  <c:v>45405.054490000002</c:v>
                </c:pt>
                <c:pt idx="3785">
                  <c:v>45417.056980000001</c:v>
                </c:pt>
                <c:pt idx="3786">
                  <c:v>45429.061880000001</c:v>
                </c:pt>
                <c:pt idx="3787">
                  <c:v>45441.047689999999</c:v>
                </c:pt>
                <c:pt idx="3788">
                  <c:v>45453.04954</c:v>
                </c:pt>
                <c:pt idx="3789">
                  <c:v>45465.045980000003</c:v>
                </c:pt>
                <c:pt idx="3790">
                  <c:v>45477.046799999996</c:v>
                </c:pt>
                <c:pt idx="3791">
                  <c:v>45489.04782</c:v>
                </c:pt>
                <c:pt idx="3792">
                  <c:v>45501.042540000002</c:v>
                </c:pt>
                <c:pt idx="3793">
                  <c:v>45513.03658</c:v>
                </c:pt>
                <c:pt idx="3794">
                  <c:v>45525.039089999998</c:v>
                </c:pt>
                <c:pt idx="3795">
                  <c:v>45537.036599999999</c:v>
                </c:pt>
                <c:pt idx="3796">
                  <c:v>45549.035600000003</c:v>
                </c:pt>
                <c:pt idx="3797">
                  <c:v>45561.032780000001</c:v>
                </c:pt>
                <c:pt idx="3798">
                  <c:v>45573.030899999998</c:v>
                </c:pt>
                <c:pt idx="3799">
                  <c:v>45585.028939999997</c:v>
                </c:pt>
                <c:pt idx="3800">
                  <c:v>45597.023410000002</c:v>
                </c:pt>
                <c:pt idx="3801">
                  <c:v>45609.02521</c:v>
                </c:pt>
                <c:pt idx="3802">
                  <c:v>45621.020450000004</c:v>
                </c:pt>
                <c:pt idx="3803">
                  <c:v>45633.022389999998</c:v>
                </c:pt>
                <c:pt idx="3804">
                  <c:v>45645.019670000001</c:v>
                </c:pt>
                <c:pt idx="3805">
                  <c:v>45657.018060000002</c:v>
                </c:pt>
                <c:pt idx="3806">
                  <c:v>45669.015310000003</c:v>
                </c:pt>
                <c:pt idx="3807">
                  <c:v>45681.010540000003</c:v>
                </c:pt>
                <c:pt idx="3808">
                  <c:v>45693.01195</c:v>
                </c:pt>
                <c:pt idx="3809">
                  <c:v>45705.00662</c:v>
                </c:pt>
                <c:pt idx="3810">
                  <c:v>45717.008560000002</c:v>
                </c:pt>
                <c:pt idx="3811">
                  <c:v>45729.00722</c:v>
                </c:pt>
                <c:pt idx="3812">
                  <c:v>45741.001190000003</c:v>
                </c:pt>
                <c:pt idx="3813">
                  <c:v>45752.999799999998</c:v>
                </c:pt>
                <c:pt idx="3814">
                  <c:v>45764.999940000002</c:v>
                </c:pt>
                <c:pt idx="3815">
                  <c:v>45776.994229999997</c:v>
                </c:pt>
                <c:pt idx="3816">
                  <c:v>45788.992590000002</c:v>
                </c:pt>
                <c:pt idx="3817">
                  <c:v>45800.992630000001</c:v>
                </c:pt>
                <c:pt idx="3818">
                  <c:v>45812.9905</c:v>
                </c:pt>
                <c:pt idx="3819">
                  <c:v>45824.988640000003</c:v>
                </c:pt>
                <c:pt idx="3820">
                  <c:v>45836.9876</c:v>
                </c:pt>
                <c:pt idx="3821">
                  <c:v>45848.986550000001</c:v>
                </c:pt>
                <c:pt idx="3822">
                  <c:v>45860.984669999998</c:v>
                </c:pt>
                <c:pt idx="3823">
                  <c:v>45872.982259999997</c:v>
                </c:pt>
                <c:pt idx="3824">
                  <c:v>45884.980250000001</c:v>
                </c:pt>
                <c:pt idx="3825">
                  <c:v>45896.974860000002</c:v>
                </c:pt>
                <c:pt idx="3826">
                  <c:v>45908.975680000003</c:v>
                </c:pt>
                <c:pt idx="3827">
                  <c:v>45920.97</c:v>
                </c:pt>
                <c:pt idx="3828">
                  <c:v>45932.972260000002</c:v>
                </c:pt>
                <c:pt idx="3829">
                  <c:v>45944.967490000003</c:v>
                </c:pt>
                <c:pt idx="3830">
                  <c:v>45956.96759</c:v>
                </c:pt>
                <c:pt idx="3831">
                  <c:v>45968.967539999998</c:v>
                </c:pt>
                <c:pt idx="3832">
                  <c:v>45980.96142</c:v>
                </c:pt>
                <c:pt idx="3833">
                  <c:v>45992.963640000002</c:v>
                </c:pt>
                <c:pt idx="3834">
                  <c:v>46004.96097</c:v>
                </c:pt>
                <c:pt idx="3835">
                  <c:v>46016.959510000001</c:v>
                </c:pt>
                <c:pt idx="3836">
                  <c:v>46028.953009999997</c:v>
                </c:pt>
                <c:pt idx="3837">
                  <c:v>46040.953970000002</c:v>
                </c:pt>
                <c:pt idx="3838">
                  <c:v>46052.952319999997</c:v>
                </c:pt>
                <c:pt idx="3839">
                  <c:v>46064.94973</c:v>
                </c:pt>
                <c:pt idx="3840">
                  <c:v>46076.945</c:v>
                </c:pt>
                <c:pt idx="3841">
                  <c:v>46088.944779999998</c:v>
                </c:pt>
                <c:pt idx="3842">
                  <c:v>46100.945110000001</c:v>
                </c:pt>
                <c:pt idx="3843">
                  <c:v>46112.942869999999</c:v>
                </c:pt>
                <c:pt idx="3844">
                  <c:v>46124.940820000003</c:v>
                </c:pt>
                <c:pt idx="3845">
                  <c:v>46136.93507</c:v>
                </c:pt>
                <c:pt idx="3846">
                  <c:v>46148.935460000001</c:v>
                </c:pt>
                <c:pt idx="3847">
                  <c:v>46160.935340000004</c:v>
                </c:pt>
                <c:pt idx="3848">
                  <c:v>46172.933319999996</c:v>
                </c:pt>
                <c:pt idx="3849">
                  <c:v>46184.930670000002</c:v>
                </c:pt>
                <c:pt idx="3850">
                  <c:v>46196.925040000002</c:v>
                </c:pt>
                <c:pt idx="3851">
                  <c:v>46208.927799999998</c:v>
                </c:pt>
                <c:pt idx="3852">
                  <c:v>46220.921730000002</c:v>
                </c:pt>
                <c:pt idx="3853">
                  <c:v>46232.922559999999</c:v>
                </c:pt>
                <c:pt idx="3854">
                  <c:v>46244.916490000003</c:v>
                </c:pt>
                <c:pt idx="3855">
                  <c:v>46256.918899999997</c:v>
                </c:pt>
                <c:pt idx="3856">
                  <c:v>46268.918120000002</c:v>
                </c:pt>
                <c:pt idx="3857">
                  <c:v>46280.91474</c:v>
                </c:pt>
                <c:pt idx="3858">
                  <c:v>46292.911330000003</c:v>
                </c:pt>
                <c:pt idx="3859">
                  <c:v>46304.906280000003</c:v>
                </c:pt>
                <c:pt idx="3860">
                  <c:v>46316.909010000003</c:v>
                </c:pt>
                <c:pt idx="3861">
                  <c:v>46328.903709999999</c:v>
                </c:pt>
                <c:pt idx="3862">
                  <c:v>46340.901720000002</c:v>
                </c:pt>
                <c:pt idx="3863">
                  <c:v>46352.900670000003</c:v>
                </c:pt>
                <c:pt idx="3864">
                  <c:v>46364.901189999997</c:v>
                </c:pt>
                <c:pt idx="3865">
                  <c:v>46376.89789</c:v>
                </c:pt>
                <c:pt idx="3866">
                  <c:v>46388.894789999998</c:v>
                </c:pt>
                <c:pt idx="3867">
                  <c:v>46400.895960000002</c:v>
                </c:pt>
                <c:pt idx="3868">
                  <c:v>46412.894099999998</c:v>
                </c:pt>
                <c:pt idx="3869">
                  <c:v>46424.892079999998</c:v>
                </c:pt>
                <c:pt idx="3870">
                  <c:v>46436.885970000003</c:v>
                </c:pt>
                <c:pt idx="3871">
                  <c:v>46448.891530000001</c:v>
                </c:pt>
                <c:pt idx="3872">
                  <c:v>46460.882700000002</c:v>
                </c:pt>
                <c:pt idx="3873">
                  <c:v>46472.883430000002</c:v>
                </c:pt>
                <c:pt idx="3874">
                  <c:v>46484.879569999997</c:v>
                </c:pt>
                <c:pt idx="3875">
                  <c:v>46496.901539999999</c:v>
                </c:pt>
                <c:pt idx="3876">
                  <c:v>46508.878989999997</c:v>
                </c:pt>
                <c:pt idx="3877">
                  <c:v>46520.876429999997</c:v>
                </c:pt>
                <c:pt idx="3878">
                  <c:v>46532.875229999998</c:v>
                </c:pt>
                <c:pt idx="3879">
                  <c:v>46544.868540000003</c:v>
                </c:pt>
                <c:pt idx="3880">
                  <c:v>46556.865109999999</c:v>
                </c:pt>
                <c:pt idx="3881">
                  <c:v>46568.869270000003</c:v>
                </c:pt>
                <c:pt idx="3882">
                  <c:v>46580.865989999998</c:v>
                </c:pt>
                <c:pt idx="3883">
                  <c:v>46592.864869999998</c:v>
                </c:pt>
                <c:pt idx="3884">
                  <c:v>46604.862260000002</c:v>
                </c:pt>
                <c:pt idx="3885">
                  <c:v>46616.859470000003</c:v>
                </c:pt>
                <c:pt idx="3886">
                  <c:v>46628.87038</c:v>
                </c:pt>
                <c:pt idx="3887">
                  <c:v>46640.85615</c:v>
                </c:pt>
                <c:pt idx="3888">
                  <c:v>46652.849820000003</c:v>
                </c:pt>
                <c:pt idx="3889">
                  <c:v>46664.852330000002</c:v>
                </c:pt>
                <c:pt idx="3890">
                  <c:v>46676.850749999998</c:v>
                </c:pt>
                <c:pt idx="3891">
                  <c:v>46688.844429999997</c:v>
                </c:pt>
                <c:pt idx="3892">
                  <c:v>46700.84618</c:v>
                </c:pt>
                <c:pt idx="3893">
                  <c:v>46712.844369999999</c:v>
                </c:pt>
                <c:pt idx="3894">
                  <c:v>46724.842170000004</c:v>
                </c:pt>
                <c:pt idx="3895">
                  <c:v>46736.839350000002</c:v>
                </c:pt>
                <c:pt idx="3896">
                  <c:v>46748.838510000001</c:v>
                </c:pt>
                <c:pt idx="3897">
                  <c:v>46760.834999999999</c:v>
                </c:pt>
                <c:pt idx="3898">
                  <c:v>46772.831149999998</c:v>
                </c:pt>
                <c:pt idx="3899">
                  <c:v>46784.833599999998</c:v>
                </c:pt>
                <c:pt idx="3900">
                  <c:v>46796.8272</c:v>
                </c:pt>
                <c:pt idx="3901">
                  <c:v>46808.829510000003</c:v>
                </c:pt>
                <c:pt idx="3902">
                  <c:v>46820.823179999999</c:v>
                </c:pt>
                <c:pt idx="3903">
                  <c:v>46832.821940000002</c:v>
                </c:pt>
                <c:pt idx="3904">
                  <c:v>46844.829850000002</c:v>
                </c:pt>
                <c:pt idx="3905">
                  <c:v>46856.817999999999</c:v>
                </c:pt>
                <c:pt idx="3906">
                  <c:v>46868.81983</c:v>
                </c:pt>
                <c:pt idx="3907">
                  <c:v>46880.81652</c:v>
                </c:pt>
                <c:pt idx="3908">
                  <c:v>46892.815670000004</c:v>
                </c:pt>
                <c:pt idx="3909">
                  <c:v>46904.811170000001</c:v>
                </c:pt>
                <c:pt idx="3910">
                  <c:v>46916.811739999997</c:v>
                </c:pt>
                <c:pt idx="3911">
                  <c:v>46928.805719999997</c:v>
                </c:pt>
                <c:pt idx="3912">
                  <c:v>46940.80788</c:v>
                </c:pt>
                <c:pt idx="3913">
                  <c:v>46952.803780000002</c:v>
                </c:pt>
                <c:pt idx="3914">
                  <c:v>46964.803209999998</c:v>
                </c:pt>
                <c:pt idx="3915">
                  <c:v>46976.80199</c:v>
                </c:pt>
                <c:pt idx="3916">
                  <c:v>46988.800329999998</c:v>
                </c:pt>
                <c:pt idx="3917">
                  <c:v>47000.797890000002</c:v>
                </c:pt>
                <c:pt idx="3918">
                  <c:v>47012.802190000002</c:v>
                </c:pt>
                <c:pt idx="3919">
                  <c:v>47024.793619999997</c:v>
                </c:pt>
                <c:pt idx="3920">
                  <c:v>47036.793100000003</c:v>
                </c:pt>
                <c:pt idx="3921">
                  <c:v>47048.786030000003</c:v>
                </c:pt>
                <c:pt idx="3922">
                  <c:v>47060.788670000002</c:v>
                </c:pt>
                <c:pt idx="3923">
                  <c:v>47072.78239</c:v>
                </c:pt>
                <c:pt idx="3924">
                  <c:v>47084.784549999997</c:v>
                </c:pt>
                <c:pt idx="3925">
                  <c:v>47096.781020000002</c:v>
                </c:pt>
                <c:pt idx="3926">
                  <c:v>47108.779880000002</c:v>
                </c:pt>
                <c:pt idx="3927">
                  <c:v>47120.777110000003</c:v>
                </c:pt>
                <c:pt idx="3928">
                  <c:v>47132.776109999999</c:v>
                </c:pt>
                <c:pt idx="3929">
                  <c:v>47144.770369999998</c:v>
                </c:pt>
                <c:pt idx="3930">
                  <c:v>47156.772250000002</c:v>
                </c:pt>
                <c:pt idx="3931">
                  <c:v>47168.766920000002</c:v>
                </c:pt>
                <c:pt idx="3932">
                  <c:v>47180.766790000001</c:v>
                </c:pt>
                <c:pt idx="3933">
                  <c:v>47192.781999999999</c:v>
                </c:pt>
                <c:pt idx="3934">
                  <c:v>47204.764159999999</c:v>
                </c:pt>
                <c:pt idx="3935">
                  <c:v>47216.76298</c:v>
                </c:pt>
                <c:pt idx="3936">
                  <c:v>47229.756569999998</c:v>
                </c:pt>
                <c:pt idx="3937">
                  <c:v>47240.758829999999</c:v>
                </c:pt>
                <c:pt idx="3938">
                  <c:v>47252.75376</c:v>
                </c:pt>
                <c:pt idx="3939">
                  <c:v>47265.752249999998</c:v>
                </c:pt>
                <c:pt idx="3940">
                  <c:v>47277.75174</c:v>
                </c:pt>
                <c:pt idx="3941">
                  <c:v>47289.74957</c:v>
                </c:pt>
                <c:pt idx="3942">
                  <c:v>47300.748740000003</c:v>
                </c:pt>
                <c:pt idx="3943">
                  <c:v>47313.746780000001</c:v>
                </c:pt>
                <c:pt idx="3944">
                  <c:v>47325.740530000003</c:v>
                </c:pt>
                <c:pt idx="3945">
                  <c:v>47337.740279999998</c:v>
                </c:pt>
                <c:pt idx="3946">
                  <c:v>47349.740989999998</c:v>
                </c:pt>
                <c:pt idx="3947">
                  <c:v>47361.738019999997</c:v>
                </c:pt>
                <c:pt idx="3948">
                  <c:v>47373.736019999997</c:v>
                </c:pt>
                <c:pt idx="3949">
                  <c:v>47385.734409999997</c:v>
                </c:pt>
                <c:pt idx="3950">
                  <c:v>47397.732309999999</c:v>
                </c:pt>
                <c:pt idx="3951">
                  <c:v>47409.730589999999</c:v>
                </c:pt>
                <c:pt idx="3952">
                  <c:v>47421.72926</c:v>
                </c:pt>
                <c:pt idx="3953">
                  <c:v>47433.723149999998</c:v>
                </c:pt>
                <c:pt idx="3954">
                  <c:v>47445.722119999999</c:v>
                </c:pt>
                <c:pt idx="3955">
                  <c:v>47457.724329999997</c:v>
                </c:pt>
                <c:pt idx="3956">
                  <c:v>47469.717579999997</c:v>
                </c:pt>
                <c:pt idx="3957">
                  <c:v>47481.7186</c:v>
                </c:pt>
                <c:pt idx="3958">
                  <c:v>47493.713530000001</c:v>
                </c:pt>
                <c:pt idx="3959">
                  <c:v>47504.727310000002</c:v>
                </c:pt>
                <c:pt idx="3960">
                  <c:v>47517.709889999998</c:v>
                </c:pt>
                <c:pt idx="3961">
                  <c:v>47529.711139999999</c:v>
                </c:pt>
                <c:pt idx="3962">
                  <c:v>47541.710639999998</c:v>
                </c:pt>
                <c:pt idx="3963">
                  <c:v>47553.707670000003</c:v>
                </c:pt>
                <c:pt idx="3964">
                  <c:v>47565.705900000001</c:v>
                </c:pt>
                <c:pt idx="3965">
                  <c:v>47577.703730000001</c:v>
                </c:pt>
                <c:pt idx="3966">
                  <c:v>47589.701630000003</c:v>
                </c:pt>
                <c:pt idx="3967">
                  <c:v>47601.703070000003</c:v>
                </c:pt>
                <c:pt idx="3968">
                  <c:v>47613.697749999999</c:v>
                </c:pt>
                <c:pt idx="3969">
                  <c:v>47625.695919999998</c:v>
                </c:pt>
                <c:pt idx="3970">
                  <c:v>47637.69094</c:v>
                </c:pt>
                <c:pt idx="3971">
                  <c:v>47649.692130000003</c:v>
                </c:pt>
                <c:pt idx="3972">
                  <c:v>47661.68606</c:v>
                </c:pt>
                <c:pt idx="3973">
                  <c:v>47673.688020000001</c:v>
                </c:pt>
                <c:pt idx="3974">
                  <c:v>47685.685890000001</c:v>
                </c:pt>
                <c:pt idx="3975">
                  <c:v>47697.684679999998</c:v>
                </c:pt>
                <c:pt idx="3976">
                  <c:v>47709.678019999999</c:v>
                </c:pt>
                <c:pt idx="3977">
                  <c:v>47721.676769999998</c:v>
                </c:pt>
                <c:pt idx="3978">
                  <c:v>47733.674319999998</c:v>
                </c:pt>
                <c:pt idx="3979">
                  <c:v>47745.672100000003</c:v>
                </c:pt>
                <c:pt idx="3980">
                  <c:v>47757.674760000002</c:v>
                </c:pt>
                <c:pt idx="3981">
                  <c:v>47769.672460000002</c:v>
                </c:pt>
                <c:pt idx="3982">
                  <c:v>47781.671040000001</c:v>
                </c:pt>
                <c:pt idx="3983">
                  <c:v>47793.664470000003</c:v>
                </c:pt>
                <c:pt idx="3984">
                  <c:v>47805.665639999999</c:v>
                </c:pt>
                <c:pt idx="3985">
                  <c:v>47817.664680000002</c:v>
                </c:pt>
                <c:pt idx="3986">
                  <c:v>47829.662400000001</c:v>
                </c:pt>
                <c:pt idx="3987">
                  <c:v>47841.660559999997</c:v>
                </c:pt>
                <c:pt idx="3988">
                  <c:v>47853.657939999997</c:v>
                </c:pt>
                <c:pt idx="3989">
                  <c:v>47865.654499999997</c:v>
                </c:pt>
                <c:pt idx="3990">
                  <c:v>47877.652900000001</c:v>
                </c:pt>
                <c:pt idx="3991">
                  <c:v>47889.651830000003</c:v>
                </c:pt>
                <c:pt idx="3992">
                  <c:v>47901.64716</c:v>
                </c:pt>
                <c:pt idx="3993">
                  <c:v>47913.64791</c:v>
                </c:pt>
                <c:pt idx="3994">
                  <c:v>47925.64662</c:v>
                </c:pt>
                <c:pt idx="3995">
                  <c:v>47937.640599999999</c:v>
                </c:pt>
                <c:pt idx="3996">
                  <c:v>47949.642010000003</c:v>
                </c:pt>
                <c:pt idx="3997">
                  <c:v>47961.636899999998</c:v>
                </c:pt>
                <c:pt idx="3998">
                  <c:v>47973.639369999997</c:v>
                </c:pt>
                <c:pt idx="3999">
                  <c:v>47985.636299999998</c:v>
                </c:pt>
                <c:pt idx="4000">
                  <c:v>47997.635130000002</c:v>
                </c:pt>
                <c:pt idx="4001">
                  <c:v>48009.628779999999</c:v>
                </c:pt>
                <c:pt idx="4002">
                  <c:v>48021.626969999998</c:v>
                </c:pt>
                <c:pt idx="4003">
                  <c:v>48033.629059999999</c:v>
                </c:pt>
                <c:pt idx="4004">
                  <c:v>48045.623390000001</c:v>
                </c:pt>
                <c:pt idx="4005">
                  <c:v>48057.625769999999</c:v>
                </c:pt>
                <c:pt idx="4006">
                  <c:v>48069.622150000003</c:v>
                </c:pt>
                <c:pt idx="4007">
                  <c:v>48081.62169</c:v>
                </c:pt>
                <c:pt idx="4008">
                  <c:v>48093.619339999997</c:v>
                </c:pt>
                <c:pt idx="4009">
                  <c:v>48105.617200000001</c:v>
                </c:pt>
                <c:pt idx="4010">
                  <c:v>48117.611270000001</c:v>
                </c:pt>
                <c:pt idx="4011">
                  <c:v>48129.6129</c:v>
                </c:pt>
                <c:pt idx="4012">
                  <c:v>48141.611270000001</c:v>
                </c:pt>
                <c:pt idx="4013">
                  <c:v>48153.608829999997</c:v>
                </c:pt>
                <c:pt idx="4014">
                  <c:v>48165.607239999998</c:v>
                </c:pt>
                <c:pt idx="4015">
                  <c:v>48177.605360000001</c:v>
                </c:pt>
                <c:pt idx="4016">
                  <c:v>48189.603580000003</c:v>
                </c:pt>
                <c:pt idx="4017">
                  <c:v>48201.597730000001</c:v>
                </c:pt>
                <c:pt idx="4018">
                  <c:v>48213.59878</c:v>
                </c:pt>
                <c:pt idx="4019">
                  <c:v>48225.59734</c:v>
                </c:pt>
                <c:pt idx="4020">
                  <c:v>48237.590400000001</c:v>
                </c:pt>
                <c:pt idx="4021">
                  <c:v>48249.593650000003</c:v>
                </c:pt>
                <c:pt idx="4022">
                  <c:v>48261.587489999998</c:v>
                </c:pt>
                <c:pt idx="4023">
                  <c:v>48273.590049999999</c:v>
                </c:pt>
                <c:pt idx="4024">
                  <c:v>48285.586739999999</c:v>
                </c:pt>
                <c:pt idx="4025">
                  <c:v>48297.588629999998</c:v>
                </c:pt>
                <c:pt idx="4026">
                  <c:v>48309.580540000003</c:v>
                </c:pt>
                <c:pt idx="4027">
                  <c:v>48321.581250000003</c:v>
                </c:pt>
                <c:pt idx="4028">
                  <c:v>48333.579899999997</c:v>
                </c:pt>
                <c:pt idx="4029">
                  <c:v>48345.577660000003</c:v>
                </c:pt>
                <c:pt idx="4030">
                  <c:v>48357.577160000001</c:v>
                </c:pt>
                <c:pt idx="4031">
                  <c:v>48369.57387</c:v>
                </c:pt>
                <c:pt idx="4032">
                  <c:v>48381.570269999997</c:v>
                </c:pt>
                <c:pt idx="4033">
                  <c:v>48393.566050000001</c:v>
                </c:pt>
                <c:pt idx="4034">
                  <c:v>48405.567620000002</c:v>
                </c:pt>
                <c:pt idx="4035">
                  <c:v>48417.56568</c:v>
                </c:pt>
                <c:pt idx="4036">
                  <c:v>48429.564409999999</c:v>
                </c:pt>
                <c:pt idx="4037">
                  <c:v>48441.563049999997</c:v>
                </c:pt>
                <c:pt idx="4038">
                  <c:v>48453.559150000001</c:v>
                </c:pt>
                <c:pt idx="4039">
                  <c:v>48465.557580000001</c:v>
                </c:pt>
                <c:pt idx="4040">
                  <c:v>48477.555970000001</c:v>
                </c:pt>
                <c:pt idx="4041">
                  <c:v>48489.55457</c:v>
                </c:pt>
                <c:pt idx="4042">
                  <c:v>48501.548390000004</c:v>
                </c:pt>
                <c:pt idx="4043">
                  <c:v>48513.553769999999</c:v>
                </c:pt>
                <c:pt idx="4044">
                  <c:v>48525.548499999997</c:v>
                </c:pt>
                <c:pt idx="4045">
                  <c:v>48537.542370000003</c:v>
                </c:pt>
                <c:pt idx="4046">
                  <c:v>48549.544479999997</c:v>
                </c:pt>
                <c:pt idx="4047">
                  <c:v>48561.538500000002</c:v>
                </c:pt>
                <c:pt idx="4048">
                  <c:v>48573.541579999997</c:v>
                </c:pt>
                <c:pt idx="4049">
                  <c:v>48585.537680000001</c:v>
                </c:pt>
                <c:pt idx="4050">
                  <c:v>48597.536930000002</c:v>
                </c:pt>
                <c:pt idx="4051">
                  <c:v>48609.557180000003</c:v>
                </c:pt>
                <c:pt idx="4052">
                  <c:v>48621.527650000004</c:v>
                </c:pt>
                <c:pt idx="4053">
                  <c:v>48633.530180000002</c:v>
                </c:pt>
                <c:pt idx="4054">
                  <c:v>48645.52476</c:v>
                </c:pt>
                <c:pt idx="4055">
                  <c:v>48657.526120000002</c:v>
                </c:pt>
                <c:pt idx="4056">
                  <c:v>48669.527970000003</c:v>
                </c:pt>
                <c:pt idx="4057">
                  <c:v>48681.524060000003</c:v>
                </c:pt>
                <c:pt idx="4058">
                  <c:v>48693.517290000003</c:v>
                </c:pt>
                <c:pt idx="4059">
                  <c:v>48705.519209999999</c:v>
                </c:pt>
                <c:pt idx="4060">
                  <c:v>48717.520219999999</c:v>
                </c:pt>
                <c:pt idx="4061">
                  <c:v>48729.5147</c:v>
                </c:pt>
                <c:pt idx="4062">
                  <c:v>48741.513200000001</c:v>
                </c:pt>
                <c:pt idx="4063">
                  <c:v>48753.510670000003</c:v>
                </c:pt>
                <c:pt idx="4064">
                  <c:v>48765.520250000001</c:v>
                </c:pt>
                <c:pt idx="4065">
                  <c:v>48777.506999999998</c:v>
                </c:pt>
                <c:pt idx="4066">
                  <c:v>48789.505590000001</c:v>
                </c:pt>
                <c:pt idx="4067">
                  <c:v>48801.498489999998</c:v>
                </c:pt>
                <c:pt idx="4068">
                  <c:v>48813.502399999998</c:v>
                </c:pt>
                <c:pt idx="4069">
                  <c:v>48825.500229999998</c:v>
                </c:pt>
                <c:pt idx="4070">
                  <c:v>48837.494809999997</c:v>
                </c:pt>
                <c:pt idx="4071">
                  <c:v>48849.494079999997</c:v>
                </c:pt>
                <c:pt idx="4072">
                  <c:v>48861.489549999998</c:v>
                </c:pt>
                <c:pt idx="4073">
                  <c:v>48873.491719999998</c:v>
                </c:pt>
                <c:pt idx="4074">
                  <c:v>48885.48893</c:v>
                </c:pt>
                <c:pt idx="4075">
                  <c:v>48897.487439999997</c:v>
                </c:pt>
                <c:pt idx="4076">
                  <c:v>48909.482250000001</c:v>
                </c:pt>
                <c:pt idx="4077">
                  <c:v>48921.482550000001</c:v>
                </c:pt>
                <c:pt idx="4078">
                  <c:v>48933.481760000002</c:v>
                </c:pt>
                <c:pt idx="4079">
                  <c:v>48945.479650000001</c:v>
                </c:pt>
                <c:pt idx="4080">
                  <c:v>48957.477160000002</c:v>
                </c:pt>
                <c:pt idx="4081">
                  <c:v>48969.474990000002</c:v>
                </c:pt>
                <c:pt idx="4082">
                  <c:v>48981.473039999997</c:v>
                </c:pt>
                <c:pt idx="4083">
                  <c:v>48993.471239999999</c:v>
                </c:pt>
                <c:pt idx="4084">
                  <c:v>49005.469559999998</c:v>
                </c:pt>
                <c:pt idx="4085">
                  <c:v>49017.464139999996</c:v>
                </c:pt>
                <c:pt idx="4086">
                  <c:v>49029.466209999999</c:v>
                </c:pt>
                <c:pt idx="4087">
                  <c:v>49041.46327</c:v>
                </c:pt>
                <c:pt idx="4088">
                  <c:v>49053.458579999999</c:v>
                </c:pt>
                <c:pt idx="4089">
                  <c:v>49065.459419999999</c:v>
                </c:pt>
                <c:pt idx="4090">
                  <c:v>49077.455569999998</c:v>
                </c:pt>
                <c:pt idx="4091">
                  <c:v>49089.453370000003</c:v>
                </c:pt>
                <c:pt idx="4092">
                  <c:v>49101.453099999999</c:v>
                </c:pt>
                <c:pt idx="4093">
                  <c:v>49113.451179999996</c:v>
                </c:pt>
                <c:pt idx="4094">
                  <c:v>49125.446859999996</c:v>
                </c:pt>
                <c:pt idx="4095">
                  <c:v>49137.445350000002</c:v>
                </c:pt>
                <c:pt idx="4096">
                  <c:v>49149.445789999998</c:v>
                </c:pt>
                <c:pt idx="4097">
                  <c:v>49161.443509999997</c:v>
                </c:pt>
                <c:pt idx="4098">
                  <c:v>49173.442289999999</c:v>
                </c:pt>
                <c:pt idx="4099">
                  <c:v>49185.440190000001</c:v>
                </c:pt>
                <c:pt idx="4100">
                  <c:v>49197.447809999998</c:v>
                </c:pt>
                <c:pt idx="4101">
                  <c:v>49209.431859999997</c:v>
                </c:pt>
                <c:pt idx="4102">
                  <c:v>49221.433859999997</c:v>
                </c:pt>
                <c:pt idx="4103">
                  <c:v>49233.43247</c:v>
                </c:pt>
                <c:pt idx="4104">
                  <c:v>49245.430319999999</c:v>
                </c:pt>
                <c:pt idx="4105">
                  <c:v>49257.428379999998</c:v>
                </c:pt>
                <c:pt idx="4106">
                  <c:v>49269.422729999998</c:v>
                </c:pt>
                <c:pt idx="4107">
                  <c:v>49281.424279999999</c:v>
                </c:pt>
                <c:pt idx="4108">
                  <c:v>49293.42022</c:v>
                </c:pt>
                <c:pt idx="4109">
                  <c:v>49305.42078</c:v>
                </c:pt>
                <c:pt idx="4110">
                  <c:v>49317.415249999998</c:v>
                </c:pt>
                <c:pt idx="4111">
                  <c:v>49329.416129999998</c:v>
                </c:pt>
                <c:pt idx="4112">
                  <c:v>49341.416160000001</c:v>
                </c:pt>
                <c:pt idx="4113">
                  <c:v>49353.41274</c:v>
                </c:pt>
                <c:pt idx="4114">
                  <c:v>49365.407399999996</c:v>
                </c:pt>
                <c:pt idx="4115">
                  <c:v>49377.408739999999</c:v>
                </c:pt>
                <c:pt idx="4116">
                  <c:v>49389.407630000002</c:v>
                </c:pt>
                <c:pt idx="4117">
                  <c:v>49401.404849999999</c:v>
                </c:pt>
                <c:pt idx="4118">
                  <c:v>49413.403230000004</c:v>
                </c:pt>
                <c:pt idx="4119">
                  <c:v>49425.397169999997</c:v>
                </c:pt>
                <c:pt idx="4120">
                  <c:v>49437.399319999997</c:v>
                </c:pt>
                <c:pt idx="4121">
                  <c:v>49449.397689999998</c:v>
                </c:pt>
                <c:pt idx="4122">
                  <c:v>49461.395080000002</c:v>
                </c:pt>
                <c:pt idx="4123">
                  <c:v>49473.393020000003</c:v>
                </c:pt>
                <c:pt idx="4124">
                  <c:v>49485.388930000001</c:v>
                </c:pt>
                <c:pt idx="4125">
                  <c:v>49497.389080000001</c:v>
                </c:pt>
                <c:pt idx="4126">
                  <c:v>49509.386039999998</c:v>
                </c:pt>
                <c:pt idx="4127">
                  <c:v>49521.383750000001</c:v>
                </c:pt>
                <c:pt idx="4128">
                  <c:v>49533.383329999997</c:v>
                </c:pt>
                <c:pt idx="4129">
                  <c:v>49545.377919999999</c:v>
                </c:pt>
                <c:pt idx="4130">
                  <c:v>49557.38248</c:v>
                </c:pt>
                <c:pt idx="4131">
                  <c:v>49569.374280000004</c:v>
                </c:pt>
                <c:pt idx="4132">
                  <c:v>49581.37528</c:v>
                </c:pt>
                <c:pt idx="4133">
                  <c:v>49593.372920000002</c:v>
                </c:pt>
                <c:pt idx="4134">
                  <c:v>49605.371520000001</c:v>
                </c:pt>
                <c:pt idx="4135">
                  <c:v>49617.365100000003</c:v>
                </c:pt>
                <c:pt idx="4136">
                  <c:v>49629.366690000003</c:v>
                </c:pt>
                <c:pt idx="4137">
                  <c:v>49641.365559999998</c:v>
                </c:pt>
                <c:pt idx="4138">
                  <c:v>49653.36363</c:v>
                </c:pt>
                <c:pt idx="4139">
                  <c:v>49665.365989999998</c:v>
                </c:pt>
                <c:pt idx="4140">
                  <c:v>49677.359709999997</c:v>
                </c:pt>
                <c:pt idx="4141">
                  <c:v>49689.356529999997</c:v>
                </c:pt>
                <c:pt idx="4142">
                  <c:v>49701.354769999998</c:v>
                </c:pt>
                <c:pt idx="4143">
                  <c:v>49713.353340000001</c:v>
                </c:pt>
                <c:pt idx="4144">
                  <c:v>49725.347450000001</c:v>
                </c:pt>
                <c:pt idx="4145">
                  <c:v>49737.349829999999</c:v>
                </c:pt>
                <c:pt idx="4146">
                  <c:v>49749.348550000002</c:v>
                </c:pt>
                <c:pt idx="4147">
                  <c:v>49761.344340000003</c:v>
                </c:pt>
                <c:pt idx="4148">
                  <c:v>49773.343070000003</c:v>
                </c:pt>
                <c:pt idx="4149">
                  <c:v>49785.341390000001</c:v>
                </c:pt>
                <c:pt idx="4150">
                  <c:v>49797.339740000003</c:v>
                </c:pt>
                <c:pt idx="4151">
                  <c:v>49809.33367</c:v>
                </c:pt>
                <c:pt idx="4152">
                  <c:v>49821.33741</c:v>
                </c:pt>
                <c:pt idx="4153">
                  <c:v>49833.329720000002</c:v>
                </c:pt>
                <c:pt idx="4154">
                  <c:v>49845.3289</c:v>
                </c:pt>
                <c:pt idx="4155">
                  <c:v>49857.329940000003</c:v>
                </c:pt>
                <c:pt idx="4156">
                  <c:v>49869.328430000001</c:v>
                </c:pt>
                <c:pt idx="4157">
                  <c:v>49881.32763</c:v>
                </c:pt>
                <c:pt idx="4158">
                  <c:v>49893.324849999997</c:v>
                </c:pt>
                <c:pt idx="4159">
                  <c:v>49905.32041</c:v>
                </c:pt>
                <c:pt idx="4160">
                  <c:v>49917.32</c:v>
                </c:pt>
                <c:pt idx="4161">
                  <c:v>49929.319669999997</c:v>
                </c:pt>
                <c:pt idx="4162">
                  <c:v>49941.32991</c:v>
                </c:pt>
                <c:pt idx="4163">
                  <c:v>49953.316220000001</c:v>
                </c:pt>
                <c:pt idx="4164">
                  <c:v>49965.310340000004</c:v>
                </c:pt>
                <c:pt idx="4165">
                  <c:v>49977.311390000003</c:v>
                </c:pt>
                <c:pt idx="4166">
                  <c:v>49989.30919</c:v>
                </c:pt>
                <c:pt idx="4167">
                  <c:v>50001.30343</c:v>
                </c:pt>
                <c:pt idx="4168">
                  <c:v>50013.305740000003</c:v>
                </c:pt>
                <c:pt idx="4169">
                  <c:v>50025.302660000001</c:v>
                </c:pt>
                <c:pt idx="4170">
                  <c:v>50037.298450000002</c:v>
                </c:pt>
                <c:pt idx="4171">
                  <c:v>50049.298869999999</c:v>
                </c:pt>
                <c:pt idx="4172">
                  <c:v>50061.293640000004</c:v>
                </c:pt>
                <c:pt idx="4173">
                  <c:v>50073.29638</c:v>
                </c:pt>
                <c:pt idx="4174">
                  <c:v>50085.293429999998</c:v>
                </c:pt>
                <c:pt idx="4175">
                  <c:v>50097.29017</c:v>
                </c:pt>
                <c:pt idx="4176">
                  <c:v>50109.285600000003</c:v>
                </c:pt>
                <c:pt idx="4177">
                  <c:v>50121.287120000001</c:v>
                </c:pt>
                <c:pt idx="4178">
                  <c:v>50133.283329999998</c:v>
                </c:pt>
                <c:pt idx="4179">
                  <c:v>50145.28413</c:v>
                </c:pt>
                <c:pt idx="4180">
                  <c:v>50157.28284</c:v>
                </c:pt>
                <c:pt idx="4181">
                  <c:v>50169.279560000003</c:v>
                </c:pt>
                <c:pt idx="4182">
                  <c:v>50181.276599999997</c:v>
                </c:pt>
                <c:pt idx="4183">
                  <c:v>50193.274729999997</c:v>
                </c:pt>
                <c:pt idx="4184">
                  <c:v>50205.273529999999</c:v>
                </c:pt>
                <c:pt idx="4185">
                  <c:v>50217.268230000001</c:v>
                </c:pt>
                <c:pt idx="4186">
                  <c:v>50229.26958</c:v>
                </c:pt>
                <c:pt idx="4187">
                  <c:v>50241.268530000001</c:v>
                </c:pt>
                <c:pt idx="4188">
                  <c:v>50253.275130000002</c:v>
                </c:pt>
                <c:pt idx="4189">
                  <c:v>50265.263630000001</c:v>
                </c:pt>
                <c:pt idx="4190">
                  <c:v>50277.256889999997</c:v>
                </c:pt>
                <c:pt idx="4191">
                  <c:v>50289.259830000003</c:v>
                </c:pt>
                <c:pt idx="4192">
                  <c:v>50301.254390000002</c:v>
                </c:pt>
                <c:pt idx="4193">
                  <c:v>50313.256500000003</c:v>
                </c:pt>
                <c:pt idx="4194">
                  <c:v>50325.253949999998</c:v>
                </c:pt>
                <c:pt idx="4195">
                  <c:v>50337.246939999997</c:v>
                </c:pt>
                <c:pt idx="4196">
                  <c:v>50349.249839999997</c:v>
                </c:pt>
                <c:pt idx="4197">
                  <c:v>50361.244639999997</c:v>
                </c:pt>
                <c:pt idx="4198">
                  <c:v>50373.246850000003</c:v>
                </c:pt>
                <c:pt idx="4199">
                  <c:v>50385.243900000001</c:v>
                </c:pt>
                <c:pt idx="4200">
                  <c:v>50397.241119999999</c:v>
                </c:pt>
                <c:pt idx="4201">
                  <c:v>50409.24424</c:v>
                </c:pt>
                <c:pt idx="4202">
                  <c:v>50421.23747</c:v>
                </c:pt>
                <c:pt idx="4203">
                  <c:v>50433.23588</c:v>
                </c:pt>
                <c:pt idx="4204">
                  <c:v>50445.234219999998</c:v>
                </c:pt>
                <c:pt idx="4205">
                  <c:v>50457.232080000002</c:v>
                </c:pt>
                <c:pt idx="4206">
                  <c:v>50469.22681</c:v>
                </c:pt>
                <c:pt idx="4207">
                  <c:v>50481.229099999997</c:v>
                </c:pt>
                <c:pt idx="4208">
                  <c:v>50493.223360000004</c:v>
                </c:pt>
                <c:pt idx="4209">
                  <c:v>50505.224629999997</c:v>
                </c:pt>
                <c:pt idx="4210">
                  <c:v>50517.221799999999</c:v>
                </c:pt>
                <c:pt idx="4211">
                  <c:v>50529.217579999997</c:v>
                </c:pt>
                <c:pt idx="4212">
                  <c:v>50541.219499999999</c:v>
                </c:pt>
                <c:pt idx="4213">
                  <c:v>50553.213640000002</c:v>
                </c:pt>
                <c:pt idx="4214">
                  <c:v>50565.216070000002</c:v>
                </c:pt>
                <c:pt idx="4215">
                  <c:v>50577.210500000001</c:v>
                </c:pt>
                <c:pt idx="4216">
                  <c:v>50589.210780000001</c:v>
                </c:pt>
                <c:pt idx="4217">
                  <c:v>50601.20549</c:v>
                </c:pt>
                <c:pt idx="4218">
                  <c:v>50613.203450000001</c:v>
                </c:pt>
                <c:pt idx="4219">
                  <c:v>50625.204709999998</c:v>
                </c:pt>
                <c:pt idx="4220">
                  <c:v>50637.201880000001</c:v>
                </c:pt>
                <c:pt idx="4221">
                  <c:v>50649.199399999998</c:v>
                </c:pt>
                <c:pt idx="4222">
                  <c:v>50661.198429999997</c:v>
                </c:pt>
                <c:pt idx="4223">
                  <c:v>50673.197529999998</c:v>
                </c:pt>
                <c:pt idx="4224">
                  <c:v>50685.194739999999</c:v>
                </c:pt>
                <c:pt idx="4225">
                  <c:v>50697.192759999998</c:v>
                </c:pt>
                <c:pt idx="4226">
                  <c:v>50709.18651</c:v>
                </c:pt>
                <c:pt idx="4227">
                  <c:v>50721.185420000002</c:v>
                </c:pt>
                <c:pt idx="4228">
                  <c:v>50733.186329999997</c:v>
                </c:pt>
                <c:pt idx="4229">
                  <c:v>50745.18505</c:v>
                </c:pt>
                <c:pt idx="4230">
                  <c:v>50757.180419999997</c:v>
                </c:pt>
                <c:pt idx="4231">
                  <c:v>50769.176700000004</c:v>
                </c:pt>
                <c:pt idx="4232">
                  <c:v>50781.179880000003</c:v>
                </c:pt>
                <c:pt idx="4233">
                  <c:v>50793.176420000003</c:v>
                </c:pt>
                <c:pt idx="4234">
                  <c:v>50805.170480000001</c:v>
                </c:pt>
                <c:pt idx="4235">
                  <c:v>50817.17237</c:v>
                </c:pt>
                <c:pt idx="4236">
                  <c:v>50829.170469999997</c:v>
                </c:pt>
                <c:pt idx="4237">
                  <c:v>50841.169479999997</c:v>
                </c:pt>
                <c:pt idx="4238">
                  <c:v>50853.166819999999</c:v>
                </c:pt>
                <c:pt idx="4239">
                  <c:v>50865.166510000003</c:v>
                </c:pt>
                <c:pt idx="4240">
                  <c:v>50877.163569999997</c:v>
                </c:pt>
                <c:pt idx="4241">
                  <c:v>50889.15698</c:v>
                </c:pt>
                <c:pt idx="4242">
                  <c:v>50901.156000000003</c:v>
                </c:pt>
                <c:pt idx="4243">
                  <c:v>50913.156450000002</c:v>
                </c:pt>
                <c:pt idx="4244">
                  <c:v>50925.155559999999</c:v>
                </c:pt>
                <c:pt idx="4245">
                  <c:v>50937.153129999999</c:v>
                </c:pt>
                <c:pt idx="4246">
                  <c:v>50949.151129999998</c:v>
                </c:pt>
                <c:pt idx="4247">
                  <c:v>50961.1495</c:v>
                </c:pt>
                <c:pt idx="4248">
                  <c:v>50973.142910000002</c:v>
                </c:pt>
                <c:pt idx="4249">
                  <c:v>50985.142849999997</c:v>
                </c:pt>
                <c:pt idx="4250">
                  <c:v>50997.144310000003</c:v>
                </c:pt>
                <c:pt idx="4251">
                  <c:v>51009.142500000002</c:v>
                </c:pt>
                <c:pt idx="4252">
                  <c:v>51021.140050000002</c:v>
                </c:pt>
                <c:pt idx="4253">
                  <c:v>51033.138189999998</c:v>
                </c:pt>
                <c:pt idx="4254">
                  <c:v>51045.136180000001</c:v>
                </c:pt>
                <c:pt idx="4255">
                  <c:v>51057.134310000001</c:v>
                </c:pt>
                <c:pt idx="4256">
                  <c:v>51069.131670000002</c:v>
                </c:pt>
                <c:pt idx="4257">
                  <c:v>51081.130409999998</c:v>
                </c:pt>
                <c:pt idx="4258">
                  <c:v>51093.125139999996</c:v>
                </c:pt>
                <c:pt idx="4259">
                  <c:v>51105.127399999998</c:v>
                </c:pt>
                <c:pt idx="4260">
                  <c:v>51117.124730000003</c:v>
                </c:pt>
                <c:pt idx="4261">
                  <c:v>51129.119460000002</c:v>
                </c:pt>
                <c:pt idx="4262">
                  <c:v>51141.117960000003</c:v>
                </c:pt>
                <c:pt idx="4263">
                  <c:v>51153.115570000002</c:v>
                </c:pt>
                <c:pt idx="4264">
                  <c:v>51165.11709</c:v>
                </c:pt>
                <c:pt idx="4265">
                  <c:v>51177.114710000002</c:v>
                </c:pt>
                <c:pt idx="4266">
                  <c:v>51189.112910000003</c:v>
                </c:pt>
                <c:pt idx="4267">
                  <c:v>51201.10929</c:v>
                </c:pt>
                <c:pt idx="4268">
                  <c:v>51213.105609999999</c:v>
                </c:pt>
                <c:pt idx="4269">
                  <c:v>51225.106849999996</c:v>
                </c:pt>
                <c:pt idx="4270">
                  <c:v>51237.104610000002</c:v>
                </c:pt>
                <c:pt idx="4271">
                  <c:v>51249.099970000003</c:v>
                </c:pt>
                <c:pt idx="4272">
                  <c:v>51261.100259999999</c:v>
                </c:pt>
                <c:pt idx="4273">
                  <c:v>51273.098599999998</c:v>
                </c:pt>
                <c:pt idx="4274">
                  <c:v>51285.0939</c:v>
                </c:pt>
                <c:pt idx="4275">
                  <c:v>51297.093910000003</c:v>
                </c:pt>
                <c:pt idx="4276">
                  <c:v>51309.093330000003</c:v>
                </c:pt>
                <c:pt idx="4277">
                  <c:v>51321.088210000002</c:v>
                </c:pt>
                <c:pt idx="4278">
                  <c:v>51333.089829999997</c:v>
                </c:pt>
                <c:pt idx="4279">
                  <c:v>51345.083930000001</c:v>
                </c:pt>
                <c:pt idx="4280">
                  <c:v>51357.085930000001</c:v>
                </c:pt>
                <c:pt idx="4281">
                  <c:v>51369.080269999999</c:v>
                </c:pt>
                <c:pt idx="4282">
                  <c:v>51381.076679999998</c:v>
                </c:pt>
                <c:pt idx="4283">
                  <c:v>51393.08064</c:v>
                </c:pt>
                <c:pt idx="4284">
                  <c:v>51405.076780000003</c:v>
                </c:pt>
                <c:pt idx="4285">
                  <c:v>51417.075389999998</c:v>
                </c:pt>
                <c:pt idx="4286">
                  <c:v>51429.070359999998</c:v>
                </c:pt>
                <c:pt idx="4287">
                  <c:v>51441.071479999999</c:v>
                </c:pt>
                <c:pt idx="4288">
                  <c:v>51453.06957</c:v>
                </c:pt>
                <c:pt idx="4289">
                  <c:v>51465.067580000003</c:v>
                </c:pt>
                <c:pt idx="4290">
                  <c:v>51477.069210000001</c:v>
                </c:pt>
                <c:pt idx="4291">
                  <c:v>51489.063860000002</c:v>
                </c:pt>
                <c:pt idx="4292">
                  <c:v>51501.06293</c:v>
                </c:pt>
                <c:pt idx="4293">
                  <c:v>51513.060440000001</c:v>
                </c:pt>
                <c:pt idx="4294">
                  <c:v>51525.059379999999</c:v>
                </c:pt>
                <c:pt idx="4295">
                  <c:v>51537.055769999999</c:v>
                </c:pt>
                <c:pt idx="4296">
                  <c:v>51549.054940000002</c:v>
                </c:pt>
                <c:pt idx="4297">
                  <c:v>51561.048600000002</c:v>
                </c:pt>
                <c:pt idx="4298">
                  <c:v>51573.049749999998</c:v>
                </c:pt>
                <c:pt idx="4299">
                  <c:v>51585.048020000002</c:v>
                </c:pt>
                <c:pt idx="4300">
                  <c:v>51597.042679999999</c:v>
                </c:pt>
                <c:pt idx="4301">
                  <c:v>51609.044609999997</c:v>
                </c:pt>
                <c:pt idx="4302">
                  <c:v>51621.039830000002</c:v>
                </c:pt>
                <c:pt idx="4303">
                  <c:v>51633.039850000001</c:v>
                </c:pt>
                <c:pt idx="4304">
                  <c:v>51645.037499999999</c:v>
                </c:pt>
                <c:pt idx="4305">
                  <c:v>51657.038650000002</c:v>
                </c:pt>
                <c:pt idx="4306">
                  <c:v>51669.03198</c:v>
                </c:pt>
                <c:pt idx="4307">
                  <c:v>51681.031040000002</c:v>
                </c:pt>
                <c:pt idx="4308">
                  <c:v>51693.027779999997</c:v>
                </c:pt>
                <c:pt idx="4309">
                  <c:v>51705.034180000002</c:v>
                </c:pt>
                <c:pt idx="4310">
                  <c:v>51717.025439999998</c:v>
                </c:pt>
                <c:pt idx="4311">
                  <c:v>51729.031920000001</c:v>
                </c:pt>
                <c:pt idx="4312">
                  <c:v>51741.022649999999</c:v>
                </c:pt>
                <c:pt idx="4313">
                  <c:v>51753.016989999996</c:v>
                </c:pt>
                <c:pt idx="4314">
                  <c:v>51765.018550000001</c:v>
                </c:pt>
                <c:pt idx="4315">
                  <c:v>51777.015650000001</c:v>
                </c:pt>
                <c:pt idx="4316">
                  <c:v>51789.014759999998</c:v>
                </c:pt>
                <c:pt idx="4317">
                  <c:v>51801.012620000001</c:v>
                </c:pt>
                <c:pt idx="4318">
                  <c:v>51813.010600000001</c:v>
                </c:pt>
                <c:pt idx="4319">
                  <c:v>51825.009590000001</c:v>
                </c:pt>
                <c:pt idx="4320">
                  <c:v>51837.003790000002</c:v>
                </c:pt>
                <c:pt idx="4321">
                  <c:v>51849.005729999997</c:v>
                </c:pt>
                <c:pt idx="4322">
                  <c:v>51861.001530000001</c:v>
                </c:pt>
                <c:pt idx="4323">
                  <c:v>51872.997660000001</c:v>
                </c:pt>
                <c:pt idx="4324">
                  <c:v>51884.999349999998</c:v>
                </c:pt>
                <c:pt idx="4325">
                  <c:v>51896.993020000002</c:v>
                </c:pt>
                <c:pt idx="4326">
                  <c:v>51908.996050000002</c:v>
                </c:pt>
                <c:pt idx="4327">
                  <c:v>51920.99394</c:v>
                </c:pt>
                <c:pt idx="4328">
                  <c:v>51932.992180000001</c:v>
                </c:pt>
                <c:pt idx="4329">
                  <c:v>51944.988870000001</c:v>
                </c:pt>
                <c:pt idx="4330">
                  <c:v>51956.987650000003</c:v>
                </c:pt>
                <c:pt idx="4331">
                  <c:v>51968.982170000003</c:v>
                </c:pt>
                <c:pt idx="4332">
                  <c:v>51980.982689999997</c:v>
                </c:pt>
                <c:pt idx="4333">
                  <c:v>51992.982459999999</c:v>
                </c:pt>
                <c:pt idx="4334">
                  <c:v>52004.980259999997</c:v>
                </c:pt>
                <c:pt idx="4335">
                  <c:v>52016.978609999998</c:v>
                </c:pt>
                <c:pt idx="4336">
                  <c:v>52028.976739999998</c:v>
                </c:pt>
                <c:pt idx="4337">
                  <c:v>52040.974849999999</c:v>
                </c:pt>
                <c:pt idx="4338">
                  <c:v>52052.988039999997</c:v>
                </c:pt>
                <c:pt idx="4339">
                  <c:v>52064.969720000001</c:v>
                </c:pt>
                <c:pt idx="4340">
                  <c:v>52076.96415</c:v>
                </c:pt>
                <c:pt idx="4341">
                  <c:v>52088.962220000001</c:v>
                </c:pt>
                <c:pt idx="4342">
                  <c:v>52100.964979999997</c:v>
                </c:pt>
                <c:pt idx="4343">
                  <c:v>52112.95865</c:v>
                </c:pt>
                <c:pt idx="4344">
                  <c:v>52124.961259999996</c:v>
                </c:pt>
                <c:pt idx="4345">
                  <c:v>52136.9568</c:v>
                </c:pt>
                <c:pt idx="4346">
                  <c:v>52148.956180000001</c:v>
                </c:pt>
                <c:pt idx="4347">
                  <c:v>52160.953630000004</c:v>
                </c:pt>
                <c:pt idx="4348">
                  <c:v>52172.952169999997</c:v>
                </c:pt>
                <c:pt idx="4349">
                  <c:v>52184.949419999997</c:v>
                </c:pt>
                <c:pt idx="4350">
                  <c:v>52196.948129999997</c:v>
                </c:pt>
                <c:pt idx="4351">
                  <c:v>52208.946349999998</c:v>
                </c:pt>
                <c:pt idx="4352">
                  <c:v>52220.944239999997</c:v>
                </c:pt>
                <c:pt idx="4353">
                  <c:v>52232.943500000001</c:v>
                </c:pt>
                <c:pt idx="4354">
                  <c:v>52244.940369999997</c:v>
                </c:pt>
                <c:pt idx="4355">
                  <c:v>52256.938329999997</c:v>
                </c:pt>
                <c:pt idx="4356">
                  <c:v>52268.935879999997</c:v>
                </c:pt>
                <c:pt idx="4357">
                  <c:v>52280.933360000003</c:v>
                </c:pt>
                <c:pt idx="4358">
                  <c:v>52292.930520000002</c:v>
                </c:pt>
                <c:pt idx="4359">
                  <c:v>52304.931219999999</c:v>
                </c:pt>
                <c:pt idx="4360">
                  <c:v>52316.92931</c:v>
                </c:pt>
                <c:pt idx="4361">
                  <c:v>52328.943189999998</c:v>
                </c:pt>
                <c:pt idx="4362">
                  <c:v>52340.925219999997</c:v>
                </c:pt>
                <c:pt idx="4363">
                  <c:v>52352.922910000001</c:v>
                </c:pt>
                <c:pt idx="4364">
                  <c:v>52364.919750000001</c:v>
                </c:pt>
                <c:pt idx="4365">
                  <c:v>52376.915260000002</c:v>
                </c:pt>
                <c:pt idx="4366">
                  <c:v>52388.913679999998</c:v>
                </c:pt>
                <c:pt idx="4367">
                  <c:v>52400.916129999998</c:v>
                </c:pt>
                <c:pt idx="4368">
                  <c:v>52412.913039999999</c:v>
                </c:pt>
                <c:pt idx="4369">
                  <c:v>52424.912400000001</c:v>
                </c:pt>
                <c:pt idx="4370">
                  <c:v>52436.90885</c:v>
                </c:pt>
                <c:pt idx="4371">
                  <c:v>52448.919150000002</c:v>
                </c:pt>
                <c:pt idx="4372">
                  <c:v>52460.903989999999</c:v>
                </c:pt>
                <c:pt idx="4373">
                  <c:v>52472.902829999999</c:v>
                </c:pt>
                <c:pt idx="4374">
                  <c:v>52484.901709999998</c:v>
                </c:pt>
                <c:pt idx="4375">
                  <c:v>52496.898959999999</c:v>
                </c:pt>
                <c:pt idx="4376">
                  <c:v>52508.896070000003</c:v>
                </c:pt>
                <c:pt idx="4377">
                  <c:v>52520.894489999999</c:v>
                </c:pt>
                <c:pt idx="4378">
                  <c:v>52532.892249999997</c:v>
                </c:pt>
                <c:pt idx="4379">
                  <c:v>52544.891300000003</c:v>
                </c:pt>
                <c:pt idx="4380">
                  <c:v>52556.889869999999</c:v>
                </c:pt>
                <c:pt idx="4381">
                  <c:v>52568.88407</c:v>
                </c:pt>
                <c:pt idx="4382">
                  <c:v>52580.885280000002</c:v>
                </c:pt>
                <c:pt idx="4383">
                  <c:v>52592.881630000003</c:v>
                </c:pt>
                <c:pt idx="4384">
                  <c:v>52604.882169999997</c:v>
                </c:pt>
                <c:pt idx="4385">
                  <c:v>52616.880530000002</c:v>
                </c:pt>
                <c:pt idx="4386">
                  <c:v>52628.874680000001</c:v>
                </c:pt>
                <c:pt idx="4387">
                  <c:v>52640.87629</c:v>
                </c:pt>
                <c:pt idx="4388">
                  <c:v>52652.874490000002</c:v>
                </c:pt>
                <c:pt idx="4389">
                  <c:v>52664.872439999999</c:v>
                </c:pt>
                <c:pt idx="4390">
                  <c:v>52676.866560000002</c:v>
                </c:pt>
                <c:pt idx="4391">
                  <c:v>52688.867290000002</c:v>
                </c:pt>
                <c:pt idx="4392">
                  <c:v>52700.865810000003</c:v>
                </c:pt>
                <c:pt idx="4393">
                  <c:v>52712.863189999996</c:v>
                </c:pt>
                <c:pt idx="4394">
                  <c:v>52724.86174</c:v>
                </c:pt>
                <c:pt idx="4395">
                  <c:v>52736.859799999998</c:v>
                </c:pt>
                <c:pt idx="4396">
                  <c:v>52748.857150000003</c:v>
                </c:pt>
                <c:pt idx="4397">
                  <c:v>52760.854500000001</c:v>
                </c:pt>
                <c:pt idx="4398">
                  <c:v>52772.854749999999</c:v>
                </c:pt>
                <c:pt idx="4399">
                  <c:v>52784.851990000003</c:v>
                </c:pt>
                <c:pt idx="4400">
                  <c:v>52796.849690000003</c:v>
                </c:pt>
                <c:pt idx="4401">
                  <c:v>52808.858260000001</c:v>
                </c:pt>
                <c:pt idx="4402">
                  <c:v>52820.851979999999</c:v>
                </c:pt>
                <c:pt idx="4403">
                  <c:v>52832.840880000003</c:v>
                </c:pt>
                <c:pt idx="4404">
                  <c:v>52844.839789999998</c:v>
                </c:pt>
                <c:pt idx="4405">
                  <c:v>52856.83986</c:v>
                </c:pt>
                <c:pt idx="4406">
                  <c:v>52868.837930000002</c:v>
                </c:pt>
                <c:pt idx="4407">
                  <c:v>52880.837509999998</c:v>
                </c:pt>
                <c:pt idx="4408">
                  <c:v>52892.836049999998</c:v>
                </c:pt>
                <c:pt idx="4409">
                  <c:v>52904.830679999999</c:v>
                </c:pt>
                <c:pt idx="4410">
                  <c:v>52916.830240000003</c:v>
                </c:pt>
                <c:pt idx="4411">
                  <c:v>52928.829169999997</c:v>
                </c:pt>
                <c:pt idx="4412">
                  <c:v>52940.826930000003</c:v>
                </c:pt>
                <c:pt idx="4413">
                  <c:v>52952.824659999998</c:v>
                </c:pt>
                <c:pt idx="4414">
                  <c:v>52964.822480000003</c:v>
                </c:pt>
                <c:pt idx="4415">
                  <c:v>52976.821199999998</c:v>
                </c:pt>
                <c:pt idx="4416">
                  <c:v>52988.820070000002</c:v>
                </c:pt>
                <c:pt idx="4417">
                  <c:v>53000.813470000001</c:v>
                </c:pt>
                <c:pt idx="4418">
                  <c:v>53012.815739999998</c:v>
                </c:pt>
                <c:pt idx="4419">
                  <c:v>53024.814480000001</c:v>
                </c:pt>
                <c:pt idx="4420">
                  <c:v>53036.81106</c:v>
                </c:pt>
                <c:pt idx="4421">
                  <c:v>53048.811970000002</c:v>
                </c:pt>
                <c:pt idx="4422">
                  <c:v>53060.806620000003</c:v>
                </c:pt>
                <c:pt idx="4423">
                  <c:v>53072.809029999997</c:v>
                </c:pt>
                <c:pt idx="4424">
                  <c:v>53084.80042</c:v>
                </c:pt>
                <c:pt idx="4425">
                  <c:v>53096.801800000001</c:v>
                </c:pt>
                <c:pt idx="4426">
                  <c:v>53108.798609999998</c:v>
                </c:pt>
                <c:pt idx="4427">
                  <c:v>53120.792589999997</c:v>
                </c:pt>
                <c:pt idx="4428">
                  <c:v>53132.795299999998</c:v>
                </c:pt>
                <c:pt idx="4429">
                  <c:v>53144.790520000002</c:v>
                </c:pt>
                <c:pt idx="4430">
                  <c:v>53156.792229999999</c:v>
                </c:pt>
                <c:pt idx="4431">
                  <c:v>53168.793810000003</c:v>
                </c:pt>
                <c:pt idx="4432">
                  <c:v>53180.784590000003</c:v>
                </c:pt>
                <c:pt idx="4433">
                  <c:v>53192.782019999999</c:v>
                </c:pt>
                <c:pt idx="4434">
                  <c:v>53204.780680000003</c:v>
                </c:pt>
                <c:pt idx="4435">
                  <c:v>53216.786619999999</c:v>
                </c:pt>
                <c:pt idx="4436">
                  <c:v>53228.78</c:v>
                </c:pt>
                <c:pt idx="4437">
                  <c:v>53240.777699999999</c:v>
                </c:pt>
                <c:pt idx="4438">
                  <c:v>53252.775840000002</c:v>
                </c:pt>
                <c:pt idx="4439">
                  <c:v>53264.77377</c:v>
                </c:pt>
                <c:pt idx="4440">
                  <c:v>53276.771679999998</c:v>
                </c:pt>
                <c:pt idx="4441">
                  <c:v>53288.770329999999</c:v>
                </c:pt>
                <c:pt idx="4442">
                  <c:v>53300.768400000001</c:v>
                </c:pt>
                <c:pt idx="4443">
                  <c:v>53312.766280000003</c:v>
                </c:pt>
                <c:pt idx="4444">
                  <c:v>53324.76468</c:v>
                </c:pt>
                <c:pt idx="4445">
                  <c:v>53336.761319999998</c:v>
                </c:pt>
                <c:pt idx="4446">
                  <c:v>53348.761810000004</c:v>
                </c:pt>
                <c:pt idx="4447">
                  <c:v>53360.761359999997</c:v>
                </c:pt>
                <c:pt idx="4448">
                  <c:v>53372.756930000003</c:v>
                </c:pt>
                <c:pt idx="4449">
                  <c:v>53384.749839999997</c:v>
                </c:pt>
                <c:pt idx="4450">
                  <c:v>53396.761160000002</c:v>
                </c:pt>
                <c:pt idx="4451">
                  <c:v>53408.758829999999</c:v>
                </c:pt>
                <c:pt idx="4452">
                  <c:v>53420.745159999999</c:v>
                </c:pt>
                <c:pt idx="4453">
                  <c:v>53432.747000000003</c:v>
                </c:pt>
                <c:pt idx="4454">
                  <c:v>53444.740120000002</c:v>
                </c:pt>
                <c:pt idx="4455">
                  <c:v>53456.742409999999</c:v>
                </c:pt>
                <c:pt idx="4456">
                  <c:v>53468.736299999997</c:v>
                </c:pt>
                <c:pt idx="4457">
                  <c:v>53480.73373</c:v>
                </c:pt>
                <c:pt idx="4458">
                  <c:v>53492.73661</c:v>
                </c:pt>
                <c:pt idx="4459">
                  <c:v>53504.735350000003</c:v>
                </c:pt>
                <c:pt idx="4460">
                  <c:v>53516.838389999997</c:v>
                </c:pt>
                <c:pt idx="4461">
                  <c:v>53528.73199</c:v>
                </c:pt>
                <c:pt idx="4462">
                  <c:v>53540.729870000003</c:v>
                </c:pt>
                <c:pt idx="4463">
                  <c:v>53552.723720000002</c:v>
                </c:pt>
                <c:pt idx="4464">
                  <c:v>53564.72481</c:v>
                </c:pt>
                <c:pt idx="4465">
                  <c:v>53576.722930000004</c:v>
                </c:pt>
                <c:pt idx="4466">
                  <c:v>53588.721850000002</c:v>
                </c:pt>
                <c:pt idx="4467">
                  <c:v>53600.719850000001</c:v>
                </c:pt>
                <c:pt idx="4468">
                  <c:v>53612.71718</c:v>
                </c:pt>
                <c:pt idx="4469">
                  <c:v>53624.715069999998</c:v>
                </c:pt>
                <c:pt idx="4470">
                  <c:v>53636.713259999997</c:v>
                </c:pt>
                <c:pt idx="4471">
                  <c:v>53648.711669999997</c:v>
                </c:pt>
                <c:pt idx="4472">
                  <c:v>53660.707560000003</c:v>
                </c:pt>
                <c:pt idx="4473">
                  <c:v>53672.707179999998</c:v>
                </c:pt>
                <c:pt idx="4474">
                  <c:v>53684.705119999999</c:v>
                </c:pt>
                <c:pt idx="4475">
                  <c:v>53696.720789999999</c:v>
                </c:pt>
                <c:pt idx="4476">
                  <c:v>53708.701730000001</c:v>
                </c:pt>
                <c:pt idx="4477">
                  <c:v>53720.696300000003</c:v>
                </c:pt>
                <c:pt idx="4478">
                  <c:v>53732.69829</c:v>
                </c:pt>
                <c:pt idx="4479">
                  <c:v>53744.69227</c:v>
                </c:pt>
                <c:pt idx="4480">
                  <c:v>53756.689899999998</c:v>
                </c:pt>
                <c:pt idx="4481">
                  <c:v>53768.692000000003</c:v>
                </c:pt>
                <c:pt idx="4482">
                  <c:v>53780.686979999999</c:v>
                </c:pt>
                <c:pt idx="4483">
                  <c:v>53792.686560000002</c:v>
                </c:pt>
                <c:pt idx="4484">
                  <c:v>53804.68649</c:v>
                </c:pt>
                <c:pt idx="4485">
                  <c:v>53816.684710000001</c:v>
                </c:pt>
                <c:pt idx="4486">
                  <c:v>53828.682200000003</c:v>
                </c:pt>
                <c:pt idx="4487">
                  <c:v>53840.684110000002</c:v>
                </c:pt>
                <c:pt idx="4488">
                  <c:v>53852.675040000002</c:v>
                </c:pt>
                <c:pt idx="4489">
                  <c:v>53864.673459999998</c:v>
                </c:pt>
                <c:pt idx="4490">
                  <c:v>53876.674290000003</c:v>
                </c:pt>
                <c:pt idx="4491">
                  <c:v>53888.672420000003</c:v>
                </c:pt>
                <c:pt idx="4492">
                  <c:v>53900.670420000002</c:v>
                </c:pt>
                <c:pt idx="4493">
                  <c:v>53912.668449999997</c:v>
                </c:pt>
                <c:pt idx="4494">
                  <c:v>53924.667849999998</c:v>
                </c:pt>
                <c:pt idx="4495">
                  <c:v>53936.663489999999</c:v>
                </c:pt>
                <c:pt idx="4496">
                  <c:v>53948.663460000003</c:v>
                </c:pt>
                <c:pt idx="4497">
                  <c:v>53960.66102</c:v>
                </c:pt>
                <c:pt idx="4498">
                  <c:v>53972.657939999997</c:v>
                </c:pt>
                <c:pt idx="4499">
                  <c:v>53984.656000000003</c:v>
                </c:pt>
                <c:pt idx="4500">
                  <c:v>53996.651360000003</c:v>
                </c:pt>
                <c:pt idx="4501">
                  <c:v>54008.650139999998</c:v>
                </c:pt>
                <c:pt idx="4502">
                  <c:v>54020.650970000002</c:v>
                </c:pt>
                <c:pt idx="4503">
                  <c:v>54032.650269999998</c:v>
                </c:pt>
                <c:pt idx="4504">
                  <c:v>54044.643640000002</c:v>
                </c:pt>
                <c:pt idx="4505">
                  <c:v>54056.641739999999</c:v>
                </c:pt>
                <c:pt idx="4506">
                  <c:v>54068.643029999999</c:v>
                </c:pt>
                <c:pt idx="4507">
                  <c:v>54080.640809999997</c:v>
                </c:pt>
                <c:pt idx="4508">
                  <c:v>54092.638809999997</c:v>
                </c:pt>
                <c:pt idx="4509">
                  <c:v>54104.636400000003</c:v>
                </c:pt>
                <c:pt idx="4510">
                  <c:v>54116.631800000003</c:v>
                </c:pt>
                <c:pt idx="4511">
                  <c:v>54128.63248</c:v>
                </c:pt>
                <c:pt idx="4512">
                  <c:v>54140.631780000003</c:v>
                </c:pt>
                <c:pt idx="4513">
                  <c:v>54152.629670000002</c:v>
                </c:pt>
                <c:pt idx="4514">
                  <c:v>54164.627139999997</c:v>
                </c:pt>
                <c:pt idx="4515">
                  <c:v>54176.626190000003</c:v>
                </c:pt>
                <c:pt idx="4516">
                  <c:v>54188.623500000002</c:v>
                </c:pt>
                <c:pt idx="4517">
                  <c:v>54200.620580000003</c:v>
                </c:pt>
                <c:pt idx="4518">
                  <c:v>54212.615949999999</c:v>
                </c:pt>
                <c:pt idx="4519">
                  <c:v>54224.618040000001</c:v>
                </c:pt>
                <c:pt idx="4520">
                  <c:v>54236.611969999998</c:v>
                </c:pt>
                <c:pt idx="4521">
                  <c:v>54248.610059999999</c:v>
                </c:pt>
                <c:pt idx="4522">
                  <c:v>54260.612560000001</c:v>
                </c:pt>
                <c:pt idx="4523">
                  <c:v>54272.606570000004</c:v>
                </c:pt>
                <c:pt idx="4524">
                  <c:v>54284.607649999998</c:v>
                </c:pt>
                <c:pt idx="4525">
                  <c:v>54296.603320000002</c:v>
                </c:pt>
                <c:pt idx="4526">
                  <c:v>54308.601770000001</c:v>
                </c:pt>
                <c:pt idx="4527">
                  <c:v>54320.601459999998</c:v>
                </c:pt>
                <c:pt idx="4528">
                  <c:v>54332.6005</c:v>
                </c:pt>
                <c:pt idx="4529">
                  <c:v>54344.605539999997</c:v>
                </c:pt>
                <c:pt idx="4530">
                  <c:v>54356.596949999999</c:v>
                </c:pt>
                <c:pt idx="4531">
                  <c:v>54368.59605</c:v>
                </c:pt>
                <c:pt idx="4532">
                  <c:v>54380.59287</c:v>
                </c:pt>
                <c:pt idx="4533">
                  <c:v>54392.591070000002</c:v>
                </c:pt>
                <c:pt idx="4534">
                  <c:v>54404.584999999999</c:v>
                </c:pt>
                <c:pt idx="4535">
                  <c:v>54416.586869999999</c:v>
                </c:pt>
                <c:pt idx="4536">
                  <c:v>54428.580840000002</c:v>
                </c:pt>
                <c:pt idx="4537">
                  <c:v>54440.579610000001</c:v>
                </c:pt>
                <c:pt idx="4538">
                  <c:v>54452.579319999997</c:v>
                </c:pt>
                <c:pt idx="4539">
                  <c:v>54464.575389999998</c:v>
                </c:pt>
                <c:pt idx="4540">
                  <c:v>54476.576910000003</c:v>
                </c:pt>
                <c:pt idx="4541">
                  <c:v>54488.569660000001</c:v>
                </c:pt>
                <c:pt idx="4542">
                  <c:v>54500.572569999997</c:v>
                </c:pt>
                <c:pt idx="4543">
                  <c:v>54512.570249999997</c:v>
                </c:pt>
                <c:pt idx="4544">
                  <c:v>54524.585630000001</c:v>
                </c:pt>
                <c:pt idx="4545">
                  <c:v>54536.563199999997</c:v>
                </c:pt>
                <c:pt idx="4546">
                  <c:v>54548.564810000003</c:v>
                </c:pt>
                <c:pt idx="4547">
                  <c:v>54560.563260000003</c:v>
                </c:pt>
                <c:pt idx="4548">
                  <c:v>54572.560879999997</c:v>
                </c:pt>
                <c:pt idx="4549">
                  <c:v>54584.559050000003</c:v>
                </c:pt>
                <c:pt idx="4550">
                  <c:v>54596.555399999997</c:v>
                </c:pt>
                <c:pt idx="4551">
                  <c:v>54608.555789999999</c:v>
                </c:pt>
                <c:pt idx="4552">
                  <c:v>54620.553220000002</c:v>
                </c:pt>
                <c:pt idx="4553">
                  <c:v>54632.551480000002</c:v>
                </c:pt>
                <c:pt idx="4554">
                  <c:v>54644.54664</c:v>
                </c:pt>
                <c:pt idx="4555">
                  <c:v>54656.547559999999</c:v>
                </c:pt>
                <c:pt idx="4556">
                  <c:v>54668.543140000002</c:v>
                </c:pt>
                <c:pt idx="4557">
                  <c:v>54680.54</c:v>
                </c:pt>
                <c:pt idx="4558">
                  <c:v>54692.542529999999</c:v>
                </c:pt>
                <c:pt idx="4559">
                  <c:v>54704.537060000002</c:v>
                </c:pt>
                <c:pt idx="4560">
                  <c:v>54716.539140000001</c:v>
                </c:pt>
                <c:pt idx="4561">
                  <c:v>54728.535049999999</c:v>
                </c:pt>
                <c:pt idx="4562">
                  <c:v>54740.53213</c:v>
                </c:pt>
                <c:pt idx="4563">
                  <c:v>54752.527959999999</c:v>
                </c:pt>
                <c:pt idx="4564">
                  <c:v>54764.53499</c:v>
                </c:pt>
                <c:pt idx="4565">
                  <c:v>54776.528859999999</c:v>
                </c:pt>
                <c:pt idx="4566">
                  <c:v>54788.525390000003</c:v>
                </c:pt>
                <c:pt idx="4567">
                  <c:v>54800.525020000001</c:v>
                </c:pt>
                <c:pt idx="4568">
                  <c:v>54812.522389999998</c:v>
                </c:pt>
                <c:pt idx="4569">
                  <c:v>54824.528129999999</c:v>
                </c:pt>
                <c:pt idx="4570">
                  <c:v>54836.516430000003</c:v>
                </c:pt>
                <c:pt idx="4571">
                  <c:v>54848.515590000003</c:v>
                </c:pt>
                <c:pt idx="4572">
                  <c:v>54860.514649999997</c:v>
                </c:pt>
                <c:pt idx="4573">
                  <c:v>54872.512340000001</c:v>
                </c:pt>
                <c:pt idx="4574">
                  <c:v>54884.51</c:v>
                </c:pt>
                <c:pt idx="4575">
                  <c:v>54896.506829999998</c:v>
                </c:pt>
                <c:pt idx="4576">
                  <c:v>54908.512790000001</c:v>
                </c:pt>
                <c:pt idx="4577">
                  <c:v>54920.505389999998</c:v>
                </c:pt>
                <c:pt idx="4578">
                  <c:v>54932.502549999997</c:v>
                </c:pt>
                <c:pt idx="4579">
                  <c:v>54944.497109999997</c:v>
                </c:pt>
                <c:pt idx="4580">
                  <c:v>54956.497889999999</c:v>
                </c:pt>
                <c:pt idx="4581">
                  <c:v>54968.497309999999</c:v>
                </c:pt>
                <c:pt idx="4582">
                  <c:v>54980.491750000001</c:v>
                </c:pt>
                <c:pt idx="4583">
                  <c:v>54992.493540000003</c:v>
                </c:pt>
                <c:pt idx="4584">
                  <c:v>55004.486559999998</c:v>
                </c:pt>
                <c:pt idx="4585">
                  <c:v>55016.484109999998</c:v>
                </c:pt>
                <c:pt idx="4586">
                  <c:v>55028.483050000003</c:v>
                </c:pt>
                <c:pt idx="4587">
                  <c:v>55040.484839999997</c:v>
                </c:pt>
                <c:pt idx="4588">
                  <c:v>55052.482490000002</c:v>
                </c:pt>
                <c:pt idx="4589">
                  <c:v>55064.480499999998</c:v>
                </c:pt>
                <c:pt idx="4590">
                  <c:v>55076.47784</c:v>
                </c:pt>
                <c:pt idx="4591">
                  <c:v>55088.47552</c:v>
                </c:pt>
                <c:pt idx="4592">
                  <c:v>55100.475259999999</c:v>
                </c:pt>
                <c:pt idx="4593">
                  <c:v>55112.472750000001</c:v>
                </c:pt>
                <c:pt idx="4594">
                  <c:v>55124.470580000001</c:v>
                </c:pt>
                <c:pt idx="4595">
                  <c:v>55136.46862</c:v>
                </c:pt>
                <c:pt idx="4596">
                  <c:v>55148.467140000001</c:v>
                </c:pt>
                <c:pt idx="4597">
                  <c:v>55160.461410000004</c:v>
                </c:pt>
                <c:pt idx="4598">
                  <c:v>55172.46241</c:v>
                </c:pt>
                <c:pt idx="4599">
                  <c:v>55184.460919999998</c:v>
                </c:pt>
                <c:pt idx="4600">
                  <c:v>55196.461179999998</c:v>
                </c:pt>
                <c:pt idx="4601">
                  <c:v>55208.457390000003</c:v>
                </c:pt>
                <c:pt idx="4602">
                  <c:v>55220.451309999997</c:v>
                </c:pt>
                <c:pt idx="4603">
                  <c:v>55232.454870000001</c:v>
                </c:pt>
                <c:pt idx="4604">
                  <c:v>55244.451419999998</c:v>
                </c:pt>
                <c:pt idx="4605">
                  <c:v>55256.448909999999</c:v>
                </c:pt>
                <c:pt idx="4606">
                  <c:v>55268.444329999998</c:v>
                </c:pt>
                <c:pt idx="4607">
                  <c:v>55280.445090000001</c:v>
                </c:pt>
                <c:pt idx="4608">
                  <c:v>55292.443950000001</c:v>
                </c:pt>
                <c:pt idx="4609">
                  <c:v>55304.442020000002</c:v>
                </c:pt>
                <c:pt idx="4610">
                  <c:v>55316.439599999998</c:v>
                </c:pt>
                <c:pt idx="4611">
                  <c:v>55328.437550000002</c:v>
                </c:pt>
                <c:pt idx="4612">
                  <c:v>55340.433969999998</c:v>
                </c:pt>
                <c:pt idx="4613">
                  <c:v>55352.433019999997</c:v>
                </c:pt>
                <c:pt idx="4614">
                  <c:v>55364.431299999997</c:v>
                </c:pt>
                <c:pt idx="4615">
                  <c:v>55376.428610000003</c:v>
                </c:pt>
                <c:pt idx="4616">
                  <c:v>55388.427949999998</c:v>
                </c:pt>
                <c:pt idx="4617">
                  <c:v>55400.426370000001</c:v>
                </c:pt>
                <c:pt idx="4618">
                  <c:v>55412.422409999999</c:v>
                </c:pt>
                <c:pt idx="4619">
                  <c:v>55424.42239</c:v>
                </c:pt>
                <c:pt idx="4620">
                  <c:v>55436.44947</c:v>
                </c:pt>
                <c:pt idx="4621">
                  <c:v>55448.41876</c:v>
                </c:pt>
                <c:pt idx="4622">
                  <c:v>55460.413189999999</c:v>
                </c:pt>
                <c:pt idx="4623">
                  <c:v>55472.414420000001</c:v>
                </c:pt>
                <c:pt idx="4624">
                  <c:v>55484.411410000001</c:v>
                </c:pt>
                <c:pt idx="4625">
                  <c:v>55496.405129999999</c:v>
                </c:pt>
                <c:pt idx="4626">
                  <c:v>55508.41444</c:v>
                </c:pt>
                <c:pt idx="4627">
                  <c:v>55520.402909999997</c:v>
                </c:pt>
                <c:pt idx="4628">
                  <c:v>55532.405279999999</c:v>
                </c:pt>
                <c:pt idx="4629">
                  <c:v>55544.400909999997</c:v>
                </c:pt>
                <c:pt idx="4630">
                  <c:v>55556.402280000002</c:v>
                </c:pt>
                <c:pt idx="4631">
                  <c:v>55568.398159999997</c:v>
                </c:pt>
                <c:pt idx="4632">
                  <c:v>55580.396370000002</c:v>
                </c:pt>
                <c:pt idx="4633">
                  <c:v>55592.394469999999</c:v>
                </c:pt>
                <c:pt idx="4634">
                  <c:v>55604.393210000002</c:v>
                </c:pt>
                <c:pt idx="4635">
                  <c:v>55616.392099999997</c:v>
                </c:pt>
                <c:pt idx="4636">
                  <c:v>55628.388850000003</c:v>
                </c:pt>
                <c:pt idx="4637">
                  <c:v>55640.387949999997</c:v>
                </c:pt>
                <c:pt idx="4638">
                  <c:v>55652.38564</c:v>
                </c:pt>
                <c:pt idx="4639">
                  <c:v>55664.383229999999</c:v>
                </c:pt>
                <c:pt idx="4640">
                  <c:v>55676.381909999996</c:v>
                </c:pt>
                <c:pt idx="4641">
                  <c:v>55688.382120000002</c:v>
                </c:pt>
                <c:pt idx="4642">
                  <c:v>55700.377650000002</c:v>
                </c:pt>
                <c:pt idx="4643">
                  <c:v>55712.369870000002</c:v>
                </c:pt>
                <c:pt idx="4644">
                  <c:v>55724.373780000002</c:v>
                </c:pt>
                <c:pt idx="4645">
                  <c:v>55736.367460000001</c:v>
                </c:pt>
                <c:pt idx="4646">
                  <c:v>55748.365810000003</c:v>
                </c:pt>
                <c:pt idx="4647">
                  <c:v>55760.367619999997</c:v>
                </c:pt>
                <c:pt idx="4648">
                  <c:v>55772.365129999998</c:v>
                </c:pt>
                <c:pt idx="4649">
                  <c:v>55784.35972</c:v>
                </c:pt>
                <c:pt idx="4650">
                  <c:v>55796.356220000001</c:v>
                </c:pt>
                <c:pt idx="4651">
                  <c:v>55808.356249999997</c:v>
                </c:pt>
                <c:pt idx="4652">
                  <c:v>55820.357150000003</c:v>
                </c:pt>
                <c:pt idx="4653">
                  <c:v>55832.354809999997</c:v>
                </c:pt>
                <c:pt idx="4654">
                  <c:v>55844.354339999998</c:v>
                </c:pt>
                <c:pt idx="4655">
                  <c:v>55856.347249999999</c:v>
                </c:pt>
                <c:pt idx="4656">
                  <c:v>55868.349459999998</c:v>
                </c:pt>
                <c:pt idx="4657">
                  <c:v>55880.347309999997</c:v>
                </c:pt>
                <c:pt idx="4658">
                  <c:v>55892.345650000003</c:v>
                </c:pt>
                <c:pt idx="4659">
                  <c:v>55904.343240000002</c:v>
                </c:pt>
                <c:pt idx="4660">
                  <c:v>55916.34158</c:v>
                </c:pt>
                <c:pt idx="4661">
                  <c:v>55928.33599</c:v>
                </c:pt>
                <c:pt idx="4662">
                  <c:v>55940.337919999998</c:v>
                </c:pt>
                <c:pt idx="4663">
                  <c:v>55952.332309999998</c:v>
                </c:pt>
                <c:pt idx="4664">
                  <c:v>55964.333740000002</c:v>
                </c:pt>
                <c:pt idx="4665">
                  <c:v>55976.332159999998</c:v>
                </c:pt>
                <c:pt idx="4666">
                  <c:v>55988.325080000002</c:v>
                </c:pt>
                <c:pt idx="4667">
                  <c:v>56000.328309999997</c:v>
                </c:pt>
                <c:pt idx="4668">
                  <c:v>56012.321170000003</c:v>
                </c:pt>
                <c:pt idx="4669">
                  <c:v>56024.32503</c:v>
                </c:pt>
                <c:pt idx="4670">
                  <c:v>56036.321259999997</c:v>
                </c:pt>
                <c:pt idx="4671">
                  <c:v>56048.320760000002</c:v>
                </c:pt>
                <c:pt idx="4672">
                  <c:v>56060.314449999998</c:v>
                </c:pt>
                <c:pt idx="4673">
                  <c:v>56072.31263</c:v>
                </c:pt>
                <c:pt idx="4674">
                  <c:v>56084.313880000002</c:v>
                </c:pt>
                <c:pt idx="4675">
                  <c:v>56096.312330000001</c:v>
                </c:pt>
                <c:pt idx="4676">
                  <c:v>56108.310810000003</c:v>
                </c:pt>
                <c:pt idx="4677">
                  <c:v>56120.308640000003</c:v>
                </c:pt>
                <c:pt idx="4678">
                  <c:v>56132.306709999997</c:v>
                </c:pt>
                <c:pt idx="4679">
                  <c:v>56144.301489999998</c:v>
                </c:pt>
                <c:pt idx="4680">
                  <c:v>56156.302170000003</c:v>
                </c:pt>
                <c:pt idx="4681">
                  <c:v>56168.296029999998</c:v>
                </c:pt>
                <c:pt idx="4682">
                  <c:v>56180.298089999997</c:v>
                </c:pt>
                <c:pt idx="4683">
                  <c:v>56192.296840000003</c:v>
                </c:pt>
                <c:pt idx="4684">
                  <c:v>56204.291080000003</c:v>
                </c:pt>
                <c:pt idx="4685">
                  <c:v>56216.293160000001</c:v>
                </c:pt>
                <c:pt idx="4686">
                  <c:v>56228.297290000002</c:v>
                </c:pt>
                <c:pt idx="4687">
                  <c:v>56240.289219999999</c:v>
                </c:pt>
                <c:pt idx="4688">
                  <c:v>56252.283340000002</c:v>
                </c:pt>
                <c:pt idx="4689">
                  <c:v>56264.282160000002</c:v>
                </c:pt>
                <c:pt idx="4690">
                  <c:v>56276.283969999997</c:v>
                </c:pt>
                <c:pt idx="4691">
                  <c:v>56288.280229999997</c:v>
                </c:pt>
                <c:pt idx="4692">
                  <c:v>56300.276310000001</c:v>
                </c:pt>
                <c:pt idx="4693">
                  <c:v>56312.276769999997</c:v>
                </c:pt>
                <c:pt idx="4694">
                  <c:v>56324.27461</c:v>
                </c:pt>
                <c:pt idx="4695">
                  <c:v>56336.272900000004</c:v>
                </c:pt>
                <c:pt idx="4696">
                  <c:v>56348.271229999998</c:v>
                </c:pt>
                <c:pt idx="4697">
                  <c:v>56360.264669999997</c:v>
                </c:pt>
                <c:pt idx="4698">
                  <c:v>56372.267</c:v>
                </c:pt>
                <c:pt idx="4699">
                  <c:v>56384.265899999999</c:v>
                </c:pt>
                <c:pt idx="4700">
                  <c:v>56396.26367</c:v>
                </c:pt>
                <c:pt idx="4701">
                  <c:v>56408.264719999999</c:v>
                </c:pt>
                <c:pt idx="4702">
                  <c:v>56420.256970000002</c:v>
                </c:pt>
                <c:pt idx="4703">
                  <c:v>56432.257550000002</c:v>
                </c:pt>
                <c:pt idx="4704">
                  <c:v>56444.251700000001</c:v>
                </c:pt>
                <c:pt idx="4705">
                  <c:v>56456.250899999999</c:v>
                </c:pt>
                <c:pt idx="4706">
                  <c:v>56468.24871</c:v>
                </c:pt>
                <c:pt idx="4707">
                  <c:v>56480.250690000001</c:v>
                </c:pt>
                <c:pt idx="4708">
                  <c:v>56492.25056</c:v>
                </c:pt>
                <c:pt idx="4709">
                  <c:v>56504.242339999997</c:v>
                </c:pt>
                <c:pt idx="4710">
                  <c:v>56516.248699999996</c:v>
                </c:pt>
                <c:pt idx="4711">
                  <c:v>56528.242039999997</c:v>
                </c:pt>
                <c:pt idx="4712">
                  <c:v>56540.2399</c:v>
                </c:pt>
                <c:pt idx="4713">
                  <c:v>56552.237289999997</c:v>
                </c:pt>
                <c:pt idx="4714">
                  <c:v>56564.236649999999</c:v>
                </c:pt>
                <c:pt idx="4715">
                  <c:v>56576.243329999998</c:v>
                </c:pt>
                <c:pt idx="4716">
                  <c:v>56588.231899999999</c:v>
                </c:pt>
                <c:pt idx="4717">
                  <c:v>56600.229890000002</c:v>
                </c:pt>
                <c:pt idx="4718">
                  <c:v>56612.228490000001</c:v>
                </c:pt>
                <c:pt idx="4719">
                  <c:v>56624.226699999999</c:v>
                </c:pt>
                <c:pt idx="4720">
                  <c:v>56636.224929999997</c:v>
                </c:pt>
                <c:pt idx="4721">
                  <c:v>56648.221109999999</c:v>
                </c:pt>
                <c:pt idx="4722">
                  <c:v>56660.216710000001</c:v>
                </c:pt>
                <c:pt idx="4723">
                  <c:v>56672.218370000002</c:v>
                </c:pt>
                <c:pt idx="4724">
                  <c:v>56684.21703</c:v>
                </c:pt>
                <c:pt idx="4725">
                  <c:v>56696.210899999998</c:v>
                </c:pt>
                <c:pt idx="4726">
                  <c:v>56708.20953</c:v>
                </c:pt>
                <c:pt idx="4727">
                  <c:v>56720.210899999998</c:v>
                </c:pt>
                <c:pt idx="4728">
                  <c:v>56732.208910000001</c:v>
                </c:pt>
                <c:pt idx="4729">
                  <c:v>56744.206960000003</c:v>
                </c:pt>
                <c:pt idx="4730">
                  <c:v>56756.201869999997</c:v>
                </c:pt>
                <c:pt idx="4731">
                  <c:v>56768.199970000001</c:v>
                </c:pt>
                <c:pt idx="4732">
                  <c:v>56780.198949999998</c:v>
                </c:pt>
                <c:pt idx="4733">
                  <c:v>56792.198600000003</c:v>
                </c:pt>
                <c:pt idx="4734">
                  <c:v>56804.196640000002</c:v>
                </c:pt>
                <c:pt idx="4735">
                  <c:v>56816.196689999997</c:v>
                </c:pt>
                <c:pt idx="4736">
                  <c:v>56828.193480000002</c:v>
                </c:pt>
                <c:pt idx="4737">
                  <c:v>56840.190179999998</c:v>
                </c:pt>
                <c:pt idx="4738">
                  <c:v>56852.18806</c:v>
                </c:pt>
                <c:pt idx="4739">
                  <c:v>56864.18765</c:v>
                </c:pt>
                <c:pt idx="4740">
                  <c:v>56876.181960000002</c:v>
                </c:pt>
                <c:pt idx="4741">
                  <c:v>56888.183960000002</c:v>
                </c:pt>
                <c:pt idx="4742">
                  <c:v>56900.181770000003</c:v>
                </c:pt>
                <c:pt idx="4743">
                  <c:v>56912.175020000002</c:v>
                </c:pt>
                <c:pt idx="4744">
                  <c:v>56924.17815</c:v>
                </c:pt>
                <c:pt idx="4745">
                  <c:v>56936.172870000002</c:v>
                </c:pt>
                <c:pt idx="4746">
                  <c:v>56948.173940000001</c:v>
                </c:pt>
                <c:pt idx="4747">
                  <c:v>56960.16762</c:v>
                </c:pt>
                <c:pt idx="4748">
                  <c:v>56972.164640000003</c:v>
                </c:pt>
                <c:pt idx="4749">
                  <c:v>56984.175949999997</c:v>
                </c:pt>
                <c:pt idx="4750">
                  <c:v>56996.164049999999</c:v>
                </c:pt>
                <c:pt idx="4751">
                  <c:v>57008.164149999997</c:v>
                </c:pt>
                <c:pt idx="4752">
                  <c:v>57020.160159999999</c:v>
                </c:pt>
                <c:pt idx="4753">
                  <c:v>57032.159310000003</c:v>
                </c:pt>
                <c:pt idx="4754">
                  <c:v>57044.15754</c:v>
                </c:pt>
                <c:pt idx="4755">
                  <c:v>57056.155350000001</c:v>
                </c:pt>
                <c:pt idx="4756">
                  <c:v>57068.150099999999</c:v>
                </c:pt>
                <c:pt idx="4757">
                  <c:v>57080.152370000003</c:v>
                </c:pt>
                <c:pt idx="4758">
                  <c:v>57092.149700000002</c:v>
                </c:pt>
                <c:pt idx="4759">
                  <c:v>57104.148370000003</c:v>
                </c:pt>
                <c:pt idx="4760">
                  <c:v>57116.146410000001</c:v>
                </c:pt>
                <c:pt idx="4761">
                  <c:v>57128.143929999998</c:v>
                </c:pt>
                <c:pt idx="4762">
                  <c:v>57140.141510000001</c:v>
                </c:pt>
                <c:pt idx="4763">
                  <c:v>57152.13667</c:v>
                </c:pt>
                <c:pt idx="4764">
                  <c:v>57164.13708</c:v>
                </c:pt>
                <c:pt idx="4765">
                  <c:v>57176.135970000003</c:v>
                </c:pt>
                <c:pt idx="4766">
                  <c:v>57188.132729999998</c:v>
                </c:pt>
                <c:pt idx="4767">
                  <c:v>57200.13265</c:v>
                </c:pt>
                <c:pt idx="4768">
                  <c:v>57212.148410000002</c:v>
                </c:pt>
                <c:pt idx="4769">
                  <c:v>57224.128069999999</c:v>
                </c:pt>
                <c:pt idx="4770">
                  <c:v>57236.12528</c:v>
                </c:pt>
                <c:pt idx="4771">
                  <c:v>57248.124309999999</c:v>
                </c:pt>
                <c:pt idx="4772">
                  <c:v>57260.118479999997</c:v>
                </c:pt>
                <c:pt idx="4773">
                  <c:v>57272.119030000002</c:v>
                </c:pt>
                <c:pt idx="4774">
                  <c:v>57284.118560000003</c:v>
                </c:pt>
                <c:pt idx="4775">
                  <c:v>57296.116869999998</c:v>
                </c:pt>
                <c:pt idx="4776">
                  <c:v>57308.115819999999</c:v>
                </c:pt>
                <c:pt idx="4777">
                  <c:v>57320.111299999997</c:v>
                </c:pt>
                <c:pt idx="4778">
                  <c:v>57332.11161</c:v>
                </c:pt>
                <c:pt idx="4779">
                  <c:v>57344.107539999997</c:v>
                </c:pt>
                <c:pt idx="4780">
                  <c:v>57356.106269999997</c:v>
                </c:pt>
                <c:pt idx="4781">
                  <c:v>57368.105309999999</c:v>
                </c:pt>
                <c:pt idx="4782">
                  <c:v>57380.10325</c:v>
                </c:pt>
                <c:pt idx="4783">
                  <c:v>57392.102059999997</c:v>
                </c:pt>
                <c:pt idx="4784">
                  <c:v>57404.097379999999</c:v>
                </c:pt>
                <c:pt idx="4785">
                  <c:v>57416.095979999998</c:v>
                </c:pt>
                <c:pt idx="4786">
                  <c:v>57428.096239999999</c:v>
                </c:pt>
                <c:pt idx="4787">
                  <c:v>57440.093789999999</c:v>
                </c:pt>
                <c:pt idx="4788">
                  <c:v>57452.087590000003</c:v>
                </c:pt>
                <c:pt idx="4789">
                  <c:v>57464.089659999998</c:v>
                </c:pt>
                <c:pt idx="4790">
                  <c:v>57476.087800000001</c:v>
                </c:pt>
                <c:pt idx="4791">
                  <c:v>57488.081969999999</c:v>
                </c:pt>
                <c:pt idx="4792">
                  <c:v>57500.083259999999</c:v>
                </c:pt>
                <c:pt idx="4793">
                  <c:v>57512.078020000001</c:v>
                </c:pt>
                <c:pt idx="4794">
                  <c:v>57524.079449999997</c:v>
                </c:pt>
                <c:pt idx="4795">
                  <c:v>57536.077219999999</c:v>
                </c:pt>
                <c:pt idx="4796">
                  <c:v>57548.072079999998</c:v>
                </c:pt>
                <c:pt idx="4797">
                  <c:v>57560.070359999998</c:v>
                </c:pt>
                <c:pt idx="4798">
                  <c:v>57572.071199999998</c:v>
                </c:pt>
                <c:pt idx="4799">
                  <c:v>57584.069239999997</c:v>
                </c:pt>
                <c:pt idx="4800">
                  <c:v>57596.067439999999</c:v>
                </c:pt>
                <c:pt idx="4801">
                  <c:v>57608.062559999998</c:v>
                </c:pt>
                <c:pt idx="4802">
                  <c:v>57620.060019999997</c:v>
                </c:pt>
                <c:pt idx="4803">
                  <c:v>57632.062250000003</c:v>
                </c:pt>
                <c:pt idx="4804">
                  <c:v>57644.056049999999</c:v>
                </c:pt>
                <c:pt idx="4805">
                  <c:v>57656.05762</c:v>
                </c:pt>
                <c:pt idx="4806">
                  <c:v>57668.052009999999</c:v>
                </c:pt>
                <c:pt idx="4807">
                  <c:v>57680.054270000001</c:v>
                </c:pt>
                <c:pt idx="4808">
                  <c:v>57692.052069999998</c:v>
                </c:pt>
                <c:pt idx="4809">
                  <c:v>57704.050479999998</c:v>
                </c:pt>
                <c:pt idx="4810">
                  <c:v>57716.047930000001</c:v>
                </c:pt>
                <c:pt idx="4811">
                  <c:v>57728.046090000003</c:v>
                </c:pt>
                <c:pt idx="4812">
                  <c:v>57740.044269999999</c:v>
                </c:pt>
                <c:pt idx="4813">
                  <c:v>57753.036549999997</c:v>
                </c:pt>
                <c:pt idx="4814">
                  <c:v>57764.040399999998</c:v>
                </c:pt>
                <c:pt idx="4815">
                  <c:v>57776.039340000003</c:v>
                </c:pt>
                <c:pt idx="4816">
                  <c:v>57788.061020000001</c:v>
                </c:pt>
                <c:pt idx="4817">
                  <c:v>57801.032809999997</c:v>
                </c:pt>
                <c:pt idx="4818">
                  <c:v>57813.032700000003</c:v>
                </c:pt>
                <c:pt idx="4819">
                  <c:v>57825.029620000001</c:v>
                </c:pt>
                <c:pt idx="4820">
                  <c:v>57837.027679999999</c:v>
                </c:pt>
                <c:pt idx="4821">
                  <c:v>57849.026879999998</c:v>
                </c:pt>
                <c:pt idx="4822">
                  <c:v>57861.021229999998</c:v>
                </c:pt>
                <c:pt idx="4823">
                  <c:v>57873.021509999999</c:v>
                </c:pt>
                <c:pt idx="4824">
                  <c:v>57885.020570000001</c:v>
                </c:pt>
                <c:pt idx="4825">
                  <c:v>57897.018960000001</c:v>
                </c:pt>
                <c:pt idx="4826">
                  <c:v>57909.017119999997</c:v>
                </c:pt>
                <c:pt idx="4827">
                  <c:v>57921.015249999997</c:v>
                </c:pt>
                <c:pt idx="4828">
                  <c:v>57933.010679999999</c:v>
                </c:pt>
                <c:pt idx="4829">
                  <c:v>57945.011109999999</c:v>
                </c:pt>
                <c:pt idx="4830">
                  <c:v>57957.00793</c:v>
                </c:pt>
                <c:pt idx="4831">
                  <c:v>57969.006260000002</c:v>
                </c:pt>
                <c:pt idx="4832">
                  <c:v>57981.00434</c:v>
                </c:pt>
                <c:pt idx="4833">
                  <c:v>57993.002410000001</c:v>
                </c:pt>
                <c:pt idx="4834">
                  <c:v>58005.000379999998</c:v>
                </c:pt>
                <c:pt idx="4835">
                  <c:v>58017.005290000001</c:v>
                </c:pt>
                <c:pt idx="4836">
                  <c:v>58028.99712</c:v>
                </c:pt>
                <c:pt idx="4837">
                  <c:v>58040.994709999999</c:v>
                </c:pt>
                <c:pt idx="4838">
                  <c:v>58052.989809999999</c:v>
                </c:pt>
                <c:pt idx="4839">
                  <c:v>58064.991549999999</c:v>
                </c:pt>
                <c:pt idx="4840">
                  <c:v>58076.985509999999</c:v>
                </c:pt>
                <c:pt idx="4841">
                  <c:v>58088.98846</c:v>
                </c:pt>
                <c:pt idx="4842">
                  <c:v>58100.981829999997</c:v>
                </c:pt>
                <c:pt idx="4843">
                  <c:v>58112.979809999997</c:v>
                </c:pt>
                <c:pt idx="4844">
                  <c:v>58124.98199</c:v>
                </c:pt>
                <c:pt idx="4845">
                  <c:v>58136.97896</c:v>
                </c:pt>
                <c:pt idx="4846">
                  <c:v>58148.978320000002</c:v>
                </c:pt>
                <c:pt idx="4847">
                  <c:v>58160.97522</c:v>
                </c:pt>
                <c:pt idx="4848">
                  <c:v>58172.972280000002</c:v>
                </c:pt>
                <c:pt idx="4849">
                  <c:v>58184.967600000004</c:v>
                </c:pt>
                <c:pt idx="4850">
                  <c:v>58196.96918</c:v>
                </c:pt>
                <c:pt idx="4851">
                  <c:v>58208.967909999999</c:v>
                </c:pt>
                <c:pt idx="4852">
                  <c:v>58220.965400000001</c:v>
                </c:pt>
                <c:pt idx="4853">
                  <c:v>58232.964229999998</c:v>
                </c:pt>
                <c:pt idx="4854">
                  <c:v>58244.957920000001</c:v>
                </c:pt>
                <c:pt idx="4855">
                  <c:v>58256.95751</c:v>
                </c:pt>
                <c:pt idx="4856">
                  <c:v>58268.957150000002</c:v>
                </c:pt>
                <c:pt idx="4857">
                  <c:v>58280.955569999998</c:v>
                </c:pt>
                <c:pt idx="4858">
                  <c:v>58292.950510000002</c:v>
                </c:pt>
                <c:pt idx="4859">
                  <c:v>58304.948620000003</c:v>
                </c:pt>
                <c:pt idx="4860">
                  <c:v>58316.949690000001</c:v>
                </c:pt>
                <c:pt idx="4861">
                  <c:v>58328.944369999997</c:v>
                </c:pt>
                <c:pt idx="4862">
                  <c:v>58340.944710000003</c:v>
                </c:pt>
                <c:pt idx="4863">
                  <c:v>58352.941019999998</c:v>
                </c:pt>
                <c:pt idx="4864">
                  <c:v>58364.942139999999</c:v>
                </c:pt>
                <c:pt idx="4865">
                  <c:v>58376.939769999997</c:v>
                </c:pt>
                <c:pt idx="4866">
                  <c:v>58388.935380000003</c:v>
                </c:pt>
                <c:pt idx="4867">
                  <c:v>58400.936900000001</c:v>
                </c:pt>
                <c:pt idx="4868">
                  <c:v>58412.932820000002</c:v>
                </c:pt>
                <c:pt idx="4869">
                  <c:v>58424.93219</c:v>
                </c:pt>
                <c:pt idx="4870">
                  <c:v>58436.938419999999</c:v>
                </c:pt>
                <c:pt idx="4871">
                  <c:v>58448.929360000002</c:v>
                </c:pt>
                <c:pt idx="4872">
                  <c:v>58460.927109999997</c:v>
                </c:pt>
                <c:pt idx="4873">
                  <c:v>58472.924500000001</c:v>
                </c:pt>
                <c:pt idx="4874">
                  <c:v>58484.919119999999</c:v>
                </c:pt>
                <c:pt idx="4875">
                  <c:v>58496.919840000002</c:v>
                </c:pt>
                <c:pt idx="4876">
                  <c:v>58508.928379999998</c:v>
                </c:pt>
                <c:pt idx="4877">
                  <c:v>58520.915930000003</c:v>
                </c:pt>
                <c:pt idx="4878">
                  <c:v>58532.9139</c:v>
                </c:pt>
                <c:pt idx="4879">
                  <c:v>58544.910519999998</c:v>
                </c:pt>
                <c:pt idx="4880">
                  <c:v>58556.911390000001</c:v>
                </c:pt>
                <c:pt idx="4881">
                  <c:v>58568.906230000001</c:v>
                </c:pt>
                <c:pt idx="4882">
                  <c:v>58580.907809999997</c:v>
                </c:pt>
                <c:pt idx="4883">
                  <c:v>58592.901510000003</c:v>
                </c:pt>
                <c:pt idx="4884">
                  <c:v>58604.89978</c:v>
                </c:pt>
                <c:pt idx="4885">
                  <c:v>58616.90079</c:v>
                </c:pt>
                <c:pt idx="4886">
                  <c:v>58628.908130000003</c:v>
                </c:pt>
                <c:pt idx="4887">
                  <c:v>58640.895519999998</c:v>
                </c:pt>
                <c:pt idx="4888">
                  <c:v>58652.893150000004</c:v>
                </c:pt>
                <c:pt idx="4889">
                  <c:v>58664.892610000003</c:v>
                </c:pt>
                <c:pt idx="4890">
                  <c:v>58676.890579999999</c:v>
                </c:pt>
                <c:pt idx="4891">
                  <c:v>58688.889150000003</c:v>
                </c:pt>
                <c:pt idx="4892">
                  <c:v>58700.88624</c:v>
                </c:pt>
                <c:pt idx="4893">
                  <c:v>58712.885219999996</c:v>
                </c:pt>
                <c:pt idx="4894">
                  <c:v>58724.882539999999</c:v>
                </c:pt>
                <c:pt idx="4895">
                  <c:v>58736.881110000002</c:v>
                </c:pt>
                <c:pt idx="4896">
                  <c:v>58748.87934</c:v>
                </c:pt>
                <c:pt idx="4897">
                  <c:v>58760.877370000002</c:v>
                </c:pt>
                <c:pt idx="4898">
                  <c:v>58772.884039999997</c:v>
                </c:pt>
                <c:pt idx="4899">
                  <c:v>58784.870040000002</c:v>
                </c:pt>
                <c:pt idx="4900">
                  <c:v>58796.870349999997</c:v>
                </c:pt>
                <c:pt idx="4901">
                  <c:v>58808.864840000002</c:v>
                </c:pt>
                <c:pt idx="4902">
                  <c:v>58820.867760000001</c:v>
                </c:pt>
                <c:pt idx="4903">
                  <c:v>58832.864750000001</c:v>
                </c:pt>
                <c:pt idx="4904">
                  <c:v>58844.858930000002</c:v>
                </c:pt>
                <c:pt idx="4905">
                  <c:v>58856.861700000001</c:v>
                </c:pt>
                <c:pt idx="4906">
                  <c:v>58868.859729999996</c:v>
                </c:pt>
                <c:pt idx="4907">
                  <c:v>58880.862350000003</c:v>
                </c:pt>
                <c:pt idx="4908">
                  <c:v>58892.852420000003</c:v>
                </c:pt>
                <c:pt idx="4909">
                  <c:v>58904.849340000001</c:v>
                </c:pt>
                <c:pt idx="4910">
                  <c:v>58916.851699999999</c:v>
                </c:pt>
                <c:pt idx="4911">
                  <c:v>58928.849269999999</c:v>
                </c:pt>
                <c:pt idx="4912">
                  <c:v>58940.847800000003</c:v>
                </c:pt>
                <c:pt idx="4913">
                  <c:v>58952.845719999998</c:v>
                </c:pt>
                <c:pt idx="4914">
                  <c:v>58964.841899999999</c:v>
                </c:pt>
                <c:pt idx="4915">
                  <c:v>58976.841569999997</c:v>
                </c:pt>
                <c:pt idx="4916">
                  <c:v>58988.84115</c:v>
                </c:pt>
                <c:pt idx="4917">
                  <c:v>59000.838830000001</c:v>
                </c:pt>
                <c:pt idx="4918">
                  <c:v>59012.837749999999</c:v>
                </c:pt>
                <c:pt idx="4919">
                  <c:v>59024.834349999997</c:v>
                </c:pt>
                <c:pt idx="4920">
                  <c:v>59036.832979999999</c:v>
                </c:pt>
                <c:pt idx="4921">
                  <c:v>59048.831039999997</c:v>
                </c:pt>
                <c:pt idx="4922">
                  <c:v>59060.834770000001</c:v>
                </c:pt>
                <c:pt idx="4923">
                  <c:v>59072.827799999999</c:v>
                </c:pt>
                <c:pt idx="4924">
                  <c:v>59084.821360000002</c:v>
                </c:pt>
                <c:pt idx="4925">
                  <c:v>59096.820169999999</c:v>
                </c:pt>
                <c:pt idx="4926">
                  <c:v>59108.81927</c:v>
                </c:pt>
                <c:pt idx="4927">
                  <c:v>59120.815020000002</c:v>
                </c:pt>
                <c:pt idx="4928">
                  <c:v>59132.816599999998</c:v>
                </c:pt>
                <c:pt idx="4929">
                  <c:v>59144.81452</c:v>
                </c:pt>
                <c:pt idx="4930">
                  <c:v>59156.813340000001</c:v>
                </c:pt>
                <c:pt idx="4931">
                  <c:v>59168.811000000002</c:v>
                </c:pt>
                <c:pt idx="4932">
                  <c:v>59180.805310000003</c:v>
                </c:pt>
                <c:pt idx="4933">
                  <c:v>59192.803460000003</c:v>
                </c:pt>
                <c:pt idx="4934">
                  <c:v>59204.804150000004</c:v>
                </c:pt>
                <c:pt idx="4935">
                  <c:v>59216.804029999999</c:v>
                </c:pt>
                <c:pt idx="4936">
                  <c:v>59228.802020000003</c:v>
                </c:pt>
                <c:pt idx="4937">
                  <c:v>59240.800759999998</c:v>
                </c:pt>
                <c:pt idx="4938">
                  <c:v>59252.798020000002</c:v>
                </c:pt>
                <c:pt idx="4939">
                  <c:v>59264.795969999999</c:v>
                </c:pt>
                <c:pt idx="4940">
                  <c:v>59276.790549999998</c:v>
                </c:pt>
                <c:pt idx="4941">
                  <c:v>59288.792410000002</c:v>
                </c:pt>
                <c:pt idx="4942">
                  <c:v>59300.786119999997</c:v>
                </c:pt>
                <c:pt idx="4943">
                  <c:v>59312.787490000002</c:v>
                </c:pt>
                <c:pt idx="4944">
                  <c:v>59324.786919999999</c:v>
                </c:pt>
                <c:pt idx="4945">
                  <c:v>59336.780359999997</c:v>
                </c:pt>
                <c:pt idx="4946">
                  <c:v>59348.782440000003</c:v>
                </c:pt>
                <c:pt idx="4947">
                  <c:v>59360.776059999997</c:v>
                </c:pt>
                <c:pt idx="4948">
                  <c:v>59372.778570000002</c:v>
                </c:pt>
                <c:pt idx="4949">
                  <c:v>59384.772319999996</c:v>
                </c:pt>
                <c:pt idx="4950">
                  <c:v>59396.770770000003</c:v>
                </c:pt>
                <c:pt idx="4951">
                  <c:v>59408.771979999998</c:v>
                </c:pt>
                <c:pt idx="4952">
                  <c:v>59420.771059999999</c:v>
                </c:pt>
                <c:pt idx="4953">
                  <c:v>59432.768580000004</c:v>
                </c:pt>
                <c:pt idx="4954">
                  <c:v>59444.762880000002</c:v>
                </c:pt>
                <c:pt idx="4955">
                  <c:v>59456.769549999997</c:v>
                </c:pt>
                <c:pt idx="4956">
                  <c:v>59468.759680000003</c:v>
                </c:pt>
                <c:pt idx="4957">
                  <c:v>59480.757299999997</c:v>
                </c:pt>
                <c:pt idx="4958">
                  <c:v>59492.75402</c:v>
                </c:pt>
                <c:pt idx="4959">
                  <c:v>59504.753940000002</c:v>
                </c:pt>
                <c:pt idx="4960">
                  <c:v>59516.752939999998</c:v>
                </c:pt>
                <c:pt idx="4961">
                  <c:v>59528.75</c:v>
                </c:pt>
                <c:pt idx="4962">
                  <c:v>59540.748529999997</c:v>
                </c:pt>
                <c:pt idx="4963">
                  <c:v>59552.746140000003</c:v>
                </c:pt>
                <c:pt idx="4964">
                  <c:v>59564.743629999997</c:v>
                </c:pt>
                <c:pt idx="4965">
                  <c:v>59576.739739999997</c:v>
                </c:pt>
                <c:pt idx="4966">
                  <c:v>59588.739849999998</c:v>
                </c:pt>
                <c:pt idx="4967">
                  <c:v>59600.735739999996</c:v>
                </c:pt>
                <c:pt idx="4968">
                  <c:v>59612.736680000002</c:v>
                </c:pt>
                <c:pt idx="4969">
                  <c:v>59624.733919999999</c:v>
                </c:pt>
                <c:pt idx="4970">
                  <c:v>59636.730029999999</c:v>
                </c:pt>
                <c:pt idx="4971">
                  <c:v>59648.729370000001</c:v>
                </c:pt>
                <c:pt idx="4972">
                  <c:v>59660.726150000002</c:v>
                </c:pt>
                <c:pt idx="4973">
                  <c:v>59672.727160000002</c:v>
                </c:pt>
                <c:pt idx="4974">
                  <c:v>59684.722139999998</c:v>
                </c:pt>
                <c:pt idx="4975">
                  <c:v>59696.72049</c:v>
                </c:pt>
                <c:pt idx="4976">
                  <c:v>59708.720079999999</c:v>
                </c:pt>
                <c:pt idx="4977">
                  <c:v>59720.716390000001</c:v>
                </c:pt>
                <c:pt idx="4978">
                  <c:v>59732.719920000003</c:v>
                </c:pt>
                <c:pt idx="4979">
                  <c:v>59744.716200000003</c:v>
                </c:pt>
                <c:pt idx="4980">
                  <c:v>59756.720430000001</c:v>
                </c:pt>
                <c:pt idx="4981">
                  <c:v>59768.713230000001</c:v>
                </c:pt>
                <c:pt idx="4982">
                  <c:v>59780.711490000002</c:v>
                </c:pt>
                <c:pt idx="4983">
                  <c:v>59792.704769999997</c:v>
                </c:pt>
                <c:pt idx="4984">
                  <c:v>59804.706749999998</c:v>
                </c:pt>
                <c:pt idx="4985">
                  <c:v>59816.70564</c:v>
                </c:pt>
                <c:pt idx="4986">
                  <c:v>59828.703309999997</c:v>
                </c:pt>
                <c:pt idx="4987">
                  <c:v>59840.701809999999</c:v>
                </c:pt>
                <c:pt idx="4988">
                  <c:v>59852.699240000002</c:v>
                </c:pt>
                <c:pt idx="4989">
                  <c:v>59864.697789999998</c:v>
                </c:pt>
                <c:pt idx="4990">
                  <c:v>59876.695460000003</c:v>
                </c:pt>
                <c:pt idx="4991">
                  <c:v>59888.693670000001</c:v>
                </c:pt>
                <c:pt idx="4992">
                  <c:v>59900.692620000002</c:v>
                </c:pt>
                <c:pt idx="4993">
                  <c:v>59912.691270000003</c:v>
                </c:pt>
                <c:pt idx="4994">
                  <c:v>59924.687960000003</c:v>
                </c:pt>
                <c:pt idx="4995">
                  <c:v>59936.685870000001</c:v>
                </c:pt>
                <c:pt idx="4996">
                  <c:v>59948.684589999997</c:v>
                </c:pt>
                <c:pt idx="4997">
                  <c:v>59960.678789999998</c:v>
                </c:pt>
                <c:pt idx="4998">
                  <c:v>59972.67555</c:v>
                </c:pt>
                <c:pt idx="4999">
                  <c:v>59984.678480000002</c:v>
                </c:pt>
                <c:pt idx="5000">
                  <c:v>59996.676359999998</c:v>
                </c:pt>
                <c:pt idx="5001">
                  <c:v>60008.674489999998</c:v>
                </c:pt>
                <c:pt idx="5002">
                  <c:v>60020.669929999996</c:v>
                </c:pt>
                <c:pt idx="5003">
                  <c:v>60032.66534</c:v>
                </c:pt>
                <c:pt idx="5004">
                  <c:v>60044.666089999999</c:v>
                </c:pt>
                <c:pt idx="5005">
                  <c:v>60056.672400000003</c:v>
                </c:pt>
                <c:pt idx="5006">
                  <c:v>60068.662170000003</c:v>
                </c:pt>
                <c:pt idx="5007">
                  <c:v>60080.663800000002</c:v>
                </c:pt>
                <c:pt idx="5008">
                  <c:v>60092.685749999997</c:v>
                </c:pt>
                <c:pt idx="5009">
                  <c:v>60104.654849999999</c:v>
                </c:pt>
                <c:pt idx="5010">
                  <c:v>60116.662799999998</c:v>
                </c:pt>
                <c:pt idx="5011">
                  <c:v>60128.652430000002</c:v>
                </c:pt>
                <c:pt idx="5012">
                  <c:v>60140.659789999998</c:v>
                </c:pt>
                <c:pt idx="5013">
                  <c:v>60152.648589999997</c:v>
                </c:pt>
                <c:pt idx="5014">
                  <c:v>60164.654390000003</c:v>
                </c:pt>
                <c:pt idx="5015">
                  <c:v>60176.644800000002</c:v>
                </c:pt>
                <c:pt idx="5016">
                  <c:v>60188.642639999998</c:v>
                </c:pt>
                <c:pt idx="5017">
                  <c:v>60200.644820000001</c:v>
                </c:pt>
                <c:pt idx="5018">
                  <c:v>60212.637430000002</c:v>
                </c:pt>
                <c:pt idx="5019">
                  <c:v>60224.642090000001</c:v>
                </c:pt>
                <c:pt idx="5020">
                  <c:v>60236.634030000001</c:v>
                </c:pt>
                <c:pt idx="5021">
                  <c:v>60248.636930000001</c:v>
                </c:pt>
                <c:pt idx="5022">
                  <c:v>60260.63005</c:v>
                </c:pt>
                <c:pt idx="5023">
                  <c:v>60272.627619999999</c:v>
                </c:pt>
                <c:pt idx="5024">
                  <c:v>60284.631970000002</c:v>
                </c:pt>
                <c:pt idx="5025">
                  <c:v>60296.624430000003</c:v>
                </c:pt>
                <c:pt idx="5026">
                  <c:v>60308.630440000001</c:v>
                </c:pt>
                <c:pt idx="5027">
                  <c:v>60320.620219999997</c:v>
                </c:pt>
                <c:pt idx="5028">
                  <c:v>60332.628100000002</c:v>
                </c:pt>
                <c:pt idx="5029">
                  <c:v>60344.623590000003</c:v>
                </c:pt>
                <c:pt idx="5030">
                  <c:v>60356.615769999997</c:v>
                </c:pt>
                <c:pt idx="5031">
                  <c:v>60368.619899999998</c:v>
                </c:pt>
                <c:pt idx="5032">
                  <c:v>60380.619639999997</c:v>
                </c:pt>
                <c:pt idx="5033">
                  <c:v>60392.629159999997</c:v>
                </c:pt>
                <c:pt idx="5034">
                  <c:v>60404.614979999998</c:v>
                </c:pt>
                <c:pt idx="5035">
                  <c:v>60416.613279999998</c:v>
                </c:pt>
                <c:pt idx="5036">
                  <c:v>60428.607609999999</c:v>
                </c:pt>
                <c:pt idx="5037">
                  <c:v>60440.605479999998</c:v>
                </c:pt>
                <c:pt idx="5038">
                  <c:v>60452.602740000002</c:v>
                </c:pt>
                <c:pt idx="5039">
                  <c:v>60464.601690000003</c:v>
                </c:pt>
                <c:pt idx="5040">
                  <c:v>60476.598910000001</c:v>
                </c:pt>
                <c:pt idx="5041">
                  <c:v>60488.596870000001</c:v>
                </c:pt>
                <c:pt idx="5042">
                  <c:v>60500.595500000003</c:v>
                </c:pt>
                <c:pt idx="5043">
                  <c:v>60512.599950000003</c:v>
                </c:pt>
                <c:pt idx="5044">
                  <c:v>60524.600590000002</c:v>
                </c:pt>
                <c:pt idx="5045">
                  <c:v>60536.59893</c:v>
                </c:pt>
                <c:pt idx="5046">
                  <c:v>60548.59246</c:v>
                </c:pt>
                <c:pt idx="5047">
                  <c:v>60560.58193</c:v>
                </c:pt>
                <c:pt idx="5048">
                  <c:v>60572.585590000002</c:v>
                </c:pt>
                <c:pt idx="5049">
                  <c:v>60584.585859999999</c:v>
                </c:pt>
                <c:pt idx="5050">
                  <c:v>60596.584000000003</c:v>
                </c:pt>
                <c:pt idx="5051">
                  <c:v>60608.582600000002</c:v>
                </c:pt>
                <c:pt idx="5052">
                  <c:v>60620.575949999999</c:v>
                </c:pt>
                <c:pt idx="5053">
                  <c:v>60632.573259999997</c:v>
                </c:pt>
                <c:pt idx="5054">
                  <c:v>60644.57531</c:v>
                </c:pt>
                <c:pt idx="5055">
                  <c:v>60656.574739999996</c:v>
                </c:pt>
                <c:pt idx="5056">
                  <c:v>60668.572769999999</c:v>
                </c:pt>
                <c:pt idx="5057">
                  <c:v>60680.570670000001</c:v>
                </c:pt>
                <c:pt idx="5058">
                  <c:v>60692.567669999997</c:v>
                </c:pt>
                <c:pt idx="5059">
                  <c:v>60704.566550000003</c:v>
                </c:pt>
                <c:pt idx="5060">
                  <c:v>60716.564780000001</c:v>
                </c:pt>
                <c:pt idx="5061">
                  <c:v>60728.557399999998</c:v>
                </c:pt>
                <c:pt idx="5062">
                  <c:v>60740.560619999997</c:v>
                </c:pt>
                <c:pt idx="5063">
                  <c:v>60752.552940000001</c:v>
                </c:pt>
                <c:pt idx="5064">
                  <c:v>60764.55169</c:v>
                </c:pt>
                <c:pt idx="5065">
                  <c:v>60776.550479999998</c:v>
                </c:pt>
                <c:pt idx="5066">
                  <c:v>60788.543380000003</c:v>
                </c:pt>
                <c:pt idx="5067">
                  <c:v>60800.551180000002</c:v>
                </c:pt>
                <c:pt idx="5068">
                  <c:v>60812.541190000004</c:v>
                </c:pt>
                <c:pt idx="5069">
                  <c:v>60824.547330000001</c:v>
                </c:pt>
                <c:pt idx="5070">
                  <c:v>60836.5357</c:v>
                </c:pt>
                <c:pt idx="5071">
                  <c:v>60848.534010000003</c:v>
                </c:pt>
                <c:pt idx="5072">
                  <c:v>60860.537069999998</c:v>
                </c:pt>
                <c:pt idx="5073">
                  <c:v>60872.534809999997</c:v>
                </c:pt>
                <c:pt idx="5074">
                  <c:v>60884.53254</c:v>
                </c:pt>
                <c:pt idx="5075">
                  <c:v>60896.531389999996</c:v>
                </c:pt>
                <c:pt idx="5076">
                  <c:v>60908.52882</c:v>
                </c:pt>
                <c:pt idx="5077">
                  <c:v>60920.526149999998</c:v>
                </c:pt>
                <c:pt idx="5078">
                  <c:v>60932.524819999999</c:v>
                </c:pt>
                <c:pt idx="5079">
                  <c:v>60944.540200000003</c:v>
                </c:pt>
                <c:pt idx="5080">
                  <c:v>60956.52061</c:v>
                </c:pt>
                <c:pt idx="5081">
                  <c:v>60968.519110000001</c:v>
                </c:pt>
                <c:pt idx="5082">
                  <c:v>60980.516929999998</c:v>
                </c:pt>
                <c:pt idx="5083">
                  <c:v>60992.51528</c:v>
                </c:pt>
                <c:pt idx="5084">
                  <c:v>61004.51382</c:v>
                </c:pt>
                <c:pt idx="5085">
                  <c:v>61016.51096</c:v>
                </c:pt>
                <c:pt idx="5086">
                  <c:v>61028.506139999998</c:v>
                </c:pt>
                <c:pt idx="5087">
                  <c:v>61040.512000000002</c:v>
                </c:pt>
                <c:pt idx="5088">
                  <c:v>61052.505899999996</c:v>
                </c:pt>
                <c:pt idx="5089">
                  <c:v>61064.498610000002</c:v>
                </c:pt>
                <c:pt idx="5090">
                  <c:v>61076.501519999998</c:v>
                </c:pt>
                <c:pt idx="5091">
                  <c:v>61088.49495</c:v>
                </c:pt>
                <c:pt idx="5092">
                  <c:v>61100.498189999998</c:v>
                </c:pt>
                <c:pt idx="5093">
                  <c:v>61112.496030000002</c:v>
                </c:pt>
                <c:pt idx="5094">
                  <c:v>61124.494299999998</c:v>
                </c:pt>
                <c:pt idx="5095">
                  <c:v>61136.487540000002</c:v>
                </c:pt>
                <c:pt idx="5096">
                  <c:v>61148.493090000004</c:v>
                </c:pt>
                <c:pt idx="5097">
                  <c:v>61160.492590000002</c:v>
                </c:pt>
                <c:pt idx="5098">
                  <c:v>61172.485789999999</c:v>
                </c:pt>
                <c:pt idx="5099">
                  <c:v>61184.48461</c:v>
                </c:pt>
                <c:pt idx="5100">
                  <c:v>61196.482210000002</c:v>
                </c:pt>
                <c:pt idx="5101">
                  <c:v>61208.480869999999</c:v>
                </c:pt>
                <c:pt idx="5102">
                  <c:v>61220.473769999997</c:v>
                </c:pt>
                <c:pt idx="5103">
                  <c:v>61232.476029999998</c:v>
                </c:pt>
                <c:pt idx="5104">
                  <c:v>61244.46918</c:v>
                </c:pt>
                <c:pt idx="5105">
                  <c:v>61256.471160000001</c:v>
                </c:pt>
                <c:pt idx="5106">
                  <c:v>61268.474419999999</c:v>
                </c:pt>
                <c:pt idx="5107">
                  <c:v>61280.473050000001</c:v>
                </c:pt>
                <c:pt idx="5108">
                  <c:v>61292.476580000002</c:v>
                </c:pt>
                <c:pt idx="5109">
                  <c:v>61304.464549999997</c:v>
                </c:pt>
                <c:pt idx="5110">
                  <c:v>61316.462359999998</c:v>
                </c:pt>
                <c:pt idx="5111">
                  <c:v>61328.460290000003</c:v>
                </c:pt>
                <c:pt idx="5112">
                  <c:v>61340.458780000001</c:v>
                </c:pt>
                <c:pt idx="5113">
                  <c:v>61352.451670000002</c:v>
                </c:pt>
                <c:pt idx="5114">
                  <c:v>61364.450109999998</c:v>
                </c:pt>
                <c:pt idx="5115">
                  <c:v>61376.452859999998</c:v>
                </c:pt>
                <c:pt idx="5116">
                  <c:v>61388.44526</c:v>
                </c:pt>
                <c:pt idx="5117">
                  <c:v>61400.445180000002</c:v>
                </c:pt>
                <c:pt idx="5118">
                  <c:v>61412.446329999999</c:v>
                </c:pt>
                <c:pt idx="5119">
                  <c:v>61424.444969999997</c:v>
                </c:pt>
                <c:pt idx="5120">
                  <c:v>61436.44225</c:v>
                </c:pt>
                <c:pt idx="5121">
                  <c:v>61448.440269999999</c:v>
                </c:pt>
                <c:pt idx="5122">
                  <c:v>61460.439579999998</c:v>
                </c:pt>
                <c:pt idx="5123">
                  <c:v>61472.433579999997</c:v>
                </c:pt>
                <c:pt idx="5124">
                  <c:v>61484.439740000002</c:v>
                </c:pt>
                <c:pt idx="5125">
                  <c:v>61496.446340000002</c:v>
                </c:pt>
                <c:pt idx="5126">
                  <c:v>61508.435299999997</c:v>
                </c:pt>
                <c:pt idx="5127">
                  <c:v>61520.432889999996</c:v>
                </c:pt>
                <c:pt idx="5128">
                  <c:v>61532.430059999999</c:v>
                </c:pt>
                <c:pt idx="5129">
                  <c:v>61544.421450000002</c:v>
                </c:pt>
                <c:pt idx="5130">
                  <c:v>61556.427730000003</c:v>
                </c:pt>
                <c:pt idx="5131">
                  <c:v>61568.421620000001</c:v>
                </c:pt>
                <c:pt idx="5132">
                  <c:v>61580.419329999997</c:v>
                </c:pt>
                <c:pt idx="5133">
                  <c:v>61592.42179</c:v>
                </c:pt>
                <c:pt idx="5134">
                  <c:v>61604.419629999997</c:v>
                </c:pt>
                <c:pt idx="5135">
                  <c:v>61616.417800000003</c:v>
                </c:pt>
                <c:pt idx="5136">
                  <c:v>61628.414790000003</c:v>
                </c:pt>
                <c:pt idx="5137">
                  <c:v>61640.413979999998</c:v>
                </c:pt>
                <c:pt idx="5138">
                  <c:v>61652.406080000001</c:v>
                </c:pt>
                <c:pt idx="5139">
                  <c:v>61664.401919999997</c:v>
                </c:pt>
                <c:pt idx="5140">
                  <c:v>61676.403700000003</c:v>
                </c:pt>
                <c:pt idx="5141">
                  <c:v>61688.39703</c:v>
                </c:pt>
                <c:pt idx="5142">
                  <c:v>61700.400659999999</c:v>
                </c:pt>
                <c:pt idx="5143">
                  <c:v>61712.394160000003</c:v>
                </c:pt>
                <c:pt idx="5144">
                  <c:v>61724.396959999998</c:v>
                </c:pt>
                <c:pt idx="5145">
                  <c:v>61736.393250000001</c:v>
                </c:pt>
                <c:pt idx="5146">
                  <c:v>61748.391060000002</c:v>
                </c:pt>
                <c:pt idx="5147">
                  <c:v>61760.390079999997</c:v>
                </c:pt>
                <c:pt idx="5148">
                  <c:v>61772.386700000003</c:v>
                </c:pt>
                <c:pt idx="5149">
                  <c:v>61784.39112</c:v>
                </c:pt>
                <c:pt idx="5150">
                  <c:v>61796.384530000003</c:v>
                </c:pt>
                <c:pt idx="5151">
                  <c:v>61808.382599999997</c:v>
                </c:pt>
                <c:pt idx="5152">
                  <c:v>61820.380380000002</c:v>
                </c:pt>
                <c:pt idx="5153">
                  <c:v>61832.378550000001</c:v>
                </c:pt>
                <c:pt idx="5154">
                  <c:v>61844.371919999998</c:v>
                </c:pt>
                <c:pt idx="5155">
                  <c:v>61856.37414</c:v>
                </c:pt>
                <c:pt idx="5156">
                  <c:v>61868.378349999999</c:v>
                </c:pt>
                <c:pt idx="5157">
                  <c:v>61880.370239999997</c:v>
                </c:pt>
                <c:pt idx="5158">
                  <c:v>61892.373169999999</c:v>
                </c:pt>
                <c:pt idx="5159">
                  <c:v>61904.363570000001</c:v>
                </c:pt>
                <c:pt idx="5160">
                  <c:v>61916.36464</c:v>
                </c:pt>
                <c:pt idx="5161">
                  <c:v>61928.35785</c:v>
                </c:pt>
                <c:pt idx="5162">
                  <c:v>61940.361790000003</c:v>
                </c:pt>
                <c:pt idx="5163">
                  <c:v>61952.358950000002</c:v>
                </c:pt>
                <c:pt idx="5164">
                  <c:v>61964.352440000002</c:v>
                </c:pt>
                <c:pt idx="5165">
                  <c:v>61976.355530000001</c:v>
                </c:pt>
                <c:pt idx="5166">
                  <c:v>61988.34809</c:v>
                </c:pt>
                <c:pt idx="5167">
                  <c:v>62000.351719999999</c:v>
                </c:pt>
                <c:pt idx="5168">
                  <c:v>62012.349770000001</c:v>
                </c:pt>
                <c:pt idx="5169">
                  <c:v>62024.342879999997</c:v>
                </c:pt>
                <c:pt idx="5170">
                  <c:v>62036.356240000001</c:v>
                </c:pt>
                <c:pt idx="5171">
                  <c:v>62048.343910000003</c:v>
                </c:pt>
                <c:pt idx="5172">
                  <c:v>62060.3416</c:v>
                </c:pt>
                <c:pt idx="5173">
                  <c:v>62072.34001</c:v>
                </c:pt>
                <c:pt idx="5174">
                  <c:v>62084.337829999997</c:v>
                </c:pt>
                <c:pt idx="5175">
                  <c:v>62096.331850000002</c:v>
                </c:pt>
                <c:pt idx="5176">
                  <c:v>62108.338459999999</c:v>
                </c:pt>
                <c:pt idx="5177">
                  <c:v>62120.336490000002</c:v>
                </c:pt>
                <c:pt idx="5178">
                  <c:v>62132.33354</c:v>
                </c:pt>
                <c:pt idx="5179">
                  <c:v>62144.323839999997</c:v>
                </c:pt>
                <c:pt idx="5180">
                  <c:v>62156.325550000001</c:v>
                </c:pt>
                <c:pt idx="5181">
                  <c:v>62168.35858</c:v>
                </c:pt>
                <c:pt idx="5182">
                  <c:v>62180.317909999998</c:v>
                </c:pt>
                <c:pt idx="5183">
                  <c:v>62192.325299999997</c:v>
                </c:pt>
                <c:pt idx="5184">
                  <c:v>62204.313199999997</c:v>
                </c:pt>
                <c:pt idx="5185">
                  <c:v>62216.320520000001</c:v>
                </c:pt>
                <c:pt idx="5186">
                  <c:v>62228.314030000001</c:v>
                </c:pt>
                <c:pt idx="5187">
                  <c:v>62240.306989999997</c:v>
                </c:pt>
                <c:pt idx="5188">
                  <c:v>62252.306960000002</c:v>
                </c:pt>
                <c:pt idx="5189">
                  <c:v>62264.307930000003</c:v>
                </c:pt>
                <c:pt idx="5190">
                  <c:v>62276.305939999998</c:v>
                </c:pt>
                <c:pt idx="5191">
                  <c:v>62288.304089999998</c:v>
                </c:pt>
                <c:pt idx="5192">
                  <c:v>62300.301359999998</c:v>
                </c:pt>
                <c:pt idx="5193">
                  <c:v>62312.29754</c:v>
                </c:pt>
                <c:pt idx="5194">
                  <c:v>62324.298540000003</c:v>
                </c:pt>
                <c:pt idx="5195">
                  <c:v>62336.292309999997</c:v>
                </c:pt>
                <c:pt idx="5196">
                  <c:v>62348.298869999999</c:v>
                </c:pt>
                <c:pt idx="5197">
                  <c:v>62360.297299999998</c:v>
                </c:pt>
                <c:pt idx="5198">
                  <c:v>62372.316099999996</c:v>
                </c:pt>
                <c:pt idx="5199">
                  <c:v>62384.292820000002</c:v>
                </c:pt>
                <c:pt idx="5200">
                  <c:v>62396.291239999999</c:v>
                </c:pt>
                <c:pt idx="5201">
                  <c:v>62408.289510000002</c:v>
                </c:pt>
                <c:pt idx="5202">
                  <c:v>62420.277719999998</c:v>
                </c:pt>
                <c:pt idx="5203">
                  <c:v>62432.27809</c:v>
                </c:pt>
                <c:pt idx="5204">
                  <c:v>62444.278380000003</c:v>
                </c:pt>
                <c:pt idx="5205">
                  <c:v>62456.272100000002</c:v>
                </c:pt>
                <c:pt idx="5206">
                  <c:v>62468.274810000003</c:v>
                </c:pt>
                <c:pt idx="5207">
                  <c:v>62480.267650000002</c:v>
                </c:pt>
                <c:pt idx="5208">
                  <c:v>62492.270669999998</c:v>
                </c:pt>
                <c:pt idx="5209">
                  <c:v>62504.266300000003</c:v>
                </c:pt>
                <c:pt idx="5210">
                  <c:v>62516.271500000003</c:v>
                </c:pt>
                <c:pt idx="5211">
                  <c:v>62528.261200000001</c:v>
                </c:pt>
                <c:pt idx="5212">
                  <c:v>62540.262669999996</c:v>
                </c:pt>
                <c:pt idx="5213">
                  <c:v>62552.260829999999</c:v>
                </c:pt>
                <c:pt idx="5214">
                  <c:v>62564.259039999997</c:v>
                </c:pt>
                <c:pt idx="5215">
                  <c:v>62576.256130000002</c:v>
                </c:pt>
                <c:pt idx="5216">
                  <c:v>62588.254990000001</c:v>
                </c:pt>
                <c:pt idx="5217">
                  <c:v>62600.25273</c:v>
                </c:pt>
                <c:pt idx="5218">
                  <c:v>62612.251190000003</c:v>
                </c:pt>
                <c:pt idx="5219">
                  <c:v>62624.253750000003</c:v>
                </c:pt>
                <c:pt idx="5220">
                  <c:v>62636.243629999997</c:v>
                </c:pt>
                <c:pt idx="5221">
                  <c:v>62648.248780000002</c:v>
                </c:pt>
                <c:pt idx="5222">
                  <c:v>62660.247900000002</c:v>
                </c:pt>
                <c:pt idx="5223">
                  <c:v>62672.240270000002</c:v>
                </c:pt>
                <c:pt idx="5224">
                  <c:v>62684.239959999999</c:v>
                </c:pt>
                <c:pt idx="5225">
                  <c:v>62696.232380000001</c:v>
                </c:pt>
                <c:pt idx="5226">
                  <c:v>62708.236080000002</c:v>
                </c:pt>
                <c:pt idx="5227">
                  <c:v>62720.228860000003</c:v>
                </c:pt>
                <c:pt idx="5228">
                  <c:v>62732.236290000001</c:v>
                </c:pt>
                <c:pt idx="5229">
                  <c:v>62744.228360000001</c:v>
                </c:pt>
                <c:pt idx="5230">
                  <c:v>62756.223919999997</c:v>
                </c:pt>
                <c:pt idx="5231">
                  <c:v>62768.231350000002</c:v>
                </c:pt>
                <c:pt idx="5232">
                  <c:v>62780.220889999997</c:v>
                </c:pt>
                <c:pt idx="5233">
                  <c:v>62792.226089999996</c:v>
                </c:pt>
                <c:pt idx="5234">
                  <c:v>62804.222569999998</c:v>
                </c:pt>
                <c:pt idx="5235">
                  <c:v>62816.222009999998</c:v>
                </c:pt>
                <c:pt idx="5236">
                  <c:v>62828.220240000002</c:v>
                </c:pt>
                <c:pt idx="5237">
                  <c:v>62840.209179999998</c:v>
                </c:pt>
                <c:pt idx="5238">
                  <c:v>62852.210310000002</c:v>
                </c:pt>
                <c:pt idx="5239">
                  <c:v>62864.217579999997</c:v>
                </c:pt>
                <c:pt idx="5240">
                  <c:v>62876.213179999999</c:v>
                </c:pt>
                <c:pt idx="5241">
                  <c:v>62888.211329999998</c:v>
                </c:pt>
                <c:pt idx="5242">
                  <c:v>62900.209929999997</c:v>
                </c:pt>
                <c:pt idx="5243">
                  <c:v>62912.207280000002</c:v>
                </c:pt>
                <c:pt idx="5244">
                  <c:v>62924.197780000002</c:v>
                </c:pt>
                <c:pt idx="5245">
                  <c:v>62936.197990000001</c:v>
                </c:pt>
                <c:pt idx="5246">
                  <c:v>62948.201560000001</c:v>
                </c:pt>
                <c:pt idx="5247">
                  <c:v>62960.190949999997</c:v>
                </c:pt>
                <c:pt idx="5248">
                  <c:v>62972.197399999997</c:v>
                </c:pt>
                <c:pt idx="5249">
                  <c:v>62984.196020000003</c:v>
                </c:pt>
                <c:pt idx="5250">
                  <c:v>62996.186280000002</c:v>
                </c:pt>
                <c:pt idx="5251">
                  <c:v>63008.19139</c:v>
                </c:pt>
                <c:pt idx="5252">
                  <c:v>63020.179479999999</c:v>
                </c:pt>
                <c:pt idx="5253">
                  <c:v>63032.182930000003</c:v>
                </c:pt>
                <c:pt idx="5254">
                  <c:v>63044.175770000002</c:v>
                </c:pt>
                <c:pt idx="5255">
                  <c:v>63056.173790000001</c:v>
                </c:pt>
                <c:pt idx="5256">
                  <c:v>63068.180189999999</c:v>
                </c:pt>
                <c:pt idx="5257">
                  <c:v>63080.177159999999</c:v>
                </c:pt>
                <c:pt idx="5258">
                  <c:v>63092.176420000003</c:v>
                </c:pt>
                <c:pt idx="5259">
                  <c:v>63104.179450000003</c:v>
                </c:pt>
                <c:pt idx="5260">
                  <c:v>63116.173450000002</c:v>
                </c:pt>
                <c:pt idx="5261">
                  <c:v>63128.169759999997</c:v>
                </c:pt>
                <c:pt idx="5262">
                  <c:v>63140.169679999999</c:v>
                </c:pt>
                <c:pt idx="5263">
                  <c:v>63152.158799999997</c:v>
                </c:pt>
                <c:pt idx="5264">
                  <c:v>63164.161209999998</c:v>
                </c:pt>
                <c:pt idx="5265">
                  <c:v>63176.159379999997</c:v>
                </c:pt>
                <c:pt idx="5266">
                  <c:v>63188.188629999997</c:v>
                </c:pt>
                <c:pt idx="5267">
                  <c:v>63200.155059999997</c:v>
                </c:pt>
                <c:pt idx="5268">
                  <c:v>63212.152679999999</c:v>
                </c:pt>
                <c:pt idx="5269">
                  <c:v>63224.150950000003</c:v>
                </c:pt>
                <c:pt idx="5270">
                  <c:v>63236.144959999998</c:v>
                </c:pt>
                <c:pt idx="5271">
                  <c:v>63248.147689999998</c:v>
                </c:pt>
                <c:pt idx="5272">
                  <c:v>63260.145660000002</c:v>
                </c:pt>
                <c:pt idx="5273">
                  <c:v>63272.138379999997</c:v>
                </c:pt>
                <c:pt idx="5274">
                  <c:v>63284.141790000001</c:v>
                </c:pt>
                <c:pt idx="5275">
                  <c:v>63296.139450000002</c:v>
                </c:pt>
                <c:pt idx="5276">
                  <c:v>63308.138220000001</c:v>
                </c:pt>
                <c:pt idx="5277">
                  <c:v>63320.134890000001</c:v>
                </c:pt>
                <c:pt idx="5278">
                  <c:v>63332.137219999997</c:v>
                </c:pt>
                <c:pt idx="5279">
                  <c:v>63344.128170000004</c:v>
                </c:pt>
                <c:pt idx="5280">
                  <c:v>63356.13321</c:v>
                </c:pt>
                <c:pt idx="5281">
                  <c:v>63368.130409999998</c:v>
                </c:pt>
                <c:pt idx="5282">
                  <c:v>63380.125260000001</c:v>
                </c:pt>
                <c:pt idx="5283">
                  <c:v>63392.123910000002</c:v>
                </c:pt>
                <c:pt idx="5284">
                  <c:v>63404.12184</c:v>
                </c:pt>
                <c:pt idx="5285">
                  <c:v>63416.11939</c:v>
                </c:pt>
                <c:pt idx="5286">
                  <c:v>63428.117140000002</c:v>
                </c:pt>
                <c:pt idx="5287">
                  <c:v>63440.115389999999</c:v>
                </c:pt>
                <c:pt idx="5288">
                  <c:v>63452.114020000001</c:v>
                </c:pt>
                <c:pt idx="5289">
                  <c:v>63464.115969999999</c:v>
                </c:pt>
                <c:pt idx="5290">
                  <c:v>63476.109550000001</c:v>
                </c:pt>
                <c:pt idx="5291">
                  <c:v>63488.107349999998</c:v>
                </c:pt>
                <c:pt idx="5292">
                  <c:v>63500.121160000002</c:v>
                </c:pt>
                <c:pt idx="5293">
                  <c:v>63512.108630000002</c:v>
                </c:pt>
                <c:pt idx="5294">
                  <c:v>63524.103069999997</c:v>
                </c:pt>
                <c:pt idx="5295">
                  <c:v>63536.095379999999</c:v>
                </c:pt>
                <c:pt idx="5296">
                  <c:v>63548.093789999999</c:v>
                </c:pt>
                <c:pt idx="5297">
                  <c:v>63560.0965</c:v>
                </c:pt>
                <c:pt idx="5298">
                  <c:v>63572.089919999999</c:v>
                </c:pt>
                <c:pt idx="5299">
                  <c:v>63584.093220000002</c:v>
                </c:pt>
                <c:pt idx="5300">
                  <c:v>63596.0939</c:v>
                </c:pt>
                <c:pt idx="5301">
                  <c:v>63608.094360000003</c:v>
                </c:pt>
                <c:pt idx="5302">
                  <c:v>63620.089820000001</c:v>
                </c:pt>
                <c:pt idx="5303">
                  <c:v>63632.088409999997</c:v>
                </c:pt>
                <c:pt idx="5304">
                  <c:v>63644.082589999998</c:v>
                </c:pt>
                <c:pt idx="5305">
                  <c:v>63656.08367</c:v>
                </c:pt>
                <c:pt idx="5306">
                  <c:v>63668.083509999997</c:v>
                </c:pt>
                <c:pt idx="5307">
                  <c:v>63680.077019999997</c:v>
                </c:pt>
                <c:pt idx="5308">
                  <c:v>63692.079440000001</c:v>
                </c:pt>
                <c:pt idx="5309">
                  <c:v>63704.077449999997</c:v>
                </c:pt>
                <c:pt idx="5310">
                  <c:v>63716.074990000001</c:v>
                </c:pt>
                <c:pt idx="5311">
                  <c:v>63728.066160000002</c:v>
                </c:pt>
                <c:pt idx="5312">
                  <c:v>63740.071250000001</c:v>
                </c:pt>
                <c:pt idx="5313">
                  <c:v>63752.0697</c:v>
                </c:pt>
                <c:pt idx="5314">
                  <c:v>63764.06727</c:v>
                </c:pt>
                <c:pt idx="5315">
                  <c:v>63776.077559999998</c:v>
                </c:pt>
                <c:pt idx="5316">
                  <c:v>63788.059990000002</c:v>
                </c:pt>
                <c:pt idx="5317">
                  <c:v>63800.06192</c:v>
                </c:pt>
                <c:pt idx="5318">
                  <c:v>63812.068240000001</c:v>
                </c:pt>
                <c:pt idx="5319">
                  <c:v>63824.058089999999</c:v>
                </c:pt>
                <c:pt idx="5320">
                  <c:v>63836.04782</c:v>
                </c:pt>
                <c:pt idx="5321">
                  <c:v>63848.045769999997</c:v>
                </c:pt>
                <c:pt idx="5322">
                  <c:v>63860.052439999999</c:v>
                </c:pt>
                <c:pt idx="5323">
                  <c:v>63872.042809999999</c:v>
                </c:pt>
                <c:pt idx="5324">
                  <c:v>63884.047460000002</c:v>
                </c:pt>
                <c:pt idx="5325">
                  <c:v>63896.037429999997</c:v>
                </c:pt>
                <c:pt idx="5326">
                  <c:v>63908.044439999998</c:v>
                </c:pt>
                <c:pt idx="5327">
                  <c:v>63920.034529999997</c:v>
                </c:pt>
                <c:pt idx="5328">
                  <c:v>63932.039620000003</c:v>
                </c:pt>
                <c:pt idx="5329">
                  <c:v>63944.038269999997</c:v>
                </c:pt>
                <c:pt idx="5330">
                  <c:v>63956.060619999997</c:v>
                </c:pt>
                <c:pt idx="5331">
                  <c:v>63968.034769999998</c:v>
                </c:pt>
                <c:pt idx="5332">
                  <c:v>63980.024290000001</c:v>
                </c:pt>
                <c:pt idx="5333">
                  <c:v>63992.025390000003</c:v>
                </c:pt>
                <c:pt idx="5334">
                  <c:v>64004.018819999998</c:v>
                </c:pt>
                <c:pt idx="5335">
                  <c:v>64016.033969999997</c:v>
                </c:pt>
                <c:pt idx="5336">
                  <c:v>64028.024749999997</c:v>
                </c:pt>
                <c:pt idx="5337">
                  <c:v>64040.018389999997</c:v>
                </c:pt>
                <c:pt idx="5338">
                  <c:v>64052.016530000001</c:v>
                </c:pt>
                <c:pt idx="5339">
                  <c:v>64064.014080000001</c:v>
                </c:pt>
                <c:pt idx="5340">
                  <c:v>64076.012540000003</c:v>
                </c:pt>
                <c:pt idx="5341">
                  <c:v>64088.006269999998</c:v>
                </c:pt>
                <c:pt idx="5342">
                  <c:v>64100.012880000002</c:v>
                </c:pt>
                <c:pt idx="5343">
                  <c:v>64112.010280000002</c:v>
                </c:pt>
                <c:pt idx="5344">
                  <c:v>64124.00099</c:v>
                </c:pt>
                <c:pt idx="5345">
                  <c:v>64136.026539999999</c:v>
                </c:pt>
                <c:pt idx="5346">
                  <c:v>64148.004970000002</c:v>
                </c:pt>
                <c:pt idx="5347">
                  <c:v>64160.002979999997</c:v>
                </c:pt>
                <c:pt idx="5348">
                  <c:v>64172.001770000003</c:v>
                </c:pt>
                <c:pt idx="5349">
                  <c:v>64183.999629999998</c:v>
                </c:pt>
                <c:pt idx="5350">
                  <c:v>64195.996249999997</c:v>
                </c:pt>
                <c:pt idx="5351">
                  <c:v>64207.996030000002</c:v>
                </c:pt>
                <c:pt idx="5352">
                  <c:v>64219.984490000003</c:v>
                </c:pt>
                <c:pt idx="5353">
                  <c:v>64231.982510000002</c:v>
                </c:pt>
                <c:pt idx="5354">
                  <c:v>64243.985240000002</c:v>
                </c:pt>
                <c:pt idx="5355">
                  <c:v>64255.983030000003</c:v>
                </c:pt>
                <c:pt idx="5356">
                  <c:v>64267.980049999998</c:v>
                </c:pt>
                <c:pt idx="5357">
                  <c:v>64279.979059999998</c:v>
                </c:pt>
                <c:pt idx="5358">
                  <c:v>64291.97651</c:v>
                </c:pt>
                <c:pt idx="5359">
                  <c:v>64303.970710000001</c:v>
                </c:pt>
                <c:pt idx="5360">
                  <c:v>64315.973160000001</c:v>
                </c:pt>
                <c:pt idx="5361">
                  <c:v>64327.974560000002</c:v>
                </c:pt>
                <c:pt idx="5362">
                  <c:v>64339.973550000002</c:v>
                </c:pt>
                <c:pt idx="5363">
                  <c:v>64351.971460000001</c:v>
                </c:pt>
                <c:pt idx="5364">
                  <c:v>64363.980250000001</c:v>
                </c:pt>
                <c:pt idx="5365">
                  <c:v>64375.971769999996</c:v>
                </c:pt>
                <c:pt idx="5366">
                  <c:v>64387.957759999998</c:v>
                </c:pt>
                <c:pt idx="5367">
                  <c:v>64399.963880000003</c:v>
                </c:pt>
                <c:pt idx="5368">
                  <c:v>64411.957490000001</c:v>
                </c:pt>
                <c:pt idx="5369">
                  <c:v>64423.950940000002</c:v>
                </c:pt>
                <c:pt idx="5370">
                  <c:v>64435.95349</c:v>
                </c:pt>
                <c:pt idx="5371">
                  <c:v>64447.950810000002</c:v>
                </c:pt>
                <c:pt idx="5372">
                  <c:v>64459.948510000002</c:v>
                </c:pt>
                <c:pt idx="5373">
                  <c:v>64471.948129999997</c:v>
                </c:pt>
                <c:pt idx="5374">
                  <c:v>64483.945919999998</c:v>
                </c:pt>
                <c:pt idx="5375">
                  <c:v>64495.939440000002</c:v>
                </c:pt>
                <c:pt idx="5376">
                  <c:v>64507.942600000002</c:v>
                </c:pt>
                <c:pt idx="5377">
                  <c:v>64519.943030000002</c:v>
                </c:pt>
                <c:pt idx="5378">
                  <c:v>64531.937599999997</c:v>
                </c:pt>
                <c:pt idx="5379">
                  <c:v>64543.940690000003</c:v>
                </c:pt>
                <c:pt idx="5380">
                  <c:v>64555.938320000001</c:v>
                </c:pt>
                <c:pt idx="5381">
                  <c:v>64567.937420000002</c:v>
                </c:pt>
                <c:pt idx="5382">
                  <c:v>64579.92772</c:v>
                </c:pt>
                <c:pt idx="5383">
                  <c:v>64591.931349999999</c:v>
                </c:pt>
                <c:pt idx="5384">
                  <c:v>64603.930690000001</c:v>
                </c:pt>
                <c:pt idx="5385">
                  <c:v>64615.929609999999</c:v>
                </c:pt>
                <c:pt idx="5386">
                  <c:v>64627.922019999998</c:v>
                </c:pt>
                <c:pt idx="5387">
                  <c:v>64639.91706</c:v>
                </c:pt>
                <c:pt idx="5388">
                  <c:v>64651.918270000002</c:v>
                </c:pt>
                <c:pt idx="5389">
                  <c:v>64663.911289999996</c:v>
                </c:pt>
                <c:pt idx="5390">
                  <c:v>64675.914519999998</c:v>
                </c:pt>
                <c:pt idx="5391">
                  <c:v>64687.907879999999</c:v>
                </c:pt>
                <c:pt idx="5392">
                  <c:v>64699.910909999999</c:v>
                </c:pt>
                <c:pt idx="5393">
                  <c:v>64711.910479999999</c:v>
                </c:pt>
                <c:pt idx="5394">
                  <c:v>64723.901709999998</c:v>
                </c:pt>
                <c:pt idx="5395">
                  <c:v>64735.909299999999</c:v>
                </c:pt>
                <c:pt idx="5396">
                  <c:v>64747.898419999998</c:v>
                </c:pt>
                <c:pt idx="5397">
                  <c:v>64759.906649999997</c:v>
                </c:pt>
                <c:pt idx="5398">
                  <c:v>64771.903910000001</c:v>
                </c:pt>
                <c:pt idx="5399">
                  <c:v>64783.901850000002</c:v>
                </c:pt>
                <c:pt idx="5400">
                  <c:v>64795.893689999997</c:v>
                </c:pt>
                <c:pt idx="5401">
                  <c:v>64807.897900000004</c:v>
                </c:pt>
                <c:pt idx="5402">
                  <c:v>64819.896059999999</c:v>
                </c:pt>
                <c:pt idx="5403">
                  <c:v>64831.894139999997</c:v>
                </c:pt>
                <c:pt idx="5404">
                  <c:v>64843.891029999999</c:v>
                </c:pt>
                <c:pt idx="5405">
                  <c:v>64855.885240000003</c:v>
                </c:pt>
                <c:pt idx="5406">
                  <c:v>64867.88351</c:v>
                </c:pt>
                <c:pt idx="5407">
                  <c:v>64879.881390000002</c:v>
                </c:pt>
                <c:pt idx="5408">
                  <c:v>64891.878570000001</c:v>
                </c:pt>
                <c:pt idx="5409">
                  <c:v>64903.872309999999</c:v>
                </c:pt>
                <c:pt idx="5410">
                  <c:v>64915.874889999999</c:v>
                </c:pt>
                <c:pt idx="5411">
                  <c:v>64927.873769999998</c:v>
                </c:pt>
                <c:pt idx="5412">
                  <c:v>64939.872499999998</c:v>
                </c:pt>
                <c:pt idx="5413">
                  <c:v>64951.875099999997</c:v>
                </c:pt>
                <c:pt idx="5414">
                  <c:v>64963.862330000004</c:v>
                </c:pt>
                <c:pt idx="5415">
                  <c:v>64975.865429999998</c:v>
                </c:pt>
                <c:pt idx="5416">
                  <c:v>64987.862229999999</c:v>
                </c:pt>
                <c:pt idx="5417">
                  <c:v>64999.861949999999</c:v>
                </c:pt>
                <c:pt idx="5418">
                  <c:v>65011.854659999997</c:v>
                </c:pt>
                <c:pt idx="5419">
                  <c:v>65023.856939999998</c:v>
                </c:pt>
                <c:pt idx="5420">
                  <c:v>65035.85987</c:v>
                </c:pt>
                <c:pt idx="5421">
                  <c:v>65047.858260000001</c:v>
                </c:pt>
                <c:pt idx="5422">
                  <c:v>65059.850599999998</c:v>
                </c:pt>
                <c:pt idx="5423">
                  <c:v>65071.849470000001</c:v>
                </c:pt>
                <c:pt idx="5424">
                  <c:v>65083.848120000002</c:v>
                </c:pt>
                <c:pt idx="5425">
                  <c:v>65095.845419999998</c:v>
                </c:pt>
                <c:pt idx="5426">
                  <c:v>65107.844270000001</c:v>
                </c:pt>
                <c:pt idx="5427">
                  <c:v>65119.842219999999</c:v>
                </c:pt>
                <c:pt idx="5428">
                  <c:v>65131.854599999999</c:v>
                </c:pt>
                <c:pt idx="5429">
                  <c:v>65143.837720000003</c:v>
                </c:pt>
                <c:pt idx="5430">
                  <c:v>65155.831749999998</c:v>
                </c:pt>
                <c:pt idx="5431">
                  <c:v>65167.834569999999</c:v>
                </c:pt>
                <c:pt idx="5432">
                  <c:v>65179.832640000001</c:v>
                </c:pt>
                <c:pt idx="5433">
                  <c:v>65191.830679999999</c:v>
                </c:pt>
                <c:pt idx="5434">
                  <c:v>65203.823270000001</c:v>
                </c:pt>
                <c:pt idx="5435">
                  <c:v>65215.82559</c:v>
                </c:pt>
                <c:pt idx="5436">
                  <c:v>65227.824789999999</c:v>
                </c:pt>
                <c:pt idx="5437">
                  <c:v>65239.822070000002</c:v>
                </c:pt>
                <c:pt idx="5438">
                  <c:v>65251.825400000002</c:v>
                </c:pt>
                <c:pt idx="5439">
                  <c:v>65263.818639999998</c:v>
                </c:pt>
                <c:pt idx="5440">
                  <c:v>65275.82187</c:v>
                </c:pt>
                <c:pt idx="5441">
                  <c:v>65287.818019999999</c:v>
                </c:pt>
                <c:pt idx="5442">
                  <c:v>65299.817219999997</c:v>
                </c:pt>
                <c:pt idx="5443">
                  <c:v>65311.814630000001</c:v>
                </c:pt>
                <c:pt idx="5444">
                  <c:v>65323.813090000003</c:v>
                </c:pt>
                <c:pt idx="5445">
                  <c:v>65335.811529999999</c:v>
                </c:pt>
                <c:pt idx="5446">
                  <c:v>65347.810030000001</c:v>
                </c:pt>
                <c:pt idx="5447">
                  <c:v>65359.803370000001</c:v>
                </c:pt>
                <c:pt idx="5448">
                  <c:v>65371.801059999998</c:v>
                </c:pt>
                <c:pt idx="5449">
                  <c:v>65383.804470000003</c:v>
                </c:pt>
                <c:pt idx="5450">
                  <c:v>65395.793409999998</c:v>
                </c:pt>
                <c:pt idx="5451">
                  <c:v>65407.800280000003</c:v>
                </c:pt>
                <c:pt idx="5452">
                  <c:v>65419.79075</c:v>
                </c:pt>
                <c:pt idx="5453">
                  <c:v>65431.78744</c:v>
                </c:pt>
                <c:pt idx="5454">
                  <c:v>65443.794650000003</c:v>
                </c:pt>
                <c:pt idx="5455">
                  <c:v>65455.79075</c:v>
                </c:pt>
                <c:pt idx="5456">
                  <c:v>65467.785450000003</c:v>
                </c:pt>
                <c:pt idx="5457">
                  <c:v>65479.788189999999</c:v>
                </c:pt>
                <c:pt idx="5458">
                  <c:v>65491.784540000001</c:v>
                </c:pt>
                <c:pt idx="5459">
                  <c:v>65503.782570000003</c:v>
                </c:pt>
                <c:pt idx="5460">
                  <c:v>65515.7817</c:v>
                </c:pt>
                <c:pt idx="5461">
                  <c:v>65527.780030000002</c:v>
                </c:pt>
                <c:pt idx="5462">
                  <c:v>65539.778470000005</c:v>
                </c:pt>
                <c:pt idx="5463">
                  <c:v>65551.772630000007</c:v>
                </c:pt>
                <c:pt idx="5464">
                  <c:v>65563.774239999999</c:v>
                </c:pt>
                <c:pt idx="5465">
                  <c:v>65575.767829999997</c:v>
                </c:pt>
                <c:pt idx="5466">
                  <c:v>65587.770099999994</c:v>
                </c:pt>
                <c:pt idx="5467">
                  <c:v>65599.768429999996</c:v>
                </c:pt>
                <c:pt idx="5468">
                  <c:v>65611.758270000006</c:v>
                </c:pt>
                <c:pt idx="5469">
                  <c:v>65623.769350000002</c:v>
                </c:pt>
                <c:pt idx="5470">
                  <c:v>65635.762480000005</c:v>
                </c:pt>
                <c:pt idx="5471">
                  <c:v>65647.753270000001</c:v>
                </c:pt>
                <c:pt idx="5472">
                  <c:v>65659.759210000004</c:v>
                </c:pt>
                <c:pt idx="5473">
                  <c:v>65671.779139999999</c:v>
                </c:pt>
                <c:pt idx="5474">
                  <c:v>65683.754929999996</c:v>
                </c:pt>
                <c:pt idx="5475">
                  <c:v>65695.751010000007</c:v>
                </c:pt>
                <c:pt idx="5476">
                  <c:v>65707.742559999999</c:v>
                </c:pt>
                <c:pt idx="5477">
                  <c:v>65719.744850000003</c:v>
                </c:pt>
                <c:pt idx="5478">
                  <c:v>65731.737789999999</c:v>
                </c:pt>
                <c:pt idx="5479">
                  <c:v>65743.741129999995</c:v>
                </c:pt>
                <c:pt idx="5480">
                  <c:v>65755.737710000001</c:v>
                </c:pt>
                <c:pt idx="5481">
                  <c:v>65767.737330000004</c:v>
                </c:pt>
                <c:pt idx="5482">
                  <c:v>65779.735019999993</c:v>
                </c:pt>
                <c:pt idx="5483">
                  <c:v>65791.727859999999</c:v>
                </c:pt>
                <c:pt idx="5484">
                  <c:v>65803.728080000001</c:v>
                </c:pt>
                <c:pt idx="5485">
                  <c:v>65815.731629999995</c:v>
                </c:pt>
                <c:pt idx="5486">
                  <c:v>65827.731459999995</c:v>
                </c:pt>
                <c:pt idx="5487">
                  <c:v>65839.729430000007</c:v>
                </c:pt>
                <c:pt idx="5488">
                  <c:v>65851.72752</c:v>
                </c:pt>
                <c:pt idx="5489">
                  <c:v>65863.725300000006</c:v>
                </c:pt>
                <c:pt idx="5490">
                  <c:v>65875.723670000007</c:v>
                </c:pt>
                <c:pt idx="5491">
                  <c:v>65887.716329999996</c:v>
                </c:pt>
                <c:pt idx="5492">
                  <c:v>65899.720090000003</c:v>
                </c:pt>
                <c:pt idx="5493">
                  <c:v>65911.707829999999</c:v>
                </c:pt>
                <c:pt idx="5494">
                  <c:v>65923.711439999999</c:v>
                </c:pt>
                <c:pt idx="5495">
                  <c:v>65935.706999999995</c:v>
                </c:pt>
                <c:pt idx="5496">
                  <c:v>65947.703030000004</c:v>
                </c:pt>
                <c:pt idx="5497">
                  <c:v>65959.705019999994</c:v>
                </c:pt>
                <c:pt idx="5498">
                  <c:v>65971.697990000001</c:v>
                </c:pt>
                <c:pt idx="5499">
                  <c:v>65983.7016</c:v>
                </c:pt>
                <c:pt idx="5500">
                  <c:v>65995.694560000004</c:v>
                </c:pt>
                <c:pt idx="5501">
                  <c:v>66007.692509999993</c:v>
                </c:pt>
                <c:pt idx="5502">
                  <c:v>66019.695869999996</c:v>
                </c:pt>
                <c:pt idx="5503">
                  <c:v>66031.692620000002</c:v>
                </c:pt>
                <c:pt idx="5504">
                  <c:v>66043.693190000005</c:v>
                </c:pt>
                <c:pt idx="5505">
                  <c:v>66055.689710000006</c:v>
                </c:pt>
                <c:pt idx="5506">
                  <c:v>66067.68694</c:v>
                </c:pt>
                <c:pt idx="5507">
                  <c:v>66079.685750000004</c:v>
                </c:pt>
                <c:pt idx="5508">
                  <c:v>66091.683799999999</c:v>
                </c:pt>
                <c:pt idx="5509">
                  <c:v>66103.677129999996</c:v>
                </c:pt>
                <c:pt idx="5510">
                  <c:v>66115.684269999998</c:v>
                </c:pt>
                <c:pt idx="5511">
                  <c:v>66127.684200000003</c:v>
                </c:pt>
                <c:pt idx="5512">
                  <c:v>66139.690440000006</c:v>
                </c:pt>
                <c:pt idx="5513">
                  <c:v>66151.678629999995</c:v>
                </c:pt>
                <c:pt idx="5514">
                  <c:v>66163.676460000002</c:v>
                </c:pt>
                <c:pt idx="5515">
                  <c:v>66175.67426</c:v>
                </c:pt>
                <c:pt idx="5516">
                  <c:v>66187.664300000004</c:v>
                </c:pt>
                <c:pt idx="5517">
                  <c:v>66199.669620000001</c:v>
                </c:pt>
                <c:pt idx="5518">
                  <c:v>66211.662949999998</c:v>
                </c:pt>
                <c:pt idx="5519">
                  <c:v>66223.658750000002</c:v>
                </c:pt>
                <c:pt idx="5520">
                  <c:v>66235.664350000006</c:v>
                </c:pt>
                <c:pt idx="5521">
                  <c:v>66247.654190000001</c:v>
                </c:pt>
                <c:pt idx="5522">
                  <c:v>66259.660380000001</c:v>
                </c:pt>
                <c:pt idx="5523">
                  <c:v>66271.658939999994</c:v>
                </c:pt>
                <c:pt idx="5524">
                  <c:v>66283.656770000001</c:v>
                </c:pt>
                <c:pt idx="5525">
                  <c:v>66295.646760000003</c:v>
                </c:pt>
                <c:pt idx="5526">
                  <c:v>66307.644239999994</c:v>
                </c:pt>
                <c:pt idx="5527">
                  <c:v>66319.65191</c:v>
                </c:pt>
                <c:pt idx="5528">
                  <c:v>66331.639280000003</c:v>
                </c:pt>
                <c:pt idx="5529">
                  <c:v>66343.642600000006</c:v>
                </c:pt>
                <c:pt idx="5530">
                  <c:v>66355.640599999999</c:v>
                </c:pt>
                <c:pt idx="5531">
                  <c:v>66367.638999999996</c:v>
                </c:pt>
                <c:pt idx="5532">
                  <c:v>66379.631479999996</c:v>
                </c:pt>
                <c:pt idx="5533">
                  <c:v>66391.633780000004</c:v>
                </c:pt>
                <c:pt idx="5534">
                  <c:v>66403.633740000005</c:v>
                </c:pt>
                <c:pt idx="5535">
                  <c:v>66415.634820000007</c:v>
                </c:pt>
                <c:pt idx="5536">
                  <c:v>66427.631880000001</c:v>
                </c:pt>
                <c:pt idx="5537">
                  <c:v>66439.631800000003</c:v>
                </c:pt>
                <c:pt idx="5538">
                  <c:v>66451.630499999999</c:v>
                </c:pt>
                <c:pt idx="5539">
                  <c:v>66463.631949999995</c:v>
                </c:pt>
                <c:pt idx="5540">
                  <c:v>66475.617039999997</c:v>
                </c:pt>
                <c:pt idx="5541">
                  <c:v>66487.624160000007</c:v>
                </c:pt>
                <c:pt idx="5542">
                  <c:v>66499.623430000007</c:v>
                </c:pt>
                <c:pt idx="5543">
                  <c:v>66511.622910000006</c:v>
                </c:pt>
                <c:pt idx="5544">
                  <c:v>66523.61335</c:v>
                </c:pt>
                <c:pt idx="5545">
                  <c:v>66535.619290000002</c:v>
                </c:pt>
                <c:pt idx="5546">
                  <c:v>66547.613320000004</c:v>
                </c:pt>
                <c:pt idx="5547">
                  <c:v>66559.610929999995</c:v>
                </c:pt>
                <c:pt idx="5548">
                  <c:v>66571.603029999998</c:v>
                </c:pt>
                <c:pt idx="5549">
                  <c:v>66583.600980000003</c:v>
                </c:pt>
                <c:pt idx="5550">
                  <c:v>66595.604070000001</c:v>
                </c:pt>
                <c:pt idx="5551">
                  <c:v>66607.602570000003</c:v>
                </c:pt>
                <c:pt idx="5552">
                  <c:v>66619.604900000006</c:v>
                </c:pt>
                <c:pt idx="5553">
                  <c:v>66631.59736</c:v>
                </c:pt>
                <c:pt idx="5554">
                  <c:v>66643.596650000007</c:v>
                </c:pt>
                <c:pt idx="5555">
                  <c:v>66655.597840000002</c:v>
                </c:pt>
                <c:pt idx="5556">
                  <c:v>66667.597550000006</c:v>
                </c:pt>
                <c:pt idx="5557">
                  <c:v>66679.599419999999</c:v>
                </c:pt>
                <c:pt idx="5558">
                  <c:v>66691.593599999993</c:v>
                </c:pt>
                <c:pt idx="5559">
                  <c:v>66703.591230000005</c:v>
                </c:pt>
                <c:pt idx="5560">
                  <c:v>66715.58253</c:v>
                </c:pt>
                <c:pt idx="5561">
                  <c:v>66727.58</c:v>
                </c:pt>
                <c:pt idx="5562">
                  <c:v>66739.587830000004</c:v>
                </c:pt>
                <c:pt idx="5563">
                  <c:v>66751.580029999997</c:v>
                </c:pt>
                <c:pt idx="5564">
                  <c:v>66763.574009999997</c:v>
                </c:pt>
                <c:pt idx="5565">
                  <c:v>66775.574949999995</c:v>
                </c:pt>
                <c:pt idx="5566">
                  <c:v>66787.576409999994</c:v>
                </c:pt>
                <c:pt idx="5567">
                  <c:v>66799.574760000003</c:v>
                </c:pt>
                <c:pt idx="5568">
                  <c:v>66811.570699999997</c:v>
                </c:pt>
                <c:pt idx="5569">
                  <c:v>66823.570129999993</c:v>
                </c:pt>
                <c:pt idx="5570">
                  <c:v>66835.567850000007</c:v>
                </c:pt>
                <c:pt idx="5571">
                  <c:v>66847.567859999996</c:v>
                </c:pt>
                <c:pt idx="5572">
                  <c:v>66859.562460000001</c:v>
                </c:pt>
                <c:pt idx="5573">
                  <c:v>66871.561660000007</c:v>
                </c:pt>
                <c:pt idx="5574">
                  <c:v>66883.563080000007</c:v>
                </c:pt>
                <c:pt idx="5575">
                  <c:v>66895.561090000003</c:v>
                </c:pt>
                <c:pt idx="5576">
                  <c:v>66907.557979999998</c:v>
                </c:pt>
                <c:pt idx="5577">
                  <c:v>66919.55687</c:v>
                </c:pt>
                <c:pt idx="5578">
                  <c:v>66931.559959999999</c:v>
                </c:pt>
                <c:pt idx="5579">
                  <c:v>66943.552320000003</c:v>
                </c:pt>
                <c:pt idx="5580">
                  <c:v>66955.557430000001</c:v>
                </c:pt>
                <c:pt idx="5581">
                  <c:v>66967.554730000003</c:v>
                </c:pt>
                <c:pt idx="5582">
                  <c:v>66979.540559999994</c:v>
                </c:pt>
                <c:pt idx="5583">
                  <c:v>66991.53615</c:v>
                </c:pt>
                <c:pt idx="5584">
                  <c:v>67003.543260000006</c:v>
                </c:pt>
                <c:pt idx="5585">
                  <c:v>67015.541110000006</c:v>
                </c:pt>
                <c:pt idx="5586">
                  <c:v>67027.536080000005</c:v>
                </c:pt>
                <c:pt idx="5587">
                  <c:v>67039.538490000006</c:v>
                </c:pt>
                <c:pt idx="5588">
                  <c:v>67051.536720000004</c:v>
                </c:pt>
                <c:pt idx="5589">
                  <c:v>67063.533389999997</c:v>
                </c:pt>
                <c:pt idx="5590">
                  <c:v>67075.532099999997</c:v>
                </c:pt>
                <c:pt idx="5591">
                  <c:v>67087.530360000004</c:v>
                </c:pt>
                <c:pt idx="5592">
                  <c:v>67099.529790000001</c:v>
                </c:pt>
                <c:pt idx="5593">
                  <c:v>67111.526089999999</c:v>
                </c:pt>
                <c:pt idx="5594">
                  <c:v>67123.526310000001</c:v>
                </c:pt>
                <c:pt idx="5595">
                  <c:v>67135.516059999994</c:v>
                </c:pt>
                <c:pt idx="5596">
                  <c:v>67147.510800000004</c:v>
                </c:pt>
                <c:pt idx="5597">
                  <c:v>67159.517510000005</c:v>
                </c:pt>
                <c:pt idx="5598">
                  <c:v>67171.508149999994</c:v>
                </c:pt>
                <c:pt idx="5599">
                  <c:v>67183.507379999995</c:v>
                </c:pt>
                <c:pt idx="5600">
                  <c:v>67195.509709999998</c:v>
                </c:pt>
                <c:pt idx="5601">
                  <c:v>67207.508900000001</c:v>
                </c:pt>
                <c:pt idx="5602">
                  <c:v>67219.503030000007</c:v>
                </c:pt>
                <c:pt idx="5603">
                  <c:v>67231.502120000005</c:v>
                </c:pt>
                <c:pt idx="5604">
                  <c:v>67243.493690000003</c:v>
                </c:pt>
                <c:pt idx="5605">
                  <c:v>67255.490999999995</c:v>
                </c:pt>
                <c:pt idx="5606">
                  <c:v>67267.488639999996</c:v>
                </c:pt>
                <c:pt idx="5607">
                  <c:v>67279.49596</c:v>
                </c:pt>
                <c:pt idx="5608">
                  <c:v>67291.495790000001</c:v>
                </c:pt>
                <c:pt idx="5609">
                  <c:v>67303.493700000006</c:v>
                </c:pt>
                <c:pt idx="5610">
                  <c:v>67315.506739999997</c:v>
                </c:pt>
                <c:pt idx="5611">
                  <c:v>67327.486380000002</c:v>
                </c:pt>
                <c:pt idx="5612">
                  <c:v>67339.502470000007</c:v>
                </c:pt>
                <c:pt idx="5613">
                  <c:v>67351.49626</c:v>
                </c:pt>
                <c:pt idx="5614">
                  <c:v>67363.475219999993</c:v>
                </c:pt>
                <c:pt idx="5615">
                  <c:v>67375.494600000005</c:v>
                </c:pt>
                <c:pt idx="5616">
                  <c:v>67387.493499999997</c:v>
                </c:pt>
                <c:pt idx="5617">
                  <c:v>67399.492989999999</c:v>
                </c:pt>
                <c:pt idx="5618">
                  <c:v>67411.464829999997</c:v>
                </c:pt>
                <c:pt idx="5619">
                  <c:v>67423.476030000005</c:v>
                </c:pt>
                <c:pt idx="5620">
                  <c:v>67435.469870000001</c:v>
                </c:pt>
                <c:pt idx="5621">
                  <c:v>67447.468280000001</c:v>
                </c:pt>
                <c:pt idx="5622">
                  <c:v>67459.466079999998</c:v>
                </c:pt>
                <c:pt idx="5623">
                  <c:v>67471.459659999993</c:v>
                </c:pt>
                <c:pt idx="5624">
                  <c:v>67483.462069999994</c:v>
                </c:pt>
                <c:pt idx="5625">
                  <c:v>67495.451870000004</c:v>
                </c:pt>
                <c:pt idx="5626">
                  <c:v>67507.458490000005</c:v>
                </c:pt>
                <c:pt idx="5627">
                  <c:v>67519.455419999998</c:v>
                </c:pt>
                <c:pt idx="5628">
                  <c:v>67531.448619999996</c:v>
                </c:pt>
                <c:pt idx="5629">
                  <c:v>67543.452149999997</c:v>
                </c:pt>
                <c:pt idx="5630">
                  <c:v>67555.441569999995</c:v>
                </c:pt>
                <c:pt idx="5631">
                  <c:v>67567.448730000004</c:v>
                </c:pt>
                <c:pt idx="5632">
                  <c:v>67579.436860000002</c:v>
                </c:pt>
                <c:pt idx="5633">
                  <c:v>67591.439849999995</c:v>
                </c:pt>
                <c:pt idx="5634">
                  <c:v>67603.432209999999</c:v>
                </c:pt>
                <c:pt idx="5635">
                  <c:v>67615.430179999996</c:v>
                </c:pt>
                <c:pt idx="5636">
                  <c:v>67627.434150000001</c:v>
                </c:pt>
                <c:pt idx="5637">
                  <c:v>67639.426720000003</c:v>
                </c:pt>
                <c:pt idx="5638">
                  <c:v>67651.429730000003</c:v>
                </c:pt>
                <c:pt idx="5639">
                  <c:v>67663.426430000007</c:v>
                </c:pt>
                <c:pt idx="5640">
                  <c:v>67675.426089999994</c:v>
                </c:pt>
                <c:pt idx="5641">
                  <c:v>67687.424360000005</c:v>
                </c:pt>
                <c:pt idx="5642">
                  <c:v>67699.421419999999</c:v>
                </c:pt>
                <c:pt idx="5643">
                  <c:v>67711.414640000003</c:v>
                </c:pt>
                <c:pt idx="5644">
                  <c:v>67723.417669999995</c:v>
                </c:pt>
                <c:pt idx="5645">
                  <c:v>67735.416549999994</c:v>
                </c:pt>
                <c:pt idx="5646">
                  <c:v>67747.41459</c:v>
                </c:pt>
                <c:pt idx="5647">
                  <c:v>67759.411859999993</c:v>
                </c:pt>
                <c:pt idx="5648">
                  <c:v>67771.40827</c:v>
                </c:pt>
                <c:pt idx="5649">
                  <c:v>67783.411900000006</c:v>
                </c:pt>
                <c:pt idx="5650">
                  <c:v>67795.401029999994</c:v>
                </c:pt>
                <c:pt idx="5651">
                  <c:v>67807.409069999994</c:v>
                </c:pt>
                <c:pt idx="5652">
                  <c:v>67819.403749999998</c:v>
                </c:pt>
                <c:pt idx="5653">
                  <c:v>67831.405069999993</c:v>
                </c:pt>
                <c:pt idx="5654">
                  <c:v>67843.402629999997</c:v>
                </c:pt>
                <c:pt idx="5655">
                  <c:v>67855.399879999997</c:v>
                </c:pt>
                <c:pt idx="5656">
                  <c:v>67867.399090000006</c:v>
                </c:pt>
                <c:pt idx="5657">
                  <c:v>67879.388779999994</c:v>
                </c:pt>
                <c:pt idx="5658">
                  <c:v>67891.395090000005</c:v>
                </c:pt>
                <c:pt idx="5659">
                  <c:v>67903.388869999995</c:v>
                </c:pt>
                <c:pt idx="5660">
                  <c:v>67915.391730000003</c:v>
                </c:pt>
                <c:pt idx="5661">
                  <c:v>67927.389599999995</c:v>
                </c:pt>
                <c:pt idx="5662">
                  <c:v>67939.383100000006</c:v>
                </c:pt>
                <c:pt idx="5663">
                  <c:v>67951.413050000003</c:v>
                </c:pt>
                <c:pt idx="5664">
                  <c:v>67963.37874</c:v>
                </c:pt>
                <c:pt idx="5665">
                  <c:v>67975.376669999998</c:v>
                </c:pt>
                <c:pt idx="5666">
                  <c:v>67987.369789999997</c:v>
                </c:pt>
                <c:pt idx="5667">
                  <c:v>67999.377779999995</c:v>
                </c:pt>
                <c:pt idx="5668">
                  <c:v>68011.374089999998</c:v>
                </c:pt>
                <c:pt idx="5669">
                  <c:v>68023.36507</c:v>
                </c:pt>
                <c:pt idx="5670">
                  <c:v>68035.371629999994</c:v>
                </c:pt>
                <c:pt idx="5671">
                  <c:v>68047.370129999996</c:v>
                </c:pt>
                <c:pt idx="5672">
                  <c:v>68059.367889999994</c:v>
                </c:pt>
                <c:pt idx="5673">
                  <c:v>68071.357480000006</c:v>
                </c:pt>
                <c:pt idx="5674">
                  <c:v>68083.364560000002</c:v>
                </c:pt>
                <c:pt idx="5675">
                  <c:v>68095.362070000003</c:v>
                </c:pt>
                <c:pt idx="5676">
                  <c:v>68107.360440000004</c:v>
                </c:pt>
                <c:pt idx="5677">
                  <c:v>68119.353659999993</c:v>
                </c:pt>
                <c:pt idx="5678">
                  <c:v>68131.351790000001</c:v>
                </c:pt>
                <c:pt idx="5679">
                  <c:v>68143.349149999995</c:v>
                </c:pt>
                <c:pt idx="5680">
                  <c:v>68155.34736</c:v>
                </c:pt>
                <c:pt idx="5681">
                  <c:v>68167.345690000002</c:v>
                </c:pt>
                <c:pt idx="5682">
                  <c:v>68179.343609999996</c:v>
                </c:pt>
                <c:pt idx="5683">
                  <c:v>68191.341740000003</c:v>
                </c:pt>
                <c:pt idx="5684">
                  <c:v>68203.339869999996</c:v>
                </c:pt>
                <c:pt idx="5685">
                  <c:v>68215.337079999998</c:v>
                </c:pt>
                <c:pt idx="5686">
                  <c:v>68227.335919999998</c:v>
                </c:pt>
                <c:pt idx="5687">
                  <c:v>68239.331609999994</c:v>
                </c:pt>
                <c:pt idx="5688">
                  <c:v>68251.331770000004</c:v>
                </c:pt>
                <c:pt idx="5689">
                  <c:v>68264.333100000003</c:v>
                </c:pt>
                <c:pt idx="5690">
                  <c:v>68276.327860000005</c:v>
                </c:pt>
                <c:pt idx="5691">
                  <c:v>68287.325070000006</c:v>
                </c:pt>
                <c:pt idx="5692">
                  <c:v>68300.329620000004</c:v>
                </c:pt>
                <c:pt idx="5693">
                  <c:v>68311.327059999996</c:v>
                </c:pt>
                <c:pt idx="5694">
                  <c:v>68324.324930000002</c:v>
                </c:pt>
                <c:pt idx="5695">
                  <c:v>68335.323069999999</c:v>
                </c:pt>
                <c:pt idx="5696">
                  <c:v>68348.311860000002</c:v>
                </c:pt>
                <c:pt idx="5697">
                  <c:v>68359.319510000001</c:v>
                </c:pt>
                <c:pt idx="5698">
                  <c:v>68372.308420000001</c:v>
                </c:pt>
                <c:pt idx="5699">
                  <c:v>68384.315289999999</c:v>
                </c:pt>
                <c:pt idx="5700">
                  <c:v>68396.316120000003</c:v>
                </c:pt>
                <c:pt idx="5701">
                  <c:v>68408.310140000001</c:v>
                </c:pt>
                <c:pt idx="5702">
                  <c:v>68420.305789999999</c:v>
                </c:pt>
                <c:pt idx="5703">
                  <c:v>68432.297999999995</c:v>
                </c:pt>
                <c:pt idx="5704">
                  <c:v>68444.295259999999</c:v>
                </c:pt>
                <c:pt idx="5705">
                  <c:v>68456.298609999998</c:v>
                </c:pt>
                <c:pt idx="5706">
                  <c:v>68468.297189999997</c:v>
                </c:pt>
                <c:pt idx="5707">
                  <c:v>68480.29509</c:v>
                </c:pt>
                <c:pt idx="5708">
                  <c:v>68492.292979999998</c:v>
                </c:pt>
                <c:pt idx="5709">
                  <c:v>68504.291249999995</c:v>
                </c:pt>
                <c:pt idx="5710">
                  <c:v>68516.289059999996</c:v>
                </c:pt>
                <c:pt idx="5711">
                  <c:v>68528.28559</c:v>
                </c:pt>
                <c:pt idx="5712">
                  <c:v>68540.284180000002</c:v>
                </c:pt>
                <c:pt idx="5713">
                  <c:v>68552.282619999998</c:v>
                </c:pt>
                <c:pt idx="5714">
                  <c:v>68564.281959999993</c:v>
                </c:pt>
                <c:pt idx="5715">
                  <c:v>68575.310119999995</c:v>
                </c:pt>
                <c:pt idx="5716">
                  <c:v>68588.276029999994</c:v>
                </c:pt>
                <c:pt idx="5717">
                  <c:v>68600.281300000002</c:v>
                </c:pt>
                <c:pt idx="5718">
                  <c:v>68612.268609999999</c:v>
                </c:pt>
                <c:pt idx="5719">
                  <c:v>68624.276169999997</c:v>
                </c:pt>
                <c:pt idx="5720">
                  <c:v>68636.264349999998</c:v>
                </c:pt>
                <c:pt idx="5721">
                  <c:v>68648.279410000003</c:v>
                </c:pt>
                <c:pt idx="5722">
                  <c:v>68660.265310000003</c:v>
                </c:pt>
                <c:pt idx="5723">
                  <c:v>68672.262350000005</c:v>
                </c:pt>
                <c:pt idx="5724">
                  <c:v>68684.260949999996</c:v>
                </c:pt>
                <c:pt idx="5725">
                  <c:v>68696.259650000007</c:v>
                </c:pt>
                <c:pt idx="5726">
                  <c:v>68708.285010000007</c:v>
                </c:pt>
                <c:pt idx="5727">
                  <c:v>68720.254440000004</c:v>
                </c:pt>
                <c:pt idx="5728">
                  <c:v>68732.254029999996</c:v>
                </c:pt>
                <c:pt idx="5729">
                  <c:v>68744.252089999994</c:v>
                </c:pt>
                <c:pt idx="5730">
                  <c:v>68756.254379999998</c:v>
                </c:pt>
                <c:pt idx="5731">
                  <c:v>68768.247069999998</c:v>
                </c:pt>
                <c:pt idx="5732">
                  <c:v>68780.250379999998</c:v>
                </c:pt>
                <c:pt idx="5733">
                  <c:v>68792.249079999994</c:v>
                </c:pt>
                <c:pt idx="5734">
                  <c:v>68804.246450000006</c:v>
                </c:pt>
                <c:pt idx="5735">
                  <c:v>68816.242989999999</c:v>
                </c:pt>
                <c:pt idx="5736">
                  <c:v>68828.240399999995</c:v>
                </c:pt>
                <c:pt idx="5737">
                  <c:v>68840.240510000003</c:v>
                </c:pt>
                <c:pt idx="5738">
                  <c:v>68852.231589999996</c:v>
                </c:pt>
                <c:pt idx="5739">
                  <c:v>68864.232149999996</c:v>
                </c:pt>
                <c:pt idx="5740">
                  <c:v>68876.23</c:v>
                </c:pt>
                <c:pt idx="5741">
                  <c:v>68888.227490000005</c:v>
                </c:pt>
                <c:pt idx="5742">
                  <c:v>68900.225279999999</c:v>
                </c:pt>
                <c:pt idx="5743">
                  <c:v>68912.224230000007</c:v>
                </c:pt>
                <c:pt idx="5744">
                  <c:v>68924.222450000001</c:v>
                </c:pt>
                <c:pt idx="5745">
                  <c:v>68936.215630000006</c:v>
                </c:pt>
                <c:pt idx="5746">
                  <c:v>68948.223159999994</c:v>
                </c:pt>
                <c:pt idx="5747">
                  <c:v>68960.220920000007</c:v>
                </c:pt>
                <c:pt idx="5748">
                  <c:v>68972.210709999999</c:v>
                </c:pt>
                <c:pt idx="5749">
                  <c:v>68984.217130000005</c:v>
                </c:pt>
                <c:pt idx="5750">
                  <c:v>68996.206439999994</c:v>
                </c:pt>
                <c:pt idx="5751">
                  <c:v>69008.213189999995</c:v>
                </c:pt>
                <c:pt idx="5752">
                  <c:v>69020.2114</c:v>
                </c:pt>
                <c:pt idx="5753">
                  <c:v>69032.209159999999</c:v>
                </c:pt>
                <c:pt idx="5754">
                  <c:v>69044.197539999994</c:v>
                </c:pt>
                <c:pt idx="5755">
                  <c:v>69056.195959999997</c:v>
                </c:pt>
                <c:pt idx="5756">
                  <c:v>69068.203399999999</c:v>
                </c:pt>
                <c:pt idx="5757">
                  <c:v>69080.199439999997</c:v>
                </c:pt>
                <c:pt idx="5758">
                  <c:v>69092.198669999998</c:v>
                </c:pt>
                <c:pt idx="5759">
                  <c:v>69104.197870000004</c:v>
                </c:pt>
                <c:pt idx="5760">
                  <c:v>69116.195240000001</c:v>
                </c:pt>
                <c:pt idx="5761">
                  <c:v>69128.193199999994</c:v>
                </c:pt>
                <c:pt idx="5762">
                  <c:v>69140.191590000002</c:v>
                </c:pt>
                <c:pt idx="5763">
                  <c:v>69152.180200000003</c:v>
                </c:pt>
                <c:pt idx="5764">
                  <c:v>69164.187650000007</c:v>
                </c:pt>
                <c:pt idx="5765">
                  <c:v>69176.186079999999</c:v>
                </c:pt>
                <c:pt idx="5766">
                  <c:v>69188.184219999996</c:v>
                </c:pt>
                <c:pt idx="5767">
                  <c:v>69200.182660000006</c:v>
                </c:pt>
                <c:pt idx="5768">
                  <c:v>69212.172040000005</c:v>
                </c:pt>
                <c:pt idx="5769">
                  <c:v>69224.174969999993</c:v>
                </c:pt>
                <c:pt idx="5770">
                  <c:v>69236.173920000001</c:v>
                </c:pt>
                <c:pt idx="5771">
                  <c:v>69248.17426</c:v>
                </c:pt>
                <c:pt idx="5772">
                  <c:v>69260.170069999993</c:v>
                </c:pt>
                <c:pt idx="5773">
                  <c:v>69272.160229999994</c:v>
                </c:pt>
                <c:pt idx="5774">
                  <c:v>69284.167069999996</c:v>
                </c:pt>
                <c:pt idx="5775">
                  <c:v>69296.165590000004</c:v>
                </c:pt>
                <c:pt idx="5776">
                  <c:v>69308.164739999993</c:v>
                </c:pt>
                <c:pt idx="5777">
                  <c:v>69320.162899999996</c:v>
                </c:pt>
                <c:pt idx="5778">
                  <c:v>69332.160969999997</c:v>
                </c:pt>
                <c:pt idx="5779">
                  <c:v>69344.150769999993</c:v>
                </c:pt>
                <c:pt idx="5780">
                  <c:v>69356.15698</c:v>
                </c:pt>
                <c:pt idx="5781">
                  <c:v>69368.150330000004</c:v>
                </c:pt>
                <c:pt idx="5782">
                  <c:v>69380.153099999996</c:v>
                </c:pt>
                <c:pt idx="5783">
                  <c:v>69392.146299999993</c:v>
                </c:pt>
                <c:pt idx="5784">
                  <c:v>69404.144709999993</c:v>
                </c:pt>
                <c:pt idx="5785">
                  <c:v>69416.141560000004</c:v>
                </c:pt>
                <c:pt idx="5786">
                  <c:v>69428.139339999994</c:v>
                </c:pt>
                <c:pt idx="5787">
                  <c:v>69440.138099999996</c:v>
                </c:pt>
                <c:pt idx="5788">
                  <c:v>69452.13463</c:v>
                </c:pt>
                <c:pt idx="5789">
                  <c:v>69464.138819999993</c:v>
                </c:pt>
                <c:pt idx="5790">
                  <c:v>69476.13248</c:v>
                </c:pt>
                <c:pt idx="5791">
                  <c:v>69488.132769999997</c:v>
                </c:pt>
                <c:pt idx="5792">
                  <c:v>69500.132939999996</c:v>
                </c:pt>
                <c:pt idx="5793">
                  <c:v>69512.130739999993</c:v>
                </c:pt>
                <c:pt idx="5794">
                  <c:v>69524.128769999996</c:v>
                </c:pt>
                <c:pt idx="5795">
                  <c:v>69536.118640000001</c:v>
                </c:pt>
                <c:pt idx="5796">
                  <c:v>69548.119439999995</c:v>
                </c:pt>
                <c:pt idx="5797">
                  <c:v>69560.123290000003</c:v>
                </c:pt>
                <c:pt idx="5798">
                  <c:v>69572.119340000005</c:v>
                </c:pt>
                <c:pt idx="5799">
                  <c:v>69584.118239999996</c:v>
                </c:pt>
                <c:pt idx="5800">
                  <c:v>69596.109119999994</c:v>
                </c:pt>
                <c:pt idx="5801">
                  <c:v>69608.113400000002</c:v>
                </c:pt>
                <c:pt idx="5802">
                  <c:v>69620.112819999995</c:v>
                </c:pt>
                <c:pt idx="5803">
                  <c:v>69632.111720000001</c:v>
                </c:pt>
                <c:pt idx="5804">
                  <c:v>69644.10097</c:v>
                </c:pt>
                <c:pt idx="5805">
                  <c:v>69656.106159999996</c:v>
                </c:pt>
                <c:pt idx="5806">
                  <c:v>69668.104850000003</c:v>
                </c:pt>
                <c:pt idx="5807">
                  <c:v>69680.102790000004</c:v>
                </c:pt>
                <c:pt idx="5808">
                  <c:v>69692.101840000003</c:v>
                </c:pt>
                <c:pt idx="5809">
                  <c:v>69704.095249999998</c:v>
                </c:pt>
                <c:pt idx="5810">
                  <c:v>69716.093150000001</c:v>
                </c:pt>
                <c:pt idx="5811">
                  <c:v>69728.090930000006</c:v>
                </c:pt>
                <c:pt idx="5812">
                  <c:v>69740.089319999999</c:v>
                </c:pt>
                <c:pt idx="5813">
                  <c:v>69752.081909999994</c:v>
                </c:pt>
                <c:pt idx="5814">
                  <c:v>69764.085330000002</c:v>
                </c:pt>
                <c:pt idx="5815">
                  <c:v>69776.08829</c:v>
                </c:pt>
                <c:pt idx="5816">
                  <c:v>69788.086009999999</c:v>
                </c:pt>
                <c:pt idx="5817">
                  <c:v>69800.082200000004</c:v>
                </c:pt>
                <c:pt idx="5818">
                  <c:v>69812.082089999996</c:v>
                </c:pt>
                <c:pt idx="5819">
                  <c:v>69824.080050000004</c:v>
                </c:pt>
                <c:pt idx="5820">
                  <c:v>69836.069640000002</c:v>
                </c:pt>
                <c:pt idx="5821">
                  <c:v>69848.074619999999</c:v>
                </c:pt>
                <c:pt idx="5822">
                  <c:v>69860.068440000003</c:v>
                </c:pt>
                <c:pt idx="5823">
                  <c:v>69872.088149999996</c:v>
                </c:pt>
                <c:pt idx="5824">
                  <c:v>69884.070240000001</c:v>
                </c:pt>
                <c:pt idx="5825">
                  <c:v>69896.058350000007</c:v>
                </c:pt>
                <c:pt idx="5826">
                  <c:v>69908.067580000003</c:v>
                </c:pt>
                <c:pt idx="5827">
                  <c:v>69920.059739999997</c:v>
                </c:pt>
                <c:pt idx="5828">
                  <c:v>69932.056920000003</c:v>
                </c:pt>
                <c:pt idx="5829">
                  <c:v>69944.052100000001</c:v>
                </c:pt>
                <c:pt idx="5830">
                  <c:v>69956.05025</c:v>
                </c:pt>
                <c:pt idx="5831">
                  <c:v>69968.057360000006</c:v>
                </c:pt>
                <c:pt idx="5832">
                  <c:v>69980.0533</c:v>
                </c:pt>
                <c:pt idx="5833">
                  <c:v>69992.047330000001</c:v>
                </c:pt>
                <c:pt idx="5834">
                  <c:v>70004.049549999996</c:v>
                </c:pt>
                <c:pt idx="5835">
                  <c:v>70016.044020000001</c:v>
                </c:pt>
                <c:pt idx="5836">
                  <c:v>70028.041599999997</c:v>
                </c:pt>
                <c:pt idx="5837">
                  <c:v>70040.039510000002</c:v>
                </c:pt>
                <c:pt idx="5838">
                  <c:v>70052.032930000001</c:v>
                </c:pt>
                <c:pt idx="5839">
                  <c:v>70064.035539999997</c:v>
                </c:pt>
                <c:pt idx="5840">
                  <c:v>70076.034090000001</c:v>
                </c:pt>
                <c:pt idx="5841">
                  <c:v>70088.03224</c:v>
                </c:pt>
                <c:pt idx="5842">
                  <c:v>70100.035550000001</c:v>
                </c:pt>
                <c:pt idx="5843">
                  <c:v>70112.028489999997</c:v>
                </c:pt>
                <c:pt idx="5844">
                  <c:v>70124.027780000004</c:v>
                </c:pt>
                <c:pt idx="5845">
                  <c:v>70136.021200000003</c:v>
                </c:pt>
                <c:pt idx="5846">
                  <c:v>70148.026679999995</c:v>
                </c:pt>
                <c:pt idx="5847">
                  <c:v>70160.033439999999</c:v>
                </c:pt>
                <c:pt idx="5848">
                  <c:v>70172.02334</c:v>
                </c:pt>
                <c:pt idx="5849">
                  <c:v>70184.021989999994</c:v>
                </c:pt>
                <c:pt idx="5850">
                  <c:v>70196.018349999998</c:v>
                </c:pt>
                <c:pt idx="5851">
                  <c:v>70208.018100000001</c:v>
                </c:pt>
                <c:pt idx="5852">
                  <c:v>70220.006280000001</c:v>
                </c:pt>
                <c:pt idx="5853">
                  <c:v>70232.009550000002</c:v>
                </c:pt>
                <c:pt idx="5854">
                  <c:v>70244.00172</c:v>
                </c:pt>
                <c:pt idx="5855">
                  <c:v>70256.000320000006</c:v>
                </c:pt>
                <c:pt idx="5856">
                  <c:v>70268.003750000003</c:v>
                </c:pt>
                <c:pt idx="5857">
                  <c:v>70279.996440000003</c:v>
                </c:pt>
                <c:pt idx="5858">
                  <c:v>70291.999450000003</c:v>
                </c:pt>
                <c:pt idx="5859">
                  <c:v>70303.996209999998</c:v>
                </c:pt>
                <c:pt idx="5860">
                  <c:v>70316.01483</c:v>
                </c:pt>
                <c:pt idx="5861">
                  <c:v>70327.989549999998</c:v>
                </c:pt>
                <c:pt idx="5862">
                  <c:v>70339.99351</c:v>
                </c:pt>
                <c:pt idx="5863">
                  <c:v>70351.993969999996</c:v>
                </c:pt>
                <c:pt idx="5864">
                  <c:v>70363.991099999999</c:v>
                </c:pt>
                <c:pt idx="5865">
                  <c:v>70375.989069999996</c:v>
                </c:pt>
                <c:pt idx="5866">
                  <c:v>70387.987290000005</c:v>
                </c:pt>
                <c:pt idx="5867">
                  <c:v>70399.986470000003</c:v>
                </c:pt>
                <c:pt idx="5868">
                  <c:v>70411.979479999995</c:v>
                </c:pt>
                <c:pt idx="5869">
                  <c:v>70423.982430000004</c:v>
                </c:pt>
                <c:pt idx="5870">
                  <c:v>70435.972479999997</c:v>
                </c:pt>
                <c:pt idx="5871">
                  <c:v>70447.974560000002</c:v>
                </c:pt>
                <c:pt idx="5872">
                  <c:v>70459.974279999995</c:v>
                </c:pt>
                <c:pt idx="5873">
                  <c:v>70471.974359999993</c:v>
                </c:pt>
                <c:pt idx="5874">
                  <c:v>70483.971969999999</c:v>
                </c:pt>
                <c:pt idx="5875">
                  <c:v>70495.968909999996</c:v>
                </c:pt>
                <c:pt idx="5876">
                  <c:v>70507.968229999999</c:v>
                </c:pt>
                <c:pt idx="5877">
                  <c:v>70519.966880000007</c:v>
                </c:pt>
                <c:pt idx="5878">
                  <c:v>70531.964340000006</c:v>
                </c:pt>
                <c:pt idx="5879">
                  <c:v>70543.980679999993</c:v>
                </c:pt>
                <c:pt idx="5880">
                  <c:v>70555.979300000006</c:v>
                </c:pt>
                <c:pt idx="5881">
                  <c:v>70567.954209999996</c:v>
                </c:pt>
                <c:pt idx="5882">
                  <c:v>70579.946710000004</c:v>
                </c:pt>
                <c:pt idx="5883">
                  <c:v>70591.978629999998</c:v>
                </c:pt>
                <c:pt idx="5884">
                  <c:v>70603.942809999993</c:v>
                </c:pt>
                <c:pt idx="5885">
                  <c:v>70615.947220000002</c:v>
                </c:pt>
                <c:pt idx="5886">
                  <c:v>70627.939060000004</c:v>
                </c:pt>
                <c:pt idx="5887">
                  <c:v>70639.938620000001</c:v>
                </c:pt>
                <c:pt idx="5888">
                  <c:v>70651.962169999999</c:v>
                </c:pt>
                <c:pt idx="5889">
                  <c:v>70663.940650000004</c:v>
                </c:pt>
                <c:pt idx="5890">
                  <c:v>70675.936549999999</c:v>
                </c:pt>
                <c:pt idx="5891">
                  <c:v>70687.934819999995</c:v>
                </c:pt>
                <c:pt idx="5892">
                  <c:v>70699.932430000001</c:v>
                </c:pt>
                <c:pt idx="5893">
                  <c:v>70711.930429999993</c:v>
                </c:pt>
                <c:pt idx="5894">
                  <c:v>70723.928509999998</c:v>
                </c:pt>
                <c:pt idx="5895">
                  <c:v>70735.921289999998</c:v>
                </c:pt>
                <c:pt idx="5896">
                  <c:v>70747.924679999996</c:v>
                </c:pt>
                <c:pt idx="5897">
                  <c:v>70759.922749999998</c:v>
                </c:pt>
                <c:pt idx="5898">
                  <c:v>70771.92052</c:v>
                </c:pt>
                <c:pt idx="5899">
                  <c:v>70783.918749999997</c:v>
                </c:pt>
                <c:pt idx="5900">
                  <c:v>70795.915919999999</c:v>
                </c:pt>
                <c:pt idx="5901">
                  <c:v>70807.914789999995</c:v>
                </c:pt>
                <c:pt idx="5902">
                  <c:v>70819.912859999997</c:v>
                </c:pt>
                <c:pt idx="5903">
                  <c:v>70831.911359999998</c:v>
                </c:pt>
                <c:pt idx="5904">
                  <c:v>70843.903810000003</c:v>
                </c:pt>
                <c:pt idx="5905">
                  <c:v>70855.90741</c:v>
                </c:pt>
                <c:pt idx="5906">
                  <c:v>70867.90539</c:v>
                </c:pt>
                <c:pt idx="5907">
                  <c:v>70879.898579999994</c:v>
                </c:pt>
                <c:pt idx="5908">
                  <c:v>70891.901540000006</c:v>
                </c:pt>
                <c:pt idx="5909">
                  <c:v>70903.893859999996</c:v>
                </c:pt>
                <c:pt idx="5910">
                  <c:v>70915.897620000003</c:v>
                </c:pt>
                <c:pt idx="5911">
                  <c:v>70927.895170000003</c:v>
                </c:pt>
                <c:pt idx="5912">
                  <c:v>70939.888070000001</c:v>
                </c:pt>
                <c:pt idx="5913">
                  <c:v>70951.886670000007</c:v>
                </c:pt>
                <c:pt idx="5914">
                  <c:v>70963.892699999997</c:v>
                </c:pt>
                <c:pt idx="5915">
                  <c:v>70975.892189999999</c:v>
                </c:pt>
                <c:pt idx="5916">
                  <c:v>70987.889930000005</c:v>
                </c:pt>
                <c:pt idx="5917">
                  <c:v>70999.887919999994</c:v>
                </c:pt>
                <c:pt idx="5918">
                  <c:v>71011.88609</c:v>
                </c:pt>
                <c:pt idx="5919">
                  <c:v>71023.884210000004</c:v>
                </c:pt>
                <c:pt idx="5920">
                  <c:v>71035.873970000001</c:v>
                </c:pt>
                <c:pt idx="5921">
                  <c:v>71047.880380000002</c:v>
                </c:pt>
                <c:pt idx="5922">
                  <c:v>71059.877399999998</c:v>
                </c:pt>
                <c:pt idx="5923">
                  <c:v>71071.876640000002</c:v>
                </c:pt>
                <c:pt idx="5924">
                  <c:v>71083.874949999998</c:v>
                </c:pt>
                <c:pt idx="5925">
                  <c:v>71095.872340000002</c:v>
                </c:pt>
                <c:pt idx="5926">
                  <c:v>71107.870729999995</c:v>
                </c:pt>
                <c:pt idx="5927">
                  <c:v>71119.87788</c:v>
                </c:pt>
                <c:pt idx="5928">
                  <c:v>71131.865770000004</c:v>
                </c:pt>
                <c:pt idx="5929">
                  <c:v>71143.864870000005</c:v>
                </c:pt>
                <c:pt idx="5930">
                  <c:v>71155.854030000002</c:v>
                </c:pt>
                <c:pt idx="5931">
                  <c:v>71167.856899999999</c:v>
                </c:pt>
                <c:pt idx="5932">
                  <c:v>71179.850349999993</c:v>
                </c:pt>
                <c:pt idx="5933">
                  <c:v>71191.856979999997</c:v>
                </c:pt>
                <c:pt idx="5934">
                  <c:v>71203.846359999996</c:v>
                </c:pt>
                <c:pt idx="5935">
                  <c:v>71215.848629999993</c:v>
                </c:pt>
                <c:pt idx="5936">
                  <c:v>71227.84173</c:v>
                </c:pt>
                <c:pt idx="5937">
                  <c:v>71239.839659999998</c:v>
                </c:pt>
                <c:pt idx="5938">
                  <c:v>71251.858189999999</c:v>
                </c:pt>
                <c:pt idx="5939">
                  <c:v>71263.835449999999</c:v>
                </c:pt>
                <c:pt idx="5940">
                  <c:v>71275.837729999999</c:v>
                </c:pt>
                <c:pt idx="5941">
                  <c:v>71287.8315</c:v>
                </c:pt>
                <c:pt idx="5942">
                  <c:v>71299.834709999996</c:v>
                </c:pt>
                <c:pt idx="5943">
                  <c:v>71311.832479999997</c:v>
                </c:pt>
                <c:pt idx="5944">
                  <c:v>71323.831099999996</c:v>
                </c:pt>
                <c:pt idx="5945">
                  <c:v>71335.824949999995</c:v>
                </c:pt>
                <c:pt idx="5946">
                  <c:v>71347.831850000002</c:v>
                </c:pt>
                <c:pt idx="5947">
                  <c:v>71359.825230000002</c:v>
                </c:pt>
                <c:pt idx="5948">
                  <c:v>71371.82819</c:v>
                </c:pt>
                <c:pt idx="5949">
                  <c:v>71383.821769999995</c:v>
                </c:pt>
                <c:pt idx="5950">
                  <c:v>71395.828250000006</c:v>
                </c:pt>
                <c:pt idx="5951">
                  <c:v>71407.815600000002</c:v>
                </c:pt>
                <c:pt idx="5952">
                  <c:v>71419.813980000006</c:v>
                </c:pt>
                <c:pt idx="5953">
                  <c:v>71431.813099999999</c:v>
                </c:pt>
                <c:pt idx="5954">
                  <c:v>71443.807029999996</c:v>
                </c:pt>
                <c:pt idx="5955">
                  <c:v>71455.838820000004</c:v>
                </c:pt>
                <c:pt idx="5956">
                  <c:v>71467.805930000002</c:v>
                </c:pt>
                <c:pt idx="5957">
                  <c:v>71479.805410000001</c:v>
                </c:pt>
                <c:pt idx="5958">
                  <c:v>71491.808579999997</c:v>
                </c:pt>
                <c:pt idx="5959">
                  <c:v>71503.798150000002</c:v>
                </c:pt>
                <c:pt idx="5960">
                  <c:v>71515.804380000001</c:v>
                </c:pt>
                <c:pt idx="5961">
                  <c:v>71527.824800000002</c:v>
                </c:pt>
                <c:pt idx="5962">
                  <c:v>71539.800319999995</c:v>
                </c:pt>
                <c:pt idx="5963">
                  <c:v>71551.792839999995</c:v>
                </c:pt>
                <c:pt idx="5964">
                  <c:v>71563.788020000007</c:v>
                </c:pt>
                <c:pt idx="5965">
                  <c:v>71575.789669999998</c:v>
                </c:pt>
                <c:pt idx="5966">
                  <c:v>71587.80528</c:v>
                </c:pt>
                <c:pt idx="5967">
                  <c:v>71599.790299999993</c:v>
                </c:pt>
                <c:pt idx="5968">
                  <c:v>71611.788430000001</c:v>
                </c:pt>
                <c:pt idx="5969">
                  <c:v>71623.778829999996</c:v>
                </c:pt>
                <c:pt idx="5970">
                  <c:v>71635.775899999993</c:v>
                </c:pt>
                <c:pt idx="5971">
                  <c:v>71647.781600000002</c:v>
                </c:pt>
                <c:pt idx="5972">
                  <c:v>71659.780610000002</c:v>
                </c:pt>
                <c:pt idx="5973">
                  <c:v>71671.778810000003</c:v>
                </c:pt>
                <c:pt idx="5974">
                  <c:v>71683.772110000005</c:v>
                </c:pt>
                <c:pt idx="5975">
                  <c:v>71695.774579999998</c:v>
                </c:pt>
                <c:pt idx="5976">
                  <c:v>71707.772490000003</c:v>
                </c:pt>
                <c:pt idx="5977">
                  <c:v>71719.774300000005</c:v>
                </c:pt>
                <c:pt idx="5978">
                  <c:v>71731.764160000006</c:v>
                </c:pt>
                <c:pt idx="5979">
                  <c:v>71743.757490000004</c:v>
                </c:pt>
                <c:pt idx="5980">
                  <c:v>71755.756240000002</c:v>
                </c:pt>
                <c:pt idx="5981">
                  <c:v>71767.759560000006</c:v>
                </c:pt>
                <c:pt idx="5982">
                  <c:v>71779.756770000007</c:v>
                </c:pt>
                <c:pt idx="5983">
                  <c:v>71791.759399999995</c:v>
                </c:pt>
                <c:pt idx="5984">
                  <c:v>71803.748489999998</c:v>
                </c:pt>
                <c:pt idx="5985">
                  <c:v>71815.755279999998</c:v>
                </c:pt>
                <c:pt idx="5986">
                  <c:v>71827.750960000005</c:v>
                </c:pt>
                <c:pt idx="5987">
                  <c:v>71839.750180000003</c:v>
                </c:pt>
                <c:pt idx="5988">
                  <c:v>71851.740619999997</c:v>
                </c:pt>
                <c:pt idx="5989">
                  <c:v>71863.738970000006</c:v>
                </c:pt>
                <c:pt idx="5990">
                  <c:v>71875.745379999993</c:v>
                </c:pt>
                <c:pt idx="5991">
                  <c:v>71887.733129999993</c:v>
                </c:pt>
                <c:pt idx="5992">
                  <c:v>71899.741160000005</c:v>
                </c:pt>
                <c:pt idx="5993">
                  <c:v>71911.756210000007</c:v>
                </c:pt>
                <c:pt idx="5994">
                  <c:v>71923.737250000006</c:v>
                </c:pt>
                <c:pt idx="5995">
                  <c:v>71935.726890000005</c:v>
                </c:pt>
                <c:pt idx="5996">
                  <c:v>71947.732029999999</c:v>
                </c:pt>
                <c:pt idx="5997">
                  <c:v>71959.732050000006</c:v>
                </c:pt>
                <c:pt idx="5998">
                  <c:v>71971.723310000001</c:v>
                </c:pt>
                <c:pt idx="5999">
                  <c:v>71983.728740000006</c:v>
                </c:pt>
                <c:pt idx="6000">
                  <c:v>71995.721390000006</c:v>
                </c:pt>
                <c:pt idx="6001">
                  <c:v>72007.719710000005</c:v>
                </c:pt>
                <c:pt idx="6002">
                  <c:v>72019.71183</c:v>
                </c:pt>
                <c:pt idx="6003">
                  <c:v>72031.712369999994</c:v>
                </c:pt>
                <c:pt idx="6004">
                  <c:v>72043.717600000004</c:v>
                </c:pt>
                <c:pt idx="6005">
                  <c:v>72055.715389999998</c:v>
                </c:pt>
                <c:pt idx="6006">
                  <c:v>72067.714970000001</c:v>
                </c:pt>
                <c:pt idx="6007">
                  <c:v>72079.712539999993</c:v>
                </c:pt>
                <c:pt idx="6008">
                  <c:v>72091.710479999994</c:v>
                </c:pt>
                <c:pt idx="6009">
                  <c:v>72103.70306</c:v>
                </c:pt>
                <c:pt idx="6010">
                  <c:v>72115.701449999993</c:v>
                </c:pt>
                <c:pt idx="6011">
                  <c:v>72127.704750000004</c:v>
                </c:pt>
                <c:pt idx="6012">
                  <c:v>72139.697719999996</c:v>
                </c:pt>
                <c:pt idx="6013">
                  <c:v>72151.694329999998</c:v>
                </c:pt>
                <c:pt idx="6014">
                  <c:v>72163.697690000001</c:v>
                </c:pt>
                <c:pt idx="6015">
                  <c:v>72175.69614</c:v>
                </c:pt>
                <c:pt idx="6016">
                  <c:v>72187.704180000001</c:v>
                </c:pt>
                <c:pt idx="6017">
                  <c:v>72199.692970000004</c:v>
                </c:pt>
                <c:pt idx="6018">
                  <c:v>72211.689769999997</c:v>
                </c:pt>
                <c:pt idx="6019">
                  <c:v>72223.687550000002</c:v>
                </c:pt>
                <c:pt idx="6020">
                  <c:v>72235.67856</c:v>
                </c:pt>
                <c:pt idx="6021">
                  <c:v>72247.676139999996</c:v>
                </c:pt>
                <c:pt idx="6022">
                  <c:v>72259.683220000006</c:v>
                </c:pt>
                <c:pt idx="6023">
                  <c:v>72271.67959</c:v>
                </c:pt>
                <c:pt idx="6024">
                  <c:v>72283.676259999993</c:v>
                </c:pt>
                <c:pt idx="6025">
                  <c:v>72295.675730000003</c:v>
                </c:pt>
                <c:pt idx="6026">
                  <c:v>72307.674809999997</c:v>
                </c:pt>
                <c:pt idx="6027">
                  <c:v>72319.671719999998</c:v>
                </c:pt>
                <c:pt idx="6028">
                  <c:v>72331.671019999994</c:v>
                </c:pt>
                <c:pt idx="6029">
                  <c:v>72343.660300000003</c:v>
                </c:pt>
                <c:pt idx="6030">
                  <c:v>72355.663709999993</c:v>
                </c:pt>
                <c:pt idx="6031">
                  <c:v>72367.664869999993</c:v>
                </c:pt>
                <c:pt idx="6032">
                  <c:v>72379.662939999995</c:v>
                </c:pt>
                <c:pt idx="6033">
                  <c:v>72391.661429999993</c:v>
                </c:pt>
                <c:pt idx="6034">
                  <c:v>72403.659109999993</c:v>
                </c:pt>
                <c:pt idx="6035">
                  <c:v>72415.657510000005</c:v>
                </c:pt>
                <c:pt idx="6036">
                  <c:v>72427.650840000002</c:v>
                </c:pt>
                <c:pt idx="6037">
                  <c:v>72439.648780000003</c:v>
                </c:pt>
                <c:pt idx="6038">
                  <c:v>72451.64129</c:v>
                </c:pt>
                <c:pt idx="6039">
                  <c:v>72463.6397</c:v>
                </c:pt>
                <c:pt idx="6040">
                  <c:v>72475.642800000001</c:v>
                </c:pt>
                <c:pt idx="6041">
                  <c:v>72487.63682</c:v>
                </c:pt>
                <c:pt idx="6042">
                  <c:v>72499.638869999995</c:v>
                </c:pt>
                <c:pt idx="6043">
                  <c:v>72511.635999999999</c:v>
                </c:pt>
                <c:pt idx="6044">
                  <c:v>72523.639989999996</c:v>
                </c:pt>
                <c:pt idx="6045">
                  <c:v>72535.632280000005</c:v>
                </c:pt>
                <c:pt idx="6046">
                  <c:v>72547.629390000002</c:v>
                </c:pt>
                <c:pt idx="6047">
                  <c:v>72559.626439999993</c:v>
                </c:pt>
                <c:pt idx="6048">
                  <c:v>72571.627009999997</c:v>
                </c:pt>
                <c:pt idx="6049">
                  <c:v>72583.625020000007</c:v>
                </c:pt>
                <c:pt idx="6050">
                  <c:v>72595.622879999995</c:v>
                </c:pt>
                <c:pt idx="6051">
                  <c:v>72607.621700000003</c:v>
                </c:pt>
                <c:pt idx="6052">
                  <c:v>72619.618390000003</c:v>
                </c:pt>
                <c:pt idx="6053">
                  <c:v>72631.616590000005</c:v>
                </c:pt>
                <c:pt idx="6054">
                  <c:v>72643.619940000004</c:v>
                </c:pt>
                <c:pt idx="6055">
                  <c:v>72655.618130000003</c:v>
                </c:pt>
                <c:pt idx="6056">
                  <c:v>72667.615690000006</c:v>
                </c:pt>
                <c:pt idx="6057">
                  <c:v>72679.614589999997</c:v>
                </c:pt>
                <c:pt idx="6058">
                  <c:v>72691.611869999993</c:v>
                </c:pt>
                <c:pt idx="6059">
                  <c:v>72703.609410000005</c:v>
                </c:pt>
                <c:pt idx="6060">
                  <c:v>72715.609030000007</c:v>
                </c:pt>
                <c:pt idx="6061">
                  <c:v>72727.600690000007</c:v>
                </c:pt>
                <c:pt idx="6062">
                  <c:v>72739.604399999997</c:v>
                </c:pt>
                <c:pt idx="6063">
                  <c:v>72751.593919999999</c:v>
                </c:pt>
                <c:pt idx="6064">
                  <c:v>72763.591709999993</c:v>
                </c:pt>
                <c:pt idx="6065">
                  <c:v>72775.599109999996</c:v>
                </c:pt>
                <c:pt idx="6066">
                  <c:v>72787.595449999993</c:v>
                </c:pt>
                <c:pt idx="6067">
                  <c:v>72799.594330000007</c:v>
                </c:pt>
                <c:pt idx="6068">
                  <c:v>72811.592749999996</c:v>
                </c:pt>
                <c:pt idx="6069">
                  <c:v>72823.592720000001</c:v>
                </c:pt>
                <c:pt idx="6070">
                  <c:v>72835.579159999994</c:v>
                </c:pt>
                <c:pt idx="6071">
                  <c:v>72847.581430000006</c:v>
                </c:pt>
                <c:pt idx="6072">
                  <c:v>72859.576289999997</c:v>
                </c:pt>
                <c:pt idx="6073">
                  <c:v>72871.584510000001</c:v>
                </c:pt>
                <c:pt idx="6074">
                  <c:v>72883.577409999998</c:v>
                </c:pt>
                <c:pt idx="6075">
                  <c:v>72895.574049999996</c:v>
                </c:pt>
                <c:pt idx="6076">
                  <c:v>72907.572700000004</c:v>
                </c:pt>
                <c:pt idx="6077">
                  <c:v>72919.570779999995</c:v>
                </c:pt>
                <c:pt idx="6078">
                  <c:v>72931.568650000001</c:v>
                </c:pt>
                <c:pt idx="6079">
                  <c:v>72943.570160000003</c:v>
                </c:pt>
                <c:pt idx="6080">
                  <c:v>72955.570080000005</c:v>
                </c:pt>
                <c:pt idx="6081">
                  <c:v>72967.560270000002</c:v>
                </c:pt>
                <c:pt idx="6082">
                  <c:v>72979.556769999996</c:v>
                </c:pt>
                <c:pt idx="6083">
                  <c:v>72991.563639999993</c:v>
                </c:pt>
                <c:pt idx="6084">
                  <c:v>73003.552460000006</c:v>
                </c:pt>
                <c:pt idx="6085">
                  <c:v>73015.559599999993</c:v>
                </c:pt>
                <c:pt idx="6086">
                  <c:v>73027.554929999998</c:v>
                </c:pt>
                <c:pt idx="6087">
                  <c:v>73039.555529999998</c:v>
                </c:pt>
                <c:pt idx="6088">
                  <c:v>73051.543399999995</c:v>
                </c:pt>
                <c:pt idx="6089">
                  <c:v>73063.550310000006</c:v>
                </c:pt>
                <c:pt idx="6090">
                  <c:v>73075.54088</c:v>
                </c:pt>
                <c:pt idx="6091">
                  <c:v>73087.547409999999</c:v>
                </c:pt>
                <c:pt idx="6092">
                  <c:v>73099.540169999993</c:v>
                </c:pt>
                <c:pt idx="6093">
                  <c:v>73111.544020000001</c:v>
                </c:pt>
                <c:pt idx="6094">
                  <c:v>73123.541509999995</c:v>
                </c:pt>
                <c:pt idx="6095">
                  <c:v>73135.540120000005</c:v>
                </c:pt>
                <c:pt idx="6096">
                  <c:v>73147.538109999994</c:v>
                </c:pt>
                <c:pt idx="6097">
                  <c:v>73159.527369999996</c:v>
                </c:pt>
                <c:pt idx="6098">
                  <c:v>73171.528479999994</c:v>
                </c:pt>
                <c:pt idx="6099">
                  <c:v>73183.527279999995</c:v>
                </c:pt>
                <c:pt idx="6100">
                  <c:v>73195.525450000001</c:v>
                </c:pt>
                <c:pt idx="6101">
                  <c:v>73207.528300000005</c:v>
                </c:pt>
                <c:pt idx="6102">
                  <c:v>73219.520040000003</c:v>
                </c:pt>
                <c:pt idx="6103">
                  <c:v>73231.523300000001</c:v>
                </c:pt>
                <c:pt idx="6104">
                  <c:v>73243.519039999999</c:v>
                </c:pt>
                <c:pt idx="6105">
                  <c:v>73255.520199999999</c:v>
                </c:pt>
                <c:pt idx="6106">
                  <c:v>73267.510779999997</c:v>
                </c:pt>
                <c:pt idx="6107">
                  <c:v>73279.507519999999</c:v>
                </c:pt>
                <c:pt idx="6108">
                  <c:v>73291.51526</c:v>
                </c:pt>
                <c:pt idx="6109">
                  <c:v>73303.504289999997</c:v>
                </c:pt>
                <c:pt idx="6110">
                  <c:v>73315.507689999999</c:v>
                </c:pt>
                <c:pt idx="6111">
                  <c:v>73327.500780000002</c:v>
                </c:pt>
                <c:pt idx="6112">
                  <c:v>73339.506479999996</c:v>
                </c:pt>
                <c:pt idx="6113">
                  <c:v>73351.503599999996</c:v>
                </c:pt>
                <c:pt idx="6114">
                  <c:v>73363.500759999995</c:v>
                </c:pt>
                <c:pt idx="6115">
                  <c:v>73375.50056</c:v>
                </c:pt>
                <c:pt idx="6116">
                  <c:v>73387.517930000002</c:v>
                </c:pt>
                <c:pt idx="6117">
                  <c:v>73399.492050000001</c:v>
                </c:pt>
                <c:pt idx="6118">
                  <c:v>73411.490210000004</c:v>
                </c:pt>
                <c:pt idx="6119">
                  <c:v>73423.488450000004</c:v>
                </c:pt>
                <c:pt idx="6120">
                  <c:v>73435.485769999999</c:v>
                </c:pt>
                <c:pt idx="6121">
                  <c:v>73447.484100000001</c:v>
                </c:pt>
                <c:pt idx="6122">
                  <c:v>73459.477469999998</c:v>
                </c:pt>
                <c:pt idx="6123">
                  <c:v>73471.485130000001</c:v>
                </c:pt>
                <c:pt idx="6124">
                  <c:v>73483.483179999996</c:v>
                </c:pt>
                <c:pt idx="6125">
                  <c:v>73495.476469999994</c:v>
                </c:pt>
                <c:pt idx="6126">
                  <c:v>73507.474549999999</c:v>
                </c:pt>
                <c:pt idx="6127">
                  <c:v>73519.472420000006</c:v>
                </c:pt>
                <c:pt idx="6128">
                  <c:v>73531.470289999997</c:v>
                </c:pt>
                <c:pt idx="6129">
                  <c:v>73543.463600000003</c:v>
                </c:pt>
                <c:pt idx="6130">
                  <c:v>73555.466480000003</c:v>
                </c:pt>
                <c:pt idx="6131">
                  <c:v>73567.459279999995</c:v>
                </c:pt>
                <c:pt idx="6132">
                  <c:v>73579.457479999997</c:v>
                </c:pt>
                <c:pt idx="6133">
                  <c:v>73591.465849999993</c:v>
                </c:pt>
                <c:pt idx="6134">
                  <c:v>73603.455289999998</c:v>
                </c:pt>
                <c:pt idx="6135">
                  <c:v>73615.456030000001</c:v>
                </c:pt>
                <c:pt idx="6136">
                  <c:v>73627.459510000001</c:v>
                </c:pt>
                <c:pt idx="6137">
                  <c:v>73639.457200000004</c:v>
                </c:pt>
                <c:pt idx="6138">
                  <c:v>73651.454400000002</c:v>
                </c:pt>
                <c:pt idx="6139">
                  <c:v>73663.453169999993</c:v>
                </c:pt>
                <c:pt idx="6140">
                  <c:v>73675.446899999995</c:v>
                </c:pt>
                <c:pt idx="6141">
                  <c:v>73687.444430000003</c:v>
                </c:pt>
                <c:pt idx="6142">
                  <c:v>73699.447079999998</c:v>
                </c:pt>
                <c:pt idx="6143">
                  <c:v>73711.445680000004</c:v>
                </c:pt>
                <c:pt idx="6144">
                  <c:v>73723.444340000002</c:v>
                </c:pt>
                <c:pt idx="6145">
                  <c:v>73735.441879999998</c:v>
                </c:pt>
                <c:pt idx="6146">
                  <c:v>73747.440019999995</c:v>
                </c:pt>
                <c:pt idx="6147">
                  <c:v>73759.436809999999</c:v>
                </c:pt>
                <c:pt idx="6148">
                  <c:v>73771.436199999996</c:v>
                </c:pt>
                <c:pt idx="6149">
                  <c:v>73783.429669999998</c:v>
                </c:pt>
                <c:pt idx="6150">
                  <c:v>73795.427670000005</c:v>
                </c:pt>
                <c:pt idx="6151">
                  <c:v>73807.431389999998</c:v>
                </c:pt>
                <c:pt idx="6152">
                  <c:v>73819.425390000004</c:v>
                </c:pt>
                <c:pt idx="6153">
                  <c:v>73831.42469</c:v>
                </c:pt>
                <c:pt idx="6154">
                  <c:v>73843.415710000001</c:v>
                </c:pt>
                <c:pt idx="6155">
                  <c:v>73855.422839999999</c:v>
                </c:pt>
                <c:pt idx="6156">
                  <c:v>73867.411859999993</c:v>
                </c:pt>
                <c:pt idx="6157">
                  <c:v>73879.408420000007</c:v>
                </c:pt>
                <c:pt idx="6158">
                  <c:v>73891.407940000005</c:v>
                </c:pt>
                <c:pt idx="6159">
                  <c:v>73903.404930000004</c:v>
                </c:pt>
                <c:pt idx="6160">
                  <c:v>73915.407250000004</c:v>
                </c:pt>
                <c:pt idx="6161">
                  <c:v>73927.405440000002</c:v>
                </c:pt>
                <c:pt idx="6162">
                  <c:v>73939.403399999996</c:v>
                </c:pt>
                <c:pt idx="6163">
                  <c:v>73951.402010000005</c:v>
                </c:pt>
                <c:pt idx="6164">
                  <c:v>73963.399139999994</c:v>
                </c:pt>
                <c:pt idx="6165">
                  <c:v>73975.392930000002</c:v>
                </c:pt>
                <c:pt idx="6166">
                  <c:v>73987.399290000001</c:v>
                </c:pt>
                <c:pt idx="6167">
                  <c:v>73999.397570000001</c:v>
                </c:pt>
                <c:pt idx="6168">
                  <c:v>74011.396859999993</c:v>
                </c:pt>
                <c:pt idx="6169">
                  <c:v>74023.393859999996</c:v>
                </c:pt>
                <c:pt idx="6170">
                  <c:v>74035.391829999993</c:v>
                </c:pt>
                <c:pt idx="6171">
                  <c:v>74047.391080000001</c:v>
                </c:pt>
                <c:pt idx="6172">
                  <c:v>74059.388569999996</c:v>
                </c:pt>
                <c:pt idx="6173">
                  <c:v>74071.387090000004</c:v>
                </c:pt>
                <c:pt idx="6174">
                  <c:v>74083.380480000007</c:v>
                </c:pt>
                <c:pt idx="6175">
                  <c:v>74095.377850000004</c:v>
                </c:pt>
                <c:pt idx="6176">
                  <c:v>74107.381779999996</c:v>
                </c:pt>
                <c:pt idx="6177">
                  <c:v>74119.374890000006</c:v>
                </c:pt>
                <c:pt idx="6178">
                  <c:v>74131.37212</c:v>
                </c:pt>
                <c:pt idx="6179">
                  <c:v>74143.369649999993</c:v>
                </c:pt>
                <c:pt idx="6180">
                  <c:v>74155.36778</c:v>
                </c:pt>
                <c:pt idx="6181">
                  <c:v>74167.361430000004</c:v>
                </c:pt>
                <c:pt idx="6182">
                  <c:v>74179.364419999998</c:v>
                </c:pt>
                <c:pt idx="6183">
                  <c:v>74191.362989999994</c:v>
                </c:pt>
                <c:pt idx="6184">
                  <c:v>74203.356109999993</c:v>
                </c:pt>
                <c:pt idx="6185">
                  <c:v>74215.377559999994</c:v>
                </c:pt>
                <c:pt idx="6186">
                  <c:v>74227.360480000003</c:v>
                </c:pt>
                <c:pt idx="6187">
                  <c:v>74239.375180000003</c:v>
                </c:pt>
                <c:pt idx="6188">
                  <c:v>74251.357640000002</c:v>
                </c:pt>
                <c:pt idx="6189">
                  <c:v>74263.356870000003</c:v>
                </c:pt>
                <c:pt idx="6190">
                  <c:v>74275.359289999993</c:v>
                </c:pt>
                <c:pt idx="6191">
                  <c:v>74287.346730000005</c:v>
                </c:pt>
                <c:pt idx="6192">
                  <c:v>74299.3511</c:v>
                </c:pt>
                <c:pt idx="6193">
                  <c:v>74311.343269999998</c:v>
                </c:pt>
                <c:pt idx="6194">
                  <c:v>74323.341379999998</c:v>
                </c:pt>
                <c:pt idx="6195">
                  <c:v>74335.340150000004</c:v>
                </c:pt>
                <c:pt idx="6196">
                  <c:v>74347.336710000003</c:v>
                </c:pt>
                <c:pt idx="6197">
                  <c:v>74359.330400000006</c:v>
                </c:pt>
                <c:pt idx="6198">
                  <c:v>74371.333350000001</c:v>
                </c:pt>
                <c:pt idx="6199">
                  <c:v>74383.331130000006</c:v>
                </c:pt>
                <c:pt idx="6200">
                  <c:v>74395.329429999998</c:v>
                </c:pt>
                <c:pt idx="6201">
                  <c:v>74407.327690000006</c:v>
                </c:pt>
                <c:pt idx="6202">
                  <c:v>74419.325599999996</c:v>
                </c:pt>
                <c:pt idx="6203">
                  <c:v>74431.328460000004</c:v>
                </c:pt>
                <c:pt idx="6204">
                  <c:v>74443.324819999994</c:v>
                </c:pt>
                <c:pt idx="6205">
                  <c:v>74455.324269999997</c:v>
                </c:pt>
                <c:pt idx="6206">
                  <c:v>74467.31783</c:v>
                </c:pt>
                <c:pt idx="6207">
                  <c:v>74479.320800000001</c:v>
                </c:pt>
                <c:pt idx="6208">
                  <c:v>74491.319319999995</c:v>
                </c:pt>
                <c:pt idx="6209">
                  <c:v>74503.311849999998</c:v>
                </c:pt>
                <c:pt idx="6210">
                  <c:v>74515.310119999995</c:v>
                </c:pt>
                <c:pt idx="6211">
                  <c:v>74527.303079999998</c:v>
                </c:pt>
                <c:pt idx="6212">
                  <c:v>74539.306240000005</c:v>
                </c:pt>
                <c:pt idx="6213">
                  <c:v>74551.299119999996</c:v>
                </c:pt>
                <c:pt idx="6214">
                  <c:v>74563.296619999994</c:v>
                </c:pt>
                <c:pt idx="6215">
                  <c:v>74575.298309999998</c:v>
                </c:pt>
                <c:pt idx="6216">
                  <c:v>74587.293080000003</c:v>
                </c:pt>
                <c:pt idx="6217">
                  <c:v>74599.292549999998</c:v>
                </c:pt>
                <c:pt idx="6218">
                  <c:v>74611.294240000003</c:v>
                </c:pt>
                <c:pt idx="6219">
                  <c:v>74623.297229999996</c:v>
                </c:pt>
                <c:pt idx="6220">
                  <c:v>74635.290210000006</c:v>
                </c:pt>
                <c:pt idx="6221">
                  <c:v>74647.288499999995</c:v>
                </c:pt>
                <c:pt idx="6222">
                  <c:v>74659.281470000002</c:v>
                </c:pt>
                <c:pt idx="6223">
                  <c:v>74671.284889999995</c:v>
                </c:pt>
                <c:pt idx="6224">
                  <c:v>74683.278409999999</c:v>
                </c:pt>
                <c:pt idx="6225">
                  <c:v>74695.280469999998</c:v>
                </c:pt>
                <c:pt idx="6226">
                  <c:v>74707.279309999998</c:v>
                </c:pt>
                <c:pt idx="6227">
                  <c:v>74719.272070000006</c:v>
                </c:pt>
                <c:pt idx="6228">
                  <c:v>74731.279909999997</c:v>
                </c:pt>
                <c:pt idx="6229">
                  <c:v>74743.27837</c:v>
                </c:pt>
                <c:pt idx="6230">
                  <c:v>74755.271410000001</c:v>
                </c:pt>
                <c:pt idx="6231">
                  <c:v>74767.264079999994</c:v>
                </c:pt>
                <c:pt idx="6232">
                  <c:v>74779.261329999994</c:v>
                </c:pt>
                <c:pt idx="6233">
                  <c:v>74791.262709999995</c:v>
                </c:pt>
                <c:pt idx="6234">
                  <c:v>74803.262279999995</c:v>
                </c:pt>
                <c:pt idx="6235">
                  <c:v>74815.261530000003</c:v>
                </c:pt>
                <c:pt idx="6236">
                  <c:v>74827.25632</c:v>
                </c:pt>
                <c:pt idx="6237">
                  <c:v>74839.262520000004</c:v>
                </c:pt>
                <c:pt idx="6238">
                  <c:v>74851.250100000005</c:v>
                </c:pt>
                <c:pt idx="6239">
                  <c:v>74863.25331</c:v>
                </c:pt>
                <c:pt idx="6240">
                  <c:v>74875.251180000007</c:v>
                </c:pt>
                <c:pt idx="6241">
                  <c:v>74887.249590000007</c:v>
                </c:pt>
                <c:pt idx="6242">
                  <c:v>74899.247109999997</c:v>
                </c:pt>
                <c:pt idx="6243">
                  <c:v>74911.241370000003</c:v>
                </c:pt>
                <c:pt idx="6244">
                  <c:v>74923.241859999995</c:v>
                </c:pt>
                <c:pt idx="6245">
                  <c:v>74935.241639999993</c:v>
                </c:pt>
                <c:pt idx="6246">
                  <c:v>74947.244569999995</c:v>
                </c:pt>
                <c:pt idx="6247">
                  <c:v>74959.232050000006</c:v>
                </c:pt>
                <c:pt idx="6248">
                  <c:v>74971.2408</c:v>
                </c:pt>
                <c:pt idx="6249">
                  <c:v>74983.237599999993</c:v>
                </c:pt>
                <c:pt idx="6250">
                  <c:v>74995.229219999994</c:v>
                </c:pt>
                <c:pt idx="6251">
                  <c:v>75007.233689999994</c:v>
                </c:pt>
                <c:pt idx="6252">
                  <c:v>75019.223660000003</c:v>
                </c:pt>
                <c:pt idx="6253">
                  <c:v>75031.230930000005</c:v>
                </c:pt>
                <c:pt idx="6254">
                  <c:v>75043.227379999997</c:v>
                </c:pt>
                <c:pt idx="6255">
                  <c:v>75055.221179999993</c:v>
                </c:pt>
                <c:pt idx="6256">
                  <c:v>75067.214370000002</c:v>
                </c:pt>
                <c:pt idx="6257">
                  <c:v>75079.212320000006</c:v>
                </c:pt>
                <c:pt idx="6258">
                  <c:v>75091.216279999993</c:v>
                </c:pt>
                <c:pt idx="6259">
                  <c:v>75103.21415</c:v>
                </c:pt>
                <c:pt idx="6260">
                  <c:v>75115.207320000001</c:v>
                </c:pt>
                <c:pt idx="6261">
                  <c:v>75127.209610000005</c:v>
                </c:pt>
                <c:pt idx="6262">
                  <c:v>75139.213340000002</c:v>
                </c:pt>
                <c:pt idx="6263">
                  <c:v>75151.205329999997</c:v>
                </c:pt>
                <c:pt idx="6264">
                  <c:v>75163.20392</c:v>
                </c:pt>
                <c:pt idx="6265">
                  <c:v>75175.202019999997</c:v>
                </c:pt>
                <c:pt idx="6266">
                  <c:v>75187.200159999993</c:v>
                </c:pt>
                <c:pt idx="6267">
                  <c:v>75199.198650000006</c:v>
                </c:pt>
                <c:pt idx="6268">
                  <c:v>75211.197530000005</c:v>
                </c:pt>
                <c:pt idx="6269">
                  <c:v>75223.19442</c:v>
                </c:pt>
                <c:pt idx="6270">
                  <c:v>75235.1924</c:v>
                </c:pt>
                <c:pt idx="6271">
                  <c:v>75247.196630000006</c:v>
                </c:pt>
                <c:pt idx="6272">
                  <c:v>75259.182939999999</c:v>
                </c:pt>
                <c:pt idx="6273">
                  <c:v>75271.20577</c:v>
                </c:pt>
                <c:pt idx="6274">
                  <c:v>75283.183550000002</c:v>
                </c:pt>
                <c:pt idx="6275">
                  <c:v>75295.177030000006</c:v>
                </c:pt>
                <c:pt idx="6276">
                  <c:v>75307.18075</c:v>
                </c:pt>
                <c:pt idx="6277">
                  <c:v>75319.173120000007</c:v>
                </c:pt>
                <c:pt idx="6278">
                  <c:v>75331.176420000003</c:v>
                </c:pt>
                <c:pt idx="6279">
                  <c:v>75343.173850000006</c:v>
                </c:pt>
                <c:pt idx="6280">
                  <c:v>75355.177739999999</c:v>
                </c:pt>
                <c:pt idx="6281">
                  <c:v>75367.165269999998</c:v>
                </c:pt>
                <c:pt idx="6282">
                  <c:v>75379.168999999994</c:v>
                </c:pt>
                <c:pt idx="6283">
                  <c:v>75391.166700000002</c:v>
                </c:pt>
                <c:pt idx="6284">
                  <c:v>75403.165089999995</c:v>
                </c:pt>
                <c:pt idx="6285">
                  <c:v>75415.185920000004</c:v>
                </c:pt>
                <c:pt idx="6286">
                  <c:v>75427.161269999997</c:v>
                </c:pt>
                <c:pt idx="6287">
                  <c:v>75439.159119999997</c:v>
                </c:pt>
                <c:pt idx="6288">
                  <c:v>75451.157590000003</c:v>
                </c:pt>
                <c:pt idx="6289">
                  <c:v>75463.160470000003</c:v>
                </c:pt>
                <c:pt idx="6290">
                  <c:v>75475.15006</c:v>
                </c:pt>
                <c:pt idx="6291">
                  <c:v>75487.149430000005</c:v>
                </c:pt>
                <c:pt idx="6292">
                  <c:v>75499.149359999996</c:v>
                </c:pt>
                <c:pt idx="6293">
                  <c:v>75511.147410000005</c:v>
                </c:pt>
                <c:pt idx="6294">
                  <c:v>75523.146550000005</c:v>
                </c:pt>
                <c:pt idx="6295">
                  <c:v>75535.143410000004</c:v>
                </c:pt>
                <c:pt idx="6296">
                  <c:v>75547.141520000005</c:v>
                </c:pt>
                <c:pt idx="6297">
                  <c:v>75559.139569999999</c:v>
                </c:pt>
                <c:pt idx="6298">
                  <c:v>75571.142309999996</c:v>
                </c:pt>
                <c:pt idx="6299">
                  <c:v>75583.133570000005</c:v>
                </c:pt>
                <c:pt idx="6300">
                  <c:v>75595.130529999995</c:v>
                </c:pt>
                <c:pt idx="6301">
                  <c:v>75607.138059999997</c:v>
                </c:pt>
                <c:pt idx="6302">
                  <c:v>75619.124429999996</c:v>
                </c:pt>
                <c:pt idx="6303">
                  <c:v>75631.12874</c:v>
                </c:pt>
                <c:pt idx="6304">
                  <c:v>75643.126319999996</c:v>
                </c:pt>
                <c:pt idx="6305">
                  <c:v>75655.124249999993</c:v>
                </c:pt>
                <c:pt idx="6306">
                  <c:v>75667.117020000005</c:v>
                </c:pt>
                <c:pt idx="6307">
                  <c:v>75679.125190000006</c:v>
                </c:pt>
                <c:pt idx="6308">
                  <c:v>75691.124559999997</c:v>
                </c:pt>
                <c:pt idx="6309">
                  <c:v>75703.117599999998</c:v>
                </c:pt>
                <c:pt idx="6310">
                  <c:v>75715.114449999994</c:v>
                </c:pt>
                <c:pt idx="6311">
                  <c:v>75727.112670000002</c:v>
                </c:pt>
                <c:pt idx="6312">
                  <c:v>75739.11073</c:v>
                </c:pt>
                <c:pt idx="6313">
                  <c:v>75751.113310000001</c:v>
                </c:pt>
                <c:pt idx="6314">
                  <c:v>75763.112819999995</c:v>
                </c:pt>
                <c:pt idx="6315">
                  <c:v>75775.099560000002</c:v>
                </c:pt>
                <c:pt idx="6316">
                  <c:v>75787.102700000003</c:v>
                </c:pt>
                <c:pt idx="6317">
                  <c:v>75799.105649999998</c:v>
                </c:pt>
                <c:pt idx="6318">
                  <c:v>75811.10355</c:v>
                </c:pt>
                <c:pt idx="6319">
                  <c:v>75823.101899999994</c:v>
                </c:pt>
                <c:pt idx="6320">
                  <c:v>75835.099319999994</c:v>
                </c:pt>
                <c:pt idx="6321">
                  <c:v>75847.09203</c:v>
                </c:pt>
                <c:pt idx="6322">
                  <c:v>75859.092489999995</c:v>
                </c:pt>
                <c:pt idx="6323">
                  <c:v>75871.094989999998</c:v>
                </c:pt>
                <c:pt idx="6324">
                  <c:v>75883.087660000005</c:v>
                </c:pt>
                <c:pt idx="6325">
                  <c:v>75895.095749999993</c:v>
                </c:pt>
                <c:pt idx="6326">
                  <c:v>75907.083939999997</c:v>
                </c:pt>
                <c:pt idx="6327">
                  <c:v>75919.079610000001</c:v>
                </c:pt>
                <c:pt idx="6328">
                  <c:v>75931.079870000001</c:v>
                </c:pt>
                <c:pt idx="6329">
                  <c:v>75943.077080000003</c:v>
                </c:pt>
                <c:pt idx="6330">
                  <c:v>75955.072490000006</c:v>
                </c:pt>
                <c:pt idx="6331">
                  <c:v>75967.067769999994</c:v>
                </c:pt>
                <c:pt idx="6332">
                  <c:v>75979.071060000002</c:v>
                </c:pt>
                <c:pt idx="6333">
                  <c:v>75991.074869999997</c:v>
                </c:pt>
                <c:pt idx="6334">
                  <c:v>76003.067339999994</c:v>
                </c:pt>
                <c:pt idx="6335">
                  <c:v>76015.07101</c:v>
                </c:pt>
                <c:pt idx="6336">
                  <c:v>76027.068610000002</c:v>
                </c:pt>
                <c:pt idx="6337">
                  <c:v>76039.061700000006</c:v>
                </c:pt>
                <c:pt idx="6338">
                  <c:v>76051.063089999996</c:v>
                </c:pt>
                <c:pt idx="6339">
                  <c:v>76063.062170000005</c:v>
                </c:pt>
                <c:pt idx="6340">
                  <c:v>76075.057079999999</c:v>
                </c:pt>
                <c:pt idx="6341">
                  <c:v>76087.058590000001</c:v>
                </c:pt>
                <c:pt idx="6342">
                  <c:v>76099.052389999997</c:v>
                </c:pt>
                <c:pt idx="6343">
                  <c:v>76111.077539999998</c:v>
                </c:pt>
                <c:pt idx="6344">
                  <c:v>76123.047649999993</c:v>
                </c:pt>
                <c:pt idx="6345">
                  <c:v>76135.039990000005</c:v>
                </c:pt>
                <c:pt idx="6346">
                  <c:v>76147.044899999994</c:v>
                </c:pt>
                <c:pt idx="6347">
                  <c:v>76159.036550000004</c:v>
                </c:pt>
                <c:pt idx="6348">
                  <c:v>76171.034360000005</c:v>
                </c:pt>
                <c:pt idx="6349">
                  <c:v>76183.0337</c:v>
                </c:pt>
                <c:pt idx="6350">
                  <c:v>76195.030580000006</c:v>
                </c:pt>
                <c:pt idx="6351">
                  <c:v>76207.038769999999</c:v>
                </c:pt>
                <c:pt idx="6352">
                  <c:v>76219.031220000004</c:v>
                </c:pt>
                <c:pt idx="6353">
                  <c:v>76231.030549999996</c:v>
                </c:pt>
                <c:pt idx="6354">
                  <c:v>76243.027929999997</c:v>
                </c:pt>
                <c:pt idx="6355">
                  <c:v>76255.020999999993</c:v>
                </c:pt>
                <c:pt idx="6356">
                  <c:v>76267.01844</c:v>
                </c:pt>
                <c:pt idx="6357">
                  <c:v>76279.021829999998</c:v>
                </c:pt>
                <c:pt idx="6358">
                  <c:v>76291.020149999997</c:v>
                </c:pt>
                <c:pt idx="6359">
                  <c:v>76303.023700000005</c:v>
                </c:pt>
                <c:pt idx="6360">
                  <c:v>76315.022119999994</c:v>
                </c:pt>
                <c:pt idx="6361">
                  <c:v>76327.014509999994</c:v>
                </c:pt>
                <c:pt idx="6362">
                  <c:v>76339.008860000002</c:v>
                </c:pt>
                <c:pt idx="6363">
                  <c:v>76351.004730000001</c:v>
                </c:pt>
                <c:pt idx="6364">
                  <c:v>76363.009850000002</c:v>
                </c:pt>
                <c:pt idx="6365">
                  <c:v>76375.001220000006</c:v>
                </c:pt>
                <c:pt idx="6366">
                  <c:v>76387.005539999998</c:v>
                </c:pt>
                <c:pt idx="6367">
                  <c:v>76398.998000000007</c:v>
                </c:pt>
                <c:pt idx="6368">
                  <c:v>76410.994940000004</c:v>
                </c:pt>
                <c:pt idx="6369">
                  <c:v>76422.998370000001</c:v>
                </c:pt>
                <c:pt idx="6370">
                  <c:v>76434.990839999999</c:v>
                </c:pt>
                <c:pt idx="6371">
                  <c:v>76446.996119999996</c:v>
                </c:pt>
                <c:pt idx="6372">
                  <c:v>76458.992050000001</c:v>
                </c:pt>
                <c:pt idx="6373">
                  <c:v>76470.987139999997</c:v>
                </c:pt>
                <c:pt idx="6374">
                  <c:v>76482.983179999996</c:v>
                </c:pt>
                <c:pt idx="6375">
                  <c:v>76494.985860000001</c:v>
                </c:pt>
                <c:pt idx="6376">
                  <c:v>76506.985719999997</c:v>
                </c:pt>
                <c:pt idx="6377">
                  <c:v>76518.987930000003</c:v>
                </c:pt>
                <c:pt idx="6378">
                  <c:v>76530.988159999994</c:v>
                </c:pt>
                <c:pt idx="6379">
                  <c:v>76542.976729999995</c:v>
                </c:pt>
                <c:pt idx="6380">
                  <c:v>76554.971390000006</c:v>
                </c:pt>
                <c:pt idx="6381">
                  <c:v>76566.969760000007</c:v>
                </c:pt>
                <c:pt idx="6382">
                  <c:v>76578.973599999998</c:v>
                </c:pt>
                <c:pt idx="6383">
                  <c:v>76590.972020000001</c:v>
                </c:pt>
                <c:pt idx="6384">
                  <c:v>76602.969710000005</c:v>
                </c:pt>
                <c:pt idx="6385">
                  <c:v>76614.966870000004</c:v>
                </c:pt>
                <c:pt idx="6386">
                  <c:v>76626.961060000001</c:v>
                </c:pt>
                <c:pt idx="6387">
                  <c:v>76638.96372</c:v>
                </c:pt>
                <c:pt idx="6388">
                  <c:v>76650.956290000002</c:v>
                </c:pt>
                <c:pt idx="6389">
                  <c:v>76662.959969999996</c:v>
                </c:pt>
                <c:pt idx="6390">
                  <c:v>76674.956279999999</c:v>
                </c:pt>
                <c:pt idx="6391">
                  <c:v>76686.949949999995</c:v>
                </c:pt>
                <c:pt idx="6392">
                  <c:v>76698.953410000002</c:v>
                </c:pt>
                <c:pt idx="6393">
                  <c:v>76710.949500000002</c:v>
                </c:pt>
                <c:pt idx="6394">
                  <c:v>76722.955679999999</c:v>
                </c:pt>
                <c:pt idx="6395">
                  <c:v>76734.946809999994</c:v>
                </c:pt>
                <c:pt idx="6396">
                  <c:v>76746.940119999999</c:v>
                </c:pt>
                <c:pt idx="6397">
                  <c:v>76758.938190000001</c:v>
                </c:pt>
                <c:pt idx="6398">
                  <c:v>76770.941680000004</c:v>
                </c:pt>
                <c:pt idx="6399">
                  <c:v>76782.939939999997</c:v>
                </c:pt>
                <c:pt idx="6400">
                  <c:v>76794.938070000004</c:v>
                </c:pt>
                <c:pt idx="6401">
                  <c:v>76806.937049999993</c:v>
                </c:pt>
                <c:pt idx="6402">
                  <c:v>76818.932369999995</c:v>
                </c:pt>
                <c:pt idx="6403">
                  <c:v>76830.932140000004</c:v>
                </c:pt>
                <c:pt idx="6404">
                  <c:v>76842.930219999995</c:v>
                </c:pt>
                <c:pt idx="6405">
                  <c:v>76854.933069999999</c:v>
                </c:pt>
                <c:pt idx="6406">
                  <c:v>76866.922489999997</c:v>
                </c:pt>
                <c:pt idx="6407">
                  <c:v>76878.928350000002</c:v>
                </c:pt>
                <c:pt idx="6408">
                  <c:v>76890.921770000001</c:v>
                </c:pt>
                <c:pt idx="6409">
                  <c:v>76902.944749999995</c:v>
                </c:pt>
                <c:pt idx="6410">
                  <c:v>76914.923450000002</c:v>
                </c:pt>
                <c:pt idx="6411">
                  <c:v>76926.910929999998</c:v>
                </c:pt>
                <c:pt idx="6412">
                  <c:v>76938.919590000005</c:v>
                </c:pt>
                <c:pt idx="6413">
                  <c:v>76950.916320000004</c:v>
                </c:pt>
                <c:pt idx="6414">
                  <c:v>76962.91562</c:v>
                </c:pt>
                <c:pt idx="6415">
                  <c:v>76974.910069999998</c:v>
                </c:pt>
                <c:pt idx="6416">
                  <c:v>76986.902430000002</c:v>
                </c:pt>
                <c:pt idx="6417">
                  <c:v>76998.909509999998</c:v>
                </c:pt>
                <c:pt idx="6418">
                  <c:v>77010.898799999995</c:v>
                </c:pt>
                <c:pt idx="6419">
                  <c:v>77022.905920000005</c:v>
                </c:pt>
                <c:pt idx="6420">
                  <c:v>77034.902770000001</c:v>
                </c:pt>
                <c:pt idx="6421">
                  <c:v>77046.903019999998</c:v>
                </c:pt>
                <c:pt idx="6422">
                  <c:v>77058.897660000002</c:v>
                </c:pt>
                <c:pt idx="6423">
                  <c:v>77070.890249999997</c:v>
                </c:pt>
                <c:pt idx="6424">
                  <c:v>77082.895040000003</c:v>
                </c:pt>
                <c:pt idx="6425">
                  <c:v>77094.893119999993</c:v>
                </c:pt>
                <c:pt idx="6426">
                  <c:v>77106.890769999998</c:v>
                </c:pt>
                <c:pt idx="6427">
                  <c:v>77118.889429999996</c:v>
                </c:pt>
                <c:pt idx="6428">
                  <c:v>77130.886780000001</c:v>
                </c:pt>
                <c:pt idx="6429">
                  <c:v>77142.885859999995</c:v>
                </c:pt>
                <c:pt idx="6430">
                  <c:v>77154.883990000002</c:v>
                </c:pt>
                <c:pt idx="6431">
                  <c:v>77166.877810000005</c:v>
                </c:pt>
                <c:pt idx="6432">
                  <c:v>77178.875339999999</c:v>
                </c:pt>
                <c:pt idx="6433">
                  <c:v>77190.874150000003</c:v>
                </c:pt>
                <c:pt idx="6434">
                  <c:v>77202.871899999998</c:v>
                </c:pt>
                <c:pt idx="6435">
                  <c:v>77214.868470000001</c:v>
                </c:pt>
                <c:pt idx="6436">
                  <c:v>77226.866569999998</c:v>
                </c:pt>
                <c:pt idx="6437">
                  <c:v>77238.866439999998</c:v>
                </c:pt>
                <c:pt idx="6438">
                  <c:v>77250.864319999993</c:v>
                </c:pt>
                <c:pt idx="6439">
                  <c:v>77262.867459999994</c:v>
                </c:pt>
                <c:pt idx="6440">
                  <c:v>77274.856929999994</c:v>
                </c:pt>
                <c:pt idx="6441">
                  <c:v>77286.852190000005</c:v>
                </c:pt>
                <c:pt idx="6442">
                  <c:v>77298.855739999999</c:v>
                </c:pt>
                <c:pt idx="6443">
                  <c:v>77310.853470000002</c:v>
                </c:pt>
                <c:pt idx="6444">
                  <c:v>77322.85226</c:v>
                </c:pt>
                <c:pt idx="6445">
                  <c:v>77334.845319999993</c:v>
                </c:pt>
                <c:pt idx="6446">
                  <c:v>77346.843160000004</c:v>
                </c:pt>
                <c:pt idx="6447">
                  <c:v>77358.850820000007</c:v>
                </c:pt>
                <c:pt idx="6448">
                  <c:v>77370.840379999994</c:v>
                </c:pt>
                <c:pt idx="6449">
                  <c:v>77382.846999999994</c:v>
                </c:pt>
                <c:pt idx="6450">
                  <c:v>77394.844079999995</c:v>
                </c:pt>
                <c:pt idx="6451">
                  <c:v>77406.844289999994</c:v>
                </c:pt>
                <c:pt idx="6452">
                  <c:v>77418.837889999995</c:v>
                </c:pt>
                <c:pt idx="6453">
                  <c:v>77430.83842</c:v>
                </c:pt>
                <c:pt idx="6454">
                  <c:v>77442.837270000004</c:v>
                </c:pt>
                <c:pt idx="6455">
                  <c:v>77454.835250000004</c:v>
                </c:pt>
                <c:pt idx="6456">
                  <c:v>77466.830029999997</c:v>
                </c:pt>
                <c:pt idx="6457">
                  <c:v>77478.830239999996</c:v>
                </c:pt>
                <c:pt idx="6458">
                  <c:v>77490.829670000006</c:v>
                </c:pt>
                <c:pt idx="6459">
                  <c:v>77502.833880000006</c:v>
                </c:pt>
                <c:pt idx="6460">
                  <c:v>77514.825849999994</c:v>
                </c:pt>
                <c:pt idx="6461">
                  <c:v>77526.820420000004</c:v>
                </c:pt>
                <c:pt idx="6462">
                  <c:v>77538.821689999997</c:v>
                </c:pt>
                <c:pt idx="6463">
                  <c:v>77550.819740000006</c:v>
                </c:pt>
                <c:pt idx="6464">
                  <c:v>77562.807079999999</c:v>
                </c:pt>
                <c:pt idx="6465">
                  <c:v>77574.81581</c:v>
                </c:pt>
                <c:pt idx="6466">
                  <c:v>77586.809410000002</c:v>
                </c:pt>
                <c:pt idx="6467">
                  <c:v>77598.807910000003</c:v>
                </c:pt>
                <c:pt idx="6468">
                  <c:v>77610.803780000002</c:v>
                </c:pt>
                <c:pt idx="6469">
                  <c:v>77622.802320000003</c:v>
                </c:pt>
                <c:pt idx="6470">
                  <c:v>77634.799740000002</c:v>
                </c:pt>
                <c:pt idx="6471">
                  <c:v>77646.798070000004</c:v>
                </c:pt>
                <c:pt idx="6472">
                  <c:v>77658.797210000004</c:v>
                </c:pt>
                <c:pt idx="6473">
                  <c:v>77670.799880000006</c:v>
                </c:pt>
                <c:pt idx="6474">
                  <c:v>77682.797550000003</c:v>
                </c:pt>
                <c:pt idx="6475">
                  <c:v>77694.790720000005</c:v>
                </c:pt>
                <c:pt idx="6476">
                  <c:v>77706.789610000007</c:v>
                </c:pt>
                <c:pt idx="6477">
                  <c:v>77718.781619999994</c:v>
                </c:pt>
                <c:pt idx="6478">
                  <c:v>77730.78529</c:v>
                </c:pt>
                <c:pt idx="6479">
                  <c:v>77742.784239999994</c:v>
                </c:pt>
                <c:pt idx="6480">
                  <c:v>77754.799559999999</c:v>
                </c:pt>
                <c:pt idx="6481">
                  <c:v>77766.779460000005</c:v>
                </c:pt>
                <c:pt idx="6482">
                  <c:v>77778.771599999993</c:v>
                </c:pt>
                <c:pt idx="6483">
                  <c:v>77790.780339999998</c:v>
                </c:pt>
                <c:pt idx="6484">
                  <c:v>77802.770329999999</c:v>
                </c:pt>
                <c:pt idx="6485">
                  <c:v>77814.775729999994</c:v>
                </c:pt>
                <c:pt idx="6486">
                  <c:v>77826.775429999994</c:v>
                </c:pt>
                <c:pt idx="6487">
                  <c:v>77838.763449999999</c:v>
                </c:pt>
                <c:pt idx="6488">
                  <c:v>77850.771070000003</c:v>
                </c:pt>
                <c:pt idx="6489">
                  <c:v>77862.768540000005</c:v>
                </c:pt>
                <c:pt idx="6490">
                  <c:v>77874.766929999998</c:v>
                </c:pt>
                <c:pt idx="6491">
                  <c:v>77886.759860000006</c:v>
                </c:pt>
                <c:pt idx="6492">
                  <c:v>77898.758000000002</c:v>
                </c:pt>
                <c:pt idx="6493">
                  <c:v>77910.75202</c:v>
                </c:pt>
                <c:pt idx="6494">
                  <c:v>77922.758000000002</c:v>
                </c:pt>
                <c:pt idx="6495">
                  <c:v>77934.757150000005</c:v>
                </c:pt>
                <c:pt idx="6496">
                  <c:v>77946.755390000006</c:v>
                </c:pt>
                <c:pt idx="6497">
                  <c:v>77958.757110000006</c:v>
                </c:pt>
                <c:pt idx="6498">
                  <c:v>77970.751399999994</c:v>
                </c:pt>
                <c:pt idx="6499">
                  <c:v>77982.749259999997</c:v>
                </c:pt>
                <c:pt idx="6500">
                  <c:v>77994.739090000003</c:v>
                </c:pt>
                <c:pt idx="6501">
                  <c:v>78006.74037</c:v>
                </c:pt>
                <c:pt idx="6502">
                  <c:v>78018.738060000003</c:v>
                </c:pt>
                <c:pt idx="6503">
                  <c:v>78030.736109999998</c:v>
                </c:pt>
                <c:pt idx="6504">
                  <c:v>78042.734219999998</c:v>
                </c:pt>
                <c:pt idx="6505">
                  <c:v>78054.731740000003</c:v>
                </c:pt>
                <c:pt idx="6506">
                  <c:v>78066.729489999998</c:v>
                </c:pt>
                <c:pt idx="6507">
                  <c:v>78078.723150000005</c:v>
                </c:pt>
                <c:pt idx="6508">
                  <c:v>78090.731520000001</c:v>
                </c:pt>
                <c:pt idx="6509">
                  <c:v>78102.723939999996</c:v>
                </c:pt>
                <c:pt idx="6510">
                  <c:v>78114.716950000002</c:v>
                </c:pt>
                <c:pt idx="6511">
                  <c:v>78126.720180000004</c:v>
                </c:pt>
                <c:pt idx="6512">
                  <c:v>78138.713170000003</c:v>
                </c:pt>
                <c:pt idx="6513">
                  <c:v>78150.716950000002</c:v>
                </c:pt>
                <c:pt idx="6514">
                  <c:v>78162.71501</c:v>
                </c:pt>
                <c:pt idx="6515">
                  <c:v>78174.713189999995</c:v>
                </c:pt>
                <c:pt idx="6516">
                  <c:v>78186.706109999999</c:v>
                </c:pt>
                <c:pt idx="6517">
                  <c:v>78198.712350000002</c:v>
                </c:pt>
                <c:pt idx="6518">
                  <c:v>78210.712069999994</c:v>
                </c:pt>
                <c:pt idx="6519">
                  <c:v>78222.709350000005</c:v>
                </c:pt>
                <c:pt idx="6520">
                  <c:v>78234.708899999998</c:v>
                </c:pt>
                <c:pt idx="6521">
                  <c:v>78246.705809999999</c:v>
                </c:pt>
                <c:pt idx="6522">
                  <c:v>78258.718569999997</c:v>
                </c:pt>
                <c:pt idx="6523">
                  <c:v>78270.700660000002</c:v>
                </c:pt>
                <c:pt idx="6524">
                  <c:v>78282.699729999993</c:v>
                </c:pt>
                <c:pt idx="6525">
                  <c:v>78294.693220000001</c:v>
                </c:pt>
                <c:pt idx="6526">
                  <c:v>78306.697549999997</c:v>
                </c:pt>
                <c:pt idx="6527">
                  <c:v>78318.694829999993</c:v>
                </c:pt>
                <c:pt idx="6528">
                  <c:v>78330.686220000003</c:v>
                </c:pt>
                <c:pt idx="6529">
                  <c:v>78342.685899999997</c:v>
                </c:pt>
                <c:pt idx="6530">
                  <c:v>78354.68793</c:v>
                </c:pt>
                <c:pt idx="6531">
                  <c:v>78366.686690000002</c:v>
                </c:pt>
                <c:pt idx="6532">
                  <c:v>78378.676309999995</c:v>
                </c:pt>
                <c:pt idx="6533">
                  <c:v>78390.67787</c:v>
                </c:pt>
                <c:pt idx="6534">
                  <c:v>78402.676309999995</c:v>
                </c:pt>
                <c:pt idx="6535">
                  <c:v>78414.668319999997</c:v>
                </c:pt>
                <c:pt idx="6536">
                  <c:v>78426.6774</c:v>
                </c:pt>
                <c:pt idx="6537">
                  <c:v>78438.664470000003</c:v>
                </c:pt>
                <c:pt idx="6538">
                  <c:v>78450.668909999993</c:v>
                </c:pt>
                <c:pt idx="6539">
                  <c:v>78462.665630000003</c:v>
                </c:pt>
                <c:pt idx="6540">
                  <c:v>78474.659079999998</c:v>
                </c:pt>
                <c:pt idx="6541">
                  <c:v>78486.662540000005</c:v>
                </c:pt>
                <c:pt idx="6542">
                  <c:v>78498.66042</c:v>
                </c:pt>
                <c:pt idx="6543">
                  <c:v>78510.663979999998</c:v>
                </c:pt>
                <c:pt idx="6544">
                  <c:v>78522.66115</c:v>
                </c:pt>
                <c:pt idx="6545">
                  <c:v>78534.65466</c:v>
                </c:pt>
                <c:pt idx="6546">
                  <c:v>78546.651400000002</c:v>
                </c:pt>
                <c:pt idx="6547">
                  <c:v>78558.649470000004</c:v>
                </c:pt>
                <c:pt idx="6548">
                  <c:v>78570.642800000001</c:v>
                </c:pt>
                <c:pt idx="6549">
                  <c:v>78582.646819999994</c:v>
                </c:pt>
                <c:pt idx="6550">
                  <c:v>78594.645239999998</c:v>
                </c:pt>
                <c:pt idx="6551">
                  <c:v>78606.639429999996</c:v>
                </c:pt>
                <c:pt idx="6552">
                  <c:v>78618.640520000001</c:v>
                </c:pt>
                <c:pt idx="6553">
                  <c:v>78630.632880000005</c:v>
                </c:pt>
                <c:pt idx="6554">
                  <c:v>78642.64185</c:v>
                </c:pt>
                <c:pt idx="6555">
                  <c:v>78654.638080000004</c:v>
                </c:pt>
                <c:pt idx="6556">
                  <c:v>78666.638160000002</c:v>
                </c:pt>
                <c:pt idx="6557">
                  <c:v>78678.628259999998</c:v>
                </c:pt>
                <c:pt idx="6558">
                  <c:v>78690.625369999994</c:v>
                </c:pt>
                <c:pt idx="6559">
                  <c:v>78702.630390000006</c:v>
                </c:pt>
                <c:pt idx="6560">
                  <c:v>78714.628490000003</c:v>
                </c:pt>
                <c:pt idx="6561">
                  <c:v>78726.628490000003</c:v>
                </c:pt>
                <c:pt idx="6562">
                  <c:v>78738.620949999997</c:v>
                </c:pt>
                <c:pt idx="6563">
                  <c:v>78750.628809999995</c:v>
                </c:pt>
                <c:pt idx="6564">
                  <c:v>78763.621360000005</c:v>
                </c:pt>
                <c:pt idx="6565">
                  <c:v>78774.615040000004</c:v>
                </c:pt>
                <c:pt idx="6566">
                  <c:v>78786.613580000005</c:v>
                </c:pt>
                <c:pt idx="6567">
                  <c:v>78798.616309999998</c:v>
                </c:pt>
                <c:pt idx="6568">
                  <c:v>78810.615510000003</c:v>
                </c:pt>
                <c:pt idx="6569">
                  <c:v>78822.624899999995</c:v>
                </c:pt>
                <c:pt idx="6570">
                  <c:v>78834.610700000005</c:v>
                </c:pt>
                <c:pt idx="6571">
                  <c:v>78846.607629999999</c:v>
                </c:pt>
                <c:pt idx="6572">
                  <c:v>78858.606299999999</c:v>
                </c:pt>
                <c:pt idx="6573">
                  <c:v>78871.595249999998</c:v>
                </c:pt>
                <c:pt idx="6574">
                  <c:v>78883.602450000006</c:v>
                </c:pt>
                <c:pt idx="6575">
                  <c:v>78895.619149999999</c:v>
                </c:pt>
                <c:pt idx="6576">
                  <c:v>78907.597160000005</c:v>
                </c:pt>
                <c:pt idx="6577">
                  <c:v>78919.596569999994</c:v>
                </c:pt>
                <c:pt idx="6578">
                  <c:v>78931.594320000004</c:v>
                </c:pt>
                <c:pt idx="6579">
                  <c:v>78943.587419999996</c:v>
                </c:pt>
                <c:pt idx="6580">
                  <c:v>78955.590450000003</c:v>
                </c:pt>
                <c:pt idx="6581">
                  <c:v>78967.580809999999</c:v>
                </c:pt>
                <c:pt idx="6582">
                  <c:v>78979.586540000004</c:v>
                </c:pt>
                <c:pt idx="6583">
                  <c:v>78991.584659999993</c:v>
                </c:pt>
                <c:pt idx="6584">
                  <c:v>79003.582869999998</c:v>
                </c:pt>
                <c:pt idx="6585">
                  <c:v>79015.581520000007</c:v>
                </c:pt>
                <c:pt idx="6586">
                  <c:v>79027.578500000003</c:v>
                </c:pt>
                <c:pt idx="6587">
                  <c:v>79039.570850000004</c:v>
                </c:pt>
                <c:pt idx="6588">
                  <c:v>79051.56925</c:v>
                </c:pt>
                <c:pt idx="6589">
                  <c:v>79063.568379999997</c:v>
                </c:pt>
                <c:pt idx="6590">
                  <c:v>79075.563810000007</c:v>
                </c:pt>
                <c:pt idx="6591">
                  <c:v>79087.564039999997</c:v>
                </c:pt>
                <c:pt idx="6592">
                  <c:v>79099.563139999998</c:v>
                </c:pt>
                <c:pt idx="6593">
                  <c:v>79111.558550000002</c:v>
                </c:pt>
                <c:pt idx="6594">
                  <c:v>79123.557879999993</c:v>
                </c:pt>
                <c:pt idx="6595">
                  <c:v>79135.551290000003</c:v>
                </c:pt>
                <c:pt idx="6596">
                  <c:v>79147.55919</c:v>
                </c:pt>
                <c:pt idx="6597">
                  <c:v>79159.555649999995</c:v>
                </c:pt>
                <c:pt idx="6598">
                  <c:v>79171.546159999998</c:v>
                </c:pt>
                <c:pt idx="6599">
                  <c:v>79183.551229999997</c:v>
                </c:pt>
                <c:pt idx="6600">
                  <c:v>79195.548070000004</c:v>
                </c:pt>
                <c:pt idx="6601">
                  <c:v>79207.549410000007</c:v>
                </c:pt>
                <c:pt idx="6602">
                  <c:v>79219.546780000004</c:v>
                </c:pt>
                <c:pt idx="6603">
                  <c:v>79231.540859999994</c:v>
                </c:pt>
                <c:pt idx="6604">
                  <c:v>79243.538960000005</c:v>
                </c:pt>
                <c:pt idx="6605">
                  <c:v>79255.530970000007</c:v>
                </c:pt>
                <c:pt idx="6606">
                  <c:v>79267.530029999994</c:v>
                </c:pt>
                <c:pt idx="6607">
                  <c:v>79279.535170000003</c:v>
                </c:pt>
                <c:pt idx="6608">
                  <c:v>79291.531159999999</c:v>
                </c:pt>
                <c:pt idx="6609">
                  <c:v>79303.529339999994</c:v>
                </c:pt>
                <c:pt idx="6610">
                  <c:v>79315.527889999998</c:v>
                </c:pt>
                <c:pt idx="6611">
                  <c:v>79327.549039999998</c:v>
                </c:pt>
                <c:pt idx="6612">
                  <c:v>79339.520940000002</c:v>
                </c:pt>
                <c:pt idx="6613">
                  <c:v>79351.521659999999</c:v>
                </c:pt>
                <c:pt idx="6614">
                  <c:v>79363.524609999993</c:v>
                </c:pt>
                <c:pt idx="6615">
                  <c:v>79375.512040000001</c:v>
                </c:pt>
                <c:pt idx="6616">
                  <c:v>79387.515669999993</c:v>
                </c:pt>
                <c:pt idx="6617">
                  <c:v>79399.513500000001</c:v>
                </c:pt>
                <c:pt idx="6618">
                  <c:v>79411.505810000002</c:v>
                </c:pt>
                <c:pt idx="6619">
                  <c:v>79423.506099999999</c:v>
                </c:pt>
                <c:pt idx="6620">
                  <c:v>79435.502800000002</c:v>
                </c:pt>
                <c:pt idx="6621">
                  <c:v>79447.505430000005</c:v>
                </c:pt>
                <c:pt idx="6622">
                  <c:v>79459.503119999994</c:v>
                </c:pt>
                <c:pt idx="6623">
                  <c:v>79471.506389999995</c:v>
                </c:pt>
                <c:pt idx="6624">
                  <c:v>79483.504790000006</c:v>
                </c:pt>
                <c:pt idx="6625">
                  <c:v>79495.493929999997</c:v>
                </c:pt>
                <c:pt idx="6626">
                  <c:v>79507.500509999998</c:v>
                </c:pt>
                <c:pt idx="6627">
                  <c:v>79519.497489999994</c:v>
                </c:pt>
                <c:pt idx="6628">
                  <c:v>79531.497059999994</c:v>
                </c:pt>
                <c:pt idx="6629">
                  <c:v>79543.489790000007</c:v>
                </c:pt>
                <c:pt idx="6630">
                  <c:v>79555.482080000002</c:v>
                </c:pt>
                <c:pt idx="6631">
                  <c:v>79567.48143</c:v>
                </c:pt>
                <c:pt idx="6632">
                  <c:v>79579.489249999999</c:v>
                </c:pt>
                <c:pt idx="6633">
                  <c:v>79591.481679999997</c:v>
                </c:pt>
                <c:pt idx="6634">
                  <c:v>79603.479080000005</c:v>
                </c:pt>
                <c:pt idx="6635">
                  <c:v>79615.477960000004</c:v>
                </c:pt>
                <c:pt idx="6636">
                  <c:v>79627.476280000003</c:v>
                </c:pt>
                <c:pt idx="6637">
                  <c:v>79639.474260000003</c:v>
                </c:pt>
                <c:pt idx="6638">
                  <c:v>79651.471149999998</c:v>
                </c:pt>
                <c:pt idx="6639">
                  <c:v>79663.470260000002</c:v>
                </c:pt>
                <c:pt idx="6640">
                  <c:v>79675.467839999998</c:v>
                </c:pt>
                <c:pt idx="6641">
                  <c:v>79687.471730000005</c:v>
                </c:pt>
                <c:pt idx="6642">
                  <c:v>79699.469559999998</c:v>
                </c:pt>
                <c:pt idx="6643">
                  <c:v>79711.467780000006</c:v>
                </c:pt>
                <c:pt idx="6644">
                  <c:v>79723.465519999998</c:v>
                </c:pt>
                <c:pt idx="6645">
                  <c:v>79735.45577</c:v>
                </c:pt>
                <c:pt idx="6646">
                  <c:v>79747.460449999999</c:v>
                </c:pt>
                <c:pt idx="6647">
                  <c:v>79759.455839999995</c:v>
                </c:pt>
                <c:pt idx="6648">
                  <c:v>79771.447570000004</c:v>
                </c:pt>
                <c:pt idx="6649">
                  <c:v>79783.455459999997</c:v>
                </c:pt>
                <c:pt idx="6650">
                  <c:v>79795.443320000006</c:v>
                </c:pt>
                <c:pt idx="6651">
                  <c:v>79807.443429999999</c:v>
                </c:pt>
                <c:pt idx="6652">
                  <c:v>79819.444440000007</c:v>
                </c:pt>
                <c:pt idx="6653">
                  <c:v>79831.442639999994</c:v>
                </c:pt>
                <c:pt idx="6654">
                  <c:v>79843.435670000006</c:v>
                </c:pt>
                <c:pt idx="6655">
                  <c:v>79855.43866</c:v>
                </c:pt>
                <c:pt idx="6656">
                  <c:v>79867.436360000007</c:v>
                </c:pt>
                <c:pt idx="6657">
                  <c:v>79879.437120000002</c:v>
                </c:pt>
                <c:pt idx="6658">
                  <c:v>79891.433569999994</c:v>
                </c:pt>
                <c:pt idx="6659">
                  <c:v>79903.435849999994</c:v>
                </c:pt>
                <c:pt idx="6660">
                  <c:v>79915.434399999998</c:v>
                </c:pt>
                <c:pt idx="6661">
                  <c:v>79927.430999999997</c:v>
                </c:pt>
                <c:pt idx="6662">
                  <c:v>79939.429990000004</c:v>
                </c:pt>
                <c:pt idx="6663">
                  <c:v>79951.426009999996</c:v>
                </c:pt>
                <c:pt idx="6664">
                  <c:v>79963.425900000002</c:v>
                </c:pt>
                <c:pt idx="6665">
                  <c:v>79975.430810000005</c:v>
                </c:pt>
                <c:pt idx="6666">
                  <c:v>79987.417780000003</c:v>
                </c:pt>
                <c:pt idx="6667">
                  <c:v>79999.415529999998</c:v>
                </c:pt>
                <c:pt idx="6668">
                  <c:v>80011.409740000003</c:v>
                </c:pt>
                <c:pt idx="6669">
                  <c:v>80023.417319999993</c:v>
                </c:pt>
                <c:pt idx="6670">
                  <c:v>80035.405410000007</c:v>
                </c:pt>
                <c:pt idx="6671">
                  <c:v>80047.40337</c:v>
                </c:pt>
                <c:pt idx="6672">
                  <c:v>80059.410279999996</c:v>
                </c:pt>
                <c:pt idx="6673">
                  <c:v>80071.406520000004</c:v>
                </c:pt>
                <c:pt idx="6674">
                  <c:v>80083.407089999993</c:v>
                </c:pt>
                <c:pt idx="6675">
                  <c:v>80095.394620000006</c:v>
                </c:pt>
                <c:pt idx="6676">
                  <c:v>80107.403040000005</c:v>
                </c:pt>
                <c:pt idx="6677">
                  <c:v>80119.395740000007</c:v>
                </c:pt>
                <c:pt idx="6678">
                  <c:v>80131.388349999994</c:v>
                </c:pt>
                <c:pt idx="6679">
                  <c:v>80143.386670000007</c:v>
                </c:pt>
                <c:pt idx="6680">
                  <c:v>80155.389259999996</c:v>
                </c:pt>
                <c:pt idx="6681">
                  <c:v>80167.388340000005</c:v>
                </c:pt>
                <c:pt idx="6682">
                  <c:v>80179.386440000002</c:v>
                </c:pt>
                <c:pt idx="6683">
                  <c:v>80191.390580000007</c:v>
                </c:pt>
                <c:pt idx="6684">
                  <c:v>80203.382660000003</c:v>
                </c:pt>
                <c:pt idx="6685">
                  <c:v>80215.37977</c:v>
                </c:pt>
                <c:pt idx="6686">
                  <c:v>80227.382270000002</c:v>
                </c:pt>
                <c:pt idx="6687">
                  <c:v>80239.381970000002</c:v>
                </c:pt>
                <c:pt idx="6688">
                  <c:v>80251.372499999998</c:v>
                </c:pt>
                <c:pt idx="6689">
                  <c:v>80263.377670000002</c:v>
                </c:pt>
                <c:pt idx="6690">
                  <c:v>80275.375809999998</c:v>
                </c:pt>
                <c:pt idx="6691">
                  <c:v>80287.376850000001</c:v>
                </c:pt>
                <c:pt idx="6692">
                  <c:v>80299.367150000005</c:v>
                </c:pt>
                <c:pt idx="6693">
                  <c:v>80311.364790000007</c:v>
                </c:pt>
                <c:pt idx="6694">
                  <c:v>80323.362989999994</c:v>
                </c:pt>
                <c:pt idx="6695">
                  <c:v>80335.359479999999</c:v>
                </c:pt>
                <c:pt idx="6696">
                  <c:v>80347.356969999993</c:v>
                </c:pt>
                <c:pt idx="6697">
                  <c:v>80359.352379999997</c:v>
                </c:pt>
                <c:pt idx="6698">
                  <c:v>80371.348759999993</c:v>
                </c:pt>
                <c:pt idx="6699">
                  <c:v>80383.351800000004</c:v>
                </c:pt>
                <c:pt idx="6700">
                  <c:v>80395.346489999996</c:v>
                </c:pt>
                <c:pt idx="6701">
                  <c:v>80407.375509999998</c:v>
                </c:pt>
                <c:pt idx="6702">
                  <c:v>80419.346990000005</c:v>
                </c:pt>
                <c:pt idx="6703">
                  <c:v>80431.350399999996</c:v>
                </c:pt>
                <c:pt idx="6704">
                  <c:v>80443.338900000002</c:v>
                </c:pt>
                <c:pt idx="6705">
                  <c:v>80455.33769</c:v>
                </c:pt>
                <c:pt idx="6706">
                  <c:v>80467.340519999998</c:v>
                </c:pt>
                <c:pt idx="6707">
                  <c:v>80479.342420000001</c:v>
                </c:pt>
                <c:pt idx="6708">
                  <c:v>80491.340630000006</c:v>
                </c:pt>
                <c:pt idx="6709">
                  <c:v>80503.338199999998</c:v>
                </c:pt>
                <c:pt idx="6710">
                  <c:v>80515.335380000004</c:v>
                </c:pt>
                <c:pt idx="6711">
                  <c:v>80527.328160000005</c:v>
                </c:pt>
                <c:pt idx="6712">
                  <c:v>80539.331829999996</c:v>
                </c:pt>
                <c:pt idx="6713">
                  <c:v>80551.330440000005</c:v>
                </c:pt>
                <c:pt idx="6714">
                  <c:v>80563.328500000003</c:v>
                </c:pt>
                <c:pt idx="6715">
                  <c:v>80575.326610000004</c:v>
                </c:pt>
                <c:pt idx="6716">
                  <c:v>80587.325049999999</c:v>
                </c:pt>
                <c:pt idx="6717">
                  <c:v>80599.322589999996</c:v>
                </c:pt>
                <c:pt idx="6718">
                  <c:v>80611.318159999995</c:v>
                </c:pt>
                <c:pt idx="6719">
                  <c:v>80623.317949999997</c:v>
                </c:pt>
                <c:pt idx="6720">
                  <c:v>80635.307719999997</c:v>
                </c:pt>
                <c:pt idx="6721">
                  <c:v>80647.315040000001</c:v>
                </c:pt>
                <c:pt idx="6722">
                  <c:v>80659.311919999993</c:v>
                </c:pt>
                <c:pt idx="6723">
                  <c:v>80671.306599999996</c:v>
                </c:pt>
                <c:pt idx="6724">
                  <c:v>80683.308690000005</c:v>
                </c:pt>
                <c:pt idx="6725">
                  <c:v>80695.297810000004</c:v>
                </c:pt>
                <c:pt idx="6726">
                  <c:v>80707.299450000006</c:v>
                </c:pt>
                <c:pt idx="6727">
                  <c:v>80719.302830000001</c:v>
                </c:pt>
                <c:pt idx="6728">
                  <c:v>80731.301059999998</c:v>
                </c:pt>
                <c:pt idx="6729">
                  <c:v>80743.288929999995</c:v>
                </c:pt>
                <c:pt idx="6730">
                  <c:v>80755.294880000001</c:v>
                </c:pt>
                <c:pt idx="6731">
                  <c:v>80767.293699999995</c:v>
                </c:pt>
                <c:pt idx="6732">
                  <c:v>80779.283899999995</c:v>
                </c:pt>
                <c:pt idx="6733">
                  <c:v>80791.291840000005</c:v>
                </c:pt>
                <c:pt idx="6734">
                  <c:v>80803.289229999995</c:v>
                </c:pt>
                <c:pt idx="6735">
                  <c:v>80815.28688</c:v>
                </c:pt>
                <c:pt idx="6736">
                  <c:v>80827.284239999994</c:v>
                </c:pt>
                <c:pt idx="6737">
                  <c:v>80839.286250000005</c:v>
                </c:pt>
                <c:pt idx="6738">
                  <c:v>80851.278839999999</c:v>
                </c:pt>
                <c:pt idx="6739">
                  <c:v>80863.280870000002</c:v>
                </c:pt>
                <c:pt idx="6740">
                  <c:v>80875.287370000005</c:v>
                </c:pt>
                <c:pt idx="6741">
                  <c:v>80887.270680000001</c:v>
                </c:pt>
                <c:pt idx="6742">
                  <c:v>80899.276740000001</c:v>
                </c:pt>
                <c:pt idx="6743">
                  <c:v>80911.274879999997</c:v>
                </c:pt>
                <c:pt idx="6744">
                  <c:v>80923.272320000004</c:v>
                </c:pt>
                <c:pt idx="6745">
                  <c:v>80935.260989999995</c:v>
                </c:pt>
                <c:pt idx="6746">
                  <c:v>80947.286749999999</c:v>
                </c:pt>
                <c:pt idx="6747">
                  <c:v>80959.259080000003</c:v>
                </c:pt>
                <c:pt idx="6748">
                  <c:v>80971.298200000005</c:v>
                </c:pt>
                <c:pt idx="6749">
                  <c:v>80983.253809999995</c:v>
                </c:pt>
                <c:pt idx="6750">
                  <c:v>80995.252460000003</c:v>
                </c:pt>
                <c:pt idx="6751">
                  <c:v>81007.251350000006</c:v>
                </c:pt>
                <c:pt idx="6752">
                  <c:v>81019.245209999994</c:v>
                </c:pt>
                <c:pt idx="6753">
                  <c:v>81031.247489999994</c:v>
                </c:pt>
                <c:pt idx="6754">
                  <c:v>81043.245620000002</c:v>
                </c:pt>
                <c:pt idx="6755">
                  <c:v>81055.243539999996</c:v>
                </c:pt>
                <c:pt idx="6756">
                  <c:v>81067.246280000007</c:v>
                </c:pt>
                <c:pt idx="6757">
                  <c:v>81079.254289999997</c:v>
                </c:pt>
                <c:pt idx="6758">
                  <c:v>81091.243270000006</c:v>
                </c:pt>
                <c:pt idx="6759">
                  <c:v>81103.240040000004</c:v>
                </c:pt>
                <c:pt idx="6760">
                  <c:v>81115.239189999993</c:v>
                </c:pt>
                <c:pt idx="6761">
                  <c:v>81127.229500000001</c:v>
                </c:pt>
                <c:pt idx="6762">
                  <c:v>81139.231769999999</c:v>
                </c:pt>
                <c:pt idx="6763">
                  <c:v>81151.230150000003</c:v>
                </c:pt>
                <c:pt idx="6764">
                  <c:v>81163.223580000005</c:v>
                </c:pt>
                <c:pt idx="6765">
                  <c:v>81175.226089999996</c:v>
                </c:pt>
                <c:pt idx="6766">
                  <c:v>81187.23</c:v>
                </c:pt>
                <c:pt idx="6767">
                  <c:v>81199.229779999994</c:v>
                </c:pt>
                <c:pt idx="6768">
                  <c:v>81211.221409999998</c:v>
                </c:pt>
                <c:pt idx="6769">
                  <c:v>81223.223899999997</c:v>
                </c:pt>
                <c:pt idx="6770">
                  <c:v>81235.221699999995</c:v>
                </c:pt>
                <c:pt idx="6771">
                  <c:v>81247.219620000003</c:v>
                </c:pt>
                <c:pt idx="6772">
                  <c:v>81259.210640000005</c:v>
                </c:pt>
                <c:pt idx="6773">
                  <c:v>81271.206839999999</c:v>
                </c:pt>
                <c:pt idx="6774">
                  <c:v>81283.208419999995</c:v>
                </c:pt>
                <c:pt idx="6775">
                  <c:v>81295.201060000007</c:v>
                </c:pt>
                <c:pt idx="6776">
                  <c:v>81307.204270000002</c:v>
                </c:pt>
              </c:numCache>
            </c:numRef>
          </c:xVal>
          <c:yVal>
            <c:numRef>
              <c:f>Sheet1!$U$3:$U$6779</c:f>
              <c:numCache>
                <c:formatCode>General</c:formatCode>
                <c:ptCount val="6777"/>
                <c:pt idx="0">
                  <c:v>11887</c:v>
                </c:pt>
                <c:pt idx="1">
                  <c:v>11643</c:v>
                </c:pt>
                <c:pt idx="2">
                  <c:v>11517</c:v>
                </c:pt>
                <c:pt idx="3">
                  <c:v>11211</c:v>
                </c:pt>
                <c:pt idx="4">
                  <c:v>11024</c:v>
                </c:pt>
                <c:pt idx="5">
                  <c:v>10737</c:v>
                </c:pt>
                <c:pt idx="6">
                  <c:v>10518</c:v>
                </c:pt>
                <c:pt idx="7">
                  <c:v>10380</c:v>
                </c:pt>
                <c:pt idx="8">
                  <c:v>10176</c:v>
                </c:pt>
                <c:pt idx="9">
                  <c:v>9839</c:v>
                </c:pt>
                <c:pt idx="10">
                  <c:v>9648</c:v>
                </c:pt>
                <c:pt idx="11">
                  <c:v>9424</c:v>
                </c:pt>
                <c:pt idx="12">
                  <c:v>9113</c:v>
                </c:pt>
                <c:pt idx="13">
                  <c:v>8717</c:v>
                </c:pt>
                <c:pt idx="14">
                  <c:v>8472</c:v>
                </c:pt>
                <c:pt idx="15">
                  <c:v>8142</c:v>
                </c:pt>
                <c:pt idx="16">
                  <c:v>7868</c:v>
                </c:pt>
                <c:pt idx="17">
                  <c:v>7690</c:v>
                </c:pt>
                <c:pt idx="18">
                  <c:v>7480</c:v>
                </c:pt>
                <c:pt idx="19">
                  <c:v>7204</c:v>
                </c:pt>
                <c:pt idx="20">
                  <c:v>7168</c:v>
                </c:pt>
                <c:pt idx="21">
                  <c:v>6920</c:v>
                </c:pt>
                <c:pt idx="22">
                  <c:v>6854</c:v>
                </c:pt>
                <c:pt idx="23">
                  <c:v>6633</c:v>
                </c:pt>
                <c:pt idx="24">
                  <c:v>6549</c:v>
                </c:pt>
                <c:pt idx="25">
                  <c:v>7643</c:v>
                </c:pt>
                <c:pt idx="26">
                  <c:v>7377</c:v>
                </c:pt>
                <c:pt idx="27">
                  <c:v>7211</c:v>
                </c:pt>
                <c:pt idx="28">
                  <c:v>7054</c:v>
                </c:pt>
                <c:pt idx="29">
                  <c:v>7134</c:v>
                </c:pt>
                <c:pt idx="30">
                  <c:v>6623</c:v>
                </c:pt>
                <c:pt idx="31">
                  <c:v>6421</c:v>
                </c:pt>
                <c:pt idx="32">
                  <c:v>6239</c:v>
                </c:pt>
                <c:pt idx="33">
                  <c:v>6095</c:v>
                </c:pt>
                <c:pt idx="34">
                  <c:v>5826</c:v>
                </c:pt>
                <c:pt idx="35">
                  <c:v>5646</c:v>
                </c:pt>
                <c:pt idx="36">
                  <c:v>5536</c:v>
                </c:pt>
                <c:pt idx="37">
                  <c:v>5513</c:v>
                </c:pt>
                <c:pt idx="38">
                  <c:v>5611</c:v>
                </c:pt>
                <c:pt idx="39">
                  <c:v>5702</c:v>
                </c:pt>
                <c:pt idx="40">
                  <c:v>5782</c:v>
                </c:pt>
                <c:pt idx="41">
                  <c:v>3199</c:v>
                </c:pt>
                <c:pt idx="42">
                  <c:v>3246</c:v>
                </c:pt>
                <c:pt idx="43">
                  <c:v>3163</c:v>
                </c:pt>
                <c:pt idx="44">
                  <c:v>3615</c:v>
                </c:pt>
                <c:pt idx="45">
                  <c:v>4276</c:v>
                </c:pt>
                <c:pt idx="46">
                  <c:v>9138</c:v>
                </c:pt>
                <c:pt idx="47">
                  <c:v>12576</c:v>
                </c:pt>
                <c:pt idx="48">
                  <c:v>7437</c:v>
                </c:pt>
                <c:pt idx="49">
                  <c:v>16858</c:v>
                </c:pt>
                <c:pt idx="50">
                  <c:v>16494</c:v>
                </c:pt>
                <c:pt idx="51">
                  <c:v>16387</c:v>
                </c:pt>
                <c:pt idx="52">
                  <c:v>13071</c:v>
                </c:pt>
                <c:pt idx="53">
                  <c:v>12349</c:v>
                </c:pt>
                <c:pt idx="54">
                  <c:v>9437</c:v>
                </c:pt>
                <c:pt idx="55">
                  <c:v>11983</c:v>
                </c:pt>
                <c:pt idx="56">
                  <c:v>11288</c:v>
                </c:pt>
                <c:pt idx="57">
                  <c:v>3220</c:v>
                </c:pt>
                <c:pt idx="58">
                  <c:v>11551</c:v>
                </c:pt>
                <c:pt idx="59">
                  <c:v>13624</c:v>
                </c:pt>
                <c:pt idx="60">
                  <c:v>11985</c:v>
                </c:pt>
                <c:pt idx="61">
                  <c:v>11711</c:v>
                </c:pt>
                <c:pt idx="62">
                  <c:v>12062</c:v>
                </c:pt>
                <c:pt idx="63">
                  <c:v>12206</c:v>
                </c:pt>
                <c:pt idx="64">
                  <c:v>12182</c:v>
                </c:pt>
                <c:pt idx="65">
                  <c:v>12159</c:v>
                </c:pt>
                <c:pt idx="66">
                  <c:v>14880</c:v>
                </c:pt>
                <c:pt idx="67">
                  <c:v>14478</c:v>
                </c:pt>
                <c:pt idx="68">
                  <c:v>11351</c:v>
                </c:pt>
                <c:pt idx="69">
                  <c:v>11253</c:v>
                </c:pt>
                <c:pt idx="70">
                  <c:v>11193</c:v>
                </c:pt>
                <c:pt idx="71">
                  <c:v>11104</c:v>
                </c:pt>
                <c:pt idx="72">
                  <c:v>11201</c:v>
                </c:pt>
                <c:pt idx="73">
                  <c:v>11758</c:v>
                </c:pt>
                <c:pt idx="74">
                  <c:v>12018</c:v>
                </c:pt>
                <c:pt idx="75">
                  <c:v>12375</c:v>
                </c:pt>
                <c:pt idx="76">
                  <c:v>12687</c:v>
                </c:pt>
                <c:pt idx="77">
                  <c:v>13212</c:v>
                </c:pt>
                <c:pt idx="78">
                  <c:v>13697</c:v>
                </c:pt>
                <c:pt idx="79">
                  <c:v>13974</c:v>
                </c:pt>
                <c:pt idx="80">
                  <c:v>14434</c:v>
                </c:pt>
                <c:pt idx="81">
                  <c:v>14793</c:v>
                </c:pt>
                <c:pt idx="82">
                  <c:v>15213</c:v>
                </c:pt>
                <c:pt idx="83">
                  <c:v>15464</c:v>
                </c:pt>
                <c:pt idx="84">
                  <c:v>15379</c:v>
                </c:pt>
                <c:pt idx="85">
                  <c:v>15139</c:v>
                </c:pt>
                <c:pt idx="86">
                  <c:v>14820</c:v>
                </c:pt>
                <c:pt idx="87">
                  <c:v>14709</c:v>
                </c:pt>
                <c:pt idx="88">
                  <c:v>14626</c:v>
                </c:pt>
                <c:pt idx="89">
                  <c:v>14530</c:v>
                </c:pt>
                <c:pt idx="90">
                  <c:v>14327</c:v>
                </c:pt>
                <c:pt idx="91">
                  <c:v>13980</c:v>
                </c:pt>
                <c:pt idx="92">
                  <c:v>13717</c:v>
                </c:pt>
                <c:pt idx="93">
                  <c:v>13354</c:v>
                </c:pt>
                <c:pt idx="94">
                  <c:v>13217</c:v>
                </c:pt>
                <c:pt idx="95">
                  <c:v>13148</c:v>
                </c:pt>
                <c:pt idx="96">
                  <c:v>12823</c:v>
                </c:pt>
                <c:pt idx="97">
                  <c:v>7990</c:v>
                </c:pt>
                <c:pt idx="98">
                  <c:v>5148</c:v>
                </c:pt>
                <c:pt idx="99">
                  <c:v>12029</c:v>
                </c:pt>
                <c:pt idx="100">
                  <c:v>12126</c:v>
                </c:pt>
                <c:pt idx="101">
                  <c:v>12013</c:v>
                </c:pt>
                <c:pt idx="102">
                  <c:v>11802</c:v>
                </c:pt>
                <c:pt idx="103">
                  <c:v>11703</c:v>
                </c:pt>
                <c:pt idx="104">
                  <c:v>11775</c:v>
                </c:pt>
                <c:pt idx="105">
                  <c:v>11808</c:v>
                </c:pt>
                <c:pt idx="106">
                  <c:v>11957</c:v>
                </c:pt>
                <c:pt idx="107">
                  <c:v>12001</c:v>
                </c:pt>
                <c:pt idx="108">
                  <c:v>11021</c:v>
                </c:pt>
                <c:pt idx="109">
                  <c:v>3816</c:v>
                </c:pt>
                <c:pt idx="110">
                  <c:v>9987</c:v>
                </c:pt>
                <c:pt idx="111">
                  <c:v>12889</c:v>
                </c:pt>
                <c:pt idx="112">
                  <c:v>12969</c:v>
                </c:pt>
                <c:pt idx="113">
                  <c:v>13023</c:v>
                </c:pt>
                <c:pt idx="114">
                  <c:v>13180</c:v>
                </c:pt>
                <c:pt idx="115">
                  <c:v>13375</c:v>
                </c:pt>
                <c:pt idx="116">
                  <c:v>13436</c:v>
                </c:pt>
                <c:pt idx="117">
                  <c:v>13557</c:v>
                </c:pt>
                <c:pt idx="118">
                  <c:v>13780</c:v>
                </c:pt>
                <c:pt idx="119">
                  <c:v>13761</c:v>
                </c:pt>
                <c:pt idx="120">
                  <c:v>13702</c:v>
                </c:pt>
                <c:pt idx="121">
                  <c:v>13646</c:v>
                </c:pt>
                <c:pt idx="122">
                  <c:v>13756</c:v>
                </c:pt>
                <c:pt idx="123">
                  <c:v>13521</c:v>
                </c:pt>
                <c:pt idx="124">
                  <c:v>13327</c:v>
                </c:pt>
                <c:pt idx="125">
                  <c:v>13065</c:v>
                </c:pt>
                <c:pt idx="126">
                  <c:v>12876</c:v>
                </c:pt>
                <c:pt idx="127">
                  <c:v>12724</c:v>
                </c:pt>
                <c:pt idx="128">
                  <c:v>12226</c:v>
                </c:pt>
                <c:pt idx="129">
                  <c:v>11961</c:v>
                </c:pt>
                <c:pt idx="130">
                  <c:v>11853</c:v>
                </c:pt>
                <c:pt idx="131">
                  <c:v>11773</c:v>
                </c:pt>
                <c:pt idx="132">
                  <c:v>11632</c:v>
                </c:pt>
                <c:pt idx="133">
                  <c:v>11642</c:v>
                </c:pt>
                <c:pt idx="134">
                  <c:v>11481</c:v>
                </c:pt>
                <c:pt idx="135">
                  <c:v>11634</c:v>
                </c:pt>
                <c:pt idx="136">
                  <c:v>11733</c:v>
                </c:pt>
                <c:pt idx="137">
                  <c:v>12145</c:v>
                </c:pt>
                <c:pt idx="138">
                  <c:v>12582</c:v>
                </c:pt>
                <c:pt idx="139">
                  <c:v>12628</c:v>
                </c:pt>
                <c:pt idx="140">
                  <c:v>12972</c:v>
                </c:pt>
                <c:pt idx="141">
                  <c:v>13463</c:v>
                </c:pt>
                <c:pt idx="142">
                  <c:v>13122</c:v>
                </c:pt>
                <c:pt idx="143">
                  <c:v>12118</c:v>
                </c:pt>
                <c:pt idx="144">
                  <c:v>11601</c:v>
                </c:pt>
                <c:pt idx="145">
                  <c:v>11176</c:v>
                </c:pt>
                <c:pt idx="146">
                  <c:v>11155</c:v>
                </c:pt>
                <c:pt idx="147">
                  <c:v>11033</c:v>
                </c:pt>
                <c:pt idx="148">
                  <c:v>10933</c:v>
                </c:pt>
                <c:pt idx="149">
                  <c:v>11418</c:v>
                </c:pt>
                <c:pt idx="150">
                  <c:v>11727</c:v>
                </c:pt>
                <c:pt idx="151">
                  <c:v>12045</c:v>
                </c:pt>
                <c:pt idx="152">
                  <c:v>12246</c:v>
                </c:pt>
                <c:pt idx="153">
                  <c:v>12814</c:v>
                </c:pt>
                <c:pt idx="154">
                  <c:v>13243</c:v>
                </c:pt>
                <c:pt idx="155">
                  <c:v>13504</c:v>
                </c:pt>
                <c:pt idx="156">
                  <c:v>14087</c:v>
                </c:pt>
                <c:pt idx="157">
                  <c:v>14585</c:v>
                </c:pt>
                <c:pt idx="158">
                  <c:v>14810</c:v>
                </c:pt>
                <c:pt idx="159">
                  <c:v>14883</c:v>
                </c:pt>
                <c:pt idx="160">
                  <c:v>14920</c:v>
                </c:pt>
                <c:pt idx="161">
                  <c:v>14831</c:v>
                </c:pt>
                <c:pt idx="162">
                  <c:v>14712</c:v>
                </c:pt>
                <c:pt idx="163">
                  <c:v>14673</c:v>
                </c:pt>
                <c:pt idx="164">
                  <c:v>14450</c:v>
                </c:pt>
                <c:pt idx="165">
                  <c:v>14147</c:v>
                </c:pt>
                <c:pt idx="166">
                  <c:v>13953</c:v>
                </c:pt>
                <c:pt idx="167">
                  <c:v>13897</c:v>
                </c:pt>
                <c:pt idx="168">
                  <c:v>13603</c:v>
                </c:pt>
                <c:pt idx="169">
                  <c:v>13356</c:v>
                </c:pt>
                <c:pt idx="170">
                  <c:v>13148</c:v>
                </c:pt>
                <c:pt idx="171">
                  <c:v>12957</c:v>
                </c:pt>
                <c:pt idx="172">
                  <c:v>11874</c:v>
                </c:pt>
                <c:pt idx="173">
                  <c:v>4374</c:v>
                </c:pt>
                <c:pt idx="174">
                  <c:v>7597</c:v>
                </c:pt>
                <c:pt idx="175">
                  <c:v>12166</c:v>
                </c:pt>
                <c:pt idx="176">
                  <c:v>11943</c:v>
                </c:pt>
                <c:pt idx="177">
                  <c:v>11589</c:v>
                </c:pt>
                <c:pt idx="178">
                  <c:v>11559</c:v>
                </c:pt>
                <c:pt idx="179">
                  <c:v>11422</c:v>
                </c:pt>
                <c:pt idx="180">
                  <c:v>11415</c:v>
                </c:pt>
                <c:pt idx="181">
                  <c:v>11537</c:v>
                </c:pt>
                <c:pt idx="182">
                  <c:v>11732</c:v>
                </c:pt>
                <c:pt idx="183">
                  <c:v>11895</c:v>
                </c:pt>
                <c:pt idx="184">
                  <c:v>10171</c:v>
                </c:pt>
                <c:pt idx="185">
                  <c:v>3702</c:v>
                </c:pt>
                <c:pt idx="186">
                  <c:v>10424</c:v>
                </c:pt>
                <c:pt idx="187">
                  <c:v>12514</c:v>
                </c:pt>
                <c:pt idx="188">
                  <c:v>12697</c:v>
                </c:pt>
                <c:pt idx="189">
                  <c:v>12834</c:v>
                </c:pt>
                <c:pt idx="190">
                  <c:v>12938</c:v>
                </c:pt>
                <c:pt idx="191">
                  <c:v>13135</c:v>
                </c:pt>
                <c:pt idx="192">
                  <c:v>13190</c:v>
                </c:pt>
                <c:pt idx="193">
                  <c:v>13253</c:v>
                </c:pt>
                <c:pt idx="194">
                  <c:v>13281</c:v>
                </c:pt>
                <c:pt idx="195">
                  <c:v>13350</c:v>
                </c:pt>
                <c:pt idx="196">
                  <c:v>13326</c:v>
                </c:pt>
                <c:pt idx="197">
                  <c:v>13489</c:v>
                </c:pt>
                <c:pt idx="198">
                  <c:v>13360</c:v>
                </c:pt>
                <c:pt idx="199">
                  <c:v>13198</c:v>
                </c:pt>
                <c:pt idx="200">
                  <c:v>13011</c:v>
                </c:pt>
                <c:pt idx="201">
                  <c:v>12787</c:v>
                </c:pt>
                <c:pt idx="202">
                  <c:v>12490</c:v>
                </c:pt>
                <c:pt idx="203">
                  <c:v>12283</c:v>
                </c:pt>
                <c:pt idx="204">
                  <c:v>11925</c:v>
                </c:pt>
                <c:pt idx="205">
                  <c:v>11776</c:v>
                </c:pt>
                <c:pt idx="206">
                  <c:v>11658</c:v>
                </c:pt>
                <c:pt idx="207">
                  <c:v>11418</c:v>
                </c:pt>
                <c:pt idx="208">
                  <c:v>11446</c:v>
                </c:pt>
                <c:pt idx="209">
                  <c:v>11304</c:v>
                </c:pt>
                <c:pt idx="210">
                  <c:v>11253</c:v>
                </c:pt>
                <c:pt idx="211">
                  <c:v>11356</c:v>
                </c:pt>
                <c:pt idx="212">
                  <c:v>11578</c:v>
                </c:pt>
                <c:pt idx="213">
                  <c:v>11746</c:v>
                </c:pt>
                <c:pt idx="214">
                  <c:v>12318</c:v>
                </c:pt>
                <c:pt idx="215">
                  <c:v>12574</c:v>
                </c:pt>
                <c:pt idx="216">
                  <c:v>12635</c:v>
                </c:pt>
                <c:pt idx="217">
                  <c:v>13187</c:v>
                </c:pt>
                <c:pt idx="218">
                  <c:v>12739</c:v>
                </c:pt>
                <c:pt idx="219">
                  <c:v>11785</c:v>
                </c:pt>
                <c:pt idx="220">
                  <c:v>11313</c:v>
                </c:pt>
                <c:pt idx="221">
                  <c:v>10890</c:v>
                </c:pt>
                <c:pt idx="222">
                  <c:v>10936</c:v>
                </c:pt>
                <c:pt idx="223">
                  <c:v>10930</c:v>
                </c:pt>
                <c:pt idx="224">
                  <c:v>10822</c:v>
                </c:pt>
                <c:pt idx="225">
                  <c:v>11351</c:v>
                </c:pt>
                <c:pt idx="226">
                  <c:v>11595</c:v>
                </c:pt>
                <c:pt idx="227">
                  <c:v>11910</c:v>
                </c:pt>
                <c:pt idx="228">
                  <c:v>12257</c:v>
                </c:pt>
                <c:pt idx="229">
                  <c:v>12681</c:v>
                </c:pt>
                <c:pt idx="230">
                  <c:v>13176</c:v>
                </c:pt>
                <c:pt idx="231">
                  <c:v>13657</c:v>
                </c:pt>
                <c:pt idx="232">
                  <c:v>13963</c:v>
                </c:pt>
                <c:pt idx="233">
                  <c:v>14273</c:v>
                </c:pt>
                <c:pt idx="234">
                  <c:v>14600</c:v>
                </c:pt>
                <c:pt idx="235">
                  <c:v>14720</c:v>
                </c:pt>
                <c:pt idx="236">
                  <c:v>14639</c:v>
                </c:pt>
                <c:pt idx="237">
                  <c:v>14575</c:v>
                </c:pt>
                <c:pt idx="238">
                  <c:v>14576</c:v>
                </c:pt>
                <c:pt idx="239">
                  <c:v>14318</c:v>
                </c:pt>
                <c:pt idx="240">
                  <c:v>14284</c:v>
                </c:pt>
                <c:pt idx="241">
                  <c:v>14079</c:v>
                </c:pt>
                <c:pt idx="242">
                  <c:v>13656</c:v>
                </c:pt>
                <c:pt idx="243">
                  <c:v>13582</c:v>
                </c:pt>
                <c:pt idx="244">
                  <c:v>13349</c:v>
                </c:pt>
                <c:pt idx="245">
                  <c:v>13101</c:v>
                </c:pt>
                <c:pt idx="246">
                  <c:v>12828</c:v>
                </c:pt>
                <c:pt idx="247">
                  <c:v>12629</c:v>
                </c:pt>
                <c:pt idx="248">
                  <c:v>10142</c:v>
                </c:pt>
                <c:pt idx="249">
                  <c:v>3936</c:v>
                </c:pt>
                <c:pt idx="250">
                  <c:v>11808</c:v>
                </c:pt>
                <c:pt idx="251">
                  <c:v>14834</c:v>
                </c:pt>
                <c:pt idx="252">
                  <c:v>14480</c:v>
                </c:pt>
                <c:pt idx="253">
                  <c:v>14350</c:v>
                </c:pt>
                <c:pt idx="254">
                  <c:v>14157</c:v>
                </c:pt>
                <c:pt idx="255">
                  <c:v>11201</c:v>
                </c:pt>
                <c:pt idx="256">
                  <c:v>11273</c:v>
                </c:pt>
                <c:pt idx="257">
                  <c:v>11421</c:v>
                </c:pt>
                <c:pt idx="258">
                  <c:v>11582</c:v>
                </c:pt>
                <c:pt idx="259">
                  <c:v>11724</c:v>
                </c:pt>
                <c:pt idx="260">
                  <c:v>10498</c:v>
                </c:pt>
                <c:pt idx="261">
                  <c:v>3796</c:v>
                </c:pt>
                <c:pt idx="262">
                  <c:v>8981</c:v>
                </c:pt>
                <c:pt idx="263">
                  <c:v>12306</c:v>
                </c:pt>
                <c:pt idx="264">
                  <c:v>12472</c:v>
                </c:pt>
                <c:pt idx="265">
                  <c:v>12588</c:v>
                </c:pt>
                <c:pt idx="266">
                  <c:v>12710</c:v>
                </c:pt>
                <c:pt idx="267">
                  <c:v>12799</c:v>
                </c:pt>
                <c:pt idx="268">
                  <c:v>13023</c:v>
                </c:pt>
                <c:pt idx="269">
                  <c:v>13025</c:v>
                </c:pt>
                <c:pt idx="270">
                  <c:v>13126</c:v>
                </c:pt>
                <c:pt idx="271">
                  <c:v>13074</c:v>
                </c:pt>
                <c:pt idx="272">
                  <c:v>13075</c:v>
                </c:pt>
                <c:pt idx="273">
                  <c:v>13043</c:v>
                </c:pt>
                <c:pt idx="274">
                  <c:v>12935</c:v>
                </c:pt>
                <c:pt idx="275">
                  <c:v>12786</c:v>
                </c:pt>
                <c:pt idx="276">
                  <c:v>12754</c:v>
                </c:pt>
                <c:pt idx="277">
                  <c:v>12232</c:v>
                </c:pt>
                <c:pt idx="278">
                  <c:v>11856</c:v>
                </c:pt>
                <c:pt idx="279">
                  <c:v>11836</c:v>
                </c:pt>
                <c:pt idx="280">
                  <c:v>11463</c:v>
                </c:pt>
                <c:pt idx="281">
                  <c:v>11371</c:v>
                </c:pt>
                <c:pt idx="282">
                  <c:v>10936</c:v>
                </c:pt>
                <c:pt idx="283">
                  <c:v>11114</c:v>
                </c:pt>
                <c:pt idx="284">
                  <c:v>10858</c:v>
                </c:pt>
                <c:pt idx="285">
                  <c:v>10870</c:v>
                </c:pt>
                <c:pt idx="286">
                  <c:v>10772</c:v>
                </c:pt>
                <c:pt idx="287">
                  <c:v>10943</c:v>
                </c:pt>
                <c:pt idx="288">
                  <c:v>11068</c:v>
                </c:pt>
                <c:pt idx="289">
                  <c:v>11432</c:v>
                </c:pt>
                <c:pt idx="290">
                  <c:v>11917</c:v>
                </c:pt>
                <c:pt idx="291">
                  <c:v>12531</c:v>
                </c:pt>
                <c:pt idx="292">
                  <c:v>12627</c:v>
                </c:pt>
                <c:pt idx="293">
                  <c:v>12538</c:v>
                </c:pt>
                <c:pt idx="294">
                  <c:v>11932</c:v>
                </c:pt>
                <c:pt idx="295">
                  <c:v>11304</c:v>
                </c:pt>
                <c:pt idx="296">
                  <c:v>10657</c:v>
                </c:pt>
                <c:pt idx="297">
                  <c:v>13544</c:v>
                </c:pt>
                <c:pt idx="298">
                  <c:v>13292</c:v>
                </c:pt>
                <c:pt idx="299">
                  <c:v>13034</c:v>
                </c:pt>
                <c:pt idx="300">
                  <c:v>13066</c:v>
                </c:pt>
                <c:pt idx="301">
                  <c:v>13570</c:v>
                </c:pt>
                <c:pt idx="302">
                  <c:v>13916</c:v>
                </c:pt>
                <c:pt idx="303">
                  <c:v>14215</c:v>
                </c:pt>
                <c:pt idx="304">
                  <c:v>14681</c:v>
                </c:pt>
                <c:pt idx="305">
                  <c:v>15147</c:v>
                </c:pt>
                <c:pt idx="306">
                  <c:v>15727</c:v>
                </c:pt>
                <c:pt idx="307">
                  <c:v>16282</c:v>
                </c:pt>
                <c:pt idx="308">
                  <c:v>16763</c:v>
                </c:pt>
                <c:pt idx="309">
                  <c:v>17223</c:v>
                </c:pt>
                <c:pt idx="310">
                  <c:v>17621</c:v>
                </c:pt>
                <c:pt idx="311">
                  <c:v>17542</c:v>
                </c:pt>
                <c:pt idx="312">
                  <c:v>17742</c:v>
                </c:pt>
                <c:pt idx="313">
                  <c:v>17466</c:v>
                </c:pt>
                <c:pt idx="314">
                  <c:v>17430</c:v>
                </c:pt>
                <c:pt idx="315">
                  <c:v>17124</c:v>
                </c:pt>
                <c:pt idx="316">
                  <c:v>16928</c:v>
                </c:pt>
                <c:pt idx="317">
                  <c:v>12999</c:v>
                </c:pt>
                <c:pt idx="318">
                  <c:v>12689</c:v>
                </c:pt>
                <c:pt idx="319">
                  <c:v>12553</c:v>
                </c:pt>
                <c:pt idx="320">
                  <c:v>12289</c:v>
                </c:pt>
                <c:pt idx="321">
                  <c:v>12118</c:v>
                </c:pt>
                <c:pt idx="322">
                  <c:v>12071</c:v>
                </c:pt>
                <c:pt idx="323">
                  <c:v>11874</c:v>
                </c:pt>
                <c:pt idx="324">
                  <c:v>10488</c:v>
                </c:pt>
                <c:pt idx="325">
                  <c:v>3930</c:v>
                </c:pt>
                <c:pt idx="326">
                  <c:v>8639</c:v>
                </c:pt>
                <c:pt idx="327">
                  <c:v>11223</c:v>
                </c:pt>
                <c:pt idx="328">
                  <c:v>11070</c:v>
                </c:pt>
                <c:pt idx="329">
                  <c:v>10808</c:v>
                </c:pt>
                <c:pt idx="330">
                  <c:v>10719</c:v>
                </c:pt>
                <c:pt idx="331">
                  <c:v>10655</c:v>
                </c:pt>
                <c:pt idx="332">
                  <c:v>10740</c:v>
                </c:pt>
                <c:pt idx="333">
                  <c:v>10764</c:v>
                </c:pt>
                <c:pt idx="334">
                  <c:v>10959</c:v>
                </c:pt>
                <c:pt idx="335">
                  <c:v>3031</c:v>
                </c:pt>
                <c:pt idx="336">
                  <c:v>8833</c:v>
                </c:pt>
                <c:pt idx="337">
                  <c:v>3733</c:v>
                </c:pt>
                <c:pt idx="338">
                  <c:v>10337</c:v>
                </c:pt>
                <c:pt idx="339">
                  <c:v>11712</c:v>
                </c:pt>
                <c:pt idx="340">
                  <c:v>11820</c:v>
                </c:pt>
                <c:pt idx="341">
                  <c:v>11929</c:v>
                </c:pt>
                <c:pt idx="342">
                  <c:v>12079</c:v>
                </c:pt>
                <c:pt idx="343">
                  <c:v>12158</c:v>
                </c:pt>
                <c:pt idx="344">
                  <c:v>12194</c:v>
                </c:pt>
                <c:pt idx="345">
                  <c:v>12352</c:v>
                </c:pt>
                <c:pt idx="346">
                  <c:v>12435</c:v>
                </c:pt>
                <c:pt idx="347">
                  <c:v>12332</c:v>
                </c:pt>
                <c:pt idx="348">
                  <c:v>12321</c:v>
                </c:pt>
                <c:pt idx="349">
                  <c:v>12235</c:v>
                </c:pt>
                <c:pt idx="350">
                  <c:v>12282</c:v>
                </c:pt>
                <c:pt idx="351">
                  <c:v>11949</c:v>
                </c:pt>
                <c:pt idx="352">
                  <c:v>11853</c:v>
                </c:pt>
                <c:pt idx="353">
                  <c:v>11779</c:v>
                </c:pt>
                <c:pt idx="354">
                  <c:v>11439</c:v>
                </c:pt>
                <c:pt idx="355">
                  <c:v>11203</c:v>
                </c:pt>
                <c:pt idx="356">
                  <c:v>11917</c:v>
                </c:pt>
                <c:pt idx="357">
                  <c:v>10844</c:v>
                </c:pt>
                <c:pt idx="358">
                  <c:v>10667</c:v>
                </c:pt>
                <c:pt idx="359">
                  <c:v>10694</c:v>
                </c:pt>
                <c:pt idx="360">
                  <c:v>10496</c:v>
                </c:pt>
                <c:pt idx="361">
                  <c:v>10554</c:v>
                </c:pt>
                <c:pt idx="362">
                  <c:v>10469</c:v>
                </c:pt>
                <c:pt idx="363">
                  <c:v>10479</c:v>
                </c:pt>
                <c:pt idx="364">
                  <c:v>10764</c:v>
                </c:pt>
                <c:pt idx="365">
                  <c:v>11004</c:v>
                </c:pt>
                <c:pt idx="366">
                  <c:v>11428</c:v>
                </c:pt>
                <c:pt idx="367">
                  <c:v>11550</c:v>
                </c:pt>
                <c:pt idx="368">
                  <c:v>12305</c:v>
                </c:pt>
                <c:pt idx="369">
                  <c:v>12024</c:v>
                </c:pt>
                <c:pt idx="370">
                  <c:v>11412</c:v>
                </c:pt>
                <c:pt idx="371">
                  <c:v>10803</c:v>
                </c:pt>
                <c:pt idx="372">
                  <c:v>10422</c:v>
                </c:pt>
                <c:pt idx="373">
                  <c:v>10268</c:v>
                </c:pt>
                <c:pt idx="374">
                  <c:v>10096</c:v>
                </c:pt>
                <c:pt idx="375">
                  <c:v>10085</c:v>
                </c:pt>
                <c:pt idx="376">
                  <c:v>10149</c:v>
                </c:pt>
                <c:pt idx="377">
                  <c:v>10620</c:v>
                </c:pt>
                <c:pt idx="378">
                  <c:v>10911</c:v>
                </c:pt>
                <c:pt idx="379">
                  <c:v>11149</c:v>
                </c:pt>
                <c:pt idx="380">
                  <c:v>11436</c:v>
                </c:pt>
                <c:pt idx="381">
                  <c:v>11827</c:v>
                </c:pt>
                <c:pt idx="382">
                  <c:v>12436</c:v>
                </c:pt>
                <c:pt idx="383">
                  <c:v>12684</c:v>
                </c:pt>
                <c:pt idx="384">
                  <c:v>13110</c:v>
                </c:pt>
                <c:pt idx="385">
                  <c:v>13517</c:v>
                </c:pt>
                <c:pt idx="386">
                  <c:v>13456</c:v>
                </c:pt>
                <c:pt idx="387">
                  <c:v>13591</c:v>
                </c:pt>
                <c:pt idx="388">
                  <c:v>13444</c:v>
                </c:pt>
                <c:pt idx="389">
                  <c:v>13403</c:v>
                </c:pt>
                <c:pt idx="390">
                  <c:v>13342</c:v>
                </c:pt>
                <c:pt idx="391">
                  <c:v>13279</c:v>
                </c:pt>
                <c:pt idx="392">
                  <c:v>13092</c:v>
                </c:pt>
                <c:pt idx="393">
                  <c:v>12966</c:v>
                </c:pt>
                <c:pt idx="394">
                  <c:v>12674</c:v>
                </c:pt>
                <c:pt idx="395">
                  <c:v>12511</c:v>
                </c:pt>
                <c:pt idx="396">
                  <c:v>12292</c:v>
                </c:pt>
                <c:pt idx="397">
                  <c:v>12039</c:v>
                </c:pt>
                <c:pt idx="398">
                  <c:v>11851</c:v>
                </c:pt>
                <c:pt idx="399">
                  <c:v>11734</c:v>
                </c:pt>
                <c:pt idx="400">
                  <c:v>8277</c:v>
                </c:pt>
                <c:pt idx="401">
                  <c:v>3801</c:v>
                </c:pt>
                <c:pt idx="402">
                  <c:v>10130</c:v>
                </c:pt>
                <c:pt idx="403">
                  <c:v>10968</c:v>
                </c:pt>
                <c:pt idx="404">
                  <c:v>10949</c:v>
                </c:pt>
                <c:pt idx="405">
                  <c:v>10746</c:v>
                </c:pt>
                <c:pt idx="406">
                  <c:v>10656</c:v>
                </c:pt>
                <c:pt idx="407">
                  <c:v>10619</c:v>
                </c:pt>
                <c:pt idx="408">
                  <c:v>10717</c:v>
                </c:pt>
                <c:pt idx="409">
                  <c:v>10755</c:v>
                </c:pt>
                <c:pt idx="410">
                  <c:v>10918</c:v>
                </c:pt>
                <c:pt idx="411">
                  <c:v>11048</c:v>
                </c:pt>
                <c:pt idx="412">
                  <c:v>8078</c:v>
                </c:pt>
                <c:pt idx="413">
                  <c:v>4272</c:v>
                </c:pt>
                <c:pt idx="414">
                  <c:v>10978</c:v>
                </c:pt>
                <c:pt idx="415">
                  <c:v>11660</c:v>
                </c:pt>
                <c:pt idx="416">
                  <c:v>11803</c:v>
                </c:pt>
                <c:pt idx="417">
                  <c:v>11911</c:v>
                </c:pt>
                <c:pt idx="418">
                  <c:v>11965</c:v>
                </c:pt>
                <c:pt idx="419">
                  <c:v>12024</c:v>
                </c:pt>
                <c:pt idx="420">
                  <c:v>12115</c:v>
                </c:pt>
                <c:pt idx="421">
                  <c:v>12300</c:v>
                </c:pt>
                <c:pt idx="422">
                  <c:v>12208</c:v>
                </c:pt>
                <c:pt idx="423">
                  <c:v>12123</c:v>
                </c:pt>
                <c:pt idx="424">
                  <c:v>12280</c:v>
                </c:pt>
                <c:pt idx="425">
                  <c:v>12265</c:v>
                </c:pt>
                <c:pt idx="426">
                  <c:v>12244</c:v>
                </c:pt>
                <c:pt idx="427">
                  <c:v>12054</c:v>
                </c:pt>
                <c:pt idx="428">
                  <c:v>11890</c:v>
                </c:pt>
                <c:pt idx="429">
                  <c:v>11611</c:v>
                </c:pt>
                <c:pt idx="430">
                  <c:v>11341</c:v>
                </c:pt>
                <c:pt idx="431">
                  <c:v>11059</c:v>
                </c:pt>
                <c:pt idx="432">
                  <c:v>10908</c:v>
                </c:pt>
                <c:pt idx="433">
                  <c:v>10762</c:v>
                </c:pt>
                <c:pt idx="434">
                  <c:v>10578</c:v>
                </c:pt>
                <c:pt idx="435">
                  <c:v>10480</c:v>
                </c:pt>
                <c:pt idx="436">
                  <c:v>10530</c:v>
                </c:pt>
                <c:pt idx="437">
                  <c:v>10467</c:v>
                </c:pt>
                <c:pt idx="438">
                  <c:v>10405</c:v>
                </c:pt>
                <c:pt idx="439">
                  <c:v>10453</c:v>
                </c:pt>
                <c:pt idx="440">
                  <c:v>10653</c:v>
                </c:pt>
                <c:pt idx="441">
                  <c:v>10921</c:v>
                </c:pt>
                <c:pt idx="442">
                  <c:v>11407</c:v>
                </c:pt>
                <c:pt idx="443">
                  <c:v>11630</c:v>
                </c:pt>
                <c:pt idx="444">
                  <c:v>12325</c:v>
                </c:pt>
                <c:pt idx="445">
                  <c:v>12000</c:v>
                </c:pt>
                <c:pt idx="446">
                  <c:v>11258</c:v>
                </c:pt>
                <c:pt idx="447">
                  <c:v>10670</c:v>
                </c:pt>
                <c:pt idx="448">
                  <c:v>10358</c:v>
                </c:pt>
                <c:pt idx="449">
                  <c:v>10155</c:v>
                </c:pt>
                <c:pt idx="450">
                  <c:v>10054</c:v>
                </c:pt>
                <c:pt idx="451">
                  <c:v>10017</c:v>
                </c:pt>
                <c:pt idx="452">
                  <c:v>10208</c:v>
                </c:pt>
                <c:pt idx="453">
                  <c:v>10532</c:v>
                </c:pt>
                <c:pt idx="454">
                  <c:v>10653</c:v>
                </c:pt>
                <c:pt idx="455">
                  <c:v>10993</c:v>
                </c:pt>
                <c:pt idx="456">
                  <c:v>11352</c:v>
                </c:pt>
                <c:pt idx="457">
                  <c:v>11816</c:v>
                </c:pt>
                <c:pt idx="458">
                  <c:v>12307</c:v>
                </c:pt>
                <c:pt idx="459">
                  <c:v>12692</c:v>
                </c:pt>
                <c:pt idx="460">
                  <c:v>13089</c:v>
                </c:pt>
                <c:pt idx="461">
                  <c:v>13323</c:v>
                </c:pt>
                <c:pt idx="462">
                  <c:v>13430</c:v>
                </c:pt>
                <c:pt idx="463">
                  <c:v>13448</c:v>
                </c:pt>
                <c:pt idx="464">
                  <c:v>13491</c:v>
                </c:pt>
                <c:pt idx="465">
                  <c:v>13341</c:v>
                </c:pt>
                <c:pt idx="466">
                  <c:v>13272</c:v>
                </c:pt>
                <c:pt idx="467">
                  <c:v>13056</c:v>
                </c:pt>
                <c:pt idx="468">
                  <c:v>12988</c:v>
                </c:pt>
                <c:pt idx="469">
                  <c:v>12776</c:v>
                </c:pt>
                <c:pt idx="470">
                  <c:v>12696</c:v>
                </c:pt>
                <c:pt idx="471">
                  <c:v>12463</c:v>
                </c:pt>
                <c:pt idx="472">
                  <c:v>12186</c:v>
                </c:pt>
                <c:pt idx="473">
                  <c:v>12154</c:v>
                </c:pt>
                <c:pt idx="474">
                  <c:v>11815</c:v>
                </c:pt>
                <c:pt idx="475">
                  <c:v>11603</c:v>
                </c:pt>
                <c:pt idx="476">
                  <c:v>6335</c:v>
                </c:pt>
                <c:pt idx="477">
                  <c:v>5049</c:v>
                </c:pt>
                <c:pt idx="478">
                  <c:v>10685</c:v>
                </c:pt>
                <c:pt idx="479">
                  <c:v>11040</c:v>
                </c:pt>
                <c:pt idx="480">
                  <c:v>10869</c:v>
                </c:pt>
                <c:pt idx="481">
                  <c:v>10695</c:v>
                </c:pt>
                <c:pt idx="482">
                  <c:v>10640</c:v>
                </c:pt>
                <c:pt idx="483">
                  <c:v>10649</c:v>
                </c:pt>
                <c:pt idx="484">
                  <c:v>10718</c:v>
                </c:pt>
                <c:pt idx="485">
                  <c:v>10765</c:v>
                </c:pt>
                <c:pt idx="486">
                  <c:v>10844</c:v>
                </c:pt>
                <c:pt idx="487">
                  <c:v>10962</c:v>
                </c:pt>
                <c:pt idx="488">
                  <c:v>6896</c:v>
                </c:pt>
                <c:pt idx="489">
                  <c:v>5240</c:v>
                </c:pt>
                <c:pt idx="490">
                  <c:v>11349</c:v>
                </c:pt>
                <c:pt idx="491">
                  <c:v>11538</c:v>
                </c:pt>
                <c:pt idx="492">
                  <c:v>11768</c:v>
                </c:pt>
                <c:pt idx="493">
                  <c:v>11863</c:v>
                </c:pt>
                <c:pt idx="494">
                  <c:v>12012</c:v>
                </c:pt>
                <c:pt idx="495">
                  <c:v>12090</c:v>
                </c:pt>
                <c:pt idx="496">
                  <c:v>12155</c:v>
                </c:pt>
                <c:pt idx="497">
                  <c:v>12267</c:v>
                </c:pt>
                <c:pt idx="498">
                  <c:v>12201</c:v>
                </c:pt>
                <c:pt idx="499">
                  <c:v>12144</c:v>
                </c:pt>
                <c:pt idx="500">
                  <c:v>12150</c:v>
                </c:pt>
                <c:pt idx="501">
                  <c:v>12068</c:v>
                </c:pt>
                <c:pt idx="502">
                  <c:v>12027</c:v>
                </c:pt>
                <c:pt idx="503">
                  <c:v>11915</c:v>
                </c:pt>
                <c:pt idx="504">
                  <c:v>11608</c:v>
                </c:pt>
                <c:pt idx="505">
                  <c:v>11415</c:v>
                </c:pt>
                <c:pt idx="506">
                  <c:v>10956</c:v>
                </c:pt>
                <c:pt idx="507">
                  <c:v>10978</c:v>
                </c:pt>
                <c:pt idx="508">
                  <c:v>10635</c:v>
                </c:pt>
                <c:pt idx="509">
                  <c:v>10624</c:v>
                </c:pt>
                <c:pt idx="510">
                  <c:v>10411</c:v>
                </c:pt>
                <c:pt idx="511">
                  <c:v>10318</c:v>
                </c:pt>
                <c:pt idx="512">
                  <c:v>10537</c:v>
                </c:pt>
                <c:pt idx="513">
                  <c:v>10411</c:v>
                </c:pt>
                <c:pt idx="514">
                  <c:v>10342</c:v>
                </c:pt>
                <c:pt idx="515">
                  <c:v>10304</c:v>
                </c:pt>
                <c:pt idx="516">
                  <c:v>10595</c:v>
                </c:pt>
                <c:pt idx="517">
                  <c:v>10984</c:v>
                </c:pt>
                <c:pt idx="518">
                  <c:v>11475</c:v>
                </c:pt>
                <c:pt idx="519">
                  <c:v>11467</c:v>
                </c:pt>
                <c:pt idx="520">
                  <c:v>11676</c:v>
                </c:pt>
                <c:pt idx="521">
                  <c:v>11826</c:v>
                </c:pt>
                <c:pt idx="522">
                  <c:v>11082</c:v>
                </c:pt>
                <c:pt idx="523">
                  <c:v>10537</c:v>
                </c:pt>
                <c:pt idx="524">
                  <c:v>10163</c:v>
                </c:pt>
                <c:pt idx="525">
                  <c:v>10190</c:v>
                </c:pt>
                <c:pt idx="526">
                  <c:v>10030</c:v>
                </c:pt>
                <c:pt idx="527">
                  <c:v>10056</c:v>
                </c:pt>
                <c:pt idx="528">
                  <c:v>10225</c:v>
                </c:pt>
                <c:pt idx="529">
                  <c:v>10565</c:v>
                </c:pt>
                <c:pt idx="530">
                  <c:v>10817</c:v>
                </c:pt>
                <c:pt idx="531">
                  <c:v>11030</c:v>
                </c:pt>
                <c:pt idx="532">
                  <c:v>12161</c:v>
                </c:pt>
                <c:pt idx="533">
                  <c:v>12490</c:v>
                </c:pt>
                <c:pt idx="534">
                  <c:v>12925</c:v>
                </c:pt>
                <c:pt idx="535">
                  <c:v>13425</c:v>
                </c:pt>
                <c:pt idx="536">
                  <c:v>13762</c:v>
                </c:pt>
                <c:pt idx="537">
                  <c:v>14070</c:v>
                </c:pt>
                <c:pt idx="538">
                  <c:v>14227</c:v>
                </c:pt>
                <c:pt idx="539">
                  <c:v>14336</c:v>
                </c:pt>
                <c:pt idx="540">
                  <c:v>14291</c:v>
                </c:pt>
                <c:pt idx="541">
                  <c:v>14119</c:v>
                </c:pt>
                <c:pt idx="542">
                  <c:v>14083</c:v>
                </c:pt>
                <c:pt idx="543">
                  <c:v>13954</c:v>
                </c:pt>
                <c:pt idx="544">
                  <c:v>13881</c:v>
                </c:pt>
                <c:pt idx="545">
                  <c:v>13547</c:v>
                </c:pt>
                <c:pt idx="546">
                  <c:v>13543</c:v>
                </c:pt>
                <c:pt idx="547">
                  <c:v>13369</c:v>
                </c:pt>
                <c:pt idx="548">
                  <c:v>13186</c:v>
                </c:pt>
                <c:pt idx="549">
                  <c:v>12822</c:v>
                </c:pt>
                <c:pt idx="550">
                  <c:v>12696</c:v>
                </c:pt>
                <c:pt idx="551">
                  <c:v>12350</c:v>
                </c:pt>
                <c:pt idx="552">
                  <c:v>7652</c:v>
                </c:pt>
                <c:pt idx="553">
                  <c:v>4515</c:v>
                </c:pt>
                <c:pt idx="554">
                  <c:v>11678</c:v>
                </c:pt>
                <c:pt idx="555">
                  <c:v>11793</c:v>
                </c:pt>
                <c:pt idx="556">
                  <c:v>11522</c:v>
                </c:pt>
                <c:pt idx="557">
                  <c:v>11512</c:v>
                </c:pt>
                <c:pt idx="558">
                  <c:v>11358</c:v>
                </c:pt>
                <c:pt idx="559">
                  <c:v>11350</c:v>
                </c:pt>
                <c:pt idx="560">
                  <c:v>11406</c:v>
                </c:pt>
                <c:pt idx="561">
                  <c:v>11565</c:v>
                </c:pt>
                <c:pt idx="562">
                  <c:v>11704</c:v>
                </c:pt>
                <c:pt idx="563">
                  <c:v>11605</c:v>
                </c:pt>
                <c:pt idx="564">
                  <c:v>4745</c:v>
                </c:pt>
                <c:pt idx="565">
                  <c:v>7228</c:v>
                </c:pt>
                <c:pt idx="566">
                  <c:v>12290</c:v>
                </c:pt>
                <c:pt idx="567">
                  <c:v>12430</c:v>
                </c:pt>
                <c:pt idx="568">
                  <c:v>12549</c:v>
                </c:pt>
                <c:pt idx="569">
                  <c:v>12574</c:v>
                </c:pt>
                <c:pt idx="570">
                  <c:v>12729</c:v>
                </c:pt>
                <c:pt idx="571">
                  <c:v>12741</c:v>
                </c:pt>
                <c:pt idx="572">
                  <c:v>12846</c:v>
                </c:pt>
                <c:pt idx="573">
                  <c:v>12914</c:v>
                </c:pt>
                <c:pt idx="574">
                  <c:v>13029</c:v>
                </c:pt>
                <c:pt idx="575">
                  <c:v>12829</c:v>
                </c:pt>
                <c:pt idx="576">
                  <c:v>12888</c:v>
                </c:pt>
                <c:pt idx="577">
                  <c:v>12854</c:v>
                </c:pt>
                <c:pt idx="578">
                  <c:v>12846</c:v>
                </c:pt>
                <c:pt idx="579">
                  <c:v>12573</c:v>
                </c:pt>
                <c:pt idx="580">
                  <c:v>12532</c:v>
                </c:pt>
                <c:pt idx="581">
                  <c:v>12131</c:v>
                </c:pt>
                <c:pt idx="582">
                  <c:v>11735</c:v>
                </c:pt>
                <c:pt idx="583">
                  <c:v>11412</c:v>
                </c:pt>
                <c:pt idx="584">
                  <c:v>11272</c:v>
                </c:pt>
                <c:pt idx="585">
                  <c:v>11176</c:v>
                </c:pt>
                <c:pt idx="586">
                  <c:v>11073</c:v>
                </c:pt>
                <c:pt idx="587">
                  <c:v>11145</c:v>
                </c:pt>
                <c:pt idx="588">
                  <c:v>11148</c:v>
                </c:pt>
                <c:pt idx="589">
                  <c:v>11075</c:v>
                </c:pt>
                <c:pt idx="590">
                  <c:v>10848</c:v>
                </c:pt>
                <c:pt idx="591">
                  <c:v>10928</c:v>
                </c:pt>
                <c:pt idx="592">
                  <c:v>10980</c:v>
                </c:pt>
                <c:pt idx="593">
                  <c:v>11491</c:v>
                </c:pt>
                <c:pt idx="594">
                  <c:v>12033</c:v>
                </c:pt>
                <c:pt idx="595">
                  <c:v>12158</c:v>
                </c:pt>
                <c:pt idx="596">
                  <c:v>12347</c:v>
                </c:pt>
                <c:pt idx="597">
                  <c:v>12300</c:v>
                </c:pt>
                <c:pt idx="598">
                  <c:v>11549</c:v>
                </c:pt>
                <c:pt idx="599">
                  <c:v>11007</c:v>
                </c:pt>
                <c:pt idx="600">
                  <c:v>10562</c:v>
                </c:pt>
                <c:pt idx="601">
                  <c:v>10610</c:v>
                </c:pt>
                <c:pt idx="602">
                  <c:v>10576</c:v>
                </c:pt>
                <c:pt idx="603">
                  <c:v>10581</c:v>
                </c:pt>
                <c:pt idx="604">
                  <c:v>10955</c:v>
                </c:pt>
                <c:pt idx="605">
                  <c:v>11374</c:v>
                </c:pt>
                <c:pt idx="606">
                  <c:v>11445</c:v>
                </c:pt>
                <c:pt idx="607">
                  <c:v>11800</c:v>
                </c:pt>
                <c:pt idx="608">
                  <c:v>12104</c:v>
                </c:pt>
                <c:pt idx="609">
                  <c:v>12581</c:v>
                </c:pt>
                <c:pt idx="610">
                  <c:v>13017</c:v>
                </c:pt>
                <c:pt idx="611">
                  <c:v>13427</c:v>
                </c:pt>
                <c:pt idx="612">
                  <c:v>13963</c:v>
                </c:pt>
                <c:pt idx="613">
                  <c:v>14054</c:v>
                </c:pt>
                <c:pt idx="614">
                  <c:v>14164</c:v>
                </c:pt>
                <c:pt idx="615">
                  <c:v>14256</c:v>
                </c:pt>
                <c:pt idx="616">
                  <c:v>14294</c:v>
                </c:pt>
                <c:pt idx="617">
                  <c:v>14021</c:v>
                </c:pt>
                <c:pt idx="618">
                  <c:v>14079</c:v>
                </c:pt>
                <c:pt idx="619">
                  <c:v>13886</c:v>
                </c:pt>
                <c:pt idx="620">
                  <c:v>13874</c:v>
                </c:pt>
                <c:pt idx="621">
                  <c:v>13749</c:v>
                </c:pt>
                <c:pt idx="622">
                  <c:v>13483</c:v>
                </c:pt>
                <c:pt idx="623">
                  <c:v>13286</c:v>
                </c:pt>
                <c:pt idx="624">
                  <c:v>13045</c:v>
                </c:pt>
                <c:pt idx="625">
                  <c:v>13016</c:v>
                </c:pt>
                <c:pt idx="626">
                  <c:v>12652</c:v>
                </c:pt>
                <c:pt idx="627">
                  <c:v>12211</c:v>
                </c:pt>
                <c:pt idx="628">
                  <c:v>6144</c:v>
                </c:pt>
                <c:pt idx="629">
                  <c:v>6163</c:v>
                </c:pt>
                <c:pt idx="630">
                  <c:v>11790</c:v>
                </c:pt>
                <c:pt idx="631">
                  <c:v>11860</c:v>
                </c:pt>
                <c:pt idx="632">
                  <c:v>11644</c:v>
                </c:pt>
                <c:pt idx="633">
                  <c:v>11416</c:v>
                </c:pt>
                <c:pt idx="634">
                  <c:v>11387</c:v>
                </c:pt>
                <c:pt idx="635">
                  <c:v>11301</c:v>
                </c:pt>
                <c:pt idx="636">
                  <c:v>11442</c:v>
                </c:pt>
                <c:pt idx="637">
                  <c:v>11630</c:v>
                </c:pt>
                <c:pt idx="638">
                  <c:v>11811</c:v>
                </c:pt>
                <c:pt idx="639">
                  <c:v>11587</c:v>
                </c:pt>
                <c:pt idx="640">
                  <c:v>4728</c:v>
                </c:pt>
                <c:pt idx="641">
                  <c:v>8272</c:v>
                </c:pt>
                <c:pt idx="642">
                  <c:v>12343</c:v>
                </c:pt>
                <c:pt idx="643">
                  <c:v>12459</c:v>
                </c:pt>
                <c:pt idx="644">
                  <c:v>12495</c:v>
                </c:pt>
                <c:pt idx="645">
                  <c:v>12630</c:v>
                </c:pt>
                <c:pt idx="646">
                  <c:v>12645</c:v>
                </c:pt>
                <c:pt idx="647">
                  <c:v>12739</c:v>
                </c:pt>
                <c:pt idx="648">
                  <c:v>12849</c:v>
                </c:pt>
                <c:pt idx="649">
                  <c:v>12824</c:v>
                </c:pt>
                <c:pt idx="650">
                  <c:v>12796</c:v>
                </c:pt>
                <c:pt idx="651">
                  <c:v>12790</c:v>
                </c:pt>
                <c:pt idx="652">
                  <c:v>12740</c:v>
                </c:pt>
                <c:pt idx="653">
                  <c:v>12659</c:v>
                </c:pt>
                <c:pt idx="654">
                  <c:v>12566</c:v>
                </c:pt>
                <c:pt idx="655">
                  <c:v>12556</c:v>
                </c:pt>
                <c:pt idx="656">
                  <c:v>12099</c:v>
                </c:pt>
                <c:pt idx="657">
                  <c:v>12076</c:v>
                </c:pt>
                <c:pt idx="658">
                  <c:v>11764</c:v>
                </c:pt>
                <c:pt idx="659">
                  <c:v>11358</c:v>
                </c:pt>
                <c:pt idx="660">
                  <c:v>11365</c:v>
                </c:pt>
                <c:pt idx="661">
                  <c:v>11273</c:v>
                </c:pt>
                <c:pt idx="662">
                  <c:v>11195</c:v>
                </c:pt>
                <c:pt idx="663">
                  <c:v>11033</c:v>
                </c:pt>
                <c:pt idx="664">
                  <c:v>11043</c:v>
                </c:pt>
                <c:pt idx="665">
                  <c:v>10921</c:v>
                </c:pt>
                <c:pt idx="666">
                  <c:v>10896</c:v>
                </c:pt>
                <c:pt idx="667">
                  <c:v>10981</c:v>
                </c:pt>
                <c:pt idx="668">
                  <c:v>11205</c:v>
                </c:pt>
                <c:pt idx="669">
                  <c:v>11579</c:v>
                </c:pt>
                <c:pt idx="670">
                  <c:v>11905</c:v>
                </c:pt>
                <c:pt idx="671">
                  <c:v>12144</c:v>
                </c:pt>
                <c:pt idx="672">
                  <c:v>12424</c:v>
                </c:pt>
                <c:pt idx="673">
                  <c:v>12006</c:v>
                </c:pt>
                <c:pt idx="674">
                  <c:v>11379</c:v>
                </c:pt>
                <c:pt idx="675">
                  <c:v>10732</c:v>
                </c:pt>
                <c:pt idx="676">
                  <c:v>10851</c:v>
                </c:pt>
                <c:pt idx="677">
                  <c:v>9642</c:v>
                </c:pt>
                <c:pt idx="678">
                  <c:v>3086</c:v>
                </c:pt>
                <c:pt idx="679">
                  <c:v>3043</c:v>
                </c:pt>
                <c:pt idx="680">
                  <c:v>3056</c:v>
                </c:pt>
                <c:pt idx="681">
                  <c:v>3062</c:v>
                </c:pt>
                <c:pt idx="682">
                  <c:v>3047</c:v>
                </c:pt>
                <c:pt idx="683">
                  <c:v>3019</c:v>
                </c:pt>
                <c:pt idx="684">
                  <c:v>3043</c:v>
                </c:pt>
                <c:pt idx="685">
                  <c:v>3048</c:v>
                </c:pt>
                <c:pt idx="686">
                  <c:v>3062</c:v>
                </c:pt>
                <c:pt idx="687">
                  <c:v>3059</c:v>
                </c:pt>
                <c:pt idx="688">
                  <c:v>3060</c:v>
                </c:pt>
                <c:pt idx="689">
                  <c:v>3058</c:v>
                </c:pt>
                <c:pt idx="690">
                  <c:v>3064</c:v>
                </c:pt>
                <c:pt idx="691">
                  <c:v>3053</c:v>
                </c:pt>
                <c:pt idx="692">
                  <c:v>3087</c:v>
                </c:pt>
                <c:pt idx="693">
                  <c:v>3050</c:v>
                </c:pt>
                <c:pt idx="694">
                  <c:v>3046</c:v>
                </c:pt>
                <c:pt idx="695">
                  <c:v>3043</c:v>
                </c:pt>
                <c:pt idx="696">
                  <c:v>3054</c:v>
                </c:pt>
                <c:pt idx="697">
                  <c:v>3064</c:v>
                </c:pt>
                <c:pt idx="698">
                  <c:v>3058</c:v>
                </c:pt>
                <c:pt idx="699">
                  <c:v>3058</c:v>
                </c:pt>
                <c:pt idx="700">
                  <c:v>3053</c:v>
                </c:pt>
                <c:pt idx="701">
                  <c:v>3051</c:v>
                </c:pt>
                <c:pt idx="702">
                  <c:v>3040</c:v>
                </c:pt>
                <c:pt idx="703">
                  <c:v>3061</c:v>
                </c:pt>
                <c:pt idx="704">
                  <c:v>3069</c:v>
                </c:pt>
                <c:pt idx="705">
                  <c:v>3051</c:v>
                </c:pt>
                <c:pt idx="706">
                  <c:v>3064</c:v>
                </c:pt>
                <c:pt idx="707">
                  <c:v>3064</c:v>
                </c:pt>
                <c:pt idx="708">
                  <c:v>3029</c:v>
                </c:pt>
                <c:pt idx="709">
                  <c:v>3067</c:v>
                </c:pt>
                <c:pt idx="710">
                  <c:v>3044</c:v>
                </c:pt>
                <c:pt idx="711">
                  <c:v>3047</c:v>
                </c:pt>
                <c:pt idx="712">
                  <c:v>3053</c:v>
                </c:pt>
                <c:pt idx="713">
                  <c:v>3049</c:v>
                </c:pt>
                <c:pt idx="714">
                  <c:v>3062</c:v>
                </c:pt>
                <c:pt idx="715">
                  <c:v>3038</c:v>
                </c:pt>
                <c:pt idx="716">
                  <c:v>3040</c:v>
                </c:pt>
                <c:pt idx="717">
                  <c:v>3055</c:v>
                </c:pt>
                <c:pt idx="718">
                  <c:v>3066</c:v>
                </c:pt>
                <c:pt idx="719">
                  <c:v>3066</c:v>
                </c:pt>
                <c:pt idx="720">
                  <c:v>3035</c:v>
                </c:pt>
                <c:pt idx="721">
                  <c:v>3062</c:v>
                </c:pt>
                <c:pt idx="722">
                  <c:v>3070</c:v>
                </c:pt>
                <c:pt idx="723">
                  <c:v>3057</c:v>
                </c:pt>
                <c:pt idx="724">
                  <c:v>3038</c:v>
                </c:pt>
                <c:pt idx="725">
                  <c:v>3045</c:v>
                </c:pt>
                <c:pt idx="726">
                  <c:v>3032</c:v>
                </c:pt>
                <c:pt idx="727">
                  <c:v>3040</c:v>
                </c:pt>
                <c:pt idx="728">
                  <c:v>3052</c:v>
                </c:pt>
                <c:pt idx="729">
                  <c:v>3044</c:v>
                </c:pt>
                <c:pt idx="730">
                  <c:v>3049</c:v>
                </c:pt>
                <c:pt idx="731">
                  <c:v>3054</c:v>
                </c:pt>
                <c:pt idx="732">
                  <c:v>3031</c:v>
                </c:pt>
                <c:pt idx="733">
                  <c:v>3054</c:v>
                </c:pt>
                <c:pt idx="734">
                  <c:v>3048</c:v>
                </c:pt>
                <c:pt idx="735">
                  <c:v>3061</c:v>
                </c:pt>
                <c:pt idx="736">
                  <c:v>3051</c:v>
                </c:pt>
                <c:pt idx="737">
                  <c:v>3058</c:v>
                </c:pt>
                <c:pt idx="738">
                  <c:v>3050</c:v>
                </c:pt>
                <c:pt idx="739">
                  <c:v>3055</c:v>
                </c:pt>
                <c:pt idx="740">
                  <c:v>3041</c:v>
                </c:pt>
                <c:pt idx="741">
                  <c:v>3022</c:v>
                </c:pt>
                <c:pt idx="742">
                  <c:v>3033</c:v>
                </c:pt>
                <c:pt idx="743">
                  <c:v>3049</c:v>
                </c:pt>
                <c:pt idx="744">
                  <c:v>3047</c:v>
                </c:pt>
                <c:pt idx="745">
                  <c:v>3042</c:v>
                </c:pt>
                <c:pt idx="746">
                  <c:v>3039</c:v>
                </c:pt>
                <c:pt idx="747">
                  <c:v>3052</c:v>
                </c:pt>
                <c:pt idx="748">
                  <c:v>3062</c:v>
                </c:pt>
                <c:pt idx="749">
                  <c:v>3062</c:v>
                </c:pt>
                <c:pt idx="750">
                  <c:v>3041</c:v>
                </c:pt>
                <c:pt idx="751">
                  <c:v>3027</c:v>
                </c:pt>
                <c:pt idx="752">
                  <c:v>3045</c:v>
                </c:pt>
                <c:pt idx="753">
                  <c:v>3035</c:v>
                </c:pt>
                <c:pt idx="754">
                  <c:v>3041</c:v>
                </c:pt>
                <c:pt idx="755">
                  <c:v>3047</c:v>
                </c:pt>
                <c:pt idx="756">
                  <c:v>3030</c:v>
                </c:pt>
                <c:pt idx="757">
                  <c:v>3043</c:v>
                </c:pt>
                <c:pt idx="758">
                  <c:v>3037</c:v>
                </c:pt>
                <c:pt idx="759">
                  <c:v>3053</c:v>
                </c:pt>
                <c:pt idx="760">
                  <c:v>3067</c:v>
                </c:pt>
                <c:pt idx="761">
                  <c:v>3066</c:v>
                </c:pt>
                <c:pt idx="762">
                  <c:v>3058</c:v>
                </c:pt>
                <c:pt idx="763">
                  <c:v>3041</c:v>
                </c:pt>
                <c:pt idx="764">
                  <c:v>3048</c:v>
                </c:pt>
                <c:pt idx="765">
                  <c:v>3064</c:v>
                </c:pt>
                <c:pt idx="766">
                  <c:v>3037</c:v>
                </c:pt>
                <c:pt idx="767">
                  <c:v>3039</c:v>
                </c:pt>
                <c:pt idx="768">
                  <c:v>3056</c:v>
                </c:pt>
                <c:pt idx="769">
                  <c:v>3056</c:v>
                </c:pt>
                <c:pt idx="770">
                  <c:v>3051</c:v>
                </c:pt>
                <c:pt idx="771">
                  <c:v>3051</c:v>
                </c:pt>
                <c:pt idx="772">
                  <c:v>3039</c:v>
                </c:pt>
                <c:pt idx="773">
                  <c:v>3073</c:v>
                </c:pt>
                <c:pt idx="774">
                  <c:v>3046</c:v>
                </c:pt>
                <c:pt idx="775">
                  <c:v>3050</c:v>
                </c:pt>
                <c:pt idx="776">
                  <c:v>3068</c:v>
                </c:pt>
                <c:pt idx="777">
                  <c:v>3066</c:v>
                </c:pt>
                <c:pt idx="778">
                  <c:v>3076</c:v>
                </c:pt>
                <c:pt idx="779">
                  <c:v>3057</c:v>
                </c:pt>
                <c:pt idx="780">
                  <c:v>3060</c:v>
                </c:pt>
                <c:pt idx="781">
                  <c:v>3043</c:v>
                </c:pt>
                <c:pt idx="782">
                  <c:v>3070</c:v>
                </c:pt>
                <c:pt idx="783">
                  <c:v>3060</c:v>
                </c:pt>
                <c:pt idx="784">
                  <c:v>3060</c:v>
                </c:pt>
                <c:pt idx="785">
                  <c:v>3042</c:v>
                </c:pt>
                <c:pt idx="786">
                  <c:v>3039</c:v>
                </c:pt>
                <c:pt idx="787">
                  <c:v>3035</c:v>
                </c:pt>
                <c:pt idx="788">
                  <c:v>3057</c:v>
                </c:pt>
                <c:pt idx="789">
                  <c:v>3043</c:v>
                </c:pt>
                <c:pt idx="790">
                  <c:v>3056</c:v>
                </c:pt>
                <c:pt idx="791">
                  <c:v>3067</c:v>
                </c:pt>
                <c:pt idx="792">
                  <c:v>3081</c:v>
                </c:pt>
                <c:pt idx="793">
                  <c:v>3050</c:v>
                </c:pt>
                <c:pt idx="794">
                  <c:v>3057</c:v>
                </c:pt>
                <c:pt idx="795">
                  <c:v>3051</c:v>
                </c:pt>
                <c:pt idx="796">
                  <c:v>3050</c:v>
                </c:pt>
                <c:pt idx="797">
                  <c:v>3065</c:v>
                </c:pt>
                <c:pt idx="798">
                  <c:v>3062</c:v>
                </c:pt>
                <c:pt idx="799">
                  <c:v>3037</c:v>
                </c:pt>
                <c:pt idx="800">
                  <c:v>3035</c:v>
                </c:pt>
                <c:pt idx="801">
                  <c:v>3053</c:v>
                </c:pt>
                <c:pt idx="802">
                  <c:v>3039</c:v>
                </c:pt>
                <c:pt idx="803">
                  <c:v>3069</c:v>
                </c:pt>
                <c:pt idx="804">
                  <c:v>3060</c:v>
                </c:pt>
                <c:pt idx="805">
                  <c:v>3037</c:v>
                </c:pt>
                <c:pt idx="806">
                  <c:v>3052</c:v>
                </c:pt>
                <c:pt idx="807">
                  <c:v>3037</c:v>
                </c:pt>
                <c:pt idx="808">
                  <c:v>3045</c:v>
                </c:pt>
                <c:pt idx="809">
                  <c:v>3061</c:v>
                </c:pt>
                <c:pt idx="810">
                  <c:v>3047</c:v>
                </c:pt>
                <c:pt idx="811">
                  <c:v>3061</c:v>
                </c:pt>
                <c:pt idx="812">
                  <c:v>3077</c:v>
                </c:pt>
                <c:pt idx="813">
                  <c:v>3026</c:v>
                </c:pt>
                <c:pt idx="814">
                  <c:v>3047</c:v>
                </c:pt>
                <c:pt idx="815">
                  <c:v>3050</c:v>
                </c:pt>
                <c:pt idx="816">
                  <c:v>3037</c:v>
                </c:pt>
                <c:pt idx="817">
                  <c:v>3075</c:v>
                </c:pt>
                <c:pt idx="818">
                  <c:v>3058</c:v>
                </c:pt>
                <c:pt idx="819">
                  <c:v>3058</c:v>
                </c:pt>
                <c:pt idx="820">
                  <c:v>3043</c:v>
                </c:pt>
                <c:pt idx="821">
                  <c:v>3045</c:v>
                </c:pt>
                <c:pt idx="822">
                  <c:v>3064</c:v>
                </c:pt>
                <c:pt idx="823">
                  <c:v>3058</c:v>
                </c:pt>
                <c:pt idx="824">
                  <c:v>3047</c:v>
                </c:pt>
                <c:pt idx="825">
                  <c:v>3051</c:v>
                </c:pt>
                <c:pt idx="826">
                  <c:v>3066</c:v>
                </c:pt>
                <c:pt idx="827">
                  <c:v>3067</c:v>
                </c:pt>
                <c:pt idx="828">
                  <c:v>3038</c:v>
                </c:pt>
                <c:pt idx="829">
                  <c:v>3049</c:v>
                </c:pt>
                <c:pt idx="830">
                  <c:v>3037</c:v>
                </c:pt>
                <c:pt idx="831">
                  <c:v>3042</c:v>
                </c:pt>
                <c:pt idx="832">
                  <c:v>3040</c:v>
                </c:pt>
                <c:pt idx="833">
                  <c:v>3070</c:v>
                </c:pt>
                <c:pt idx="834">
                  <c:v>3074</c:v>
                </c:pt>
                <c:pt idx="835">
                  <c:v>3075</c:v>
                </c:pt>
                <c:pt idx="836">
                  <c:v>3088</c:v>
                </c:pt>
                <c:pt idx="837">
                  <c:v>3064</c:v>
                </c:pt>
                <c:pt idx="838">
                  <c:v>3066</c:v>
                </c:pt>
                <c:pt idx="839">
                  <c:v>3093</c:v>
                </c:pt>
                <c:pt idx="840">
                  <c:v>3051</c:v>
                </c:pt>
                <c:pt idx="841">
                  <c:v>3050</c:v>
                </c:pt>
                <c:pt idx="842">
                  <c:v>3063</c:v>
                </c:pt>
                <c:pt idx="843">
                  <c:v>3047</c:v>
                </c:pt>
                <c:pt idx="844">
                  <c:v>3053</c:v>
                </c:pt>
                <c:pt idx="845">
                  <c:v>3042</c:v>
                </c:pt>
                <c:pt idx="846">
                  <c:v>3062</c:v>
                </c:pt>
                <c:pt idx="847">
                  <c:v>3049</c:v>
                </c:pt>
                <c:pt idx="848">
                  <c:v>3041</c:v>
                </c:pt>
                <c:pt idx="849">
                  <c:v>3060</c:v>
                </c:pt>
                <c:pt idx="850">
                  <c:v>3057</c:v>
                </c:pt>
                <c:pt idx="851">
                  <c:v>3069</c:v>
                </c:pt>
                <c:pt idx="852">
                  <c:v>3060</c:v>
                </c:pt>
                <c:pt idx="853">
                  <c:v>3072</c:v>
                </c:pt>
                <c:pt idx="854">
                  <c:v>3055</c:v>
                </c:pt>
                <c:pt idx="855">
                  <c:v>3070</c:v>
                </c:pt>
                <c:pt idx="856">
                  <c:v>3064</c:v>
                </c:pt>
                <c:pt idx="857">
                  <c:v>3035</c:v>
                </c:pt>
                <c:pt idx="858">
                  <c:v>3062</c:v>
                </c:pt>
                <c:pt idx="859">
                  <c:v>3046</c:v>
                </c:pt>
                <c:pt idx="860">
                  <c:v>3071</c:v>
                </c:pt>
                <c:pt idx="861">
                  <c:v>3081</c:v>
                </c:pt>
                <c:pt idx="862">
                  <c:v>3032</c:v>
                </c:pt>
                <c:pt idx="863">
                  <c:v>3050</c:v>
                </c:pt>
                <c:pt idx="864">
                  <c:v>3067</c:v>
                </c:pt>
                <c:pt idx="865">
                  <c:v>3058</c:v>
                </c:pt>
                <c:pt idx="866">
                  <c:v>3056</c:v>
                </c:pt>
                <c:pt idx="867">
                  <c:v>3071</c:v>
                </c:pt>
                <c:pt idx="868">
                  <c:v>3060</c:v>
                </c:pt>
                <c:pt idx="869">
                  <c:v>3075</c:v>
                </c:pt>
                <c:pt idx="870">
                  <c:v>3068</c:v>
                </c:pt>
                <c:pt idx="871">
                  <c:v>3046</c:v>
                </c:pt>
                <c:pt idx="872">
                  <c:v>3046</c:v>
                </c:pt>
                <c:pt idx="873">
                  <c:v>3063</c:v>
                </c:pt>
                <c:pt idx="874">
                  <c:v>3063</c:v>
                </c:pt>
                <c:pt idx="875">
                  <c:v>3031</c:v>
                </c:pt>
                <c:pt idx="876">
                  <c:v>3049</c:v>
                </c:pt>
                <c:pt idx="877">
                  <c:v>3056</c:v>
                </c:pt>
                <c:pt idx="878">
                  <c:v>3067</c:v>
                </c:pt>
                <c:pt idx="879">
                  <c:v>3062</c:v>
                </c:pt>
                <c:pt idx="880">
                  <c:v>3056</c:v>
                </c:pt>
                <c:pt idx="881">
                  <c:v>3054</c:v>
                </c:pt>
                <c:pt idx="882">
                  <c:v>3049</c:v>
                </c:pt>
                <c:pt idx="883">
                  <c:v>3056</c:v>
                </c:pt>
                <c:pt idx="884">
                  <c:v>3053</c:v>
                </c:pt>
                <c:pt idx="885">
                  <c:v>3059</c:v>
                </c:pt>
                <c:pt idx="886">
                  <c:v>3048</c:v>
                </c:pt>
                <c:pt idx="887">
                  <c:v>3066</c:v>
                </c:pt>
                <c:pt idx="888">
                  <c:v>3068</c:v>
                </c:pt>
                <c:pt idx="889">
                  <c:v>3055</c:v>
                </c:pt>
                <c:pt idx="890">
                  <c:v>3022</c:v>
                </c:pt>
                <c:pt idx="891">
                  <c:v>3060</c:v>
                </c:pt>
                <c:pt idx="892">
                  <c:v>3066</c:v>
                </c:pt>
                <c:pt idx="893">
                  <c:v>3046</c:v>
                </c:pt>
                <c:pt idx="894">
                  <c:v>3043</c:v>
                </c:pt>
                <c:pt idx="895">
                  <c:v>3045</c:v>
                </c:pt>
                <c:pt idx="896">
                  <c:v>3059</c:v>
                </c:pt>
                <c:pt idx="897">
                  <c:v>3035</c:v>
                </c:pt>
                <c:pt idx="898">
                  <c:v>3065</c:v>
                </c:pt>
                <c:pt idx="899">
                  <c:v>3066</c:v>
                </c:pt>
                <c:pt idx="900">
                  <c:v>3056</c:v>
                </c:pt>
                <c:pt idx="901">
                  <c:v>3060</c:v>
                </c:pt>
                <c:pt idx="902">
                  <c:v>3052</c:v>
                </c:pt>
                <c:pt idx="903">
                  <c:v>3044</c:v>
                </c:pt>
                <c:pt idx="904">
                  <c:v>3055</c:v>
                </c:pt>
                <c:pt idx="905">
                  <c:v>3039</c:v>
                </c:pt>
                <c:pt idx="906">
                  <c:v>3068</c:v>
                </c:pt>
                <c:pt idx="907">
                  <c:v>3074</c:v>
                </c:pt>
                <c:pt idx="908">
                  <c:v>3056</c:v>
                </c:pt>
                <c:pt idx="909">
                  <c:v>3046</c:v>
                </c:pt>
                <c:pt idx="910">
                  <c:v>3048</c:v>
                </c:pt>
                <c:pt idx="911">
                  <c:v>3073</c:v>
                </c:pt>
                <c:pt idx="912">
                  <c:v>3043</c:v>
                </c:pt>
                <c:pt idx="913">
                  <c:v>3080</c:v>
                </c:pt>
                <c:pt idx="914">
                  <c:v>3039</c:v>
                </c:pt>
                <c:pt idx="915">
                  <c:v>3080</c:v>
                </c:pt>
                <c:pt idx="916">
                  <c:v>3050</c:v>
                </c:pt>
                <c:pt idx="917">
                  <c:v>3034</c:v>
                </c:pt>
                <c:pt idx="918">
                  <c:v>3074</c:v>
                </c:pt>
                <c:pt idx="919">
                  <c:v>3049</c:v>
                </c:pt>
                <c:pt idx="920">
                  <c:v>3079</c:v>
                </c:pt>
                <c:pt idx="921">
                  <c:v>3067</c:v>
                </c:pt>
                <c:pt idx="922">
                  <c:v>3067</c:v>
                </c:pt>
                <c:pt idx="923">
                  <c:v>3051</c:v>
                </c:pt>
                <c:pt idx="924">
                  <c:v>3060</c:v>
                </c:pt>
                <c:pt idx="925">
                  <c:v>3079</c:v>
                </c:pt>
                <c:pt idx="926">
                  <c:v>3060</c:v>
                </c:pt>
                <c:pt idx="927">
                  <c:v>3042</c:v>
                </c:pt>
                <c:pt idx="928">
                  <c:v>3055</c:v>
                </c:pt>
                <c:pt idx="929">
                  <c:v>3053</c:v>
                </c:pt>
                <c:pt idx="930">
                  <c:v>3065</c:v>
                </c:pt>
                <c:pt idx="931">
                  <c:v>3066</c:v>
                </c:pt>
                <c:pt idx="932">
                  <c:v>3062</c:v>
                </c:pt>
                <c:pt idx="933">
                  <c:v>3051</c:v>
                </c:pt>
                <c:pt idx="934">
                  <c:v>3044</c:v>
                </c:pt>
                <c:pt idx="935">
                  <c:v>3056</c:v>
                </c:pt>
                <c:pt idx="936">
                  <c:v>3053</c:v>
                </c:pt>
                <c:pt idx="937">
                  <c:v>3036</c:v>
                </c:pt>
                <c:pt idx="938">
                  <c:v>3061</c:v>
                </c:pt>
                <c:pt idx="939">
                  <c:v>3048</c:v>
                </c:pt>
                <c:pt idx="940">
                  <c:v>3054</c:v>
                </c:pt>
                <c:pt idx="941">
                  <c:v>3064</c:v>
                </c:pt>
                <c:pt idx="942">
                  <c:v>3057</c:v>
                </c:pt>
                <c:pt idx="943">
                  <c:v>3061</c:v>
                </c:pt>
                <c:pt idx="944">
                  <c:v>3058</c:v>
                </c:pt>
                <c:pt idx="945">
                  <c:v>3079</c:v>
                </c:pt>
                <c:pt idx="946">
                  <c:v>3043</c:v>
                </c:pt>
                <c:pt idx="947">
                  <c:v>3058</c:v>
                </c:pt>
                <c:pt idx="948">
                  <c:v>3059</c:v>
                </c:pt>
                <c:pt idx="949">
                  <c:v>3061</c:v>
                </c:pt>
                <c:pt idx="950">
                  <c:v>3053</c:v>
                </c:pt>
                <c:pt idx="951">
                  <c:v>3049</c:v>
                </c:pt>
                <c:pt idx="952">
                  <c:v>3062</c:v>
                </c:pt>
                <c:pt idx="953">
                  <c:v>3042</c:v>
                </c:pt>
                <c:pt idx="954">
                  <c:v>3054</c:v>
                </c:pt>
                <c:pt idx="955">
                  <c:v>3031</c:v>
                </c:pt>
                <c:pt idx="956">
                  <c:v>3052</c:v>
                </c:pt>
                <c:pt idx="957">
                  <c:v>3060</c:v>
                </c:pt>
                <c:pt idx="958">
                  <c:v>3061</c:v>
                </c:pt>
                <c:pt idx="959">
                  <c:v>3071</c:v>
                </c:pt>
                <c:pt idx="960">
                  <c:v>3067</c:v>
                </c:pt>
                <c:pt idx="961">
                  <c:v>3052</c:v>
                </c:pt>
                <c:pt idx="962">
                  <c:v>3069</c:v>
                </c:pt>
                <c:pt idx="963">
                  <c:v>3066</c:v>
                </c:pt>
                <c:pt idx="964">
                  <c:v>3058</c:v>
                </c:pt>
                <c:pt idx="965">
                  <c:v>3078</c:v>
                </c:pt>
                <c:pt idx="966">
                  <c:v>3068</c:v>
                </c:pt>
                <c:pt idx="967">
                  <c:v>3049</c:v>
                </c:pt>
                <c:pt idx="968">
                  <c:v>3057</c:v>
                </c:pt>
                <c:pt idx="969">
                  <c:v>3057</c:v>
                </c:pt>
                <c:pt idx="970">
                  <c:v>3037</c:v>
                </c:pt>
                <c:pt idx="971">
                  <c:v>3054</c:v>
                </c:pt>
                <c:pt idx="972">
                  <c:v>3061</c:v>
                </c:pt>
                <c:pt idx="973">
                  <c:v>3040</c:v>
                </c:pt>
                <c:pt idx="974">
                  <c:v>3077</c:v>
                </c:pt>
                <c:pt idx="975">
                  <c:v>3077</c:v>
                </c:pt>
                <c:pt idx="976">
                  <c:v>3062</c:v>
                </c:pt>
                <c:pt idx="977">
                  <c:v>3056</c:v>
                </c:pt>
                <c:pt idx="978">
                  <c:v>3050</c:v>
                </c:pt>
                <c:pt idx="979">
                  <c:v>3056</c:v>
                </c:pt>
                <c:pt idx="980">
                  <c:v>3073</c:v>
                </c:pt>
                <c:pt idx="981">
                  <c:v>3072</c:v>
                </c:pt>
                <c:pt idx="982">
                  <c:v>3054</c:v>
                </c:pt>
                <c:pt idx="983">
                  <c:v>3067</c:v>
                </c:pt>
                <c:pt idx="984">
                  <c:v>3067</c:v>
                </c:pt>
                <c:pt idx="985">
                  <c:v>3064</c:v>
                </c:pt>
                <c:pt idx="986">
                  <c:v>3058</c:v>
                </c:pt>
                <c:pt idx="987">
                  <c:v>3039</c:v>
                </c:pt>
                <c:pt idx="988">
                  <c:v>3057</c:v>
                </c:pt>
                <c:pt idx="989">
                  <c:v>3057</c:v>
                </c:pt>
                <c:pt idx="990">
                  <c:v>3075</c:v>
                </c:pt>
                <c:pt idx="991">
                  <c:v>3052</c:v>
                </c:pt>
                <c:pt idx="992">
                  <c:v>3059</c:v>
                </c:pt>
                <c:pt idx="993">
                  <c:v>3068</c:v>
                </c:pt>
                <c:pt idx="994">
                  <c:v>3074</c:v>
                </c:pt>
                <c:pt idx="995">
                  <c:v>3052</c:v>
                </c:pt>
                <c:pt idx="996">
                  <c:v>3047</c:v>
                </c:pt>
                <c:pt idx="997">
                  <c:v>3045</c:v>
                </c:pt>
                <c:pt idx="998">
                  <c:v>3045</c:v>
                </c:pt>
                <c:pt idx="999">
                  <c:v>3061</c:v>
                </c:pt>
                <c:pt idx="1000">
                  <c:v>3060</c:v>
                </c:pt>
                <c:pt idx="1001">
                  <c:v>3054</c:v>
                </c:pt>
                <c:pt idx="1002">
                  <c:v>3101</c:v>
                </c:pt>
                <c:pt idx="1003">
                  <c:v>3073</c:v>
                </c:pt>
                <c:pt idx="1004">
                  <c:v>3052</c:v>
                </c:pt>
                <c:pt idx="1005">
                  <c:v>3054</c:v>
                </c:pt>
                <c:pt idx="1006">
                  <c:v>3066</c:v>
                </c:pt>
                <c:pt idx="1007">
                  <c:v>3063</c:v>
                </c:pt>
                <c:pt idx="1008">
                  <c:v>3058</c:v>
                </c:pt>
                <c:pt idx="1009">
                  <c:v>3081</c:v>
                </c:pt>
                <c:pt idx="1010">
                  <c:v>3076</c:v>
                </c:pt>
                <c:pt idx="1011">
                  <c:v>3076</c:v>
                </c:pt>
                <c:pt idx="1012">
                  <c:v>3067</c:v>
                </c:pt>
                <c:pt idx="1013">
                  <c:v>3029</c:v>
                </c:pt>
                <c:pt idx="1014">
                  <c:v>3056</c:v>
                </c:pt>
                <c:pt idx="1015">
                  <c:v>3048</c:v>
                </c:pt>
                <c:pt idx="1016">
                  <c:v>3080</c:v>
                </c:pt>
                <c:pt idx="1017">
                  <c:v>3056</c:v>
                </c:pt>
                <c:pt idx="1018">
                  <c:v>3058</c:v>
                </c:pt>
                <c:pt idx="1019">
                  <c:v>3072</c:v>
                </c:pt>
                <c:pt idx="1020">
                  <c:v>3059</c:v>
                </c:pt>
                <c:pt idx="1021">
                  <c:v>3065</c:v>
                </c:pt>
                <c:pt idx="1022">
                  <c:v>3065</c:v>
                </c:pt>
                <c:pt idx="1023">
                  <c:v>3068</c:v>
                </c:pt>
                <c:pt idx="1024">
                  <c:v>3065</c:v>
                </c:pt>
                <c:pt idx="1025">
                  <c:v>3071</c:v>
                </c:pt>
                <c:pt idx="1026">
                  <c:v>3053</c:v>
                </c:pt>
                <c:pt idx="1027">
                  <c:v>3065</c:v>
                </c:pt>
                <c:pt idx="1028">
                  <c:v>3062</c:v>
                </c:pt>
                <c:pt idx="1029">
                  <c:v>3063</c:v>
                </c:pt>
                <c:pt idx="1030">
                  <c:v>3073</c:v>
                </c:pt>
                <c:pt idx="1031">
                  <c:v>3054</c:v>
                </c:pt>
                <c:pt idx="1032">
                  <c:v>3065</c:v>
                </c:pt>
                <c:pt idx="1033">
                  <c:v>3085</c:v>
                </c:pt>
                <c:pt idx="1034">
                  <c:v>3076</c:v>
                </c:pt>
                <c:pt idx="1035">
                  <c:v>3072</c:v>
                </c:pt>
                <c:pt idx="1036">
                  <c:v>3065</c:v>
                </c:pt>
                <c:pt idx="1037">
                  <c:v>3064</c:v>
                </c:pt>
                <c:pt idx="1038">
                  <c:v>3089</c:v>
                </c:pt>
                <c:pt idx="1039">
                  <c:v>3075</c:v>
                </c:pt>
                <c:pt idx="1040">
                  <c:v>3073</c:v>
                </c:pt>
                <c:pt idx="1041">
                  <c:v>3070</c:v>
                </c:pt>
                <c:pt idx="1042">
                  <c:v>3100</c:v>
                </c:pt>
                <c:pt idx="1043">
                  <c:v>3069</c:v>
                </c:pt>
                <c:pt idx="1044">
                  <c:v>3062</c:v>
                </c:pt>
                <c:pt idx="1045">
                  <c:v>3045</c:v>
                </c:pt>
                <c:pt idx="1046">
                  <c:v>3077</c:v>
                </c:pt>
                <c:pt idx="1047">
                  <c:v>3082</c:v>
                </c:pt>
                <c:pt idx="1048">
                  <c:v>3058</c:v>
                </c:pt>
                <c:pt idx="1049">
                  <c:v>3053</c:v>
                </c:pt>
                <c:pt idx="1050">
                  <c:v>3078</c:v>
                </c:pt>
                <c:pt idx="1051">
                  <c:v>3070</c:v>
                </c:pt>
                <c:pt idx="1052">
                  <c:v>3085</c:v>
                </c:pt>
                <c:pt idx="1053">
                  <c:v>3086</c:v>
                </c:pt>
                <c:pt idx="1054">
                  <c:v>3078</c:v>
                </c:pt>
                <c:pt idx="1055">
                  <c:v>3077</c:v>
                </c:pt>
                <c:pt idx="1056">
                  <c:v>3071</c:v>
                </c:pt>
                <c:pt idx="1057">
                  <c:v>3073</c:v>
                </c:pt>
                <c:pt idx="1058">
                  <c:v>3076</c:v>
                </c:pt>
                <c:pt idx="1059">
                  <c:v>3083</c:v>
                </c:pt>
                <c:pt idx="1060">
                  <c:v>3070</c:v>
                </c:pt>
                <c:pt idx="1061">
                  <c:v>3080</c:v>
                </c:pt>
                <c:pt idx="1062">
                  <c:v>3070</c:v>
                </c:pt>
                <c:pt idx="1063">
                  <c:v>3076</c:v>
                </c:pt>
                <c:pt idx="1064">
                  <c:v>3079</c:v>
                </c:pt>
                <c:pt idx="1065">
                  <c:v>3059</c:v>
                </c:pt>
                <c:pt idx="1066">
                  <c:v>3069</c:v>
                </c:pt>
                <c:pt idx="1067">
                  <c:v>3080</c:v>
                </c:pt>
                <c:pt idx="1068">
                  <c:v>3073</c:v>
                </c:pt>
                <c:pt idx="1069">
                  <c:v>3085</c:v>
                </c:pt>
                <c:pt idx="1070">
                  <c:v>3087</c:v>
                </c:pt>
                <c:pt idx="1071">
                  <c:v>3062</c:v>
                </c:pt>
                <c:pt idx="1072">
                  <c:v>3093</c:v>
                </c:pt>
                <c:pt idx="1073">
                  <c:v>3068</c:v>
                </c:pt>
                <c:pt idx="1074">
                  <c:v>3087</c:v>
                </c:pt>
                <c:pt idx="1075">
                  <c:v>3085</c:v>
                </c:pt>
                <c:pt idx="1076">
                  <c:v>3050</c:v>
                </c:pt>
                <c:pt idx="1077">
                  <c:v>3078</c:v>
                </c:pt>
                <c:pt idx="1078">
                  <c:v>3086</c:v>
                </c:pt>
                <c:pt idx="1079">
                  <c:v>3085</c:v>
                </c:pt>
                <c:pt idx="1080">
                  <c:v>3082</c:v>
                </c:pt>
                <c:pt idx="1081">
                  <c:v>3064</c:v>
                </c:pt>
                <c:pt idx="1082">
                  <c:v>3080</c:v>
                </c:pt>
                <c:pt idx="1083">
                  <c:v>3073</c:v>
                </c:pt>
                <c:pt idx="1084">
                  <c:v>3083</c:v>
                </c:pt>
                <c:pt idx="1085">
                  <c:v>3078</c:v>
                </c:pt>
                <c:pt idx="1086">
                  <c:v>3071</c:v>
                </c:pt>
                <c:pt idx="1087">
                  <c:v>3066</c:v>
                </c:pt>
                <c:pt idx="1088">
                  <c:v>3080</c:v>
                </c:pt>
                <c:pt idx="1089">
                  <c:v>3063</c:v>
                </c:pt>
                <c:pt idx="1090">
                  <c:v>3055</c:v>
                </c:pt>
                <c:pt idx="1091">
                  <c:v>3091</c:v>
                </c:pt>
                <c:pt idx="1092">
                  <c:v>3064</c:v>
                </c:pt>
                <c:pt idx="1093">
                  <c:v>3065</c:v>
                </c:pt>
                <c:pt idx="1094">
                  <c:v>3076</c:v>
                </c:pt>
                <c:pt idx="1095">
                  <c:v>3073</c:v>
                </c:pt>
                <c:pt idx="1096">
                  <c:v>3076</c:v>
                </c:pt>
                <c:pt idx="1097">
                  <c:v>3054</c:v>
                </c:pt>
                <c:pt idx="1098">
                  <c:v>3070</c:v>
                </c:pt>
                <c:pt idx="1099">
                  <c:v>3059</c:v>
                </c:pt>
                <c:pt idx="1100">
                  <c:v>3091</c:v>
                </c:pt>
                <c:pt idx="1101">
                  <c:v>3091</c:v>
                </c:pt>
                <c:pt idx="1102">
                  <c:v>3089</c:v>
                </c:pt>
                <c:pt idx="1103">
                  <c:v>3065</c:v>
                </c:pt>
                <c:pt idx="1104">
                  <c:v>3070</c:v>
                </c:pt>
                <c:pt idx="1105">
                  <c:v>3071</c:v>
                </c:pt>
                <c:pt idx="1106">
                  <c:v>3077</c:v>
                </c:pt>
                <c:pt idx="1107">
                  <c:v>3085</c:v>
                </c:pt>
                <c:pt idx="1108">
                  <c:v>3088</c:v>
                </c:pt>
                <c:pt idx="1109">
                  <c:v>3072</c:v>
                </c:pt>
                <c:pt idx="1110">
                  <c:v>3074</c:v>
                </c:pt>
                <c:pt idx="1111">
                  <c:v>3094</c:v>
                </c:pt>
                <c:pt idx="1112">
                  <c:v>3044</c:v>
                </c:pt>
                <c:pt idx="1113">
                  <c:v>3061</c:v>
                </c:pt>
                <c:pt idx="1114">
                  <c:v>3086</c:v>
                </c:pt>
                <c:pt idx="1115">
                  <c:v>3094</c:v>
                </c:pt>
                <c:pt idx="1116">
                  <c:v>3060</c:v>
                </c:pt>
                <c:pt idx="1117">
                  <c:v>3094</c:v>
                </c:pt>
                <c:pt idx="1118">
                  <c:v>3056</c:v>
                </c:pt>
                <c:pt idx="1119">
                  <c:v>3077</c:v>
                </c:pt>
                <c:pt idx="1120">
                  <c:v>3074</c:v>
                </c:pt>
                <c:pt idx="1121">
                  <c:v>3073</c:v>
                </c:pt>
                <c:pt idx="1122">
                  <c:v>3070</c:v>
                </c:pt>
                <c:pt idx="1123">
                  <c:v>3051</c:v>
                </c:pt>
                <c:pt idx="1124">
                  <c:v>3056</c:v>
                </c:pt>
                <c:pt idx="1125">
                  <c:v>3084</c:v>
                </c:pt>
                <c:pt idx="1126">
                  <c:v>3081</c:v>
                </c:pt>
                <c:pt idx="1127">
                  <c:v>3090</c:v>
                </c:pt>
                <c:pt idx="1128">
                  <c:v>3076</c:v>
                </c:pt>
                <c:pt idx="1129">
                  <c:v>3051</c:v>
                </c:pt>
                <c:pt idx="1130">
                  <c:v>3078</c:v>
                </c:pt>
                <c:pt idx="1131">
                  <c:v>3084</c:v>
                </c:pt>
                <c:pt idx="1132">
                  <c:v>3075</c:v>
                </c:pt>
                <c:pt idx="1133">
                  <c:v>3081</c:v>
                </c:pt>
                <c:pt idx="1134">
                  <c:v>3059</c:v>
                </c:pt>
                <c:pt idx="1135">
                  <c:v>3081</c:v>
                </c:pt>
                <c:pt idx="1136">
                  <c:v>3068</c:v>
                </c:pt>
                <c:pt idx="1137">
                  <c:v>3075</c:v>
                </c:pt>
                <c:pt idx="1138">
                  <c:v>3077</c:v>
                </c:pt>
                <c:pt idx="1139">
                  <c:v>3084</c:v>
                </c:pt>
                <c:pt idx="1140">
                  <c:v>3059</c:v>
                </c:pt>
                <c:pt idx="1141">
                  <c:v>3071</c:v>
                </c:pt>
                <c:pt idx="1142">
                  <c:v>3068</c:v>
                </c:pt>
                <c:pt idx="1143">
                  <c:v>3056</c:v>
                </c:pt>
                <c:pt idx="1144">
                  <c:v>3058</c:v>
                </c:pt>
                <c:pt idx="1145">
                  <c:v>3079</c:v>
                </c:pt>
                <c:pt idx="1146">
                  <c:v>3086</c:v>
                </c:pt>
                <c:pt idx="1147">
                  <c:v>3072</c:v>
                </c:pt>
                <c:pt idx="1148">
                  <c:v>3097</c:v>
                </c:pt>
                <c:pt idx="1149">
                  <c:v>3068</c:v>
                </c:pt>
                <c:pt idx="1150">
                  <c:v>3072</c:v>
                </c:pt>
                <c:pt idx="1151">
                  <c:v>3074</c:v>
                </c:pt>
                <c:pt idx="1152">
                  <c:v>3094</c:v>
                </c:pt>
                <c:pt idx="1153">
                  <c:v>3075</c:v>
                </c:pt>
                <c:pt idx="1154">
                  <c:v>3053</c:v>
                </c:pt>
                <c:pt idx="1155">
                  <c:v>3075</c:v>
                </c:pt>
                <c:pt idx="1156">
                  <c:v>3083</c:v>
                </c:pt>
                <c:pt idx="1157">
                  <c:v>3078</c:v>
                </c:pt>
                <c:pt idx="1158">
                  <c:v>3077</c:v>
                </c:pt>
                <c:pt idx="1159">
                  <c:v>3051</c:v>
                </c:pt>
                <c:pt idx="1160">
                  <c:v>3064</c:v>
                </c:pt>
                <c:pt idx="1161">
                  <c:v>3087</c:v>
                </c:pt>
                <c:pt idx="1162">
                  <c:v>3066</c:v>
                </c:pt>
                <c:pt idx="1163">
                  <c:v>3095</c:v>
                </c:pt>
                <c:pt idx="1164">
                  <c:v>3064</c:v>
                </c:pt>
                <c:pt idx="1165">
                  <c:v>3082</c:v>
                </c:pt>
                <c:pt idx="1166">
                  <c:v>3076</c:v>
                </c:pt>
                <c:pt idx="1167">
                  <c:v>3064</c:v>
                </c:pt>
                <c:pt idx="1168">
                  <c:v>3066</c:v>
                </c:pt>
                <c:pt idx="1169">
                  <c:v>3066</c:v>
                </c:pt>
                <c:pt idx="1170">
                  <c:v>3080</c:v>
                </c:pt>
                <c:pt idx="1171">
                  <c:v>3076</c:v>
                </c:pt>
                <c:pt idx="1172">
                  <c:v>3067</c:v>
                </c:pt>
                <c:pt idx="1173">
                  <c:v>3070</c:v>
                </c:pt>
                <c:pt idx="1174">
                  <c:v>3069</c:v>
                </c:pt>
                <c:pt idx="1175">
                  <c:v>3065</c:v>
                </c:pt>
                <c:pt idx="1176">
                  <c:v>3074</c:v>
                </c:pt>
                <c:pt idx="1177">
                  <c:v>3068</c:v>
                </c:pt>
                <c:pt idx="1178">
                  <c:v>3075</c:v>
                </c:pt>
                <c:pt idx="1179">
                  <c:v>3083</c:v>
                </c:pt>
                <c:pt idx="1180">
                  <c:v>3078</c:v>
                </c:pt>
                <c:pt idx="1181">
                  <c:v>3039</c:v>
                </c:pt>
                <c:pt idx="1182">
                  <c:v>3088</c:v>
                </c:pt>
                <c:pt idx="1183">
                  <c:v>3078</c:v>
                </c:pt>
                <c:pt idx="1184">
                  <c:v>3059</c:v>
                </c:pt>
                <c:pt idx="1185">
                  <c:v>3078</c:v>
                </c:pt>
                <c:pt idx="1186">
                  <c:v>3088</c:v>
                </c:pt>
                <c:pt idx="1187">
                  <c:v>3073</c:v>
                </c:pt>
                <c:pt idx="1188">
                  <c:v>3075</c:v>
                </c:pt>
                <c:pt idx="1189">
                  <c:v>3075</c:v>
                </c:pt>
                <c:pt idx="1190">
                  <c:v>3085</c:v>
                </c:pt>
                <c:pt idx="1191">
                  <c:v>3069</c:v>
                </c:pt>
                <c:pt idx="1192">
                  <c:v>3063</c:v>
                </c:pt>
                <c:pt idx="1193">
                  <c:v>3076</c:v>
                </c:pt>
                <c:pt idx="1194">
                  <c:v>3066</c:v>
                </c:pt>
                <c:pt idx="1195">
                  <c:v>3062</c:v>
                </c:pt>
                <c:pt idx="1196">
                  <c:v>3038</c:v>
                </c:pt>
                <c:pt idx="1197">
                  <c:v>3062</c:v>
                </c:pt>
                <c:pt idx="1198">
                  <c:v>3074</c:v>
                </c:pt>
                <c:pt idx="1199">
                  <c:v>3059</c:v>
                </c:pt>
                <c:pt idx="1200">
                  <c:v>3071</c:v>
                </c:pt>
                <c:pt idx="1201">
                  <c:v>3076</c:v>
                </c:pt>
                <c:pt idx="1202">
                  <c:v>3094</c:v>
                </c:pt>
                <c:pt idx="1203">
                  <c:v>3063</c:v>
                </c:pt>
                <c:pt idx="1204">
                  <c:v>3071</c:v>
                </c:pt>
                <c:pt idx="1205">
                  <c:v>3074</c:v>
                </c:pt>
                <c:pt idx="1206">
                  <c:v>3060</c:v>
                </c:pt>
                <c:pt idx="1207">
                  <c:v>3053</c:v>
                </c:pt>
                <c:pt idx="1208">
                  <c:v>3071</c:v>
                </c:pt>
                <c:pt idx="1209">
                  <c:v>3053</c:v>
                </c:pt>
                <c:pt idx="1210">
                  <c:v>3068</c:v>
                </c:pt>
                <c:pt idx="1211">
                  <c:v>3085</c:v>
                </c:pt>
                <c:pt idx="1212">
                  <c:v>3060</c:v>
                </c:pt>
                <c:pt idx="1213">
                  <c:v>3062</c:v>
                </c:pt>
                <c:pt idx="1214">
                  <c:v>3049</c:v>
                </c:pt>
                <c:pt idx="1215">
                  <c:v>3071</c:v>
                </c:pt>
                <c:pt idx="1216">
                  <c:v>3058</c:v>
                </c:pt>
                <c:pt idx="1217">
                  <c:v>3062</c:v>
                </c:pt>
                <c:pt idx="1218">
                  <c:v>3072</c:v>
                </c:pt>
                <c:pt idx="1219">
                  <c:v>3076</c:v>
                </c:pt>
                <c:pt idx="1220">
                  <c:v>3062</c:v>
                </c:pt>
                <c:pt idx="1221">
                  <c:v>3075</c:v>
                </c:pt>
                <c:pt idx="1222">
                  <c:v>3056</c:v>
                </c:pt>
                <c:pt idx="1223">
                  <c:v>3056</c:v>
                </c:pt>
                <c:pt idx="1224">
                  <c:v>3076</c:v>
                </c:pt>
                <c:pt idx="1225">
                  <c:v>3074</c:v>
                </c:pt>
                <c:pt idx="1226">
                  <c:v>3069</c:v>
                </c:pt>
                <c:pt idx="1227">
                  <c:v>3058</c:v>
                </c:pt>
                <c:pt idx="1228">
                  <c:v>3076</c:v>
                </c:pt>
                <c:pt idx="1229">
                  <c:v>3055</c:v>
                </c:pt>
                <c:pt idx="1230">
                  <c:v>3069</c:v>
                </c:pt>
                <c:pt idx="1231">
                  <c:v>3062</c:v>
                </c:pt>
                <c:pt idx="1232">
                  <c:v>3073</c:v>
                </c:pt>
                <c:pt idx="1233">
                  <c:v>3053</c:v>
                </c:pt>
                <c:pt idx="1234">
                  <c:v>3059</c:v>
                </c:pt>
                <c:pt idx="1235">
                  <c:v>3074</c:v>
                </c:pt>
                <c:pt idx="1236">
                  <c:v>3055</c:v>
                </c:pt>
                <c:pt idx="1237">
                  <c:v>3088</c:v>
                </c:pt>
                <c:pt idx="1238">
                  <c:v>3067</c:v>
                </c:pt>
                <c:pt idx="1239">
                  <c:v>3063</c:v>
                </c:pt>
                <c:pt idx="1240">
                  <c:v>3088</c:v>
                </c:pt>
                <c:pt idx="1241">
                  <c:v>3058</c:v>
                </c:pt>
                <c:pt idx="1242">
                  <c:v>3068</c:v>
                </c:pt>
                <c:pt idx="1243">
                  <c:v>3084</c:v>
                </c:pt>
                <c:pt idx="1244">
                  <c:v>3071</c:v>
                </c:pt>
                <c:pt idx="1245">
                  <c:v>3088</c:v>
                </c:pt>
                <c:pt idx="1246">
                  <c:v>3061</c:v>
                </c:pt>
                <c:pt idx="1247">
                  <c:v>3035</c:v>
                </c:pt>
                <c:pt idx="1248">
                  <c:v>3061</c:v>
                </c:pt>
                <c:pt idx="1249">
                  <c:v>3069</c:v>
                </c:pt>
                <c:pt idx="1250">
                  <c:v>3057</c:v>
                </c:pt>
                <c:pt idx="1251">
                  <c:v>3087</c:v>
                </c:pt>
                <c:pt idx="1252">
                  <c:v>3060</c:v>
                </c:pt>
                <c:pt idx="1253">
                  <c:v>3083</c:v>
                </c:pt>
                <c:pt idx="1254">
                  <c:v>3070</c:v>
                </c:pt>
                <c:pt idx="1255">
                  <c:v>3050</c:v>
                </c:pt>
                <c:pt idx="1256">
                  <c:v>3075</c:v>
                </c:pt>
                <c:pt idx="1257">
                  <c:v>3056</c:v>
                </c:pt>
                <c:pt idx="1258">
                  <c:v>3088</c:v>
                </c:pt>
                <c:pt idx="1259">
                  <c:v>3071</c:v>
                </c:pt>
                <c:pt idx="1260">
                  <c:v>3055</c:v>
                </c:pt>
                <c:pt idx="1261">
                  <c:v>3071</c:v>
                </c:pt>
                <c:pt idx="1262">
                  <c:v>3057</c:v>
                </c:pt>
                <c:pt idx="1263">
                  <c:v>3054</c:v>
                </c:pt>
                <c:pt idx="1264">
                  <c:v>3060</c:v>
                </c:pt>
                <c:pt idx="1265">
                  <c:v>3075</c:v>
                </c:pt>
                <c:pt idx="1266">
                  <c:v>3056</c:v>
                </c:pt>
                <c:pt idx="1267">
                  <c:v>3075</c:v>
                </c:pt>
                <c:pt idx="1268">
                  <c:v>3083</c:v>
                </c:pt>
                <c:pt idx="1269">
                  <c:v>3067</c:v>
                </c:pt>
                <c:pt idx="1270">
                  <c:v>3082</c:v>
                </c:pt>
                <c:pt idx="1271">
                  <c:v>3067</c:v>
                </c:pt>
                <c:pt idx="1272">
                  <c:v>3063</c:v>
                </c:pt>
                <c:pt idx="1273">
                  <c:v>3068</c:v>
                </c:pt>
                <c:pt idx="1274">
                  <c:v>3083</c:v>
                </c:pt>
                <c:pt idx="1275">
                  <c:v>3053</c:v>
                </c:pt>
                <c:pt idx="1276">
                  <c:v>3055</c:v>
                </c:pt>
                <c:pt idx="1277">
                  <c:v>3044</c:v>
                </c:pt>
                <c:pt idx="1278">
                  <c:v>3072</c:v>
                </c:pt>
                <c:pt idx="1279">
                  <c:v>3075</c:v>
                </c:pt>
                <c:pt idx="1280">
                  <c:v>3092</c:v>
                </c:pt>
                <c:pt idx="1281">
                  <c:v>3038</c:v>
                </c:pt>
                <c:pt idx="1282">
                  <c:v>3059</c:v>
                </c:pt>
                <c:pt idx="1283">
                  <c:v>3053</c:v>
                </c:pt>
                <c:pt idx="1284">
                  <c:v>3052</c:v>
                </c:pt>
                <c:pt idx="1285">
                  <c:v>3074</c:v>
                </c:pt>
                <c:pt idx="1286">
                  <c:v>3064</c:v>
                </c:pt>
                <c:pt idx="1287">
                  <c:v>3083</c:v>
                </c:pt>
                <c:pt idx="1288">
                  <c:v>3081</c:v>
                </c:pt>
                <c:pt idx="1289">
                  <c:v>3088</c:v>
                </c:pt>
                <c:pt idx="1290">
                  <c:v>3074</c:v>
                </c:pt>
                <c:pt idx="1291">
                  <c:v>3062</c:v>
                </c:pt>
                <c:pt idx="1292">
                  <c:v>3068</c:v>
                </c:pt>
                <c:pt idx="1293">
                  <c:v>3079</c:v>
                </c:pt>
                <c:pt idx="1294">
                  <c:v>3069</c:v>
                </c:pt>
                <c:pt idx="1295">
                  <c:v>3072</c:v>
                </c:pt>
                <c:pt idx="1296">
                  <c:v>3062</c:v>
                </c:pt>
                <c:pt idx="1297">
                  <c:v>3071</c:v>
                </c:pt>
                <c:pt idx="1298">
                  <c:v>3049</c:v>
                </c:pt>
                <c:pt idx="1299">
                  <c:v>3056</c:v>
                </c:pt>
                <c:pt idx="1300">
                  <c:v>3066</c:v>
                </c:pt>
                <c:pt idx="1301">
                  <c:v>3070</c:v>
                </c:pt>
                <c:pt idx="1302">
                  <c:v>3083</c:v>
                </c:pt>
                <c:pt idx="1303">
                  <c:v>3061</c:v>
                </c:pt>
                <c:pt idx="1304">
                  <c:v>3083</c:v>
                </c:pt>
                <c:pt idx="1305">
                  <c:v>3051</c:v>
                </c:pt>
                <c:pt idx="1306">
                  <c:v>3073</c:v>
                </c:pt>
                <c:pt idx="1307">
                  <c:v>3066</c:v>
                </c:pt>
                <c:pt idx="1308">
                  <c:v>3046</c:v>
                </c:pt>
                <c:pt idx="1309">
                  <c:v>3052</c:v>
                </c:pt>
                <c:pt idx="1310">
                  <c:v>3096</c:v>
                </c:pt>
                <c:pt idx="1311">
                  <c:v>3068</c:v>
                </c:pt>
                <c:pt idx="1312">
                  <c:v>3067</c:v>
                </c:pt>
                <c:pt idx="1313">
                  <c:v>3045</c:v>
                </c:pt>
                <c:pt idx="1314">
                  <c:v>3047</c:v>
                </c:pt>
                <c:pt idx="1315">
                  <c:v>3049</c:v>
                </c:pt>
                <c:pt idx="1316">
                  <c:v>3066</c:v>
                </c:pt>
                <c:pt idx="1317">
                  <c:v>3067</c:v>
                </c:pt>
                <c:pt idx="1318">
                  <c:v>3063</c:v>
                </c:pt>
                <c:pt idx="1319">
                  <c:v>3063</c:v>
                </c:pt>
                <c:pt idx="1320">
                  <c:v>3087</c:v>
                </c:pt>
                <c:pt idx="1321">
                  <c:v>3043</c:v>
                </c:pt>
                <c:pt idx="1322">
                  <c:v>3066</c:v>
                </c:pt>
                <c:pt idx="1323">
                  <c:v>3085</c:v>
                </c:pt>
                <c:pt idx="1324">
                  <c:v>3085</c:v>
                </c:pt>
                <c:pt idx="1325">
                  <c:v>3069</c:v>
                </c:pt>
                <c:pt idx="1326">
                  <c:v>3059</c:v>
                </c:pt>
                <c:pt idx="1327">
                  <c:v>3043</c:v>
                </c:pt>
                <c:pt idx="1328">
                  <c:v>3055</c:v>
                </c:pt>
                <c:pt idx="1329">
                  <c:v>3050</c:v>
                </c:pt>
                <c:pt idx="1330">
                  <c:v>3082</c:v>
                </c:pt>
                <c:pt idx="1331">
                  <c:v>3065</c:v>
                </c:pt>
                <c:pt idx="1332">
                  <c:v>3055</c:v>
                </c:pt>
                <c:pt idx="1333">
                  <c:v>3045</c:v>
                </c:pt>
                <c:pt idx="1334">
                  <c:v>3063</c:v>
                </c:pt>
                <c:pt idx="1335">
                  <c:v>3053</c:v>
                </c:pt>
                <c:pt idx="1336">
                  <c:v>3038</c:v>
                </c:pt>
                <c:pt idx="1337">
                  <c:v>3054</c:v>
                </c:pt>
                <c:pt idx="1338">
                  <c:v>3052</c:v>
                </c:pt>
                <c:pt idx="1339">
                  <c:v>3036</c:v>
                </c:pt>
                <c:pt idx="1340">
                  <c:v>3073</c:v>
                </c:pt>
                <c:pt idx="1341">
                  <c:v>3074</c:v>
                </c:pt>
                <c:pt idx="1342">
                  <c:v>3061</c:v>
                </c:pt>
                <c:pt idx="1343">
                  <c:v>3069</c:v>
                </c:pt>
                <c:pt idx="1344">
                  <c:v>3078</c:v>
                </c:pt>
                <c:pt idx="1345">
                  <c:v>3052</c:v>
                </c:pt>
                <c:pt idx="1346">
                  <c:v>3057</c:v>
                </c:pt>
                <c:pt idx="1347">
                  <c:v>3072</c:v>
                </c:pt>
                <c:pt idx="1348">
                  <c:v>3076</c:v>
                </c:pt>
                <c:pt idx="1349">
                  <c:v>3065</c:v>
                </c:pt>
                <c:pt idx="1350">
                  <c:v>3047</c:v>
                </c:pt>
                <c:pt idx="1351">
                  <c:v>3056</c:v>
                </c:pt>
                <c:pt idx="1352">
                  <c:v>3049</c:v>
                </c:pt>
                <c:pt idx="1353">
                  <c:v>3063</c:v>
                </c:pt>
                <c:pt idx="1354">
                  <c:v>3053</c:v>
                </c:pt>
                <c:pt idx="1355">
                  <c:v>3041</c:v>
                </c:pt>
                <c:pt idx="1356">
                  <c:v>3080</c:v>
                </c:pt>
                <c:pt idx="1357">
                  <c:v>3076</c:v>
                </c:pt>
                <c:pt idx="1358">
                  <c:v>3051</c:v>
                </c:pt>
                <c:pt idx="1359">
                  <c:v>3066</c:v>
                </c:pt>
                <c:pt idx="1360">
                  <c:v>3060</c:v>
                </c:pt>
                <c:pt idx="1361">
                  <c:v>3059</c:v>
                </c:pt>
                <c:pt idx="1362">
                  <c:v>3038</c:v>
                </c:pt>
                <c:pt idx="1363">
                  <c:v>3064</c:v>
                </c:pt>
                <c:pt idx="1364">
                  <c:v>3032</c:v>
                </c:pt>
                <c:pt idx="1365">
                  <c:v>3078</c:v>
                </c:pt>
                <c:pt idx="1366">
                  <c:v>3039</c:v>
                </c:pt>
                <c:pt idx="1367">
                  <c:v>3070</c:v>
                </c:pt>
                <c:pt idx="1368">
                  <c:v>3074</c:v>
                </c:pt>
                <c:pt idx="1369">
                  <c:v>3067</c:v>
                </c:pt>
                <c:pt idx="1370">
                  <c:v>3078</c:v>
                </c:pt>
                <c:pt idx="1371">
                  <c:v>3044</c:v>
                </c:pt>
                <c:pt idx="1372">
                  <c:v>3061</c:v>
                </c:pt>
                <c:pt idx="1373">
                  <c:v>3044</c:v>
                </c:pt>
                <c:pt idx="1374">
                  <c:v>3042</c:v>
                </c:pt>
                <c:pt idx="1375">
                  <c:v>3070</c:v>
                </c:pt>
                <c:pt idx="1376">
                  <c:v>3051</c:v>
                </c:pt>
                <c:pt idx="1377">
                  <c:v>3047</c:v>
                </c:pt>
                <c:pt idx="1378">
                  <c:v>3055</c:v>
                </c:pt>
                <c:pt idx="1379">
                  <c:v>3060</c:v>
                </c:pt>
                <c:pt idx="1380">
                  <c:v>3062</c:v>
                </c:pt>
                <c:pt idx="1381">
                  <c:v>3065</c:v>
                </c:pt>
                <c:pt idx="1382">
                  <c:v>3049</c:v>
                </c:pt>
                <c:pt idx="1383">
                  <c:v>3094</c:v>
                </c:pt>
                <c:pt idx="1384">
                  <c:v>3068</c:v>
                </c:pt>
                <c:pt idx="1385">
                  <c:v>3050</c:v>
                </c:pt>
                <c:pt idx="1386">
                  <c:v>3053</c:v>
                </c:pt>
                <c:pt idx="1387">
                  <c:v>3067</c:v>
                </c:pt>
                <c:pt idx="1388">
                  <c:v>3052</c:v>
                </c:pt>
                <c:pt idx="1389">
                  <c:v>3071</c:v>
                </c:pt>
                <c:pt idx="1390">
                  <c:v>3062</c:v>
                </c:pt>
                <c:pt idx="1391">
                  <c:v>3062</c:v>
                </c:pt>
                <c:pt idx="1392">
                  <c:v>3044</c:v>
                </c:pt>
                <c:pt idx="1393">
                  <c:v>3047</c:v>
                </c:pt>
                <c:pt idx="1394">
                  <c:v>3057</c:v>
                </c:pt>
                <c:pt idx="1395">
                  <c:v>3038</c:v>
                </c:pt>
                <c:pt idx="1396">
                  <c:v>3067</c:v>
                </c:pt>
                <c:pt idx="1397">
                  <c:v>3063</c:v>
                </c:pt>
                <c:pt idx="1398">
                  <c:v>3057</c:v>
                </c:pt>
                <c:pt idx="1399">
                  <c:v>3066</c:v>
                </c:pt>
                <c:pt idx="1400">
                  <c:v>3034</c:v>
                </c:pt>
                <c:pt idx="1401">
                  <c:v>3039</c:v>
                </c:pt>
                <c:pt idx="1402">
                  <c:v>3053</c:v>
                </c:pt>
                <c:pt idx="1403">
                  <c:v>3052</c:v>
                </c:pt>
                <c:pt idx="1404">
                  <c:v>3074</c:v>
                </c:pt>
                <c:pt idx="1405">
                  <c:v>3058</c:v>
                </c:pt>
                <c:pt idx="1406">
                  <c:v>3083</c:v>
                </c:pt>
                <c:pt idx="1407">
                  <c:v>3074</c:v>
                </c:pt>
                <c:pt idx="1408">
                  <c:v>3069</c:v>
                </c:pt>
                <c:pt idx="1409">
                  <c:v>3041</c:v>
                </c:pt>
                <c:pt idx="1410">
                  <c:v>3072</c:v>
                </c:pt>
                <c:pt idx="1411">
                  <c:v>3033</c:v>
                </c:pt>
                <c:pt idx="1412">
                  <c:v>3054</c:v>
                </c:pt>
                <c:pt idx="1413">
                  <c:v>3062</c:v>
                </c:pt>
                <c:pt idx="1414">
                  <c:v>3061</c:v>
                </c:pt>
                <c:pt idx="1415">
                  <c:v>3060</c:v>
                </c:pt>
                <c:pt idx="1416">
                  <c:v>3041</c:v>
                </c:pt>
                <c:pt idx="1417">
                  <c:v>3046</c:v>
                </c:pt>
                <c:pt idx="1418">
                  <c:v>3066</c:v>
                </c:pt>
                <c:pt idx="1419">
                  <c:v>3040</c:v>
                </c:pt>
                <c:pt idx="1420">
                  <c:v>3048</c:v>
                </c:pt>
                <c:pt idx="1421">
                  <c:v>3054</c:v>
                </c:pt>
                <c:pt idx="1422">
                  <c:v>3043</c:v>
                </c:pt>
                <c:pt idx="1423">
                  <c:v>3063</c:v>
                </c:pt>
                <c:pt idx="1424">
                  <c:v>3045</c:v>
                </c:pt>
                <c:pt idx="1425">
                  <c:v>3048</c:v>
                </c:pt>
                <c:pt idx="1426">
                  <c:v>3054</c:v>
                </c:pt>
                <c:pt idx="1427">
                  <c:v>3049</c:v>
                </c:pt>
                <c:pt idx="1428">
                  <c:v>3048</c:v>
                </c:pt>
                <c:pt idx="1429">
                  <c:v>3037</c:v>
                </c:pt>
                <c:pt idx="1430">
                  <c:v>3064</c:v>
                </c:pt>
                <c:pt idx="1431">
                  <c:v>3055</c:v>
                </c:pt>
                <c:pt idx="1432">
                  <c:v>3056</c:v>
                </c:pt>
                <c:pt idx="1433">
                  <c:v>3062</c:v>
                </c:pt>
                <c:pt idx="1434">
                  <c:v>3067</c:v>
                </c:pt>
                <c:pt idx="1435">
                  <c:v>3038</c:v>
                </c:pt>
                <c:pt idx="1436">
                  <c:v>3039</c:v>
                </c:pt>
                <c:pt idx="1437">
                  <c:v>3055</c:v>
                </c:pt>
                <c:pt idx="1438">
                  <c:v>3067</c:v>
                </c:pt>
                <c:pt idx="1439">
                  <c:v>3063</c:v>
                </c:pt>
                <c:pt idx="1440">
                  <c:v>3061</c:v>
                </c:pt>
                <c:pt idx="1441">
                  <c:v>3067</c:v>
                </c:pt>
                <c:pt idx="1442">
                  <c:v>3045</c:v>
                </c:pt>
                <c:pt idx="1443">
                  <c:v>3050</c:v>
                </c:pt>
                <c:pt idx="1444">
                  <c:v>3072</c:v>
                </c:pt>
                <c:pt idx="1445">
                  <c:v>3078</c:v>
                </c:pt>
                <c:pt idx="1446">
                  <c:v>3054</c:v>
                </c:pt>
                <c:pt idx="1447">
                  <c:v>3054</c:v>
                </c:pt>
                <c:pt idx="1448">
                  <c:v>3061</c:v>
                </c:pt>
                <c:pt idx="1449">
                  <c:v>3051</c:v>
                </c:pt>
                <c:pt idx="1450">
                  <c:v>3038</c:v>
                </c:pt>
                <c:pt idx="1451">
                  <c:v>3067</c:v>
                </c:pt>
                <c:pt idx="1452">
                  <c:v>3058</c:v>
                </c:pt>
                <c:pt idx="1453">
                  <c:v>3054</c:v>
                </c:pt>
                <c:pt idx="1454">
                  <c:v>3047</c:v>
                </c:pt>
                <c:pt idx="1455">
                  <c:v>3041</c:v>
                </c:pt>
                <c:pt idx="1456">
                  <c:v>3058</c:v>
                </c:pt>
                <c:pt idx="1457">
                  <c:v>3083</c:v>
                </c:pt>
                <c:pt idx="1458">
                  <c:v>3046</c:v>
                </c:pt>
                <c:pt idx="1459">
                  <c:v>3071</c:v>
                </c:pt>
                <c:pt idx="1460">
                  <c:v>3030</c:v>
                </c:pt>
                <c:pt idx="1461">
                  <c:v>3056</c:v>
                </c:pt>
                <c:pt idx="1462">
                  <c:v>3069</c:v>
                </c:pt>
                <c:pt idx="1463">
                  <c:v>3045</c:v>
                </c:pt>
                <c:pt idx="1464">
                  <c:v>3037</c:v>
                </c:pt>
                <c:pt idx="1465">
                  <c:v>3068</c:v>
                </c:pt>
                <c:pt idx="1466">
                  <c:v>3070</c:v>
                </c:pt>
                <c:pt idx="1467">
                  <c:v>3059</c:v>
                </c:pt>
                <c:pt idx="1468">
                  <c:v>3058</c:v>
                </c:pt>
                <c:pt idx="1469">
                  <c:v>3049</c:v>
                </c:pt>
                <c:pt idx="1470">
                  <c:v>3067</c:v>
                </c:pt>
                <c:pt idx="1471">
                  <c:v>3189</c:v>
                </c:pt>
                <c:pt idx="1472">
                  <c:v>3075</c:v>
                </c:pt>
                <c:pt idx="1473">
                  <c:v>3035</c:v>
                </c:pt>
                <c:pt idx="1474">
                  <c:v>6012</c:v>
                </c:pt>
                <c:pt idx="1475">
                  <c:v>9379</c:v>
                </c:pt>
                <c:pt idx="1476">
                  <c:v>15408</c:v>
                </c:pt>
                <c:pt idx="1477">
                  <c:v>15756</c:v>
                </c:pt>
                <c:pt idx="1478">
                  <c:v>16032</c:v>
                </c:pt>
                <c:pt idx="1479">
                  <c:v>16123</c:v>
                </c:pt>
                <c:pt idx="1480">
                  <c:v>16258</c:v>
                </c:pt>
                <c:pt idx="1481">
                  <c:v>16193</c:v>
                </c:pt>
                <c:pt idx="1482">
                  <c:v>16383</c:v>
                </c:pt>
                <c:pt idx="1483">
                  <c:v>16267</c:v>
                </c:pt>
                <c:pt idx="1484">
                  <c:v>16365</c:v>
                </c:pt>
                <c:pt idx="1485">
                  <c:v>16355</c:v>
                </c:pt>
                <c:pt idx="1486">
                  <c:v>16305</c:v>
                </c:pt>
                <c:pt idx="1487">
                  <c:v>16329</c:v>
                </c:pt>
                <c:pt idx="1488">
                  <c:v>16114</c:v>
                </c:pt>
                <c:pt idx="1489">
                  <c:v>16007</c:v>
                </c:pt>
                <c:pt idx="1490">
                  <c:v>16094</c:v>
                </c:pt>
                <c:pt idx="1491">
                  <c:v>15226</c:v>
                </c:pt>
                <c:pt idx="1492">
                  <c:v>14736</c:v>
                </c:pt>
                <c:pt idx="1493">
                  <c:v>14692</c:v>
                </c:pt>
                <c:pt idx="1494">
                  <c:v>14549</c:v>
                </c:pt>
                <c:pt idx="1495">
                  <c:v>14481</c:v>
                </c:pt>
                <c:pt idx="1496">
                  <c:v>14294</c:v>
                </c:pt>
                <c:pt idx="1497">
                  <c:v>14417</c:v>
                </c:pt>
                <c:pt idx="1498">
                  <c:v>14324</c:v>
                </c:pt>
                <c:pt idx="1499">
                  <c:v>10878</c:v>
                </c:pt>
                <c:pt idx="1500">
                  <c:v>10726</c:v>
                </c:pt>
                <c:pt idx="1501">
                  <c:v>10866</c:v>
                </c:pt>
                <c:pt idx="1502">
                  <c:v>10981</c:v>
                </c:pt>
                <c:pt idx="1503">
                  <c:v>11168.5</c:v>
                </c:pt>
                <c:pt idx="1504">
                  <c:v>11622.5</c:v>
                </c:pt>
                <c:pt idx="1505">
                  <c:v>12072</c:v>
                </c:pt>
                <c:pt idx="1506">
                  <c:v>12247.5</c:v>
                </c:pt>
                <c:pt idx="1507">
                  <c:v>12183</c:v>
                </c:pt>
                <c:pt idx="1508">
                  <c:v>11592</c:v>
                </c:pt>
                <c:pt idx="1509">
                  <c:v>11063</c:v>
                </c:pt>
                <c:pt idx="1510">
                  <c:v>10687.5</c:v>
                </c:pt>
                <c:pt idx="1511">
                  <c:v>10561.5</c:v>
                </c:pt>
                <c:pt idx="1512">
                  <c:v>10568</c:v>
                </c:pt>
                <c:pt idx="1513">
                  <c:v>10524.5</c:v>
                </c:pt>
                <c:pt idx="1514">
                  <c:v>10476.5</c:v>
                </c:pt>
                <c:pt idx="1515">
                  <c:v>10992.5</c:v>
                </c:pt>
                <c:pt idx="1516">
                  <c:v>11055.5</c:v>
                </c:pt>
                <c:pt idx="1517">
                  <c:v>11278</c:v>
                </c:pt>
                <c:pt idx="1518">
                  <c:v>11392</c:v>
                </c:pt>
                <c:pt idx="1519">
                  <c:v>11768</c:v>
                </c:pt>
                <c:pt idx="1520">
                  <c:v>12171.5</c:v>
                </c:pt>
                <c:pt idx="1521">
                  <c:v>12466</c:v>
                </c:pt>
                <c:pt idx="1522">
                  <c:v>13011.5</c:v>
                </c:pt>
                <c:pt idx="1523">
                  <c:v>13295.5</c:v>
                </c:pt>
                <c:pt idx="1524">
                  <c:v>13576.5</c:v>
                </c:pt>
                <c:pt idx="1525">
                  <c:v>13709</c:v>
                </c:pt>
                <c:pt idx="1526">
                  <c:v>13774</c:v>
                </c:pt>
                <c:pt idx="1527">
                  <c:v>13840.5</c:v>
                </c:pt>
                <c:pt idx="1528">
                  <c:v>13831</c:v>
                </c:pt>
                <c:pt idx="1529">
                  <c:v>13726.5</c:v>
                </c:pt>
                <c:pt idx="1530">
                  <c:v>13711.5</c:v>
                </c:pt>
                <c:pt idx="1531">
                  <c:v>13526</c:v>
                </c:pt>
                <c:pt idx="1532">
                  <c:v>13392</c:v>
                </c:pt>
                <c:pt idx="1533">
                  <c:v>13260</c:v>
                </c:pt>
                <c:pt idx="1534">
                  <c:v>13064.5</c:v>
                </c:pt>
                <c:pt idx="1535">
                  <c:v>12831.5</c:v>
                </c:pt>
                <c:pt idx="1536">
                  <c:v>12611.5</c:v>
                </c:pt>
                <c:pt idx="1537">
                  <c:v>12429</c:v>
                </c:pt>
                <c:pt idx="1538">
                  <c:v>12370</c:v>
                </c:pt>
                <c:pt idx="1539">
                  <c:v>6539.5</c:v>
                </c:pt>
                <c:pt idx="1540">
                  <c:v>5093.5</c:v>
                </c:pt>
                <c:pt idx="1541">
                  <c:v>11576</c:v>
                </c:pt>
                <c:pt idx="1542">
                  <c:v>11658</c:v>
                </c:pt>
                <c:pt idx="1543">
                  <c:v>11501</c:v>
                </c:pt>
                <c:pt idx="1544">
                  <c:v>11367.5</c:v>
                </c:pt>
                <c:pt idx="1545">
                  <c:v>11313.5</c:v>
                </c:pt>
                <c:pt idx="1546">
                  <c:v>11402.5</c:v>
                </c:pt>
                <c:pt idx="1547">
                  <c:v>11521</c:v>
                </c:pt>
                <c:pt idx="1548">
                  <c:v>11650.5</c:v>
                </c:pt>
                <c:pt idx="1549">
                  <c:v>11267.5</c:v>
                </c:pt>
                <c:pt idx="1550">
                  <c:v>4056</c:v>
                </c:pt>
                <c:pt idx="1551">
                  <c:v>8898.5</c:v>
                </c:pt>
                <c:pt idx="1552">
                  <c:v>12318</c:v>
                </c:pt>
                <c:pt idx="1553">
                  <c:v>12364</c:v>
                </c:pt>
                <c:pt idx="1554">
                  <c:v>12497.5</c:v>
                </c:pt>
                <c:pt idx="1555">
                  <c:v>12642</c:v>
                </c:pt>
                <c:pt idx="1556">
                  <c:v>12647</c:v>
                </c:pt>
                <c:pt idx="1557">
                  <c:v>12681</c:v>
                </c:pt>
                <c:pt idx="1558">
                  <c:v>12764.5</c:v>
                </c:pt>
                <c:pt idx="1559">
                  <c:v>12770</c:v>
                </c:pt>
                <c:pt idx="1560">
                  <c:v>12870</c:v>
                </c:pt>
                <c:pt idx="1561">
                  <c:v>12878.5</c:v>
                </c:pt>
                <c:pt idx="1562">
                  <c:v>12892.5</c:v>
                </c:pt>
                <c:pt idx="1563">
                  <c:v>12966.5</c:v>
                </c:pt>
                <c:pt idx="1564">
                  <c:v>12740.5</c:v>
                </c:pt>
                <c:pt idx="1565">
                  <c:v>12560.5</c:v>
                </c:pt>
                <c:pt idx="1566">
                  <c:v>12237</c:v>
                </c:pt>
                <c:pt idx="1567">
                  <c:v>12116.5</c:v>
                </c:pt>
                <c:pt idx="1568">
                  <c:v>11774</c:v>
                </c:pt>
                <c:pt idx="1569">
                  <c:v>11435.5</c:v>
                </c:pt>
                <c:pt idx="1570">
                  <c:v>11363.5</c:v>
                </c:pt>
                <c:pt idx="1571">
                  <c:v>11232.5</c:v>
                </c:pt>
                <c:pt idx="1572">
                  <c:v>11273.5</c:v>
                </c:pt>
                <c:pt idx="1573">
                  <c:v>11212</c:v>
                </c:pt>
                <c:pt idx="1574">
                  <c:v>11179</c:v>
                </c:pt>
                <c:pt idx="1575">
                  <c:v>11233</c:v>
                </c:pt>
                <c:pt idx="1576">
                  <c:v>11042.5</c:v>
                </c:pt>
                <c:pt idx="1577">
                  <c:v>11146.5</c:v>
                </c:pt>
                <c:pt idx="1578">
                  <c:v>11250</c:v>
                </c:pt>
                <c:pt idx="1579">
                  <c:v>11578</c:v>
                </c:pt>
                <c:pt idx="1580">
                  <c:v>11880</c:v>
                </c:pt>
                <c:pt idx="1581">
                  <c:v>12130.5</c:v>
                </c:pt>
                <c:pt idx="1582">
                  <c:v>12217.5</c:v>
                </c:pt>
                <c:pt idx="1583">
                  <c:v>12406.5</c:v>
                </c:pt>
                <c:pt idx="1584">
                  <c:v>11758</c:v>
                </c:pt>
                <c:pt idx="1585">
                  <c:v>11204.5</c:v>
                </c:pt>
                <c:pt idx="1586">
                  <c:v>10892</c:v>
                </c:pt>
                <c:pt idx="1587">
                  <c:v>10880</c:v>
                </c:pt>
                <c:pt idx="1588">
                  <c:v>10806</c:v>
                </c:pt>
                <c:pt idx="1589">
                  <c:v>10777</c:v>
                </c:pt>
                <c:pt idx="1590">
                  <c:v>10809.5</c:v>
                </c:pt>
                <c:pt idx="1591">
                  <c:v>11180.5</c:v>
                </c:pt>
                <c:pt idx="1592">
                  <c:v>11300</c:v>
                </c:pt>
                <c:pt idx="1593">
                  <c:v>11613.5</c:v>
                </c:pt>
                <c:pt idx="1594">
                  <c:v>11818.5</c:v>
                </c:pt>
                <c:pt idx="1595">
                  <c:v>12254.5</c:v>
                </c:pt>
                <c:pt idx="1596">
                  <c:v>12642.5</c:v>
                </c:pt>
                <c:pt idx="1597">
                  <c:v>13061.5</c:v>
                </c:pt>
                <c:pt idx="1598">
                  <c:v>13411.5</c:v>
                </c:pt>
                <c:pt idx="1599">
                  <c:v>13737</c:v>
                </c:pt>
                <c:pt idx="1600">
                  <c:v>13912.5</c:v>
                </c:pt>
                <c:pt idx="1601">
                  <c:v>14050</c:v>
                </c:pt>
                <c:pt idx="1602">
                  <c:v>14049</c:v>
                </c:pt>
                <c:pt idx="1603">
                  <c:v>14078</c:v>
                </c:pt>
                <c:pt idx="1604">
                  <c:v>14007</c:v>
                </c:pt>
                <c:pt idx="1605">
                  <c:v>13867.5</c:v>
                </c:pt>
                <c:pt idx="1606">
                  <c:v>13721.5</c:v>
                </c:pt>
                <c:pt idx="1607">
                  <c:v>13625</c:v>
                </c:pt>
                <c:pt idx="1608">
                  <c:v>13484.5</c:v>
                </c:pt>
                <c:pt idx="1609">
                  <c:v>13390</c:v>
                </c:pt>
                <c:pt idx="1610">
                  <c:v>13149</c:v>
                </c:pt>
                <c:pt idx="1611">
                  <c:v>12838</c:v>
                </c:pt>
                <c:pt idx="1612">
                  <c:v>12714.5</c:v>
                </c:pt>
                <c:pt idx="1613">
                  <c:v>12524</c:v>
                </c:pt>
                <c:pt idx="1614">
                  <c:v>12178</c:v>
                </c:pt>
                <c:pt idx="1615">
                  <c:v>5621.5</c:v>
                </c:pt>
                <c:pt idx="1616">
                  <c:v>6081</c:v>
                </c:pt>
                <c:pt idx="1617">
                  <c:v>11817.5</c:v>
                </c:pt>
                <c:pt idx="1618">
                  <c:v>11736</c:v>
                </c:pt>
                <c:pt idx="1619">
                  <c:v>11432.5</c:v>
                </c:pt>
                <c:pt idx="1620">
                  <c:v>11342.5</c:v>
                </c:pt>
                <c:pt idx="1621">
                  <c:v>11327</c:v>
                </c:pt>
                <c:pt idx="1622">
                  <c:v>11379.5</c:v>
                </c:pt>
                <c:pt idx="1623">
                  <c:v>11532.5</c:v>
                </c:pt>
                <c:pt idx="1624">
                  <c:v>11717.5</c:v>
                </c:pt>
                <c:pt idx="1625">
                  <c:v>11053</c:v>
                </c:pt>
                <c:pt idx="1626">
                  <c:v>3932</c:v>
                </c:pt>
                <c:pt idx="1627">
                  <c:v>9334</c:v>
                </c:pt>
                <c:pt idx="1628">
                  <c:v>12285</c:v>
                </c:pt>
                <c:pt idx="1629">
                  <c:v>12434</c:v>
                </c:pt>
                <c:pt idx="1630">
                  <c:v>12504.5</c:v>
                </c:pt>
                <c:pt idx="1631">
                  <c:v>12559.5</c:v>
                </c:pt>
                <c:pt idx="1632">
                  <c:v>12629</c:v>
                </c:pt>
                <c:pt idx="1633">
                  <c:v>12523</c:v>
                </c:pt>
                <c:pt idx="1634">
                  <c:v>12642.5</c:v>
                </c:pt>
                <c:pt idx="1635">
                  <c:v>12793.5</c:v>
                </c:pt>
                <c:pt idx="1636">
                  <c:v>12786</c:v>
                </c:pt>
                <c:pt idx="1637">
                  <c:v>12767</c:v>
                </c:pt>
                <c:pt idx="1638">
                  <c:v>12750.5</c:v>
                </c:pt>
                <c:pt idx="1639">
                  <c:v>12647</c:v>
                </c:pt>
                <c:pt idx="1640">
                  <c:v>12605</c:v>
                </c:pt>
                <c:pt idx="1641">
                  <c:v>12434.5</c:v>
                </c:pt>
                <c:pt idx="1642">
                  <c:v>12250</c:v>
                </c:pt>
                <c:pt idx="1643">
                  <c:v>11941.5</c:v>
                </c:pt>
                <c:pt idx="1644">
                  <c:v>11704</c:v>
                </c:pt>
                <c:pt idx="1645">
                  <c:v>11427.5</c:v>
                </c:pt>
                <c:pt idx="1646">
                  <c:v>11190</c:v>
                </c:pt>
                <c:pt idx="1647">
                  <c:v>11228</c:v>
                </c:pt>
                <c:pt idx="1648">
                  <c:v>11162.5</c:v>
                </c:pt>
                <c:pt idx="1649">
                  <c:v>11060</c:v>
                </c:pt>
                <c:pt idx="1650">
                  <c:v>11013.5</c:v>
                </c:pt>
                <c:pt idx="1651">
                  <c:v>11114</c:v>
                </c:pt>
                <c:pt idx="1652">
                  <c:v>11012</c:v>
                </c:pt>
                <c:pt idx="1653">
                  <c:v>11012</c:v>
                </c:pt>
                <c:pt idx="1654">
                  <c:v>11479.5</c:v>
                </c:pt>
                <c:pt idx="1655">
                  <c:v>11617.5</c:v>
                </c:pt>
                <c:pt idx="1656">
                  <c:v>11990</c:v>
                </c:pt>
                <c:pt idx="1657">
                  <c:v>12617</c:v>
                </c:pt>
                <c:pt idx="1658">
                  <c:v>12330</c:v>
                </c:pt>
                <c:pt idx="1659">
                  <c:v>12424.5</c:v>
                </c:pt>
                <c:pt idx="1660">
                  <c:v>11626.5</c:v>
                </c:pt>
                <c:pt idx="1661">
                  <c:v>11126</c:v>
                </c:pt>
                <c:pt idx="1662">
                  <c:v>10808</c:v>
                </c:pt>
                <c:pt idx="1663">
                  <c:v>10683</c:v>
                </c:pt>
                <c:pt idx="1664">
                  <c:v>10628</c:v>
                </c:pt>
                <c:pt idx="1665">
                  <c:v>10607.5</c:v>
                </c:pt>
                <c:pt idx="1666">
                  <c:v>10772.5</c:v>
                </c:pt>
                <c:pt idx="1667">
                  <c:v>11108.5</c:v>
                </c:pt>
                <c:pt idx="1668">
                  <c:v>11183</c:v>
                </c:pt>
                <c:pt idx="1669">
                  <c:v>11460.5</c:v>
                </c:pt>
                <c:pt idx="1670">
                  <c:v>11661.5</c:v>
                </c:pt>
                <c:pt idx="1671">
                  <c:v>12136.5</c:v>
                </c:pt>
                <c:pt idx="1672">
                  <c:v>12528.5</c:v>
                </c:pt>
                <c:pt idx="1673">
                  <c:v>12909.5</c:v>
                </c:pt>
                <c:pt idx="1674">
                  <c:v>13305.5</c:v>
                </c:pt>
                <c:pt idx="1675">
                  <c:v>13593</c:v>
                </c:pt>
                <c:pt idx="1676">
                  <c:v>13819.5</c:v>
                </c:pt>
                <c:pt idx="1677">
                  <c:v>13835</c:v>
                </c:pt>
                <c:pt idx="1678">
                  <c:v>13907</c:v>
                </c:pt>
                <c:pt idx="1679">
                  <c:v>13850.5</c:v>
                </c:pt>
                <c:pt idx="1680">
                  <c:v>13786</c:v>
                </c:pt>
                <c:pt idx="1681">
                  <c:v>13681.5</c:v>
                </c:pt>
                <c:pt idx="1682">
                  <c:v>13569.5</c:v>
                </c:pt>
                <c:pt idx="1683">
                  <c:v>13448</c:v>
                </c:pt>
                <c:pt idx="1684">
                  <c:v>13289</c:v>
                </c:pt>
                <c:pt idx="1685">
                  <c:v>13115</c:v>
                </c:pt>
                <c:pt idx="1686">
                  <c:v>12895.5</c:v>
                </c:pt>
                <c:pt idx="1687">
                  <c:v>12750</c:v>
                </c:pt>
                <c:pt idx="1688">
                  <c:v>12503.5</c:v>
                </c:pt>
                <c:pt idx="1689">
                  <c:v>12352</c:v>
                </c:pt>
                <c:pt idx="1690">
                  <c:v>11908</c:v>
                </c:pt>
                <c:pt idx="1691">
                  <c:v>5576.5</c:v>
                </c:pt>
                <c:pt idx="1692">
                  <c:v>6429</c:v>
                </c:pt>
                <c:pt idx="1693">
                  <c:v>11630</c:v>
                </c:pt>
                <c:pt idx="1694">
                  <c:v>11446.5</c:v>
                </c:pt>
                <c:pt idx="1695">
                  <c:v>11354.5</c:v>
                </c:pt>
                <c:pt idx="1696">
                  <c:v>11208</c:v>
                </c:pt>
                <c:pt idx="1697">
                  <c:v>11173</c:v>
                </c:pt>
                <c:pt idx="1698">
                  <c:v>11256</c:v>
                </c:pt>
                <c:pt idx="1699">
                  <c:v>11476</c:v>
                </c:pt>
                <c:pt idx="1700">
                  <c:v>11551.5</c:v>
                </c:pt>
                <c:pt idx="1701">
                  <c:v>9778.5</c:v>
                </c:pt>
                <c:pt idx="1702">
                  <c:v>3737</c:v>
                </c:pt>
                <c:pt idx="1703">
                  <c:v>10277</c:v>
                </c:pt>
                <c:pt idx="1704">
                  <c:v>12098</c:v>
                </c:pt>
                <c:pt idx="1705">
                  <c:v>12205.5</c:v>
                </c:pt>
                <c:pt idx="1706">
                  <c:v>12256.5</c:v>
                </c:pt>
                <c:pt idx="1707">
                  <c:v>12391.5</c:v>
                </c:pt>
                <c:pt idx="1708">
                  <c:v>12359</c:v>
                </c:pt>
                <c:pt idx="1709">
                  <c:v>12452</c:v>
                </c:pt>
                <c:pt idx="1710">
                  <c:v>12421</c:v>
                </c:pt>
                <c:pt idx="1711">
                  <c:v>12483.5</c:v>
                </c:pt>
                <c:pt idx="1712">
                  <c:v>12513.5</c:v>
                </c:pt>
                <c:pt idx="1713">
                  <c:v>12479</c:v>
                </c:pt>
                <c:pt idx="1714">
                  <c:v>12470.5</c:v>
                </c:pt>
                <c:pt idx="1715">
                  <c:v>12479.5</c:v>
                </c:pt>
                <c:pt idx="1716">
                  <c:v>12250</c:v>
                </c:pt>
                <c:pt idx="1717">
                  <c:v>12066.5</c:v>
                </c:pt>
                <c:pt idx="1718">
                  <c:v>11803</c:v>
                </c:pt>
                <c:pt idx="1719">
                  <c:v>11585</c:v>
                </c:pt>
                <c:pt idx="1720">
                  <c:v>11366</c:v>
                </c:pt>
                <c:pt idx="1721">
                  <c:v>11184</c:v>
                </c:pt>
                <c:pt idx="1722">
                  <c:v>11134.5</c:v>
                </c:pt>
                <c:pt idx="1723">
                  <c:v>11006</c:v>
                </c:pt>
                <c:pt idx="1724">
                  <c:v>10882</c:v>
                </c:pt>
                <c:pt idx="1725">
                  <c:v>10799</c:v>
                </c:pt>
                <c:pt idx="1726">
                  <c:v>10976</c:v>
                </c:pt>
                <c:pt idx="1727">
                  <c:v>10965</c:v>
                </c:pt>
                <c:pt idx="1728">
                  <c:v>10827</c:v>
                </c:pt>
                <c:pt idx="1729">
                  <c:v>11132</c:v>
                </c:pt>
                <c:pt idx="1730">
                  <c:v>11235.5</c:v>
                </c:pt>
                <c:pt idx="1731">
                  <c:v>11548.5</c:v>
                </c:pt>
                <c:pt idx="1732">
                  <c:v>11983</c:v>
                </c:pt>
                <c:pt idx="1733">
                  <c:v>12020</c:v>
                </c:pt>
                <c:pt idx="1734">
                  <c:v>12510.5</c:v>
                </c:pt>
                <c:pt idx="1735">
                  <c:v>12227</c:v>
                </c:pt>
                <c:pt idx="1736">
                  <c:v>11413.5</c:v>
                </c:pt>
                <c:pt idx="1737">
                  <c:v>10877.5</c:v>
                </c:pt>
                <c:pt idx="1738">
                  <c:v>10657.5</c:v>
                </c:pt>
                <c:pt idx="1739">
                  <c:v>10508.5</c:v>
                </c:pt>
                <c:pt idx="1740">
                  <c:v>10481.5</c:v>
                </c:pt>
                <c:pt idx="1741">
                  <c:v>10431.5</c:v>
                </c:pt>
                <c:pt idx="1742">
                  <c:v>10659.5</c:v>
                </c:pt>
                <c:pt idx="1743">
                  <c:v>10846</c:v>
                </c:pt>
                <c:pt idx="1744">
                  <c:v>11028</c:v>
                </c:pt>
                <c:pt idx="1745">
                  <c:v>11230</c:v>
                </c:pt>
                <c:pt idx="1746">
                  <c:v>11446.5</c:v>
                </c:pt>
                <c:pt idx="1747">
                  <c:v>11847</c:v>
                </c:pt>
                <c:pt idx="1748">
                  <c:v>12377.5</c:v>
                </c:pt>
                <c:pt idx="1749">
                  <c:v>12652.5</c:v>
                </c:pt>
                <c:pt idx="1750">
                  <c:v>13091.5</c:v>
                </c:pt>
                <c:pt idx="1751">
                  <c:v>13440.5</c:v>
                </c:pt>
                <c:pt idx="1752">
                  <c:v>13593.5</c:v>
                </c:pt>
                <c:pt idx="1753">
                  <c:v>13637.5</c:v>
                </c:pt>
                <c:pt idx="1754">
                  <c:v>13778</c:v>
                </c:pt>
                <c:pt idx="1755">
                  <c:v>13699</c:v>
                </c:pt>
                <c:pt idx="1756">
                  <c:v>13564</c:v>
                </c:pt>
                <c:pt idx="1757">
                  <c:v>13477.5</c:v>
                </c:pt>
                <c:pt idx="1758">
                  <c:v>13330</c:v>
                </c:pt>
                <c:pt idx="1759">
                  <c:v>13164</c:v>
                </c:pt>
                <c:pt idx="1760">
                  <c:v>13098.5</c:v>
                </c:pt>
                <c:pt idx="1761">
                  <c:v>12891</c:v>
                </c:pt>
                <c:pt idx="1762">
                  <c:v>12686</c:v>
                </c:pt>
                <c:pt idx="1763">
                  <c:v>12497</c:v>
                </c:pt>
                <c:pt idx="1764">
                  <c:v>12295</c:v>
                </c:pt>
                <c:pt idx="1765">
                  <c:v>12141</c:v>
                </c:pt>
                <c:pt idx="1766">
                  <c:v>11198</c:v>
                </c:pt>
                <c:pt idx="1767">
                  <c:v>4266.5</c:v>
                </c:pt>
                <c:pt idx="1768">
                  <c:v>8146.5</c:v>
                </c:pt>
                <c:pt idx="1769">
                  <c:v>11476</c:v>
                </c:pt>
                <c:pt idx="1770">
                  <c:v>11214.5</c:v>
                </c:pt>
                <c:pt idx="1771">
                  <c:v>11136.5</c:v>
                </c:pt>
                <c:pt idx="1772">
                  <c:v>11057.5</c:v>
                </c:pt>
                <c:pt idx="1773">
                  <c:v>10994.5</c:v>
                </c:pt>
                <c:pt idx="1774">
                  <c:v>11025.5</c:v>
                </c:pt>
                <c:pt idx="1775">
                  <c:v>11207.5</c:v>
                </c:pt>
                <c:pt idx="1776">
                  <c:v>11437.5</c:v>
                </c:pt>
                <c:pt idx="1777">
                  <c:v>8877.5</c:v>
                </c:pt>
                <c:pt idx="1778">
                  <c:v>3852</c:v>
                </c:pt>
                <c:pt idx="1779">
                  <c:v>10550</c:v>
                </c:pt>
                <c:pt idx="1780">
                  <c:v>11898.5</c:v>
                </c:pt>
                <c:pt idx="1781">
                  <c:v>12034</c:v>
                </c:pt>
                <c:pt idx="1782">
                  <c:v>12113.5</c:v>
                </c:pt>
                <c:pt idx="1783">
                  <c:v>12089</c:v>
                </c:pt>
                <c:pt idx="1784">
                  <c:v>12161</c:v>
                </c:pt>
                <c:pt idx="1785">
                  <c:v>12255.5</c:v>
                </c:pt>
                <c:pt idx="1786">
                  <c:v>12248</c:v>
                </c:pt>
                <c:pt idx="1787">
                  <c:v>12261.5</c:v>
                </c:pt>
                <c:pt idx="1788">
                  <c:v>12355</c:v>
                </c:pt>
                <c:pt idx="1789">
                  <c:v>12303.5</c:v>
                </c:pt>
                <c:pt idx="1790">
                  <c:v>12268.5</c:v>
                </c:pt>
                <c:pt idx="1791">
                  <c:v>12135</c:v>
                </c:pt>
                <c:pt idx="1792">
                  <c:v>12001.5</c:v>
                </c:pt>
                <c:pt idx="1793">
                  <c:v>11656.5</c:v>
                </c:pt>
                <c:pt idx="1794">
                  <c:v>11467</c:v>
                </c:pt>
                <c:pt idx="1795">
                  <c:v>11419</c:v>
                </c:pt>
                <c:pt idx="1796">
                  <c:v>11270.5</c:v>
                </c:pt>
                <c:pt idx="1797">
                  <c:v>11072.5</c:v>
                </c:pt>
                <c:pt idx="1798">
                  <c:v>10902</c:v>
                </c:pt>
                <c:pt idx="1799">
                  <c:v>10743.5</c:v>
                </c:pt>
                <c:pt idx="1800">
                  <c:v>10790.5</c:v>
                </c:pt>
                <c:pt idx="1801">
                  <c:v>10819</c:v>
                </c:pt>
                <c:pt idx="1802">
                  <c:v>10690.5</c:v>
                </c:pt>
                <c:pt idx="1803">
                  <c:v>10689</c:v>
                </c:pt>
                <c:pt idx="1804">
                  <c:v>10646</c:v>
                </c:pt>
                <c:pt idx="1805">
                  <c:v>10714.5</c:v>
                </c:pt>
                <c:pt idx="1806">
                  <c:v>10993</c:v>
                </c:pt>
                <c:pt idx="1807">
                  <c:v>11422.5</c:v>
                </c:pt>
                <c:pt idx="1808">
                  <c:v>11745</c:v>
                </c:pt>
                <c:pt idx="1809">
                  <c:v>12037.5</c:v>
                </c:pt>
                <c:pt idx="1810">
                  <c:v>12024</c:v>
                </c:pt>
                <c:pt idx="1811">
                  <c:v>12010</c:v>
                </c:pt>
                <c:pt idx="1812">
                  <c:v>11295</c:v>
                </c:pt>
                <c:pt idx="1813">
                  <c:v>10788.5</c:v>
                </c:pt>
                <c:pt idx="1814">
                  <c:v>10401</c:v>
                </c:pt>
                <c:pt idx="1815">
                  <c:v>10281.5</c:v>
                </c:pt>
                <c:pt idx="1816">
                  <c:v>10304.5</c:v>
                </c:pt>
                <c:pt idx="1817">
                  <c:v>10288</c:v>
                </c:pt>
                <c:pt idx="1818">
                  <c:v>10520.5</c:v>
                </c:pt>
                <c:pt idx="1819">
                  <c:v>10680.5</c:v>
                </c:pt>
                <c:pt idx="1820">
                  <c:v>10778.5</c:v>
                </c:pt>
                <c:pt idx="1821">
                  <c:v>11045</c:v>
                </c:pt>
                <c:pt idx="1822">
                  <c:v>11421.5</c:v>
                </c:pt>
                <c:pt idx="1823">
                  <c:v>11815.5</c:v>
                </c:pt>
                <c:pt idx="1824">
                  <c:v>12233</c:v>
                </c:pt>
                <c:pt idx="1825">
                  <c:v>12686.5</c:v>
                </c:pt>
                <c:pt idx="1826">
                  <c:v>13087.5</c:v>
                </c:pt>
                <c:pt idx="1827">
                  <c:v>13223.5</c:v>
                </c:pt>
                <c:pt idx="1828">
                  <c:v>13449.5</c:v>
                </c:pt>
                <c:pt idx="1829">
                  <c:v>13408</c:v>
                </c:pt>
                <c:pt idx="1830">
                  <c:v>13525</c:v>
                </c:pt>
                <c:pt idx="1831">
                  <c:v>13424</c:v>
                </c:pt>
                <c:pt idx="1832">
                  <c:v>13372</c:v>
                </c:pt>
                <c:pt idx="1833">
                  <c:v>13237.5</c:v>
                </c:pt>
                <c:pt idx="1834">
                  <c:v>13202.5</c:v>
                </c:pt>
                <c:pt idx="1835">
                  <c:v>12961.5</c:v>
                </c:pt>
                <c:pt idx="1836">
                  <c:v>12853.5</c:v>
                </c:pt>
                <c:pt idx="1837">
                  <c:v>12596.5</c:v>
                </c:pt>
                <c:pt idx="1838">
                  <c:v>12513</c:v>
                </c:pt>
                <c:pt idx="1839">
                  <c:v>12307.5</c:v>
                </c:pt>
                <c:pt idx="1840">
                  <c:v>12178.5</c:v>
                </c:pt>
                <c:pt idx="1841">
                  <c:v>11964.5</c:v>
                </c:pt>
                <c:pt idx="1842">
                  <c:v>9369</c:v>
                </c:pt>
                <c:pt idx="1843">
                  <c:v>3670</c:v>
                </c:pt>
                <c:pt idx="1844">
                  <c:v>9865.5</c:v>
                </c:pt>
                <c:pt idx="1845">
                  <c:v>11269</c:v>
                </c:pt>
                <c:pt idx="1846">
                  <c:v>11100</c:v>
                </c:pt>
                <c:pt idx="1847">
                  <c:v>11030</c:v>
                </c:pt>
                <c:pt idx="1848">
                  <c:v>10823</c:v>
                </c:pt>
                <c:pt idx="1849">
                  <c:v>10838.5</c:v>
                </c:pt>
                <c:pt idx="1850">
                  <c:v>11014</c:v>
                </c:pt>
                <c:pt idx="1851">
                  <c:v>11044.5</c:v>
                </c:pt>
                <c:pt idx="1852">
                  <c:v>11243</c:v>
                </c:pt>
                <c:pt idx="1853">
                  <c:v>9236.5</c:v>
                </c:pt>
                <c:pt idx="1854">
                  <c:v>3843</c:v>
                </c:pt>
                <c:pt idx="1855">
                  <c:v>10171</c:v>
                </c:pt>
                <c:pt idx="1856">
                  <c:v>11731</c:v>
                </c:pt>
                <c:pt idx="1857">
                  <c:v>11785</c:v>
                </c:pt>
                <c:pt idx="1858">
                  <c:v>11900.5</c:v>
                </c:pt>
                <c:pt idx="1859">
                  <c:v>11995</c:v>
                </c:pt>
                <c:pt idx="1860">
                  <c:v>11988.5</c:v>
                </c:pt>
                <c:pt idx="1861">
                  <c:v>11974</c:v>
                </c:pt>
                <c:pt idx="1862">
                  <c:v>12003.5</c:v>
                </c:pt>
                <c:pt idx="1863">
                  <c:v>12056</c:v>
                </c:pt>
                <c:pt idx="1864">
                  <c:v>12154</c:v>
                </c:pt>
                <c:pt idx="1865">
                  <c:v>12088</c:v>
                </c:pt>
                <c:pt idx="1866">
                  <c:v>12098.5</c:v>
                </c:pt>
                <c:pt idx="1867">
                  <c:v>12091</c:v>
                </c:pt>
                <c:pt idx="1868">
                  <c:v>11887.5</c:v>
                </c:pt>
                <c:pt idx="1869">
                  <c:v>11504</c:v>
                </c:pt>
                <c:pt idx="1870">
                  <c:v>11326.5</c:v>
                </c:pt>
                <c:pt idx="1871">
                  <c:v>11062.5</c:v>
                </c:pt>
                <c:pt idx="1872">
                  <c:v>10916</c:v>
                </c:pt>
                <c:pt idx="1873">
                  <c:v>10718</c:v>
                </c:pt>
                <c:pt idx="1874">
                  <c:v>10581.5</c:v>
                </c:pt>
                <c:pt idx="1875">
                  <c:v>10619.5</c:v>
                </c:pt>
                <c:pt idx="1876">
                  <c:v>10482</c:v>
                </c:pt>
                <c:pt idx="1877">
                  <c:v>10486</c:v>
                </c:pt>
                <c:pt idx="1878">
                  <c:v>10473.5</c:v>
                </c:pt>
                <c:pt idx="1879">
                  <c:v>10466</c:v>
                </c:pt>
                <c:pt idx="1880">
                  <c:v>10519.5</c:v>
                </c:pt>
                <c:pt idx="1881">
                  <c:v>10582.5</c:v>
                </c:pt>
                <c:pt idx="1882">
                  <c:v>10975.5</c:v>
                </c:pt>
                <c:pt idx="1883">
                  <c:v>11326</c:v>
                </c:pt>
                <c:pt idx="1884">
                  <c:v>11574.5</c:v>
                </c:pt>
                <c:pt idx="1885">
                  <c:v>11881</c:v>
                </c:pt>
                <c:pt idx="1886">
                  <c:v>11928</c:v>
                </c:pt>
                <c:pt idx="1887">
                  <c:v>11648.5</c:v>
                </c:pt>
                <c:pt idx="1888">
                  <c:v>11067</c:v>
                </c:pt>
                <c:pt idx="1889">
                  <c:v>10539</c:v>
                </c:pt>
                <c:pt idx="1890">
                  <c:v>10213.5</c:v>
                </c:pt>
                <c:pt idx="1891">
                  <c:v>10281</c:v>
                </c:pt>
                <c:pt idx="1892">
                  <c:v>10108.5</c:v>
                </c:pt>
                <c:pt idx="1893">
                  <c:v>10089</c:v>
                </c:pt>
                <c:pt idx="1894">
                  <c:v>10267</c:v>
                </c:pt>
                <c:pt idx="1895">
                  <c:v>10566</c:v>
                </c:pt>
                <c:pt idx="1896">
                  <c:v>10669.5</c:v>
                </c:pt>
                <c:pt idx="1897">
                  <c:v>10857</c:v>
                </c:pt>
                <c:pt idx="1898">
                  <c:v>11176.5</c:v>
                </c:pt>
                <c:pt idx="1899">
                  <c:v>11581</c:v>
                </c:pt>
                <c:pt idx="1900">
                  <c:v>12055.5</c:v>
                </c:pt>
                <c:pt idx="1901">
                  <c:v>12430</c:v>
                </c:pt>
                <c:pt idx="1902">
                  <c:v>12850.5</c:v>
                </c:pt>
                <c:pt idx="1903">
                  <c:v>13069.5</c:v>
                </c:pt>
                <c:pt idx="1904">
                  <c:v>13172</c:v>
                </c:pt>
                <c:pt idx="1905">
                  <c:v>13219.5</c:v>
                </c:pt>
                <c:pt idx="1906">
                  <c:v>13305.5</c:v>
                </c:pt>
                <c:pt idx="1907">
                  <c:v>13167.5</c:v>
                </c:pt>
                <c:pt idx="1908">
                  <c:v>13032</c:v>
                </c:pt>
                <c:pt idx="1909">
                  <c:v>13104.5</c:v>
                </c:pt>
                <c:pt idx="1910">
                  <c:v>12913.5</c:v>
                </c:pt>
                <c:pt idx="1911">
                  <c:v>12748</c:v>
                </c:pt>
                <c:pt idx="1912">
                  <c:v>12619.5</c:v>
                </c:pt>
                <c:pt idx="1913">
                  <c:v>12477.5</c:v>
                </c:pt>
                <c:pt idx="1914">
                  <c:v>12283</c:v>
                </c:pt>
                <c:pt idx="1915">
                  <c:v>12108</c:v>
                </c:pt>
                <c:pt idx="1916">
                  <c:v>11911.5</c:v>
                </c:pt>
                <c:pt idx="1917">
                  <c:v>11764</c:v>
                </c:pt>
                <c:pt idx="1918">
                  <c:v>8388</c:v>
                </c:pt>
                <c:pt idx="1919">
                  <c:v>3784.5</c:v>
                </c:pt>
                <c:pt idx="1920">
                  <c:v>10042.5</c:v>
                </c:pt>
                <c:pt idx="1921">
                  <c:v>11144.5</c:v>
                </c:pt>
                <c:pt idx="1922">
                  <c:v>10984</c:v>
                </c:pt>
                <c:pt idx="1923">
                  <c:v>10880</c:v>
                </c:pt>
                <c:pt idx="1924">
                  <c:v>10696</c:v>
                </c:pt>
                <c:pt idx="1925">
                  <c:v>10792</c:v>
                </c:pt>
                <c:pt idx="1926">
                  <c:v>10875.5</c:v>
                </c:pt>
                <c:pt idx="1927">
                  <c:v>10949</c:v>
                </c:pt>
                <c:pt idx="1928">
                  <c:v>11152</c:v>
                </c:pt>
                <c:pt idx="1929">
                  <c:v>7728.5</c:v>
                </c:pt>
                <c:pt idx="1930">
                  <c:v>4313.5</c:v>
                </c:pt>
                <c:pt idx="1931">
                  <c:v>10825.5</c:v>
                </c:pt>
                <c:pt idx="1932">
                  <c:v>11609</c:v>
                </c:pt>
                <c:pt idx="1933">
                  <c:v>11769</c:v>
                </c:pt>
                <c:pt idx="1934">
                  <c:v>11680.5</c:v>
                </c:pt>
                <c:pt idx="1935">
                  <c:v>11882</c:v>
                </c:pt>
                <c:pt idx="1936">
                  <c:v>11828</c:v>
                </c:pt>
                <c:pt idx="1937">
                  <c:v>11894</c:v>
                </c:pt>
                <c:pt idx="1938">
                  <c:v>11893</c:v>
                </c:pt>
                <c:pt idx="1939">
                  <c:v>11948</c:v>
                </c:pt>
                <c:pt idx="1940">
                  <c:v>12023</c:v>
                </c:pt>
                <c:pt idx="1941">
                  <c:v>12004</c:v>
                </c:pt>
                <c:pt idx="1942">
                  <c:v>11930.5</c:v>
                </c:pt>
                <c:pt idx="1943">
                  <c:v>11771</c:v>
                </c:pt>
                <c:pt idx="1944">
                  <c:v>11728.5</c:v>
                </c:pt>
                <c:pt idx="1945">
                  <c:v>11525</c:v>
                </c:pt>
                <c:pt idx="1946">
                  <c:v>11263</c:v>
                </c:pt>
                <c:pt idx="1947">
                  <c:v>10992.5</c:v>
                </c:pt>
                <c:pt idx="1948">
                  <c:v>10793</c:v>
                </c:pt>
                <c:pt idx="1949">
                  <c:v>10664</c:v>
                </c:pt>
                <c:pt idx="1950">
                  <c:v>10598.5</c:v>
                </c:pt>
                <c:pt idx="1951">
                  <c:v>10456</c:v>
                </c:pt>
                <c:pt idx="1952">
                  <c:v>10404.5</c:v>
                </c:pt>
                <c:pt idx="1953">
                  <c:v>10443.5</c:v>
                </c:pt>
                <c:pt idx="1954">
                  <c:v>10484</c:v>
                </c:pt>
                <c:pt idx="1955">
                  <c:v>10398.5</c:v>
                </c:pt>
                <c:pt idx="1956">
                  <c:v>10380.5</c:v>
                </c:pt>
                <c:pt idx="1957">
                  <c:v>10826</c:v>
                </c:pt>
                <c:pt idx="1958">
                  <c:v>10829.5</c:v>
                </c:pt>
                <c:pt idx="1959">
                  <c:v>11373.5</c:v>
                </c:pt>
                <c:pt idx="1960">
                  <c:v>11700.5</c:v>
                </c:pt>
                <c:pt idx="1961">
                  <c:v>11949</c:v>
                </c:pt>
                <c:pt idx="1962">
                  <c:v>12045</c:v>
                </c:pt>
                <c:pt idx="1963">
                  <c:v>11648</c:v>
                </c:pt>
                <c:pt idx="1964">
                  <c:v>10859</c:v>
                </c:pt>
                <c:pt idx="1965">
                  <c:v>10388</c:v>
                </c:pt>
                <c:pt idx="1966">
                  <c:v>10036.5</c:v>
                </c:pt>
                <c:pt idx="1967">
                  <c:v>10156.5</c:v>
                </c:pt>
                <c:pt idx="1968">
                  <c:v>10028</c:v>
                </c:pt>
                <c:pt idx="1969">
                  <c:v>9998.5</c:v>
                </c:pt>
                <c:pt idx="1970">
                  <c:v>10258.5</c:v>
                </c:pt>
                <c:pt idx="1971">
                  <c:v>10565</c:v>
                </c:pt>
                <c:pt idx="1972">
                  <c:v>10671.5</c:v>
                </c:pt>
                <c:pt idx="1973">
                  <c:v>10957.5</c:v>
                </c:pt>
                <c:pt idx="1974">
                  <c:v>11236</c:v>
                </c:pt>
                <c:pt idx="1975">
                  <c:v>11668</c:v>
                </c:pt>
                <c:pt idx="1976">
                  <c:v>12085</c:v>
                </c:pt>
                <c:pt idx="1977">
                  <c:v>12501</c:v>
                </c:pt>
                <c:pt idx="1978">
                  <c:v>12824.5</c:v>
                </c:pt>
                <c:pt idx="1979">
                  <c:v>13045</c:v>
                </c:pt>
                <c:pt idx="1980">
                  <c:v>13153.5</c:v>
                </c:pt>
                <c:pt idx="1981">
                  <c:v>13149.5</c:v>
                </c:pt>
                <c:pt idx="1982">
                  <c:v>13082</c:v>
                </c:pt>
                <c:pt idx="1983">
                  <c:v>13080.5</c:v>
                </c:pt>
                <c:pt idx="1984">
                  <c:v>13096.5</c:v>
                </c:pt>
                <c:pt idx="1985">
                  <c:v>13036.5</c:v>
                </c:pt>
                <c:pt idx="1986">
                  <c:v>12779.5</c:v>
                </c:pt>
                <c:pt idx="1987">
                  <c:v>12638</c:v>
                </c:pt>
                <c:pt idx="1988">
                  <c:v>12490.5</c:v>
                </c:pt>
                <c:pt idx="1989">
                  <c:v>12288</c:v>
                </c:pt>
                <c:pt idx="1990">
                  <c:v>12166.5</c:v>
                </c:pt>
                <c:pt idx="1991">
                  <c:v>12069</c:v>
                </c:pt>
                <c:pt idx="1992">
                  <c:v>11913.5</c:v>
                </c:pt>
                <c:pt idx="1993">
                  <c:v>11679.5</c:v>
                </c:pt>
                <c:pt idx="1994">
                  <c:v>6895.5</c:v>
                </c:pt>
                <c:pt idx="1995">
                  <c:v>4939</c:v>
                </c:pt>
                <c:pt idx="1996">
                  <c:v>10960</c:v>
                </c:pt>
                <c:pt idx="1997">
                  <c:v>11029.5</c:v>
                </c:pt>
                <c:pt idx="1998">
                  <c:v>10916</c:v>
                </c:pt>
                <c:pt idx="1999">
                  <c:v>10795</c:v>
                </c:pt>
                <c:pt idx="2000">
                  <c:v>10649</c:v>
                </c:pt>
                <c:pt idx="2001">
                  <c:v>10742</c:v>
                </c:pt>
                <c:pt idx="2002">
                  <c:v>10855.5</c:v>
                </c:pt>
                <c:pt idx="2003">
                  <c:v>10910.5</c:v>
                </c:pt>
                <c:pt idx="2004">
                  <c:v>11117</c:v>
                </c:pt>
                <c:pt idx="2005">
                  <c:v>7467.5</c:v>
                </c:pt>
                <c:pt idx="2006">
                  <c:v>4650.5</c:v>
                </c:pt>
                <c:pt idx="2007">
                  <c:v>10982.5</c:v>
                </c:pt>
                <c:pt idx="2008">
                  <c:v>11439.5</c:v>
                </c:pt>
                <c:pt idx="2009">
                  <c:v>11640.5</c:v>
                </c:pt>
                <c:pt idx="2010">
                  <c:v>11687</c:v>
                </c:pt>
                <c:pt idx="2011">
                  <c:v>11831.5</c:v>
                </c:pt>
                <c:pt idx="2012">
                  <c:v>11826.5</c:v>
                </c:pt>
                <c:pt idx="2013">
                  <c:v>11819</c:v>
                </c:pt>
                <c:pt idx="2014">
                  <c:v>11816.5</c:v>
                </c:pt>
                <c:pt idx="2015">
                  <c:v>11790.5</c:v>
                </c:pt>
                <c:pt idx="2016">
                  <c:v>11854</c:v>
                </c:pt>
                <c:pt idx="2017">
                  <c:v>11939</c:v>
                </c:pt>
                <c:pt idx="2018">
                  <c:v>11857.5</c:v>
                </c:pt>
                <c:pt idx="2019">
                  <c:v>11746.5</c:v>
                </c:pt>
                <c:pt idx="2020">
                  <c:v>11656.5</c:v>
                </c:pt>
                <c:pt idx="2021">
                  <c:v>11436.5</c:v>
                </c:pt>
                <c:pt idx="2022">
                  <c:v>11142</c:v>
                </c:pt>
                <c:pt idx="2023">
                  <c:v>10948.5</c:v>
                </c:pt>
                <c:pt idx="2024">
                  <c:v>10744</c:v>
                </c:pt>
                <c:pt idx="2025">
                  <c:v>10513</c:v>
                </c:pt>
                <c:pt idx="2026">
                  <c:v>10438</c:v>
                </c:pt>
                <c:pt idx="2027">
                  <c:v>10403</c:v>
                </c:pt>
                <c:pt idx="2028">
                  <c:v>10375</c:v>
                </c:pt>
                <c:pt idx="2029">
                  <c:v>10372</c:v>
                </c:pt>
                <c:pt idx="2030">
                  <c:v>10349</c:v>
                </c:pt>
                <c:pt idx="2031">
                  <c:v>10324</c:v>
                </c:pt>
                <c:pt idx="2032">
                  <c:v>10242.5</c:v>
                </c:pt>
                <c:pt idx="2033">
                  <c:v>10433.5</c:v>
                </c:pt>
                <c:pt idx="2034">
                  <c:v>10754.5</c:v>
                </c:pt>
                <c:pt idx="2035">
                  <c:v>11280.5</c:v>
                </c:pt>
                <c:pt idx="2036">
                  <c:v>11396</c:v>
                </c:pt>
                <c:pt idx="2037">
                  <c:v>11792.5</c:v>
                </c:pt>
                <c:pt idx="2038">
                  <c:v>11759</c:v>
                </c:pt>
                <c:pt idx="2039">
                  <c:v>11327.5</c:v>
                </c:pt>
                <c:pt idx="2040">
                  <c:v>10760</c:v>
                </c:pt>
                <c:pt idx="2041">
                  <c:v>10181</c:v>
                </c:pt>
                <c:pt idx="2042">
                  <c:v>10159.5</c:v>
                </c:pt>
                <c:pt idx="2043">
                  <c:v>10055</c:v>
                </c:pt>
                <c:pt idx="2044">
                  <c:v>9929.5</c:v>
                </c:pt>
                <c:pt idx="2045">
                  <c:v>9985</c:v>
                </c:pt>
                <c:pt idx="2046">
                  <c:v>10256</c:v>
                </c:pt>
                <c:pt idx="2047">
                  <c:v>10516.5</c:v>
                </c:pt>
                <c:pt idx="2048">
                  <c:v>10597</c:v>
                </c:pt>
                <c:pt idx="2049">
                  <c:v>10860</c:v>
                </c:pt>
                <c:pt idx="2050">
                  <c:v>11180.5</c:v>
                </c:pt>
                <c:pt idx="2051">
                  <c:v>11642</c:v>
                </c:pt>
                <c:pt idx="2052">
                  <c:v>12107.5</c:v>
                </c:pt>
                <c:pt idx="2053">
                  <c:v>12562.5</c:v>
                </c:pt>
                <c:pt idx="2054">
                  <c:v>12758</c:v>
                </c:pt>
                <c:pt idx="2055">
                  <c:v>12987.5</c:v>
                </c:pt>
                <c:pt idx="2056">
                  <c:v>12946.5</c:v>
                </c:pt>
                <c:pt idx="2057">
                  <c:v>13030.5</c:v>
                </c:pt>
                <c:pt idx="2058">
                  <c:v>13018.5</c:v>
                </c:pt>
                <c:pt idx="2059">
                  <c:v>13024</c:v>
                </c:pt>
                <c:pt idx="2060">
                  <c:v>12896</c:v>
                </c:pt>
                <c:pt idx="2061">
                  <c:v>12835.5</c:v>
                </c:pt>
                <c:pt idx="2062">
                  <c:v>12683</c:v>
                </c:pt>
                <c:pt idx="2063">
                  <c:v>12509</c:v>
                </c:pt>
                <c:pt idx="2064">
                  <c:v>12368</c:v>
                </c:pt>
                <c:pt idx="2065">
                  <c:v>12332</c:v>
                </c:pt>
                <c:pt idx="2066">
                  <c:v>12043.5</c:v>
                </c:pt>
                <c:pt idx="2067">
                  <c:v>11942</c:v>
                </c:pt>
                <c:pt idx="2068">
                  <c:v>11725</c:v>
                </c:pt>
                <c:pt idx="2069">
                  <c:v>11556</c:v>
                </c:pt>
                <c:pt idx="2070">
                  <c:v>6248.5</c:v>
                </c:pt>
                <c:pt idx="2071">
                  <c:v>5654.5</c:v>
                </c:pt>
                <c:pt idx="2072">
                  <c:v>10997</c:v>
                </c:pt>
                <c:pt idx="2073">
                  <c:v>10918.5</c:v>
                </c:pt>
                <c:pt idx="2074">
                  <c:v>10875.5</c:v>
                </c:pt>
                <c:pt idx="2075">
                  <c:v>10672</c:v>
                </c:pt>
                <c:pt idx="2076">
                  <c:v>10670.5</c:v>
                </c:pt>
                <c:pt idx="2077">
                  <c:v>10707</c:v>
                </c:pt>
                <c:pt idx="2078">
                  <c:v>10781</c:v>
                </c:pt>
                <c:pt idx="2079">
                  <c:v>10892.5</c:v>
                </c:pt>
                <c:pt idx="2080">
                  <c:v>11023</c:v>
                </c:pt>
                <c:pt idx="2081">
                  <c:v>6736</c:v>
                </c:pt>
                <c:pt idx="2082">
                  <c:v>5048.5</c:v>
                </c:pt>
                <c:pt idx="2083">
                  <c:v>11085.5</c:v>
                </c:pt>
                <c:pt idx="2084">
                  <c:v>11546</c:v>
                </c:pt>
                <c:pt idx="2085">
                  <c:v>11573.5</c:v>
                </c:pt>
                <c:pt idx="2086">
                  <c:v>11636.5</c:v>
                </c:pt>
                <c:pt idx="2087">
                  <c:v>11588.5</c:v>
                </c:pt>
                <c:pt idx="2088">
                  <c:v>11691.5</c:v>
                </c:pt>
                <c:pt idx="2089">
                  <c:v>11756</c:v>
                </c:pt>
                <c:pt idx="2090">
                  <c:v>11751.5</c:v>
                </c:pt>
                <c:pt idx="2091">
                  <c:v>11937</c:v>
                </c:pt>
                <c:pt idx="2092">
                  <c:v>11876.5</c:v>
                </c:pt>
                <c:pt idx="2093">
                  <c:v>11824</c:v>
                </c:pt>
                <c:pt idx="2094">
                  <c:v>11741</c:v>
                </c:pt>
                <c:pt idx="2095">
                  <c:v>11662.5</c:v>
                </c:pt>
                <c:pt idx="2096">
                  <c:v>11567.5</c:v>
                </c:pt>
                <c:pt idx="2097">
                  <c:v>11357</c:v>
                </c:pt>
                <c:pt idx="2098">
                  <c:v>11074</c:v>
                </c:pt>
                <c:pt idx="2099">
                  <c:v>10788.5</c:v>
                </c:pt>
                <c:pt idx="2100">
                  <c:v>10734</c:v>
                </c:pt>
                <c:pt idx="2101">
                  <c:v>10465.5</c:v>
                </c:pt>
                <c:pt idx="2102">
                  <c:v>10378</c:v>
                </c:pt>
                <c:pt idx="2103">
                  <c:v>10442.5</c:v>
                </c:pt>
                <c:pt idx="2104">
                  <c:v>10354.5</c:v>
                </c:pt>
                <c:pt idx="2105">
                  <c:v>10310.5</c:v>
                </c:pt>
                <c:pt idx="2106">
                  <c:v>10362.5</c:v>
                </c:pt>
                <c:pt idx="2107">
                  <c:v>10249.5</c:v>
                </c:pt>
                <c:pt idx="2108">
                  <c:v>10343</c:v>
                </c:pt>
                <c:pt idx="2109">
                  <c:v>10853</c:v>
                </c:pt>
                <c:pt idx="2110">
                  <c:v>10864</c:v>
                </c:pt>
                <c:pt idx="2111">
                  <c:v>11494.5</c:v>
                </c:pt>
                <c:pt idx="2112">
                  <c:v>11875</c:v>
                </c:pt>
                <c:pt idx="2113">
                  <c:v>12191.5</c:v>
                </c:pt>
                <c:pt idx="2114">
                  <c:v>12210</c:v>
                </c:pt>
                <c:pt idx="2115">
                  <c:v>11571</c:v>
                </c:pt>
                <c:pt idx="2116">
                  <c:v>10918.5</c:v>
                </c:pt>
                <c:pt idx="2117">
                  <c:v>10316</c:v>
                </c:pt>
                <c:pt idx="2118">
                  <c:v>10188</c:v>
                </c:pt>
                <c:pt idx="2119">
                  <c:v>9991</c:v>
                </c:pt>
                <c:pt idx="2120">
                  <c:v>9948.5</c:v>
                </c:pt>
                <c:pt idx="2121">
                  <c:v>9936</c:v>
                </c:pt>
                <c:pt idx="2122">
                  <c:v>10265</c:v>
                </c:pt>
                <c:pt idx="2123">
                  <c:v>10442.5</c:v>
                </c:pt>
                <c:pt idx="2124">
                  <c:v>10622.5</c:v>
                </c:pt>
                <c:pt idx="2125">
                  <c:v>10827.5</c:v>
                </c:pt>
                <c:pt idx="2126">
                  <c:v>11145.5</c:v>
                </c:pt>
                <c:pt idx="2127">
                  <c:v>11602.5</c:v>
                </c:pt>
                <c:pt idx="2128">
                  <c:v>12080.5</c:v>
                </c:pt>
                <c:pt idx="2129">
                  <c:v>12500</c:v>
                </c:pt>
                <c:pt idx="2130">
                  <c:v>12809</c:v>
                </c:pt>
                <c:pt idx="2131">
                  <c:v>12991.5</c:v>
                </c:pt>
                <c:pt idx="2132">
                  <c:v>13008</c:v>
                </c:pt>
                <c:pt idx="2133">
                  <c:v>13070.5</c:v>
                </c:pt>
                <c:pt idx="2134">
                  <c:v>13009.5</c:v>
                </c:pt>
                <c:pt idx="2135">
                  <c:v>13055</c:v>
                </c:pt>
                <c:pt idx="2136">
                  <c:v>12967</c:v>
                </c:pt>
                <c:pt idx="2137">
                  <c:v>12851</c:v>
                </c:pt>
                <c:pt idx="2138">
                  <c:v>12735</c:v>
                </c:pt>
                <c:pt idx="2139">
                  <c:v>12597</c:v>
                </c:pt>
                <c:pt idx="2140">
                  <c:v>12462</c:v>
                </c:pt>
                <c:pt idx="2141">
                  <c:v>12269.5</c:v>
                </c:pt>
                <c:pt idx="2142">
                  <c:v>12149.5</c:v>
                </c:pt>
                <c:pt idx="2143">
                  <c:v>11955.5</c:v>
                </c:pt>
                <c:pt idx="2144">
                  <c:v>11857.5</c:v>
                </c:pt>
                <c:pt idx="2145">
                  <c:v>10933.5</c:v>
                </c:pt>
                <c:pt idx="2146">
                  <c:v>4171</c:v>
                </c:pt>
                <c:pt idx="2147">
                  <c:v>7654</c:v>
                </c:pt>
                <c:pt idx="2148">
                  <c:v>11208</c:v>
                </c:pt>
                <c:pt idx="2149">
                  <c:v>10958</c:v>
                </c:pt>
                <c:pt idx="2150">
                  <c:v>10819</c:v>
                </c:pt>
                <c:pt idx="2151">
                  <c:v>10690.5</c:v>
                </c:pt>
                <c:pt idx="2152">
                  <c:v>10645</c:v>
                </c:pt>
                <c:pt idx="2153">
                  <c:v>10757.5</c:v>
                </c:pt>
                <c:pt idx="2154">
                  <c:v>10833.5</c:v>
                </c:pt>
                <c:pt idx="2155">
                  <c:v>10914</c:v>
                </c:pt>
                <c:pt idx="2156">
                  <c:v>11123</c:v>
                </c:pt>
                <c:pt idx="2157">
                  <c:v>6539</c:v>
                </c:pt>
                <c:pt idx="2158">
                  <c:v>4989.5</c:v>
                </c:pt>
                <c:pt idx="2159">
                  <c:v>11190</c:v>
                </c:pt>
                <c:pt idx="2160">
                  <c:v>11647</c:v>
                </c:pt>
                <c:pt idx="2161">
                  <c:v>11717.5</c:v>
                </c:pt>
                <c:pt idx="2162">
                  <c:v>11842.5</c:v>
                </c:pt>
                <c:pt idx="2163">
                  <c:v>11797</c:v>
                </c:pt>
                <c:pt idx="2164">
                  <c:v>11929.5</c:v>
                </c:pt>
                <c:pt idx="2165">
                  <c:v>11883.5</c:v>
                </c:pt>
                <c:pt idx="2166">
                  <c:v>11935.5</c:v>
                </c:pt>
                <c:pt idx="2167">
                  <c:v>11917.5</c:v>
                </c:pt>
                <c:pt idx="2168">
                  <c:v>11925.5</c:v>
                </c:pt>
                <c:pt idx="2169">
                  <c:v>11790</c:v>
                </c:pt>
                <c:pt idx="2170">
                  <c:v>11721.5</c:v>
                </c:pt>
                <c:pt idx="2171">
                  <c:v>11782.5</c:v>
                </c:pt>
                <c:pt idx="2172">
                  <c:v>11633.5</c:v>
                </c:pt>
                <c:pt idx="2173">
                  <c:v>11397.5</c:v>
                </c:pt>
                <c:pt idx="2174">
                  <c:v>11213</c:v>
                </c:pt>
                <c:pt idx="2175">
                  <c:v>10825</c:v>
                </c:pt>
                <c:pt idx="2176">
                  <c:v>10629.5</c:v>
                </c:pt>
                <c:pt idx="2177">
                  <c:v>10612.5</c:v>
                </c:pt>
                <c:pt idx="2178">
                  <c:v>10453.5</c:v>
                </c:pt>
                <c:pt idx="2179">
                  <c:v>10450</c:v>
                </c:pt>
                <c:pt idx="2180">
                  <c:v>10470.5</c:v>
                </c:pt>
                <c:pt idx="2181">
                  <c:v>10409.5</c:v>
                </c:pt>
                <c:pt idx="2182">
                  <c:v>10398</c:v>
                </c:pt>
                <c:pt idx="2183">
                  <c:v>10345</c:v>
                </c:pt>
                <c:pt idx="2184">
                  <c:v>10553.5</c:v>
                </c:pt>
                <c:pt idx="2185">
                  <c:v>10598.5</c:v>
                </c:pt>
                <c:pt idx="2186">
                  <c:v>10944</c:v>
                </c:pt>
                <c:pt idx="2187">
                  <c:v>11379.5</c:v>
                </c:pt>
                <c:pt idx="2188">
                  <c:v>11482</c:v>
                </c:pt>
                <c:pt idx="2189">
                  <c:v>11592.5</c:v>
                </c:pt>
                <c:pt idx="2190">
                  <c:v>11917</c:v>
                </c:pt>
                <c:pt idx="2191">
                  <c:v>11175.5</c:v>
                </c:pt>
                <c:pt idx="2192">
                  <c:v>10742.5</c:v>
                </c:pt>
                <c:pt idx="2193">
                  <c:v>10282.5</c:v>
                </c:pt>
                <c:pt idx="2194">
                  <c:v>10108</c:v>
                </c:pt>
                <c:pt idx="2195">
                  <c:v>10166</c:v>
                </c:pt>
                <c:pt idx="2196">
                  <c:v>10070</c:v>
                </c:pt>
                <c:pt idx="2197">
                  <c:v>10071.5</c:v>
                </c:pt>
                <c:pt idx="2198">
                  <c:v>10442.5</c:v>
                </c:pt>
                <c:pt idx="2199">
                  <c:v>10638</c:v>
                </c:pt>
                <c:pt idx="2200">
                  <c:v>10815</c:v>
                </c:pt>
                <c:pt idx="2201">
                  <c:v>11154</c:v>
                </c:pt>
                <c:pt idx="2202">
                  <c:v>11546.5</c:v>
                </c:pt>
                <c:pt idx="2203">
                  <c:v>12028</c:v>
                </c:pt>
                <c:pt idx="2204">
                  <c:v>12600.5</c:v>
                </c:pt>
                <c:pt idx="2205">
                  <c:v>12878.5</c:v>
                </c:pt>
                <c:pt idx="2206">
                  <c:v>13078</c:v>
                </c:pt>
                <c:pt idx="2207">
                  <c:v>13256.5</c:v>
                </c:pt>
                <c:pt idx="2208">
                  <c:v>13314.5</c:v>
                </c:pt>
                <c:pt idx="2209">
                  <c:v>13364</c:v>
                </c:pt>
                <c:pt idx="2210">
                  <c:v>13301.5</c:v>
                </c:pt>
                <c:pt idx="2211">
                  <c:v>13213</c:v>
                </c:pt>
                <c:pt idx="2212">
                  <c:v>13126.5</c:v>
                </c:pt>
                <c:pt idx="2213">
                  <c:v>13027.5</c:v>
                </c:pt>
                <c:pt idx="2214">
                  <c:v>12876</c:v>
                </c:pt>
                <c:pt idx="2215">
                  <c:v>12726</c:v>
                </c:pt>
                <c:pt idx="2216">
                  <c:v>12639.5</c:v>
                </c:pt>
                <c:pt idx="2217">
                  <c:v>12500.5</c:v>
                </c:pt>
                <c:pt idx="2218">
                  <c:v>12316.5</c:v>
                </c:pt>
                <c:pt idx="2219">
                  <c:v>12211</c:v>
                </c:pt>
                <c:pt idx="2220">
                  <c:v>12016.5</c:v>
                </c:pt>
                <c:pt idx="2221">
                  <c:v>10321.5</c:v>
                </c:pt>
                <c:pt idx="2222">
                  <c:v>3843.5</c:v>
                </c:pt>
                <c:pt idx="2223">
                  <c:v>8568</c:v>
                </c:pt>
                <c:pt idx="2224">
                  <c:v>11372</c:v>
                </c:pt>
                <c:pt idx="2225">
                  <c:v>11202.5</c:v>
                </c:pt>
                <c:pt idx="2226">
                  <c:v>11042.5</c:v>
                </c:pt>
                <c:pt idx="2227">
                  <c:v>11001.5</c:v>
                </c:pt>
                <c:pt idx="2228">
                  <c:v>10935</c:v>
                </c:pt>
                <c:pt idx="2229">
                  <c:v>10939.5</c:v>
                </c:pt>
                <c:pt idx="2230">
                  <c:v>11081.5</c:v>
                </c:pt>
                <c:pt idx="2231">
                  <c:v>11171</c:v>
                </c:pt>
                <c:pt idx="2232">
                  <c:v>11089.5</c:v>
                </c:pt>
                <c:pt idx="2233">
                  <c:v>4464.5</c:v>
                </c:pt>
                <c:pt idx="2234">
                  <c:v>7652.5</c:v>
                </c:pt>
                <c:pt idx="2235">
                  <c:v>11834</c:v>
                </c:pt>
                <c:pt idx="2236">
                  <c:v>11840.5</c:v>
                </c:pt>
                <c:pt idx="2237">
                  <c:v>11922.5</c:v>
                </c:pt>
                <c:pt idx="2238">
                  <c:v>12079</c:v>
                </c:pt>
                <c:pt idx="2239">
                  <c:v>12141</c:v>
                </c:pt>
                <c:pt idx="2240">
                  <c:v>12018.5</c:v>
                </c:pt>
                <c:pt idx="2241">
                  <c:v>12000.5</c:v>
                </c:pt>
                <c:pt idx="2242">
                  <c:v>12237</c:v>
                </c:pt>
                <c:pt idx="2243">
                  <c:v>12204.5</c:v>
                </c:pt>
                <c:pt idx="2244">
                  <c:v>12116.5</c:v>
                </c:pt>
                <c:pt idx="2245">
                  <c:v>12103.5</c:v>
                </c:pt>
                <c:pt idx="2246">
                  <c:v>12007</c:v>
                </c:pt>
                <c:pt idx="2247">
                  <c:v>11806.5</c:v>
                </c:pt>
                <c:pt idx="2248">
                  <c:v>11845</c:v>
                </c:pt>
                <c:pt idx="2249">
                  <c:v>11505</c:v>
                </c:pt>
                <c:pt idx="2250">
                  <c:v>11148.5</c:v>
                </c:pt>
                <c:pt idx="2251">
                  <c:v>11029</c:v>
                </c:pt>
                <c:pt idx="2252">
                  <c:v>10842</c:v>
                </c:pt>
                <c:pt idx="2253">
                  <c:v>10719.5</c:v>
                </c:pt>
                <c:pt idx="2254">
                  <c:v>10618</c:v>
                </c:pt>
                <c:pt idx="2255">
                  <c:v>10682</c:v>
                </c:pt>
                <c:pt idx="2256">
                  <c:v>10610</c:v>
                </c:pt>
                <c:pt idx="2257">
                  <c:v>10654.5</c:v>
                </c:pt>
                <c:pt idx="2258">
                  <c:v>10633</c:v>
                </c:pt>
                <c:pt idx="2259">
                  <c:v>10587</c:v>
                </c:pt>
                <c:pt idx="2260">
                  <c:v>10903.5</c:v>
                </c:pt>
                <c:pt idx="2261">
                  <c:v>11013</c:v>
                </c:pt>
                <c:pt idx="2262">
                  <c:v>11478.5</c:v>
                </c:pt>
                <c:pt idx="2263">
                  <c:v>12046</c:v>
                </c:pt>
                <c:pt idx="2264">
                  <c:v>12337</c:v>
                </c:pt>
                <c:pt idx="2265">
                  <c:v>12371</c:v>
                </c:pt>
                <c:pt idx="2266">
                  <c:v>12147</c:v>
                </c:pt>
                <c:pt idx="2267">
                  <c:v>11467</c:v>
                </c:pt>
                <c:pt idx="2268">
                  <c:v>10878.5</c:v>
                </c:pt>
                <c:pt idx="2269">
                  <c:v>10495.5</c:v>
                </c:pt>
                <c:pt idx="2270">
                  <c:v>10290</c:v>
                </c:pt>
                <c:pt idx="2271">
                  <c:v>10394.5</c:v>
                </c:pt>
                <c:pt idx="2272">
                  <c:v>10243</c:v>
                </c:pt>
                <c:pt idx="2273">
                  <c:v>10457</c:v>
                </c:pt>
                <c:pt idx="2274">
                  <c:v>10704</c:v>
                </c:pt>
                <c:pt idx="2275">
                  <c:v>10783.5</c:v>
                </c:pt>
                <c:pt idx="2276">
                  <c:v>11003.5</c:v>
                </c:pt>
                <c:pt idx="2277">
                  <c:v>11336.5</c:v>
                </c:pt>
                <c:pt idx="2278">
                  <c:v>11640.5</c:v>
                </c:pt>
                <c:pt idx="2279">
                  <c:v>12136.5</c:v>
                </c:pt>
                <c:pt idx="2280">
                  <c:v>12740.5</c:v>
                </c:pt>
                <c:pt idx="2281">
                  <c:v>13163</c:v>
                </c:pt>
                <c:pt idx="2282">
                  <c:v>13415</c:v>
                </c:pt>
                <c:pt idx="2283">
                  <c:v>13594.5</c:v>
                </c:pt>
                <c:pt idx="2284">
                  <c:v>13642.5</c:v>
                </c:pt>
                <c:pt idx="2285">
                  <c:v>13606</c:v>
                </c:pt>
                <c:pt idx="2286">
                  <c:v>13670</c:v>
                </c:pt>
                <c:pt idx="2287">
                  <c:v>13565</c:v>
                </c:pt>
                <c:pt idx="2288">
                  <c:v>13544</c:v>
                </c:pt>
                <c:pt idx="2289">
                  <c:v>13348.5</c:v>
                </c:pt>
                <c:pt idx="2290">
                  <c:v>13233.5</c:v>
                </c:pt>
                <c:pt idx="2291">
                  <c:v>13149</c:v>
                </c:pt>
                <c:pt idx="2292">
                  <c:v>12940</c:v>
                </c:pt>
                <c:pt idx="2293">
                  <c:v>12790.5</c:v>
                </c:pt>
                <c:pt idx="2294">
                  <c:v>12620.5</c:v>
                </c:pt>
                <c:pt idx="2295">
                  <c:v>12515</c:v>
                </c:pt>
                <c:pt idx="2296">
                  <c:v>12220.5</c:v>
                </c:pt>
                <c:pt idx="2297">
                  <c:v>8813</c:v>
                </c:pt>
                <c:pt idx="2298">
                  <c:v>3848</c:v>
                </c:pt>
                <c:pt idx="2299">
                  <c:v>10543.5</c:v>
                </c:pt>
                <c:pt idx="2300">
                  <c:v>11592.5</c:v>
                </c:pt>
                <c:pt idx="2301">
                  <c:v>11367</c:v>
                </c:pt>
                <c:pt idx="2302">
                  <c:v>11254.5</c:v>
                </c:pt>
                <c:pt idx="2303">
                  <c:v>11169</c:v>
                </c:pt>
                <c:pt idx="2304">
                  <c:v>11115</c:v>
                </c:pt>
                <c:pt idx="2305">
                  <c:v>11225.5</c:v>
                </c:pt>
                <c:pt idx="2306">
                  <c:v>11253</c:v>
                </c:pt>
                <c:pt idx="2307">
                  <c:v>11470</c:v>
                </c:pt>
                <c:pt idx="2308">
                  <c:v>11279</c:v>
                </c:pt>
                <c:pt idx="2309">
                  <c:v>4441</c:v>
                </c:pt>
                <c:pt idx="2310">
                  <c:v>7920.5</c:v>
                </c:pt>
                <c:pt idx="2311">
                  <c:v>12067.5</c:v>
                </c:pt>
                <c:pt idx="2312">
                  <c:v>12186.5</c:v>
                </c:pt>
                <c:pt idx="2313">
                  <c:v>12310</c:v>
                </c:pt>
                <c:pt idx="2314">
                  <c:v>12322.5</c:v>
                </c:pt>
                <c:pt idx="2315">
                  <c:v>12352</c:v>
                </c:pt>
                <c:pt idx="2316">
                  <c:v>12304.5</c:v>
                </c:pt>
                <c:pt idx="2317">
                  <c:v>12449.5</c:v>
                </c:pt>
                <c:pt idx="2318">
                  <c:v>12400</c:v>
                </c:pt>
                <c:pt idx="2319">
                  <c:v>12560.5</c:v>
                </c:pt>
                <c:pt idx="2320">
                  <c:v>12395.5</c:v>
                </c:pt>
                <c:pt idx="2321">
                  <c:v>12373</c:v>
                </c:pt>
                <c:pt idx="2322">
                  <c:v>12304</c:v>
                </c:pt>
                <c:pt idx="2323">
                  <c:v>12196.5</c:v>
                </c:pt>
                <c:pt idx="2324">
                  <c:v>12043</c:v>
                </c:pt>
                <c:pt idx="2325">
                  <c:v>11694.5</c:v>
                </c:pt>
                <c:pt idx="2326">
                  <c:v>11459</c:v>
                </c:pt>
                <c:pt idx="2327">
                  <c:v>11282</c:v>
                </c:pt>
                <c:pt idx="2328">
                  <c:v>11047</c:v>
                </c:pt>
                <c:pt idx="2329">
                  <c:v>10885.5</c:v>
                </c:pt>
                <c:pt idx="2330">
                  <c:v>10857.5</c:v>
                </c:pt>
                <c:pt idx="2331">
                  <c:v>10893</c:v>
                </c:pt>
                <c:pt idx="2332">
                  <c:v>10754.5</c:v>
                </c:pt>
                <c:pt idx="2333">
                  <c:v>10805.5</c:v>
                </c:pt>
                <c:pt idx="2334">
                  <c:v>10790.5</c:v>
                </c:pt>
                <c:pt idx="2335">
                  <c:v>10778.5</c:v>
                </c:pt>
                <c:pt idx="2336">
                  <c:v>11185.5</c:v>
                </c:pt>
                <c:pt idx="2337">
                  <c:v>11409</c:v>
                </c:pt>
                <c:pt idx="2338">
                  <c:v>11748</c:v>
                </c:pt>
                <c:pt idx="2339">
                  <c:v>12188.5</c:v>
                </c:pt>
                <c:pt idx="2340">
                  <c:v>12750</c:v>
                </c:pt>
                <c:pt idx="2341">
                  <c:v>12813.5</c:v>
                </c:pt>
                <c:pt idx="2342">
                  <c:v>12885</c:v>
                </c:pt>
                <c:pt idx="2343">
                  <c:v>11749.5</c:v>
                </c:pt>
                <c:pt idx="2344">
                  <c:v>11167.5</c:v>
                </c:pt>
                <c:pt idx="2345">
                  <c:v>10835</c:v>
                </c:pt>
                <c:pt idx="2346">
                  <c:v>10650.5</c:v>
                </c:pt>
                <c:pt idx="2347">
                  <c:v>10555</c:v>
                </c:pt>
                <c:pt idx="2348">
                  <c:v>10459</c:v>
                </c:pt>
                <c:pt idx="2349">
                  <c:v>10619.5</c:v>
                </c:pt>
                <c:pt idx="2350">
                  <c:v>10834</c:v>
                </c:pt>
                <c:pt idx="2351">
                  <c:v>10954</c:v>
                </c:pt>
                <c:pt idx="2352">
                  <c:v>11153.5</c:v>
                </c:pt>
                <c:pt idx="2353">
                  <c:v>11429.5</c:v>
                </c:pt>
                <c:pt idx="2354">
                  <c:v>11857</c:v>
                </c:pt>
                <c:pt idx="2355">
                  <c:v>12392.5</c:v>
                </c:pt>
                <c:pt idx="2356">
                  <c:v>12833.5</c:v>
                </c:pt>
                <c:pt idx="2357">
                  <c:v>13256</c:v>
                </c:pt>
                <c:pt idx="2358">
                  <c:v>13636.5</c:v>
                </c:pt>
                <c:pt idx="2359">
                  <c:v>13754</c:v>
                </c:pt>
                <c:pt idx="2360">
                  <c:v>13874</c:v>
                </c:pt>
                <c:pt idx="2361">
                  <c:v>13809</c:v>
                </c:pt>
                <c:pt idx="2362">
                  <c:v>13892</c:v>
                </c:pt>
                <c:pt idx="2363">
                  <c:v>13707.5</c:v>
                </c:pt>
                <c:pt idx="2364">
                  <c:v>13580</c:v>
                </c:pt>
                <c:pt idx="2365">
                  <c:v>13523.5</c:v>
                </c:pt>
                <c:pt idx="2366">
                  <c:v>13380</c:v>
                </c:pt>
                <c:pt idx="2367">
                  <c:v>13185</c:v>
                </c:pt>
                <c:pt idx="2368">
                  <c:v>13053.5</c:v>
                </c:pt>
                <c:pt idx="2369">
                  <c:v>13000</c:v>
                </c:pt>
                <c:pt idx="2370">
                  <c:v>12751</c:v>
                </c:pt>
                <c:pt idx="2371">
                  <c:v>12541.5</c:v>
                </c:pt>
                <c:pt idx="2372">
                  <c:v>12416.5</c:v>
                </c:pt>
                <c:pt idx="2373">
                  <c:v>8684.5</c:v>
                </c:pt>
                <c:pt idx="2374">
                  <c:v>4027.5</c:v>
                </c:pt>
                <c:pt idx="2375">
                  <c:v>10994</c:v>
                </c:pt>
                <c:pt idx="2376">
                  <c:v>11722.5</c:v>
                </c:pt>
                <c:pt idx="2377">
                  <c:v>11523.5</c:v>
                </c:pt>
                <c:pt idx="2378">
                  <c:v>11401.5</c:v>
                </c:pt>
                <c:pt idx="2379">
                  <c:v>11319.5</c:v>
                </c:pt>
                <c:pt idx="2380">
                  <c:v>11226</c:v>
                </c:pt>
                <c:pt idx="2381">
                  <c:v>11400</c:v>
                </c:pt>
                <c:pt idx="2382">
                  <c:v>11461.5</c:v>
                </c:pt>
                <c:pt idx="2383">
                  <c:v>11736.5</c:v>
                </c:pt>
                <c:pt idx="2384">
                  <c:v>10765</c:v>
                </c:pt>
                <c:pt idx="2385">
                  <c:v>3809</c:v>
                </c:pt>
                <c:pt idx="2386">
                  <c:v>9755.5</c:v>
                </c:pt>
                <c:pt idx="2387">
                  <c:v>12251</c:v>
                </c:pt>
                <c:pt idx="2388">
                  <c:v>12243</c:v>
                </c:pt>
                <c:pt idx="2389">
                  <c:v>12347.5</c:v>
                </c:pt>
                <c:pt idx="2390">
                  <c:v>12450.5</c:v>
                </c:pt>
                <c:pt idx="2391">
                  <c:v>12567</c:v>
                </c:pt>
                <c:pt idx="2392">
                  <c:v>12505</c:v>
                </c:pt>
                <c:pt idx="2393">
                  <c:v>12511</c:v>
                </c:pt>
                <c:pt idx="2394">
                  <c:v>12566</c:v>
                </c:pt>
                <c:pt idx="2395">
                  <c:v>12651</c:v>
                </c:pt>
                <c:pt idx="2396">
                  <c:v>12557.5</c:v>
                </c:pt>
                <c:pt idx="2397">
                  <c:v>12489.5</c:v>
                </c:pt>
                <c:pt idx="2398">
                  <c:v>12279</c:v>
                </c:pt>
                <c:pt idx="2399">
                  <c:v>12199</c:v>
                </c:pt>
                <c:pt idx="2400">
                  <c:v>11927.5</c:v>
                </c:pt>
                <c:pt idx="2401">
                  <c:v>11600.5</c:v>
                </c:pt>
                <c:pt idx="2402">
                  <c:v>11402.5</c:v>
                </c:pt>
                <c:pt idx="2403">
                  <c:v>11235.5</c:v>
                </c:pt>
                <c:pt idx="2404">
                  <c:v>11037</c:v>
                </c:pt>
                <c:pt idx="2405">
                  <c:v>10958</c:v>
                </c:pt>
                <c:pt idx="2406">
                  <c:v>10935.5</c:v>
                </c:pt>
                <c:pt idx="2407">
                  <c:v>10849.5</c:v>
                </c:pt>
                <c:pt idx="2408">
                  <c:v>10916</c:v>
                </c:pt>
                <c:pt idx="2409">
                  <c:v>10834</c:v>
                </c:pt>
                <c:pt idx="2410">
                  <c:v>10909.5</c:v>
                </c:pt>
                <c:pt idx="2411">
                  <c:v>10916.5</c:v>
                </c:pt>
                <c:pt idx="2412">
                  <c:v>11288.5</c:v>
                </c:pt>
                <c:pt idx="2413">
                  <c:v>11439.5</c:v>
                </c:pt>
                <c:pt idx="2414">
                  <c:v>11877.5</c:v>
                </c:pt>
                <c:pt idx="2415">
                  <c:v>12332.5</c:v>
                </c:pt>
                <c:pt idx="2416">
                  <c:v>12881</c:v>
                </c:pt>
                <c:pt idx="2417">
                  <c:v>12918.5</c:v>
                </c:pt>
                <c:pt idx="2418">
                  <c:v>12759</c:v>
                </c:pt>
                <c:pt idx="2419">
                  <c:v>11786</c:v>
                </c:pt>
                <c:pt idx="2420">
                  <c:v>11154.5</c:v>
                </c:pt>
                <c:pt idx="2421">
                  <c:v>10813</c:v>
                </c:pt>
                <c:pt idx="2422">
                  <c:v>10817</c:v>
                </c:pt>
                <c:pt idx="2423">
                  <c:v>10604</c:v>
                </c:pt>
                <c:pt idx="2424">
                  <c:v>10509.5</c:v>
                </c:pt>
                <c:pt idx="2425">
                  <c:v>10734</c:v>
                </c:pt>
                <c:pt idx="2426">
                  <c:v>10932.5</c:v>
                </c:pt>
                <c:pt idx="2427">
                  <c:v>11061.5</c:v>
                </c:pt>
                <c:pt idx="2428">
                  <c:v>11280</c:v>
                </c:pt>
                <c:pt idx="2429">
                  <c:v>11622</c:v>
                </c:pt>
                <c:pt idx="2430">
                  <c:v>11932</c:v>
                </c:pt>
                <c:pt idx="2431">
                  <c:v>12499.5</c:v>
                </c:pt>
                <c:pt idx="2432">
                  <c:v>13116.5</c:v>
                </c:pt>
                <c:pt idx="2433">
                  <c:v>13573</c:v>
                </c:pt>
                <c:pt idx="2434">
                  <c:v>13609.5</c:v>
                </c:pt>
                <c:pt idx="2435">
                  <c:v>13838.5</c:v>
                </c:pt>
                <c:pt idx="2436">
                  <c:v>13937.5</c:v>
                </c:pt>
                <c:pt idx="2437">
                  <c:v>13942.5</c:v>
                </c:pt>
                <c:pt idx="2438">
                  <c:v>13884.5</c:v>
                </c:pt>
                <c:pt idx="2439">
                  <c:v>13822.5</c:v>
                </c:pt>
                <c:pt idx="2440">
                  <c:v>13727.5</c:v>
                </c:pt>
                <c:pt idx="2441">
                  <c:v>13588</c:v>
                </c:pt>
                <c:pt idx="2442">
                  <c:v>13369</c:v>
                </c:pt>
                <c:pt idx="2443">
                  <c:v>13300.5</c:v>
                </c:pt>
                <c:pt idx="2444">
                  <c:v>13092</c:v>
                </c:pt>
                <c:pt idx="2445">
                  <c:v>12968.5</c:v>
                </c:pt>
                <c:pt idx="2446">
                  <c:v>12682.5</c:v>
                </c:pt>
                <c:pt idx="2447">
                  <c:v>12489.5</c:v>
                </c:pt>
                <c:pt idx="2448">
                  <c:v>12077</c:v>
                </c:pt>
                <c:pt idx="2449">
                  <c:v>5649</c:v>
                </c:pt>
                <c:pt idx="2450">
                  <c:v>5146.5</c:v>
                </c:pt>
                <c:pt idx="2451">
                  <c:v>11463.5</c:v>
                </c:pt>
                <c:pt idx="2452">
                  <c:v>11693.5</c:v>
                </c:pt>
                <c:pt idx="2453">
                  <c:v>11495.5</c:v>
                </c:pt>
                <c:pt idx="2454">
                  <c:v>11374.5</c:v>
                </c:pt>
                <c:pt idx="2455">
                  <c:v>11221</c:v>
                </c:pt>
                <c:pt idx="2456">
                  <c:v>11302</c:v>
                </c:pt>
                <c:pt idx="2457">
                  <c:v>11399.5</c:v>
                </c:pt>
                <c:pt idx="2458">
                  <c:v>11511.5</c:v>
                </c:pt>
                <c:pt idx="2459">
                  <c:v>11642</c:v>
                </c:pt>
                <c:pt idx="2460">
                  <c:v>10336</c:v>
                </c:pt>
                <c:pt idx="2461">
                  <c:v>3775.5</c:v>
                </c:pt>
                <c:pt idx="2462">
                  <c:v>9898</c:v>
                </c:pt>
                <c:pt idx="2463">
                  <c:v>12184</c:v>
                </c:pt>
                <c:pt idx="2464">
                  <c:v>12229</c:v>
                </c:pt>
                <c:pt idx="2465">
                  <c:v>12392.5</c:v>
                </c:pt>
                <c:pt idx="2466">
                  <c:v>12475.5</c:v>
                </c:pt>
                <c:pt idx="2467">
                  <c:v>12435</c:v>
                </c:pt>
                <c:pt idx="2468">
                  <c:v>12517</c:v>
                </c:pt>
                <c:pt idx="2469">
                  <c:v>12444.5</c:v>
                </c:pt>
                <c:pt idx="2470">
                  <c:v>12614.5</c:v>
                </c:pt>
                <c:pt idx="2471">
                  <c:v>12461</c:v>
                </c:pt>
                <c:pt idx="2472">
                  <c:v>12504</c:v>
                </c:pt>
                <c:pt idx="2473">
                  <c:v>12364</c:v>
                </c:pt>
                <c:pt idx="2474">
                  <c:v>12297</c:v>
                </c:pt>
                <c:pt idx="2475">
                  <c:v>12187</c:v>
                </c:pt>
                <c:pt idx="2476">
                  <c:v>12028</c:v>
                </c:pt>
                <c:pt idx="2477">
                  <c:v>11679</c:v>
                </c:pt>
                <c:pt idx="2478">
                  <c:v>11416.5</c:v>
                </c:pt>
                <c:pt idx="2479">
                  <c:v>11203.5</c:v>
                </c:pt>
                <c:pt idx="2480">
                  <c:v>10908</c:v>
                </c:pt>
                <c:pt idx="2481">
                  <c:v>10873.5</c:v>
                </c:pt>
                <c:pt idx="2482">
                  <c:v>10789</c:v>
                </c:pt>
                <c:pt idx="2483">
                  <c:v>10740</c:v>
                </c:pt>
                <c:pt idx="2484">
                  <c:v>10726.5</c:v>
                </c:pt>
                <c:pt idx="2485">
                  <c:v>10800.5</c:v>
                </c:pt>
                <c:pt idx="2486">
                  <c:v>10688.5</c:v>
                </c:pt>
                <c:pt idx="2487">
                  <c:v>10842</c:v>
                </c:pt>
                <c:pt idx="2488">
                  <c:v>11497.5</c:v>
                </c:pt>
                <c:pt idx="2489">
                  <c:v>11500</c:v>
                </c:pt>
                <c:pt idx="2490">
                  <c:v>11965</c:v>
                </c:pt>
                <c:pt idx="2491">
                  <c:v>12608</c:v>
                </c:pt>
                <c:pt idx="2492">
                  <c:v>12845.5</c:v>
                </c:pt>
                <c:pt idx="2493">
                  <c:v>12917</c:v>
                </c:pt>
                <c:pt idx="2494">
                  <c:v>12573</c:v>
                </c:pt>
                <c:pt idx="2495">
                  <c:v>11607.5</c:v>
                </c:pt>
                <c:pt idx="2496">
                  <c:v>11081.5</c:v>
                </c:pt>
                <c:pt idx="2497">
                  <c:v>10671</c:v>
                </c:pt>
                <c:pt idx="2498">
                  <c:v>10553</c:v>
                </c:pt>
                <c:pt idx="2499">
                  <c:v>10399.5</c:v>
                </c:pt>
                <c:pt idx="2500">
                  <c:v>10378.5</c:v>
                </c:pt>
                <c:pt idx="2501">
                  <c:v>10586</c:v>
                </c:pt>
                <c:pt idx="2502">
                  <c:v>10752</c:v>
                </c:pt>
                <c:pt idx="2503">
                  <c:v>10889.5</c:v>
                </c:pt>
                <c:pt idx="2504">
                  <c:v>11124</c:v>
                </c:pt>
                <c:pt idx="2505">
                  <c:v>11506.5</c:v>
                </c:pt>
                <c:pt idx="2506">
                  <c:v>12016.5</c:v>
                </c:pt>
                <c:pt idx="2507">
                  <c:v>12364</c:v>
                </c:pt>
                <c:pt idx="2508">
                  <c:v>12914</c:v>
                </c:pt>
                <c:pt idx="2509">
                  <c:v>13312.5</c:v>
                </c:pt>
                <c:pt idx="2510">
                  <c:v>13548</c:v>
                </c:pt>
                <c:pt idx="2511">
                  <c:v>13590.5</c:v>
                </c:pt>
                <c:pt idx="2512">
                  <c:v>13615.5</c:v>
                </c:pt>
                <c:pt idx="2513">
                  <c:v>13548</c:v>
                </c:pt>
                <c:pt idx="2514">
                  <c:v>13473.5</c:v>
                </c:pt>
                <c:pt idx="2515">
                  <c:v>13399.5</c:v>
                </c:pt>
                <c:pt idx="2516">
                  <c:v>13299.5</c:v>
                </c:pt>
                <c:pt idx="2517">
                  <c:v>13166.5</c:v>
                </c:pt>
                <c:pt idx="2518">
                  <c:v>13107</c:v>
                </c:pt>
                <c:pt idx="2519">
                  <c:v>12896.5</c:v>
                </c:pt>
                <c:pt idx="2520">
                  <c:v>12811.5</c:v>
                </c:pt>
                <c:pt idx="2521">
                  <c:v>12655</c:v>
                </c:pt>
                <c:pt idx="2522">
                  <c:v>12458.5</c:v>
                </c:pt>
                <c:pt idx="2523">
                  <c:v>12325</c:v>
                </c:pt>
                <c:pt idx="2524">
                  <c:v>12141</c:v>
                </c:pt>
                <c:pt idx="2525">
                  <c:v>6667.5</c:v>
                </c:pt>
                <c:pt idx="2526">
                  <c:v>5681.5</c:v>
                </c:pt>
                <c:pt idx="2527">
                  <c:v>11350.5</c:v>
                </c:pt>
                <c:pt idx="2528">
                  <c:v>11387.5</c:v>
                </c:pt>
                <c:pt idx="2529">
                  <c:v>11313.5</c:v>
                </c:pt>
                <c:pt idx="2530">
                  <c:v>11126.5</c:v>
                </c:pt>
                <c:pt idx="2531">
                  <c:v>11047</c:v>
                </c:pt>
                <c:pt idx="2532">
                  <c:v>11113</c:v>
                </c:pt>
                <c:pt idx="2533">
                  <c:v>11222</c:v>
                </c:pt>
                <c:pt idx="2534">
                  <c:v>11256</c:v>
                </c:pt>
                <c:pt idx="2535">
                  <c:v>11350.5</c:v>
                </c:pt>
                <c:pt idx="2536">
                  <c:v>8557</c:v>
                </c:pt>
                <c:pt idx="2537">
                  <c:v>3856</c:v>
                </c:pt>
                <c:pt idx="2538">
                  <c:v>10752</c:v>
                </c:pt>
                <c:pt idx="2539">
                  <c:v>11902.5</c:v>
                </c:pt>
                <c:pt idx="2540">
                  <c:v>11971.5</c:v>
                </c:pt>
                <c:pt idx="2541">
                  <c:v>12039.5</c:v>
                </c:pt>
                <c:pt idx="2542">
                  <c:v>12108.5</c:v>
                </c:pt>
                <c:pt idx="2543">
                  <c:v>12071</c:v>
                </c:pt>
                <c:pt idx="2544">
                  <c:v>11995.5</c:v>
                </c:pt>
                <c:pt idx="2545">
                  <c:v>12089</c:v>
                </c:pt>
                <c:pt idx="2546">
                  <c:v>12146</c:v>
                </c:pt>
                <c:pt idx="2547">
                  <c:v>12081</c:v>
                </c:pt>
                <c:pt idx="2548">
                  <c:v>12109.5</c:v>
                </c:pt>
                <c:pt idx="2549">
                  <c:v>11983.5</c:v>
                </c:pt>
                <c:pt idx="2550">
                  <c:v>11965</c:v>
                </c:pt>
                <c:pt idx="2551">
                  <c:v>11724</c:v>
                </c:pt>
                <c:pt idx="2552">
                  <c:v>11473</c:v>
                </c:pt>
                <c:pt idx="2553">
                  <c:v>11298</c:v>
                </c:pt>
                <c:pt idx="2554">
                  <c:v>10985.5</c:v>
                </c:pt>
                <c:pt idx="2555">
                  <c:v>10824</c:v>
                </c:pt>
                <c:pt idx="2556">
                  <c:v>10596</c:v>
                </c:pt>
                <c:pt idx="2557">
                  <c:v>10515.5</c:v>
                </c:pt>
                <c:pt idx="2558">
                  <c:v>10462</c:v>
                </c:pt>
                <c:pt idx="2559">
                  <c:v>10447</c:v>
                </c:pt>
                <c:pt idx="2560">
                  <c:v>10416</c:v>
                </c:pt>
                <c:pt idx="2561">
                  <c:v>10480.5</c:v>
                </c:pt>
                <c:pt idx="2562">
                  <c:v>10425</c:v>
                </c:pt>
                <c:pt idx="2563">
                  <c:v>10608</c:v>
                </c:pt>
                <c:pt idx="2564">
                  <c:v>10755</c:v>
                </c:pt>
                <c:pt idx="2565">
                  <c:v>11351</c:v>
                </c:pt>
                <c:pt idx="2566">
                  <c:v>11798.5</c:v>
                </c:pt>
                <c:pt idx="2567">
                  <c:v>12125</c:v>
                </c:pt>
                <c:pt idx="2568">
                  <c:v>12601</c:v>
                </c:pt>
                <c:pt idx="2569">
                  <c:v>12470.5</c:v>
                </c:pt>
                <c:pt idx="2570">
                  <c:v>12030</c:v>
                </c:pt>
                <c:pt idx="2571">
                  <c:v>11260</c:v>
                </c:pt>
                <c:pt idx="2572">
                  <c:v>10619</c:v>
                </c:pt>
                <c:pt idx="2573">
                  <c:v>10293.5</c:v>
                </c:pt>
                <c:pt idx="2574">
                  <c:v>10238.5</c:v>
                </c:pt>
                <c:pt idx="2575">
                  <c:v>10140.5</c:v>
                </c:pt>
                <c:pt idx="2576">
                  <c:v>10045</c:v>
                </c:pt>
                <c:pt idx="2577">
                  <c:v>10339.5</c:v>
                </c:pt>
                <c:pt idx="2578">
                  <c:v>10400.5</c:v>
                </c:pt>
                <c:pt idx="2579">
                  <c:v>10618</c:v>
                </c:pt>
                <c:pt idx="2580">
                  <c:v>10760</c:v>
                </c:pt>
                <c:pt idx="2581">
                  <c:v>11204.5</c:v>
                </c:pt>
                <c:pt idx="2582">
                  <c:v>11560.5</c:v>
                </c:pt>
                <c:pt idx="2583">
                  <c:v>12076.5</c:v>
                </c:pt>
                <c:pt idx="2584">
                  <c:v>12528.5</c:v>
                </c:pt>
                <c:pt idx="2585">
                  <c:v>12988.5</c:v>
                </c:pt>
                <c:pt idx="2586">
                  <c:v>13103</c:v>
                </c:pt>
                <c:pt idx="2587">
                  <c:v>13267</c:v>
                </c:pt>
                <c:pt idx="2588">
                  <c:v>13311</c:v>
                </c:pt>
                <c:pt idx="2589">
                  <c:v>13253</c:v>
                </c:pt>
                <c:pt idx="2590">
                  <c:v>13193.5</c:v>
                </c:pt>
                <c:pt idx="2591">
                  <c:v>13065.5</c:v>
                </c:pt>
                <c:pt idx="2592">
                  <c:v>12929.5</c:v>
                </c:pt>
                <c:pt idx="2593">
                  <c:v>12797</c:v>
                </c:pt>
                <c:pt idx="2594">
                  <c:v>12759.5</c:v>
                </c:pt>
                <c:pt idx="2595">
                  <c:v>12590.5</c:v>
                </c:pt>
                <c:pt idx="2596">
                  <c:v>12511</c:v>
                </c:pt>
                <c:pt idx="2597">
                  <c:v>12271.5</c:v>
                </c:pt>
                <c:pt idx="2598">
                  <c:v>12162</c:v>
                </c:pt>
                <c:pt idx="2599">
                  <c:v>11922</c:v>
                </c:pt>
                <c:pt idx="2600">
                  <c:v>11763</c:v>
                </c:pt>
                <c:pt idx="2601">
                  <c:v>6223.5</c:v>
                </c:pt>
                <c:pt idx="2602">
                  <c:v>5553.5</c:v>
                </c:pt>
                <c:pt idx="2603">
                  <c:v>11277</c:v>
                </c:pt>
                <c:pt idx="2604">
                  <c:v>11178.5</c:v>
                </c:pt>
                <c:pt idx="2605">
                  <c:v>10970.5</c:v>
                </c:pt>
                <c:pt idx="2606">
                  <c:v>10848.5</c:v>
                </c:pt>
                <c:pt idx="2607">
                  <c:v>10777</c:v>
                </c:pt>
                <c:pt idx="2608">
                  <c:v>10817.5</c:v>
                </c:pt>
                <c:pt idx="2609">
                  <c:v>10962</c:v>
                </c:pt>
                <c:pt idx="2610">
                  <c:v>11169.5</c:v>
                </c:pt>
                <c:pt idx="2611">
                  <c:v>11191.5</c:v>
                </c:pt>
                <c:pt idx="2612">
                  <c:v>7062.5</c:v>
                </c:pt>
                <c:pt idx="2613">
                  <c:v>5045.5</c:v>
                </c:pt>
                <c:pt idx="2614">
                  <c:v>11246.5</c:v>
                </c:pt>
                <c:pt idx="2615">
                  <c:v>11609.5</c:v>
                </c:pt>
                <c:pt idx="2616">
                  <c:v>11713</c:v>
                </c:pt>
                <c:pt idx="2617">
                  <c:v>11765</c:v>
                </c:pt>
                <c:pt idx="2618">
                  <c:v>11862.5</c:v>
                </c:pt>
                <c:pt idx="2619">
                  <c:v>11834.5</c:v>
                </c:pt>
                <c:pt idx="2620">
                  <c:v>11857</c:v>
                </c:pt>
                <c:pt idx="2621">
                  <c:v>11917</c:v>
                </c:pt>
                <c:pt idx="2622">
                  <c:v>11858.5</c:v>
                </c:pt>
                <c:pt idx="2623">
                  <c:v>11846.5</c:v>
                </c:pt>
                <c:pt idx="2624">
                  <c:v>11785.5</c:v>
                </c:pt>
                <c:pt idx="2625">
                  <c:v>11722.5</c:v>
                </c:pt>
                <c:pt idx="2626">
                  <c:v>11571</c:v>
                </c:pt>
                <c:pt idx="2627">
                  <c:v>11342</c:v>
                </c:pt>
                <c:pt idx="2628">
                  <c:v>11198</c:v>
                </c:pt>
                <c:pt idx="2629">
                  <c:v>10843</c:v>
                </c:pt>
                <c:pt idx="2630">
                  <c:v>10630.5</c:v>
                </c:pt>
                <c:pt idx="2631">
                  <c:v>10450</c:v>
                </c:pt>
                <c:pt idx="2632">
                  <c:v>10372.5</c:v>
                </c:pt>
                <c:pt idx="2633">
                  <c:v>10243.5</c:v>
                </c:pt>
                <c:pt idx="2634">
                  <c:v>10358.5</c:v>
                </c:pt>
                <c:pt idx="2635">
                  <c:v>10197</c:v>
                </c:pt>
                <c:pt idx="2636">
                  <c:v>10251</c:v>
                </c:pt>
                <c:pt idx="2637">
                  <c:v>10353.5</c:v>
                </c:pt>
                <c:pt idx="2638">
                  <c:v>10341</c:v>
                </c:pt>
                <c:pt idx="2639">
                  <c:v>10440</c:v>
                </c:pt>
                <c:pt idx="2640">
                  <c:v>11149.5</c:v>
                </c:pt>
                <c:pt idx="2641">
                  <c:v>11126</c:v>
                </c:pt>
                <c:pt idx="2642">
                  <c:v>11755</c:v>
                </c:pt>
                <c:pt idx="2643">
                  <c:v>12098</c:v>
                </c:pt>
                <c:pt idx="2644">
                  <c:v>12321.5</c:v>
                </c:pt>
                <c:pt idx="2645">
                  <c:v>12001.5</c:v>
                </c:pt>
                <c:pt idx="2646">
                  <c:v>11445.5</c:v>
                </c:pt>
                <c:pt idx="2647">
                  <c:v>10819.5</c:v>
                </c:pt>
                <c:pt idx="2648">
                  <c:v>10306</c:v>
                </c:pt>
                <c:pt idx="2649">
                  <c:v>10204.5</c:v>
                </c:pt>
                <c:pt idx="2650">
                  <c:v>10056</c:v>
                </c:pt>
                <c:pt idx="2651">
                  <c:v>9845.5</c:v>
                </c:pt>
                <c:pt idx="2652">
                  <c:v>9917</c:v>
                </c:pt>
                <c:pt idx="2653">
                  <c:v>10258</c:v>
                </c:pt>
                <c:pt idx="2654">
                  <c:v>10371</c:v>
                </c:pt>
                <c:pt idx="2655">
                  <c:v>10479</c:v>
                </c:pt>
                <c:pt idx="2656">
                  <c:v>10827</c:v>
                </c:pt>
                <c:pt idx="2657">
                  <c:v>11269.5</c:v>
                </c:pt>
                <c:pt idx="2658">
                  <c:v>11706.5</c:v>
                </c:pt>
                <c:pt idx="2659">
                  <c:v>12133</c:v>
                </c:pt>
                <c:pt idx="2660">
                  <c:v>12601.5</c:v>
                </c:pt>
                <c:pt idx="2661">
                  <c:v>13017</c:v>
                </c:pt>
                <c:pt idx="2662">
                  <c:v>13044</c:v>
                </c:pt>
                <c:pt idx="2663">
                  <c:v>13243.5</c:v>
                </c:pt>
                <c:pt idx="2664">
                  <c:v>13198</c:v>
                </c:pt>
                <c:pt idx="2665">
                  <c:v>13180.5</c:v>
                </c:pt>
                <c:pt idx="2666">
                  <c:v>13092</c:v>
                </c:pt>
                <c:pt idx="2667">
                  <c:v>13039.5</c:v>
                </c:pt>
                <c:pt idx="2668">
                  <c:v>12845</c:v>
                </c:pt>
                <c:pt idx="2669">
                  <c:v>12801.5</c:v>
                </c:pt>
                <c:pt idx="2670">
                  <c:v>12596</c:v>
                </c:pt>
                <c:pt idx="2671">
                  <c:v>12481</c:v>
                </c:pt>
                <c:pt idx="2672">
                  <c:v>12430</c:v>
                </c:pt>
                <c:pt idx="2673">
                  <c:v>12231</c:v>
                </c:pt>
                <c:pt idx="2674">
                  <c:v>12045.5</c:v>
                </c:pt>
                <c:pt idx="2675">
                  <c:v>11955.5</c:v>
                </c:pt>
                <c:pt idx="2676">
                  <c:v>11486</c:v>
                </c:pt>
                <c:pt idx="2677">
                  <c:v>5102</c:v>
                </c:pt>
                <c:pt idx="2678">
                  <c:v>6588.5</c:v>
                </c:pt>
                <c:pt idx="2679">
                  <c:v>11150.5</c:v>
                </c:pt>
                <c:pt idx="2680">
                  <c:v>11121</c:v>
                </c:pt>
                <c:pt idx="2681">
                  <c:v>11016.5</c:v>
                </c:pt>
                <c:pt idx="2682">
                  <c:v>10834</c:v>
                </c:pt>
                <c:pt idx="2683">
                  <c:v>10779</c:v>
                </c:pt>
                <c:pt idx="2684">
                  <c:v>10890.5</c:v>
                </c:pt>
                <c:pt idx="2685">
                  <c:v>10979</c:v>
                </c:pt>
                <c:pt idx="2686">
                  <c:v>11014.5</c:v>
                </c:pt>
                <c:pt idx="2687">
                  <c:v>11107</c:v>
                </c:pt>
                <c:pt idx="2688">
                  <c:v>5766</c:v>
                </c:pt>
                <c:pt idx="2689">
                  <c:v>6343</c:v>
                </c:pt>
                <c:pt idx="2690">
                  <c:v>11498.5</c:v>
                </c:pt>
                <c:pt idx="2691">
                  <c:v>11752.5</c:v>
                </c:pt>
                <c:pt idx="2692">
                  <c:v>11718</c:v>
                </c:pt>
                <c:pt idx="2693">
                  <c:v>11775</c:v>
                </c:pt>
                <c:pt idx="2694">
                  <c:v>11887</c:v>
                </c:pt>
                <c:pt idx="2695">
                  <c:v>11858.5</c:v>
                </c:pt>
                <c:pt idx="2696">
                  <c:v>11857</c:v>
                </c:pt>
                <c:pt idx="2697">
                  <c:v>11829.5</c:v>
                </c:pt>
                <c:pt idx="2698">
                  <c:v>11863</c:v>
                </c:pt>
                <c:pt idx="2699">
                  <c:v>11846.5</c:v>
                </c:pt>
                <c:pt idx="2700">
                  <c:v>11902.5</c:v>
                </c:pt>
                <c:pt idx="2701">
                  <c:v>11726</c:v>
                </c:pt>
                <c:pt idx="2702">
                  <c:v>11700.5</c:v>
                </c:pt>
                <c:pt idx="2703">
                  <c:v>11586</c:v>
                </c:pt>
                <c:pt idx="2704">
                  <c:v>11324.5</c:v>
                </c:pt>
                <c:pt idx="2705">
                  <c:v>11121.5</c:v>
                </c:pt>
                <c:pt idx="2706">
                  <c:v>10874.5</c:v>
                </c:pt>
                <c:pt idx="2707">
                  <c:v>10612</c:v>
                </c:pt>
                <c:pt idx="2708">
                  <c:v>10527</c:v>
                </c:pt>
                <c:pt idx="2709">
                  <c:v>10486</c:v>
                </c:pt>
                <c:pt idx="2710">
                  <c:v>10354</c:v>
                </c:pt>
                <c:pt idx="2711">
                  <c:v>10350</c:v>
                </c:pt>
                <c:pt idx="2712">
                  <c:v>10417.5</c:v>
                </c:pt>
                <c:pt idx="2713">
                  <c:v>10528.5</c:v>
                </c:pt>
                <c:pt idx="2714">
                  <c:v>10435</c:v>
                </c:pt>
                <c:pt idx="2715">
                  <c:v>10668</c:v>
                </c:pt>
                <c:pt idx="2716">
                  <c:v>10846</c:v>
                </c:pt>
                <c:pt idx="2717">
                  <c:v>11240</c:v>
                </c:pt>
                <c:pt idx="2718">
                  <c:v>11768</c:v>
                </c:pt>
                <c:pt idx="2719">
                  <c:v>12096</c:v>
                </c:pt>
                <c:pt idx="2720">
                  <c:v>12162</c:v>
                </c:pt>
                <c:pt idx="2721">
                  <c:v>12079.5</c:v>
                </c:pt>
                <c:pt idx="2722">
                  <c:v>11526</c:v>
                </c:pt>
                <c:pt idx="2723">
                  <c:v>10880</c:v>
                </c:pt>
                <c:pt idx="2724">
                  <c:v>10359.5</c:v>
                </c:pt>
                <c:pt idx="2725">
                  <c:v>10332</c:v>
                </c:pt>
                <c:pt idx="2726">
                  <c:v>10316</c:v>
                </c:pt>
                <c:pt idx="2727">
                  <c:v>10134</c:v>
                </c:pt>
                <c:pt idx="2728">
                  <c:v>10069.5</c:v>
                </c:pt>
                <c:pt idx="2729">
                  <c:v>10417</c:v>
                </c:pt>
                <c:pt idx="2730">
                  <c:v>10477.5</c:v>
                </c:pt>
                <c:pt idx="2731">
                  <c:v>10738.5</c:v>
                </c:pt>
                <c:pt idx="2732">
                  <c:v>11063.5</c:v>
                </c:pt>
                <c:pt idx="2733">
                  <c:v>11343</c:v>
                </c:pt>
                <c:pt idx="2734">
                  <c:v>11834.5</c:v>
                </c:pt>
                <c:pt idx="2735">
                  <c:v>12344</c:v>
                </c:pt>
                <c:pt idx="2736">
                  <c:v>12778.5</c:v>
                </c:pt>
                <c:pt idx="2737">
                  <c:v>13058.5</c:v>
                </c:pt>
                <c:pt idx="2738">
                  <c:v>13167.5</c:v>
                </c:pt>
                <c:pt idx="2739">
                  <c:v>13347</c:v>
                </c:pt>
                <c:pt idx="2740">
                  <c:v>13415.5</c:v>
                </c:pt>
                <c:pt idx="2741">
                  <c:v>13375</c:v>
                </c:pt>
                <c:pt idx="2742">
                  <c:v>13309</c:v>
                </c:pt>
                <c:pt idx="2743">
                  <c:v>13150.5</c:v>
                </c:pt>
                <c:pt idx="2744">
                  <c:v>13050</c:v>
                </c:pt>
                <c:pt idx="2745">
                  <c:v>13050</c:v>
                </c:pt>
                <c:pt idx="2746">
                  <c:v>12848.5</c:v>
                </c:pt>
                <c:pt idx="2747">
                  <c:v>12715.5</c:v>
                </c:pt>
                <c:pt idx="2748">
                  <c:v>12639</c:v>
                </c:pt>
                <c:pt idx="2749">
                  <c:v>12473</c:v>
                </c:pt>
                <c:pt idx="2750">
                  <c:v>12324.5</c:v>
                </c:pt>
                <c:pt idx="2751">
                  <c:v>12128.5</c:v>
                </c:pt>
                <c:pt idx="2752">
                  <c:v>10925.5</c:v>
                </c:pt>
                <c:pt idx="2753">
                  <c:v>4054.5</c:v>
                </c:pt>
                <c:pt idx="2754">
                  <c:v>8293</c:v>
                </c:pt>
                <c:pt idx="2755">
                  <c:v>11548</c:v>
                </c:pt>
                <c:pt idx="2756">
                  <c:v>11315</c:v>
                </c:pt>
                <c:pt idx="2757">
                  <c:v>11281</c:v>
                </c:pt>
                <c:pt idx="2758">
                  <c:v>11048.5</c:v>
                </c:pt>
                <c:pt idx="2759">
                  <c:v>11008</c:v>
                </c:pt>
                <c:pt idx="2760">
                  <c:v>11141</c:v>
                </c:pt>
                <c:pt idx="2761">
                  <c:v>11289.5</c:v>
                </c:pt>
                <c:pt idx="2762">
                  <c:v>11380</c:v>
                </c:pt>
                <c:pt idx="2763">
                  <c:v>11465.5</c:v>
                </c:pt>
                <c:pt idx="2764">
                  <c:v>5477.5</c:v>
                </c:pt>
                <c:pt idx="2765">
                  <c:v>6855.5</c:v>
                </c:pt>
                <c:pt idx="2766">
                  <c:v>11907</c:v>
                </c:pt>
                <c:pt idx="2767">
                  <c:v>12004</c:v>
                </c:pt>
                <c:pt idx="2768">
                  <c:v>12129.5</c:v>
                </c:pt>
                <c:pt idx="2769">
                  <c:v>12187.5</c:v>
                </c:pt>
                <c:pt idx="2770">
                  <c:v>12229</c:v>
                </c:pt>
                <c:pt idx="2771">
                  <c:v>12231</c:v>
                </c:pt>
                <c:pt idx="2772">
                  <c:v>12188</c:v>
                </c:pt>
                <c:pt idx="2773">
                  <c:v>12183</c:v>
                </c:pt>
                <c:pt idx="2774">
                  <c:v>12208</c:v>
                </c:pt>
                <c:pt idx="2775">
                  <c:v>12119.5</c:v>
                </c:pt>
                <c:pt idx="2776">
                  <c:v>12277</c:v>
                </c:pt>
                <c:pt idx="2777">
                  <c:v>12060.5</c:v>
                </c:pt>
                <c:pt idx="2778">
                  <c:v>12054</c:v>
                </c:pt>
                <c:pt idx="2779">
                  <c:v>11789</c:v>
                </c:pt>
                <c:pt idx="2780">
                  <c:v>11639.5</c:v>
                </c:pt>
                <c:pt idx="2781">
                  <c:v>11319.5</c:v>
                </c:pt>
                <c:pt idx="2782">
                  <c:v>11094.5</c:v>
                </c:pt>
                <c:pt idx="2783">
                  <c:v>10820.5</c:v>
                </c:pt>
                <c:pt idx="2784">
                  <c:v>10682</c:v>
                </c:pt>
                <c:pt idx="2785">
                  <c:v>10711.5</c:v>
                </c:pt>
                <c:pt idx="2786">
                  <c:v>10679.5</c:v>
                </c:pt>
                <c:pt idx="2787">
                  <c:v>10762.5</c:v>
                </c:pt>
                <c:pt idx="2788">
                  <c:v>10658.5</c:v>
                </c:pt>
                <c:pt idx="2789">
                  <c:v>10750</c:v>
                </c:pt>
                <c:pt idx="2790">
                  <c:v>10670</c:v>
                </c:pt>
                <c:pt idx="2791">
                  <c:v>11057.5</c:v>
                </c:pt>
                <c:pt idx="2792">
                  <c:v>11210.5</c:v>
                </c:pt>
                <c:pt idx="2793">
                  <c:v>11614.5</c:v>
                </c:pt>
                <c:pt idx="2794">
                  <c:v>11993</c:v>
                </c:pt>
                <c:pt idx="2795">
                  <c:v>12722</c:v>
                </c:pt>
                <c:pt idx="2796">
                  <c:v>12647</c:v>
                </c:pt>
                <c:pt idx="2797">
                  <c:v>13188.5</c:v>
                </c:pt>
                <c:pt idx="2798">
                  <c:v>12153.5</c:v>
                </c:pt>
                <c:pt idx="2799">
                  <c:v>11474</c:v>
                </c:pt>
                <c:pt idx="2800">
                  <c:v>10789</c:v>
                </c:pt>
                <c:pt idx="2801">
                  <c:v>10530</c:v>
                </c:pt>
                <c:pt idx="2802">
                  <c:v>10497</c:v>
                </c:pt>
                <c:pt idx="2803">
                  <c:v>10450</c:v>
                </c:pt>
                <c:pt idx="2804">
                  <c:v>10423.5</c:v>
                </c:pt>
                <c:pt idx="2805">
                  <c:v>10791.5</c:v>
                </c:pt>
                <c:pt idx="2806">
                  <c:v>10860</c:v>
                </c:pt>
                <c:pt idx="2807">
                  <c:v>11092.5</c:v>
                </c:pt>
                <c:pt idx="2808">
                  <c:v>11406</c:v>
                </c:pt>
                <c:pt idx="2809">
                  <c:v>11836</c:v>
                </c:pt>
                <c:pt idx="2810">
                  <c:v>12321.5</c:v>
                </c:pt>
                <c:pt idx="2811">
                  <c:v>12770.5</c:v>
                </c:pt>
                <c:pt idx="2812">
                  <c:v>13270.5</c:v>
                </c:pt>
                <c:pt idx="2813">
                  <c:v>13489.5</c:v>
                </c:pt>
                <c:pt idx="2814">
                  <c:v>13746</c:v>
                </c:pt>
                <c:pt idx="2815">
                  <c:v>13753.5</c:v>
                </c:pt>
                <c:pt idx="2816">
                  <c:v>13795</c:v>
                </c:pt>
                <c:pt idx="2817">
                  <c:v>13833</c:v>
                </c:pt>
                <c:pt idx="2818">
                  <c:v>13729.5</c:v>
                </c:pt>
                <c:pt idx="2819">
                  <c:v>13569.5</c:v>
                </c:pt>
                <c:pt idx="2820">
                  <c:v>13591.5</c:v>
                </c:pt>
                <c:pt idx="2821">
                  <c:v>13376</c:v>
                </c:pt>
                <c:pt idx="2822">
                  <c:v>13226.5</c:v>
                </c:pt>
                <c:pt idx="2823">
                  <c:v>13091</c:v>
                </c:pt>
                <c:pt idx="2824">
                  <c:v>12982</c:v>
                </c:pt>
                <c:pt idx="2825">
                  <c:v>12770</c:v>
                </c:pt>
                <c:pt idx="2826">
                  <c:v>12605</c:v>
                </c:pt>
                <c:pt idx="2827">
                  <c:v>12452.5</c:v>
                </c:pt>
                <c:pt idx="2828">
                  <c:v>10679.5</c:v>
                </c:pt>
                <c:pt idx="2829">
                  <c:v>3762</c:v>
                </c:pt>
                <c:pt idx="2830">
                  <c:v>8748.5</c:v>
                </c:pt>
                <c:pt idx="2831">
                  <c:v>11771</c:v>
                </c:pt>
                <c:pt idx="2832">
                  <c:v>11616</c:v>
                </c:pt>
                <c:pt idx="2833">
                  <c:v>11498.5</c:v>
                </c:pt>
                <c:pt idx="2834">
                  <c:v>11343.5</c:v>
                </c:pt>
                <c:pt idx="2835">
                  <c:v>11329.5</c:v>
                </c:pt>
                <c:pt idx="2836">
                  <c:v>11456</c:v>
                </c:pt>
                <c:pt idx="2837">
                  <c:v>11499.5</c:v>
                </c:pt>
                <c:pt idx="2838">
                  <c:v>11584</c:v>
                </c:pt>
                <c:pt idx="2839">
                  <c:v>11512</c:v>
                </c:pt>
                <c:pt idx="2840">
                  <c:v>4815.5</c:v>
                </c:pt>
                <c:pt idx="2841">
                  <c:v>7751.5</c:v>
                </c:pt>
                <c:pt idx="2842">
                  <c:v>12156</c:v>
                </c:pt>
                <c:pt idx="2843">
                  <c:v>12193</c:v>
                </c:pt>
                <c:pt idx="2844">
                  <c:v>12388.5</c:v>
                </c:pt>
                <c:pt idx="2845">
                  <c:v>12426</c:v>
                </c:pt>
                <c:pt idx="2846">
                  <c:v>12466</c:v>
                </c:pt>
                <c:pt idx="2847">
                  <c:v>12481</c:v>
                </c:pt>
                <c:pt idx="2848">
                  <c:v>12411.5</c:v>
                </c:pt>
                <c:pt idx="2849">
                  <c:v>12564</c:v>
                </c:pt>
                <c:pt idx="2850">
                  <c:v>12482</c:v>
                </c:pt>
                <c:pt idx="2851">
                  <c:v>12570.5</c:v>
                </c:pt>
                <c:pt idx="2852">
                  <c:v>12416.5</c:v>
                </c:pt>
                <c:pt idx="2853">
                  <c:v>12263.5</c:v>
                </c:pt>
                <c:pt idx="2854">
                  <c:v>12134.5</c:v>
                </c:pt>
                <c:pt idx="2855">
                  <c:v>12092</c:v>
                </c:pt>
                <c:pt idx="2856">
                  <c:v>11877.5</c:v>
                </c:pt>
                <c:pt idx="2857">
                  <c:v>11556</c:v>
                </c:pt>
                <c:pt idx="2858">
                  <c:v>11311.5</c:v>
                </c:pt>
                <c:pt idx="2859">
                  <c:v>11112</c:v>
                </c:pt>
                <c:pt idx="2860">
                  <c:v>11024</c:v>
                </c:pt>
                <c:pt idx="2861">
                  <c:v>10937.5</c:v>
                </c:pt>
                <c:pt idx="2862">
                  <c:v>10868.5</c:v>
                </c:pt>
                <c:pt idx="2863">
                  <c:v>10873</c:v>
                </c:pt>
                <c:pt idx="2864">
                  <c:v>10869</c:v>
                </c:pt>
                <c:pt idx="2865">
                  <c:v>10998.5</c:v>
                </c:pt>
                <c:pt idx="2866">
                  <c:v>10881.5</c:v>
                </c:pt>
                <c:pt idx="2867">
                  <c:v>11346</c:v>
                </c:pt>
                <c:pt idx="2868">
                  <c:v>11492.5</c:v>
                </c:pt>
                <c:pt idx="2869">
                  <c:v>11988</c:v>
                </c:pt>
                <c:pt idx="2870">
                  <c:v>12322.5</c:v>
                </c:pt>
                <c:pt idx="2871">
                  <c:v>12495.5</c:v>
                </c:pt>
                <c:pt idx="2872">
                  <c:v>13005.5</c:v>
                </c:pt>
                <c:pt idx="2873">
                  <c:v>13324</c:v>
                </c:pt>
                <c:pt idx="2874">
                  <c:v>12120</c:v>
                </c:pt>
                <c:pt idx="2875">
                  <c:v>11494</c:v>
                </c:pt>
                <c:pt idx="2876">
                  <c:v>10955</c:v>
                </c:pt>
                <c:pt idx="2877">
                  <c:v>10693</c:v>
                </c:pt>
                <c:pt idx="2878">
                  <c:v>10716</c:v>
                </c:pt>
                <c:pt idx="2879">
                  <c:v>10554</c:v>
                </c:pt>
                <c:pt idx="2880">
                  <c:v>10687</c:v>
                </c:pt>
                <c:pt idx="2881">
                  <c:v>10928</c:v>
                </c:pt>
                <c:pt idx="2882">
                  <c:v>10893</c:v>
                </c:pt>
                <c:pt idx="2883">
                  <c:v>11141</c:v>
                </c:pt>
                <c:pt idx="2884">
                  <c:v>11439.5</c:v>
                </c:pt>
                <c:pt idx="2885">
                  <c:v>11867</c:v>
                </c:pt>
                <c:pt idx="2886">
                  <c:v>12401</c:v>
                </c:pt>
                <c:pt idx="2887">
                  <c:v>13023.5</c:v>
                </c:pt>
                <c:pt idx="2888">
                  <c:v>13362.5</c:v>
                </c:pt>
                <c:pt idx="2889">
                  <c:v>13676.5</c:v>
                </c:pt>
                <c:pt idx="2890">
                  <c:v>13828</c:v>
                </c:pt>
                <c:pt idx="2891">
                  <c:v>13898.5</c:v>
                </c:pt>
                <c:pt idx="2892">
                  <c:v>13922</c:v>
                </c:pt>
                <c:pt idx="2893">
                  <c:v>13800</c:v>
                </c:pt>
                <c:pt idx="2894">
                  <c:v>13757</c:v>
                </c:pt>
                <c:pt idx="2895">
                  <c:v>13651.5</c:v>
                </c:pt>
                <c:pt idx="2896">
                  <c:v>13533</c:v>
                </c:pt>
                <c:pt idx="2897">
                  <c:v>13473</c:v>
                </c:pt>
                <c:pt idx="2898">
                  <c:v>13291.5</c:v>
                </c:pt>
                <c:pt idx="2899">
                  <c:v>13130</c:v>
                </c:pt>
                <c:pt idx="2900">
                  <c:v>13044.5</c:v>
                </c:pt>
                <c:pt idx="2901">
                  <c:v>12801.5</c:v>
                </c:pt>
                <c:pt idx="2902">
                  <c:v>12696</c:v>
                </c:pt>
                <c:pt idx="2903">
                  <c:v>12604</c:v>
                </c:pt>
                <c:pt idx="2904">
                  <c:v>10128.5</c:v>
                </c:pt>
                <c:pt idx="2905">
                  <c:v>3731</c:v>
                </c:pt>
                <c:pt idx="2906">
                  <c:v>10236</c:v>
                </c:pt>
                <c:pt idx="2907">
                  <c:v>11816</c:v>
                </c:pt>
                <c:pt idx="2908">
                  <c:v>11652.5</c:v>
                </c:pt>
                <c:pt idx="2909">
                  <c:v>11527.5</c:v>
                </c:pt>
                <c:pt idx="2910">
                  <c:v>11435.5</c:v>
                </c:pt>
                <c:pt idx="2911">
                  <c:v>11424.5</c:v>
                </c:pt>
                <c:pt idx="2912">
                  <c:v>11504.5</c:v>
                </c:pt>
                <c:pt idx="2913">
                  <c:v>11630</c:v>
                </c:pt>
                <c:pt idx="2914">
                  <c:v>11747</c:v>
                </c:pt>
                <c:pt idx="2915">
                  <c:v>11277</c:v>
                </c:pt>
                <c:pt idx="2916">
                  <c:v>4059</c:v>
                </c:pt>
                <c:pt idx="2917">
                  <c:v>8488.5</c:v>
                </c:pt>
                <c:pt idx="2918">
                  <c:v>12316</c:v>
                </c:pt>
                <c:pt idx="2919">
                  <c:v>12407.5</c:v>
                </c:pt>
                <c:pt idx="2920">
                  <c:v>12529.5</c:v>
                </c:pt>
                <c:pt idx="2921">
                  <c:v>12569.5</c:v>
                </c:pt>
                <c:pt idx="2922">
                  <c:v>12491.5</c:v>
                </c:pt>
                <c:pt idx="2923">
                  <c:v>12613.5</c:v>
                </c:pt>
                <c:pt idx="2924">
                  <c:v>12541</c:v>
                </c:pt>
                <c:pt idx="2925">
                  <c:v>12580</c:v>
                </c:pt>
                <c:pt idx="2926">
                  <c:v>12650</c:v>
                </c:pt>
                <c:pt idx="2927">
                  <c:v>12551</c:v>
                </c:pt>
                <c:pt idx="2928">
                  <c:v>12496</c:v>
                </c:pt>
                <c:pt idx="2929">
                  <c:v>12491</c:v>
                </c:pt>
                <c:pt idx="2930">
                  <c:v>12255</c:v>
                </c:pt>
                <c:pt idx="2931">
                  <c:v>12093.5</c:v>
                </c:pt>
                <c:pt idx="2932">
                  <c:v>12008.5</c:v>
                </c:pt>
                <c:pt idx="2933">
                  <c:v>11618</c:v>
                </c:pt>
                <c:pt idx="2934">
                  <c:v>11410.5</c:v>
                </c:pt>
                <c:pt idx="2935">
                  <c:v>11102</c:v>
                </c:pt>
                <c:pt idx="2936">
                  <c:v>11076</c:v>
                </c:pt>
                <c:pt idx="2937">
                  <c:v>10916.5</c:v>
                </c:pt>
                <c:pt idx="2938">
                  <c:v>10936.5</c:v>
                </c:pt>
                <c:pt idx="2939">
                  <c:v>10941</c:v>
                </c:pt>
                <c:pt idx="2940">
                  <c:v>10958.5</c:v>
                </c:pt>
                <c:pt idx="2941">
                  <c:v>11004.5</c:v>
                </c:pt>
                <c:pt idx="2942">
                  <c:v>11017.5</c:v>
                </c:pt>
                <c:pt idx="2943">
                  <c:v>11217</c:v>
                </c:pt>
                <c:pt idx="2944">
                  <c:v>11590.5</c:v>
                </c:pt>
                <c:pt idx="2945">
                  <c:v>11805.5</c:v>
                </c:pt>
                <c:pt idx="2946">
                  <c:v>12292.5</c:v>
                </c:pt>
                <c:pt idx="2947">
                  <c:v>12620.5</c:v>
                </c:pt>
                <c:pt idx="2948">
                  <c:v>12578</c:v>
                </c:pt>
                <c:pt idx="2949">
                  <c:v>12806.5</c:v>
                </c:pt>
                <c:pt idx="2950">
                  <c:v>11790</c:v>
                </c:pt>
                <c:pt idx="2951">
                  <c:v>11285.5</c:v>
                </c:pt>
                <c:pt idx="2952">
                  <c:v>11113.5</c:v>
                </c:pt>
                <c:pt idx="2953">
                  <c:v>10687</c:v>
                </c:pt>
                <c:pt idx="2954">
                  <c:v>10752</c:v>
                </c:pt>
                <c:pt idx="2955">
                  <c:v>10556.5</c:v>
                </c:pt>
                <c:pt idx="2956">
                  <c:v>10835.5</c:v>
                </c:pt>
                <c:pt idx="2957">
                  <c:v>11062.5</c:v>
                </c:pt>
                <c:pt idx="2958">
                  <c:v>11157.5</c:v>
                </c:pt>
                <c:pt idx="2959">
                  <c:v>11361.5</c:v>
                </c:pt>
                <c:pt idx="2960">
                  <c:v>11812.5</c:v>
                </c:pt>
                <c:pt idx="2961">
                  <c:v>12245</c:v>
                </c:pt>
                <c:pt idx="2962">
                  <c:v>12820</c:v>
                </c:pt>
                <c:pt idx="2963">
                  <c:v>13353</c:v>
                </c:pt>
                <c:pt idx="2964">
                  <c:v>13694</c:v>
                </c:pt>
                <c:pt idx="2965">
                  <c:v>13940</c:v>
                </c:pt>
                <c:pt idx="2966">
                  <c:v>14042</c:v>
                </c:pt>
                <c:pt idx="2967">
                  <c:v>14174.5</c:v>
                </c:pt>
                <c:pt idx="2968">
                  <c:v>14138.5</c:v>
                </c:pt>
                <c:pt idx="2969">
                  <c:v>14089.5</c:v>
                </c:pt>
                <c:pt idx="2970">
                  <c:v>13890</c:v>
                </c:pt>
                <c:pt idx="2971">
                  <c:v>13927.5</c:v>
                </c:pt>
                <c:pt idx="2972">
                  <c:v>13751.5</c:v>
                </c:pt>
                <c:pt idx="2973">
                  <c:v>13689.5</c:v>
                </c:pt>
                <c:pt idx="2974">
                  <c:v>13493.5</c:v>
                </c:pt>
                <c:pt idx="2975">
                  <c:v>13333</c:v>
                </c:pt>
                <c:pt idx="2976">
                  <c:v>13202</c:v>
                </c:pt>
                <c:pt idx="2977">
                  <c:v>13040</c:v>
                </c:pt>
                <c:pt idx="2978">
                  <c:v>12862</c:v>
                </c:pt>
                <c:pt idx="2979">
                  <c:v>12670.5</c:v>
                </c:pt>
                <c:pt idx="2980">
                  <c:v>8305.5</c:v>
                </c:pt>
                <c:pt idx="2981">
                  <c:v>4407.5</c:v>
                </c:pt>
                <c:pt idx="2982">
                  <c:v>11597</c:v>
                </c:pt>
                <c:pt idx="2983">
                  <c:v>12055.5</c:v>
                </c:pt>
                <c:pt idx="2984">
                  <c:v>11858</c:v>
                </c:pt>
                <c:pt idx="2985">
                  <c:v>11672</c:v>
                </c:pt>
                <c:pt idx="2986">
                  <c:v>11554.5</c:v>
                </c:pt>
                <c:pt idx="2987">
                  <c:v>11596</c:v>
                </c:pt>
                <c:pt idx="2988">
                  <c:v>11673.5</c:v>
                </c:pt>
                <c:pt idx="2989">
                  <c:v>11769.5</c:v>
                </c:pt>
                <c:pt idx="2990">
                  <c:v>11886.5</c:v>
                </c:pt>
                <c:pt idx="2991">
                  <c:v>11242.5</c:v>
                </c:pt>
                <c:pt idx="2992">
                  <c:v>3775.5</c:v>
                </c:pt>
                <c:pt idx="2993">
                  <c:v>9734</c:v>
                </c:pt>
                <c:pt idx="2994">
                  <c:v>12488</c:v>
                </c:pt>
                <c:pt idx="2995">
                  <c:v>12538</c:v>
                </c:pt>
                <c:pt idx="2996">
                  <c:v>12678.5</c:v>
                </c:pt>
                <c:pt idx="2997">
                  <c:v>12592</c:v>
                </c:pt>
                <c:pt idx="2998">
                  <c:v>12580.5</c:v>
                </c:pt>
                <c:pt idx="2999">
                  <c:v>12661.5</c:v>
                </c:pt>
                <c:pt idx="3000">
                  <c:v>12659</c:v>
                </c:pt>
                <c:pt idx="3001">
                  <c:v>12735</c:v>
                </c:pt>
                <c:pt idx="3002">
                  <c:v>12628</c:v>
                </c:pt>
                <c:pt idx="3003">
                  <c:v>12749.5</c:v>
                </c:pt>
                <c:pt idx="3004">
                  <c:v>12527.5</c:v>
                </c:pt>
                <c:pt idx="3005">
                  <c:v>12280.5</c:v>
                </c:pt>
                <c:pt idx="3006">
                  <c:v>12181.5</c:v>
                </c:pt>
                <c:pt idx="3007">
                  <c:v>11985</c:v>
                </c:pt>
                <c:pt idx="3008">
                  <c:v>11817</c:v>
                </c:pt>
                <c:pt idx="3009">
                  <c:v>11615.5</c:v>
                </c:pt>
                <c:pt idx="3010">
                  <c:v>11250.5</c:v>
                </c:pt>
                <c:pt idx="3011">
                  <c:v>11202</c:v>
                </c:pt>
                <c:pt idx="3012">
                  <c:v>11134</c:v>
                </c:pt>
                <c:pt idx="3013">
                  <c:v>11028</c:v>
                </c:pt>
                <c:pt idx="3014">
                  <c:v>10958</c:v>
                </c:pt>
                <c:pt idx="3015">
                  <c:v>11036.5</c:v>
                </c:pt>
                <c:pt idx="3016">
                  <c:v>11042</c:v>
                </c:pt>
                <c:pt idx="3017">
                  <c:v>11158</c:v>
                </c:pt>
                <c:pt idx="3018">
                  <c:v>11098.5</c:v>
                </c:pt>
                <c:pt idx="3019">
                  <c:v>11193.5</c:v>
                </c:pt>
                <c:pt idx="3020">
                  <c:v>11672</c:v>
                </c:pt>
                <c:pt idx="3021">
                  <c:v>12073.5</c:v>
                </c:pt>
                <c:pt idx="3022">
                  <c:v>12545.5</c:v>
                </c:pt>
                <c:pt idx="3023">
                  <c:v>12765.5</c:v>
                </c:pt>
                <c:pt idx="3024">
                  <c:v>12988</c:v>
                </c:pt>
                <c:pt idx="3025">
                  <c:v>12584.5</c:v>
                </c:pt>
                <c:pt idx="3026">
                  <c:v>11747</c:v>
                </c:pt>
                <c:pt idx="3027">
                  <c:v>11285.5</c:v>
                </c:pt>
                <c:pt idx="3028">
                  <c:v>11147.5</c:v>
                </c:pt>
                <c:pt idx="3029">
                  <c:v>10926.5</c:v>
                </c:pt>
                <c:pt idx="3030">
                  <c:v>10714</c:v>
                </c:pt>
                <c:pt idx="3031">
                  <c:v>10671.5</c:v>
                </c:pt>
                <c:pt idx="3032">
                  <c:v>10767.5</c:v>
                </c:pt>
                <c:pt idx="3033">
                  <c:v>10943</c:v>
                </c:pt>
                <c:pt idx="3034">
                  <c:v>11079</c:v>
                </c:pt>
                <c:pt idx="3035">
                  <c:v>11346.5</c:v>
                </c:pt>
                <c:pt idx="3036">
                  <c:v>11692</c:v>
                </c:pt>
                <c:pt idx="3037">
                  <c:v>12257</c:v>
                </c:pt>
                <c:pt idx="3038">
                  <c:v>12731.5</c:v>
                </c:pt>
                <c:pt idx="3039">
                  <c:v>13312</c:v>
                </c:pt>
                <c:pt idx="3040">
                  <c:v>13632</c:v>
                </c:pt>
                <c:pt idx="3041">
                  <c:v>13862.5</c:v>
                </c:pt>
                <c:pt idx="3042">
                  <c:v>14031</c:v>
                </c:pt>
                <c:pt idx="3043">
                  <c:v>13995.5</c:v>
                </c:pt>
                <c:pt idx="3044">
                  <c:v>14021.5</c:v>
                </c:pt>
                <c:pt idx="3045">
                  <c:v>14032</c:v>
                </c:pt>
                <c:pt idx="3046">
                  <c:v>13843</c:v>
                </c:pt>
                <c:pt idx="3047">
                  <c:v>13740</c:v>
                </c:pt>
                <c:pt idx="3048">
                  <c:v>13521.5</c:v>
                </c:pt>
                <c:pt idx="3049">
                  <c:v>13549.5</c:v>
                </c:pt>
                <c:pt idx="3050">
                  <c:v>13354.5</c:v>
                </c:pt>
                <c:pt idx="3051">
                  <c:v>13296</c:v>
                </c:pt>
                <c:pt idx="3052">
                  <c:v>13034</c:v>
                </c:pt>
                <c:pt idx="3053">
                  <c:v>12875</c:v>
                </c:pt>
                <c:pt idx="3054">
                  <c:v>12749.5</c:v>
                </c:pt>
                <c:pt idx="3055">
                  <c:v>12612</c:v>
                </c:pt>
                <c:pt idx="3056">
                  <c:v>8092.5</c:v>
                </c:pt>
                <c:pt idx="3057">
                  <c:v>4409.5</c:v>
                </c:pt>
                <c:pt idx="3058">
                  <c:v>11482.5</c:v>
                </c:pt>
                <c:pt idx="3059">
                  <c:v>11826.5</c:v>
                </c:pt>
                <c:pt idx="3060">
                  <c:v>11620</c:v>
                </c:pt>
                <c:pt idx="3061">
                  <c:v>11529</c:v>
                </c:pt>
                <c:pt idx="3062">
                  <c:v>11413.5</c:v>
                </c:pt>
                <c:pt idx="3063">
                  <c:v>11382</c:v>
                </c:pt>
                <c:pt idx="3064">
                  <c:v>11527</c:v>
                </c:pt>
                <c:pt idx="3065">
                  <c:v>11597</c:v>
                </c:pt>
                <c:pt idx="3066">
                  <c:v>11801.5</c:v>
                </c:pt>
                <c:pt idx="3067">
                  <c:v>9985</c:v>
                </c:pt>
                <c:pt idx="3068">
                  <c:v>4054.5</c:v>
                </c:pt>
                <c:pt idx="3069">
                  <c:v>11080.5</c:v>
                </c:pt>
                <c:pt idx="3070">
                  <c:v>12257.5</c:v>
                </c:pt>
                <c:pt idx="3071">
                  <c:v>12343</c:v>
                </c:pt>
                <c:pt idx="3072">
                  <c:v>12382</c:v>
                </c:pt>
                <c:pt idx="3073">
                  <c:v>12463.5</c:v>
                </c:pt>
                <c:pt idx="3074">
                  <c:v>12421</c:v>
                </c:pt>
                <c:pt idx="3075">
                  <c:v>12453</c:v>
                </c:pt>
                <c:pt idx="3076">
                  <c:v>12373.5</c:v>
                </c:pt>
                <c:pt idx="3077">
                  <c:v>12525.5</c:v>
                </c:pt>
                <c:pt idx="3078">
                  <c:v>12440.5</c:v>
                </c:pt>
                <c:pt idx="3079">
                  <c:v>12234</c:v>
                </c:pt>
                <c:pt idx="3080">
                  <c:v>12391.5</c:v>
                </c:pt>
                <c:pt idx="3081">
                  <c:v>12202.5</c:v>
                </c:pt>
                <c:pt idx="3082">
                  <c:v>11989.5</c:v>
                </c:pt>
                <c:pt idx="3083">
                  <c:v>11785.5</c:v>
                </c:pt>
                <c:pt idx="3084">
                  <c:v>11403.5</c:v>
                </c:pt>
                <c:pt idx="3085">
                  <c:v>11311.5</c:v>
                </c:pt>
                <c:pt idx="3086">
                  <c:v>10958</c:v>
                </c:pt>
                <c:pt idx="3087">
                  <c:v>10788</c:v>
                </c:pt>
                <c:pt idx="3088">
                  <c:v>10761</c:v>
                </c:pt>
                <c:pt idx="3089">
                  <c:v>10708.5</c:v>
                </c:pt>
                <c:pt idx="3090">
                  <c:v>10689.5</c:v>
                </c:pt>
                <c:pt idx="3091">
                  <c:v>10801</c:v>
                </c:pt>
                <c:pt idx="3092">
                  <c:v>10821</c:v>
                </c:pt>
                <c:pt idx="3093">
                  <c:v>10793.5</c:v>
                </c:pt>
                <c:pt idx="3094">
                  <c:v>10847.5</c:v>
                </c:pt>
                <c:pt idx="3095">
                  <c:v>11186</c:v>
                </c:pt>
                <c:pt idx="3096">
                  <c:v>11412</c:v>
                </c:pt>
                <c:pt idx="3097">
                  <c:v>11906</c:v>
                </c:pt>
                <c:pt idx="3098">
                  <c:v>12282.5</c:v>
                </c:pt>
                <c:pt idx="3099">
                  <c:v>12541.5</c:v>
                </c:pt>
                <c:pt idx="3100">
                  <c:v>12476</c:v>
                </c:pt>
                <c:pt idx="3101">
                  <c:v>12076.5</c:v>
                </c:pt>
                <c:pt idx="3102">
                  <c:v>11394</c:v>
                </c:pt>
                <c:pt idx="3103">
                  <c:v>10879.5</c:v>
                </c:pt>
                <c:pt idx="3104">
                  <c:v>10692.5</c:v>
                </c:pt>
                <c:pt idx="3105">
                  <c:v>10585.5</c:v>
                </c:pt>
                <c:pt idx="3106">
                  <c:v>10449</c:v>
                </c:pt>
                <c:pt idx="3107">
                  <c:v>10330</c:v>
                </c:pt>
                <c:pt idx="3108">
                  <c:v>10501.5</c:v>
                </c:pt>
                <c:pt idx="3109">
                  <c:v>10697</c:v>
                </c:pt>
                <c:pt idx="3110">
                  <c:v>10783</c:v>
                </c:pt>
                <c:pt idx="3111">
                  <c:v>11069.5</c:v>
                </c:pt>
                <c:pt idx="3112">
                  <c:v>11494.5</c:v>
                </c:pt>
                <c:pt idx="3113">
                  <c:v>11845</c:v>
                </c:pt>
                <c:pt idx="3114">
                  <c:v>12368</c:v>
                </c:pt>
                <c:pt idx="3115">
                  <c:v>12840</c:v>
                </c:pt>
                <c:pt idx="3116">
                  <c:v>13178.5</c:v>
                </c:pt>
                <c:pt idx="3117">
                  <c:v>13366</c:v>
                </c:pt>
                <c:pt idx="3118">
                  <c:v>13512</c:v>
                </c:pt>
                <c:pt idx="3119">
                  <c:v>13452</c:v>
                </c:pt>
                <c:pt idx="3120">
                  <c:v>13521</c:v>
                </c:pt>
                <c:pt idx="3121">
                  <c:v>13458.5</c:v>
                </c:pt>
                <c:pt idx="3122">
                  <c:v>13362</c:v>
                </c:pt>
                <c:pt idx="3123">
                  <c:v>13301.5</c:v>
                </c:pt>
                <c:pt idx="3124">
                  <c:v>13187.5</c:v>
                </c:pt>
                <c:pt idx="3125">
                  <c:v>13007</c:v>
                </c:pt>
                <c:pt idx="3126">
                  <c:v>12870.5</c:v>
                </c:pt>
                <c:pt idx="3127">
                  <c:v>12722</c:v>
                </c:pt>
                <c:pt idx="3128">
                  <c:v>12514</c:v>
                </c:pt>
                <c:pt idx="3129">
                  <c:v>12371.5</c:v>
                </c:pt>
                <c:pt idx="3130">
                  <c:v>12240.5</c:v>
                </c:pt>
                <c:pt idx="3131">
                  <c:v>11828</c:v>
                </c:pt>
                <c:pt idx="3132">
                  <c:v>5618.5</c:v>
                </c:pt>
                <c:pt idx="3133">
                  <c:v>6539</c:v>
                </c:pt>
                <c:pt idx="3134">
                  <c:v>11559.5</c:v>
                </c:pt>
                <c:pt idx="3135">
                  <c:v>11421</c:v>
                </c:pt>
                <c:pt idx="3136">
                  <c:v>11192</c:v>
                </c:pt>
                <c:pt idx="3137">
                  <c:v>11108.5</c:v>
                </c:pt>
                <c:pt idx="3138">
                  <c:v>11011.5</c:v>
                </c:pt>
                <c:pt idx="3139">
                  <c:v>11028.5</c:v>
                </c:pt>
                <c:pt idx="3140">
                  <c:v>11110</c:v>
                </c:pt>
                <c:pt idx="3141">
                  <c:v>11316.5</c:v>
                </c:pt>
                <c:pt idx="3142">
                  <c:v>11410</c:v>
                </c:pt>
                <c:pt idx="3143">
                  <c:v>8702.5</c:v>
                </c:pt>
                <c:pt idx="3144">
                  <c:v>3886</c:v>
                </c:pt>
                <c:pt idx="3145">
                  <c:v>10401</c:v>
                </c:pt>
                <c:pt idx="3146">
                  <c:v>11858.5</c:v>
                </c:pt>
                <c:pt idx="3147">
                  <c:v>11925</c:v>
                </c:pt>
                <c:pt idx="3148">
                  <c:v>12012</c:v>
                </c:pt>
                <c:pt idx="3149">
                  <c:v>12039</c:v>
                </c:pt>
                <c:pt idx="3150">
                  <c:v>11988.5</c:v>
                </c:pt>
                <c:pt idx="3151">
                  <c:v>11976</c:v>
                </c:pt>
                <c:pt idx="3152">
                  <c:v>12025.5</c:v>
                </c:pt>
                <c:pt idx="3153">
                  <c:v>11993</c:v>
                </c:pt>
                <c:pt idx="3154">
                  <c:v>12072</c:v>
                </c:pt>
                <c:pt idx="3155">
                  <c:v>12009</c:v>
                </c:pt>
                <c:pt idx="3156">
                  <c:v>11858</c:v>
                </c:pt>
                <c:pt idx="3157">
                  <c:v>11691.5</c:v>
                </c:pt>
                <c:pt idx="3158">
                  <c:v>11627.5</c:v>
                </c:pt>
                <c:pt idx="3159">
                  <c:v>11381.5</c:v>
                </c:pt>
                <c:pt idx="3160">
                  <c:v>11146</c:v>
                </c:pt>
                <c:pt idx="3161">
                  <c:v>10827</c:v>
                </c:pt>
                <c:pt idx="3162">
                  <c:v>10652.5</c:v>
                </c:pt>
                <c:pt idx="3163">
                  <c:v>10468</c:v>
                </c:pt>
                <c:pt idx="3164">
                  <c:v>10409</c:v>
                </c:pt>
                <c:pt idx="3165">
                  <c:v>10375</c:v>
                </c:pt>
                <c:pt idx="3166">
                  <c:v>10371</c:v>
                </c:pt>
                <c:pt idx="3167">
                  <c:v>10464</c:v>
                </c:pt>
                <c:pt idx="3168">
                  <c:v>10373.5</c:v>
                </c:pt>
                <c:pt idx="3169">
                  <c:v>10372</c:v>
                </c:pt>
                <c:pt idx="3170">
                  <c:v>10496.5</c:v>
                </c:pt>
                <c:pt idx="3171">
                  <c:v>10767</c:v>
                </c:pt>
                <c:pt idx="3172">
                  <c:v>11182.5</c:v>
                </c:pt>
                <c:pt idx="3173">
                  <c:v>11663</c:v>
                </c:pt>
                <c:pt idx="3174">
                  <c:v>12185</c:v>
                </c:pt>
                <c:pt idx="3175">
                  <c:v>12257</c:v>
                </c:pt>
                <c:pt idx="3176">
                  <c:v>12597</c:v>
                </c:pt>
                <c:pt idx="3177">
                  <c:v>12047</c:v>
                </c:pt>
                <c:pt idx="3178">
                  <c:v>11189</c:v>
                </c:pt>
                <c:pt idx="3179">
                  <c:v>10579</c:v>
                </c:pt>
                <c:pt idx="3180">
                  <c:v>10219.5</c:v>
                </c:pt>
                <c:pt idx="3181">
                  <c:v>10203.5</c:v>
                </c:pt>
                <c:pt idx="3182">
                  <c:v>10022</c:v>
                </c:pt>
                <c:pt idx="3183">
                  <c:v>10011</c:v>
                </c:pt>
                <c:pt idx="3184">
                  <c:v>10133.5</c:v>
                </c:pt>
                <c:pt idx="3185">
                  <c:v>10335</c:v>
                </c:pt>
                <c:pt idx="3186">
                  <c:v>10486.5</c:v>
                </c:pt>
                <c:pt idx="3187">
                  <c:v>10691.5</c:v>
                </c:pt>
                <c:pt idx="3188">
                  <c:v>11015.5</c:v>
                </c:pt>
                <c:pt idx="3189">
                  <c:v>11386.5</c:v>
                </c:pt>
                <c:pt idx="3190">
                  <c:v>11923</c:v>
                </c:pt>
                <c:pt idx="3191">
                  <c:v>12405</c:v>
                </c:pt>
                <c:pt idx="3192">
                  <c:v>12745</c:v>
                </c:pt>
                <c:pt idx="3193">
                  <c:v>12929.5</c:v>
                </c:pt>
                <c:pt idx="3194">
                  <c:v>13015</c:v>
                </c:pt>
                <c:pt idx="3195">
                  <c:v>13013</c:v>
                </c:pt>
                <c:pt idx="3196">
                  <c:v>13036.5</c:v>
                </c:pt>
                <c:pt idx="3197">
                  <c:v>12881.5</c:v>
                </c:pt>
                <c:pt idx="3198">
                  <c:v>12822</c:v>
                </c:pt>
                <c:pt idx="3199">
                  <c:v>12795</c:v>
                </c:pt>
                <c:pt idx="3200">
                  <c:v>12610.5</c:v>
                </c:pt>
                <c:pt idx="3201">
                  <c:v>12541.5</c:v>
                </c:pt>
                <c:pt idx="3202">
                  <c:v>12438.5</c:v>
                </c:pt>
                <c:pt idx="3203">
                  <c:v>12270</c:v>
                </c:pt>
                <c:pt idx="3204">
                  <c:v>12159.5</c:v>
                </c:pt>
                <c:pt idx="3205">
                  <c:v>11925.5</c:v>
                </c:pt>
                <c:pt idx="3206">
                  <c:v>11895.5</c:v>
                </c:pt>
                <c:pt idx="3207">
                  <c:v>11303.5</c:v>
                </c:pt>
                <c:pt idx="3208">
                  <c:v>5210</c:v>
                </c:pt>
                <c:pt idx="3209">
                  <c:v>6752.5</c:v>
                </c:pt>
                <c:pt idx="3210">
                  <c:v>11223</c:v>
                </c:pt>
                <c:pt idx="3211">
                  <c:v>11042</c:v>
                </c:pt>
                <c:pt idx="3212">
                  <c:v>10920.5</c:v>
                </c:pt>
                <c:pt idx="3213">
                  <c:v>10783</c:v>
                </c:pt>
                <c:pt idx="3214">
                  <c:v>10734.5</c:v>
                </c:pt>
                <c:pt idx="3215">
                  <c:v>10796</c:v>
                </c:pt>
                <c:pt idx="3216">
                  <c:v>10824</c:v>
                </c:pt>
                <c:pt idx="3217">
                  <c:v>10965</c:v>
                </c:pt>
                <c:pt idx="3218">
                  <c:v>11026</c:v>
                </c:pt>
                <c:pt idx="3219">
                  <c:v>7284.5</c:v>
                </c:pt>
                <c:pt idx="3220">
                  <c:v>4598</c:v>
                </c:pt>
                <c:pt idx="3221">
                  <c:v>10810</c:v>
                </c:pt>
                <c:pt idx="3222">
                  <c:v>11568</c:v>
                </c:pt>
                <c:pt idx="3223">
                  <c:v>11644.5</c:v>
                </c:pt>
                <c:pt idx="3224">
                  <c:v>11696</c:v>
                </c:pt>
                <c:pt idx="3225">
                  <c:v>11710</c:v>
                </c:pt>
                <c:pt idx="3226">
                  <c:v>11674</c:v>
                </c:pt>
                <c:pt idx="3227">
                  <c:v>11617</c:v>
                </c:pt>
                <c:pt idx="3228">
                  <c:v>11662.5</c:v>
                </c:pt>
                <c:pt idx="3229">
                  <c:v>11791</c:v>
                </c:pt>
                <c:pt idx="3230">
                  <c:v>11669</c:v>
                </c:pt>
                <c:pt idx="3231">
                  <c:v>11584</c:v>
                </c:pt>
                <c:pt idx="3232">
                  <c:v>11474.5</c:v>
                </c:pt>
                <c:pt idx="3233">
                  <c:v>11266.5</c:v>
                </c:pt>
                <c:pt idx="3234">
                  <c:v>11096.5</c:v>
                </c:pt>
                <c:pt idx="3235">
                  <c:v>10796.5</c:v>
                </c:pt>
                <c:pt idx="3236">
                  <c:v>10559.5</c:v>
                </c:pt>
                <c:pt idx="3237">
                  <c:v>10365.5</c:v>
                </c:pt>
                <c:pt idx="3238">
                  <c:v>10349</c:v>
                </c:pt>
                <c:pt idx="3239">
                  <c:v>10191</c:v>
                </c:pt>
                <c:pt idx="3240">
                  <c:v>10074.5</c:v>
                </c:pt>
                <c:pt idx="3241">
                  <c:v>10098</c:v>
                </c:pt>
                <c:pt idx="3242">
                  <c:v>10069</c:v>
                </c:pt>
                <c:pt idx="3243">
                  <c:v>10119.5</c:v>
                </c:pt>
                <c:pt idx="3244">
                  <c:v>10247</c:v>
                </c:pt>
                <c:pt idx="3245">
                  <c:v>10223.5</c:v>
                </c:pt>
                <c:pt idx="3246">
                  <c:v>10298</c:v>
                </c:pt>
                <c:pt idx="3247">
                  <c:v>10675.5</c:v>
                </c:pt>
                <c:pt idx="3248">
                  <c:v>11077.5</c:v>
                </c:pt>
                <c:pt idx="3249">
                  <c:v>11458.5</c:v>
                </c:pt>
                <c:pt idx="3250">
                  <c:v>12216</c:v>
                </c:pt>
                <c:pt idx="3251">
                  <c:v>12012.5</c:v>
                </c:pt>
                <c:pt idx="3252">
                  <c:v>12648</c:v>
                </c:pt>
                <c:pt idx="3253">
                  <c:v>11700</c:v>
                </c:pt>
                <c:pt idx="3254">
                  <c:v>11062</c:v>
                </c:pt>
                <c:pt idx="3255">
                  <c:v>10360.5</c:v>
                </c:pt>
                <c:pt idx="3256">
                  <c:v>9976</c:v>
                </c:pt>
                <c:pt idx="3257">
                  <c:v>10078</c:v>
                </c:pt>
                <c:pt idx="3258">
                  <c:v>9954</c:v>
                </c:pt>
                <c:pt idx="3259">
                  <c:v>9823</c:v>
                </c:pt>
                <c:pt idx="3260">
                  <c:v>10096.5</c:v>
                </c:pt>
                <c:pt idx="3261">
                  <c:v>10124</c:v>
                </c:pt>
                <c:pt idx="3262">
                  <c:v>10312.5</c:v>
                </c:pt>
                <c:pt idx="3263">
                  <c:v>10534</c:v>
                </c:pt>
                <c:pt idx="3264">
                  <c:v>10761.5</c:v>
                </c:pt>
                <c:pt idx="3265">
                  <c:v>11277</c:v>
                </c:pt>
                <c:pt idx="3266">
                  <c:v>11778.5</c:v>
                </c:pt>
                <c:pt idx="3267">
                  <c:v>12233.5</c:v>
                </c:pt>
                <c:pt idx="3268">
                  <c:v>12640</c:v>
                </c:pt>
                <c:pt idx="3269">
                  <c:v>12771.5</c:v>
                </c:pt>
                <c:pt idx="3270">
                  <c:v>12885.5</c:v>
                </c:pt>
                <c:pt idx="3271">
                  <c:v>12891</c:v>
                </c:pt>
                <c:pt idx="3272">
                  <c:v>12911</c:v>
                </c:pt>
                <c:pt idx="3273">
                  <c:v>12845.5</c:v>
                </c:pt>
                <c:pt idx="3274">
                  <c:v>12731.5</c:v>
                </c:pt>
                <c:pt idx="3275">
                  <c:v>12774</c:v>
                </c:pt>
                <c:pt idx="3276">
                  <c:v>12597.5</c:v>
                </c:pt>
                <c:pt idx="3277">
                  <c:v>12477.5</c:v>
                </c:pt>
                <c:pt idx="3278">
                  <c:v>12388</c:v>
                </c:pt>
                <c:pt idx="3279">
                  <c:v>12169.5</c:v>
                </c:pt>
                <c:pt idx="3280">
                  <c:v>12056</c:v>
                </c:pt>
                <c:pt idx="3281">
                  <c:v>11931</c:v>
                </c:pt>
                <c:pt idx="3282">
                  <c:v>11800.5</c:v>
                </c:pt>
                <c:pt idx="3283">
                  <c:v>10372</c:v>
                </c:pt>
                <c:pt idx="3284">
                  <c:v>4103.5</c:v>
                </c:pt>
                <c:pt idx="3285">
                  <c:v>7673</c:v>
                </c:pt>
                <c:pt idx="3286">
                  <c:v>11153</c:v>
                </c:pt>
                <c:pt idx="3287">
                  <c:v>10962</c:v>
                </c:pt>
                <c:pt idx="3288">
                  <c:v>10937.5</c:v>
                </c:pt>
                <c:pt idx="3289">
                  <c:v>10728.5</c:v>
                </c:pt>
                <c:pt idx="3290">
                  <c:v>10770</c:v>
                </c:pt>
                <c:pt idx="3291">
                  <c:v>10703</c:v>
                </c:pt>
                <c:pt idx="3292">
                  <c:v>10927</c:v>
                </c:pt>
                <c:pt idx="3293">
                  <c:v>10952</c:v>
                </c:pt>
                <c:pt idx="3294">
                  <c:v>11117</c:v>
                </c:pt>
                <c:pt idx="3295">
                  <c:v>6590.5</c:v>
                </c:pt>
                <c:pt idx="3296">
                  <c:v>5390.5</c:v>
                </c:pt>
                <c:pt idx="3297">
                  <c:v>11220</c:v>
                </c:pt>
                <c:pt idx="3298">
                  <c:v>11551</c:v>
                </c:pt>
                <c:pt idx="3299">
                  <c:v>11628.5</c:v>
                </c:pt>
                <c:pt idx="3300">
                  <c:v>11753</c:v>
                </c:pt>
                <c:pt idx="3301">
                  <c:v>11712</c:v>
                </c:pt>
                <c:pt idx="3302">
                  <c:v>11778.5</c:v>
                </c:pt>
                <c:pt idx="3303">
                  <c:v>11720.5</c:v>
                </c:pt>
                <c:pt idx="3304">
                  <c:v>11780.5</c:v>
                </c:pt>
                <c:pt idx="3305">
                  <c:v>11752.5</c:v>
                </c:pt>
                <c:pt idx="3306">
                  <c:v>11720</c:v>
                </c:pt>
                <c:pt idx="3307">
                  <c:v>11634</c:v>
                </c:pt>
                <c:pt idx="3308">
                  <c:v>11502</c:v>
                </c:pt>
                <c:pt idx="3309">
                  <c:v>11416.5</c:v>
                </c:pt>
                <c:pt idx="3310">
                  <c:v>11229</c:v>
                </c:pt>
                <c:pt idx="3311">
                  <c:v>10913</c:v>
                </c:pt>
                <c:pt idx="3312">
                  <c:v>10669</c:v>
                </c:pt>
                <c:pt idx="3313">
                  <c:v>10479.5</c:v>
                </c:pt>
                <c:pt idx="3314">
                  <c:v>10341</c:v>
                </c:pt>
                <c:pt idx="3315">
                  <c:v>10268.5</c:v>
                </c:pt>
                <c:pt idx="3316">
                  <c:v>10225</c:v>
                </c:pt>
                <c:pt idx="3317">
                  <c:v>10235.5</c:v>
                </c:pt>
                <c:pt idx="3318">
                  <c:v>10254</c:v>
                </c:pt>
                <c:pt idx="3319">
                  <c:v>10234.5</c:v>
                </c:pt>
                <c:pt idx="3320">
                  <c:v>10260.5</c:v>
                </c:pt>
                <c:pt idx="3321">
                  <c:v>10267</c:v>
                </c:pt>
                <c:pt idx="3322">
                  <c:v>10486</c:v>
                </c:pt>
                <c:pt idx="3323">
                  <c:v>10864</c:v>
                </c:pt>
                <c:pt idx="3324">
                  <c:v>11365.5</c:v>
                </c:pt>
                <c:pt idx="3325">
                  <c:v>11592</c:v>
                </c:pt>
                <c:pt idx="3326">
                  <c:v>12048.5</c:v>
                </c:pt>
                <c:pt idx="3327">
                  <c:v>12099.5</c:v>
                </c:pt>
                <c:pt idx="3328">
                  <c:v>12373</c:v>
                </c:pt>
                <c:pt idx="3329">
                  <c:v>11603.5</c:v>
                </c:pt>
                <c:pt idx="3330">
                  <c:v>10985.5</c:v>
                </c:pt>
                <c:pt idx="3331">
                  <c:v>10300</c:v>
                </c:pt>
                <c:pt idx="3332">
                  <c:v>10045.5</c:v>
                </c:pt>
                <c:pt idx="3333">
                  <c:v>10024.5</c:v>
                </c:pt>
                <c:pt idx="3334">
                  <c:v>9963.5</c:v>
                </c:pt>
                <c:pt idx="3335">
                  <c:v>9955</c:v>
                </c:pt>
                <c:pt idx="3336">
                  <c:v>10190</c:v>
                </c:pt>
                <c:pt idx="3337">
                  <c:v>10248.5</c:v>
                </c:pt>
                <c:pt idx="3338">
                  <c:v>10460.5</c:v>
                </c:pt>
                <c:pt idx="3339">
                  <c:v>10654.5</c:v>
                </c:pt>
                <c:pt idx="3340">
                  <c:v>11111.5</c:v>
                </c:pt>
                <c:pt idx="3341">
                  <c:v>11510</c:v>
                </c:pt>
                <c:pt idx="3342">
                  <c:v>12152.5</c:v>
                </c:pt>
                <c:pt idx="3343">
                  <c:v>12582.5</c:v>
                </c:pt>
                <c:pt idx="3344">
                  <c:v>12816.5</c:v>
                </c:pt>
                <c:pt idx="3345">
                  <c:v>12996.5</c:v>
                </c:pt>
                <c:pt idx="3346">
                  <c:v>13012</c:v>
                </c:pt>
                <c:pt idx="3347">
                  <c:v>13025.5</c:v>
                </c:pt>
                <c:pt idx="3348">
                  <c:v>12992</c:v>
                </c:pt>
                <c:pt idx="3349">
                  <c:v>12954.5</c:v>
                </c:pt>
                <c:pt idx="3350">
                  <c:v>12955.5</c:v>
                </c:pt>
                <c:pt idx="3351">
                  <c:v>12891.5</c:v>
                </c:pt>
                <c:pt idx="3352">
                  <c:v>12695.5</c:v>
                </c:pt>
                <c:pt idx="3353">
                  <c:v>12561</c:v>
                </c:pt>
                <c:pt idx="3354">
                  <c:v>12394.5</c:v>
                </c:pt>
                <c:pt idx="3355">
                  <c:v>12289.5</c:v>
                </c:pt>
                <c:pt idx="3356">
                  <c:v>12189</c:v>
                </c:pt>
                <c:pt idx="3357">
                  <c:v>12025</c:v>
                </c:pt>
                <c:pt idx="3358">
                  <c:v>11818.5</c:v>
                </c:pt>
                <c:pt idx="3359">
                  <c:v>10137.5</c:v>
                </c:pt>
                <c:pt idx="3360">
                  <c:v>3788.5</c:v>
                </c:pt>
                <c:pt idx="3361">
                  <c:v>8789.5</c:v>
                </c:pt>
                <c:pt idx="3362">
                  <c:v>11216</c:v>
                </c:pt>
                <c:pt idx="3363">
                  <c:v>11125</c:v>
                </c:pt>
                <c:pt idx="3364">
                  <c:v>10982</c:v>
                </c:pt>
                <c:pt idx="3365">
                  <c:v>10847</c:v>
                </c:pt>
                <c:pt idx="3366">
                  <c:v>10804.5</c:v>
                </c:pt>
                <c:pt idx="3367">
                  <c:v>10866</c:v>
                </c:pt>
                <c:pt idx="3368">
                  <c:v>10990.5</c:v>
                </c:pt>
                <c:pt idx="3369">
                  <c:v>11066.5</c:v>
                </c:pt>
                <c:pt idx="3370">
                  <c:v>11182</c:v>
                </c:pt>
                <c:pt idx="3371">
                  <c:v>5085</c:v>
                </c:pt>
                <c:pt idx="3372">
                  <c:v>6390.5</c:v>
                </c:pt>
                <c:pt idx="3373">
                  <c:v>11614</c:v>
                </c:pt>
                <c:pt idx="3374">
                  <c:v>11684.5</c:v>
                </c:pt>
                <c:pt idx="3375">
                  <c:v>11697.5</c:v>
                </c:pt>
                <c:pt idx="3376">
                  <c:v>11794.5</c:v>
                </c:pt>
                <c:pt idx="3377">
                  <c:v>11852.5</c:v>
                </c:pt>
                <c:pt idx="3378">
                  <c:v>11882.5</c:v>
                </c:pt>
                <c:pt idx="3379">
                  <c:v>11852</c:v>
                </c:pt>
                <c:pt idx="3380">
                  <c:v>11822.5</c:v>
                </c:pt>
                <c:pt idx="3381">
                  <c:v>11853.5</c:v>
                </c:pt>
                <c:pt idx="3382">
                  <c:v>11875.5</c:v>
                </c:pt>
                <c:pt idx="3383">
                  <c:v>11787</c:v>
                </c:pt>
                <c:pt idx="3384">
                  <c:v>11492.5</c:v>
                </c:pt>
                <c:pt idx="3385">
                  <c:v>11405.5</c:v>
                </c:pt>
                <c:pt idx="3386">
                  <c:v>11199</c:v>
                </c:pt>
                <c:pt idx="3387">
                  <c:v>11015</c:v>
                </c:pt>
                <c:pt idx="3388">
                  <c:v>10713</c:v>
                </c:pt>
                <c:pt idx="3389">
                  <c:v>10612</c:v>
                </c:pt>
                <c:pt idx="3390">
                  <c:v>10429.5</c:v>
                </c:pt>
                <c:pt idx="3391">
                  <c:v>10334</c:v>
                </c:pt>
                <c:pt idx="3392">
                  <c:v>10285</c:v>
                </c:pt>
                <c:pt idx="3393">
                  <c:v>10305.5</c:v>
                </c:pt>
                <c:pt idx="3394">
                  <c:v>10282.5</c:v>
                </c:pt>
                <c:pt idx="3395">
                  <c:v>10299.5</c:v>
                </c:pt>
                <c:pt idx="3396">
                  <c:v>10399</c:v>
                </c:pt>
                <c:pt idx="3397">
                  <c:v>10433</c:v>
                </c:pt>
                <c:pt idx="3398">
                  <c:v>10651.5</c:v>
                </c:pt>
                <c:pt idx="3399">
                  <c:v>10938.5</c:v>
                </c:pt>
                <c:pt idx="3400">
                  <c:v>11256</c:v>
                </c:pt>
                <c:pt idx="3401">
                  <c:v>11907.5</c:v>
                </c:pt>
                <c:pt idx="3402">
                  <c:v>12350</c:v>
                </c:pt>
                <c:pt idx="3403">
                  <c:v>12421</c:v>
                </c:pt>
                <c:pt idx="3404">
                  <c:v>12494</c:v>
                </c:pt>
                <c:pt idx="3405">
                  <c:v>11582</c:v>
                </c:pt>
                <c:pt idx="3406">
                  <c:v>11018.5</c:v>
                </c:pt>
                <c:pt idx="3407">
                  <c:v>10402</c:v>
                </c:pt>
                <c:pt idx="3408">
                  <c:v>10313.5</c:v>
                </c:pt>
                <c:pt idx="3409">
                  <c:v>10138</c:v>
                </c:pt>
                <c:pt idx="3410">
                  <c:v>10058.5</c:v>
                </c:pt>
                <c:pt idx="3411">
                  <c:v>10021.5</c:v>
                </c:pt>
                <c:pt idx="3412">
                  <c:v>10232.5</c:v>
                </c:pt>
                <c:pt idx="3413">
                  <c:v>10377.5</c:v>
                </c:pt>
                <c:pt idx="3414">
                  <c:v>10487</c:v>
                </c:pt>
                <c:pt idx="3415">
                  <c:v>10756.5</c:v>
                </c:pt>
                <c:pt idx="3416">
                  <c:v>11196.5</c:v>
                </c:pt>
                <c:pt idx="3417">
                  <c:v>11659.5</c:v>
                </c:pt>
                <c:pt idx="3418">
                  <c:v>12196</c:v>
                </c:pt>
                <c:pt idx="3419">
                  <c:v>12659</c:v>
                </c:pt>
                <c:pt idx="3420">
                  <c:v>12764</c:v>
                </c:pt>
                <c:pt idx="3421">
                  <c:v>12947</c:v>
                </c:pt>
                <c:pt idx="3422">
                  <c:v>13094.5</c:v>
                </c:pt>
                <c:pt idx="3423">
                  <c:v>13195.5</c:v>
                </c:pt>
                <c:pt idx="3424">
                  <c:v>13089</c:v>
                </c:pt>
                <c:pt idx="3425">
                  <c:v>13064</c:v>
                </c:pt>
                <c:pt idx="3426">
                  <c:v>12997</c:v>
                </c:pt>
                <c:pt idx="3427">
                  <c:v>12876</c:v>
                </c:pt>
                <c:pt idx="3428">
                  <c:v>12709</c:v>
                </c:pt>
                <c:pt idx="3429">
                  <c:v>12633</c:v>
                </c:pt>
                <c:pt idx="3430">
                  <c:v>12493.5</c:v>
                </c:pt>
                <c:pt idx="3431">
                  <c:v>12370.5</c:v>
                </c:pt>
                <c:pt idx="3432">
                  <c:v>12218.5</c:v>
                </c:pt>
                <c:pt idx="3433">
                  <c:v>12108.5</c:v>
                </c:pt>
                <c:pt idx="3434">
                  <c:v>11970.5</c:v>
                </c:pt>
                <c:pt idx="3435">
                  <c:v>10041</c:v>
                </c:pt>
                <c:pt idx="3436">
                  <c:v>3714.5</c:v>
                </c:pt>
                <c:pt idx="3437">
                  <c:v>9393</c:v>
                </c:pt>
                <c:pt idx="3438">
                  <c:v>11315</c:v>
                </c:pt>
                <c:pt idx="3439">
                  <c:v>11190.5</c:v>
                </c:pt>
                <c:pt idx="3440">
                  <c:v>11078.5</c:v>
                </c:pt>
                <c:pt idx="3441">
                  <c:v>10965.5</c:v>
                </c:pt>
                <c:pt idx="3442">
                  <c:v>10797.5</c:v>
                </c:pt>
                <c:pt idx="3443">
                  <c:v>10981</c:v>
                </c:pt>
                <c:pt idx="3444">
                  <c:v>11075</c:v>
                </c:pt>
                <c:pt idx="3445">
                  <c:v>11188</c:v>
                </c:pt>
                <c:pt idx="3446">
                  <c:v>10970.5</c:v>
                </c:pt>
                <c:pt idx="3447">
                  <c:v>4907.5</c:v>
                </c:pt>
                <c:pt idx="3448">
                  <c:v>7294</c:v>
                </c:pt>
                <c:pt idx="3449">
                  <c:v>11698</c:v>
                </c:pt>
                <c:pt idx="3450">
                  <c:v>11781.5</c:v>
                </c:pt>
                <c:pt idx="3451">
                  <c:v>11829</c:v>
                </c:pt>
                <c:pt idx="3452">
                  <c:v>11904.5</c:v>
                </c:pt>
                <c:pt idx="3453">
                  <c:v>11845</c:v>
                </c:pt>
                <c:pt idx="3454">
                  <c:v>11859</c:v>
                </c:pt>
                <c:pt idx="3455">
                  <c:v>11869</c:v>
                </c:pt>
                <c:pt idx="3456">
                  <c:v>11893.5</c:v>
                </c:pt>
                <c:pt idx="3457">
                  <c:v>11872.5</c:v>
                </c:pt>
                <c:pt idx="3458">
                  <c:v>11917.5</c:v>
                </c:pt>
                <c:pt idx="3459">
                  <c:v>11854.5</c:v>
                </c:pt>
                <c:pt idx="3460">
                  <c:v>11655</c:v>
                </c:pt>
                <c:pt idx="3461">
                  <c:v>11468.5</c:v>
                </c:pt>
                <c:pt idx="3462">
                  <c:v>11393</c:v>
                </c:pt>
                <c:pt idx="3463">
                  <c:v>11107.5</c:v>
                </c:pt>
                <c:pt idx="3464">
                  <c:v>10774.5</c:v>
                </c:pt>
                <c:pt idx="3465">
                  <c:v>10534.5</c:v>
                </c:pt>
                <c:pt idx="3466">
                  <c:v>10400</c:v>
                </c:pt>
                <c:pt idx="3467">
                  <c:v>10381.5</c:v>
                </c:pt>
                <c:pt idx="3468">
                  <c:v>10299.5</c:v>
                </c:pt>
                <c:pt idx="3469">
                  <c:v>10325</c:v>
                </c:pt>
                <c:pt idx="3470">
                  <c:v>10374</c:v>
                </c:pt>
                <c:pt idx="3471">
                  <c:v>10314</c:v>
                </c:pt>
                <c:pt idx="3472">
                  <c:v>10425.5</c:v>
                </c:pt>
                <c:pt idx="3473">
                  <c:v>10597.5</c:v>
                </c:pt>
                <c:pt idx="3474">
                  <c:v>10816.5</c:v>
                </c:pt>
                <c:pt idx="3475">
                  <c:v>11004</c:v>
                </c:pt>
                <c:pt idx="3476">
                  <c:v>11393</c:v>
                </c:pt>
                <c:pt idx="3477">
                  <c:v>12092</c:v>
                </c:pt>
                <c:pt idx="3478">
                  <c:v>12448</c:v>
                </c:pt>
                <c:pt idx="3479">
                  <c:v>12648.5</c:v>
                </c:pt>
                <c:pt idx="3480">
                  <c:v>12596</c:v>
                </c:pt>
                <c:pt idx="3481">
                  <c:v>11638</c:v>
                </c:pt>
                <c:pt idx="3482">
                  <c:v>10931</c:v>
                </c:pt>
                <c:pt idx="3483">
                  <c:v>10487.5</c:v>
                </c:pt>
                <c:pt idx="3484">
                  <c:v>10395.5</c:v>
                </c:pt>
                <c:pt idx="3485">
                  <c:v>10138.5</c:v>
                </c:pt>
                <c:pt idx="3486">
                  <c:v>10068</c:v>
                </c:pt>
                <c:pt idx="3487">
                  <c:v>10156.5</c:v>
                </c:pt>
                <c:pt idx="3488">
                  <c:v>10322.5</c:v>
                </c:pt>
                <c:pt idx="3489">
                  <c:v>10425.5</c:v>
                </c:pt>
                <c:pt idx="3490">
                  <c:v>10610.5</c:v>
                </c:pt>
                <c:pt idx="3491">
                  <c:v>10925</c:v>
                </c:pt>
                <c:pt idx="3492">
                  <c:v>11306</c:v>
                </c:pt>
                <c:pt idx="3493">
                  <c:v>11826</c:v>
                </c:pt>
                <c:pt idx="3494">
                  <c:v>12399</c:v>
                </c:pt>
                <c:pt idx="3495">
                  <c:v>12831.5</c:v>
                </c:pt>
                <c:pt idx="3496">
                  <c:v>13124</c:v>
                </c:pt>
                <c:pt idx="3497">
                  <c:v>13172</c:v>
                </c:pt>
                <c:pt idx="3498">
                  <c:v>13106.5</c:v>
                </c:pt>
                <c:pt idx="3499">
                  <c:v>13206</c:v>
                </c:pt>
                <c:pt idx="3500">
                  <c:v>13242.5</c:v>
                </c:pt>
                <c:pt idx="3501">
                  <c:v>13177.5</c:v>
                </c:pt>
                <c:pt idx="3502">
                  <c:v>13040</c:v>
                </c:pt>
                <c:pt idx="3503">
                  <c:v>12904.5</c:v>
                </c:pt>
                <c:pt idx="3504">
                  <c:v>12777.5</c:v>
                </c:pt>
                <c:pt idx="3505">
                  <c:v>12695</c:v>
                </c:pt>
                <c:pt idx="3506">
                  <c:v>12626.5</c:v>
                </c:pt>
                <c:pt idx="3507">
                  <c:v>12429</c:v>
                </c:pt>
                <c:pt idx="3508">
                  <c:v>12393.5</c:v>
                </c:pt>
                <c:pt idx="3509">
                  <c:v>12165.5</c:v>
                </c:pt>
                <c:pt idx="3510">
                  <c:v>12073</c:v>
                </c:pt>
                <c:pt idx="3511">
                  <c:v>8717.5</c:v>
                </c:pt>
                <c:pt idx="3512">
                  <c:v>3908.5</c:v>
                </c:pt>
                <c:pt idx="3513">
                  <c:v>10434</c:v>
                </c:pt>
                <c:pt idx="3514">
                  <c:v>11424.5</c:v>
                </c:pt>
                <c:pt idx="3515">
                  <c:v>11207.5</c:v>
                </c:pt>
                <c:pt idx="3516">
                  <c:v>11111</c:v>
                </c:pt>
                <c:pt idx="3517">
                  <c:v>11001</c:v>
                </c:pt>
                <c:pt idx="3518">
                  <c:v>10996.5</c:v>
                </c:pt>
                <c:pt idx="3519">
                  <c:v>11010.5</c:v>
                </c:pt>
                <c:pt idx="3520">
                  <c:v>11213</c:v>
                </c:pt>
                <c:pt idx="3521">
                  <c:v>11274</c:v>
                </c:pt>
                <c:pt idx="3522">
                  <c:v>10739.5</c:v>
                </c:pt>
                <c:pt idx="3523">
                  <c:v>4038</c:v>
                </c:pt>
                <c:pt idx="3524">
                  <c:v>8261.5</c:v>
                </c:pt>
                <c:pt idx="3525">
                  <c:v>11763</c:v>
                </c:pt>
                <c:pt idx="3526">
                  <c:v>11877.5</c:v>
                </c:pt>
                <c:pt idx="3527">
                  <c:v>11957</c:v>
                </c:pt>
                <c:pt idx="3528">
                  <c:v>12012.5</c:v>
                </c:pt>
                <c:pt idx="3529">
                  <c:v>12038.5</c:v>
                </c:pt>
                <c:pt idx="3530">
                  <c:v>12079.5</c:v>
                </c:pt>
                <c:pt idx="3531">
                  <c:v>12022</c:v>
                </c:pt>
                <c:pt idx="3532">
                  <c:v>11936.5</c:v>
                </c:pt>
                <c:pt idx="3533">
                  <c:v>12021.5</c:v>
                </c:pt>
                <c:pt idx="3534">
                  <c:v>11890</c:v>
                </c:pt>
                <c:pt idx="3535">
                  <c:v>11878.5</c:v>
                </c:pt>
                <c:pt idx="3536">
                  <c:v>11730.5</c:v>
                </c:pt>
                <c:pt idx="3537">
                  <c:v>11557</c:v>
                </c:pt>
                <c:pt idx="3538">
                  <c:v>11353</c:v>
                </c:pt>
                <c:pt idx="3539">
                  <c:v>11291.5</c:v>
                </c:pt>
                <c:pt idx="3540">
                  <c:v>10857</c:v>
                </c:pt>
                <c:pt idx="3541">
                  <c:v>10641.5</c:v>
                </c:pt>
                <c:pt idx="3542">
                  <c:v>10605.5</c:v>
                </c:pt>
                <c:pt idx="3543">
                  <c:v>10448</c:v>
                </c:pt>
                <c:pt idx="3544">
                  <c:v>10448</c:v>
                </c:pt>
                <c:pt idx="3545">
                  <c:v>10389.5</c:v>
                </c:pt>
                <c:pt idx="3546">
                  <c:v>10370</c:v>
                </c:pt>
                <c:pt idx="3547">
                  <c:v>10457.5</c:v>
                </c:pt>
                <c:pt idx="3548">
                  <c:v>10523.5</c:v>
                </c:pt>
                <c:pt idx="3549">
                  <c:v>10589.5</c:v>
                </c:pt>
                <c:pt idx="3550">
                  <c:v>10952.5</c:v>
                </c:pt>
                <c:pt idx="3551">
                  <c:v>11259.5</c:v>
                </c:pt>
                <c:pt idx="3552">
                  <c:v>11637.5</c:v>
                </c:pt>
                <c:pt idx="3553">
                  <c:v>12362.5</c:v>
                </c:pt>
                <c:pt idx="3554">
                  <c:v>12631.5</c:v>
                </c:pt>
                <c:pt idx="3555">
                  <c:v>12837</c:v>
                </c:pt>
                <c:pt idx="3556">
                  <c:v>12730</c:v>
                </c:pt>
                <c:pt idx="3557">
                  <c:v>11614</c:v>
                </c:pt>
                <c:pt idx="3558">
                  <c:v>11067</c:v>
                </c:pt>
                <c:pt idx="3559">
                  <c:v>10522</c:v>
                </c:pt>
                <c:pt idx="3560">
                  <c:v>10384</c:v>
                </c:pt>
                <c:pt idx="3561">
                  <c:v>10183</c:v>
                </c:pt>
                <c:pt idx="3562">
                  <c:v>10075.5</c:v>
                </c:pt>
                <c:pt idx="3563">
                  <c:v>10272.5</c:v>
                </c:pt>
                <c:pt idx="3564">
                  <c:v>10380.5</c:v>
                </c:pt>
                <c:pt idx="3565">
                  <c:v>10484.5</c:v>
                </c:pt>
                <c:pt idx="3566">
                  <c:v>10644.5</c:v>
                </c:pt>
                <c:pt idx="3567">
                  <c:v>10991</c:v>
                </c:pt>
                <c:pt idx="3568">
                  <c:v>11362</c:v>
                </c:pt>
                <c:pt idx="3569">
                  <c:v>11835</c:v>
                </c:pt>
                <c:pt idx="3570">
                  <c:v>12380</c:v>
                </c:pt>
                <c:pt idx="3571">
                  <c:v>12825.5</c:v>
                </c:pt>
                <c:pt idx="3572">
                  <c:v>13062</c:v>
                </c:pt>
                <c:pt idx="3573">
                  <c:v>13129</c:v>
                </c:pt>
                <c:pt idx="3574">
                  <c:v>13221.5</c:v>
                </c:pt>
                <c:pt idx="3575">
                  <c:v>13308</c:v>
                </c:pt>
                <c:pt idx="3576">
                  <c:v>13297</c:v>
                </c:pt>
                <c:pt idx="3577">
                  <c:v>13215.5</c:v>
                </c:pt>
                <c:pt idx="3578">
                  <c:v>13062</c:v>
                </c:pt>
                <c:pt idx="3579">
                  <c:v>12955.5</c:v>
                </c:pt>
                <c:pt idx="3580">
                  <c:v>12880.5</c:v>
                </c:pt>
                <c:pt idx="3581">
                  <c:v>12770</c:v>
                </c:pt>
                <c:pt idx="3582">
                  <c:v>12635.5</c:v>
                </c:pt>
                <c:pt idx="3583">
                  <c:v>12417.5</c:v>
                </c:pt>
                <c:pt idx="3584">
                  <c:v>12342</c:v>
                </c:pt>
                <c:pt idx="3585">
                  <c:v>12195</c:v>
                </c:pt>
                <c:pt idx="3586">
                  <c:v>12036</c:v>
                </c:pt>
                <c:pt idx="3587">
                  <c:v>7511</c:v>
                </c:pt>
                <c:pt idx="3588">
                  <c:v>4515</c:v>
                </c:pt>
                <c:pt idx="3589">
                  <c:v>11088.5</c:v>
                </c:pt>
                <c:pt idx="3590">
                  <c:v>11353.5</c:v>
                </c:pt>
                <c:pt idx="3591">
                  <c:v>11210.5</c:v>
                </c:pt>
                <c:pt idx="3592">
                  <c:v>11072</c:v>
                </c:pt>
                <c:pt idx="3593">
                  <c:v>10998.5</c:v>
                </c:pt>
                <c:pt idx="3594">
                  <c:v>10922.5</c:v>
                </c:pt>
                <c:pt idx="3595">
                  <c:v>11085</c:v>
                </c:pt>
                <c:pt idx="3596">
                  <c:v>11246</c:v>
                </c:pt>
                <c:pt idx="3597">
                  <c:v>11286.5</c:v>
                </c:pt>
                <c:pt idx="3598">
                  <c:v>10535</c:v>
                </c:pt>
                <c:pt idx="3599">
                  <c:v>3841</c:v>
                </c:pt>
                <c:pt idx="3600">
                  <c:v>8451</c:v>
                </c:pt>
                <c:pt idx="3601">
                  <c:v>11792</c:v>
                </c:pt>
                <c:pt idx="3602">
                  <c:v>11786</c:v>
                </c:pt>
                <c:pt idx="3603">
                  <c:v>11925</c:v>
                </c:pt>
                <c:pt idx="3604">
                  <c:v>12027.5</c:v>
                </c:pt>
                <c:pt idx="3605">
                  <c:v>12062</c:v>
                </c:pt>
                <c:pt idx="3606">
                  <c:v>11950</c:v>
                </c:pt>
                <c:pt idx="3607">
                  <c:v>11968</c:v>
                </c:pt>
                <c:pt idx="3608">
                  <c:v>11909.5</c:v>
                </c:pt>
                <c:pt idx="3609">
                  <c:v>11911.5</c:v>
                </c:pt>
                <c:pt idx="3610">
                  <c:v>11961</c:v>
                </c:pt>
                <c:pt idx="3611">
                  <c:v>11959.5</c:v>
                </c:pt>
                <c:pt idx="3612">
                  <c:v>11792</c:v>
                </c:pt>
                <c:pt idx="3613">
                  <c:v>11491.5</c:v>
                </c:pt>
                <c:pt idx="3614">
                  <c:v>11325.5</c:v>
                </c:pt>
                <c:pt idx="3615">
                  <c:v>10953</c:v>
                </c:pt>
                <c:pt idx="3616">
                  <c:v>10709.5</c:v>
                </c:pt>
                <c:pt idx="3617">
                  <c:v>10591</c:v>
                </c:pt>
                <c:pt idx="3618">
                  <c:v>10431.5</c:v>
                </c:pt>
                <c:pt idx="3619">
                  <c:v>10364</c:v>
                </c:pt>
                <c:pt idx="3620">
                  <c:v>10300</c:v>
                </c:pt>
                <c:pt idx="3621">
                  <c:v>10323</c:v>
                </c:pt>
                <c:pt idx="3622">
                  <c:v>10415</c:v>
                </c:pt>
                <c:pt idx="3623">
                  <c:v>10462</c:v>
                </c:pt>
                <c:pt idx="3624">
                  <c:v>10444</c:v>
                </c:pt>
                <c:pt idx="3625">
                  <c:v>10633.5</c:v>
                </c:pt>
                <c:pt idx="3626">
                  <c:v>11109</c:v>
                </c:pt>
                <c:pt idx="3627">
                  <c:v>11117.5</c:v>
                </c:pt>
                <c:pt idx="3628">
                  <c:v>11706.5</c:v>
                </c:pt>
                <c:pt idx="3629">
                  <c:v>12195.5</c:v>
                </c:pt>
                <c:pt idx="3630">
                  <c:v>12573.5</c:v>
                </c:pt>
                <c:pt idx="3631">
                  <c:v>12911.5</c:v>
                </c:pt>
                <c:pt idx="3632">
                  <c:v>12506.5</c:v>
                </c:pt>
                <c:pt idx="3633">
                  <c:v>11542.5</c:v>
                </c:pt>
                <c:pt idx="3634">
                  <c:v>10919.5</c:v>
                </c:pt>
                <c:pt idx="3635">
                  <c:v>10477</c:v>
                </c:pt>
                <c:pt idx="3636">
                  <c:v>10380.5</c:v>
                </c:pt>
                <c:pt idx="3637">
                  <c:v>10175.5</c:v>
                </c:pt>
                <c:pt idx="3638">
                  <c:v>10041.5</c:v>
                </c:pt>
                <c:pt idx="3639">
                  <c:v>10153.5</c:v>
                </c:pt>
                <c:pt idx="3640">
                  <c:v>10306</c:v>
                </c:pt>
                <c:pt idx="3641">
                  <c:v>10454</c:v>
                </c:pt>
                <c:pt idx="3642">
                  <c:v>10718.5</c:v>
                </c:pt>
                <c:pt idx="3643">
                  <c:v>10995</c:v>
                </c:pt>
                <c:pt idx="3644">
                  <c:v>11454</c:v>
                </c:pt>
                <c:pt idx="3645">
                  <c:v>11916.5</c:v>
                </c:pt>
                <c:pt idx="3646">
                  <c:v>12534.5</c:v>
                </c:pt>
                <c:pt idx="3647">
                  <c:v>12889.5</c:v>
                </c:pt>
                <c:pt idx="3648">
                  <c:v>13082</c:v>
                </c:pt>
                <c:pt idx="3649">
                  <c:v>13206.5</c:v>
                </c:pt>
                <c:pt idx="3650">
                  <c:v>13227.5</c:v>
                </c:pt>
                <c:pt idx="3651">
                  <c:v>13322.5</c:v>
                </c:pt>
                <c:pt idx="3652">
                  <c:v>13279.5</c:v>
                </c:pt>
                <c:pt idx="3653">
                  <c:v>13229.5</c:v>
                </c:pt>
                <c:pt idx="3654">
                  <c:v>13110.5</c:v>
                </c:pt>
                <c:pt idx="3655">
                  <c:v>13030</c:v>
                </c:pt>
                <c:pt idx="3656">
                  <c:v>12780</c:v>
                </c:pt>
                <c:pt idx="3657">
                  <c:v>12702</c:v>
                </c:pt>
                <c:pt idx="3658">
                  <c:v>12587.5</c:v>
                </c:pt>
                <c:pt idx="3659">
                  <c:v>12446</c:v>
                </c:pt>
                <c:pt idx="3660">
                  <c:v>12263.5</c:v>
                </c:pt>
                <c:pt idx="3661">
                  <c:v>12135</c:v>
                </c:pt>
                <c:pt idx="3662">
                  <c:v>12118.5</c:v>
                </c:pt>
                <c:pt idx="3663">
                  <c:v>6639.5</c:v>
                </c:pt>
                <c:pt idx="3664">
                  <c:v>5347</c:v>
                </c:pt>
                <c:pt idx="3665">
                  <c:v>11328</c:v>
                </c:pt>
                <c:pt idx="3666">
                  <c:v>11369</c:v>
                </c:pt>
                <c:pt idx="3667">
                  <c:v>11195.5</c:v>
                </c:pt>
                <c:pt idx="3668">
                  <c:v>11164</c:v>
                </c:pt>
                <c:pt idx="3669">
                  <c:v>11009.5</c:v>
                </c:pt>
                <c:pt idx="3670">
                  <c:v>11060</c:v>
                </c:pt>
                <c:pt idx="3671">
                  <c:v>11176</c:v>
                </c:pt>
                <c:pt idx="3672">
                  <c:v>11287</c:v>
                </c:pt>
                <c:pt idx="3673">
                  <c:v>11336</c:v>
                </c:pt>
                <c:pt idx="3674">
                  <c:v>9833.5</c:v>
                </c:pt>
                <c:pt idx="3675">
                  <c:v>3742.5</c:v>
                </c:pt>
                <c:pt idx="3676">
                  <c:v>9677.5</c:v>
                </c:pt>
                <c:pt idx="3677">
                  <c:v>11886.5</c:v>
                </c:pt>
                <c:pt idx="3678">
                  <c:v>11941</c:v>
                </c:pt>
                <c:pt idx="3679">
                  <c:v>12039.5</c:v>
                </c:pt>
                <c:pt idx="3680">
                  <c:v>12053.5</c:v>
                </c:pt>
                <c:pt idx="3681">
                  <c:v>12056.5</c:v>
                </c:pt>
                <c:pt idx="3682">
                  <c:v>11961</c:v>
                </c:pt>
                <c:pt idx="3683">
                  <c:v>12064.5</c:v>
                </c:pt>
                <c:pt idx="3684">
                  <c:v>12085.5</c:v>
                </c:pt>
                <c:pt idx="3685">
                  <c:v>12108</c:v>
                </c:pt>
                <c:pt idx="3686">
                  <c:v>12062</c:v>
                </c:pt>
                <c:pt idx="3687">
                  <c:v>11894</c:v>
                </c:pt>
                <c:pt idx="3688">
                  <c:v>11733.5</c:v>
                </c:pt>
                <c:pt idx="3689">
                  <c:v>11465</c:v>
                </c:pt>
                <c:pt idx="3690">
                  <c:v>11341.5</c:v>
                </c:pt>
                <c:pt idx="3691">
                  <c:v>11078</c:v>
                </c:pt>
                <c:pt idx="3692">
                  <c:v>10810</c:v>
                </c:pt>
                <c:pt idx="3693">
                  <c:v>10684.5</c:v>
                </c:pt>
                <c:pt idx="3694">
                  <c:v>10530</c:v>
                </c:pt>
                <c:pt idx="3695">
                  <c:v>10478.5</c:v>
                </c:pt>
                <c:pt idx="3696">
                  <c:v>10423</c:v>
                </c:pt>
                <c:pt idx="3697">
                  <c:v>10370.5</c:v>
                </c:pt>
                <c:pt idx="3698">
                  <c:v>10496.5</c:v>
                </c:pt>
                <c:pt idx="3699">
                  <c:v>10587.5</c:v>
                </c:pt>
                <c:pt idx="3700">
                  <c:v>10500</c:v>
                </c:pt>
                <c:pt idx="3701">
                  <c:v>10681.5</c:v>
                </c:pt>
                <c:pt idx="3702">
                  <c:v>10997</c:v>
                </c:pt>
                <c:pt idx="3703">
                  <c:v>11282.5</c:v>
                </c:pt>
                <c:pt idx="3704">
                  <c:v>11838.5</c:v>
                </c:pt>
                <c:pt idx="3705">
                  <c:v>12123</c:v>
                </c:pt>
                <c:pt idx="3706">
                  <c:v>12286.5</c:v>
                </c:pt>
                <c:pt idx="3707">
                  <c:v>12875</c:v>
                </c:pt>
                <c:pt idx="3708">
                  <c:v>12568</c:v>
                </c:pt>
                <c:pt idx="3709">
                  <c:v>11513.5</c:v>
                </c:pt>
                <c:pt idx="3710">
                  <c:v>11026.5</c:v>
                </c:pt>
                <c:pt idx="3711">
                  <c:v>10549</c:v>
                </c:pt>
                <c:pt idx="3712">
                  <c:v>10471.5</c:v>
                </c:pt>
                <c:pt idx="3713">
                  <c:v>10324</c:v>
                </c:pt>
                <c:pt idx="3714">
                  <c:v>10191</c:v>
                </c:pt>
                <c:pt idx="3715">
                  <c:v>10280</c:v>
                </c:pt>
                <c:pt idx="3716">
                  <c:v>10361.5</c:v>
                </c:pt>
                <c:pt idx="3717">
                  <c:v>10574</c:v>
                </c:pt>
                <c:pt idx="3718">
                  <c:v>10867</c:v>
                </c:pt>
                <c:pt idx="3719">
                  <c:v>11176</c:v>
                </c:pt>
                <c:pt idx="3720">
                  <c:v>11609</c:v>
                </c:pt>
                <c:pt idx="3721">
                  <c:v>12246</c:v>
                </c:pt>
                <c:pt idx="3722">
                  <c:v>12783</c:v>
                </c:pt>
                <c:pt idx="3723">
                  <c:v>13152.5</c:v>
                </c:pt>
                <c:pt idx="3724">
                  <c:v>13335.5</c:v>
                </c:pt>
                <c:pt idx="3725">
                  <c:v>13431</c:v>
                </c:pt>
                <c:pt idx="3726">
                  <c:v>13478.5</c:v>
                </c:pt>
                <c:pt idx="3727">
                  <c:v>13521.5</c:v>
                </c:pt>
                <c:pt idx="3728">
                  <c:v>13439</c:v>
                </c:pt>
                <c:pt idx="3729">
                  <c:v>13350.5</c:v>
                </c:pt>
                <c:pt idx="3730">
                  <c:v>13372</c:v>
                </c:pt>
                <c:pt idx="3731">
                  <c:v>13197</c:v>
                </c:pt>
                <c:pt idx="3732">
                  <c:v>13073</c:v>
                </c:pt>
                <c:pt idx="3733">
                  <c:v>12905.5</c:v>
                </c:pt>
                <c:pt idx="3734">
                  <c:v>12842.5</c:v>
                </c:pt>
                <c:pt idx="3735">
                  <c:v>12642.5</c:v>
                </c:pt>
                <c:pt idx="3736">
                  <c:v>12503.5</c:v>
                </c:pt>
                <c:pt idx="3737">
                  <c:v>12378.5</c:v>
                </c:pt>
                <c:pt idx="3738">
                  <c:v>11926</c:v>
                </c:pt>
                <c:pt idx="3739">
                  <c:v>5675.5</c:v>
                </c:pt>
                <c:pt idx="3740">
                  <c:v>6333</c:v>
                </c:pt>
                <c:pt idx="3741">
                  <c:v>11685.5</c:v>
                </c:pt>
                <c:pt idx="3742">
                  <c:v>11612.5</c:v>
                </c:pt>
                <c:pt idx="3743">
                  <c:v>11422.5</c:v>
                </c:pt>
                <c:pt idx="3744">
                  <c:v>11273.5</c:v>
                </c:pt>
                <c:pt idx="3745">
                  <c:v>11184</c:v>
                </c:pt>
                <c:pt idx="3746">
                  <c:v>11219.5</c:v>
                </c:pt>
                <c:pt idx="3747">
                  <c:v>11300</c:v>
                </c:pt>
                <c:pt idx="3748">
                  <c:v>11428</c:v>
                </c:pt>
                <c:pt idx="3749">
                  <c:v>11559</c:v>
                </c:pt>
                <c:pt idx="3750">
                  <c:v>8891</c:v>
                </c:pt>
                <c:pt idx="3751">
                  <c:v>4036.5</c:v>
                </c:pt>
                <c:pt idx="3752">
                  <c:v>10871</c:v>
                </c:pt>
                <c:pt idx="3753">
                  <c:v>12122.5</c:v>
                </c:pt>
                <c:pt idx="3754">
                  <c:v>12085</c:v>
                </c:pt>
                <c:pt idx="3755">
                  <c:v>12220</c:v>
                </c:pt>
                <c:pt idx="3756">
                  <c:v>12275</c:v>
                </c:pt>
                <c:pt idx="3757">
                  <c:v>12234.5</c:v>
                </c:pt>
                <c:pt idx="3758">
                  <c:v>12303</c:v>
                </c:pt>
                <c:pt idx="3759">
                  <c:v>12273</c:v>
                </c:pt>
                <c:pt idx="3760">
                  <c:v>12305</c:v>
                </c:pt>
                <c:pt idx="3761">
                  <c:v>12307</c:v>
                </c:pt>
                <c:pt idx="3762">
                  <c:v>12228.5</c:v>
                </c:pt>
                <c:pt idx="3763">
                  <c:v>12207.5</c:v>
                </c:pt>
                <c:pt idx="3764">
                  <c:v>12038</c:v>
                </c:pt>
                <c:pt idx="3765">
                  <c:v>11779</c:v>
                </c:pt>
                <c:pt idx="3766">
                  <c:v>11491</c:v>
                </c:pt>
                <c:pt idx="3767">
                  <c:v>11260</c:v>
                </c:pt>
                <c:pt idx="3768">
                  <c:v>11099.5</c:v>
                </c:pt>
                <c:pt idx="3769">
                  <c:v>10777</c:v>
                </c:pt>
                <c:pt idx="3770">
                  <c:v>10651</c:v>
                </c:pt>
                <c:pt idx="3771">
                  <c:v>10534.5</c:v>
                </c:pt>
                <c:pt idx="3772">
                  <c:v>10539</c:v>
                </c:pt>
                <c:pt idx="3773">
                  <c:v>10584</c:v>
                </c:pt>
                <c:pt idx="3774">
                  <c:v>10625.5</c:v>
                </c:pt>
                <c:pt idx="3775">
                  <c:v>10752.5</c:v>
                </c:pt>
                <c:pt idx="3776">
                  <c:v>10815</c:v>
                </c:pt>
                <c:pt idx="3777">
                  <c:v>10921.5</c:v>
                </c:pt>
                <c:pt idx="3778">
                  <c:v>11141</c:v>
                </c:pt>
                <c:pt idx="3779">
                  <c:v>11640</c:v>
                </c:pt>
                <c:pt idx="3780">
                  <c:v>12079</c:v>
                </c:pt>
                <c:pt idx="3781">
                  <c:v>12652.5</c:v>
                </c:pt>
                <c:pt idx="3782">
                  <c:v>12644</c:v>
                </c:pt>
                <c:pt idx="3783">
                  <c:v>13118</c:v>
                </c:pt>
                <c:pt idx="3784">
                  <c:v>12540.5</c:v>
                </c:pt>
                <c:pt idx="3785">
                  <c:v>11735</c:v>
                </c:pt>
                <c:pt idx="3786">
                  <c:v>11169.5</c:v>
                </c:pt>
                <c:pt idx="3787">
                  <c:v>10646</c:v>
                </c:pt>
                <c:pt idx="3788">
                  <c:v>10692.5</c:v>
                </c:pt>
                <c:pt idx="3789">
                  <c:v>10457</c:v>
                </c:pt>
                <c:pt idx="3790">
                  <c:v>10355.5</c:v>
                </c:pt>
                <c:pt idx="3791">
                  <c:v>10461.5</c:v>
                </c:pt>
                <c:pt idx="3792">
                  <c:v>10569</c:v>
                </c:pt>
                <c:pt idx="3793">
                  <c:v>10819</c:v>
                </c:pt>
                <c:pt idx="3794">
                  <c:v>10975.5</c:v>
                </c:pt>
                <c:pt idx="3795">
                  <c:v>11351.5</c:v>
                </c:pt>
                <c:pt idx="3796">
                  <c:v>11840.5</c:v>
                </c:pt>
                <c:pt idx="3797">
                  <c:v>12529</c:v>
                </c:pt>
                <c:pt idx="3798">
                  <c:v>13019.5</c:v>
                </c:pt>
                <c:pt idx="3799">
                  <c:v>13433</c:v>
                </c:pt>
                <c:pt idx="3800">
                  <c:v>13563</c:v>
                </c:pt>
                <c:pt idx="3801">
                  <c:v>13639</c:v>
                </c:pt>
                <c:pt idx="3802">
                  <c:v>13819</c:v>
                </c:pt>
                <c:pt idx="3803">
                  <c:v>13727</c:v>
                </c:pt>
                <c:pt idx="3804">
                  <c:v>13643</c:v>
                </c:pt>
                <c:pt idx="3805">
                  <c:v>13613.5</c:v>
                </c:pt>
                <c:pt idx="3806">
                  <c:v>13484.5</c:v>
                </c:pt>
                <c:pt idx="3807">
                  <c:v>13326.5</c:v>
                </c:pt>
                <c:pt idx="3808">
                  <c:v>13233</c:v>
                </c:pt>
                <c:pt idx="3809">
                  <c:v>13108</c:v>
                </c:pt>
                <c:pt idx="3810">
                  <c:v>13054</c:v>
                </c:pt>
                <c:pt idx="3811">
                  <c:v>12835</c:v>
                </c:pt>
                <c:pt idx="3812">
                  <c:v>12667</c:v>
                </c:pt>
                <c:pt idx="3813">
                  <c:v>12525.5</c:v>
                </c:pt>
                <c:pt idx="3814">
                  <c:v>12025</c:v>
                </c:pt>
                <c:pt idx="3815">
                  <c:v>5279.5</c:v>
                </c:pt>
                <c:pt idx="3816">
                  <c:v>6940</c:v>
                </c:pt>
                <c:pt idx="3817">
                  <c:v>11893</c:v>
                </c:pt>
                <c:pt idx="3818">
                  <c:v>11749.5</c:v>
                </c:pt>
                <c:pt idx="3819">
                  <c:v>11641</c:v>
                </c:pt>
                <c:pt idx="3820">
                  <c:v>11398.5</c:v>
                </c:pt>
                <c:pt idx="3821">
                  <c:v>11423</c:v>
                </c:pt>
                <c:pt idx="3822">
                  <c:v>11400</c:v>
                </c:pt>
                <c:pt idx="3823">
                  <c:v>11604.5</c:v>
                </c:pt>
                <c:pt idx="3824">
                  <c:v>11607</c:v>
                </c:pt>
                <c:pt idx="3825">
                  <c:v>11753.5</c:v>
                </c:pt>
                <c:pt idx="3826">
                  <c:v>7674.5</c:v>
                </c:pt>
                <c:pt idx="3827">
                  <c:v>4596.5</c:v>
                </c:pt>
                <c:pt idx="3828">
                  <c:v>11373.5</c:v>
                </c:pt>
                <c:pt idx="3829">
                  <c:v>12262.5</c:v>
                </c:pt>
                <c:pt idx="3830">
                  <c:v>12339</c:v>
                </c:pt>
                <c:pt idx="3831">
                  <c:v>12424.5</c:v>
                </c:pt>
                <c:pt idx="3832">
                  <c:v>12500</c:v>
                </c:pt>
                <c:pt idx="3833">
                  <c:v>12472</c:v>
                </c:pt>
                <c:pt idx="3834">
                  <c:v>12442.5</c:v>
                </c:pt>
                <c:pt idx="3835">
                  <c:v>12410</c:v>
                </c:pt>
                <c:pt idx="3836">
                  <c:v>12436</c:v>
                </c:pt>
                <c:pt idx="3837">
                  <c:v>12381</c:v>
                </c:pt>
                <c:pt idx="3838">
                  <c:v>12412</c:v>
                </c:pt>
                <c:pt idx="3839">
                  <c:v>12190.5</c:v>
                </c:pt>
                <c:pt idx="3840">
                  <c:v>12099.5</c:v>
                </c:pt>
                <c:pt idx="3841">
                  <c:v>11818.5</c:v>
                </c:pt>
                <c:pt idx="3842">
                  <c:v>11547.5</c:v>
                </c:pt>
                <c:pt idx="3843">
                  <c:v>11232.5</c:v>
                </c:pt>
                <c:pt idx="3844">
                  <c:v>11050</c:v>
                </c:pt>
                <c:pt idx="3845">
                  <c:v>10966.5</c:v>
                </c:pt>
                <c:pt idx="3846">
                  <c:v>10834.5</c:v>
                </c:pt>
                <c:pt idx="3847">
                  <c:v>10686</c:v>
                </c:pt>
                <c:pt idx="3848">
                  <c:v>10642.5</c:v>
                </c:pt>
                <c:pt idx="3849">
                  <c:v>10738.5</c:v>
                </c:pt>
                <c:pt idx="3850">
                  <c:v>10759.5</c:v>
                </c:pt>
                <c:pt idx="3851">
                  <c:v>10944.5</c:v>
                </c:pt>
                <c:pt idx="3852">
                  <c:v>10869.5</c:v>
                </c:pt>
                <c:pt idx="3853">
                  <c:v>11158</c:v>
                </c:pt>
                <c:pt idx="3854">
                  <c:v>11379</c:v>
                </c:pt>
                <c:pt idx="3855">
                  <c:v>11906</c:v>
                </c:pt>
                <c:pt idx="3856">
                  <c:v>12519</c:v>
                </c:pt>
                <c:pt idx="3857">
                  <c:v>13062</c:v>
                </c:pt>
                <c:pt idx="3858">
                  <c:v>13264.5</c:v>
                </c:pt>
                <c:pt idx="3859">
                  <c:v>13277.5</c:v>
                </c:pt>
                <c:pt idx="3860">
                  <c:v>12613</c:v>
                </c:pt>
                <c:pt idx="3861">
                  <c:v>11884</c:v>
                </c:pt>
                <c:pt idx="3862">
                  <c:v>11142</c:v>
                </c:pt>
                <c:pt idx="3863">
                  <c:v>10810</c:v>
                </c:pt>
                <c:pt idx="3864">
                  <c:v>10790</c:v>
                </c:pt>
                <c:pt idx="3865">
                  <c:v>10500.5</c:v>
                </c:pt>
                <c:pt idx="3866">
                  <c:v>10434</c:v>
                </c:pt>
                <c:pt idx="3867">
                  <c:v>10564.5</c:v>
                </c:pt>
                <c:pt idx="3868">
                  <c:v>10742</c:v>
                </c:pt>
                <c:pt idx="3869">
                  <c:v>10890.5</c:v>
                </c:pt>
                <c:pt idx="3870">
                  <c:v>11144.5</c:v>
                </c:pt>
                <c:pt idx="3871">
                  <c:v>11535</c:v>
                </c:pt>
                <c:pt idx="3872">
                  <c:v>11952.5</c:v>
                </c:pt>
                <c:pt idx="3873">
                  <c:v>12639</c:v>
                </c:pt>
                <c:pt idx="3874">
                  <c:v>13185.5</c:v>
                </c:pt>
                <c:pt idx="3875">
                  <c:v>13504</c:v>
                </c:pt>
                <c:pt idx="3876">
                  <c:v>13659</c:v>
                </c:pt>
                <c:pt idx="3877">
                  <c:v>13794</c:v>
                </c:pt>
                <c:pt idx="3878">
                  <c:v>13786.5</c:v>
                </c:pt>
                <c:pt idx="3879">
                  <c:v>13874</c:v>
                </c:pt>
                <c:pt idx="3880">
                  <c:v>13700.5</c:v>
                </c:pt>
                <c:pt idx="3881">
                  <c:v>13648.5</c:v>
                </c:pt>
                <c:pt idx="3882">
                  <c:v>13589.5</c:v>
                </c:pt>
                <c:pt idx="3883">
                  <c:v>13466</c:v>
                </c:pt>
                <c:pt idx="3884">
                  <c:v>13348.5</c:v>
                </c:pt>
                <c:pt idx="3885">
                  <c:v>13262</c:v>
                </c:pt>
                <c:pt idx="3886">
                  <c:v>13194</c:v>
                </c:pt>
                <c:pt idx="3887">
                  <c:v>12882</c:v>
                </c:pt>
                <c:pt idx="3888">
                  <c:v>12817</c:v>
                </c:pt>
                <c:pt idx="3889">
                  <c:v>12643.5</c:v>
                </c:pt>
                <c:pt idx="3890">
                  <c:v>11853.5</c:v>
                </c:pt>
                <c:pt idx="3891">
                  <c:v>4772.5</c:v>
                </c:pt>
                <c:pt idx="3892">
                  <c:v>7875.5</c:v>
                </c:pt>
                <c:pt idx="3893">
                  <c:v>11978.5</c:v>
                </c:pt>
                <c:pt idx="3894">
                  <c:v>11787</c:v>
                </c:pt>
                <c:pt idx="3895">
                  <c:v>11708</c:v>
                </c:pt>
                <c:pt idx="3896">
                  <c:v>11466.5</c:v>
                </c:pt>
                <c:pt idx="3897">
                  <c:v>11492.5</c:v>
                </c:pt>
                <c:pt idx="3898">
                  <c:v>11537</c:v>
                </c:pt>
                <c:pt idx="3899">
                  <c:v>11597</c:v>
                </c:pt>
                <c:pt idx="3900">
                  <c:v>11843.5</c:v>
                </c:pt>
                <c:pt idx="3901">
                  <c:v>11846.5</c:v>
                </c:pt>
                <c:pt idx="3902">
                  <c:v>6787.5</c:v>
                </c:pt>
                <c:pt idx="3903">
                  <c:v>5697</c:v>
                </c:pt>
                <c:pt idx="3904">
                  <c:v>12130</c:v>
                </c:pt>
                <c:pt idx="3905">
                  <c:v>12380</c:v>
                </c:pt>
                <c:pt idx="3906">
                  <c:v>12473</c:v>
                </c:pt>
                <c:pt idx="3907">
                  <c:v>12577.5</c:v>
                </c:pt>
                <c:pt idx="3908">
                  <c:v>12615</c:v>
                </c:pt>
                <c:pt idx="3909">
                  <c:v>12575.5</c:v>
                </c:pt>
                <c:pt idx="3910">
                  <c:v>12448.5</c:v>
                </c:pt>
                <c:pt idx="3911">
                  <c:v>12450</c:v>
                </c:pt>
                <c:pt idx="3912">
                  <c:v>12498.5</c:v>
                </c:pt>
                <c:pt idx="3913">
                  <c:v>12431</c:v>
                </c:pt>
                <c:pt idx="3914">
                  <c:v>12211</c:v>
                </c:pt>
                <c:pt idx="3915">
                  <c:v>12187.5</c:v>
                </c:pt>
                <c:pt idx="3916">
                  <c:v>11986.5</c:v>
                </c:pt>
                <c:pt idx="3917">
                  <c:v>11699</c:v>
                </c:pt>
                <c:pt idx="3918">
                  <c:v>11452</c:v>
                </c:pt>
                <c:pt idx="3919">
                  <c:v>11238.5</c:v>
                </c:pt>
                <c:pt idx="3920">
                  <c:v>11036.5</c:v>
                </c:pt>
                <c:pt idx="3921">
                  <c:v>10917.5</c:v>
                </c:pt>
                <c:pt idx="3922">
                  <c:v>10813</c:v>
                </c:pt>
                <c:pt idx="3923">
                  <c:v>10840.5</c:v>
                </c:pt>
                <c:pt idx="3924">
                  <c:v>10748</c:v>
                </c:pt>
                <c:pt idx="3925">
                  <c:v>10822</c:v>
                </c:pt>
                <c:pt idx="3926">
                  <c:v>10936.5</c:v>
                </c:pt>
                <c:pt idx="3927">
                  <c:v>10943.5</c:v>
                </c:pt>
                <c:pt idx="3928">
                  <c:v>11066.5</c:v>
                </c:pt>
                <c:pt idx="3929">
                  <c:v>11256</c:v>
                </c:pt>
                <c:pt idx="3930">
                  <c:v>12075.5</c:v>
                </c:pt>
                <c:pt idx="3931">
                  <c:v>12333</c:v>
                </c:pt>
                <c:pt idx="3932">
                  <c:v>12944.5</c:v>
                </c:pt>
                <c:pt idx="3933">
                  <c:v>13491</c:v>
                </c:pt>
                <c:pt idx="3934">
                  <c:v>14136.5</c:v>
                </c:pt>
                <c:pt idx="3935">
                  <c:v>13526</c:v>
                </c:pt>
                <c:pt idx="3936">
                  <c:v>12831</c:v>
                </c:pt>
                <c:pt idx="3937">
                  <c:v>12075</c:v>
                </c:pt>
                <c:pt idx="3938">
                  <c:v>11399</c:v>
                </c:pt>
                <c:pt idx="3939">
                  <c:v>11146</c:v>
                </c:pt>
                <c:pt idx="3940">
                  <c:v>10890.5</c:v>
                </c:pt>
                <c:pt idx="3941">
                  <c:v>10573.5</c:v>
                </c:pt>
                <c:pt idx="3942">
                  <c:v>10565</c:v>
                </c:pt>
                <c:pt idx="3943">
                  <c:v>10771</c:v>
                </c:pt>
                <c:pt idx="3944">
                  <c:v>10793.5</c:v>
                </c:pt>
                <c:pt idx="3945">
                  <c:v>10968</c:v>
                </c:pt>
                <c:pt idx="3946">
                  <c:v>11144.5</c:v>
                </c:pt>
                <c:pt idx="3947">
                  <c:v>11459.5</c:v>
                </c:pt>
                <c:pt idx="3948">
                  <c:v>11898.5</c:v>
                </c:pt>
                <c:pt idx="3949">
                  <c:v>12600.5</c:v>
                </c:pt>
                <c:pt idx="3950">
                  <c:v>13046.5</c:v>
                </c:pt>
                <c:pt idx="3951">
                  <c:v>13476</c:v>
                </c:pt>
                <c:pt idx="3952">
                  <c:v>13606</c:v>
                </c:pt>
                <c:pt idx="3953">
                  <c:v>13734.5</c:v>
                </c:pt>
                <c:pt idx="3954">
                  <c:v>13805.5</c:v>
                </c:pt>
                <c:pt idx="3955">
                  <c:v>13841.5</c:v>
                </c:pt>
                <c:pt idx="3956">
                  <c:v>13736</c:v>
                </c:pt>
                <c:pt idx="3957">
                  <c:v>13703.5</c:v>
                </c:pt>
                <c:pt idx="3958">
                  <c:v>13629</c:v>
                </c:pt>
                <c:pt idx="3959">
                  <c:v>13522.5</c:v>
                </c:pt>
                <c:pt idx="3960">
                  <c:v>13368.5</c:v>
                </c:pt>
                <c:pt idx="3961">
                  <c:v>13371.5</c:v>
                </c:pt>
                <c:pt idx="3962">
                  <c:v>13119.5</c:v>
                </c:pt>
                <c:pt idx="3963">
                  <c:v>12952.5</c:v>
                </c:pt>
                <c:pt idx="3964">
                  <c:v>12847.5</c:v>
                </c:pt>
                <c:pt idx="3965">
                  <c:v>12614</c:v>
                </c:pt>
                <c:pt idx="3966">
                  <c:v>10004.5</c:v>
                </c:pt>
                <c:pt idx="3967">
                  <c:v>3724.5</c:v>
                </c:pt>
                <c:pt idx="3968">
                  <c:v>9711.5</c:v>
                </c:pt>
                <c:pt idx="3969">
                  <c:v>11963.5</c:v>
                </c:pt>
                <c:pt idx="3970">
                  <c:v>11761.5</c:v>
                </c:pt>
                <c:pt idx="3971">
                  <c:v>11655</c:v>
                </c:pt>
                <c:pt idx="3972">
                  <c:v>11558</c:v>
                </c:pt>
                <c:pt idx="3973">
                  <c:v>11559</c:v>
                </c:pt>
                <c:pt idx="3974">
                  <c:v>11587</c:v>
                </c:pt>
                <c:pt idx="3975">
                  <c:v>11704.5</c:v>
                </c:pt>
                <c:pt idx="3976">
                  <c:v>11783</c:v>
                </c:pt>
                <c:pt idx="3977">
                  <c:v>11791</c:v>
                </c:pt>
                <c:pt idx="3978">
                  <c:v>5884.5</c:v>
                </c:pt>
                <c:pt idx="3979">
                  <c:v>6698</c:v>
                </c:pt>
                <c:pt idx="3980">
                  <c:v>12170</c:v>
                </c:pt>
                <c:pt idx="3981">
                  <c:v>12459.5</c:v>
                </c:pt>
                <c:pt idx="3982">
                  <c:v>12517.5</c:v>
                </c:pt>
                <c:pt idx="3983">
                  <c:v>12664</c:v>
                </c:pt>
                <c:pt idx="3984">
                  <c:v>12539.5</c:v>
                </c:pt>
                <c:pt idx="3985">
                  <c:v>12613</c:v>
                </c:pt>
                <c:pt idx="3986">
                  <c:v>12555.5</c:v>
                </c:pt>
                <c:pt idx="3987">
                  <c:v>12432.5</c:v>
                </c:pt>
                <c:pt idx="3988">
                  <c:v>12482</c:v>
                </c:pt>
                <c:pt idx="3989">
                  <c:v>12448</c:v>
                </c:pt>
                <c:pt idx="3990">
                  <c:v>12359</c:v>
                </c:pt>
                <c:pt idx="3991">
                  <c:v>12248.5</c:v>
                </c:pt>
                <c:pt idx="3992">
                  <c:v>11982.5</c:v>
                </c:pt>
                <c:pt idx="3993">
                  <c:v>11788</c:v>
                </c:pt>
                <c:pt idx="3994">
                  <c:v>11442.5</c:v>
                </c:pt>
                <c:pt idx="3995">
                  <c:v>11279.5</c:v>
                </c:pt>
                <c:pt idx="3996">
                  <c:v>10976</c:v>
                </c:pt>
                <c:pt idx="3997">
                  <c:v>10931.5</c:v>
                </c:pt>
                <c:pt idx="3998">
                  <c:v>10809</c:v>
                </c:pt>
                <c:pt idx="3999">
                  <c:v>10894</c:v>
                </c:pt>
                <c:pt idx="4000">
                  <c:v>10868.5</c:v>
                </c:pt>
                <c:pt idx="4001">
                  <c:v>10955.5</c:v>
                </c:pt>
                <c:pt idx="4002">
                  <c:v>10950.5</c:v>
                </c:pt>
                <c:pt idx="4003">
                  <c:v>11077.5</c:v>
                </c:pt>
                <c:pt idx="4004">
                  <c:v>11073</c:v>
                </c:pt>
                <c:pt idx="4005">
                  <c:v>11491</c:v>
                </c:pt>
                <c:pt idx="4006">
                  <c:v>11706</c:v>
                </c:pt>
                <c:pt idx="4007">
                  <c:v>12091.5</c:v>
                </c:pt>
                <c:pt idx="4008">
                  <c:v>12636.5</c:v>
                </c:pt>
                <c:pt idx="4009">
                  <c:v>13119</c:v>
                </c:pt>
                <c:pt idx="4010">
                  <c:v>13303</c:v>
                </c:pt>
                <c:pt idx="4011">
                  <c:v>12872.5</c:v>
                </c:pt>
                <c:pt idx="4012">
                  <c:v>12139</c:v>
                </c:pt>
                <c:pt idx="4013">
                  <c:v>11530.5</c:v>
                </c:pt>
                <c:pt idx="4014">
                  <c:v>10983</c:v>
                </c:pt>
                <c:pt idx="4015">
                  <c:v>10813.5</c:v>
                </c:pt>
                <c:pt idx="4016">
                  <c:v>10837.5</c:v>
                </c:pt>
                <c:pt idx="4017">
                  <c:v>10542</c:v>
                </c:pt>
                <c:pt idx="4018">
                  <c:v>10602</c:v>
                </c:pt>
                <c:pt idx="4019">
                  <c:v>10918</c:v>
                </c:pt>
                <c:pt idx="4020">
                  <c:v>10935.5</c:v>
                </c:pt>
                <c:pt idx="4021">
                  <c:v>11125.5</c:v>
                </c:pt>
                <c:pt idx="4022">
                  <c:v>11426.5</c:v>
                </c:pt>
                <c:pt idx="4023">
                  <c:v>11843</c:v>
                </c:pt>
                <c:pt idx="4024">
                  <c:v>12402.5</c:v>
                </c:pt>
                <c:pt idx="4025">
                  <c:v>13014</c:v>
                </c:pt>
                <c:pt idx="4026">
                  <c:v>13437</c:v>
                </c:pt>
                <c:pt idx="4027">
                  <c:v>13746</c:v>
                </c:pt>
                <c:pt idx="4028">
                  <c:v>13928.5</c:v>
                </c:pt>
                <c:pt idx="4029">
                  <c:v>13966.5</c:v>
                </c:pt>
                <c:pt idx="4030">
                  <c:v>13999.5</c:v>
                </c:pt>
                <c:pt idx="4031">
                  <c:v>13882</c:v>
                </c:pt>
                <c:pt idx="4032">
                  <c:v>13783.5</c:v>
                </c:pt>
                <c:pt idx="4033">
                  <c:v>13727.5</c:v>
                </c:pt>
                <c:pt idx="4034">
                  <c:v>13629.5</c:v>
                </c:pt>
                <c:pt idx="4035">
                  <c:v>13524.5</c:v>
                </c:pt>
                <c:pt idx="4036">
                  <c:v>13294</c:v>
                </c:pt>
                <c:pt idx="4037">
                  <c:v>13198</c:v>
                </c:pt>
                <c:pt idx="4038">
                  <c:v>13055.5</c:v>
                </c:pt>
                <c:pt idx="4039">
                  <c:v>12930.5</c:v>
                </c:pt>
                <c:pt idx="4040">
                  <c:v>12853</c:v>
                </c:pt>
                <c:pt idx="4041">
                  <c:v>12579</c:v>
                </c:pt>
                <c:pt idx="4042">
                  <c:v>9782</c:v>
                </c:pt>
                <c:pt idx="4043">
                  <c:v>3826.5</c:v>
                </c:pt>
                <c:pt idx="4044">
                  <c:v>10314.5</c:v>
                </c:pt>
                <c:pt idx="4045">
                  <c:v>11954.5</c:v>
                </c:pt>
                <c:pt idx="4046">
                  <c:v>11779</c:v>
                </c:pt>
                <c:pt idx="4047">
                  <c:v>11674</c:v>
                </c:pt>
                <c:pt idx="4048">
                  <c:v>11607.5</c:v>
                </c:pt>
                <c:pt idx="4049">
                  <c:v>11478</c:v>
                </c:pt>
                <c:pt idx="4050">
                  <c:v>11657</c:v>
                </c:pt>
                <c:pt idx="4051">
                  <c:v>11729</c:v>
                </c:pt>
                <c:pt idx="4052">
                  <c:v>11893</c:v>
                </c:pt>
                <c:pt idx="4053">
                  <c:v>11429.5</c:v>
                </c:pt>
                <c:pt idx="4054">
                  <c:v>4513.5</c:v>
                </c:pt>
                <c:pt idx="4055">
                  <c:v>8343.5</c:v>
                </c:pt>
                <c:pt idx="4056">
                  <c:v>12346.5</c:v>
                </c:pt>
                <c:pt idx="4057">
                  <c:v>12392.5</c:v>
                </c:pt>
                <c:pt idx="4058">
                  <c:v>12557</c:v>
                </c:pt>
                <c:pt idx="4059">
                  <c:v>12593</c:v>
                </c:pt>
                <c:pt idx="4060">
                  <c:v>12583.5</c:v>
                </c:pt>
                <c:pt idx="4061">
                  <c:v>12517.5</c:v>
                </c:pt>
                <c:pt idx="4062">
                  <c:v>12532</c:v>
                </c:pt>
                <c:pt idx="4063">
                  <c:v>12506.5</c:v>
                </c:pt>
                <c:pt idx="4064">
                  <c:v>12615</c:v>
                </c:pt>
                <c:pt idx="4065">
                  <c:v>12363.5</c:v>
                </c:pt>
                <c:pt idx="4066">
                  <c:v>12326.5</c:v>
                </c:pt>
                <c:pt idx="4067">
                  <c:v>12103.5</c:v>
                </c:pt>
                <c:pt idx="4068">
                  <c:v>11913.5</c:v>
                </c:pt>
                <c:pt idx="4069">
                  <c:v>11786.5</c:v>
                </c:pt>
                <c:pt idx="4070">
                  <c:v>11316</c:v>
                </c:pt>
                <c:pt idx="4071">
                  <c:v>11119</c:v>
                </c:pt>
                <c:pt idx="4072">
                  <c:v>10964</c:v>
                </c:pt>
                <c:pt idx="4073">
                  <c:v>10783.5</c:v>
                </c:pt>
                <c:pt idx="4074">
                  <c:v>10791.5</c:v>
                </c:pt>
                <c:pt idx="4075">
                  <c:v>10764.5</c:v>
                </c:pt>
                <c:pt idx="4076">
                  <c:v>10821.5</c:v>
                </c:pt>
                <c:pt idx="4077">
                  <c:v>10897.5</c:v>
                </c:pt>
                <c:pt idx="4078">
                  <c:v>10973</c:v>
                </c:pt>
                <c:pt idx="4079">
                  <c:v>10914.5</c:v>
                </c:pt>
                <c:pt idx="4080">
                  <c:v>11075.5</c:v>
                </c:pt>
                <c:pt idx="4081">
                  <c:v>11543</c:v>
                </c:pt>
                <c:pt idx="4082">
                  <c:v>11769.5</c:v>
                </c:pt>
                <c:pt idx="4083">
                  <c:v>12077</c:v>
                </c:pt>
                <c:pt idx="4084">
                  <c:v>12790.5</c:v>
                </c:pt>
                <c:pt idx="4085">
                  <c:v>13358</c:v>
                </c:pt>
                <c:pt idx="4086">
                  <c:v>12940.5</c:v>
                </c:pt>
                <c:pt idx="4087">
                  <c:v>13092.5</c:v>
                </c:pt>
                <c:pt idx="4088">
                  <c:v>12145</c:v>
                </c:pt>
                <c:pt idx="4089">
                  <c:v>11492</c:v>
                </c:pt>
                <c:pt idx="4090">
                  <c:v>10911.5</c:v>
                </c:pt>
                <c:pt idx="4091">
                  <c:v>11021.5</c:v>
                </c:pt>
                <c:pt idx="4092">
                  <c:v>10814.5</c:v>
                </c:pt>
                <c:pt idx="4093">
                  <c:v>10528.5</c:v>
                </c:pt>
                <c:pt idx="4094">
                  <c:v>10466.5</c:v>
                </c:pt>
                <c:pt idx="4095">
                  <c:v>10751</c:v>
                </c:pt>
                <c:pt idx="4096">
                  <c:v>10877.5</c:v>
                </c:pt>
                <c:pt idx="4097">
                  <c:v>11134</c:v>
                </c:pt>
                <c:pt idx="4098">
                  <c:v>11343</c:v>
                </c:pt>
                <c:pt idx="4099">
                  <c:v>11841.5</c:v>
                </c:pt>
                <c:pt idx="4100">
                  <c:v>12443</c:v>
                </c:pt>
                <c:pt idx="4101">
                  <c:v>13005</c:v>
                </c:pt>
                <c:pt idx="4102">
                  <c:v>13443.5</c:v>
                </c:pt>
                <c:pt idx="4103">
                  <c:v>13640.5</c:v>
                </c:pt>
                <c:pt idx="4104">
                  <c:v>13820</c:v>
                </c:pt>
                <c:pt idx="4105">
                  <c:v>13927</c:v>
                </c:pt>
                <c:pt idx="4106">
                  <c:v>13970.5</c:v>
                </c:pt>
                <c:pt idx="4107">
                  <c:v>13902.5</c:v>
                </c:pt>
                <c:pt idx="4108">
                  <c:v>13697.5</c:v>
                </c:pt>
                <c:pt idx="4109">
                  <c:v>13627</c:v>
                </c:pt>
                <c:pt idx="4110">
                  <c:v>13524.5</c:v>
                </c:pt>
                <c:pt idx="4111">
                  <c:v>13396</c:v>
                </c:pt>
                <c:pt idx="4112">
                  <c:v>13245.5</c:v>
                </c:pt>
                <c:pt idx="4113">
                  <c:v>13174.5</c:v>
                </c:pt>
                <c:pt idx="4114">
                  <c:v>13034.5</c:v>
                </c:pt>
                <c:pt idx="4115">
                  <c:v>12971.5</c:v>
                </c:pt>
                <c:pt idx="4116">
                  <c:v>12749.5</c:v>
                </c:pt>
                <c:pt idx="4117">
                  <c:v>12633</c:v>
                </c:pt>
                <c:pt idx="4118">
                  <c:v>8892.5</c:v>
                </c:pt>
                <c:pt idx="4119">
                  <c:v>3970.5</c:v>
                </c:pt>
                <c:pt idx="4120">
                  <c:v>10939.5</c:v>
                </c:pt>
                <c:pt idx="4121">
                  <c:v>11921.5</c:v>
                </c:pt>
                <c:pt idx="4122">
                  <c:v>11789.5</c:v>
                </c:pt>
                <c:pt idx="4123">
                  <c:v>11583.5</c:v>
                </c:pt>
                <c:pt idx="4124">
                  <c:v>11509</c:v>
                </c:pt>
                <c:pt idx="4125">
                  <c:v>11524</c:v>
                </c:pt>
                <c:pt idx="4126">
                  <c:v>11661</c:v>
                </c:pt>
                <c:pt idx="4127">
                  <c:v>11795</c:v>
                </c:pt>
                <c:pt idx="4128">
                  <c:v>11893</c:v>
                </c:pt>
                <c:pt idx="4129">
                  <c:v>10896.5</c:v>
                </c:pt>
                <c:pt idx="4130">
                  <c:v>3886.5</c:v>
                </c:pt>
                <c:pt idx="4131">
                  <c:v>9532</c:v>
                </c:pt>
                <c:pt idx="4132">
                  <c:v>12359.5</c:v>
                </c:pt>
                <c:pt idx="4133">
                  <c:v>12399</c:v>
                </c:pt>
                <c:pt idx="4134">
                  <c:v>12511</c:v>
                </c:pt>
                <c:pt idx="4135">
                  <c:v>12595</c:v>
                </c:pt>
                <c:pt idx="4136">
                  <c:v>12699.5</c:v>
                </c:pt>
                <c:pt idx="4137">
                  <c:v>12584</c:v>
                </c:pt>
                <c:pt idx="4138">
                  <c:v>12536.5</c:v>
                </c:pt>
                <c:pt idx="4139">
                  <c:v>12468</c:v>
                </c:pt>
                <c:pt idx="4140">
                  <c:v>12392.5</c:v>
                </c:pt>
                <c:pt idx="4141">
                  <c:v>12489.5</c:v>
                </c:pt>
                <c:pt idx="4142">
                  <c:v>12278</c:v>
                </c:pt>
                <c:pt idx="4143">
                  <c:v>12180</c:v>
                </c:pt>
                <c:pt idx="4144">
                  <c:v>12045.5</c:v>
                </c:pt>
                <c:pt idx="4145">
                  <c:v>11716</c:v>
                </c:pt>
                <c:pt idx="4146">
                  <c:v>11370</c:v>
                </c:pt>
                <c:pt idx="4147">
                  <c:v>11232.5</c:v>
                </c:pt>
                <c:pt idx="4148">
                  <c:v>10962</c:v>
                </c:pt>
                <c:pt idx="4149">
                  <c:v>10933.5</c:v>
                </c:pt>
                <c:pt idx="4150">
                  <c:v>10818.5</c:v>
                </c:pt>
                <c:pt idx="4151">
                  <c:v>10769.5</c:v>
                </c:pt>
                <c:pt idx="4152">
                  <c:v>10779</c:v>
                </c:pt>
                <c:pt idx="4153">
                  <c:v>10894</c:v>
                </c:pt>
                <c:pt idx="4154">
                  <c:v>11016</c:v>
                </c:pt>
                <c:pt idx="4155">
                  <c:v>11022</c:v>
                </c:pt>
                <c:pt idx="4156">
                  <c:v>11313</c:v>
                </c:pt>
                <c:pt idx="4157">
                  <c:v>11723</c:v>
                </c:pt>
                <c:pt idx="4158">
                  <c:v>12290</c:v>
                </c:pt>
                <c:pt idx="4159">
                  <c:v>12612</c:v>
                </c:pt>
                <c:pt idx="4160">
                  <c:v>13420.5</c:v>
                </c:pt>
                <c:pt idx="4161">
                  <c:v>13666.5</c:v>
                </c:pt>
                <c:pt idx="4162">
                  <c:v>14077</c:v>
                </c:pt>
                <c:pt idx="4163">
                  <c:v>13826</c:v>
                </c:pt>
                <c:pt idx="4164">
                  <c:v>12651</c:v>
                </c:pt>
                <c:pt idx="4165">
                  <c:v>11944.5</c:v>
                </c:pt>
                <c:pt idx="4166">
                  <c:v>11223.5</c:v>
                </c:pt>
                <c:pt idx="4167">
                  <c:v>11191</c:v>
                </c:pt>
                <c:pt idx="4168">
                  <c:v>10798.5</c:v>
                </c:pt>
                <c:pt idx="4169">
                  <c:v>10595</c:v>
                </c:pt>
                <c:pt idx="4170">
                  <c:v>10609</c:v>
                </c:pt>
                <c:pt idx="4171">
                  <c:v>10717.5</c:v>
                </c:pt>
                <c:pt idx="4172">
                  <c:v>10870</c:v>
                </c:pt>
                <c:pt idx="4173">
                  <c:v>11038</c:v>
                </c:pt>
                <c:pt idx="4174">
                  <c:v>11389.5</c:v>
                </c:pt>
                <c:pt idx="4175">
                  <c:v>11728.5</c:v>
                </c:pt>
                <c:pt idx="4176">
                  <c:v>12340</c:v>
                </c:pt>
                <c:pt idx="4177">
                  <c:v>12924.5</c:v>
                </c:pt>
                <c:pt idx="4178">
                  <c:v>13456.5</c:v>
                </c:pt>
                <c:pt idx="4179">
                  <c:v>13660</c:v>
                </c:pt>
                <c:pt idx="4180">
                  <c:v>13818.5</c:v>
                </c:pt>
                <c:pt idx="4181">
                  <c:v>13850.5</c:v>
                </c:pt>
                <c:pt idx="4182">
                  <c:v>13889</c:v>
                </c:pt>
                <c:pt idx="4183">
                  <c:v>13827</c:v>
                </c:pt>
                <c:pt idx="4184">
                  <c:v>13852.5</c:v>
                </c:pt>
                <c:pt idx="4185">
                  <c:v>13736.5</c:v>
                </c:pt>
                <c:pt idx="4186">
                  <c:v>13597.5</c:v>
                </c:pt>
                <c:pt idx="4187">
                  <c:v>13390.5</c:v>
                </c:pt>
                <c:pt idx="4188">
                  <c:v>13327</c:v>
                </c:pt>
                <c:pt idx="4189">
                  <c:v>13330.5</c:v>
                </c:pt>
                <c:pt idx="4190">
                  <c:v>13137</c:v>
                </c:pt>
                <c:pt idx="4191">
                  <c:v>12961</c:v>
                </c:pt>
                <c:pt idx="4192">
                  <c:v>12756</c:v>
                </c:pt>
                <c:pt idx="4193">
                  <c:v>12648</c:v>
                </c:pt>
                <c:pt idx="4194">
                  <c:v>9258</c:v>
                </c:pt>
                <c:pt idx="4195">
                  <c:v>3939</c:v>
                </c:pt>
                <c:pt idx="4196">
                  <c:v>11095</c:v>
                </c:pt>
                <c:pt idx="4197">
                  <c:v>12017.5</c:v>
                </c:pt>
                <c:pt idx="4198">
                  <c:v>11836.5</c:v>
                </c:pt>
                <c:pt idx="4199">
                  <c:v>11668.5</c:v>
                </c:pt>
                <c:pt idx="4200">
                  <c:v>11544</c:v>
                </c:pt>
                <c:pt idx="4201">
                  <c:v>11601</c:v>
                </c:pt>
                <c:pt idx="4202">
                  <c:v>11693.5</c:v>
                </c:pt>
                <c:pt idx="4203">
                  <c:v>11827.5</c:v>
                </c:pt>
                <c:pt idx="4204">
                  <c:v>11902.5</c:v>
                </c:pt>
                <c:pt idx="4205">
                  <c:v>9807.5</c:v>
                </c:pt>
                <c:pt idx="4206">
                  <c:v>3854.5</c:v>
                </c:pt>
                <c:pt idx="4207">
                  <c:v>10904.5</c:v>
                </c:pt>
                <c:pt idx="4208">
                  <c:v>12444.5</c:v>
                </c:pt>
                <c:pt idx="4209">
                  <c:v>12575</c:v>
                </c:pt>
                <c:pt idx="4210">
                  <c:v>12644.5</c:v>
                </c:pt>
                <c:pt idx="4211">
                  <c:v>12694</c:v>
                </c:pt>
                <c:pt idx="4212">
                  <c:v>12617</c:v>
                </c:pt>
                <c:pt idx="4213">
                  <c:v>12619</c:v>
                </c:pt>
                <c:pt idx="4214">
                  <c:v>12575</c:v>
                </c:pt>
                <c:pt idx="4215">
                  <c:v>12606.5</c:v>
                </c:pt>
                <c:pt idx="4216">
                  <c:v>12573</c:v>
                </c:pt>
                <c:pt idx="4217">
                  <c:v>12433.5</c:v>
                </c:pt>
                <c:pt idx="4218">
                  <c:v>12269.5</c:v>
                </c:pt>
                <c:pt idx="4219">
                  <c:v>12185</c:v>
                </c:pt>
                <c:pt idx="4220">
                  <c:v>11896.5</c:v>
                </c:pt>
                <c:pt idx="4221">
                  <c:v>11639.5</c:v>
                </c:pt>
                <c:pt idx="4222">
                  <c:v>11389.5</c:v>
                </c:pt>
                <c:pt idx="4223">
                  <c:v>11106</c:v>
                </c:pt>
                <c:pt idx="4224">
                  <c:v>10945.5</c:v>
                </c:pt>
                <c:pt idx="4225">
                  <c:v>10822.5</c:v>
                </c:pt>
                <c:pt idx="4226">
                  <c:v>10869.5</c:v>
                </c:pt>
                <c:pt idx="4227">
                  <c:v>10904</c:v>
                </c:pt>
                <c:pt idx="4228">
                  <c:v>10943.5</c:v>
                </c:pt>
                <c:pt idx="4229">
                  <c:v>10930</c:v>
                </c:pt>
                <c:pt idx="4230">
                  <c:v>11135</c:v>
                </c:pt>
                <c:pt idx="4231">
                  <c:v>11279.5</c:v>
                </c:pt>
                <c:pt idx="4232">
                  <c:v>11307.5</c:v>
                </c:pt>
                <c:pt idx="4233">
                  <c:v>11483.5</c:v>
                </c:pt>
                <c:pt idx="4234">
                  <c:v>11888.5</c:v>
                </c:pt>
                <c:pt idx="4235">
                  <c:v>12372.5</c:v>
                </c:pt>
                <c:pt idx="4236">
                  <c:v>12873.5</c:v>
                </c:pt>
                <c:pt idx="4237">
                  <c:v>12987</c:v>
                </c:pt>
                <c:pt idx="4238">
                  <c:v>13477</c:v>
                </c:pt>
                <c:pt idx="4239">
                  <c:v>13167</c:v>
                </c:pt>
                <c:pt idx="4240">
                  <c:v>12187.5</c:v>
                </c:pt>
                <c:pt idx="4241">
                  <c:v>11525</c:v>
                </c:pt>
                <c:pt idx="4242">
                  <c:v>11211</c:v>
                </c:pt>
                <c:pt idx="4243">
                  <c:v>11037</c:v>
                </c:pt>
                <c:pt idx="4244">
                  <c:v>10815</c:v>
                </c:pt>
                <c:pt idx="4245">
                  <c:v>10599.5</c:v>
                </c:pt>
                <c:pt idx="4246">
                  <c:v>10664</c:v>
                </c:pt>
                <c:pt idx="4247">
                  <c:v>10858</c:v>
                </c:pt>
                <c:pt idx="4248">
                  <c:v>11051</c:v>
                </c:pt>
                <c:pt idx="4249">
                  <c:v>11166.5</c:v>
                </c:pt>
                <c:pt idx="4250">
                  <c:v>11492</c:v>
                </c:pt>
                <c:pt idx="4251">
                  <c:v>12034.5</c:v>
                </c:pt>
                <c:pt idx="4252">
                  <c:v>12631.5</c:v>
                </c:pt>
                <c:pt idx="4253">
                  <c:v>13212</c:v>
                </c:pt>
                <c:pt idx="4254">
                  <c:v>13589.5</c:v>
                </c:pt>
                <c:pt idx="4255">
                  <c:v>13850.5</c:v>
                </c:pt>
                <c:pt idx="4256">
                  <c:v>13881</c:v>
                </c:pt>
                <c:pt idx="4257">
                  <c:v>13985</c:v>
                </c:pt>
                <c:pt idx="4258">
                  <c:v>13977.5</c:v>
                </c:pt>
                <c:pt idx="4259">
                  <c:v>13918</c:v>
                </c:pt>
                <c:pt idx="4260">
                  <c:v>13817.5</c:v>
                </c:pt>
                <c:pt idx="4261">
                  <c:v>13883.5</c:v>
                </c:pt>
                <c:pt idx="4262">
                  <c:v>13706.5</c:v>
                </c:pt>
                <c:pt idx="4263">
                  <c:v>13494.5</c:v>
                </c:pt>
                <c:pt idx="4264">
                  <c:v>13375</c:v>
                </c:pt>
                <c:pt idx="4265">
                  <c:v>13213</c:v>
                </c:pt>
                <c:pt idx="4266">
                  <c:v>13187</c:v>
                </c:pt>
                <c:pt idx="4267">
                  <c:v>13054</c:v>
                </c:pt>
                <c:pt idx="4268">
                  <c:v>12905</c:v>
                </c:pt>
                <c:pt idx="4269">
                  <c:v>12709.5</c:v>
                </c:pt>
                <c:pt idx="4270">
                  <c:v>7759</c:v>
                </c:pt>
                <c:pt idx="4271">
                  <c:v>4953</c:v>
                </c:pt>
                <c:pt idx="4272">
                  <c:v>11929</c:v>
                </c:pt>
                <c:pt idx="4273">
                  <c:v>11984</c:v>
                </c:pt>
                <c:pt idx="4274">
                  <c:v>11867.5</c:v>
                </c:pt>
                <c:pt idx="4275">
                  <c:v>11668</c:v>
                </c:pt>
                <c:pt idx="4276">
                  <c:v>11746</c:v>
                </c:pt>
                <c:pt idx="4277">
                  <c:v>11683.5</c:v>
                </c:pt>
                <c:pt idx="4278">
                  <c:v>11763</c:v>
                </c:pt>
                <c:pt idx="4279">
                  <c:v>11861.5</c:v>
                </c:pt>
                <c:pt idx="4280">
                  <c:v>12009.5</c:v>
                </c:pt>
                <c:pt idx="4281">
                  <c:v>9259</c:v>
                </c:pt>
                <c:pt idx="4282">
                  <c:v>4122</c:v>
                </c:pt>
                <c:pt idx="4283">
                  <c:v>11065</c:v>
                </c:pt>
                <c:pt idx="4284">
                  <c:v>12524</c:v>
                </c:pt>
                <c:pt idx="4285">
                  <c:v>12646</c:v>
                </c:pt>
                <c:pt idx="4286">
                  <c:v>12716.5</c:v>
                </c:pt>
                <c:pt idx="4287">
                  <c:v>12792</c:v>
                </c:pt>
                <c:pt idx="4288">
                  <c:v>12768</c:v>
                </c:pt>
                <c:pt idx="4289">
                  <c:v>12758.5</c:v>
                </c:pt>
                <c:pt idx="4290">
                  <c:v>12682</c:v>
                </c:pt>
                <c:pt idx="4291">
                  <c:v>12660.5</c:v>
                </c:pt>
                <c:pt idx="4292">
                  <c:v>12652.5</c:v>
                </c:pt>
                <c:pt idx="4293">
                  <c:v>12524</c:v>
                </c:pt>
                <c:pt idx="4294">
                  <c:v>12357</c:v>
                </c:pt>
                <c:pt idx="4295">
                  <c:v>12287</c:v>
                </c:pt>
                <c:pt idx="4296">
                  <c:v>12034.5</c:v>
                </c:pt>
                <c:pt idx="4297">
                  <c:v>11754.5</c:v>
                </c:pt>
                <c:pt idx="4298">
                  <c:v>11519</c:v>
                </c:pt>
                <c:pt idx="4299">
                  <c:v>11229</c:v>
                </c:pt>
                <c:pt idx="4300">
                  <c:v>11060.5</c:v>
                </c:pt>
                <c:pt idx="4301">
                  <c:v>11031</c:v>
                </c:pt>
                <c:pt idx="4302">
                  <c:v>10968</c:v>
                </c:pt>
                <c:pt idx="4303">
                  <c:v>11033</c:v>
                </c:pt>
                <c:pt idx="4304">
                  <c:v>11106</c:v>
                </c:pt>
                <c:pt idx="4305">
                  <c:v>11193.5</c:v>
                </c:pt>
                <c:pt idx="4306">
                  <c:v>11116.5</c:v>
                </c:pt>
                <c:pt idx="4307">
                  <c:v>11217.5</c:v>
                </c:pt>
                <c:pt idx="4308">
                  <c:v>11449.5</c:v>
                </c:pt>
                <c:pt idx="4309">
                  <c:v>11856</c:v>
                </c:pt>
                <c:pt idx="4310">
                  <c:v>12061.5</c:v>
                </c:pt>
                <c:pt idx="4311">
                  <c:v>12593.5</c:v>
                </c:pt>
                <c:pt idx="4312">
                  <c:v>13014.5</c:v>
                </c:pt>
                <c:pt idx="4313">
                  <c:v>13360.5</c:v>
                </c:pt>
                <c:pt idx="4314">
                  <c:v>13768</c:v>
                </c:pt>
                <c:pt idx="4315">
                  <c:v>13206</c:v>
                </c:pt>
                <c:pt idx="4316">
                  <c:v>12398</c:v>
                </c:pt>
                <c:pt idx="4317">
                  <c:v>11598</c:v>
                </c:pt>
                <c:pt idx="4318">
                  <c:v>11231</c:v>
                </c:pt>
                <c:pt idx="4319">
                  <c:v>11212</c:v>
                </c:pt>
                <c:pt idx="4320">
                  <c:v>10931</c:v>
                </c:pt>
                <c:pt idx="4321">
                  <c:v>10713</c:v>
                </c:pt>
                <c:pt idx="4322">
                  <c:v>10936.5</c:v>
                </c:pt>
                <c:pt idx="4323">
                  <c:v>11025.5</c:v>
                </c:pt>
                <c:pt idx="4324">
                  <c:v>11260</c:v>
                </c:pt>
                <c:pt idx="4325">
                  <c:v>11384</c:v>
                </c:pt>
                <c:pt idx="4326">
                  <c:v>11762</c:v>
                </c:pt>
                <c:pt idx="4327">
                  <c:v>12311</c:v>
                </c:pt>
                <c:pt idx="4328">
                  <c:v>12852.5</c:v>
                </c:pt>
                <c:pt idx="4329">
                  <c:v>13321</c:v>
                </c:pt>
                <c:pt idx="4330">
                  <c:v>13742</c:v>
                </c:pt>
                <c:pt idx="4331">
                  <c:v>14110.5</c:v>
                </c:pt>
                <c:pt idx="4332">
                  <c:v>14095.5</c:v>
                </c:pt>
                <c:pt idx="4333">
                  <c:v>14214</c:v>
                </c:pt>
                <c:pt idx="4334">
                  <c:v>14149.5</c:v>
                </c:pt>
                <c:pt idx="4335">
                  <c:v>14044</c:v>
                </c:pt>
                <c:pt idx="4336">
                  <c:v>13966</c:v>
                </c:pt>
                <c:pt idx="4337">
                  <c:v>13923</c:v>
                </c:pt>
                <c:pt idx="4338">
                  <c:v>13847</c:v>
                </c:pt>
                <c:pt idx="4339">
                  <c:v>13793</c:v>
                </c:pt>
                <c:pt idx="4340">
                  <c:v>13602.5</c:v>
                </c:pt>
                <c:pt idx="4341">
                  <c:v>13562</c:v>
                </c:pt>
                <c:pt idx="4342">
                  <c:v>13293</c:v>
                </c:pt>
                <c:pt idx="4343">
                  <c:v>13170</c:v>
                </c:pt>
                <c:pt idx="4344">
                  <c:v>13013</c:v>
                </c:pt>
                <c:pt idx="4345">
                  <c:v>12801.5</c:v>
                </c:pt>
                <c:pt idx="4346">
                  <c:v>6907</c:v>
                </c:pt>
                <c:pt idx="4347">
                  <c:v>5604</c:v>
                </c:pt>
                <c:pt idx="4348">
                  <c:v>12219.5</c:v>
                </c:pt>
                <c:pt idx="4349">
                  <c:v>12152</c:v>
                </c:pt>
                <c:pt idx="4350">
                  <c:v>12022.5</c:v>
                </c:pt>
                <c:pt idx="4351">
                  <c:v>11946.5</c:v>
                </c:pt>
                <c:pt idx="4352">
                  <c:v>11860.5</c:v>
                </c:pt>
                <c:pt idx="4353">
                  <c:v>11868</c:v>
                </c:pt>
                <c:pt idx="4354">
                  <c:v>12026.5</c:v>
                </c:pt>
                <c:pt idx="4355">
                  <c:v>12046.5</c:v>
                </c:pt>
                <c:pt idx="4356">
                  <c:v>12182</c:v>
                </c:pt>
                <c:pt idx="4357">
                  <c:v>7738</c:v>
                </c:pt>
                <c:pt idx="4358">
                  <c:v>5156.5</c:v>
                </c:pt>
                <c:pt idx="4359">
                  <c:v>12028</c:v>
                </c:pt>
                <c:pt idx="4360">
                  <c:v>12742</c:v>
                </c:pt>
                <c:pt idx="4361">
                  <c:v>12847</c:v>
                </c:pt>
                <c:pt idx="4362">
                  <c:v>12876.5</c:v>
                </c:pt>
                <c:pt idx="4363">
                  <c:v>12958.5</c:v>
                </c:pt>
                <c:pt idx="4364">
                  <c:v>12909</c:v>
                </c:pt>
                <c:pt idx="4365">
                  <c:v>12954.5</c:v>
                </c:pt>
                <c:pt idx="4366">
                  <c:v>12907</c:v>
                </c:pt>
                <c:pt idx="4367">
                  <c:v>12894</c:v>
                </c:pt>
                <c:pt idx="4368">
                  <c:v>12900.5</c:v>
                </c:pt>
                <c:pt idx="4369">
                  <c:v>12741</c:v>
                </c:pt>
                <c:pt idx="4370">
                  <c:v>12598</c:v>
                </c:pt>
                <c:pt idx="4371">
                  <c:v>12335.5</c:v>
                </c:pt>
                <c:pt idx="4372">
                  <c:v>12059.5</c:v>
                </c:pt>
                <c:pt idx="4373">
                  <c:v>11908.5</c:v>
                </c:pt>
                <c:pt idx="4374">
                  <c:v>11444</c:v>
                </c:pt>
                <c:pt idx="4375">
                  <c:v>11377.5</c:v>
                </c:pt>
                <c:pt idx="4376">
                  <c:v>11213</c:v>
                </c:pt>
                <c:pt idx="4377">
                  <c:v>11073</c:v>
                </c:pt>
                <c:pt idx="4378">
                  <c:v>11185.5</c:v>
                </c:pt>
                <c:pt idx="4379">
                  <c:v>11202</c:v>
                </c:pt>
                <c:pt idx="4380">
                  <c:v>11148.5</c:v>
                </c:pt>
                <c:pt idx="4381">
                  <c:v>11225</c:v>
                </c:pt>
                <c:pt idx="4382">
                  <c:v>11350.5</c:v>
                </c:pt>
                <c:pt idx="4383">
                  <c:v>11443.5</c:v>
                </c:pt>
                <c:pt idx="4384">
                  <c:v>11628</c:v>
                </c:pt>
                <c:pt idx="4385">
                  <c:v>11924</c:v>
                </c:pt>
                <c:pt idx="4386">
                  <c:v>12371</c:v>
                </c:pt>
                <c:pt idx="4387">
                  <c:v>12896.5</c:v>
                </c:pt>
                <c:pt idx="4388">
                  <c:v>13401</c:v>
                </c:pt>
                <c:pt idx="4389">
                  <c:v>13719.5</c:v>
                </c:pt>
                <c:pt idx="4390">
                  <c:v>13175.5</c:v>
                </c:pt>
                <c:pt idx="4391">
                  <c:v>12882.5</c:v>
                </c:pt>
                <c:pt idx="4392">
                  <c:v>12287</c:v>
                </c:pt>
                <c:pt idx="4393">
                  <c:v>11551.5</c:v>
                </c:pt>
                <c:pt idx="4394">
                  <c:v>11326</c:v>
                </c:pt>
                <c:pt idx="4395">
                  <c:v>11328.5</c:v>
                </c:pt>
                <c:pt idx="4396">
                  <c:v>11060</c:v>
                </c:pt>
                <c:pt idx="4397">
                  <c:v>11084.5</c:v>
                </c:pt>
                <c:pt idx="4398">
                  <c:v>11163.5</c:v>
                </c:pt>
                <c:pt idx="4399">
                  <c:v>11236.5</c:v>
                </c:pt>
                <c:pt idx="4400">
                  <c:v>11378</c:v>
                </c:pt>
                <c:pt idx="4401">
                  <c:v>11584.5</c:v>
                </c:pt>
                <c:pt idx="4402">
                  <c:v>12021.5</c:v>
                </c:pt>
                <c:pt idx="4403">
                  <c:v>12531</c:v>
                </c:pt>
                <c:pt idx="4404">
                  <c:v>13181</c:v>
                </c:pt>
                <c:pt idx="4405">
                  <c:v>13565</c:v>
                </c:pt>
                <c:pt idx="4406">
                  <c:v>14101.5</c:v>
                </c:pt>
                <c:pt idx="4407">
                  <c:v>14255.5</c:v>
                </c:pt>
                <c:pt idx="4408">
                  <c:v>14284.5</c:v>
                </c:pt>
                <c:pt idx="4409">
                  <c:v>14380</c:v>
                </c:pt>
                <c:pt idx="4410">
                  <c:v>14323</c:v>
                </c:pt>
                <c:pt idx="4411">
                  <c:v>14235</c:v>
                </c:pt>
                <c:pt idx="4412">
                  <c:v>14244.5</c:v>
                </c:pt>
                <c:pt idx="4413">
                  <c:v>14018</c:v>
                </c:pt>
                <c:pt idx="4414">
                  <c:v>13951.5</c:v>
                </c:pt>
                <c:pt idx="4415">
                  <c:v>13860.5</c:v>
                </c:pt>
                <c:pt idx="4416">
                  <c:v>13696.5</c:v>
                </c:pt>
                <c:pt idx="4417">
                  <c:v>13600.5</c:v>
                </c:pt>
                <c:pt idx="4418">
                  <c:v>13548</c:v>
                </c:pt>
                <c:pt idx="4419">
                  <c:v>13374</c:v>
                </c:pt>
                <c:pt idx="4420">
                  <c:v>13228.5</c:v>
                </c:pt>
                <c:pt idx="4421">
                  <c:v>12729.5</c:v>
                </c:pt>
                <c:pt idx="4422">
                  <c:v>5889.5</c:v>
                </c:pt>
                <c:pt idx="4423">
                  <c:v>7077</c:v>
                </c:pt>
                <c:pt idx="4424">
                  <c:v>12558.5</c:v>
                </c:pt>
                <c:pt idx="4425">
                  <c:v>12309</c:v>
                </c:pt>
                <c:pt idx="4426">
                  <c:v>12149</c:v>
                </c:pt>
                <c:pt idx="4427">
                  <c:v>11998</c:v>
                </c:pt>
                <c:pt idx="4428">
                  <c:v>11937</c:v>
                </c:pt>
                <c:pt idx="4429">
                  <c:v>11935.5</c:v>
                </c:pt>
                <c:pt idx="4430">
                  <c:v>12147</c:v>
                </c:pt>
                <c:pt idx="4431">
                  <c:v>12317.5</c:v>
                </c:pt>
                <c:pt idx="4432">
                  <c:v>12391.5</c:v>
                </c:pt>
                <c:pt idx="4433">
                  <c:v>7093.5</c:v>
                </c:pt>
                <c:pt idx="4434">
                  <c:v>6067.5</c:v>
                </c:pt>
                <c:pt idx="4435">
                  <c:v>12514.5</c:v>
                </c:pt>
                <c:pt idx="4436">
                  <c:v>12861</c:v>
                </c:pt>
                <c:pt idx="4437">
                  <c:v>12952</c:v>
                </c:pt>
                <c:pt idx="4438">
                  <c:v>13077.5</c:v>
                </c:pt>
                <c:pt idx="4439">
                  <c:v>13109</c:v>
                </c:pt>
                <c:pt idx="4440">
                  <c:v>13004</c:v>
                </c:pt>
                <c:pt idx="4441">
                  <c:v>13017</c:v>
                </c:pt>
                <c:pt idx="4442">
                  <c:v>12990.5</c:v>
                </c:pt>
                <c:pt idx="4443">
                  <c:v>13020</c:v>
                </c:pt>
                <c:pt idx="4444">
                  <c:v>12892.5</c:v>
                </c:pt>
                <c:pt idx="4445">
                  <c:v>12789</c:v>
                </c:pt>
                <c:pt idx="4446">
                  <c:v>12562</c:v>
                </c:pt>
                <c:pt idx="4447">
                  <c:v>12424.5</c:v>
                </c:pt>
                <c:pt idx="4448">
                  <c:v>12260.5</c:v>
                </c:pt>
                <c:pt idx="4449">
                  <c:v>11999</c:v>
                </c:pt>
                <c:pt idx="4450">
                  <c:v>11598</c:v>
                </c:pt>
                <c:pt idx="4451">
                  <c:v>11480</c:v>
                </c:pt>
                <c:pt idx="4452">
                  <c:v>11304</c:v>
                </c:pt>
                <c:pt idx="4453">
                  <c:v>11260.5</c:v>
                </c:pt>
                <c:pt idx="4454">
                  <c:v>11285.5</c:v>
                </c:pt>
                <c:pt idx="4455">
                  <c:v>11251.5</c:v>
                </c:pt>
                <c:pt idx="4456">
                  <c:v>11232</c:v>
                </c:pt>
                <c:pt idx="4457">
                  <c:v>11364.5</c:v>
                </c:pt>
                <c:pt idx="4458">
                  <c:v>11381</c:v>
                </c:pt>
                <c:pt idx="4459">
                  <c:v>11527</c:v>
                </c:pt>
                <c:pt idx="4460">
                  <c:v>11787</c:v>
                </c:pt>
                <c:pt idx="4461">
                  <c:v>12561.5</c:v>
                </c:pt>
                <c:pt idx="4462">
                  <c:v>12627.5</c:v>
                </c:pt>
                <c:pt idx="4463">
                  <c:v>13215.5</c:v>
                </c:pt>
                <c:pt idx="4464">
                  <c:v>13635.5</c:v>
                </c:pt>
                <c:pt idx="4465">
                  <c:v>13839.5</c:v>
                </c:pt>
                <c:pt idx="4466">
                  <c:v>14150</c:v>
                </c:pt>
                <c:pt idx="4467">
                  <c:v>13245</c:v>
                </c:pt>
                <c:pt idx="4468">
                  <c:v>12446</c:v>
                </c:pt>
                <c:pt idx="4469">
                  <c:v>11966</c:v>
                </c:pt>
                <c:pt idx="4470">
                  <c:v>11228.5</c:v>
                </c:pt>
                <c:pt idx="4471">
                  <c:v>11396</c:v>
                </c:pt>
                <c:pt idx="4472">
                  <c:v>11078.5</c:v>
                </c:pt>
                <c:pt idx="4473">
                  <c:v>10912.5</c:v>
                </c:pt>
                <c:pt idx="4474">
                  <c:v>11193</c:v>
                </c:pt>
                <c:pt idx="4475">
                  <c:v>11230.5</c:v>
                </c:pt>
                <c:pt idx="4476">
                  <c:v>11371</c:v>
                </c:pt>
                <c:pt idx="4477">
                  <c:v>11600</c:v>
                </c:pt>
                <c:pt idx="4478">
                  <c:v>11889</c:v>
                </c:pt>
                <c:pt idx="4479">
                  <c:v>12496.5</c:v>
                </c:pt>
                <c:pt idx="4480">
                  <c:v>13136.5</c:v>
                </c:pt>
                <c:pt idx="4481">
                  <c:v>13539</c:v>
                </c:pt>
                <c:pt idx="4482">
                  <c:v>14080</c:v>
                </c:pt>
                <c:pt idx="4483">
                  <c:v>14227</c:v>
                </c:pt>
                <c:pt idx="4484">
                  <c:v>14320</c:v>
                </c:pt>
                <c:pt idx="4485">
                  <c:v>14305.5</c:v>
                </c:pt>
                <c:pt idx="4486">
                  <c:v>14434.5</c:v>
                </c:pt>
                <c:pt idx="4487">
                  <c:v>14309.5</c:v>
                </c:pt>
                <c:pt idx="4488">
                  <c:v>14222</c:v>
                </c:pt>
                <c:pt idx="4489">
                  <c:v>14035</c:v>
                </c:pt>
                <c:pt idx="4490">
                  <c:v>14019</c:v>
                </c:pt>
                <c:pt idx="4491">
                  <c:v>13869</c:v>
                </c:pt>
                <c:pt idx="4492">
                  <c:v>13753</c:v>
                </c:pt>
                <c:pt idx="4493">
                  <c:v>13598</c:v>
                </c:pt>
                <c:pt idx="4494">
                  <c:v>13573.5</c:v>
                </c:pt>
                <c:pt idx="4495">
                  <c:v>13383.5</c:v>
                </c:pt>
                <c:pt idx="4496">
                  <c:v>13215.5</c:v>
                </c:pt>
                <c:pt idx="4497">
                  <c:v>12762.5</c:v>
                </c:pt>
                <c:pt idx="4498">
                  <c:v>5333</c:v>
                </c:pt>
                <c:pt idx="4499">
                  <c:v>7057.5</c:v>
                </c:pt>
                <c:pt idx="4500">
                  <c:v>12480</c:v>
                </c:pt>
                <c:pt idx="4501">
                  <c:v>12338</c:v>
                </c:pt>
                <c:pt idx="4502">
                  <c:v>12254.5</c:v>
                </c:pt>
                <c:pt idx="4503">
                  <c:v>12059</c:v>
                </c:pt>
                <c:pt idx="4504">
                  <c:v>12009</c:v>
                </c:pt>
                <c:pt idx="4505">
                  <c:v>12131</c:v>
                </c:pt>
                <c:pt idx="4506">
                  <c:v>12183</c:v>
                </c:pt>
                <c:pt idx="4507">
                  <c:v>12332</c:v>
                </c:pt>
                <c:pt idx="4508">
                  <c:v>12308</c:v>
                </c:pt>
                <c:pt idx="4509">
                  <c:v>6016</c:v>
                </c:pt>
                <c:pt idx="4510">
                  <c:v>6831</c:v>
                </c:pt>
                <c:pt idx="4511">
                  <c:v>12767.5</c:v>
                </c:pt>
                <c:pt idx="4512">
                  <c:v>12947.5</c:v>
                </c:pt>
                <c:pt idx="4513">
                  <c:v>13046.5</c:v>
                </c:pt>
                <c:pt idx="4514">
                  <c:v>13160.5</c:v>
                </c:pt>
                <c:pt idx="4515">
                  <c:v>13218</c:v>
                </c:pt>
                <c:pt idx="4516">
                  <c:v>13062.5</c:v>
                </c:pt>
                <c:pt idx="4517">
                  <c:v>13038.5</c:v>
                </c:pt>
                <c:pt idx="4518">
                  <c:v>13083.5</c:v>
                </c:pt>
                <c:pt idx="4519">
                  <c:v>13049</c:v>
                </c:pt>
                <c:pt idx="4520">
                  <c:v>12934</c:v>
                </c:pt>
                <c:pt idx="4521">
                  <c:v>12939</c:v>
                </c:pt>
                <c:pt idx="4522">
                  <c:v>12684.5</c:v>
                </c:pt>
                <c:pt idx="4523">
                  <c:v>12554.5</c:v>
                </c:pt>
                <c:pt idx="4524">
                  <c:v>12297.5</c:v>
                </c:pt>
                <c:pt idx="4525">
                  <c:v>12087</c:v>
                </c:pt>
                <c:pt idx="4526">
                  <c:v>11786.5</c:v>
                </c:pt>
                <c:pt idx="4527">
                  <c:v>11524.5</c:v>
                </c:pt>
                <c:pt idx="4528">
                  <c:v>11520</c:v>
                </c:pt>
                <c:pt idx="4529">
                  <c:v>11247</c:v>
                </c:pt>
                <c:pt idx="4530">
                  <c:v>11277</c:v>
                </c:pt>
                <c:pt idx="4531">
                  <c:v>11281</c:v>
                </c:pt>
                <c:pt idx="4532">
                  <c:v>11288.5</c:v>
                </c:pt>
                <c:pt idx="4533">
                  <c:v>11432</c:v>
                </c:pt>
                <c:pt idx="4534">
                  <c:v>11579.5</c:v>
                </c:pt>
                <c:pt idx="4535">
                  <c:v>11599.5</c:v>
                </c:pt>
                <c:pt idx="4536">
                  <c:v>11992.5</c:v>
                </c:pt>
                <c:pt idx="4537">
                  <c:v>12295</c:v>
                </c:pt>
                <c:pt idx="4538">
                  <c:v>12626.5</c:v>
                </c:pt>
                <c:pt idx="4539">
                  <c:v>13392</c:v>
                </c:pt>
                <c:pt idx="4540">
                  <c:v>13756.5</c:v>
                </c:pt>
                <c:pt idx="4541">
                  <c:v>14104.5</c:v>
                </c:pt>
                <c:pt idx="4542">
                  <c:v>14133.5</c:v>
                </c:pt>
                <c:pt idx="4543">
                  <c:v>13213.5</c:v>
                </c:pt>
                <c:pt idx="4544">
                  <c:v>12476.5</c:v>
                </c:pt>
                <c:pt idx="4545">
                  <c:v>11833</c:v>
                </c:pt>
                <c:pt idx="4546">
                  <c:v>11276.5</c:v>
                </c:pt>
                <c:pt idx="4547">
                  <c:v>11347.5</c:v>
                </c:pt>
                <c:pt idx="4548">
                  <c:v>11069.5</c:v>
                </c:pt>
                <c:pt idx="4549">
                  <c:v>10932</c:v>
                </c:pt>
                <c:pt idx="4550">
                  <c:v>11214</c:v>
                </c:pt>
                <c:pt idx="4551">
                  <c:v>11309.5</c:v>
                </c:pt>
                <c:pt idx="4552">
                  <c:v>11500.5</c:v>
                </c:pt>
                <c:pt idx="4553">
                  <c:v>11701.5</c:v>
                </c:pt>
                <c:pt idx="4554">
                  <c:v>12072</c:v>
                </c:pt>
                <c:pt idx="4555">
                  <c:v>12714</c:v>
                </c:pt>
                <c:pt idx="4556">
                  <c:v>13329.5</c:v>
                </c:pt>
                <c:pt idx="4557">
                  <c:v>13793.5</c:v>
                </c:pt>
                <c:pt idx="4558">
                  <c:v>14086.5</c:v>
                </c:pt>
                <c:pt idx="4559">
                  <c:v>14348</c:v>
                </c:pt>
                <c:pt idx="4560">
                  <c:v>14464</c:v>
                </c:pt>
                <c:pt idx="4561">
                  <c:v>14497.5</c:v>
                </c:pt>
                <c:pt idx="4562">
                  <c:v>14412.5</c:v>
                </c:pt>
                <c:pt idx="4563">
                  <c:v>14300.5</c:v>
                </c:pt>
                <c:pt idx="4564">
                  <c:v>14244.5</c:v>
                </c:pt>
                <c:pt idx="4565">
                  <c:v>14088</c:v>
                </c:pt>
                <c:pt idx="4566">
                  <c:v>14034</c:v>
                </c:pt>
                <c:pt idx="4567">
                  <c:v>13904.5</c:v>
                </c:pt>
                <c:pt idx="4568">
                  <c:v>13757</c:v>
                </c:pt>
                <c:pt idx="4569">
                  <c:v>13650</c:v>
                </c:pt>
                <c:pt idx="4570">
                  <c:v>13456.5</c:v>
                </c:pt>
                <c:pt idx="4571">
                  <c:v>13393</c:v>
                </c:pt>
                <c:pt idx="4572">
                  <c:v>13254</c:v>
                </c:pt>
                <c:pt idx="4573">
                  <c:v>11846</c:v>
                </c:pt>
                <c:pt idx="4574">
                  <c:v>4342</c:v>
                </c:pt>
                <c:pt idx="4575">
                  <c:v>9367</c:v>
                </c:pt>
                <c:pt idx="4576">
                  <c:v>12535</c:v>
                </c:pt>
                <c:pt idx="4577">
                  <c:v>12387.5</c:v>
                </c:pt>
                <c:pt idx="4578">
                  <c:v>12195</c:v>
                </c:pt>
                <c:pt idx="4579">
                  <c:v>12156</c:v>
                </c:pt>
                <c:pt idx="4580">
                  <c:v>12050</c:v>
                </c:pt>
                <c:pt idx="4581">
                  <c:v>12091.5</c:v>
                </c:pt>
                <c:pt idx="4582">
                  <c:v>12228</c:v>
                </c:pt>
                <c:pt idx="4583">
                  <c:v>12305</c:v>
                </c:pt>
                <c:pt idx="4584">
                  <c:v>12107</c:v>
                </c:pt>
                <c:pt idx="4585">
                  <c:v>4991</c:v>
                </c:pt>
                <c:pt idx="4586">
                  <c:v>8272</c:v>
                </c:pt>
                <c:pt idx="4587">
                  <c:v>12898.5</c:v>
                </c:pt>
                <c:pt idx="4588">
                  <c:v>12878</c:v>
                </c:pt>
                <c:pt idx="4589">
                  <c:v>13065.5</c:v>
                </c:pt>
                <c:pt idx="4590">
                  <c:v>13091</c:v>
                </c:pt>
                <c:pt idx="4591">
                  <c:v>13078</c:v>
                </c:pt>
                <c:pt idx="4592">
                  <c:v>13107.5</c:v>
                </c:pt>
                <c:pt idx="4593">
                  <c:v>13085</c:v>
                </c:pt>
                <c:pt idx="4594">
                  <c:v>13038.5</c:v>
                </c:pt>
                <c:pt idx="4595">
                  <c:v>12983.5</c:v>
                </c:pt>
                <c:pt idx="4596">
                  <c:v>12901.5</c:v>
                </c:pt>
                <c:pt idx="4597">
                  <c:v>12762.5</c:v>
                </c:pt>
                <c:pt idx="4598">
                  <c:v>12527</c:v>
                </c:pt>
                <c:pt idx="4599">
                  <c:v>12283</c:v>
                </c:pt>
                <c:pt idx="4600">
                  <c:v>12126.5</c:v>
                </c:pt>
                <c:pt idx="4601">
                  <c:v>11829.5</c:v>
                </c:pt>
                <c:pt idx="4602">
                  <c:v>11523</c:v>
                </c:pt>
                <c:pt idx="4603">
                  <c:v>11385.5</c:v>
                </c:pt>
                <c:pt idx="4604">
                  <c:v>11286</c:v>
                </c:pt>
                <c:pt idx="4605">
                  <c:v>11147.5</c:v>
                </c:pt>
                <c:pt idx="4606">
                  <c:v>11197.5</c:v>
                </c:pt>
                <c:pt idx="4607">
                  <c:v>11298.5</c:v>
                </c:pt>
                <c:pt idx="4608">
                  <c:v>11324</c:v>
                </c:pt>
                <c:pt idx="4609">
                  <c:v>11468</c:v>
                </c:pt>
                <c:pt idx="4610">
                  <c:v>11456.5</c:v>
                </c:pt>
                <c:pt idx="4611">
                  <c:v>11659.5</c:v>
                </c:pt>
                <c:pt idx="4612">
                  <c:v>11961.5</c:v>
                </c:pt>
                <c:pt idx="4613">
                  <c:v>12351.5</c:v>
                </c:pt>
                <c:pt idx="4614">
                  <c:v>12780.5</c:v>
                </c:pt>
                <c:pt idx="4615">
                  <c:v>13498.5</c:v>
                </c:pt>
                <c:pt idx="4616">
                  <c:v>13890</c:v>
                </c:pt>
                <c:pt idx="4617">
                  <c:v>14043.5</c:v>
                </c:pt>
                <c:pt idx="4618">
                  <c:v>14250</c:v>
                </c:pt>
                <c:pt idx="4619">
                  <c:v>13034.5</c:v>
                </c:pt>
                <c:pt idx="4620">
                  <c:v>12312.5</c:v>
                </c:pt>
                <c:pt idx="4621">
                  <c:v>11857.5</c:v>
                </c:pt>
                <c:pt idx="4622">
                  <c:v>11727.5</c:v>
                </c:pt>
                <c:pt idx="4623">
                  <c:v>11308</c:v>
                </c:pt>
                <c:pt idx="4624">
                  <c:v>10991</c:v>
                </c:pt>
                <c:pt idx="4625">
                  <c:v>11010</c:v>
                </c:pt>
                <c:pt idx="4626">
                  <c:v>11157.5</c:v>
                </c:pt>
                <c:pt idx="4627">
                  <c:v>11224.5</c:v>
                </c:pt>
                <c:pt idx="4628">
                  <c:v>11439.5</c:v>
                </c:pt>
                <c:pt idx="4629">
                  <c:v>11702.5</c:v>
                </c:pt>
                <c:pt idx="4630">
                  <c:v>12080</c:v>
                </c:pt>
                <c:pt idx="4631">
                  <c:v>12664.5</c:v>
                </c:pt>
                <c:pt idx="4632">
                  <c:v>13238</c:v>
                </c:pt>
                <c:pt idx="4633">
                  <c:v>13818</c:v>
                </c:pt>
                <c:pt idx="4634">
                  <c:v>14113.5</c:v>
                </c:pt>
                <c:pt idx="4635">
                  <c:v>14249</c:v>
                </c:pt>
                <c:pt idx="4636">
                  <c:v>14366</c:v>
                </c:pt>
                <c:pt idx="4637">
                  <c:v>14428.5</c:v>
                </c:pt>
                <c:pt idx="4638">
                  <c:v>14394</c:v>
                </c:pt>
                <c:pt idx="4639">
                  <c:v>14315</c:v>
                </c:pt>
                <c:pt idx="4640">
                  <c:v>14173</c:v>
                </c:pt>
                <c:pt idx="4641">
                  <c:v>14088.5</c:v>
                </c:pt>
                <c:pt idx="4642">
                  <c:v>13923</c:v>
                </c:pt>
                <c:pt idx="4643">
                  <c:v>13759</c:v>
                </c:pt>
                <c:pt idx="4644">
                  <c:v>13669</c:v>
                </c:pt>
                <c:pt idx="4645">
                  <c:v>13581</c:v>
                </c:pt>
                <c:pt idx="4646">
                  <c:v>13499.5</c:v>
                </c:pt>
                <c:pt idx="4647">
                  <c:v>13261.5</c:v>
                </c:pt>
                <c:pt idx="4648">
                  <c:v>13192</c:v>
                </c:pt>
                <c:pt idx="4649">
                  <c:v>11613.5</c:v>
                </c:pt>
                <c:pt idx="4650">
                  <c:v>4094.5</c:v>
                </c:pt>
                <c:pt idx="4651">
                  <c:v>9216</c:v>
                </c:pt>
                <c:pt idx="4652">
                  <c:v>12415.5</c:v>
                </c:pt>
                <c:pt idx="4653">
                  <c:v>12319.5</c:v>
                </c:pt>
                <c:pt idx="4654">
                  <c:v>12140.5</c:v>
                </c:pt>
                <c:pt idx="4655">
                  <c:v>11973</c:v>
                </c:pt>
                <c:pt idx="4656">
                  <c:v>11946.5</c:v>
                </c:pt>
                <c:pt idx="4657">
                  <c:v>11994.5</c:v>
                </c:pt>
                <c:pt idx="4658">
                  <c:v>12190.5</c:v>
                </c:pt>
                <c:pt idx="4659">
                  <c:v>12299</c:v>
                </c:pt>
                <c:pt idx="4660">
                  <c:v>11391</c:v>
                </c:pt>
                <c:pt idx="4661">
                  <c:v>4158.5</c:v>
                </c:pt>
                <c:pt idx="4662">
                  <c:v>9666</c:v>
                </c:pt>
                <c:pt idx="4663">
                  <c:v>12808.5</c:v>
                </c:pt>
                <c:pt idx="4664">
                  <c:v>12898.5</c:v>
                </c:pt>
                <c:pt idx="4665">
                  <c:v>12934</c:v>
                </c:pt>
                <c:pt idx="4666">
                  <c:v>13067</c:v>
                </c:pt>
                <c:pt idx="4667">
                  <c:v>13063</c:v>
                </c:pt>
                <c:pt idx="4668">
                  <c:v>12959</c:v>
                </c:pt>
                <c:pt idx="4669">
                  <c:v>12833</c:v>
                </c:pt>
                <c:pt idx="4670">
                  <c:v>12770</c:v>
                </c:pt>
                <c:pt idx="4671">
                  <c:v>12880</c:v>
                </c:pt>
                <c:pt idx="4672">
                  <c:v>12733</c:v>
                </c:pt>
                <c:pt idx="4673">
                  <c:v>12420</c:v>
                </c:pt>
                <c:pt idx="4674">
                  <c:v>12402</c:v>
                </c:pt>
                <c:pt idx="4675">
                  <c:v>12045</c:v>
                </c:pt>
                <c:pt idx="4676">
                  <c:v>11776.5</c:v>
                </c:pt>
                <c:pt idx="4677">
                  <c:v>11661.5</c:v>
                </c:pt>
                <c:pt idx="4678">
                  <c:v>11480.5</c:v>
                </c:pt>
                <c:pt idx="4679">
                  <c:v>11303</c:v>
                </c:pt>
                <c:pt idx="4680">
                  <c:v>11120</c:v>
                </c:pt>
                <c:pt idx="4681">
                  <c:v>11127.5</c:v>
                </c:pt>
                <c:pt idx="4682">
                  <c:v>11148.5</c:v>
                </c:pt>
                <c:pt idx="4683">
                  <c:v>11200.5</c:v>
                </c:pt>
                <c:pt idx="4684">
                  <c:v>11251.5</c:v>
                </c:pt>
                <c:pt idx="4685">
                  <c:v>11263.5</c:v>
                </c:pt>
                <c:pt idx="4686">
                  <c:v>11444.5</c:v>
                </c:pt>
                <c:pt idx="4687">
                  <c:v>11613</c:v>
                </c:pt>
                <c:pt idx="4688">
                  <c:v>12026</c:v>
                </c:pt>
                <c:pt idx="4689">
                  <c:v>12301.5</c:v>
                </c:pt>
                <c:pt idx="4690">
                  <c:v>12781.5</c:v>
                </c:pt>
                <c:pt idx="4691">
                  <c:v>13160.5</c:v>
                </c:pt>
                <c:pt idx="4692">
                  <c:v>13717.5</c:v>
                </c:pt>
                <c:pt idx="4693">
                  <c:v>13968</c:v>
                </c:pt>
                <c:pt idx="4694">
                  <c:v>13934</c:v>
                </c:pt>
                <c:pt idx="4695">
                  <c:v>12764</c:v>
                </c:pt>
                <c:pt idx="4696">
                  <c:v>12247</c:v>
                </c:pt>
                <c:pt idx="4697">
                  <c:v>11683</c:v>
                </c:pt>
                <c:pt idx="4698">
                  <c:v>11589</c:v>
                </c:pt>
                <c:pt idx="4699">
                  <c:v>11185</c:v>
                </c:pt>
                <c:pt idx="4700">
                  <c:v>10858</c:v>
                </c:pt>
                <c:pt idx="4701">
                  <c:v>10926.5</c:v>
                </c:pt>
                <c:pt idx="4702">
                  <c:v>11062</c:v>
                </c:pt>
                <c:pt idx="4703">
                  <c:v>11227</c:v>
                </c:pt>
                <c:pt idx="4704">
                  <c:v>11351.5</c:v>
                </c:pt>
                <c:pt idx="4705">
                  <c:v>11656</c:v>
                </c:pt>
                <c:pt idx="4706">
                  <c:v>12201</c:v>
                </c:pt>
                <c:pt idx="4707">
                  <c:v>12741.5</c:v>
                </c:pt>
                <c:pt idx="4708">
                  <c:v>13167</c:v>
                </c:pt>
                <c:pt idx="4709">
                  <c:v>13811</c:v>
                </c:pt>
                <c:pt idx="4710">
                  <c:v>14028.5</c:v>
                </c:pt>
                <c:pt idx="4711">
                  <c:v>14235</c:v>
                </c:pt>
                <c:pt idx="4712">
                  <c:v>14241</c:v>
                </c:pt>
                <c:pt idx="4713">
                  <c:v>14234.5</c:v>
                </c:pt>
                <c:pt idx="4714">
                  <c:v>14339.5</c:v>
                </c:pt>
                <c:pt idx="4715">
                  <c:v>14155</c:v>
                </c:pt>
                <c:pt idx="4716">
                  <c:v>14086</c:v>
                </c:pt>
                <c:pt idx="4717">
                  <c:v>13926.5</c:v>
                </c:pt>
                <c:pt idx="4718">
                  <c:v>13790</c:v>
                </c:pt>
                <c:pt idx="4719">
                  <c:v>13743</c:v>
                </c:pt>
                <c:pt idx="4720">
                  <c:v>13618</c:v>
                </c:pt>
                <c:pt idx="4721">
                  <c:v>13485.5</c:v>
                </c:pt>
                <c:pt idx="4722">
                  <c:v>13336.5</c:v>
                </c:pt>
                <c:pt idx="4723">
                  <c:v>13254.5</c:v>
                </c:pt>
                <c:pt idx="4724">
                  <c:v>13066.5</c:v>
                </c:pt>
                <c:pt idx="4725">
                  <c:v>10735</c:v>
                </c:pt>
                <c:pt idx="4726">
                  <c:v>3838.5</c:v>
                </c:pt>
                <c:pt idx="4727">
                  <c:v>10293.5</c:v>
                </c:pt>
                <c:pt idx="4728">
                  <c:v>12388</c:v>
                </c:pt>
                <c:pt idx="4729">
                  <c:v>12233.5</c:v>
                </c:pt>
                <c:pt idx="4730">
                  <c:v>12072</c:v>
                </c:pt>
                <c:pt idx="4731">
                  <c:v>11877.5</c:v>
                </c:pt>
                <c:pt idx="4732">
                  <c:v>11893</c:v>
                </c:pt>
                <c:pt idx="4733">
                  <c:v>12040</c:v>
                </c:pt>
                <c:pt idx="4734">
                  <c:v>12077</c:v>
                </c:pt>
                <c:pt idx="4735">
                  <c:v>12295.5</c:v>
                </c:pt>
                <c:pt idx="4736">
                  <c:v>10759</c:v>
                </c:pt>
                <c:pt idx="4737">
                  <c:v>3996.5</c:v>
                </c:pt>
                <c:pt idx="4738">
                  <c:v>9992.5</c:v>
                </c:pt>
                <c:pt idx="4739">
                  <c:v>12707.5</c:v>
                </c:pt>
                <c:pt idx="4740">
                  <c:v>12740.5</c:v>
                </c:pt>
                <c:pt idx="4741">
                  <c:v>12949.5</c:v>
                </c:pt>
                <c:pt idx="4742">
                  <c:v>12987</c:v>
                </c:pt>
                <c:pt idx="4743">
                  <c:v>12944</c:v>
                </c:pt>
                <c:pt idx="4744">
                  <c:v>12913</c:v>
                </c:pt>
                <c:pt idx="4745">
                  <c:v>12884</c:v>
                </c:pt>
                <c:pt idx="4746">
                  <c:v>12833.5</c:v>
                </c:pt>
                <c:pt idx="4747">
                  <c:v>12816.5</c:v>
                </c:pt>
                <c:pt idx="4748">
                  <c:v>12582</c:v>
                </c:pt>
                <c:pt idx="4749">
                  <c:v>12384.5</c:v>
                </c:pt>
                <c:pt idx="4750">
                  <c:v>12292</c:v>
                </c:pt>
                <c:pt idx="4751">
                  <c:v>11939.5</c:v>
                </c:pt>
                <c:pt idx="4752">
                  <c:v>11904.5</c:v>
                </c:pt>
                <c:pt idx="4753">
                  <c:v>11611.5</c:v>
                </c:pt>
                <c:pt idx="4754">
                  <c:v>11483</c:v>
                </c:pt>
                <c:pt idx="4755">
                  <c:v>11339.5</c:v>
                </c:pt>
                <c:pt idx="4756">
                  <c:v>11142</c:v>
                </c:pt>
                <c:pt idx="4757">
                  <c:v>11120</c:v>
                </c:pt>
                <c:pt idx="4758">
                  <c:v>11102</c:v>
                </c:pt>
                <c:pt idx="4759">
                  <c:v>11212.5</c:v>
                </c:pt>
                <c:pt idx="4760">
                  <c:v>11184</c:v>
                </c:pt>
                <c:pt idx="4761">
                  <c:v>11382.5</c:v>
                </c:pt>
                <c:pt idx="4762">
                  <c:v>11339.5</c:v>
                </c:pt>
                <c:pt idx="4763">
                  <c:v>11616.5</c:v>
                </c:pt>
                <c:pt idx="4764">
                  <c:v>12159</c:v>
                </c:pt>
                <c:pt idx="4765">
                  <c:v>12408.5</c:v>
                </c:pt>
                <c:pt idx="4766">
                  <c:v>12816.5</c:v>
                </c:pt>
                <c:pt idx="4767">
                  <c:v>13755</c:v>
                </c:pt>
                <c:pt idx="4768">
                  <c:v>13810</c:v>
                </c:pt>
                <c:pt idx="4769">
                  <c:v>14168</c:v>
                </c:pt>
                <c:pt idx="4770">
                  <c:v>13998.5</c:v>
                </c:pt>
                <c:pt idx="4771">
                  <c:v>12749.5</c:v>
                </c:pt>
                <c:pt idx="4772">
                  <c:v>12116.5</c:v>
                </c:pt>
                <c:pt idx="4773">
                  <c:v>11646</c:v>
                </c:pt>
                <c:pt idx="4774">
                  <c:v>11418</c:v>
                </c:pt>
                <c:pt idx="4775">
                  <c:v>11191</c:v>
                </c:pt>
                <c:pt idx="4776">
                  <c:v>10935.5</c:v>
                </c:pt>
                <c:pt idx="4777">
                  <c:v>10925</c:v>
                </c:pt>
                <c:pt idx="4778">
                  <c:v>11067</c:v>
                </c:pt>
                <c:pt idx="4779">
                  <c:v>11275</c:v>
                </c:pt>
                <c:pt idx="4780">
                  <c:v>11374.5</c:v>
                </c:pt>
                <c:pt idx="4781">
                  <c:v>11696.5</c:v>
                </c:pt>
                <c:pt idx="4782">
                  <c:v>12146</c:v>
                </c:pt>
                <c:pt idx="4783">
                  <c:v>12704.5</c:v>
                </c:pt>
                <c:pt idx="4784">
                  <c:v>13351.5</c:v>
                </c:pt>
                <c:pt idx="4785">
                  <c:v>13765</c:v>
                </c:pt>
                <c:pt idx="4786">
                  <c:v>14069</c:v>
                </c:pt>
                <c:pt idx="4787">
                  <c:v>14216.5</c:v>
                </c:pt>
                <c:pt idx="4788">
                  <c:v>14258.5</c:v>
                </c:pt>
                <c:pt idx="4789">
                  <c:v>14276</c:v>
                </c:pt>
                <c:pt idx="4790">
                  <c:v>14269.5</c:v>
                </c:pt>
                <c:pt idx="4791">
                  <c:v>14169</c:v>
                </c:pt>
                <c:pt idx="4792">
                  <c:v>14036</c:v>
                </c:pt>
                <c:pt idx="4793">
                  <c:v>13990.5</c:v>
                </c:pt>
                <c:pt idx="4794">
                  <c:v>13895.5</c:v>
                </c:pt>
                <c:pt idx="4795">
                  <c:v>13750</c:v>
                </c:pt>
                <c:pt idx="4796">
                  <c:v>13589</c:v>
                </c:pt>
                <c:pt idx="4797">
                  <c:v>13474.5</c:v>
                </c:pt>
                <c:pt idx="4798">
                  <c:v>13377.5</c:v>
                </c:pt>
                <c:pt idx="4799">
                  <c:v>13256.5</c:v>
                </c:pt>
                <c:pt idx="4800">
                  <c:v>13085</c:v>
                </c:pt>
                <c:pt idx="4801">
                  <c:v>9349.5</c:v>
                </c:pt>
                <c:pt idx="4802">
                  <c:v>4023</c:v>
                </c:pt>
                <c:pt idx="4803">
                  <c:v>11408</c:v>
                </c:pt>
                <c:pt idx="4804">
                  <c:v>12291.5</c:v>
                </c:pt>
                <c:pt idx="4805">
                  <c:v>12237.5</c:v>
                </c:pt>
                <c:pt idx="4806">
                  <c:v>12122.5</c:v>
                </c:pt>
                <c:pt idx="4807">
                  <c:v>11929.5</c:v>
                </c:pt>
                <c:pt idx="4808">
                  <c:v>11959</c:v>
                </c:pt>
                <c:pt idx="4809">
                  <c:v>12042</c:v>
                </c:pt>
                <c:pt idx="4810">
                  <c:v>12105.5</c:v>
                </c:pt>
                <c:pt idx="4811">
                  <c:v>12282.5</c:v>
                </c:pt>
                <c:pt idx="4812">
                  <c:v>10401.5</c:v>
                </c:pt>
                <c:pt idx="4813">
                  <c:v>4036</c:v>
                </c:pt>
                <c:pt idx="4814">
                  <c:v>10640.5</c:v>
                </c:pt>
                <c:pt idx="4815">
                  <c:v>12780.5</c:v>
                </c:pt>
                <c:pt idx="4816">
                  <c:v>12857.5</c:v>
                </c:pt>
                <c:pt idx="4817">
                  <c:v>12977</c:v>
                </c:pt>
                <c:pt idx="4818">
                  <c:v>13008</c:v>
                </c:pt>
                <c:pt idx="4819">
                  <c:v>12982</c:v>
                </c:pt>
                <c:pt idx="4820">
                  <c:v>12933.5</c:v>
                </c:pt>
                <c:pt idx="4821">
                  <c:v>12921</c:v>
                </c:pt>
                <c:pt idx="4822">
                  <c:v>12893</c:v>
                </c:pt>
                <c:pt idx="4823">
                  <c:v>12767.5</c:v>
                </c:pt>
                <c:pt idx="4824">
                  <c:v>12601.5</c:v>
                </c:pt>
                <c:pt idx="4825">
                  <c:v>12296.5</c:v>
                </c:pt>
                <c:pt idx="4826">
                  <c:v>12317</c:v>
                </c:pt>
                <c:pt idx="4827">
                  <c:v>12169.5</c:v>
                </c:pt>
                <c:pt idx="4828">
                  <c:v>11833.5</c:v>
                </c:pt>
                <c:pt idx="4829">
                  <c:v>11749.5</c:v>
                </c:pt>
                <c:pt idx="4830">
                  <c:v>11279.5</c:v>
                </c:pt>
                <c:pt idx="4831">
                  <c:v>11276</c:v>
                </c:pt>
                <c:pt idx="4832">
                  <c:v>11196.5</c:v>
                </c:pt>
                <c:pt idx="4833">
                  <c:v>11210</c:v>
                </c:pt>
                <c:pt idx="4834">
                  <c:v>11142.5</c:v>
                </c:pt>
                <c:pt idx="4835">
                  <c:v>11177.5</c:v>
                </c:pt>
                <c:pt idx="4836">
                  <c:v>11343</c:v>
                </c:pt>
                <c:pt idx="4837">
                  <c:v>11400.5</c:v>
                </c:pt>
                <c:pt idx="4838">
                  <c:v>11559</c:v>
                </c:pt>
                <c:pt idx="4839">
                  <c:v>11713</c:v>
                </c:pt>
                <c:pt idx="4840">
                  <c:v>12285.5</c:v>
                </c:pt>
                <c:pt idx="4841">
                  <c:v>12462</c:v>
                </c:pt>
                <c:pt idx="4842">
                  <c:v>12920.5</c:v>
                </c:pt>
                <c:pt idx="4843">
                  <c:v>13319</c:v>
                </c:pt>
                <c:pt idx="4844">
                  <c:v>13689</c:v>
                </c:pt>
                <c:pt idx="4845">
                  <c:v>14238</c:v>
                </c:pt>
                <c:pt idx="4846">
                  <c:v>13800.5</c:v>
                </c:pt>
                <c:pt idx="4847">
                  <c:v>12697</c:v>
                </c:pt>
                <c:pt idx="4848">
                  <c:v>11949.5</c:v>
                </c:pt>
                <c:pt idx="4849">
                  <c:v>11506</c:v>
                </c:pt>
                <c:pt idx="4850">
                  <c:v>11249</c:v>
                </c:pt>
                <c:pt idx="4851">
                  <c:v>11097.5</c:v>
                </c:pt>
                <c:pt idx="4852">
                  <c:v>10923.5</c:v>
                </c:pt>
                <c:pt idx="4853">
                  <c:v>11100.5</c:v>
                </c:pt>
                <c:pt idx="4854">
                  <c:v>11182</c:v>
                </c:pt>
                <c:pt idx="4855">
                  <c:v>11246</c:v>
                </c:pt>
                <c:pt idx="4856">
                  <c:v>11458.5</c:v>
                </c:pt>
                <c:pt idx="4857">
                  <c:v>11831</c:v>
                </c:pt>
                <c:pt idx="4858">
                  <c:v>12185.5</c:v>
                </c:pt>
                <c:pt idx="4859">
                  <c:v>12956.5</c:v>
                </c:pt>
                <c:pt idx="4860">
                  <c:v>13484.5</c:v>
                </c:pt>
                <c:pt idx="4861">
                  <c:v>13860.5</c:v>
                </c:pt>
                <c:pt idx="4862">
                  <c:v>14083</c:v>
                </c:pt>
                <c:pt idx="4863">
                  <c:v>14244.5</c:v>
                </c:pt>
                <c:pt idx="4864">
                  <c:v>14348</c:v>
                </c:pt>
                <c:pt idx="4865">
                  <c:v>14338.5</c:v>
                </c:pt>
                <c:pt idx="4866">
                  <c:v>14332</c:v>
                </c:pt>
                <c:pt idx="4867">
                  <c:v>14171</c:v>
                </c:pt>
                <c:pt idx="4868">
                  <c:v>14223</c:v>
                </c:pt>
                <c:pt idx="4869">
                  <c:v>14002</c:v>
                </c:pt>
                <c:pt idx="4870">
                  <c:v>13865.5</c:v>
                </c:pt>
                <c:pt idx="4871">
                  <c:v>13765</c:v>
                </c:pt>
                <c:pt idx="4872">
                  <c:v>13725</c:v>
                </c:pt>
                <c:pt idx="4873">
                  <c:v>13582.5</c:v>
                </c:pt>
                <c:pt idx="4874">
                  <c:v>13445.5</c:v>
                </c:pt>
                <c:pt idx="4875">
                  <c:v>13305</c:v>
                </c:pt>
                <c:pt idx="4876">
                  <c:v>13005.5</c:v>
                </c:pt>
                <c:pt idx="4877">
                  <c:v>7307.5</c:v>
                </c:pt>
                <c:pt idx="4878">
                  <c:v>5348.5</c:v>
                </c:pt>
                <c:pt idx="4879">
                  <c:v>12266</c:v>
                </c:pt>
                <c:pt idx="4880">
                  <c:v>12428</c:v>
                </c:pt>
                <c:pt idx="4881">
                  <c:v>12308</c:v>
                </c:pt>
                <c:pt idx="4882">
                  <c:v>12025</c:v>
                </c:pt>
                <c:pt idx="4883">
                  <c:v>12040</c:v>
                </c:pt>
                <c:pt idx="4884">
                  <c:v>12020.5</c:v>
                </c:pt>
                <c:pt idx="4885">
                  <c:v>12118.5</c:v>
                </c:pt>
                <c:pt idx="4886">
                  <c:v>12287.5</c:v>
                </c:pt>
                <c:pt idx="4887">
                  <c:v>12368</c:v>
                </c:pt>
                <c:pt idx="4888">
                  <c:v>9111</c:v>
                </c:pt>
                <c:pt idx="4889">
                  <c:v>4743</c:v>
                </c:pt>
                <c:pt idx="4890">
                  <c:v>11917</c:v>
                </c:pt>
                <c:pt idx="4891">
                  <c:v>12903.5</c:v>
                </c:pt>
                <c:pt idx="4892">
                  <c:v>12976</c:v>
                </c:pt>
                <c:pt idx="4893">
                  <c:v>13048.5</c:v>
                </c:pt>
                <c:pt idx="4894">
                  <c:v>13082</c:v>
                </c:pt>
                <c:pt idx="4895">
                  <c:v>12958.5</c:v>
                </c:pt>
                <c:pt idx="4896">
                  <c:v>12875</c:v>
                </c:pt>
                <c:pt idx="4897">
                  <c:v>12996</c:v>
                </c:pt>
                <c:pt idx="4898">
                  <c:v>12924</c:v>
                </c:pt>
                <c:pt idx="4899">
                  <c:v>12789</c:v>
                </c:pt>
                <c:pt idx="4900">
                  <c:v>12767.5</c:v>
                </c:pt>
                <c:pt idx="4901">
                  <c:v>12580</c:v>
                </c:pt>
                <c:pt idx="4902">
                  <c:v>12255.5</c:v>
                </c:pt>
                <c:pt idx="4903">
                  <c:v>12149</c:v>
                </c:pt>
                <c:pt idx="4904">
                  <c:v>11971</c:v>
                </c:pt>
                <c:pt idx="4905">
                  <c:v>11603</c:v>
                </c:pt>
                <c:pt idx="4906">
                  <c:v>11489</c:v>
                </c:pt>
                <c:pt idx="4907">
                  <c:v>11429</c:v>
                </c:pt>
                <c:pt idx="4908">
                  <c:v>11206</c:v>
                </c:pt>
                <c:pt idx="4909">
                  <c:v>11170.5</c:v>
                </c:pt>
                <c:pt idx="4910">
                  <c:v>11122</c:v>
                </c:pt>
                <c:pt idx="4911">
                  <c:v>11191.5</c:v>
                </c:pt>
                <c:pt idx="4912">
                  <c:v>11366</c:v>
                </c:pt>
                <c:pt idx="4913">
                  <c:v>11438</c:v>
                </c:pt>
                <c:pt idx="4914">
                  <c:v>11593.5</c:v>
                </c:pt>
                <c:pt idx="4915">
                  <c:v>11816</c:v>
                </c:pt>
                <c:pt idx="4916">
                  <c:v>12369.5</c:v>
                </c:pt>
                <c:pt idx="4917">
                  <c:v>12676.5</c:v>
                </c:pt>
                <c:pt idx="4918">
                  <c:v>12980</c:v>
                </c:pt>
                <c:pt idx="4919">
                  <c:v>13412.5</c:v>
                </c:pt>
                <c:pt idx="4920">
                  <c:v>13905.5</c:v>
                </c:pt>
                <c:pt idx="4921">
                  <c:v>14170.5</c:v>
                </c:pt>
                <c:pt idx="4922">
                  <c:v>13461</c:v>
                </c:pt>
                <c:pt idx="4923">
                  <c:v>12612.5</c:v>
                </c:pt>
                <c:pt idx="4924">
                  <c:v>11942</c:v>
                </c:pt>
                <c:pt idx="4925">
                  <c:v>11680.5</c:v>
                </c:pt>
                <c:pt idx="4926">
                  <c:v>11345.5</c:v>
                </c:pt>
                <c:pt idx="4927">
                  <c:v>11081.5</c:v>
                </c:pt>
                <c:pt idx="4928">
                  <c:v>10935</c:v>
                </c:pt>
                <c:pt idx="4929">
                  <c:v>11058.5</c:v>
                </c:pt>
                <c:pt idx="4930">
                  <c:v>11174.5</c:v>
                </c:pt>
                <c:pt idx="4931">
                  <c:v>11374.5</c:v>
                </c:pt>
                <c:pt idx="4932">
                  <c:v>11442.5</c:v>
                </c:pt>
                <c:pt idx="4933">
                  <c:v>11856</c:v>
                </c:pt>
                <c:pt idx="4934">
                  <c:v>12340</c:v>
                </c:pt>
                <c:pt idx="4935">
                  <c:v>13018.5</c:v>
                </c:pt>
                <c:pt idx="4936">
                  <c:v>13624</c:v>
                </c:pt>
                <c:pt idx="4937">
                  <c:v>13791.5</c:v>
                </c:pt>
                <c:pt idx="4938">
                  <c:v>14086.5</c:v>
                </c:pt>
                <c:pt idx="4939">
                  <c:v>14235.5</c:v>
                </c:pt>
                <c:pt idx="4940">
                  <c:v>14356.5</c:v>
                </c:pt>
                <c:pt idx="4941">
                  <c:v>14365.5</c:v>
                </c:pt>
                <c:pt idx="4942">
                  <c:v>14438.5</c:v>
                </c:pt>
                <c:pt idx="4943">
                  <c:v>14253</c:v>
                </c:pt>
                <c:pt idx="4944">
                  <c:v>14137</c:v>
                </c:pt>
                <c:pt idx="4945">
                  <c:v>13990</c:v>
                </c:pt>
                <c:pt idx="4946">
                  <c:v>13883</c:v>
                </c:pt>
                <c:pt idx="4947">
                  <c:v>13746</c:v>
                </c:pt>
                <c:pt idx="4948">
                  <c:v>13697</c:v>
                </c:pt>
                <c:pt idx="4949">
                  <c:v>13504</c:v>
                </c:pt>
                <c:pt idx="4950">
                  <c:v>13335.5</c:v>
                </c:pt>
                <c:pt idx="4951">
                  <c:v>13251</c:v>
                </c:pt>
                <c:pt idx="4952">
                  <c:v>12707</c:v>
                </c:pt>
                <c:pt idx="4953">
                  <c:v>5974.5</c:v>
                </c:pt>
                <c:pt idx="4954">
                  <c:v>7212.5</c:v>
                </c:pt>
                <c:pt idx="4955">
                  <c:v>12460.5</c:v>
                </c:pt>
                <c:pt idx="4956">
                  <c:v>12420</c:v>
                </c:pt>
                <c:pt idx="4957">
                  <c:v>12268</c:v>
                </c:pt>
                <c:pt idx="4958">
                  <c:v>12059</c:v>
                </c:pt>
                <c:pt idx="4959">
                  <c:v>11996.5</c:v>
                </c:pt>
                <c:pt idx="4960">
                  <c:v>12057</c:v>
                </c:pt>
                <c:pt idx="4961">
                  <c:v>12181</c:v>
                </c:pt>
                <c:pt idx="4962">
                  <c:v>12330</c:v>
                </c:pt>
                <c:pt idx="4963">
                  <c:v>12382</c:v>
                </c:pt>
                <c:pt idx="4964">
                  <c:v>8051</c:v>
                </c:pt>
                <c:pt idx="4965">
                  <c:v>5143</c:v>
                </c:pt>
                <c:pt idx="4966">
                  <c:v>12262.5</c:v>
                </c:pt>
                <c:pt idx="4967">
                  <c:v>12956.5</c:v>
                </c:pt>
                <c:pt idx="4968">
                  <c:v>13039.5</c:v>
                </c:pt>
                <c:pt idx="4969">
                  <c:v>13049</c:v>
                </c:pt>
                <c:pt idx="4970">
                  <c:v>13191</c:v>
                </c:pt>
                <c:pt idx="4971">
                  <c:v>13242</c:v>
                </c:pt>
                <c:pt idx="4972">
                  <c:v>12990</c:v>
                </c:pt>
                <c:pt idx="4973">
                  <c:v>13074</c:v>
                </c:pt>
                <c:pt idx="4974">
                  <c:v>12970.5</c:v>
                </c:pt>
                <c:pt idx="4975">
                  <c:v>12901.5</c:v>
                </c:pt>
                <c:pt idx="4976">
                  <c:v>12921.5</c:v>
                </c:pt>
                <c:pt idx="4977">
                  <c:v>12687.5</c:v>
                </c:pt>
                <c:pt idx="4978">
                  <c:v>12649.5</c:v>
                </c:pt>
                <c:pt idx="4979">
                  <c:v>12266</c:v>
                </c:pt>
                <c:pt idx="4980">
                  <c:v>11919</c:v>
                </c:pt>
                <c:pt idx="4981">
                  <c:v>11688.5</c:v>
                </c:pt>
                <c:pt idx="4982">
                  <c:v>11505.5</c:v>
                </c:pt>
                <c:pt idx="4983">
                  <c:v>11344.5</c:v>
                </c:pt>
                <c:pt idx="4984">
                  <c:v>11200.5</c:v>
                </c:pt>
                <c:pt idx="4985">
                  <c:v>11157.5</c:v>
                </c:pt>
                <c:pt idx="4986">
                  <c:v>11158.5</c:v>
                </c:pt>
                <c:pt idx="4987">
                  <c:v>11224.5</c:v>
                </c:pt>
                <c:pt idx="4988">
                  <c:v>11316</c:v>
                </c:pt>
                <c:pt idx="4989">
                  <c:v>11473</c:v>
                </c:pt>
                <c:pt idx="4990">
                  <c:v>11487.5</c:v>
                </c:pt>
                <c:pt idx="4991">
                  <c:v>11888.5</c:v>
                </c:pt>
                <c:pt idx="4992">
                  <c:v>12444</c:v>
                </c:pt>
                <c:pt idx="4993">
                  <c:v>12757</c:v>
                </c:pt>
                <c:pt idx="4994">
                  <c:v>13032.5</c:v>
                </c:pt>
                <c:pt idx="4995">
                  <c:v>13381.5</c:v>
                </c:pt>
                <c:pt idx="4996">
                  <c:v>14436.5</c:v>
                </c:pt>
                <c:pt idx="4997">
                  <c:v>14265</c:v>
                </c:pt>
                <c:pt idx="4998">
                  <c:v>13414.5</c:v>
                </c:pt>
                <c:pt idx="4999">
                  <c:v>12599</c:v>
                </c:pt>
                <c:pt idx="5000">
                  <c:v>11912.5</c:v>
                </c:pt>
                <c:pt idx="5001">
                  <c:v>11528</c:v>
                </c:pt>
                <c:pt idx="5002">
                  <c:v>11214</c:v>
                </c:pt>
                <c:pt idx="5003">
                  <c:v>11034</c:v>
                </c:pt>
                <c:pt idx="5004">
                  <c:v>10859.5</c:v>
                </c:pt>
                <c:pt idx="5005">
                  <c:v>11098.5</c:v>
                </c:pt>
                <c:pt idx="5006">
                  <c:v>11174.5</c:v>
                </c:pt>
                <c:pt idx="5007">
                  <c:v>11416</c:v>
                </c:pt>
                <c:pt idx="5008">
                  <c:v>11607.5</c:v>
                </c:pt>
                <c:pt idx="5009">
                  <c:v>11958.5</c:v>
                </c:pt>
                <c:pt idx="5010">
                  <c:v>12635</c:v>
                </c:pt>
                <c:pt idx="5011">
                  <c:v>13141.5</c:v>
                </c:pt>
                <c:pt idx="5012">
                  <c:v>13677</c:v>
                </c:pt>
                <c:pt idx="5013">
                  <c:v>14020</c:v>
                </c:pt>
                <c:pt idx="5014">
                  <c:v>14235</c:v>
                </c:pt>
                <c:pt idx="5015">
                  <c:v>14359.5</c:v>
                </c:pt>
                <c:pt idx="5016">
                  <c:v>14400</c:v>
                </c:pt>
                <c:pt idx="5017">
                  <c:v>14449</c:v>
                </c:pt>
                <c:pt idx="5018">
                  <c:v>14295.5</c:v>
                </c:pt>
                <c:pt idx="5019">
                  <c:v>14245.5</c:v>
                </c:pt>
                <c:pt idx="5020">
                  <c:v>14053</c:v>
                </c:pt>
                <c:pt idx="5021">
                  <c:v>14074</c:v>
                </c:pt>
                <c:pt idx="5022">
                  <c:v>13897</c:v>
                </c:pt>
                <c:pt idx="5023">
                  <c:v>13744</c:v>
                </c:pt>
                <c:pt idx="5024">
                  <c:v>13659.5</c:v>
                </c:pt>
                <c:pt idx="5025">
                  <c:v>13506</c:v>
                </c:pt>
                <c:pt idx="5026">
                  <c:v>13414.5</c:v>
                </c:pt>
                <c:pt idx="5027">
                  <c:v>13274</c:v>
                </c:pt>
                <c:pt idx="5028">
                  <c:v>12616.5</c:v>
                </c:pt>
                <c:pt idx="5029">
                  <c:v>5268</c:v>
                </c:pt>
                <c:pt idx="5030">
                  <c:v>7509</c:v>
                </c:pt>
                <c:pt idx="5031">
                  <c:v>12479</c:v>
                </c:pt>
                <c:pt idx="5032">
                  <c:v>12302</c:v>
                </c:pt>
                <c:pt idx="5033">
                  <c:v>12177</c:v>
                </c:pt>
                <c:pt idx="5034">
                  <c:v>12071</c:v>
                </c:pt>
                <c:pt idx="5035">
                  <c:v>11964</c:v>
                </c:pt>
                <c:pt idx="5036">
                  <c:v>11987.5</c:v>
                </c:pt>
                <c:pt idx="5037">
                  <c:v>12184</c:v>
                </c:pt>
                <c:pt idx="5038">
                  <c:v>12357</c:v>
                </c:pt>
                <c:pt idx="5039">
                  <c:v>12411</c:v>
                </c:pt>
                <c:pt idx="5040">
                  <c:v>6392</c:v>
                </c:pt>
                <c:pt idx="5041">
                  <c:v>6600</c:v>
                </c:pt>
                <c:pt idx="5042">
                  <c:v>12670</c:v>
                </c:pt>
                <c:pt idx="5043">
                  <c:v>12971.5</c:v>
                </c:pt>
                <c:pt idx="5044">
                  <c:v>12986</c:v>
                </c:pt>
                <c:pt idx="5045">
                  <c:v>13119</c:v>
                </c:pt>
                <c:pt idx="5046">
                  <c:v>13172</c:v>
                </c:pt>
                <c:pt idx="5047">
                  <c:v>13012</c:v>
                </c:pt>
                <c:pt idx="5048">
                  <c:v>12995.5</c:v>
                </c:pt>
                <c:pt idx="5049">
                  <c:v>13015.5</c:v>
                </c:pt>
                <c:pt idx="5050">
                  <c:v>12917</c:v>
                </c:pt>
                <c:pt idx="5051">
                  <c:v>12828</c:v>
                </c:pt>
                <c:pt idx="5052">
                  <c:v>12722.5</c:v>
                </c:pt>
                <c:pt idx="5053">
                  <c:v>12474</c:v>
                </c:pt>
                <c:pt idx="5054">
                  <c:v>12313.5</c:v>
                </c:pt>
                <c:pt idx="5055">
                  <c:v>11962</c:v>
                </c:pt>
                <c:pt idx="5056">
                  <c:v>11812.5</c:v>
                </c:pt>
                <c:pt idx="5057">
                  <c:v>11496.5</c:v>
                </c:pt>
                <c:pt idx="5058">
                  <c:v>11424.5</c:v>
                </c:pt>
                <c:pt idx="5059">
                  <c:v>11226</c:v>
                </c:pt>
                <c:pt idx="5060">
                  <c:v>11181</c:v>
                </c:pt>
                <c:pt idx="5061">
                  <c:v>11164</c:v>
                </c:pt>
                <c:pt idx="5062">
                  <c:v>11188</c:v>
                </c:pt>
                <c:pt idx="5063">
                  <c:v>11320</c:v>
                </c:pt>
                <c:pt idx="5064">
                  <c:v>11275.5</c:v>
                </c:pt>
                <c:pt idx="5065">
                  <c:v>11439</c:v>
                </c:pt>
                <c:pt idx="5066">
                  <c:v>11500.5</c:v>
                </c:pt>
                <c:pt idx="5067">
                  <c:v>11808</c:v>
                </c:pt>
                <c:pt idx="5068">
                  <c:v>12643.5</c:v>
                </c:pt>
                <c:pt idx="5069">
                  <c:v>12609.5</c:v>
                </c:pt>
                <c:pt idx="5070">
                  <c:v>13104</c:v>
                </c:pt>
                <c:pt idx="5071">
                  <c:v>13424</c:v>
                </c:pt>
                <c:pt idx="5072">
                  <c:v>13835.5</c:v>
                </c:pt>
                <c:pt idx="5073">
                  <c:v>14335.5</c:v>
                </c:pt>
                <c:pt idx="5074">
                  <c:v>13268</c:v>
                </c:pt>
                <c:pt idx="5075">
                  <c:v>12460.5</c:v>
                </c:pt>
                <c:pt idx="5076">
                  <c:v>11876.5</c:v>
                </c:pt>
                <c:pt idx="5077">
                  <c:v>11431</c:v>
                </c:pt>
                <c:pt idx="5078">
                  <c:v>11244.5</c:v>
                </c:pt>
                <c:pt idx="5079">
                  <c:v>11009</c:v>
                </c:pt>
                <c:pt idx="5080">
                  <c:v>11187</c:v>
                </c:pt>
                <c:pt idx="5081">
                  <c:v>11298.5</c:v>
                </c:pt>
                <c:pt idx="5082">
                  <c:v>11280.5</c:v>
                </c:pt>
                <c:pt idx="5083">
                  <c:v>11513.5</c:v>
                </c:pt>
                <c:pt idx="5084">
                  <c:v>11680</c:v>
                </c:pt>
                <c:pt idx="5085">
                  <c:v>12140</c:v>
                </c:pt>
                <c:pt idx="5086">
                  <c:v>12687.5</c:v>
                </c:pt>
                <c:pt idx="5087">
                  <c:v>13331.5</c:v>
                </c:pt>
                <c:pt idx="5088">
                  <c:v>13758</c:v>
                </c:pt>
                <c:pt idx="5089">
                  <c:v>14066</c:v>
                </c:pt>
                <c:pt idx="5090">
                  <c:v>14279</c:v>
                </c:pt>
                <c:pt idx="5091">
                  <c:v>14314.5</c:v>
                </c:pt>
                <c:pt idx="5092">
                  <c:v>14462</c:v>
                </c:pt>
                <c:pt idx="5093">
                  <c:v>14458.5</c:v>
                </c:pt>
                <c:pt idx="5094">
                  <c:v>14419</c:v>
                </c:pt>
                <c:pt idx="5095">
                  <c:v>14273</c:v>
                </c:pt>
                <c:pt idx="5096">
                  <c:v>14225.5</c:v>
                </c:pt>
                <c:pt idx="5097">
                  <c:v>14048.5</c:v>
                </c:pt>
                <c:pt idx="5098">
                  <c:v>13873.5</c:v>
                </c:pt>
                <c:pt idx="5099">
                  <c:v>13752</c:v>
                </c:pt>
                <c:pt idx="5100">
                  <c:v>13751.5</c:v>
                </c:pt>
                <c:pt idx="5101">
                  <c:v>13551.5</c:v>
                </c:pt>
                <c:pt idx="5102">
                  <c:v>13335</c:v>
                </c:pt>
                <c:pt idx="5103">
                  <c:v>13289</c:v>
                </c:pt>
                <c:pt idx="5104">
                  <c:v>11797.5</c:v>
                </c:pt>
                <c:pt idx="5105">
                  <c:v>4252.5</c:v>
                </c:pt>
                <c:pt idx="5106">
                  <c:v>8837.5</c:v>
                </c:pt>
                <c:pt idx="5107">
                  <c:v>12549.5</c:v>
                </c:pt>
                <c:pt idx="5108">
                  <c:v>12250</c:v>
                </c:pt>
                <c:pt idx="5109">
                  <c:v>12223.5</c:v>
                </c:pt>
                <c:pt idx="5110">
                  <c:v>12061</c:v>
                </c:pt>
                <c:pt idx="5111">
                  <c:v>12023.5</c:v>
                </c:pt>
                <c:pt idx="5112">
                  <c:v>12129.5</c:v>
                </c:pt>
                <c:pt idx="5113">
                  <c:v>12219</c:v>
                </c:pt>
                <c:pt idx="5114">
                  <c:v>12386.5</c:v>
                </c:pt>
                <c:pt idx="5115">
                  <c:v>12336</c:v>
                </c:pt>
                <c:pt idx="5116">
                  <c:v>5582.5</c:v>
                </c:pt>
                <c:pt idx="5117">
                  <c:v>7717.5</c:v>
                </c:pt>
                <c:pt idx="5118">
                  <c:v>12828.5</c:v>
                </c:pt>
                <c:pt idx="5119">
                  <c:v>12982.5</c:v>
                </c:pt>
                <c:pt idx="5120">
                  <c:v>13094</c:v>
                </c:pt>
                <c:pt idx="5121">
                  <c:v>13162.5</c:v>
                </c:pt>
                <c:pt idx="5122">
                  <c:v>13132</c:v>
                </c:pt>
                <c:pt idx="5123">
                  <c:v>13086.5</c:v>
                </c:pt>
                <c:pt idx="5124">
                  <c:v>13005</c:v>
                </c:pt>
                <c:pt idx="5125">
                  <c:v>12944.5</c:v>
                </c:pt>
                <c:pt idx="5126">
                  <c:v>13010</c:v>
                </c:pt>
                <c:pt idx="5127">
                  <c:v>12814</c:v>
                </c:pt>
                <c:pt idx="5128">
                  <c:v>12782.5</c:v>
                </c:pt>
                <c:pt idx="5129">
                  <c:v>12637</c:v>
                </c:pt>
                <c:pt idx="5130">
                  <c:v>12390.5</c:v>
                </c:pt>
                <c:pt idx="5131">
                  <c:v>11989</c:v>
                </c:pt>
                <c:pt idx="5132">
                  <c:v>11738</c:v>
                </c:pt>
                <c:pt idx="5133">
                  <c:v>11522</c:v>
                </c:pt>
                <c:pt idx="5134">
                  <c:v>11370</c:v>
                </c:pt>
                <c:pt idx="5135">
                  <c:v>11257.5</c:v>
                </c:pt>
                <c:pt idx="5136">
                  <c:v>11223</c:v>
                </c:pt>
                <c:pt idx="5137">
                  <c:v>11235.5</c:v>
                </c:pt>
                <c:pt idx="5138">
                  <c:v>11255.5</c:v>
                </c:pt>
                <c:pt idx="5139">
                  <c:v>11342.5</c:v>
                </c:pt>
                <c:pt idx="5140">
                  <c:v>11501</c:v>
                </c:pt>
                <c:pt idx="5141">
                  <c:v>11566</c:v>
                </c:pt>
                <c:pt idx="5142">
                  <c:v>11626.5</c:v>
                </c:pt>
                <c:pt idx="5143">
                  <c:v>12026</c:v>
                </c:pt>
                <c:pt idx="5144">
                  <c:v>12288.5</c:v>
                </c:pt>
                <c:pt idx="5145">
                  <c:v>12529</c:v>
                </c:pt>
                <c:pt idx="5146">
                  <c:v>12969.5</c:v>
                </c:pt>
                <c:pt idx="5147">
                  <c:v>13489</c:v>
                </c:pt>
                <c:pt idx="5148">
                  <c:v>13892</c:v>
                </c:pt>
                <c:pt idx="5149">
                  <c:v>14219.5</c:v>
                </c:pt>
                <c:pt idx="5150">
                  <c:v>13167</c:v>
                </c:pt>
                <c:pt idx="5151">
                  <c:v>12412</c:v>
                </c:pt>
                <c:pt idx="5152">
                  <c:v>11861</c:v>
                </c:pt>
                <c:pt idx="5153">
                  <c:v>11534.5</c:v>
                </c:pt>
                <c:pt idx="5154">
                  <c:v>11295</c:v>
                </c:pt>
                <c:pt idx="5155">
                  <c:v>10983.5</c:v>
                </c:pt>
                <c:pt idx="5156">
                  <c:v>10859.5</c:v>
                </c:pt>
                <c:pt idx="5157">
                  <c:v>11210</c:v>
                </c:pt>
                <c:pt idx="5158">
                  <c:v>11259</c:v>
                </c:pt>
                <c:pt idx="5159">
                  <c:v>11435</c:v>
                </c:pt>
                <c:pt idx="5160">
                  <c:v>11626</c:v>
                </c:pt>
                <c:pt idx="5161">
                  <c:v>12006.5</c:v>
                </c:pt>
                <c:pt idx="5162">
                  <c:v>12711</c:v>
                </c:pt>
                <c:pt idx="5163">
                  <c:v>13268.5</c:v>
                </c:pt>
                <c:pt idx="5164">
                  <c:v>13801</c:v>
                </c:pt>
                <c:pt idx="5165">
                  <c:v>14059.5</c:v>
                </c:pt>
                <c:pt idx="5166">
                  <c:v>14333</c:v>
                </c:pt>
                <c:pt idx="5167">
                  <c:v>14405</c:v>
                </c:pt>
                <c:pt idx="5168">
                  <c:v>14405.5</c:v>
                </c:pt>
                <c:pt idx="5169">
                  <c:v>14317</c:v>
                </c:pt>
                <c:pt idx="5170">
                  <c:v>14312.5</c:v>
                </c:pt>
                <c:pt idx="5171">
                  <c:v>14255</c:v>
                </c:pt>
                <c:pt idx="5172">
                  <c:v>14164.5</c:v>
                </c:pt>
                <c:pt idx="5173">
                  <c:v>13950.5</c:v>
                </c:pt>
                <c:pt idx="5174">
                  <c:v>13964.5</c:v>
                </c:pt>
                <c:pt idx="5175">
                  <c:v>13701.5</c:v>
                </c:pt>
                <c:pt idx="5176">
                  <c:v>13584.5</c:v>
                </c:pt>
                <c:pt idx="5177">
                  <c:v>13423</c:v>
                </c:pt>
                <c:pt idx="5178">
                  <c:v>13306.5</c:v>
                </c:pt>
                <c:pt idx="5179">
                  <c:v>13118</c:v>
                </c:pt>
                <c:pt idx="5180">
                  <c:v>11370</c:v>
                </c:pt>
                <c:pt idx="5181">
                  <c:v>4059</c:v>
                </c:pt>
                <c:pt idx="5182">
                  <c:v>9666</c:v>
                </c:pt>
                <c:pt idx="5183">
                  <c:v>12465.5</c:v>
                </c:pt>
                <c:pt idx="5184">
                  <c:v>12301.5</c:v>
                </c:pt>
                <c:pt idx="5185">
                  <c:v>12152.5</c:v>
                </c:pt>
                <c:pt idx="5186">
                  <c:v>12017</c:v>
                </c:pt>
                <c:pt idx="5187">
                  <c:v>11971</c:v>
                </c:pt>
                <c:pt idx="5188">
                  <c:v>12014.5</c:v>
                </c:pt>
                <c:pt idx="5189">
                  <c:v>12189.5</c:v>
                </c:pt>
                <c:pt idx="5190">
                  <c:v>12300</c:v>
                </c:pt>
                <c:pt idx="5191">
                  <c:v>11887</c:v>
                </c:pt>
                <c:pt idx="5192">
                  <c:v>4860</c:v>
                </c:pt>
                <c:pt idx="5193">
                  <c:v>8367.5</c:v>
                </c:pt>
                <c:pt idx="5194">
                  <c:v>12837.5</c:v>
                </c:pt>
                <c:pt idx="5195">
                  <c:v>12875.5</c:v>
                </c:pt>
                <c:pt idx="5196">
                  <c:v>12970</c:v>
                </c:pt>
                <c:pt idx="5197">
                  <c:v>12996.5</c:v>
                </c:pt>
                <c:pt idx="5198">
                  <c:v>13038.5</c:v>
                </c:pt>
                <c:pt idx="5199">
                  <c:v>12957.5</c:v>
                </c:pt>
                <c:pt idx="5200">
                  <c:v>12849.5</c:v>
                </c:pt>
                <c:pt idx="5201">
                  <c:v>12901.5</c:v>
                </c:pt>
                <c:pt idx="5202">
                  <c:v>12691</c:v>
                </c:pt>
                <c:pt idx="5203">
                  <c:v>12713.5</c:v>
                </c:pt>
                <c:pt idx="5204">
                  <c:v>12616</c:v>
                </c:pt>
                <c:pt idx="5205">
                  <c:v>12327.5</c:v>
                </c:pt>
                <c:pt idx="5206">
                  <c:v>12127</c:v>
                </c:pt>
                <c:pt idx="5207">
                  <c:v>11902</c:v>
                </c:pt>
                <c:pt idx="5208">
                  <c:v>11715.5</c:v>
                </c:pt>
                <c:pt idx="5209">
                  <c:v>11443.5</c:v>
                </c:pt>
                <c:pt idx="5210">
                  <c:v>11180</c:v>
                </c:pt>
                <c:pt idx="5211">
                  <c:v>11167</c:v>
                </c:pt>
                <c:pt idx="5212">
                  <c:v>11114.5</c:v>
                </c:pt>
                <c:pt idx="5213">
                  <c:v>11104.5</c:v>
                </c:pt>
                <c:pt idx="5214">
                  <c:v>11127.5</c:v>
                </c:pt>
                <c:pt idx="5215">
                  <c:v>11257</c:v>
                </c:pt>
                <c:pt idx="5216">
                  <c:v>11299</c:v>
                </c:pt>
                <c:pt idx="5217">
                  <c:v>11424</c:v>
                </c:pt>
                <c:pt idx="5218">
                  <c:v>11581</c:v>
                </c:pt>
                <c:pt idx="5219">
                  <c:v>11964</c:v>
                </c:pt>
                <c:pt idx="5220">
                  <c:v>12285</c:v>
                </c:pt>
                <c:pt idx="5221">
                  <c:v>12598.5</c:v>
                </c:pt>
                <c:pt idx="5222">
                  <c:v>12994.5</c:v>
                </c:pt>
                <c:pt idx="5223">
                  <c:v>13724.5</c:v>
                </c:pt>
                <c:pt idx="5224">
                  <c:v>14215.5</c:v>
                </c:pt>
                <c:pt idx="5225">
                  <c:v>14292.5</c:v>
                </c:pt>
                <c:pt idx="5226">
                  <c:v>13058.5</c:v>
                </c:pt>
                <c:pt idx="5227">
                  <c:v>12213</c:v>
                </c:pt>
                <c:pt idx="5228">
                  <c:v>11755.5</c:v>
                </c:pt>
                <c:pt idx="5229">
                  <c:v>11294.5</c:v>
                </c:pt>
                <c:pt idx="5230">
                  <c:v>11118</c:v>
                </c:pt>
                <c:pt idx="5231">
                  <c:v>10892</c:v>
                </c:pt>
                <c:pt idx="5232">
                  <c:v>10818.5</c:v>
                </c:pt>
                <c:pt idx="5233">
                  <c:v>11067.5</c:v>
                </c:pt>
                <c:pt idx="5234">
                  <c:v>11057</c:v>
                </c:pt>
                <c:pt idx="5235">
                  <c:v>11304.5</c:v>
                </c:pt>
                <c:pt idx="5236">
                  <c:v>11510</c:v>
                </c:pt>
                <c:pt idx="5237">
                  <c:v>11968.5</c:v>
                </c:pt>
                <c:pt idx="5238">
                  <c:v>12566</c:v>
                </c:pt>
                <c:pt idx="5239">
                  <c:v>13158</c:v>
                </c:pt>
                <c:pt idx="5240">
                  <c:v>13624</c:v>
                </c:pt>
                <c:pt idx="5241">
                  <c:v>13857</c:v>
                </c:pt>
                <c:pt idx="5242">
                  <c:v>14029</c:v>
                </c:pt>
                <c:pt idx="5243">
                  <c:v>14004.5</c:v>
                </c:pt>
                <c:pt idx="5244">
                  <c:v>14162</c:v>
                </c:pt>
                <c:pt idx="5245">
                  <c:v>14046.5</c:v>
                </c:pt>
                <c:pt idx="5246">
                  <c:v>14016</c:v>
                </c:pt>
                <c:pt idx="5247">
                  <c:v>13972.5</c:v>
                </c:pt>
                <c:pt idx="5248">
                  <c:v>13825</c:v>
                </c:pt>
                <c:pt idx="5249">
                  <c:v>13640</c:v>
                </c:pt>
                <c:pt idx="5250">
                  <c:v>13626.5</c:v>
                </c:pt>
                <c:pt idx="5251">
                  <c:v>13490.5</c:v>
                </c:pt>
                <c:pt idx="5252">
                  <c:v>13342</c:v>
                </c:pt>
                <c:pt idx="5253">
                  <c:v>13250</c:v>
                </c:pt>
                <c:pt idx="5254">
                  <c:v>13064</c:v>
                </c:pt>
                <c:pt idx="5255">
                  <c:v>12898</c:v>
                </c:pt>
                <c:pt idx="5256">
                  <c:v>11205</c:v>
                </c:pt>
                <c:pt idx="5257">
                  <c:v>4014</c:v>
                </c:pt>
                <c:pt idx="5258">
                  <c:v>9506</c:v>
                </c:pt>
                <c:pt idx="5259">
                  <c:v>12202</c:v>
                </c:pt>
                <c:pt idx="5260">
                  <c:v>12155.5</c:v>
                </c:pt>
                <c:pt idx="5261">
                  <c:v>11883.5</c:v>
                </c:pt>
                <c:pt idx="5262">
                  <c:v>11866.5</c:v>
                </c:pt>
                <c:pt idx="5263">
                  <c:v>11815</c:v>
                </c:pt>
                <c:pt idx="5264">
                  <c:v>11915</c:v>
                </c:pt>
                <c:pt idx="5265">
                  <c:v>12022.5</c:v>
                </c:pt>
                <c:pt idx="5266">
                  <c:v>12117</c:v>
                </c:pt>
                <c:pt idx="5267">
                  <c:v>10921</c:v>
                </c:pt>
                <c:pt idx="5268">
                  <c:v>4025.5</c:v>
                </c:pt>
                <c:pt idx="5269">
                  <c:v>9522.5</c:v>
                </c:pt>
                <c:pt idx="5270">
                  <c:v>12636</c:v>
                </c:pt>
                <c:pt idx="5271">
                  <c:v>12708</c:v>
                </c:pt>
                <c:pt idx="5272">
                  <c:v>12739</c:v>
                </c:pt>
                <c:pt idx="5273">
                  <c:v>12921</c:v>
                </c:pt>
                <c:pt idx="5274">
                  <c:v>12924</c:v>
                </c:pt>
                <c:pt idx="5275">
                  <c:v>12830</c:v>
                </c:pt>
                <c:pt idx="5276">
                  <c:v>12844.5</c:v>
                </c:pt>
                <c:pt idx="5277">
                  <c:v>12833</c:v>
                </c:pt>
                <c:pt idx="5278">
                  <c:v>12689</c:v>
                </c:pt>
                <c:pt idx="5279">
                  <c:v>12720</c:v>
                </c:pt>
                <c:pt idx="5280">
                  <c:v>12595</c:v>
                </c:pt>
                <c:pt idx="5281">
                  <c:v>12281.5</c:v>
                </c:pt>
                <c:pt idx="5282">
                  <c:v>12066.5</c:v>
                </c:pt>
                <c:pt idx="5283">
                  <c:v>11695</c:v>
                </c:pt>
                <c:pt idx="5284">
                  <c:v>11515.5</c:v>
                </c:pt>
                <c:pt idx="5285">
                  <c:v>11262.5</c:v>
                </c:pt>
                <c:pt idx="5286">
                  <c:v>11154.5</c:v>
                </c:pt>
                <c:pt idx="5287">
                  <c:v>11065</c:v>
                </c:pt>
                <c:pt idx="5288">
                  <c:v>10992</c:v>
                </c:pt>
                <c:pt idx="5289">
                  <c:v>11029.5</c:v>
                </c:pt>
                <c:pt idx="5290">
                  <c:v>11107.5</c:v>
                </c:pt>
                <c:pt idx="5291">
                  <c:v>11152.5</c:v>
                </c:pt>
                <c:pt idx="5292">
                  <c:v>11251</c:v>
                </c:pt>
                <c:pt idx="5293">
                  <c:v>11339.5</c:v>
                </c:pt>
                <c:pt idx="5294">
                  <c:v>11473.5</c:v>
                </c:pt>
                <c:pt idx="5295">
                  <c:v>11820.5</c:v>
                </c:pt>
                <c:pt idx="5296">
                  <c:v>12137</c:v>
                </c:pt>
                <c:pt idx="5297">
                  <c:v>12467</c:v>
                </c:pt>
                <c:pt idx="5298">
                  <c:v>13020</c:v>
                </c:pt>
                <c:pt idx="5299">
                  <c:v>13523</c:v>
                </c:pt>
                <c:pt idx="5300">
                  <c:v>13761.5</c:v>
                </c:pt>
                <c:pt idx="5301">
                  <c:v>13836.5</c:v>
                </c:pt>
                <c:pt idx="5302">
                  <c:v>12774.5</c:v>
                </c:pt>
                <c:pt idx="5303">
                  <c:v>12075</c:v>
                </c:pt>
                <c:pt idx="5304">
                  <c:v>11494.5</c:v>
                </c:pt>
                <c:pt idx="5305">
                  <c:v>11201.5</c:v>
                </c:pt>
                <c:pt idx="5306">
                  <c:v>10908</c:v>
                </c:pt>
                <c:pt idx="5307">
                  <c:v>10795</c:v>
                </c:pt>
                <c:pt idx="5308">
                  <c:v>10884.5</c:v>
                </c:pt>
                <c:pt idx="5309">
                  <c:v>11030.5</c:v>
                </c:pt>
                <c:pt idx="5310">
                  <c:v>11112</c:v>
                </c:pt>
                <c:pt idx="5311">
                  <c:v>11276</c:v>
                </c:pt>
                <c:pt idx="5312">
                  <c:v>11559</c:v>
                </c:pt>
                <c:pt idx="5313">
                  <c:v>11916</c:v>
                </c:pt>
                <c:pt idx="5314">
                  <c:v>12583</c:v>
                </c:pt>
                <c:pt idx="5315">
                  <c:v>13006.5</c:v>
                </c:pt>
                <c:pt idx="5316">
                  <c:v>13588</c:v>
                </c:pt>
                <c:pt idx="5317">
                  <c:v>13872.5</c:v>
                </c:pt>
                <c:pt idx="5318">
                  <c:v>14056.5</c:v>
                </c:pt>
                <c:pt idx="5319">
                  <c:v>14219.5</c:v>
                </c:pt>
                <c:pt idx="5320">
                  <c:v>14159.5</c:v>
                </c:pt>
                <c:pt idx="5321">
                  <c:v>14197.5</c:v>
                </c:pt>
                <c:pt idx="5322">
                  <c:v>14129</c:v>
                </c:pt>
                <c:pt idx="5323">
                  <c:v>14019</c:v>
                </c:pt>
                <c:pt idx="5324">
                  <c:v>13863.5</c:v>
                </c:pt>
                <c:pt idx="5325">
                  <c:v>13792.5</c:v>
                </c:pt>
                <c:pt idx="5326">
                  <c:v>13613</c:v>
                </c:pt>
                <c:pt idx="5327">
                  <c:v>13521.5</c:v>
                </c:pt>
                <c:pt idx="5328">
                  <c:v>13316</c:v>
                </c:pt>
                <c:pt idx="5329">
                  <c:v>13294</c:v>
                </c:pt>
                <c:pt idx="5330">
                  <c:v>13154</c:v>
                </c:pt>
                <c:pt idx="5331">
                  <c:v>12945.5</c:v>
                </c:pt>
                <c:pt idx="5332">
                  <c:v>9189</c:v>
                </c:pt>
                <c:pt idx="5333">
                  <c:v>3988.5</c:v>
                </c:pt>
                <c:pt idx="5334">
                  <c:v>11194.5</c:v>
                </c:pt>
                <c:pt idx="5335">
                  <c:v>12311.5</c:v>
                </c:pt>
                <c:pt idx="5336">
                  <c:v>12162</c:v>
                </c:pt>
                <c:pt idx="5337">
                  <c:v>11983</c:v>
                </c:pt>
                <c:pt idx="5338">
                  <c:v>11797.5</c:v>
                </c:pt>
                <c:pt idx="5339">
                  <c:v>11901</c:v>
                </c:pt>
                <c:pt idx="5340">
                  <c:v>11966.5</c:v>
                </c:pt>
                <c:pt idx="5341">
                  <c:v>12057.5</c:v>
                </c:pt>
                <c:pt idx="5342">
                  <c:v>12233</c:v>
                </c:pt>
                <c:pt idx="5343">
                  <c:v>10899.5</c:v>
                </c:pt>
                <c:pt idx="5344">
                  <c:v>3973</c:v>
                </c:pt>
                <c:pt idx="5345">
                  <c:v>9771</c:v>
                </c:pt>
                <c:pt idx="5346">
                  <c:v>12724</c:v>
                </c:pt>
                <c:pt idx="5347">
                  <c:v>12780</c:v>
                </c:pt>
                <c:pt idx="5348">
                  <c:v>12894</c:v>
                </c:pt>
                <c:pt idx="5349">
                  <c:v>13022</c:v>
                </c:pt>
                <c:pt idx="5350">
                  <c:v>13012.5</c:v>
                </c:pt>
                <c:pt idx="5351">
                  <c:v>12820.5</c:v>
                </c:pt>
                <c:pt idx="5352">
                  <c:v>12824</c:v>
                </c:pt>
                <c:pt idx="5353">
                  <c:v>12731</c:v>
                </c:pt>
                <c:pt idx="5354">
                  <c:v>12684</c:v>
                </c:pt>
                <c:pt idx="5355">
                  <c:v>12607</c:v>
                </c:pt>
                <c:pt idx="5356">
                  <c:v>12394</c:v>
                </c:pt>
                <c:pt idx="5357">
                  <c:v>12059</c:v>
                </c:pt>
                <c:pt idx="5358">
                  <c:v>11929.5</c:v>
                </c:pt>
                <c:pt idx="5359">
                  <c:v>11765.5</c:v>
                </c:pt>
                <c:pt idx="5360">
                  <c:v>11525</c:v>
                </c:pt>
                <c:pt idx="5361">
                  <c:v>11333.5</c:v>
                </c:pt>
                <c:pt idx="5362">
                  <c:v>11353.5</c:v>
                </c:pt>
                <c:pt idx="5363">
                  <c:v>11227.5</c:v>
                </c:pt>
                <c:pt idx="5364">
                  <c:v>11098.5</c:v>
                </c:pt>
                <c:pt idx="5365">
                  <c:v>11108</c:v>
                </c:pt>
                <c:pt idx="5366">
                  <c:v>11145</c:v>
                </c:pt>
                <c:pt idx="5367">
                  <c:v>11224</c:v>
                </c:pt>
                <c:pt idx="5368">
                  <c:v>11328.5</c:v>
                </c:pt>
                <c:pt idx="5369">
                  <c:v>11463</c:v>
                </c:pt>
                <c:pt idx="5370">
                  <c:v>11796.5</c:v>
                </c:pt>
                <c:pt idx="5371">
                  <c:v>12113.5</c:v>
                </c:pt>
                <c:pt idx="5372">
                  <c:v>12636.5</c:v>
                </c:pt>
                <c:pt idx="5373">
                  <c:v>13209</c:v>
                </c:pt>
                <c:pt idx="5374">
                  <c:v>13243.5</c:v>
                </c:pt>
                <c:pt idx="5375">
                  <c:v>13922</c:v>
                </c:pt>
                <c:pt idx="5376">
                  <c:v>14856.5</c:v>
                </c:pt>
                <c:pt idx="5377">
                  <c:v>14074</c:v>
                </c:pt>
                <c:pt idx="5378">
                  <c:v>13058.5</c:v>
                </c:pt>
                <c:pt idx="5379">
                  <c:v>12281.5</c:v>
                </c:pt>
                <c:pt idx="5380">
                  <c:v>11649</c:v>
                </c:pt>
                <c:pt idx="5381">
                  <c:v>11290.5</c:v>
                </c:pt>
                <c:pt idx="5382">
                  <c:v>11022</c:v>
                </c:pt>
                <c:pt idx="5383">
                  <c:v>10996.5</c:v>
                </c:pt>
                <c:pt idx="5384">
                  <c:v>10925</c:v>
                </c:pt>
                <c:pt idx="5385">
                  <c:v>11144</c:v>
                </c:pt>
                <c:pt idx="5386">
                  <c:v>11259.5</c:v>
                </c:pt>
                <c:pt idx="5387">
                  <c:v>11310.5</c:v>
                </c:pt>
                <c:pt idx="5388">
                  <c:v>11599.5</c:v>
                </c:pt>
                <c:pt idx="5389">
                  <c:v>12092</c:v>
                </c:pt>
                <c:pt idx="5390">
                  <c:v>12666.5</c:v>
                </c:pt>
                <c:pt idx="5391">
                  <c:v>13230</c:v>
                </c:pt>
                <c:pt idx="5392">
                  <c:v>13781.5</c:v>
                </c:pt>
                <c:pt idx="5393">
                  <c:v>13960</c:v>
                </c:pt>
                <c:pt idx="5394">
                  <c:v>14090.5</c:v>
                </c:pt>
                <c:pt idx="5395">
                  <c:v>14201.5</c:v>
                </c:pt>
                <c:pt idx="5396">
                  <c:v>14212</c:v>
                </c:pt>
                <c:pt idx="5397">
                  <c:v>14210.5</c:v>
                </c:pt>
                <c:pt idx="5398">
                  <c:v>14236.5</c:v>
                </c:pt>
                <c:pt idx="5399">
                  <c:v>14210</c:v>
                </c:pt>
                <c:pt idx="5400">
                  <c:v>13984.5</c:v>
                </c:pt>
                <c:pt idx="5401">
                  <c:v>13863.5</c:v>
                </c:pt>
                <c:pt idx="5402">
                  <c:v>13782</c:v>
                </c:pt>
                <c:pt idx="5403">
                  <c:v>13573.5</c:v>
                </c:pt>
                <c:pt idx="5404">
                  <c:v>13503.5</c:v>
                </c:pt>
                <c:pt idx="5405">
                  <c:v>13399.5</c:v>
                </c:pt>
                <c:pt idx="5406">
                  <c:v>13222</c:v>
                </c:pt>
                <c:pt idx="5407">
                  <c:v>13000.5</c:v>
                </c:pt>
                <c:pt idx="5408">
                  <c:v>7344.5</c:v>
                </c:pt>
                <c:pt idx="5409">
                  <c:v>5251</c:v>
                </c:pt>
                <c:pt idx="5410">
                  <c:v>12274.5</c:v>
                </c:pt>
                <c:pt idx="5411">
                  <c:v>12298</c:v>
                </c:pt>
                <c:pt idx="5412">
                  <c:v>12226</c:v>
                </c:pt>
                <c:pt idx="5413">
                  <c:v>12064.5</c:v>
                </c:pt>
                <c:pt idx="5414">
                  <c:v>11933.5</c:v>
                </c:pt>
                <c:pt idx="5415">
                  <c:v>11954.5</c:v>
                </c:pt>
                <c:pt idx="5416">
                  <c:v>12111.5</c:v>
                </c:pt>
                <c:pt idx="5417">
                  <c:v>12258</c:v>
                </c:pt>
                <c:pt idx="5418">
                  <c:v>12327</c:v>
                </c:pt>
                <c:pt idx="5419">
                  <c:v>10971</c:v>
                </c:pt>
                <c:pt idx="5420">
                  <c:v>3871</c:v>
                </c:pt>
                <c:pt idx="5421">
                  <c:v>10438.5</c:v>
                </c:pt>
                <c:pt idx="5422">
                  <c:v>12877.5</c:v>
                </c:pt>
                <c:pt idx="5423">
                  <c:v>12912</c:v>
                </c:pt>
                <c:pt idx="5424">
                  <c:v>13033.5</c:v>
                </c:pt>
                <c:pt idx="5425">
                  <c:v>13071</c:v>
                </c:pt>
                <c:pt idx="5426">
                  <c:v>13030.5</c:v>
                </c:pt>
                <c:pt idx="5427">
                  <c:v>12979.5</c:v>
                </c:pt>
                <c:pt idx="5428">
                  <c:v>12930</c:v>
                </c:pt>
                <c:pt idx="5429">
                  <c:v>12842</c:v>
                </c:pt>
                <c:pt idx="5430">
                  <c:v>12726</c:v>
                </c:pt>
                <c:pt idx="5431">
                  <c:v>12562</c:v>
                </c:pt>
                <c:pt idx="5432">
                  <c:v>12265</c:v>
                </c:pt>
                <c:pt idx="5433">
                  <c:v>12139.5</c:v>
                </c:pt>
                <c:pt idx="5434">
                  <c:v>12132.5</c:v>
                </c:pt>
                <c:pt idx="5435">
                  <c:v>11832</c:v>
                </c:pt>
                <c:pt idx="5436">
                  <c:v>11679.5</c:v>
                </c:pt>
                <c:pt idx="5437">
                  <c:v>11424</c:v>
                </c:pt>
                <c:pt idx="5438">
                  <c:v>11193.5</c:v>
                </c:pt>
                <c:pt idx="5439">
                  <c:v>11252</c:v>
                </c:pt>
                <c:pt idx="5440">
                  <c:v>11159</c:v>
                </c:pt>
                <c:pt idx="5441">
                  <c:v>11175.5</c:v>
                </c:pt>
                <c:pt idx="5442">
                  <c:v>11174</c:v>
                </c:pt>
                <c:pt idx="5443">
                  <c:v>11400</c:v>
                </c:pt>
                <c:pt idx="5444">
                  <c:v>11491</c:v>
                </c:pt>
                <c:pt idx="5445">
                  <c:v>11584.5</c:v>
                </c:pt>
                <c:pt idx="5446">
                  <c:v>11954.5</c:v>
                </c:pt>
                <c:pt idx="5447">
                  <c:v>12193</c:v>
                </c:pt>
                <c:pt idx="5448">
                  <c:v>12655.5</c:v>
                </c:pt>
                <c:pt idx="5449">
                  <c:v>13207.5</c:v>
                </c:pt>
                <c:pt idx="5450">
                  <c:v>13253.5</c:v>
                </c:pt>
                <c:pt idx="5451">
                  <c:v>13956</c:v>
                </c:pt>
                <c:pt idx="5452">
                  <c:v>14882</c:v>
                </c:pt>
                <c:pt idx="5453">
                  <c:v>13814.5</c:v>
                </c:pt>
                <c:pt idx="5454">
                  <c:v>12797</c:v>
                </c:pt>
                <c:pt idx="5455">
                  <c:v>12108.5</c:v>
                </c:pt>
                <c:pt idx="5456">
                  <c:v>11645.5</c:v>
                </c:pt>
                <c:pt idx="5457">
                  <c:v>11335</c:v>
                </c:pt>
                <c:pt idx="5458">
                  <c:v>11158.5</c:v>
                </c:pt>
                <c:pt idx="5459">
                  <c:v>10945</c:v>
                </c:pt>
                <c:pt idx="5460">
                  <c:v>10935.5</c:v>
                </c:pt>
                <c:pt idx="5461">
                  <c:v>11141.5</c:v>
                </c:pt>
                <c:pt idx="5462">
                  <c:v>11206.5</c:v>
                </c:pt>
                <c:pt idx="5463">
                  <c:v>11391.5</c:v>
                </c:pt>
                <c:pt idx="5464">
                  <c:v>11725.5</c:v>
                </c:pt>
                <c:pt idx="5465">
                  <c:v>12178.5</c:v>
                </c:pt>
                <c:pt idx="5466">
                  <c:v>12789</c:v>
                </c:pt>
                <c:pt idx="5467">
                  <c:v>13192</c:v>
                </c:pt>
                <c:pt idx="5468">
                  <c:v>13813.5</c:v>
                </c:pt>
                <c:pt idx="5469">
                  <c:v>14040</c:v>
                </c:pt>
                <c:pt idx="5470">
                  <c:v>14130</c:v>
                </c:pt>
                <c:pt idx="5471">
                  <c:v>14289.5</c:v>
                </c:pt>
                <c:pt idx="5472">
                  <c:v>14250</c:v>
                </c:pt>
                <c:pt idx="5473">
                  <c:v>14366.5</c:v>
                </c:pt>
                <c:pt idx="5474">
                  <c:v>14234.5</c:v>
                </c:pt>
                <c:pt idx="5475">
                  <c:v>14153</c:v>
                </c:pt>
                <c:pt idx="5476">
                  <c:v>14074.5</c:v>
                </c:pt>
                <c:pt idx="5477">
                  <c:v>13901</c:v>
                </c:pt>
                <c:pt idx="5478">
                  <c:v>13777.5</c:v>
                </c:pt>
                <c:pt idx="5479">
                  <c:v>13714.5</c:v>
                </c:pt>
                <c:pt idx="5480">
                  <c:v>13580</c:v>
                </c:pt>
                <c:pt idx="5481">
                  <c:v>13407</c:v>
                </c:pt>
                <c:pt idx="5482">
                  <c:v>13231.5</c:v>
                </c:pt>
                <c:pt idx="5483">
                  <c:v>13017.5</c:v>
                </c:pt>
                <c:pt idx="5484">
                  <c:v>7054.5</c:v>
                </c:pt>
                <c:pt idx="5485">
                  <c:v>5628</c:v>
                </c:pt>
                <c:pt idx="5486">
                  <c:v>12405</c:v>
                </c:pt>
                <c:pt idx="5487">
                  <c:v>12426.5</c:v>
                </c:pt>
                <c:pt idx="5488">
                  <c:v>12190.5</c:v>
                </c:pt>
                <c:pt idx="5489">
                  <c:v>12031</c:v>
                </c:pt>
                <c:pt idx="5490">
                  <c:v>11963.5</c:v>
                </c:pt>
                <c:pt idx="5491">
                  <c:v>11974</c:v>
                </c:pt>
                <c:pt idx="5492">
                  <c:v>12019</c:v>
                </c:pt>
                <c:pt idx="5493">
                  <c:v>12198</c:v>
                </c:pt>
                <c:pt idx="5494">
                  <c:v>12391</c:v>
                </c:pt>
                <c:pt idx="5495">
                  <c:v>9402</c:v>
                </c:pt>
                <c:pt idx="5496">
                  <c:v>4302</c:v>
                </c:pt>
                <c:pt idx="5497">
                  <c:v>11660</c:v>
                </c:pt>
                <c:pt idx="5498">
                  <c:v>12909</c:v>
                </c:pt>
                <c:pt idx="5499">
                  <c:v>12986.5</c:v>
                </c:pt>
                <c:pt idx="5500">
                  <c:v>13037.5</c:v>
                </c:pt>
                <c:pt idx="5501">
                  <c:v>13023</c:v>
                </c:pt>
                <c:pt idx="5502">
                  <c:v>13011.5</c:v>
                </c:pt>
                <c:pt idx="5503">
                  <c:v>12967.5</c:v>
                </c:pt>
                <c:pt idx="5504">
                  <c:v>12944</c:v>
                </c:pt>
                <c:pt idx="5505">
                  <c:v>12798</c:v>
                </c:pt>
                <c:pt idx="5506">
                  <c:v>12727</c:v>
                </c:pt>
                <c:pt idx="5507">
                  <c:v>12498.5</c:v>
                </c:pt>
                <c:pt idx="5508">
                  <c:v>12227</c:v>
                </c:pt>
                <c:pt idx="5509">
                  <c:v>12213.5</c:v>
                </c:pt>
                <c:pt idx="5510">
                  <c:v>11933.5</c:v>
                </c:pt>
                <c:pt idx="5511">
                  <c:v>11617.5</c:v>
                </c:pt>
                <c:pt idx="5512">
                  <c:v>11505.5</c:v>
                </c:pt>
                <c:pt idx="5513">
                  <c:v>11348</c:v>
                </c:pt>
                <c:pt idx="5514">
                  <c:v>11419.5</c:v>
                </c:pt>
                <c:pt idx="5515">
                  <c:v>11161</c:v>
                </c:pt>
                <c:pt idx="5516">
                  <c:v>11156.5</c:v>
                </c:pt>
                <c:pt idx="5517">
                  <c:v>11212.5</c:v>
                </c:pt>
                <c:pt idx="5518">
                  <c:v>11301</c:v>
                </c:pt>
                <c:pt idx="5519">
                  <c:v>11319</c:v>
                </c:pt>
                <c:pt idx="5520">
                  <c:v>11478</c:v>
                </c:pt>
                <c:pt idx="5521">
                  <c:v>11549</c:v>
                </c:pt>
                <c:pt idx="5522">
                  <c:v>11884.5</c:v>
                </c:pt>
                <c:pt idx="5523">
                  <c:v>12328</c:v>
                </c:pt>
                <c:pt idx="5524">
                  <c:v>12621</c:v>
                </c:pt>
                <c:pt idx="5525">
                  <c:v>12951</c:v>
                </c:pt>
                <c:pt idx="5526">
                  <c:v>13331</c:v>
                </c:pt>
                <c:pt idx="5527">
                  <c:v>14152.5</c:v>
                </c:pt>
                <c:pt idx="5528">
                  <c:v>14165.5</c:v>
                </c:pt>
                <c:pt idx="5529">
                  <c:v>13564.5</c:v>
                </c:pt>
                <c:pt idx="5530">
                  <c:v>12656</c:v>
                </c:pt>
                <c:pt idx="5531">
                  <c:v>11845.5</c:v>
                </c:pt>
                <c:pt idx="5532">
                  <c:v>11517</c:v>
                </c:pt>
                <c:pt idx="5533">
                  <c:v>11286.5</c:v>
                </c:pt>
                <c:pt idx="5534">
                  <c:v>11161.5</c:v>
                </c:pt>
                <c:pt idx="5535">
                  <c:v>10908</c:v>
                </c:pt>
                <c:pt idx="5536">
                  <c:v>10991</c:v>
                </c:pt>
                <c:pt idx="5537">
                  <c:v>11180</c:v>
                </c:pt>
                <c:pt idx="5538">
                  <c:v>11285.5</c:v>
                </c:pt>
                <c:pt idx="5539">
                  <c:v>11446.5</c:v>
                </c:pt>
                <c:pt idx="5540">
                  <c:v>11754</c:v>
                </c:pt>
                <c:pt idx="5541">
                  <c:v>12356</c:v>
                </c:pt>
                <c:pt idx="5542">
                  <c:v>12925</c:v>
                </c:pt>
                <c:pt idx="5543">
                  <c:v>13438</c:v>
                </c:pt>
                <c:pt idx="5544">
                  <c:v>13847</c:v>
                </c:pt>
                <c:pt idx="5545">
                  <c:v>14132.5</c:v>
                </c:pt>
                <c:pt idx="5546">
                  <c:v>14254</c:v>
                </c:pt>
                <c:pt idx="5547">
                  <c:v>14210</c:v>
                </c:pt>
                <c:pt idx="5548">
                  <c:v>14269</c:v>
                </c:pt>
                <c:pt idx="5549">
                  <c:v>14250</c:v>
                </c:pt>
                <c:pt idx="5550">
                  <c:v>14259.5</c:v>
                </c:pt>
                <c:pt idx="5551">
                  <c:v>14148.5</c:v>
                </c:pt>
                <c:pt idx="5552">
                  <c:v>13913</c:v>
                </c:pt>
                <c:pt idx="5553">
                  <c:v>13916.5</c:v>
                </c:pt>
                <c:pt idx="5554">
                  <c:v>13806.5</c:v>
                </c:pt>
                <c:pt idx="5555">
                  <c:v>13651.5</c:v>
                </c:pt>
                <c:pt idx="5556">
                  <c:v>13529</c:v>
                </c:pt>
                <c:pt idx="5557">
                  <c:v>13264.5</c:v>
                </c:pt>
                <c:pt idx="5558">
                  <c:v>13168</c:v>
                </c:pt>
                <c:pt idx="5559">
                  <c:v>12605</c:v>
                </c:pt>
                <c:pt idx="5560">
                  <c:v>5731</c:v>
                </c:pt>
                <c:pt idx="5561">
                  <c:v>7090.5</c:v>
                </c:pt>
                <c:pt idx="5562">
                  <c:v>12396</c:v>
                </c:pt>
                <c:pt idx="5563">
                  <c:v>12273</c:v>
                </c:pt>
                <c:pt idx="5564">
                  <c:v>12130</c:v>
                </c:pt>
                <c:pt idx="5565">
                  <c:v>12075</c:v>
                </c:pt>
                <c:pt idx="5566">
                  <c:v>11950.5</c:v>
                </c:pt>
                <c:pt idx="5567">
                  <c:v>12034.5</c:v>
                </c:pt>
                <c:pt idx="5568">
                  <c:v>12085.5</c:v>
                </c:pt>
                <c:pt idx="5569">
                  <c:v>12171</c:v>
                </c:pt>
                <c:pt idx="5570">
                  <c:v>12324.5</c:v>
                </c:pt>
                <c:pt idx="5571">
                  <c:v>8664.5</c:v>
                </c:pt>
                <c:pt idx="5572">
                  <c:v>4488.5</c:v>
                </c:pt>
                <c:pt idx="5573">
                  <c:v>11768</c:v>
                </c:pt>
                <c:pt idx="5574">
                  <c:v>12907.5</c:v>
                </c:pt>
                <c:pt idx="5575">
                  <c:v>12954</c:v>
                </c:pt>
                <c:pt idx="5576">
                  <c:v>13114.5</c:v>
                </c:pt>
                <c:pt idx="5577">
                  <c:v>13064.5</c:v>
                </c:pt>
                <c:pt idx="5578">
                  <c:v>13063</c:v>
                </c:pt>
                <c:pt idx="5579">
                  <c:v>12982</c:v>
                </c:pt>
                <c:pt idx="5580">
                  <c:v>12877</c:v>
                </c:pt>
                <c:pt idx="5581">
                  <c:v>12921.5</c:v>
                </c:pt>
                <c:pt idx="5582">
                  <c:v>12814.5</c:v>
                </c:pt>
                <c:pt idx="5583">
                  <c:v>12681</c:v>
                </c:pt>
                <c:pt idx="5584">
                  <c:v>12513.5</c:v>
                </c:pt>
                <c:pt idx="5585">
                  <c:v>12155</c:v>
                </c:pt>
                <c:pt idx="5586">
                  <c:v>11970</c:v>
                </c:pt>
                <c:pt idx="5587">
                  <c:v>11695</c:v>
                </c:pt>
                <c:pt idx="5588">
                  <c:v>11498.5</c:v>
                </c:pt>
                <c:pt idx="5589">
                  <c:v>11273.5</c:v>
                </c:pt>
                <c:pt idx="5590">
                  <c:v>11210.5</c:v>
                </c:pt>
                <c:pt idx="5591">
                  <c:v>11235</c:v>
                </c:pt>
                <c:pt idx="5592">
                  <c:v>11115.5</c:v>
                </c:pt>
                <c:pt idx="5593">
                  <c:v>11213</c:v>
                </c:pt>
                <c:pt idx="5594">
                  <c:v>11213</c:v>
                </c:pt>
                <c:pt idx="5595">
                  <c:v>11334</c:v>
                </c:pt>
                <c:pt idx="5596">
                  <c:v>11491</c:v>
                </c:pt>
                <c:pt idx="5597">
                  <c:v>11599.5</c:v>
                </c:pt>
                <c:pt idx="5598">
                  <c:v>11733</c:v>
                </c:pt>
                <c:pt idx="5599">
                  <c:v>12184</c:v>
                </c:pt>
                <c:pt idx="5600">
                  <c:v>12660</c:v>
                </c:pt>
                <c:pt idx="5601">
                  <c:v>12924.5</c:v>
                </c:pt>
                <c:pt idx="5602">
                  <c:v>13392</c:v>
                </c:pt>
                <c:pt idx="5603">
                  <c:v>13843.5</c:v>
                </c:pt>
                <c:pt idx="5604">
                  <c:v>14009</c:v>
                </c:pt>
                <c:pt idx="5605">
                  <c:v>13378.5</c:v>
                </c:pt>
                <c:pt idx="5606">
                  <c:v>12518</c:v>
                </c:pt>
                <c:pt idx="5607">
                  <c:v>11827.5</c:v>
                </c:pt>
                <c:pt idx="5608">
                  <c:v>11606.5</c:v>
                </c:pt>
                <c:pt idx="5609">
                  <c:v>11307.5</c:v>
                </c:pt>
                <c:pt idx="5610">
                  <c:v>11107</c:v>
                </c:pt>
                <c:pt idx="5611">
                  <c:v>10895.5</c:v>
                </c:pt>
                <c:pt idx="5612">
                  <c:v>11124</c:v>
                </c:pt>
                <c:pt idx="5613">
                  <c:v>11212.5</c:v>
                </c:pt>
                <c:pt idx="5614">
                  <c:v>11278</c:v>
                </c:pt>
                <c:pt idx="5615">
                  <c:v>11585.5</c:v>
                </c:pt>
                <c:pt idx="5616">
                  <c:v>11867</c:v>
                </c:pt>
                <c:pt idx="5617">
                  <c:v>12524.5</c:v>
                </c:pt>
                <c:pt idx="5618">
                  <c:v>13163</c:v>
                </c:pt>
                <c:pt idx="5619">
                  <c:v>13600.5</c:v>
                </c:pt>
                <c:pt idx="5620">
                  <c:v>13984.5</c:v>
                </c:pt>
                <c:pt idx="5621">
                  <c:v>14224</c:v>
                </c:pt>
                <c:pt idx="5622">
                  <c:v>14273.5</c:v>
                </c:pt>
                <c:pt idx="5623">
                  <c:v>14351.5</c:v>
                </c:pt>
                <c:pt idx="5624">
                  <c:v>14287</c:v>
                </c:pt>
                <c:pt idx="5625">
                  <c:v>14344</c:v>
                </c:pt>
                <c:pt idx="5626">
                  <c:v>14211</c:v>
                </c:pt>
                <c:pt idx="5627">
                  <c:v>14120.5</c:v>
                </c:pt>
                <c:pt idx="5628">
                  <c:v>13959.5</c:v>
                </c:pt>
                <c:pt idx="5629">
                  <c:v>13813</c:v>
                </c:pt>
                <c:pt idx="5630">
                  <c:v>13811.5</c:v>
                </c:pt>
                <c:pt idx="5631">
                  <c:v>13661.5</c:v>
                </c:pt>
                <c:pt idx="5632">
                  <c:v>13573</c:v>
                </c:pt>
                <c:pt idx="5633">
                  <c:v>13414</c:v>
                </c:pt>
                <c:pt idx="5634">
                  <c:v>13263.5</c:v>
                </c:pt>
                <c:pt idx="5635">
                  <c:v>12304.5</c:v>
                </c:pt>
                <c:pt idx="5636">
                  <c:v>5069</c:v>
                </c:pt>
                <c:pt idx="5637">
                  <c:v>8201.5</c:v>
                </c:pt>
                <c:pt idx="5638">
                  <c:v>12485</c:v>
                </c:pt>
                <c:pt idx="5639">
                  <c:v>12381</c:v>
                </c:pt>
                <c:pt idx="5640">
                  <c:v>12181</c:v>
                </c:pt>
                <c:pt idx="5641">
                  <c:v>12103</c:v>
                </c:pt>
                <c:pt idx="5642">
                  <c:v>11982</c:v>
                </c:pt>
                <c:pt idx="5643">
                  <c:v>11997</c:v>
                </c:pt>
                <c:pt idx="5644">
                  <c:v>12088</c:v>
                </c:pt>
                <c:pt idx="5645">
                  <c:v>12268.5</c:v>
                </c:pt>
                <c:pt idx="5646">
                  <c:v>12483.5</c:v>
                </c:pt>
                <c:pt idx="5647">
                  <c:v>7117</c:v>
                </c:pt>
                <c:pt idx="5648">
                  <c:v>5486</c:v>
                </c:pt>
                <c:pt idx="5649">
                  <c:v>12388.5</c:v>
                </c:pt>
                <c:pt idx="5650">
                  <c:v>12923.5</c:v>
                </c:pt>
                <c:pt idx="5651">
                  <c:v>12961</c:v>
                </c:pt>
                <c:pt idx="5652">
                  <c:v>13078.5</c:v>
                </c:pt>
                <c:pt idx="5653">
                  <c:v>13076</c:v>
                </c:pt>
                <c:pt idx="5654">
                  <c:v>13083</c:v>
                </c:pt>
                <c:pt idx="5655">
                  <c:v>13007</c:v>
                </c:pt>
                <c:pt idx="5656">
                  <c:v>12982.5</c:v>
                </c:pt>
                <c:pt idx="5657">
                  <c:v>12866.5</c:v>
                </c:pt>
                <c:pt idx="5658">
                  <c:v>12834.5</c:v>
                </c:pt>
                <c:pt idx="5659">
                  <c:v>12627.5</c:v>
                </c:pt>
                <c:pt idx="5660">
                  <c:v>12502</c:v>
                </c:pt>
                <c:pt idx="5661">
                  <c:v>12342</c:v>
                </c:pt>
                <c:pt idx="5662">
                  <c:v>12136.5</c:v>
                </c:pt>
                <c:pt idx="5663">
                  <c:v>11775</c:v>
                </c:pt>
                <c:pt idx="5664">
                  <c:v>11477</c:v>
                </c:pt>
                <c:pt idx="5665">
                  <c:v>11423</c:v>
                </c:pt>
                <c:pt idx="5666">
                  <c:v>11209.5</c:v>
                </c:pt>
                <c:pt idx="5667">
                  <c:v>11189</c:v>
                </c:pt>
                <c:pt idx="5668">
                  <c:v>11215.5</c:v>
                </c:pt>
                <c:pt idx="5669">
                  <c:v>11198</c:v>
                </c:pt>
                <c:pt idx="5670">
                  <c:v>11286</c:v>
                </c:pt>
                <c:pt idx="5671">
                  <c:v>11337</c:v>
                </c:pt>
                <c:pt idx="5672">
                  <c:v>11401.5</c:v>
                </c:pt>
                <c:pt idx="5673">
                  <c:v>11495.5</c:v>
                </c:pt>
                <c:pt idx="5674">
                  <c:v>11738</c:v>
                </c:pt>
                <c:pt idx="5675">
                  <c:v>12534</c:v>
                </c:pt>
                <c:pt idx="5676">
                  <c:v>12548.5</c:v>
                </c:pt>
                <c:pt idx="5677">
                  <c:v>13081</c:v>
                </c:pt>
                <c:pt idx="5678">
                  <c:v>13476</c:v>
                </c:pt>
                <c:pt idx="5679">
                  <c:v>14319</c:v>
                </c:pt>
                <c:pt idx="5680">
                  <c:v>14499</c:v>
                </c:pt>
                <c:pt idx="5681">
                  <c:v>13426.5</c:v>
                </c:pt>
                <c:pt idx="5682">
                  <c:v>12550.5</c:v>
                </c:pt>
                <c:pt idx="5683">
                  <c:v>11759.5</c:v>
                </c:pt>
                <c:pt idx="5684">
                  <c:v>11496</c:v>
                </c:pt>
                <c:pt idx="5685">
                  <c:v>11228</c:v>
                </c:pt>
                <c:pt idx="5686">
                  <c:v>10999</c:v>
                </c:pt>
                <c:pt idx="5687">
                  <c:v>10905.5</c:v>
                </c:pt>
                <c:pt idx="5688">
                  <c:v>11093.5</c:v>
                </c:pt>
                <c:pt idx="5689">
                  <c:v>11187</c:v>
                </c:pt>
                <c:pt idx="5690">
                  <c:v>11267</c:v>
                </c:pt>
                <c:pt idx="5691">
                  <c:v>11494</c:v>
                </c:pt>
                <c:pt idx="5692">
                  <c:v>11952.5</c:v>
                </c:pt>
                <c:pt idx="5693">
                  <c:v>12420</c:v>
                </c:pt>
                <c:pt idx="5694">
                  <c:v>13116</c:v>
                </c:pt>
                <c:pt idx="5695">
                  <c:v>13449.5</c:v>
                </c:pt>
                <c:pt idx="5696">
                  <c:v>13908</c:v>
                </c:pt>
                <c:pt idx="5697">
                  <c:v>14059</c:v>
                </c:pt>
                <c:pt idx="5698">
                  <c:v>14236</c:v>
                </c:pt>
                <c:pt idx="5699">
                  <c:v>14205</c:v>
                </c:pt>
                <c:pt idx="5700">
                  <c:v>14217.5</c:v>
                </c:pt>
                <c:pt idx="5701">
                  <c:v>14121.5</c:v>
                </c:pt>
                <c:pt idx="5702">
                  <c:v>14022</c:v>
                </c:pt>
                <c:pt idx="5703">
                  <c:v>13984.5</c:v>
                </c:pt>
                <c:pt idx="5704">
                  <c:v>13875.5</c:v>
                </c:pt>
                <c:pt idx="5705">
                  <c:v>13775.5</c:v>
                </c:pt>
                <c:pt idx="5706">
                  <c:v>13600.5</c:v>
                </c:pt>
                <c:pt idx="5707">
                  <c:v>13559.5</c:v>
                </c:pt>
                <c:pt idx="5708">
                  <c:v>13396</c:v>
                </c:pt>
                <c:pt idx="5709">
                  <c:v>13296.5</c:v>
                </c:pt>
                <c:pt idx="5710">
                  <c:v>13094</c:v>
                </c:pt>
                <c:pt idx="5711">
                  <c:v>11844</c:v>
                </c:pt>
                <c:pt idx="5712">
                  <c:v>4304</c:v>
                </c:pt>
                <c:pt idx="5713">
                  <c:v>8961</c:v>
                </c:pt>
                <c:pt idx="5714">
                  <c:v>12438</c:v>
                </c:pt>
                <c:pt idx="5715">
                  <c:v>12186</c:v>
                </c:pt>
                <c:pt idx="5716">
                  <c:v>12148</c:v>
                </c:pt>
                <c:pt idx="5717">
                  <c:v>11927</c:v>
                </c:pt>
                <c:pt idx="5718">
                  <c:v>11923.5</c:v>
                </c:pt>
                <c:pt idx="5719">
                  <c:v>12031</c:v>
                </c:pt>
                <c:pt idx="5720">
                  <c:v>12167</c:v>
                </c:pt>
                <c:pt idx="5721">
                  <c:v>12204</c:v>
                </c:pt>
                <c:pt idx="5722">
                  <c:v>12272</c:v>
                </c:pt>
                <c:pt idx="5723">
                  <c:v>5636.5</c:v>
                </c:pt>
                <c:pt idx="5724">
                  <c:v>7169.5</c:v>
                </c:pt>
                <c:pt idx="5725">
                  <c:v>12734.5</c:v>
                </c:pt>
                <c:pt idx="5726">
                  <c:v>12790</c:v>
                </c:pt>
                <c:pt idx="5727">
                  <c:v>12895</c:v>
                </c:pt>
                <c:pt idx="5728">
                  <c:v>13059.5</c:v>
                </c:pt>
                <c:pt idx="5729">
                  <c:v>13080</c:v>
                </c:pt>
                <c:pt idx="5730">
                  <c:v>12998.5</c:v>
                </c:pt>
                <c:pt idx="5731">
                  <c:v>12872</c:v>
                </c:pt>
                <c:pt idx="5732">
                  <c:v>12802</c:v>
                </c:pt>
                <c:pt idx="5733">
                  <c:v>12734.5</c:v>
                </c:pt>
                <c:pt idx="5734">
                  <c:v>12706.5</c:v>
                </c:pt>
                <c:pt idx="5735">
                  <c:v>12525</c:v>
                </c:pt>
                <c:pt idx="5736">
                  <c:v>12308.5</c:v>
                </c:pt>
                <c:pt idx="5737">
                  <c:v>12086</c:v>
                </c:pt>
                <c:pt idx="5738">
                  <c:v>11819.5</c:v>
                </c:pt>
                <c:pt idx="5739">
                  <c:v>11610</c:v>
                </c:pt>
                <c:pt idx="5740">
                  <c:v>11310.5</c:v>
                </c:pt>
                <c:pt idx="5741">
                  <c:v>11155</c:v>
                </c:pt>
                <c:pt idx="5742">
                  <c:v>11115</c:v>
                </c:pt>
                <c:pt idx="5743">
                  <c:v>11130.5</c:v>
                </c:pt>
                <c:pt idx="5744">
                  <c:v>11107</c:v>
                </c:pt>
                <c:pt idx="5745">
                  <c:v>11142</c:v>
                </c:pt>
                <c:pt idx="5746">
                  <c:v>11247</c:v>
                </c:pt>
                <c:pt idx="5747">
                  <c:v>11406</c:v>
                </c:pt>
                <c:pt idx="5748">
                  <c:v>11385.5</c:v>
                </c:pt>
                <c:pt idx="5749">
                  <c:v>11508</c:v>
                </c:pt>
                <c:pt idx="5750">
                  <c:v>11856.5</c:v>
                </c:pt>
                <c:pt idx="5751">
                  <c:v>12272.5</c:v>
                </c:pt>
                <c:pt idx="5752">
                  <c:v>12590.5</c:v>
                </c:pt>
                <c:pt idx="5753">
                  <c:v>12872.5</c:v>
                </c:pt>
                <c:pt idx="5754">
                  <c:v>13363.5</c:v>
                </c:pt>
                <c:pt idx="5755">
                  <c:v>14230.5</c:v>
                </c:pt>
                <c:pt idx="5756">
                  <c:v>13953</c:v>
                </c:pt>
                <c:pt idx="5757">
                  <c:v>13059.5</c:v>
                </c:pt>
                <c:pt idx="5758">
                  <c:v>12204.5</c:v>
                </c:pt>
                <c:pt idx="5759">
                  <c:v>11716</c:v>
                </c:pt>
                <c:pt idx="5760">
                  <c:v>11412.5</c:v>
                </c:pt>
                <c:pt idx="5761">
                  <c:v>11182</c:v>
                </c:pt>
                <c:pt idx="5762">
                  <c:v>10939</c:v>
                </c:pt>
                <c:pt idx="5763">
                  <c:v>10811</c:v>
                </c:pt>
                <c:pt idx="5764">
                  <c:v>11012.5</c:v>
                </c:pt>
                <c:pt idx="5765">
                  <c:v>11094.5</c:v>
                </c:pt>
                <c:pt idx="5766">
                  <c:v>11281.5</c:v>
                </c:pt>
                <c:pt idx="5767">
                  <c:v>11527.5</c:v>
                </c:pt>
                <c:pt idx="5768">
                  <c:v>11885.5</c:v>
                </c:pt>
                <c:pt idx="5769">
                  <c:v>12422.5</c:v>
                </c:pt>
                <c:pt idx="5770">
                  <c:v>13027.5</c:v>
                </c:pt>
                <c:pt idx="5771">
                  <c:v>13460</c:v>
                </c:pt>
                <c:pt idx="5772">
                  <c:v>13789</c:v>
                </c:pt>
                <c:pt idx="5773">
                  <c:v>13931</c:v>
                </c:pt>
                <c:pt idx="5774">
                  <c:v>14080</c:v>
                </c:pt>
                <c:pt idx="5775">
                  <c:v>14105.5</c:v>
                </c:pt>
                <c:pt idx="5776">
                  <c:v>14148</c:v>
                </c:pt>
                <c:pt idx="5777">
                  <c:v>14126.5</c:v>
                </c:pt>
                <c:pt idx="5778">
                  <c:v>14035</c:v>
                </c:pt>
                <c:pt idx="5779">
                  <c:v>13853</c:v>
                </c:pt>
                <c:pt idx="5780">
                  <c:v>13886.5</c:v>
                </c:pt>
                <c:pt idx="5781">
                  <c:v>13726</c:v>
                </c:pt>
                <c:pt idx="5782">
                  <c:v>13507.5</c:v>
                </c:pt>
                <c:pt idx="5783">
                  <c:v>13425.5</c:v>
                </c:pt>
                <c:pt idx="5784">
                  <c:v>13312</c:v>
                </c:pt>
                <c:pt idx="5785">
                  <c:v>13184.5</c:v>
                </c:pt>
                <c:pt idx="5786">
                  <c:v>12984.5</c:v>
                </c:pt>
                <c:pt idx="5787">
                  <c:v>10474</c:v>
                </c:pt>
                <c:pt idx="5788">
                  <c:v>3901</c:v>
                </c:pt>
                <c:pt idx="5789">
                  <c:v>10191</c:v>
                </c:pt>
                <c:pt idx="5790">
                  <c:v>12293.5</c:v>
                </c:pt>
                <c:pt idx="5791">
                  <c:v>12192.5</c:v>
                </c:pt>
                <c:pt idx="5792">
                  <c:v>11999.5</c:v>
                </c:pt>
                <c:pt idx="5793">
                  <c:v>11886.5</c:v>
                </c:pt>
                <c:pt idx="5794">
                  <c:v>11805</c:v>
                </c:pt>
                <c:pt idx="5795">
                  <c:v>11976</c:v>
                </c:pt>
                <c:pt idx="5796">
                  <c:v>12088</c:v>
                </c:pt>
                <c:pt idx="5797">
                  <c:v>12204</c:v>
                </c:pt>
                <c:pt idx="5798">
                  <c:v>11855.5</c:v>
                </c:pt>
                <c:pt idx="5799">
                  <c:v>4541.5</c:v>
                </c:pt>
                <c:pt idx="5800">
                  <c:v>8661.5</c:v>
                </c:pt>
                <c:pt idx="5801">
                  <c:v>12600.5</c:v>
                </c:pt>
                <c:pt idx="5802">
                  <c:v>12752</c:v>
                </c:pt>
                <c:pt idx="5803">
                  <c:v>12844.5</c:v>
                </c:pt>
                <c:pt idx="5804">
                  <c:v>12999</c:v>
                </c:pt>
                <c:pt idx="5805">
                  <c:v>12985.5</c:v>
                </c:pt>
                <c:pt idx="5806">
                  <c:v>12829</c:v>
                </c:pt>
                <c:pt idx="5807">
                  <c:v>12788.5</c:v>
                </c:pt>
                <c:pt idx="5808">
                  <c:v>12763.5</c:v>
                </c:pt>
                <c:pt idx="5809">
                  <c:v>12628</c:v>
                </c:pt>
                <c:pt idx="5810">
                  <c:v>12490.5</c:v>
                </c:pt>
                <c:pt idx="5811">
                  <c:v>12211</c:v>
                </c:pt>
                <c:pt idx="5812">
                  <c:v>12176</c:v>
                </c:pt>
                <c:pt idx="5813">
                  <c:v>11971</c:v>
                </c:pt>
                <c:pt idx="5814">
                  <c:v>11650.5</c:v>
                </c:pt>
                <c:pt idx="5815">
                  <c:v>11400</c:v>
                </c:pt>
                <c:pt idx="5816">
                  <c:v>11276.5</c:v>
                </c:pt>
                <c:pt idx="5817">
                  <c:v>11213.5</c:v>
                </c:pt>
                <c:pt idx="5818">
                  <c:v>11100</c:v>
                </c:pt>
                <c:pt idx="5819">
                  <c:v>11016</c:v>
                </c:pt>
                <c:pt idx="5820">
                  <c:v>10957.5</c:v>
                </c:pt>
                <c:pt idx="5821">
                  <c:v>11069.5</c:v>
                </c:pt>
                <c:pt idx="5822">
                  <c:v>11158.5</c:v>
                </c:pt>
                <c:pt idx="5823">
                  <c:v>11154.5</c:v>
                </c:pt>
                <c:pt idx="5824">
                  <c:v>11327</c:v>
                </c:pt>
                <c:pt idx="5825">
                  <c:v>11518</c:v>
                </c:pt>
                <c:pt idx="5826">
                  <c:v>11875</c:v>
                </c:pt>
                <c:pt idx="5827">
                  <c:v>12124</c:v>
                </c:pt>
                <c:pt idx="5828">
                  <c:v>12637.5</c:v>
                </c:pt>
                <c:pt idx="5829">
                  <c:v>12985</c:v>
                </c:pt>
                <c:pt idx="5830">
                  <c:v>13480</c:v>
                </c:pt>
                <c:pt idx="5831">
                  <c:v>14214.5</c:v>
                </c:pt>
                <c:pt idx="5832">
                  <c:v>13944</c:v>
                </c:pt>
                <c:pt idx="5833">
                  <c:v>12833.5</c:v>
                </c:pt>
                <c:pt idx="5834">
                  <c:v>12127.5</c:v>
                </c:pt>
                <c:pt idx="5835">
                  <c:v>11528.5</c:v>
                </c:pt>
                <c:pt idx="5836">
                  <c:v>11243.5</c:v>
                </c:pt>
                <c:pt idx="5837">
                  <c:v>11050</c:v>
                </c:pt>
                <c:pt idx="5838">
                  <c:v>10801.5</c:v>
                </c:pt>
                <c:pt idx="5839">
                  <c:v>10750</c:v>
                </c:pt>
                <c:pt idx="5840">
                  <c:v>11001</c:v>
                </c:pt>
                <c:pt idx="5841">
                  <c:v>11014</c:v>
                </c:pt>
                <c:pt idx="5842">
                  <c:v>11174.5</c:v>
                </c:pt>
                <c:pt idx="5843">
                  <c:v>11324.5</c:v>
                </c:pt>
                <c:pt idx="5844">
                  <c:v>11878.5</c:v>
                </c:pt>
                <c:pt idx="5845">
                  <c:v>12363.5</c:v>
                </c:pt>
                <c:pt idx="5846">
                  <c:v>12940</c:v>
                </c:pt>
                <c:pt idx="5847">
                  <c:v>13351.5</c:v>
                </c:pt>
                <c:pt idx="5848">
                  <c:v>13616.5</c:v>
                </c:pt>
                <c:pt idx="5849">
                  <c:v>13809.5</c:v>
                </c:pt>
                <c:pt idx="5850">
                  <c:v>13941</c:v>
                </c:pt>
                <c:pt idx="5851">
                  <c:v>14002</c:v>
                </c:pt>
                <c:pt idx="5852">
                  <c:v>14055</c:v>
                </c:pt>
                <c:pt idx="5853">
                  <c:v>13840</c:v>
                </c:pt>
                <c:pt idx="5854">
                  <c:v>13748</c:v>
                </c:pt>
                <c:pt idx="5855">
                  <c:v>13648.5</c:v>
                </c:pt>
                <c:pt idx="5856">
                  <c:v>13593.5</c:v>
                </c:pt>
                <c:pt idx="5857">
                  <c:v>13547.5</c:v>
                </c:pt>
                <c:pt idx="5858">
                  <c:v>13392</c:v>
                </c:pt>
                <c:pt idx="5859">
                  <c:v>13256.5</c:v>
                </c:pt>
                <c:pt idx="5860">
                  <c:v>13142</c:v>
                </c:pt>
                <c:pt idx="5861">
                  <c:v>12992</c:v>
                </c:pt>
                <c:pt idx="5862">
                  <c:v>12825</c:v>
                </c:pt>
                <c:pt idx="5863">
                  <c:v>8999</c:v>
                </c:pt>
                <c:pt idx="5864">
                  <c:v>3977.5</c:v>
                </c:pt>
                <c:pt idx="5865">
                  <c:v>11336.5</c:v>
                </c:pt>
                <c:pt idx="5866">
                  <c:v>12184.5</c:v>
                </c:pt>
                <c:pt idx="5867">
                  <c:v>11999</c:v>
                </c:pt>
                <c:pt idx="5868">
                  <c:v>11920.5</c:v>
                </c:pt>
                <c:pt idx="5869">
                  <c:v>11709.5</c:v>
                </c:pt>
                <c:pt idx="5870">
                  <c:v>11744.5</c:v>
                </c:pt>
                <c:pt idx="5871">
                  <c:v>11874.5</c:v>
                </c:pt>
                <c:pt idx="5872">
                  <c:v>11979</c:v>
                </c:pt>
                <c:pt idx="5873">
                  <c:v>12096.5</c:v>
                </c:pt>
                <c:pt idx="5874">
                  <c:v>11218</c:v>
                </c:pt>
                <c:pt idx="5875">
                  <c:v>4201</c:v>
                </c:pt>
                <c:pt idx="5876">
                  <c:v>8895</c:v>
                </c:pt>
                <c:pt idx="5877">
                  <c:v>12540.5</c:v>
                </c:pt>
                <c:pt idx="5878">
                  <c:v>12625</c:v>
                </c:pt>
                <c:pt idx="5879">
                  <c:v>12758</c:v>
                </c:pt>
                <c:pt idx="5880">
                  <c:v>12880.5</c:v>
                </c:pt>
                <c:pt idx="5881">
                  <c:v>12912.5</c:v>
                </c:pt>
                <c:pt idx="5882">
                  <c:v>12734</c:v>
                </c:pt>
                <c:pt idx="5883">
                  <c:v>12758</c:v>
                </c:pt>
                <c:pt idx="5884">
                  <c:v>12648.5</c:v>
                </c:pt>
                <c:pt idx="5885">
                  <c:v>12584</c:v>
                </c:pt>
                <c:pt idx="5886">
                  <c:v>12450.5</c:v>
                </c:pt>
                <c:pt idx="5887">
                  <c:v>12198.5</c:v>
                </c:pt>
                <c:pt idx="5888">
                  <c:v>11953.5</c:v>
                </c:pt>
                <c:pt idx="5889">
                  <c:v>11758.5</c:v>
                </c:pt>
                <c:pt idx="5890">
                  <c:v>11562</c:v>
                </c:pt>
                <c:pt idx="5891">
                  <c:v>11412.5</c:v>
                </c:pt>
                <c:pt idx="5892">
                  <c:v>11215.5</c:v>
                </c:pt>
                <c:pt idx="5893">
                  <c:v>11151</c:v>
                </c:pt>
                <c:pt idx="5894">
                  <c:v>10980</c:v>
                </c:pt>
                <c:pt idx="5895">
                  <c:v>11000.5</c:v>
                </c:pt>
                <c:pt idx="5896">
                  <c:v>10914</c:v>
                </c:pt>
                <c:pt idx="5897">
                  <c:v>10933</c:v>
                </c:pt>
                <c:pt idx="5898">
                  <c:v>11017</c:v>
                </c:pt>
                <c:pt idx="5899">
                  <c:v>11057.5</c:v>
                </c:pt>
                <c:pt idx="5900">
                  <c:v>11272.5</c:v>
                </c:pt>
                <c:pt idx="5901">
                  <c:v>11410</c:v>
                </c:pt>
                <c:pt idx="5902">
                  <c:v>11737</c:v>
                </c:pt>
                <c:pt idx="5903">
                  <c:v>12224.5</c:v>
                </c:pt>
                <c:pt idx="5904">
                  <c:v>12553</c:v>
                </c:pt>
                <c:pt idx="5905">
                  <c:v>13050</c:v>
                </c:pt>
                <c:pt idx="5906">
                  <c:v>13431</c:v>
                </c:pt>
                <c:pt idx="5907">
                  <c:v>14406</c:v>
                </c:pt>
                <c:pt idx="5908">
                  <c:v>14431.5</c:v>
                </c:pt>
                <c:pt idx="5909">
                  <c:v>12990.5</c:v>
                </c:pt>
                <c:pt idx="5910">
                  <c:v>12122.5</c:v>
                </c:pt>
                <c:pt idx="5911">
                  <c:v>11538.5</c:v>
                </c:pt>
                <c:pt idx="5912">
                  <c:v>11009</c:v>
                </c:pt>
                <c:pt idx="5913">
                  <c:v>10916.5</c:v>
                </c:pt>
                <c:pt idx="5914">
                  <c:v>10794</c:v>
                </c:pt>
                <c:pt idx="5915">
                  <c:v>10729</c:v>
                </c:pt>
                <c:pt idx="5916">
                  <c:v>10921</c:v>
                </c:pt>
                <c:pt idx="5917">
                  <c:v>10903.5</c:v>
                </c:pt>
                <c:pt idx="5918">
                  <c:v>11052.5</c:v>
                </c:pt>
                <c:pt idx="5919">
                  <c:v>11380.5</c:v>
                </c:pt>
                <c:pt idx="5920">
                  <c:v>11809.5</c:v>
                </c:pt>
                <c:pt idx="5921">
                  <c:v>12377</c:v>
                </c:pt>
                <c:pt idx="5922">
                  <c:v>13001.5</c:v>
                </c:pt>
                <c:pt idx="5923">
                  <c:v>13355.5</c:v>
                </c:pt>
                <c:pt idx="5924">
                  <c:v>13593</c:v>
                </c:pt>
                <c:pt idx="5925">
                  <c:v>13815</c:v>
                </c:pt>
                <c:pt idx="5926">
                  <c:v>13873.5</c:v>
                </c:pt>
                <c:pt idx="5927">
                  <c:v>13968</c:v>
                </c:pt>
                <c:pt idx="5928">
                  <c:v>13995.5</c:v>
                </c:pt>
                <c:pt idx="5929">
                  <c:v>13898.5</c:v>
                </c:pt>
                <c:pt idx="5930">
                  <c:v>13774.5</c:v>
                </c:pt>
                <c:pt idx="5931">
                  <c:v>13762.5</c:v>
                </c:pt>
                <c:pt idx="5932">
                  <c:v>13562</c:v>
                </c:pt>
                <c:pt idx="5933">
                  <c:v>13433</c:v>
                </c:pt>
                <c:pt idx="5934">
                  <c:v>13423.5</c:v>
                </c:pt>
                <c:pt idx="5935">
                  <c:v>13233</c:v>
                </c:pt>
                <c:pt idx="5936">
                  <c:v>13098.5</c:v>
                </c:pt>
                <c:pt idx="5937">
                  <c:v>13034</c:v>
                </c:pt>
                <c:pt idx="5938">
                  <c:v>12798</c:v>
                </c:pt>
                <c:pt idx="5939">
                  <c:v>8061.5</c:v>
                </c:pt>
                <c:pt idx="5940">
                  <c:v>4485</c:v>
                </c:pt>
                <c:pt idx="5941">
                  <c:v>11638</c:v>
                </c:pt>
                <c:pt idx="5942">
                  <c:v>12058</c:v>
                </c:pt>
                <c:pt idx="5943">
                  <c:v>11986</c:v>
                </c:pt>
                <c:pt idx="5944">
                  <c:v>11849.5</c:v>
                </c:pt>
                <c:pt idx="5945">
                  <c:v>11656.5</c:v>
                </c:pt>
                <c:pt idx="5946">
                  <c:v>11724</c:v>
                </c:pt>
                <c:pt idx="5947">
                  <c:v>12284</c:v>
                </c:pt>
                <c:pt idx="5948">
                  <c:v>11939.5</c:v>
                </c:pt>
                <c:pt idx="5949">
                  <c:v>12066.5</c:v>
                </c:pt>
                <c:pt idx="5950">
                  <c:v>10949</c:v>
                </c:pt>
                <c:pt idx="5951">
                  <c:v>3909.5</c:v>
                </c:pt>
                <c:pt idx="5952">
                  <c:v>9280.5</c:v>
                </c:pt>
                <c:pt idx="5953">
                  <c:v>12557.5</c:v>
                </c:pt>
                <c:pt idx="5954">
                  <c:v>12607</c:v>
                </c:pt>
                <c:pt idx="5955">
                  <c:v>12740</c:v>
                </c:pt>
                <c:pt idx="5956">
                  <c:v>12816</c:v>
                </c:pt>
                <c:pt idx="5957">
                  <c:v>12761</c:v>
                </c:pt>
                <c:pt idx="5958">
                  <c:v>12687</c:v>
                </c:pt>
                <c:pt idx="5959">
                  <c:v>12559</c:v>
                </c:pt>
                <c:pt idx="5960">
                  <c:v>12627.5</c:v>
                </c:pt>
                <c:pt idx="5961">
                  <c:v>12404</c:v>
                </c:pt>
                <c:pt idx="5962">
                  <c:v>12193.5</c:v>
                </c:pt>
                <c:pt idx="5963">
                  <c:v>12153</c:v>
                </c:pt>
                <c:pt idx="5964">
                  <c:v>11848</c:v>
                </c:pt>
                <c:pt idx="5965">
                  <c:v>11600.5</c:v>
                </c:pt>
                <c:pt idx="5966">
                  <c:v>11360.5</c:v>
                </c:pt>
                <c:pt idx="5967">
                  <c:v>11163.5</c:v>
                </c:pt>
                <c:pt idx="5968">
                  <c:v>10958.5</c:v>
                </c:pt>
                <c:pt idx="5969">
                  <c:v>10929</c:v>
                </c:pt>
                <c:pt idx="5970">
                  <c:v>10792.5</c:v>
                </c:pt>
                <c:pt idx="5971">
                  <c:v>10913</c:v>
                </c:pt>
                <c:pt idx="5972">
                  <c:v>10938</c:v>
                </c:pt>
                <c:pt idx="5973">
                  <c:v>11026.5</c:v>
                </c:pt>
                <c:pt idx="5974">
                  <c:v>11116.5</c:v>
                </c:pt>
                <c:pt idx="5975">
                  <c:v>11269</c:v>
                </c:pt>
                <c:pt idx="5976">
                  <c:v>11290.5</c:v>
                </c:pt>
                <c:pt idx="5977">
                  <c:v>11479.5</c:v>
                </c:pt>
                <c:pt idx="5978">
                  <c:v>11825.5</c:v>
                </c:pt>
                <c:pt idx="5979">
                  <c:v>12013</c:v>
                </c:pt>
                <c:pt idx="5980">
                  <c:v>12432</c:v>
                </c:pt>
                <c:pt idx="5981">
                  <c:v>12936.5</c:v>
                </c:pt>
                <c:pt idx="5982">
                  <c:v>13701.5</c:v>
                </c:pt>
                <c:pt idx="5983">
                  <c:v>13993.5</c:v>
                </c:pt>
                <c:pt idx="5984">
                  <c:v>13743.5</c:v>
                </c:pt>
                <c:pt idx="5985">
                  <c:v>12633</c:v>
                </c:pt>
                <c:pt idx="5986">
                  <c:v>11923.5</c:v>
                </c:pt>
                <c:pt idx="5987">
                  <c:v>11460.5</c:v>
                </c:pt>
                <c:pt idx="5988">
                  <c:v>11032</c:v>
                </c:pt>
                <c:pt idx="5989">
                  <c:v>10860</c:v>
                </c:pt>
                <c:pt idx="5990">
                  <c:v>10709</c:v>
                </c:pt>
                <c:pt idx="5991">
                  <c:v>10751</c:v>
                </c:pt>
                <c:pt idx="5992">
                  <c:v>10943.5</c:v>
                </c:pt>
                <c:pt idx="5993">
                  <c:v>11054.5</c:v>
                </c:pt>
                <c:pt idx="5994">
                  <c:v>11271.5</c:v>
                </c:pt>
                <c:pt idx="5995">
                  <c:v>11607</c:v>
                </c:pt>
                <c:pt idx="5996">
                  <c:v>12120.5</c:v>
                </c:pt>
                <c:pt idx="5997">
                  <c:v>12662</c:v>
                </c:pt>
                <c:pt idx="5998">
                  <c:v>13196</c:v>
                </c:pt>
                <c:pt idx="5999">
                  <c:v>13570</c:v>
                </c:pt>
                <c:pt idx="6000">
                  <c:v>13906</c:v>
                </c:pt>
                <c:pt idx="6001">
                  <c:v>13852</c:v>
                </c:pt>
                <c:pt idx="6002">
                  <c:v>13994.5</c:v>
                </c:pt>
                <c:pt idx="6003">
                  <c:v>14102</c:v>
                </c:pt>
                <c:pt idx="6004">
                  <c:v>14007</c:v>
                </c:pt>
                <c:pt idx="6005">
                  <c:v>13963.5</c:v>
                </c:pt>
                <c:pt idx="6006">
                  <c:v>13833</c:v>
                </c:pt>
                <c:pt idx="6007">
                  <c:v>13685.5</c:v>
                </c:pt>
                <c:pt idx="6008">
                  <c:v>13629.5</c:v>
                </c:pt>
                <c:pt idx="6009">
                  <c:v>13566</c:v>
                </c:pt>
                <c:pt idx="6010">
                  <c:v>13356.5</c:v>
                </c:pt>
                <c:pt idx="6011">
                  <c:v>13328</c:v>
                </c:pt>
                <c:pt idx="6012">
                  <c:v>13176.5</c:v>
                </c:pt>
                <c:pt idx="6013">
                  <c:v>13073.5</c:v>
                </c:pt>
                <c:pt idx="6014">
                  <c:v>12725</c:v>
                </c:pt>
                <c:pt idx="6015">
                  <c:v>7053</c:v>
                </c:pt>
                <c:pt idx="6016">
                  <c:v>5511.5</c:v>
                </c:pt>
                <c:pt idx="6017">
                  <c:v>12084.5</c:v>
                </c:pt>
                <c:pt idx="6018">
                  <c:v>12210</c:v>
                </c:pt>
                <c:pt idx="6019">
                  <c:v>12020</c:v>
                </c:pt>
                <c:pt idx="6020">
                  <c:v>11910.5</c:v>
                </c:pt>
                <c:pt idx="6021">
                  <c:v>11751.5</c:v>
                </c:pt>
                <c:pt idx="6022">
                  <c:v>11741</c:v>
                </c:pt>
                <c:pt idx="6023">
                  <c:v>11894.5</c:v>
                </c:pt>
                <c:pt idx="6024">
                  <c:v>12005</c:v>
                </c:pt>
                <c:pt idx="6025">
                  <c:v>12152.5</c:v>
                </c:pt>
                <c:pt idx="6026">
                  <c:v>10038.5</c:v>
                </c:pt>
                <c:pt idx="6027">
                  <c:v>3915</c:v>
                </c:pt>
                <c:pt idx="6028">
                  <c:v>10870</c:v>
                </c:pt>
                <c:pt idx="6029">
                  <c:v>12611</c:v>
                </c:pt>
                <c:pt idx="6030">
                  <c:v>12785</c:v>
                </c:pt>
                <c:pt idx="6031">
                  <c:v>12823.5</c:v>
                </c:pt>
                <c:pt idx="6032">
                  <c:v>12855.5</c:v>
                </c:pt>
                <c:pt idx="6033">
                  <c:v>12809</c:v>
                </c:pt>
                <c:pt idx="6034">
                  <c:v>12749.5</c:v>
                </c:pt>
                <c:pt idx="6035">
                  <c:v>12749</c:v>
                </c:pt>
                <c:pt idx="6036">
                  <c:v>12737</c:v>
                </c:pt>
                <c:pt idx="6037">
                  <c:v>12550.5</c:v>
                </c:pt>
                <c:pt idx="6038">
                  <c:v>12438</c:v>
                </c:pt>
                <c:pt idx="6039">
                  <c:v>12316</c:v>
                </c:pt>
                <c:pt idx="6040">
                  <c:v>12096.5</c:v>
                </c:pt>
                <c:pt idx="6041">
                  <c:v>11872.5</c:v>
                </c:pt>
                <c:pt idx="6042">
                  <c:v>11619.5</c:v>
                </c:pt>
                <c:pt idx="6043">
                  <c:v>11471</c:v>
                </c:pt>
                <c:pt idx="6044">
                  <c:v>11134</c:v>
                </c:pt>
                <c:pt idx="6045">
                  <c:v>11045.5</c:v>
                </c:pt>
                <c:pt idx="6046">
                  <c:v>10955.5</c:v>
                </c:pt>
                <c:pt idx="6047">
                  <c:v>10997.5</c:v>
                </c:pt>
                <c:pt idx="6048">
                  <c:v>10985</c:v>
                </c:pt>
                <c:pt idx="6049">
                  <c:v>10988</c:v>
                </c:pt>
                <c:pt idx="6050">
                  <c:v>11136</c:v>
                </c:pt>
                <c:pt idx="6051">
                  <c:v>11233.5</c:v>
                </c:pt>
                <c:pt idx="6052">
                  <c:v>11216</c:v>
                </c:pt>
                <c:pt idx="6053">
                  <c:v>11522.5</c:v>
                </c:pt>
                <c:pt idx="6054">
                  <c:v>12073.5</c:v>
                </c:pt>
                <c:pt idx="6055">
                  <c:v>12221</c:v>
                </c:pt>
                <c:pt idx="6056">
                  <c:v>12619.5</c:v>
                </c:pt>
                <c:pt idx="6057">
                  <c:v>13198.5</c:v>
                </c:pt>
                <c:pt idx="6058">
                  <c:v>14065.5</c:v>
                </c:pt>
                <c:pt idx="6059">
                  <c:v>14347</c:v>
                </c:pt>
                <c:pt idx="6060">
                  <c:v>13722</c:v>
                </c:pt>
                <c:pt idx="6061">
                  <c:v>12531</c:v>
                </c:pt>
                <c:pt idx="6062">
                  <c:v>11798</c:v>
                </c:pt>
                <c:pt idx="6063">
                  <c:v>11313.5</c:v>
                </c:pt>
                <c:pt idx="6064">
                  <c:v>11044.5</c:v>
                </c:pt>
                <c:pt idx="6065">
                  <c:v>10895</c:v>
                </c:pt>
                <c:pt idx="6066">
                  <c:v>10707.5</c:v>
                </c:pt>
                <c:pt idx="6067">
                  <c:v>10796.5</c:v>
                </c:pt>
                <c:pt idx="6068">
                  <c:v>10950</c:v>
                </c:pt>
                <c:pt idx="6069">
                  <c:v>11010</c:v>
                </c:pt>
                <c:pt idx="6070">
                  <c:v>11267</c:v>
                </c:pt>
                <c:pt idx="6071">
                  <c:v>11660.5</c:v>
                </c:pt>
                <c:pt idx="6072">
                  <c:v>12154</c:v>
                </c:pt>
                <c:pt idx="6073">
                  <c:v>12689</c:v>
                </c:pt>
                <c:pt idx="6074">
                  <c:v>13269</c:v>
                </c:pt>
                <c:pt idx="6075">
                  <c:v>13645</c:v>
                </c:pt>
                <c:pt idx="6076">
                  <c:v>13824</c:v>
                </c:pt>
                <c:pt idx="6077">
                  <c:v>13896.5</c:v>
                </c:pt>
                <c:pt idx="6078">
                  <c:v>14048</c:v>
                </c:pt>
                <c:pt idx="6079">
                  <c:v>14072.5</c:v>
                </c:pt>
                <c:pt idx="6080">
                  <c:v>14070.5</c:v>
                </c:pt>
                <c:pt idx="6081">
                  <c:v>13908</c:v>
                </c:pt>
                <c:pt idx="6082">
                  <c:v>13877.5</c:v>
                </c:pt>
                <c:pt idx="6083">
                  <c:v>13758.5</c:v>
                </c:pt>
                <c:pt idx="6084">
                  <c:v>13615</c:v>
                </c:pt>
                <c:pt idx="6085">
                  <c:v>13620</c:v>
                </c:pt>
                <c:pt idx="6086">
                  <c:v>13404.5</c:v>
                </c:pt>
                <c:pt idx="6087">
                  <c:v>13268.5</c:v>
                </c:pt>
                <c:pt idx="6088">
                  <c:v>13175.5</c:v>
                </c:pt>
                <c:pt idx="6089">
                  <c:v>12939.5</c:v>
                </c:pt>
                <c:pt idx="6090">
                  <c:v>12642</c:v>
                </c:pt>
                <c:pt idx="6091">
                  <c:v>6075</c:v>
                </c:pt>
                <c:pt idx="6092">
                  <c:v>6532.5</c:v>
                </c:pt>
                <c:pt idx="6093">
                  <c:v>12215.5</c:v>
                </c:pt>
                <c:pt idx="6094">
                  <c:v>12353</c:v>
                </c:pt>
                <c:pt idx="6095">
                  <c:v>12049</c:v>
                </c:pt>
                <c:pt idx="6096">
                  <c:v>11903</c:v>
                </c:pt>
                <c:pt idx="6097">
                  <c:v>11761</c:v>
                </c:pt>
                <c:pt idx="6098">
                  <c:v>11858</c:v>
                </c:pt>
                <c:pt idx="6099">
                  <c:v>11952.5</c:v>
                </c:pt>
                <c:pt idx="6100">
                  <c:v>12122.5</c:v>
                </c:pt>
                <c:pt idx="6101">
                  <c:v>12183.5</c:v>
                </c:pt>
                <c:pt idx="6102">
                  <c:v>9545</c:v>
                </c:pt>
                <c:pt idx="6103">
                  <c:v>4283</c:v>
                </c:pt>
                <c:pt idx="6104">
                  <c:v>11506</c:v>
                </c:pt>
                <c:pt idx="6105">
                  <c:v>12763.5</c:v>
                </c:pt>
                <c:pt idx="6106">
                  <c:v>12892</c:v>
                </c:pt>
                <c:pt idx="6107">
                  <c:v>12885.5</c:v>
                </c:pt>
                <c:pt idx="6108">
                  <c:v>12901.5</c:v>
                </c:pt>
                <c:pt idx="6109">
                  <c:v>12967</c:v>
                </c:pt>
                <c:pt idx="6110">
                  <c:v>12826.5</c:v>
                </c:pt>
                <c:pt idx="6111">
                  <c:v>12756.5</c:v>
                </c:pt>
                <c:pt idx="6112">
                  <c:v>12774.5</c:v>
                </c:pt>
                <c:pt idx="6113">
                  <c:v>12745</c:v>
                </c:pt>
                <c:pt idx="6114">
                  <c:v>12579.5</c:v>
                </c:pt>
                <c:pt idx="6115">
                  <c:v>12445</c:v>
                </c:pt>
                <c:pt idx="6116">
                  <c:v>12219.5</c:v>
                </c:pt>
                <c:pt idx="6117">
                  <c:v>12004</c:v>
                </c:pt>
                <c:pt idx="6118">
                  <c:v>11695</c:v>
                </c:pt>
                <c:pt idx="6119">
                  <c:v>11572.5</c:v>
                </c:pt>
                <c:pt idx="6120">
                  <c:v>11340.5</c:v>
                </c:pt>
                <c:pt idx="6121">
                  <c:v>11141.5</c:v>
                </c:pt>
                <c:pt idx="6122">
                  <c:v>11087.5</c:v>
                </c:pt>
                <c:pt idx="6123">
                  <c:v>10989.5</c:v>
                </c:pt>
                <c:pt idx="6124">
                  <c:v>11015</c:v>
                </c:pt>
                <c:pt idx="6125">
                  <c:v>11046</c:v>
                </c:pt>
                <c:pt idx="6126">
                  <c:v>11086</c:v>
                </c:pt>
                <c:pt idx="6127">
                  <c:v>11206</c:v>
                </c:pt>
                <c:pt idx="6128">
                  <c:v>11291.5</c:v>
                </c:pt>
                <c:pt idx="6129">
                  <c:v>11624</c:v>
                </c:pt>
                <c:pt idx="6130">
                  <c:v>12103.5</c:v>
                </c:pt>
                <c:pt idx="6131">
                  <c:v>12384</c:v>
                </c:pt>
                <c:pt idx="6132">
                  <c:v>12779.5</c:v>
                </c:pt>
                <c:pt idx="6133">
                  <c:v>13082</c:v>
                </c:pt>
                <c:pt idx="6134">
                  <c:v>13666.5</c:v>
                </c:pt>
                <c:pt idx="6135">
                  <c:v>13929.5</c:v>
                </c:pt>
                <c:pt idx="6136">
                  <c:v>13232</c:v>
                </c:pt>
                <c:pt idx="6137">
                  <c:v>12422</c:v>
                </c:pt>
                <c:pt idx="6138">
                  <c:v>11830</c:v>
                </c:pt>
                <c:pt idx="6139">
                  <c:v>11379.5</c:v>
                </c:pt>
                <c:pt idx="6140">
                  <c:v>11137</c:v>
                </c:pt>
                <c:pt idx="6141">
                  <c:v>10907</c:v>
                </c:pt>
                <c:pt idx="6142">
                  <c:v>10809</c:v>
                </c:pt>
                <c:pt idx="6143">
                  <c:v>10933.5</c:v>
                </c:pt>
                <c:pt idx="6144">
                  <c:v>11047</c:v>
                </c:pt>
                <c:pt idx="6145">
                  <c:v>11221.5</c:v>
                </c:pt>
                <c:pt idx="6146">
                  <c:v>11428.5</c:v>
                </c:pt>
                <c:pt idx="6147">
                  <c:v>11782</c:v>
                </c:pt>
                <c:pt idx="6148">
                  <c:v>12360.5</c:v>
                </c:pt>
                <c:pt idx="6149">
                  <c:v>12841.5</c:v>
                </c:pt>
                <c:pt idx="6150">
                  <c:v>13419</c:v>
                </c:pt>
                <c:pt idx="6151">
                  <c:v>13727.5</c:v>
                </c:pt>
                <c:pt idx="6152">
                  <c:v>13974</c:v>
                </c:pt>
                <c:pt idx="6153">
                  <c:v>14107.5</c:v>
                </c:pt>
                <c:pt idx="6154">
                  <c:v>14070</c:v>
                </c:pt>
                <c:pt idx="6155">
                  <c:v>14130</c:v>
                </c:pt>
                <c:pt idx="6156">
                  <c:v>14082</c:v>
                </c:pt>
                <c:pt idx="6157">
                  <c:v>14057</c:v>
                </c:pt>
                <c:pt idx="6158">
                  <c:v>13931</c:v>
                </c:pt>
                <c:pt idx="6159">
                  <c:v>13906.5</c:v>
                </c:pt>
                <c:pt idx="6160">
                  <c:v>13740.5</c:v>
                </c:pt>
                <c:pt idx="6161">
                  <c:v>13585</c:v>
                </c:pt>
                <c:pt idx="6162">
                  <c:v>13501</c:v>
                </c:pt>
                <c:pt idx="6163">
                  <c:v>13334</c:v>
                </c:pt>
                <c:pt idx="6164">
                  <c:v>13224</c:v>
                </c:pt>
                <c:pt idx="6165">
                  <c:v>13073.5</c:v>
                </c:pt>
                <c:pt idx="6166">
                  <c:v>12695</c:v>
                </c:pt>
                <c:pt idx="6167">
                  <c:v>5443</c:v>
                </c:pt>
                <c:pt idx="6168">
                  <c:v>7149</c:v>
                </c:pt>
                <c:pt idx="6169">
                  <c:v>12384</c:v>
                </c:pt>
                <c:pt idx="6170">
                  <c:v>12156</c:v>
                </c:pt>
                <c:pt idx="6171">
                  <c:v>12044.5</c:v>
                </c:pt>
                <c:pt idx="6172">
                  <c:v>11885.5</c:v>
                </c:pt>
                <c:pt idx="6173">
                  <c:v>11831</c:v>
                </c:pt>
                <c:pt idx="6174">
                  <c:v>11868.5</c:v>
                </c:pt>
                <c:pt idx="6175">
                  <c:v>11954.5</c:v>
                </c:pt>
                <c:pt idx="6176">
                  <c:v>12131</c:v>
                </c:pt>
                <c:pt idx="6177">
                  <c:v>12189.5</c:v>
                </c:pt>
                <c:pt idx="6178">
                  <c:v>7660</c:v>
                </c:pt>
                <c:pt idx="6179">
                  <c:v>5417</c:v>
                </c:pt>
                <c:pt idx="6180">
                  <c:v>12097</c:v>
                </c:pt>
                <c:pt idx="6181">
                  <c:v>12796</c:v>
                </c:pt>
                <c:pt idx="6182">
                  <c:v>12822.5</c:v>
                </c:pt>
                <c:pt idx="6183">
                  <c:v>12930.5</c:v>
                </c:pt>
                <c:pt idx="6184">
                  <c:v>12934.5</c:v>
                </c:pt>
                <c:pt idx="6185">
                  <c:v>12877</c:v>
                </c:pt>
                <c:pt idx="6186">
                  <c:v>12948.5</c:v>
                </c:pt>
                <c:pt idx="6187">
                  <c:v>12804</c:v>
                </c:pt>
                <c:pt idx="6188">
                  <c:v>12807</c:v>
                </c:pt>
                <c:pt idx="6189">
                  <c:v>12610.5</c:v>
                </c:pt>
                <c:pt idx="6190">
                  <c:v>12483</c:v>
                </c:pt>
                <c:pt idx="6191">
                  <c:v>12202.5</c:v>
                </c:pt>
                <c:pt idx="6192">
                  <c:v>12188.5</c:v>
                </c:pt>
                <c:pt idx="6193">
                  <c:v>11765</c:v>
                </c:pt>
                <c:pt idx="6194">
                  <c:v>11601.5</c:v>
                </c:pt>
                <c:pt idx="6195">
                  <c:v>11329.5</c:v>
                </c:pt>
                <c:pt idx="6196">
                  <c:v>11234.5</c:v>
                </c:pt>
                <c:pt idx="6197">
                  <c:v>10984</c:v>
                </c:pt>
                <c:pt idx="6198">
                  <c:v>11029</c:v>
                </c:pt>
                <c:pt idx="6199">
                  <c:v>10966</c:v>
                </c:pt>
                <c:pt idx="6200">
                  <c:v>10985.5</c:v>
                </c:pt>
                <c:pt idx="6201">
                  <c:v>11117.5</c:v>
                </c:pt>
                <c:pt idx="6202">
                  <c:v>11196</c:v>
                </c:pt>
                <c:pt idx="6203">
                  <c:v>11243</c:v>
                </c:pt>
                <c:pt idx="6204">
                  <c:v>11325.5</c:v>
                </c:pt>
                <c:pt idx="6205">
                  <c:v>11642.5</c:v>
                </c:pt>
                <c:pt idx="6206">
                  <c:v>11892</c:v>
                </c:pt>
                <c:pt idx="6207">
                  <c:v>12428</c:v>
                </c:pt>
                <c:pt idx="6208">
                  <c:v>12927</c:v>
                </c:pt>
                <c:pt idx="6209">
                  <c:v>13248.5</c:v>
                </c:pt>
                <c:pt idx="6210">
                  <c:v>14024</c:v>
                </c:pt>
                <c:pt idx="6211">
                  <c:v>14130</c:v>
                </c:pt>
                <c:pt idx="6212">
                  <c:v>13222</c:v>
                </c:pt>
                <c:pt idx="6213">
                  <c:v>12336</c:v>
                </c:pt>
                <c:pt idx="6214">
                  <c:v>11652.5</c:v>
                </c:pt>
                <c:pt idx="6215">
                  <c:v>11337</c:v>
                </c:pt>
                <c:pt idx="6216">
                  <c:v>11131</c:v>
                </c:pt>
                <c:pt idx="6217">
                  <c:v>10933.5</c:v>
                </c:pt>
                <c:pt idx="6218">
                  <c:v>10709.5</c:v>
                </c:pt>
                <c:pt idx="6219">
                  <c:v>10996.5</c:v>
                </c:pt>
                <c:pt idx="6220">
                  <c:v>11026.5</c:v>
                </c:pt>
                <c:pt idx="6221">
                  <c:v>11129.5</c:v>
                </c:pt>
                <c:pt idx="6222">
                  <c:v>11345</c:v>
                </c:pt>
                <c:pt idx="6223">
                  <c:v>11723</c:v>
                </c:pt>
                <c:pt idx="6224">
                  <c:v>12307.5</c:v>
                </c:pt>
                <c:pt idx="6225">
                  <c:v>12846</c:v>
                </c:pt>
                <c:pt idx="6226">
                  <c:v>13476</c:v>
                </c:pt>
                <c:pt idx="6227">
                  <c:v>13731</c:v>
                </c:pt>
                <c:pt idx="6228">
                  <c:v>13920.5</c:v>
                </c:pt>
                <c:pt idx="6229">
                  <c:v>13917</c:v>
                </c:pt>
                <c:pt idx="6230">
                  <c:v>14047</c:v>
                </c:pt>
                <c:pt idx="6231">
                  <c:v>14036.5</c:v>
                </c:pt>
                <c:pt idx="6232">
                  <c:v>13997</c:v>
                </c:pt>
                <c:pt idx="6233">
                  <c:v>13931</c:v>
                </c:pt>
                <c:pt idx="6234">
                  <c:v>13734</c:v>
                </c:pt>
                <c:pt idx="6235">
                  <c:v>13704.5</c:v>
                </c:pt>
                <c:pt idx="6236">
                  <c:v>13646.5</c:v>
                </c:pt>
                <c:pt idx="6237">
                  <c:v>13512</c:v>
                </c:pt>
                <c:pt idx="6238">
                  <c:v>13452</c:v>
                </c:pt>
                <c:pt idx="6239">
                  <c:v>13255.5</c:v>
                </c:pt>
                <c:pt idx="6240">
                  <c:v>13112</c:v>
                </c:pt>
                <c:pt idx="6241">
                  <c:v>13008.5</c:v>
                </c:pt>
                <c:pt idx="6242">
                  <c:v>11836</c:v>
                </c:pt>
                <c:pt idx="6243">
                  <c:v>4348</c:v>
                </c:pt>
                <c:pt idx="6244">
                  <c:v>8861</c:v>
                </c:pt>
                <c:pt idx="6245">
                  <c:v>12303.5</c:v>
                </c:pt>
                <c:pt idx="6246">
                  <c:v>12073</c:v>
                </c:pt>
                <c:pt idx="6247">
                  <c:v>11940.5</c:v>
                </c:pt>
                <c:pt idx="6248">
                  <c:v>11916.5</c:v>
                </c:pt>
                <c:pt idx="6249">
                  <c:v>11793.5</c:v>
                </c:pt>
                <c:pt idx="6250">
                  <c:v>11871</c:v>
                </c:pt>
                <c:pt idx="6251">
                  <c:v>11988.5</c:v>
                </c:pt>
                <c:pt idx="6252">
                  <c:v>12039</c:v>
                </c:pt>
                <c:pt idx="6253">
                  <c:v>12189.5</c:v>
                </c:pt>
                <c:pt idx="6254">
                  <c:v>6652.5</c:v>
                </c:pt>
                <c:pt idx="6255">
                  <c:v>6041</c:v>
                </c:pt>
                <c:pt idx="6256">
                  <c:v>12386</c:v>
                </c:pt>
                <c:pt idx="6257">
                  <c:v>12667</c:v>
                </c:pt>
                <c:pt idx="6258">
                  <c:v>12733</c:v>
                </c:pt>
                <c:pt idx="6259">
                  <c:v>12828.5</c:v>
                </c:pt>
                <c:pt idx="6260">
                  <c:v>12945.5</c:v>
                </c:pt>
                <c:pt idx="6261">
                  <c:v>12938</c:v>
                </c:pt>
                <c:pt idx="6262">
                  <c:v>12749.5</c:v>
                </c:pt>
                <c:pt idx="6263">
                  <c:v>12848.5</c:v>
                </c:pt>
                <c:pt idx="6264">
                  <c:v>12778.5</c:v>
                </c:pt>
                <c:pt idx="6265">
                  <c:v>12632</c:v>
                </c:pt>
                <c:pt idx="6266">
                  <c:v>12408</c:v>
                </c:pt>
                <c:pt idx="6267">
                  <c:v>12217</c:v>
                </c:pt>
                <c:pt idx="6268">
                  <c:v>12060</c:v>
                </c:pt>
                <c:pt idx="6269">
                  <c:v>11903</c:v>
                </c:pt>
                <c:pt idx="6270">
                  <c:v>11637</c:v>
                </c:pt>
                <c:pt idx="6271">
                  <c:v>11355.5</c:v>
                </c:pt>
                <c:pt idx="6272">
                  <c:v>11217</c:v>
                </c:pt>
                <c:pt idx="6273">
                  <c:v>11044.5</c:v>
                </c:pt>
                <c:pt idx="6274">
                  <c:v>11044</c:v>
                </c:pt>
                <c:pt idx="6275">
                  <c:v>10987.5</c:v>
                </c:pt>
                <c:pt idx="6276">
                  <c:v>11038.5</c:v>
                </c:pt>
                <c:pt idx="6277">
                  <c:v>11065.5</c:v>
                </c:pt>
                <c:pt idx="6278">
                  <c:v>11136.5</c:v>
                </c:pt>
                <c:pt idx="6279">
                  <c:v>11165</c:v>
                </c:pt>
                <c:pt idx="6280">
                  <c:v>11363.5</c:v>
                </c:pt>
                <c:pt idx="6281">
                  <c:v>11518.5</c:v>
                </c:pt>
                <c:pt idx="6282">
                  <c:v>12266</c:v>
                </c:pt>
                <c:pt idx="6283">
                  <c:v>12532.5</c:v>
                </c:pt>
                <c:pt idx="6284">
                  <c:v>12941.5</c:v>
                </c:pt>
                <c:pt idx="6285">
                  <c:v>13239</c:v>
                </c:pt>
                <c:pt idx="6286">
                  <c:v>14300.5</c:v>
                </c:pt>
                <c:pt idx="6287">
                  <c:v>14703.5</c:v>
                </c:pt>
                <c:pt idx="6288">
                  <c:v>13146.5</c:v>
                </c:pt>
                <c:pt idx="6289">
                  <c:v>12311</c:v>
                </c:pt>
                <c:pt idx="6290">
                  <c:v>11652.5</c:v>
                </c:pt>
                <c:pt idx="6291">
                  <c:v>11268.5</c:v>
                </c:pt>
                <c:pt idx="6292">
                  <c:v>11022.5</c:v>
                </c:pt>
                <c:pt idx="6293">
                  <c:v>10911</c:v>
                </c:pt>
                <c:pt idx="6294">
                  <c:v>10754.5</c:v>
                </c:pt>
                <c:pt idx="6295">
                  <c:v>10915</c:v>
                </c:pt>
                <c:pt idx="6296">
                  <c:v>11049</c:v>
                </c:pt>
                <c:pt idx="6297">
                  <c:v>11193.5</c:v>
                </c:pt>
                <c:pt idx="6298">
                  <c:v>11303.5</c:v>
                </c:pt>
                <c:pt idx="6299">
                  <c:v>11721</c:v>
                </c:pt>
                <c:pt idx="6300">
                  <c:v>12290.5</c:v>
                </c:pt>
                <c:pt idx="6301">
                  <c:v>12964</c:v>
                </c:pt>
                <c:pt idx="6302">
                  <c:v>13390.5</c:v>
                </c:pt>
                <c:pt idx="6303">
                  <c:v>13660.5</c:v>
                </c:pt>
                <c:pt idx="6304">
                  <c:v>13917</c:v>
                </c:pt>
                <c:pt idx="6305">
                  <c:v>14004.5</c:v>
                </c:pt>
                <c:pt idx="6306">
                  <c:v>14024.5</c:v>
                </c:pt>
                <c:pt idx="6307">
                  <c:v>14045.5</c:v>
                </c:pt>
                <c:pt idx="6308">
                  <c:v>13987.5</c:v>
                </c:pt>
                <c:pt idx="6309">
                  <c:v>13970</c:v>
                </c:pt>
                <c:pt idx="6310">
                  <c:v>13796.5</c:v>
                </c:pt>
                <c:pt idx="6311">
                  <c:v>13675.5</c:v>
                </c:pt>
                <c:pt idx="6312">
                  <c:v>13532</c:v>
                </c:pt>
                <c:pt idx="6313">
                  <c:v>13431.5</c:v>
                </c:pt>
                <c:pt idx="6314">
                  <c:v>13421.5</c:v>
                </c:pt>
                <c:pt idx="6315">
                  <c:v>13272.5</c:v>
                </c:pt>
                <c:pt idx="6316">
                  <c:v>13117</c:v>
                </c:pt>
                <c:pt idx="6317">
                  <c:v>12986</c:v>
                </c:pt>
                <c:pt idx="6318">
                  <c:v>11580.5</c:v>
                </c:pt>
                <c:pt idx="6319">
                  <c:v>4243.5</c:v>
                </c:pt>
                <c:pt idx="6320">
                  <c:v>8813</c:v>
                </c:pt>
                <c:pt idx="6321">
                  <c:v>12287</c:v>
                </c:pt>
                <c:pt idx="6322">
                  <c:v>12183</c:v>
                </c:pt>
                <c:pt idx="6323">
                  <c:v>11974.5</c:v>
                </c:pt>
                <c:pt idx="6324">
                  <c:v>11860.5</c:v>
                </c:pt>
                <c:pt idx="6325">
                  <c:v>11818.5</c:v>
                </c:pt>
                <c:pt idx="6326">
                  <c:v>11862</c:v>
                </c:pt>
                <c:pt idx="6327">
                  <c:v>12052</c:v>
                </c:pt>
                <c:pt idx="6328">
                  <c:v>12174.5</c:v>
                </c:pt>
                <c:pt idx="6329">
                  <c:v>12120</c:v>
                </c:pt>
                <c:pt idx="6330">
                  <c:v>5707</c:v>
                </c:pt>
                <c:pt idx="6331">
                  <c:v>7415.5</c:v>
                </c:pt>
                <c:pt idx="6332">
                  <c:v>12521</c:v>
                </c:pt>
                <c:pt idx="6333">
                  <c:v>12807.5</c:v>
                </c:pt>
                <c:pt idx="6334">
                  <c:v>12820</c:v>
                </c:pt>
                <c:pt idx="6335">
                  <c:v>12918</c:v>
                </c:pt>
                <c:pt idx="6336">
                  <c:v>13016.5</c:v>
                </c:pt>
                <c:pt idx="6337">
                  <c:v>12974.5</c:v>
                </c:pt>
                <c:pt idx="6338">
                  <c:v>12780.5</c:v>
                </c:pt>
                <c:pt idx="6339">
                  <c:v>12713.5</c:v>
                </c:pt>
                <c:pt idx="6340">
                  <c:v>12755</c:v>
                </c:pt>
                <c:pt idx="6341">
                  <c:v>12658.5</c:v>
                </c:pt>
                <c:pt idx="6342">
                  <c:v>12570</c:v>
                </c:pt>
                <c:pt idx="6343">
                  <c:v>12248</c:v>
                </c:pt>
                <c:pt idx="6344">
                  <c:v>12068.5</c:v>
                </c:pt>
                <c:pt idx="6345">
                  <c:v>11778.5</c:v>
                </c:pt>
                <c:pt idx="6346">
                  <c:v>11503.5</c:v>
                </c:pt>
                <c:pt idx="6347">
                  <c:v>11171</c:v>
                </c:pt>
                <c:pt idx="6348">
                  <c:v>11145</c:v>
                </c:pt>
                <c:pt idx="6349">
                  <c:v>11002</c:v>
                </c:pt>
                <c:pt idx="6350">
                  <c:v>11096</c:v>
                </c:pt>
                <c:pt idx="6351">
                  <c:v>11045</c:v>
                </c:pt>
                <c:pt idx="6352">
                  <c:v>11018</c:v>
                </c:pt>
                <c:pt idx="6353">
                  <c:v>11191.5</c:v>
                </c:pt>
                <c:pt idx="6354">
                  <c:v>11163</c:v>
                </c:pt>
                <c:pt idx="6355">
                  <c:v>11228</c:v>
                </c:pt>
                <c:pt idx="6356">
                  <c:v>11336.5</c:v>
                </c:pt>
                <c:pt idx="6357">
                  <c:v>11691.5</c:v>
                </c:pt>
                <c:pt idx="6358">
                  <c:v>12151</c:v>
                </c:pt>
                <c:pt idx="6359">
                  <c:v>12435.5</c:v>
                </c:pt>
                <c:pt idx="6360">
                  <c:v>12841.5</c:v>
                </c:pt>
                <c:pt idx="6361">
                  <c:v>13342</c:v>
                </c:pt>
                <c:pt idx="6362">
                  <c:v>13810</c:v>
                </c:pt>
                <c:pt idx="6363">
                  <c:v>13820.5</c:v>
                </c:pt>
                <c:pt idx="6364">
                  <c:v>12961.5</c:v>
                </c:pt>
                <c:pt idx="6365">
                  <c:v>12131.5</c:v>
                </c:pt>
                <c:pt idx="6366">
                  <c:v>11604.5</c:v>
                </c:pt>
                <c:pt idx="6367">
                  <c:v>11301</c:v>
                </c:pt>
                <c:pt idx="6368">
                  <c:v>11090</c:v>
                </c:pt>
                <c:pt idx="6369">
                  <c:v>10918</c:v>
                </c:pt>
                <c:pt idx="6370">
                  <c:v>10809</c:v>
                </c:pt>
                <c:pt idx="6371">
                  <c:v>11092.5</c:v>
                </c:pt>
                <c:pt idx="6372">
                  <c:v>11082</c:v>
                </c:pt>
                <c:pt idx="6373">
                  <c:v>11338.5</c:v>
                </c:pt>
                <c:pt idx="6374">
                  <c:v>11544.5</c:v>
                </c:pt>
                <c:pt idx="6375">
                  <c:v>11986.5</c:v>
                </c:pt>
                <c:pt idx="6376">
                  <c:v>12534.5</c:v>
                </c:pt>
                <c:pt idx="6377">
                  <c:v>13068</c:v>
                </c:pt>
                <c:pt idx="6378">
                  <c:v>13541</c:v>
                </c:pt>
                <c:pt idx="6379">
                  <c:v>13782</c:v>
                </c:pt>
                <c:pt idx="6380">
                  <c:v>13855</c:v>
                </c:pt>
                <c:pt idx="6381">
                  <c:v>14130</c:v>
                </c:pt>
                <c:pt idx="6382">
                  <c:v>14137</c:v>
                </c:pt>
                <c:pt idx="6383">
                  <c:v>14027</c:v>
                </c:pt>
                <c:pt idx="6384">
                  <c:v>14094.5</c:v>
                </c:pt>
                <c:pt idx="6385">
                  <c:v>13927</c:v>
                </c:pt>
                <c:pt idx="6386">
                  <c:v>13855</c:v>
                </c:pt>
                <c:pt idx="6387">
                  <c:v>13750.5</c:v>
                </c:pt>
                <c:pt idx="6388">
                  <c:v>13624.5</c:v>
                </c:pt>
                <c:pt idx="6389">
                  <c:v>13523</c:v>
                </c:pt>
                <c:pt idx="6390">
                  <c:v>13362</c:v>
                </c:pt>
                <c:pt idx="6391">
                  <c:v>13378</c:v>
                </c:pt>
                <c:pt idx="6392">
                  <c:v>13080</c:v>
                </c:pt>
                <c:pt idx="6393">
                  <c:v>13019</c:v>
                </c:pt>
                <c:pt idx="6394">
                  <c:v>10020.5</c:v>
                </c:pt>
                <c:pt idx="6395">
                  <c:v>3839</c:v>
                </c:pt>
                <c:pt idx="6396">
                  <c:v>10559.5</c:v>
                </c:pt>
                <c:pt idx="6397">
                  <c:v>12266.5</c:v>
                </c:pt>
                <c:pt idx="6398">
                  <c:v>12157</c:v>
                </c:pt>
                <c:pt idx="6399">
                  <c:v>12020</c:v>
                </c:pt>
                <c:pt idx="6400">
                  <c:v>11865</c:v>
                </c:pt>
                <c:pt idx="6401">
                  <c:v>11885.5</c:v>
                </c:pt>
                <c:pt idx="6402">
                  <c:v>11947</c:v>
                </c:pt>
                <c:pt idx="6403">
                  <c:v>12013</c:v>
                </c:pt>
                <c:pt idx="6404">
                  <c:v>12107</c:v>
                </c:pt>
                <c:pt idx="6405">
                  <c:v>12010</c:v>
                </c:pt>
                <c:pt idx="6406">
                  <c:v>5085</c:v>
                </c:pt>
                <c:pt idx="6407">
                  <c:v>7782.5</c:v>
                </c:pt>
                <c:pt idx="6408">
                  <c:v>12640</c:v>
                </c:pt>
                <c:pt idx="6409">
                  <c:v>12762.5</c:v>
                </c:pt>
                <c:pt idx="6410">
                  <c:v>12870</c:v>
                </c:pt>
                <c:pt idx="6411">
                  <c:v>12946</c:v>
                </c:pt>
                <c:pt idx="6412">
                  <c:v>12867.5</c:v>
                </c:pt>
                <c:pt idx="6413">
                  <c:v>12885.5</c:v>
                </c:pt>
                <c:pt idx="6414">
                  <c:v>12779</c:v>
                </c:pt>
                <c:pt idx="6415">
                  <c:v>12742.5</c:v>
                </c:pt>
                <c:pt idx="6416">
                  <c:v>12717.5</c:v>
                </c:pt>
                <c:pt idx="6417">
                  <c:v>12550.5</c:v>
                </c:pt>
                <c:pt idx="6418">
                  <c:v>12471.5</c:v>
                </c:pt>
                <c:pt idx="6419">
                  <c:v>12249</c:v>
                </c:pt>
                <c:pt idx="6420">
                  <c:v>12092.5</c:v>
                </c:pt>
                <c:pt idx="6421">
                  <c:v>11813</c:v>
                </c:pt>
                <c:pt idx="6422">
                  <c:v>11586</c:v>
                </c:pt>
                <c:pt idx="6423">
                  <c:v>11416.5</c:v>
                </c:pt>
                <c:pt idx="6424">
                  <c:v>11158</c:v>
                </c:pt>
                <c:pt idx="6425">
                  <c:v>11124.5</c:v>
                </c:pt>
                <c:pt idx="6426">
                  <c:v>11146.5</c:v>
                </c:pt>
                <c:pt idx="6427">
                  <c:v>11053</c:v>
                </c:pt>
                <c:pt idx="6428">
                  <c:v>11137.5</c:v>
                </c:pt>
                <c:pt idx="6429">
                  <c:v>11198.5</c:v>
                </c:pt>
                <c:pt idx="6430">
                  <c:v>11329</c:v>
                </c:pt>
                <c:pt idx="6431">
                  <c:v>11348</c:v>
                </c:pt>
                <c:pt idx="6432">
                  <c:v>11535</c:v>
                </c:pt>
                <c:pt idx="6433">
                  <c:v>11814</c:v>
                </c:pt>
                <c:pt idx="6434">
                  <c:v>12126</c:v>
                </c:pt>
                <c:pt idx="6435">
                  <c:v>12525</c:v>
                </c:pt>
                <c:pt idx="6436">
                  <c:v>12907</c:v>
                </c:pt>
                <c:pt idx="6437">
                  <c:v>13550.5</c:v>
                </c:pt>
                <c:pt idx="6438">
                  <c:v>13983.5</c:v>
                </c:pt>
                <c:pt idx="6439">
                  <c:v>13886.5</c:v>
                </c:pt>
                <c:pt idx="6440">
                  <c:v>12938.5</c:v>
                </c:pt>
                <c:pt idx="6441">
                  <c:v>12172.5</c:v>
                </c:pt>
                <c:pt idx="6442">
                  <c:v>11698</c:v>
                </c:pt>
                <c:pt idx="6443">
                  <c:v>11290</c:v>
                </c:pt>
                <c:pt idx="6444">
                  <c:v>11092.5</c:v>
                </c:pt>
                <c:pt idx="6445">
                  <c:v>10922</c:v>
                </c:pt>
                <c:pt idx="6446">
                  <c:v>10881.5</c:v>
                </c:pt>
                <c:pt idx="6447">
                  <c:v>11125.5</c:v>
                </c:pt>
                <c:pt idx="6448">
                  <c:v>11141</c:v>
                </c:pt>
                <c:pt idx="6449">
                  <c:v>11353.5</c:v>
                </c:pt>
                <c:pt idx="6450">
                  <c:v>11619</c:v>
                </c:pt>
                <c:pt idx="6451">
                  <c:v>12129</c:v>
                </c:pt>
                <c:pt idx="6452">
                  <c:v>12720.5</c:v>
                </c:pt>
                <c:pt idx="6453">
                  <c:v>13187.5</c:v>
                </c:pt>
                <c:pt idx="6454">
                  <c:v>13624</c:v>
                </c:pt>
                <c:pt idx="6455">
                  <c:v>13936.5</c:v>
                </c:pt>
                <c:pt idx="6456">
                  <c:v>14015</c:v>
                </c:pt>
                <c:pt idx="6457">
                  <c:v>14057.5</c:v>
                </c:pt>
                <c:pt idx="6458">
                  <c:v>14040</c:v>
                </c:pt>
                <c:pt idx="6459">
                  <c:v>14128.5</c:v>
                </c:pt>
                <c:pt idx="6460">
                  <c:v>13980</c:v>
                </c:pt>
                <c:pt idx="6461">
                  <c:v>13991</c:v>
                </c:pt>
                <c:pt idx="6462">
                  <c:v>13904.5</c:v>
                </c:pt>
                <c:pt idx="6463">
                  <c:v>13818</c:v>
                </c:pt>
                <c:pt idx="6464">
                  <c:v>13751</c:v>
                </c:pt>
                <c:pt idx="6465">
                  <c:v>13575</c:v>
                </c:pt>
                <c:pt idx="6466">
                  <c:v>13429</c:v>
                </c:pt>
                <c:pt idx="6467">
                  <c:v>13285.5</c:v>
                </c:pt>
                <c:pt idx="6468">
                  <c:v>13172.5</c:v>
                </c:pt>
                <c:pt idx="6469">
                  <c:v>13029</c:v>
                </c:pt>
                <c:pt idx="6470">
                  <c:v>10114.5</c:v>
                </c:pt>
                <c:pt idx="6471">
                  <c:v>3871</c:v>
                </c:pt>
                <c:pt idx="6472">
                  <c:v>10312.5</c:v>
                </c:pt>
                <c:pt idx="6473">
                  <c:v>12385</c:v>
                </c:pt>
                <c:pt idx="6474">
                  <c:v>12181</c:v>
                </c:pt>
                <c:pt idx="6475">
                  <c:v>12055</c:v>
                </c:pt>
                <c:pt idx="6476">
                  <c:v>11845.5</c:v>
                </c:pt>
                <c:pt idx="6477">
                  <c:v>11893.5</c:v>
                </c:pt>
                <c:pt idx="6478">
                  <c:v>12018</c:v>
                </c:pt>
                <c:pt idx="6479">
                  <c:v>12092</c:v>
                </c:pt>
                <c:pt idx="6480">
                  <c:v>12258</c:v>
                </c:pt>
                <c:pt idx="6481">
                  <c:v>11262</c:v>
                </c:pt>
                <c:pt idx="6482">
                  <c:v>4162.5</c:v>
                </c:pt>
                <c:pt idx="6483">
                  <c:v>9498</c:v>
                </c:pt>
                <c:pt idx="6484">
                  <c:v>12684</c:v>
                </c:pt>
                <c:pt idx="6485">
                  <c:v>12886</c:v>
                </c:pt>
                <c:pt idx="6486">
                  <c:v>13005.5</c:v>
                </c:pt>
                <c:pt idx="6487">
                  <c:v>13083</c:v>
                </c:pt>
                <c:pt idx="6488">
                  <c:v>13032.5</c:v>
                </c:pt>
                <c:pt idx="6489">
                  <c:v>12941</c:v>
                </c:pt>
                <c:pt idx="6490">
                  <c:v>12861.5</c:v>
                </c:pt>
                <c:pt idx="6491">
                  <c:v>12776.5</c:v>
                </c:pt>
                <c:pt idx="6492">
                  <c:v>12749</c:v>
                </c:pt>
                <c:pt idx="6493">
                  <c:v>12670.5</c:v>
                </c:pt>
                <c:pt idx="6494">
                  <c:v>12444.5</c:v>
                </c:pt>
                <c:pt idx="6495">
                  <c:v>12324.5</c:v>
                </c:pt>
                <c:pt idx="6496">
                  <c:v>11951.5</c:v>
                </c:pt>
                <c:pt idx="6497">
                  <c:v>11686.5</c:v>
                </c:pt>
                <c:pt idx="6498">
                  <c:v>11595</c:v>
                </c:pt>
                <c:pt idx="6499">
                  <c:v>11327.5</c:v>
                </c:pt>
                <c:pt idx="6500">
                  <c:v>11165.5</c:v>
                </c:pt>
                <c:pt idx="6501">
                  <c:v>11202</c:v>
                </c:pt>
                <c:pt idx="6502">
                  <c:v>11090</c:v>
                </c:pt>
                <c:pt idx="6503">
                  <c:v>11121</c:v>
                </c:pt>
                <c:pt idx="6504">
                  <c:v>11151</c:v>
                </c:pt>
                <c:pt idx="6505">
                  <c:v>11240.5</c:v>
                </c:pt>
                <c:pt idx="6506">
                  <c:v>11397.5</c:v>
                </c:pt>
                <c:pt idx="6507">
                  <c:v>11505.5</c:v>
                </c:pt>
                <c:pt idx="6508">
                  <c:v>11743.5</c:v>
                </c:pt>
                <c:pt idx="6509">
                  <c:v>11963.5</c:v>
                </c:pt>
                <c:pt idx="6510">
                  <c:v>12369</c:v>
                </c:pt>
                <c:pt idx="6511">
                  <c:v>12653.5</c:v>
                </c:pt>
                <c:pt idx="6512">
                  <c:v>13205</c:v>
                </c:pt>
                <c:pt idx="6513">
                  <c:v>13674</c:v>
                </c:pt>
                <c:pt idx="6514">
                  <c:v>14126.5</c:v>
                </c:pt>
                <c:pt idx="6515">
                  <c:v>14189.5</c:v>
                </c:pt>
                <c:pt idx="6516">
                  <c:v>12950.5</c:v>
                </c:pt>
                <c:pt idx="6517">
                  <c:v>12228</c:v>
                </c:pt>
                <c:pt idx="6518">
                  <c:v>11735.5</c:v>
                </c:pt>
                <c:pt idx="6519">
                  <c:v>11295</c:v>
                </c:pt>
                <c:pt idx="6520">
                  <c:v>11112</c:v>
                </c:pt>
                <c:pt idx="6521">
                  <c:v>10986.5</c:v>
                </c:pt>
                <c:pt idx="6522">
                  <c:v>10973.5</c:v>
                </c:pt>
                <c:pt idx="6523">
                  <c:v>11157.5</c:v>
                </c:pt>
                <c:pt idx="6524">
                  <c:v>11150</c:v>
                </c:pt>
                <c:pt idx="6525">
                  <c:v>11408</c:v>
                </c:pt>
                <c:pt idx="6526">
                  <c:v>11638</c:v>
                </c:pt>
                <c:pt idx="6527">
                  <c:v>12053.5</c:v>
                </c:pt>
                <c:pt idx="6528">
                  <c:v>12617.5</c:v>
                </c:pt>
                <c:pt idx="6529">
                  <c:v>13215</c:v>
                </c:pt>
                <c:pt idx="6530">
                  <c:v>13735</c:v>
                </c:pt>
                <c:pt idx="6531">
                  <c:v>13953</c:v>
                </c:pt>
                <c:pt idx="6532">
                  <c:v>14064.5</c:v>
                </c:pt>
                <c:pt idx="6533">
                  <c:v>14173.5</c:v>
                </c:pt>
                <c:pt idx="6534">
                  <c:v>14187.5</c:v>
                </c:pt>
                <c:pt idx="6535">
                  <c:v>14155</c:v>
                </c:pt>
                <c:pt idx="6536">
                  <c:v>14140.5</c:v>
                </c:pt>
                <c:pt idx="6537">
                  <c:v>14128.5</c:v>
                </c:pt>
                <c:pt idx="6538">
                  <c:v>13981</c:v>
                </c:pt>
                <c:pt idx="6539">
                  <c:v>13914.5</c:v>
                </c:pt>
                <c:pt idx="6540">
                  <c:v>13659</c:v>
                </c:pt>
                <c:pt idx="6541">
                  <c:v>13569</c:v>
                </c:pt>
                <c:pt idx="6542">
                  <c:v>13506</c:v>
                </c:pt>
                <c:pt idx="6543">
                  <c:v>13417.5</c:v>
                </c:pt>
                <c:pt idx="6544">
                  <c:v>13225.5</c:v>
                </c:pt>
                <c:pt idx="6545">
                  <c:v>13079.5</c:v>
                </c:pt>
                <c:pt idx="6546">
                  <c:v>8277</c:v>
                </c:pt>
                <c:pt idx="6547">
                  <c:v>4710</c:v>
                </c:pt>
                <c:pt idx="6548">
                  <c:v>11896.5</c:v>
                </c:pt>
                <c:pt idx="6549">
                  <c:v>12416.5</c:v>
                </c:pt>
                <c:pt idx="6550">
                  <c:v>12228.5</c:v>
                </c:pt>
                <c:pt idx="6551">
                  <c:v>12011</c:v>
                </c:pt>
                <c:pt idx="6552">
                  <c:v>11868.5</c:v>
                </c:pt>
                <c:pt idx="6553">
                  <c:v>11953.5</c:v>
                </c:pt>
                <c:pt idx="6554">
                  <c:v>12033.5</c:v>
                </c:pt>
                <c:pt idx="6555">
                  <c:v>12220.5</c:v>
                </c:pt>
                <c:pt idx="6556">
                  <c:v>12281</c:v>
                </c:pt>
                <c:pt idx="6557">
                  <c:v>11169.5</c:v>
                </c:pt>
                <c:pt idx="6558">
                  <c:v>4065.5</c:v>
                </c:pt>
                <c:pt idx="6559">
                  <c:v>9387.5</c:v>
                </c:pt>
                <c:pt idx="6560">
                  <c:v>12785.5</c:v>
                </c:pt>
                <c:pt idx="6561">
                  <c:v>12873</c:v>
                </c:pt>
                <c:pt idx="6562">
                  <c:v>13045</c:v>
                </c:pt>
                <c:pt idx="6563">
                  <c:v>13030.5</c:v>
                </c:pt>
                <c:pt idx="6564">
                  <c:v>12967</c:v>
                </c:pt>
                <c:pt idx="6565">
                  <c:v>12986.5</c:v>
                </c:pt>
                <c:pt idx="6566">
                  <c:v>12848</c:v>
                </c:pt>
                <c:pt idx="6567">
                  <c:v>12768.5</c:v>
                </c:pt>
                <c:pt idx="6568">
                  <c:v>12758.5</c:v>
                </c:pt>
                <c:pt idx="6569">
                  <c:v>12615</c:v>
                </c:pt>
                <c:pt idx="6570">
                  <c:v>12292.5</c:v>
                </c:pt>
                <c:pt idx="6571">
                  <c:v>12126</c:v>
                </c:pt>
                <c:pt idx="6572">
                  <c:v>11918.5</c:v>
                </c:pt>
                <c:pt idx="6573">
                  <c:v>11683.5</c:v>
                </c:pt>
                <c:pt idx="6574">
                  <c:v>11473.5</c:v>
                </c:pt>
                <c:pt idx="6575">
                  <c:v>11315.5</c:v>
                </c:pt>
                <c:pt idx="6576">
                  <c:v>11118</c:v>
                </c:pt>
                <c:pt idx="6577">
                  <c:v>11165.5</c:v>
                </c:pt>
                <c:pt idx="6578">
                  <c:v>11126</c:v>
                </c:pt>
                <c:pt idx="6579">
                  <c:v>11149.5</c:v>
                </c:pt>
                <c:pt idx="6580">
                  <c:v>11263.5</c:v>
                </c:pt>
                <c:pt idx="6581">
                  <c:v>11315.5</c:v>
                </c:pt>
                <c:pt idx="6582">
                  <c:v>11412</c:v>
                </c:pt>
                <c:pt idx="6583">
                  <c:v>11463</c:v>
                </c:pt>
                <c:pt idx="6584">
                  <c:v>11889</c:v>
                </c:pt>
                <c:pt idx="6585">
                  <c:v>12097</c:v>
                </c:pt>
                <c:pt idx="6586">
                  <c:v>12396</c:v>
                </c:pt>
                <c:pt idx="6587">
                  <c:v>12901</c:v>
                </c:pt>
                <c:pt idx="6588">
                  <c:v>13382.5</c:v>
                </c:pt>
                <c:pt idx="6589">
                  <c:v>13742</c:v>
                </c:pt>
                <c:pt idx="6590">
                  <c:v>13734.5</c:v>
                </c:pt>
                <c:pt idx="6591">
                  <c:v>13458.5</c:v>
                </c:pt>
                <c:pt idx="6592">
                  <c:v>12616.5</c:v>
                </c:pt>
                <c:pt idx="6593">
                  <c:v>11943</c:v>
                </c:pt>
                <c:pt idx="6594">
                  <c:v>11583.5</c:v>
                </c:pt>
                <c:pt idx="6595">
                  <c:v>11256</c:v>
                </c:pt>
                <c:pt idx="6596">
                  <c:v>11102</c:v>
                </c:pt>
                <c:pt idx="6597">
                  <c:v>10936</c:v>
                </c:pt>
                <c:pt idx="6598">
                  <c:v>10893.5</c:v>
                </c:pt>
                <c:pt idx="6599">
                  <c:v>11063</c:v>
                </c:pt>
                <c:pt idx="6600">
                  <c:v>11157</c:v>
                </c:pt>
                <c:pt idx="6601">
                  <c:v>11377</c:v>
                </c:pt>
                <c:pt idx="6602">
                  <c:v>11673</c:v>
                </c:pt>
                <c:pt idx="6603">
                  <c:v>12109.5</c:v>
                </c:pt>
                <c:pt idx="6604">
                  <c:v>12703.5</c:v>
                </c:pt>
                <c:pt idx="6605">
                  <c:v>13321.5</c:v>
                </c:pt>
                <c:pt idx="6606">
                  <c:v>13777</c:v>
                </c:pt>
                <c:pt idx="6607">
                  <c:v>13990</c:v>
                </c:pt>
                <c:pt idx="6608">
                  <c:v>14095</c:v>
                </c:pt>
                <c:pt idx="6609">
                  <c:v>14089</c:v>
                </c:pt>
                <c:pt idx="6610">
                  <c:v>14094.5</c:v>
                </c:pt>
                <c:pt idx="6611">
                  <c:v>14119.5</c:v>
                </c:pt>
                <c:pt idx="6612">
                  <c:v>14111.5</c:v>
                </c:pt>
                <c:pt idx="6613">
                  <c:v>13950.5</c:v>
                </c:pt>
                <c:pt idx="6614">
                  <c:v>13979.5</c:v>
                </c:pt>
                <c:pt idx="6615">
                  <c:v>13785</c:v>
                </c:pt>
                <c:pt idx="6616">
                  <c:v>13733</c:v>
                </c:pt>
                <c:pt idx="6617">
                  <c:v>13604.5</c:v>
                </c:pt>
                <c:pt idx="6618">
                  <c:v>13451</c:v>
                </c:pt>
                <c:pt idx="6619">
                  <c:v>13353</c:v>
                </c:pt>
                <c:pt idx="6620">
                  <c:v>13165</c:v>
                </c:pt>
                <c:pt idx="6621">
                  <c:v>12887.5</c:v>
                </c:pt>
                <c:pt idx="6622">
                  <c:v>6966.5</c:v>
                </c:pt>
                <c:pt idx="6623">
                  <c:v>5696.5</c:v>
                </c:pt>
                <c:pt idx="6624">
                  <c:v>12272.5</c:v>
                </c:pt>
                <c:pt idx="6625">
                  <c:v>12343.5</c:v>
                </c:pt>
                <c:pt idx="6626">
                  <c:v>12202</c:v>
                </c:pt>
                <c:pt idx="6627">
                  <c:v>11992.5</c:v>
                </c:pt>
                <c:pt idx="6628">
                  <c:v>11873.5</c:v>
                </c:pt>
                <c:pt idx="6629">
                  <c:v>11949</c:v>
                </c:pt>
                <c:pt idx="6630">
                  <c:v>12072.5</c:v>
                </c:pt>
                <c:pt idx="6631">
                  <c:v>12126.5</c:v>
                </c:pt>
                <c:pt idx="6632">
                  <c:v>12375.5</c:v>
                </c:pt>
                <c:pt idx="6633">
                  <c:v>9616.5</c:v>
                </c:pt>
                <c:pt idx="6634">
                  <c:v>4243.5</c:v>
                </c:pt>
                <c:pt idx="6635">
                  <c:v>11313.5</c:v>
                </c:pt>
                <c:pt idx="6636">
                  <c:v>12746.5</c:v>
                </c:pt>
                <c:pt idx="6637">
                  <c:v>12852.5</c:v>
                </c:pt>
                <c:pt idx="6638">
                  <c:v>13050.5</c:v>
                </c:pt>
                <c:pt idx="6639">
                  <c:v>13086.5</c:v>
                </c:pt>
                <c:pt idx="6640">
                  <c:v>13016.5</c:v>
                </c:pt>
                <c:pt idx="6641">
                  <c:v>12959.5</c:v>
                </c:pt>
                <c:pt idx="6642">
                  <c:v>12884.5</c:v>
                </c:pt>
                <c:pt idx="6643">
                  <c:v>12724.5</c:v>
                </c:pt>
                <c:pt idx="6644">
                  <c:v>12697</c:v>
                </c:pt>
                <c:pt idx="6645">
                  <c:v>12449.5</c:v>
                </c:pt>
                <c:pt idx="6646">
                  <c:v>12184</c:v>
                </c:pt>
                <c:pt idx="6647">
                  <c:v>12111</c:v>
                </c:pt>
                <c:pt idx="6648">
                  <c:v>11753.5</c:v>
                </c:pt>
                <c:pt idx="6649">
                  <c:v>11422</c:v>
                </c:pt>
                <c:pt idx="6650">
                  <c:v>11336.5</c:v>
                </c:pt>
                <c:pt idx="6651">
                  <c:v>11162</c:v>
                </c:pt>
                <c:pt idx="6652">
                  <c:v>11137.5</c:v>
                </c:pt>
                <c:pt idx="6653">
                  <c:v>11015</c:v>
                </c:pt>
                <c:pt idx="6654">
                  <c:v>11150.5</c:v>
                </c:pt>
                <c:pt idx="6655">
                  <c:v>11062.5</c:v>
                </c:pt>
                <c:pt idx="6656">
                  <c:v>11208.5</c:v>
                </c:pt>
                <c:pt idx="6657">
                  <c:v>11298.5</c:v>
                </c:pt>
                <c:pt idx="6658">
                  <c:v>11453</c:v>
                </c:pt>
                <c:pt idx="6659">
                  <c:v>11542</c:v>
                </c:pt>
                <c:pt idx="6660">
                  <c:v>11866.5</c:v>
                </c:pt>
                <c:pt idx="6661">
                  <c:v>12269</c:v>
                </c:pt>
                <c:pt idx="6662">
                  <c:v>12447</c:v>
                </c:pt>
                <c:pt idx="6663">
                  <c:v>12856</c:v>
                </c:pt>
                <c:pt idx="6664">
                  <c:v>13456.5</c:v>
                </c:pt>
                <c:pt idx="6665">
                  <c:v>13911</c:v>
                </c:pt>
                <c:pt idx="6666">
                  <c:v>14749</c:v>
                </c:pt>
                <c:pt idx="6667">
                  <c:v>13993</c:v>
                </c:pt>
                <c:pt idx="6668">
                  <c:v>12842.5</c:v>
                </c:pt>
                <c:pt idx="6669">
                  <c:v>12081.5</c:v>
                </c:pt>
                <c:pt idx="6670">
                  <c:v>11594.5</c:v>
                </c:pt>
                <c:pt idx="6671">
                  <c:v>11202</c:v>
                </c:pt>
                <c:pt idx="6672">
                  <c:v>10995</c:v>
                </c:pt>
                <c:pt idx="6673">
                  <c:v>10829.5</c:v>
                </c:pt>
                <c:pt idx="6674">
                  <c:v>10987.5</c:v>
                </c:pt>
                <c:pt idx="6675">
                  <c:v>11094.5</c:v>
                </c:pt>
                <c:pt idx="6676">
                  <c:v>11137</c:v>
                </c:pt>
                <c:pt idx="6677">
                  <c:v>11389.5</c:v>
                </c:pt>
                <c:pt idx="6678">
                  <c:v>11730.5</c:v>
                </c:pt>
                <c:pt idx="6679">
                  <c:v>12136.5</c:v>
                </c:pt>
                <c:pt idx="6680">
                  <c:v>12766.5</c:v>
                </c:pt>
                <c:pt idx="6681">
                  <c:v>13165.5</c:v>
                </c:pt>
                <c:pt idx="6682">
                  <c:v>13674.5</c:v>
                </c:pt>
                <c:pt idx="6683">
                  <c:v>13859</c:v>
                </c:pt>
                <c:pt idx="6684">
                  <c:v>13970</c:v>
                </c:pt>
                <c:pt idx="6685">
                  <c:v>14053</c:v>
                </c:pt>
                <c:pt idx="6686">
                  <c:v>14115</c:v>
                </c:pt>
                <c:pt idx="6687">
                  <c:v>14246</c:v>
                </c:pt>
                <c:pt idx="6688">
                  <c:v>14168.5</c:v>
                </c:pt>
                <c:pt idx="6689">
                  <c:v>13967.5</c:v>
                </c:pt>
                <c:pt idx="6690">
                  <c:v>13936</c:v>
                </c:pt>
                <c:pt idx="6691">
                  <c:v>13747.5</c:v>
                </c:pt>
                <c:pt idx="6692">
                  <c:v>13692</c:v>
                </c:pt>
                <c:pt idx="6693">
                  <c:v>13538</c:v>
                </c:pt>
                <c:pt idx="6694">
                  <c:v>13346</c:v>
                </c:pt>
                <c:pt idx="6695">
                  <c:v>13209.5</c:v>
                </c:pt>
                <c:pt idx="6696">
                  <c:v>13064</c:v>
                </c:pt>
                <c:pt idx="6697">
                  <c:v>12682</c:v>
                </c:pt>
                <c:pt idx="6698">
                  <c:v>6081.5</c:v>
                </c:pt>
                <c:pt idx="6699">
                  <c:v>6677.5</c:v>
                </c:pt>
                <c:pt idx="6700">
                  <c:v>12389.5</c:v>
                </c:pt>
                <c:pt idx="6701">
                  <c:v>12184</c:v>
                </c:pt>
                <c:pt idx="6702">
                  <c:v>12034.5</c:v>
                </c:pt>
                <c:pt idx="6703">
                  <c:v>11969.5</c:v>
                </c:pt>
                <c:pt idx="6704">
                  <c:v>11880.5</c:v>
                </c:pt>
                <c:pt idx="6705">
                  <c:v>11931.5</c:v>
                </c:pt>
                <c:pt idx="6706">
                  <c:v>12019</c:v>
                </c:pt>
                <c:pt idx="6707">
                  <c:v>12184</c:v>
                </c:pt>
                <c:pt idx="6708">
                  <c:v>12263.5</c:v>
                </c:pt>
                <c:pt idx="6709">
                  <c:v>8940.5</c:v>
                </c:pt>
                <c:pt idx="6710">
                  <c:v>4571.5</c:v>
                </c:pt>
                <c:pt idx="6711">
                  <c:v>11662</c:v>
                </c:pt>
                <c:pt idx="6712">
                  <c:v>12690.5</c:v>
                </c:pt>
                <c:pt idx="6713">
                  <c:v>12832</c:v>
                </c:pt>
                <c:pt idx="6714">
                  <c:v>12952.5</c:v>
                </c:pt>
                <c:pt idx="6715">
                  <c:v>12949</c:v>
                </c:pt>
                <c:pt idx="6716">
                  <c:v>13015</c:v>
                </c:pt>
                <c:pt idx="6717">
                  <c:v>12904.5</c:v>
                </c:pt>
                <c:pt idx="6718">
                  <c:v>12841.5</c:v>
                </c:pt>
                <c:pt idx="6719">
                  <c:v>12742.5</c:v>
                </c:pt>
                <c:pt idx="6720">
                  <c:v>12657.5</c:v>
                </c:pt>
                <c:pt idx="6721">
                  <c:v>12417</c:v>
                </c:pt>
                <c:pt idx="6722">
                  <c:v>12163.5</c:v>
                </c:pt>
                <c:pt idx="6723">
                  <c:v>12069</c:v>
                </c:pt>
                <c:pt idx="6724">
                  <c:v>11649.5</c:v>
                </c:pt>
                <c:pt idx="6725">
                  <c:v>11575</c:v>
                </c:pt>
                <c:pt idx="6726">
                  <c:v>11335</c:v>
                </c:pt>
                <c:pt idx="6727">
                  <c:v>11133.5</c:v>
                </c:pt>
                <c:pt idx="6728">
                  <c:v>11107</c:v>
                </c:pt>
                <c:pt idx="6729">
                  <c:v>11052</c:v>
                </c:pt>
                <c:pt idx="6730">
                  <c:v>11018</c:v>
                </c:pt>
                <c:pt idx="6731">
                  <c:v>11144</c:v>
                </c:pt>
                <c:pt idx="6732">
                  <c:v>11194.5</c:v>
                </c:pt>
                <c:pt idx="6733">
                  <c:v>11209.5</c:v>
                </c:pt>
                <c:pt idx="6734">
                  <c:v>11416.5</c:v>
                </c:pt>
                <c:pt idx="6735">
                  <c:v>11535.5</c:v>
                </c:pt>
                <c:pt idx="6736">
                  <c:v>11717.5</c:v>
                </c:pt>
                <c:pt idx="6737">
                  <c:v>12333</c:v>
                </c:pt>
                <c:pt idx="6738">
                  <c:v>12529.5</c:v>
                </c:pt>
                <c:pt idx="6739">
                  <c:v>12915.5</c:v>
                </c:pt>
                <c:pt idx="6740">
                  <c:v>13376.5</c:v>
                </c:pt>
                <c:pt idx="6741">
                  <c:v>14136</c:v>
                </c:pt>
                <c:pt idx="6742">
                  <c:v>14864.5</c:v>
                </c:pt>
                <c:pt idx="6743">
                  <c:v>13492</c:v>
                </c:pt>
                <c:pt idx="6744">
                  <c:v>12552.5</c:v>
                </c:pt>
                <c:pt idx="6745">
                  <c:v>11812.5</c:v>
                </c:pt>
                <c:pt idx="6746">
                  <c:v>11447.5</c:v>
                </c:pt>
                <c:pt idx="6747">
                  <c:v>11163.5</c:v>
                </c:pt>
                <c:pt idx="6748">
                  <c:v>11012.5</c:v>
                </c:pt>
                <c:pt idx="6749">
                  <c:v>10854</c:v>
                </c:pt>
                <c:pt idx="6750">
                  <c:v>10995.5</c:v>
                </c:pt>
                <c:pt idx="6751">
                  <c:v>11119</c:v>
                </c:pt>
                <c:pt idx="6752">
                  <c:v>11225</c:v>
                </c:pt>
                <c:pt idx="6753">
                  <c:v>11400</c:v>
                </c:pt>
                <c:pt idx="6754">
                  <c:v>11682.5</c:v>
                </c:pt>
                <c:pt idx="6755">
                  <c:v>12251</c:v>
                </c:pt>
                <c:pt idx="6756">
                  <c:v>12825</c:v>
                </c:pt>
                <c:pt idx="6757">
                  <c:v>13375</c:v>
                </c:pt>
                <c:pt idx="6758">
                  <c:v>13713.5</c:v>
                </c:pt>
                <c:pt idx="6759">
                  <c:v>13962</c:v>
                </c:pt>
                <c:pt idx="6760">
                  <c:v>14059.5</c:v>
                </c:pt>
                <c:pt idx="6761">
                  <c:v>14143</c:v>
                </c:pt>
                <c:pt idx="6762">
                  <c:v>14252.5</c:v>
                </c:pt>
                <c:pt idx="6763">
                  <c:v>14175</c:v>
                </c:pt>
                <c:pt idx="6764">
                  <c:v>14121</c:v>
                </c:pt>
                <c:pt idx="6765">
                  <c:v>14071</c:v>
                </c:pt>
                <c:pt idx="6766">
                  <c:v>13914</c:v>
                </c:pt>
                <c:pt idx="6767">
                  <c:v>13738</c:v>
                </c:pt>
                <c:pt idx="6768">
                  <c:v>13251.5</c:v>
                </c:pt>
                <c:pt idx="6769">
                  <c:v>11084.5</c:v>
                </c:pt>
                <c:pt idx="6770">
                  <c:v>3196.5</c:v>
                </c:pt>
                <c:pt idx="6771">
                  <c:v>3203.5</c:v>
                </c:pt>
                <c:pt idx="6772">
                  <c:v>3187.5</c:v>
                </c:pt>
                <c:pt idx="6773">
                  <c:v>3201.5</c:v>
                </c:pt>
                <c:pt idx="6774">
                  <c:v>3212.5</c:v>
                </c:pt>
                <c:pt idx="6775">
                  <c:v>3197</c:v>
                </c:pt>
                <c:pt idx="6776">
                  <c:v>3205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A9F7-474E-899F-9CA175ACE0D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98893952"/>
        <c:axId val="198895488"/>
      </c:scatterChart>
      <c:valAx>
        <c:axId val="198893952"/>
        <c:scaling>
          <c:orientation val="minMax"/>
        </c:scaling>
        <c:delete val="1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E+00" sourceLinked="1"/>
        <c:majorTickMark val="none"/>
        <c:minorTickMark val="none"/>
        <c:tickLblPos val="nextTo"/>
        <c:crossAx val="198895488"/>
        <c:crosses val="autoZero"/>
        <c:crossBetween val="midCat"/>
      </c:valAx>
      <c:valAx>
        <c:axId val="19889548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rgbClr val="262626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8893952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7-10-20T08:44:34.905" idx="1">
    <p:pos x="10" y="10"/>
    <p:text>H-line 656 nm</p:text>
    <p:extLst>
      <p:ext uri="{C676402C-5697-4E1C-873F-D02D1690AC5C}">
        <p15:threadingInfo xmlns:p15="http://schemas.microsoft.com/office/powerpoint/2012/main" timeZoneBias="-120"/>
      </p:ext>
    </p:extLs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FD46E1-2857-461D-8F9F-E5152E8782D1}" type="datetimeFigureOut">
              <a:rPr lang="en-GB" smtClean="0"/>
              <a:t>19/02/2021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77925" y="1233488"/>
            <a:ext cx="4441825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51219"/>
            <a:ext cx="5438140" cy="38873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7C09B0-0232-4083-ACAA-F094B89BDC2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91959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910EFC-3EE3-4663-9DF9-12732E88D659}" type="slidenum">
              <a:rPr lang="fr-CH" smtClean="0"/>
              <a:pPr/>
              <a:t>5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4927453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2/19/2021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err="1"/>
              <a:t>aC</a:t>
            </a:r>
            <a:r>
              <a:rPr lang="en-US" dirty="0"/>
              <a:t> coating planning meeting 1.</a:t>
            </a: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2/19/2021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2/19/2021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7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266393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266393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3959440" y="2765964"/>
            <a:ext cx="1221946" cy="1261931"/>
          </a:xfrm>
          <a:prstGeom prst="rect">
            <a:avLst/>
          </a:prstGeom>
        </p:spPr>
      </p:pic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2/19/2021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err="1"/>
              <a:t>aC</a:t>
            </a:r>
            <a:r>
              <a:rPr lang="en-US" dirty="0"/>
              <a:t> coating planning meeting 1.</a:t>
            </a: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2/19/2021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err="1"/>
              <a:t>aC</a:t>
            </a:r>
            <a:r>
              <a:rPr lang="en-US" dirty="0"/>
              <a:t> coating planning meeting 1.</a:t>
            </a: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2/19/2021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2/19/2021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err="1"/>
              <a:t>aC</a:t>
            </a:r>
            <a:r>
              <a:rPr lang="en-US" dirty="0"/>
              <a:t> coating planning meeting 1.</a:t>
            </a: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2/19/2021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0.xml"/><Relationship Id="rId4" Type="http://schemas.openxmlformats.org/officeDocument/2006/relationships/comments" Target="../comments/commen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20.jpeg"/><Relationship Id="rId4" Type="http://schemas.openxmlformats.org/officeDocument/2006/relationships/image" Target="../media/image19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07263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lide Number Placeholder 7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8032" y="878144"/>
            <a:ext cx="549701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u="sng" dirty="0"/>
              <a:t>Coating in surface building </a:t>
            </a:r>
            <a:r>
              <a:rPr lang="en-GB" sz="1600" dirty="0"/>
              <a:t>; similar for SPS mobile system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42029" y="844597"/>
            <a:ext cx="2058120" cy="154359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4734" y="1303434"/>
            <a:ext cx="3856032" cy="2693440"/>
          </a:xfrm>
          <a:prstGeom prst="rect">
            <a:avLst/>
          </a:prstGeom>
        </p:spPr>
      </p:pic>
      <p:cxnSp>
        <p:nvCxnSpPr>
          <p:cNvPr id="9" name="Straight Connector 8"/>
          <p:cNvCxnSpPr/>
          <p:nvPr/>
        </p:nvCxnSpPr>
        <p:spPr>
          <a:xfrm flipV="1">
            <a:off x="2517760" y="1272463"/>
            <a:ext cx="2968640" cy="981518"/>
          </a:xfrm>
          <a:prstGeom prst="line">
            <a:avLst/>
          </a:prstGeom>
          <a:ln w="44450">
            <a:solidFill>
              <a:srgbClr val="262626"/>
            </a:solidFill>
            <a:head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619083" y="2069630"/>
            <a:ext cx="1991382" cy="258418"/>
          </a:xfrm>
          <a:prstGeom prst="line">
            <a:avLst/>
          </a:prstGeom>
          <a:ln w="34925">
            <a:solidFill>
              <a:srgbClr val="262626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5644722" y="2436834"/>
            <a:ext cx="331052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Carbon cathode in constant move </a:t>
            </a:r>
          </a:p>
        </p:txBody>
      </p:sp>
      <p:cxnSp>
        <p:nvCxnSpPr>
          <p:cNvPr id="44" name="Straight Connector 43"/>
          <p:cNvCxnSpPr>
            <a:cxnSpLocks/>
            <a:endCxn id="47" idx="1"/>
          </p:cNvCxnSpPr>
          <p:nvPr/>
        </p:nvCxnSpPr>
        <p:spPr>
          <a:xfrm>
            <a:off x="2847639" y="2851985"/>
            <a:ext cx="1886551" cy="127393"/>
          </a:xfrm>
          <a:prstGeom prst="line">
            <a:avLst/>
          </a:prstGeom>
          <a:ln w="44450">
            <a:solidFill>
              <a:schemeClr val="tx1"/>
            </a:solidFill>
            <a:head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5522010" y="3148655"/>
            <a:ext cx="15744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Pumping group</a:t>
            </a:r>
          </a:p>
        </p:txBody>
      </p:sp>
      <p:cxnSp>
        <p:nvCxnSpPr>
          <p:cNvPr id="46" name="Straight Connector 45"/>
          <p:cNvCxnSpPr>
            <a:cxnSpLocks/>
          </p:cNvCxnSpPr>
          <p:nvPr/>
        </p:nvCxnSpPr>
        <p:spPr>
          <a:xfrm flipV="1">
            <a:off x="3141766" y="3331508"/>
            <a:ext cx="2344634" cy="80971"/>
          </a:xfrm>
          <a:prstGeom prst="line">
            <a:avLst/>
          </a:prstGeom>
          <a:ln w="44450">
            <a:solidFill>
              <a:schemeClr val="tx1"/>
            </a:solidFill>
            <a:head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4734190" y="2810101"/>
            <a:ext cx="207781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Gas injection system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6478591" y="3566091"/>
            <a:ext cx="2332690" cy="830997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none" rtlCol="0">
            <a:spAutoFit/>
          </a:bodyPr>
          <a:lstStyle/>
          <a:p>
            <a:r>
              <a:rPr lang="en-GB" sz="1600" dirty="0"/>
              <a:t>Coating process:</a:t>
            </a:r>
          </a:p>
          <a:p>
            <a:pPr marL="285750" indent="-285750">
              <a:buFontTx/>
              <a:buChar char="-"/>
            </a:pPr>
            <a:r>
              <a:rPr lang="en-GB" sz="1600" dirty="0"/>
              <a:t>20 hours</a:t>
            </a:r>
          </a:p>
          <a:p>
            <a:pPr marL="285750" indent="-285750">
              <a:buFontTx/>
              <a:buChar char="-"/>
            </a:pPr>
            <a:r>
              <a:rPr lang="en-GB" sz="1600" dirty="0"/>
              <a:t>C thickness: 400 nm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295612" y="4211854"/>
            <a:ext cx="41034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Sample for SEY measurement in extension</a:t>
            </a:r>
          </a:p>
        </p:txBody>
      </p:sp>
      <p:cxnSp>
        <p:nvCxnSpPr>
          <p:cNvPr id="19" name="Straight Connector 18"/>
          <p:cNvCxnSpPr/>
          <p:nvPr/>
        </p:nvCxnSpPr>
        <p:spPr>
          <a:xfrm flipH="1">
            <a:off x="1920794" y="2348984"/>
            <a:ext cx="346673" cy="1795313"/>
          </a:xfrm>
          <a:prstGeom prst="line">
            <a:avLst/>
          </a:prstGeom>
          <a:ln w="44450">
            <a:solidFill>
              <a:schemeClr val="tx1"/>
            </a:solidFill>
            <a:head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295611" y="4624570"/>
            <a:ext cx="791582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Q..C. during process:  Residual Gas Analysis &amp; Optical emission spectroscopy (OES)</a:t>
            </a:r>
          </a:p>
          <a:p>
            <a:endParaRPr lang="en-GB" sz="1600" dirty="0"/>
          </a:p>
          <a:p>
            <a:r>
              <a:rPr lang="en-GB" sz="1600" dirty="0"/>
              <a:t> 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6031BA2-D32A-4E05-A248-7C518D93DFA3}"/>
              </a:ext>
            </a:extLst>
          </p:cNvPr>
          <p:cNvSpPr txBox="1">
            <a:spLocks/>
          </p:cNvSpPr>
          <p:nvPr/>
        </p:nvSpPr>
        <p:spPr>
          <a:xfrm>
            <a:off x="332718" y="292924"/>
            <a:ext cx="8478563" cy="487005"/>
          </a:xfrm>
          <a:prstGeom prst="rect">
            <a:avLst/>
          </a:prstGeom>
        </p:spPr>
        <p:txBody>
          <a:bodyPr>
            <a:normAutofit fontScale="675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800" dirty="0" smtClean="0"/>
              <a:t>How does it look like?</a:t>
            </a:r>
            <a:endParaRPr lang="en-GB" sz="4800" dirty="0"/>
          </a:p>
        </p:txBody>
      </p:sp>
      <p:sp>
        <p:nvSpPr>
          <p:cNvPr id="10" name="TextBox 44">
            <a:extLst>
              <a:ext uri="{FF2B5EF4-FFF2-40B4-BE49-F238E27FC236}">
                <a16:creationId xmlns:a16="http://schemas.microsoft.com/office/drawing/2014/main" id="{4CA40750-BE40-482F-9DD1-7788D957792B}"/>
              </a:ext>
            </a:extLst>
          </p:cNvPr>
          <p:cNvSpPr txBox="1"/>
          <p:nvPr/>
        </p:nvSpPr>
        <p:spPr>
          <a:xfrm>
            <a:off x="6723850" y="4938640"/>
            <a:ext cx="2087431" cy="33855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rgbClr val="FF0000"/>
                </a:solidFill>
              </a:rPr>
              <a:t>Hydrogen Monitoring</a:t>
            </a:r>
          </a:p>
        </p:txBody>
      </p:sp>
      <p:sp>
        <p:nvSpPr>
          <p:cNvPr id="30" name="TextBox 26">
            <a:extLst>
              <a:ext uri="{FF2B5EF4-FFF2-40B4-BE49-F238E27FC236}">
                <a16:creationId xmlns:a16="http://schemas.microsoft.com/office/drawing/2014/main" id="{DEF41ADB-F9A9-472B-BC09-4FFF35F52C22}"/>
              </a:ext>
            </a:extLst>
          </p:cNvPr>
          <p:cNvSpPr txBox="1"/>
          <p:nvPr/>
        </p:nvSpPr>
        <p:spPr>
          <a:xfrm>
            <a:off x="308082" y="5291644"/>
            <a:ext cx="789620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Q.C. after process: - Visual inspection for short vacuum chambers</a:t>
            </a:r>
          </a:p>
          <a:p>
            <a:r>
              <a:rPr lang="en-GB" sz="1600" dirty="0"/>
              <a:t>	               - Endoscopy for QF vacuum chambers</a:t>
            </a:r>
          </a:p>
          <a:p>
            <a:r>
              <a:rPr lang="en-GB" sz="1600" dirty="0"/>
              <a:t>	               - SEY measurement of sample of each run: threshold: 1.1 – 1.25  </a:t>
            </a:r>
          </a:p>
        </p:txBody>
      </p:sp>
      <p:sp>
        <p:nvSpPr>
          <p:cNvPr id="21" name="Footer Placeholder 3">
            <a:extLst>
              <a:ext uri="{FF2B5EF4-FFF2-40B4-BE49-F238E27FC236}">
                <a16:creationId xmlns:a16="http://schemas.microsoft.com/office/drawing/2014/main" id="{833D87E2-B0A3-43B7-B1D1-67FEA095621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709161" y="6356350"/>
            <a:ext cx="3608930" cy="365125"/>
          </a:xfrm>
        </p:spPr>
        <p:txBody>
          <a:bodyPr/>
          <a:lstStyle/>
          <a:p>
            <a:r>
              <a:rPr lang="en-GB" sz="1050" b="1" dirty="0" smtClean="0"/>
              <a:t>JUAS 2021 , thin film coating facilities:  </a:t>
            </a:r>
            <a:r>
              <a:rPr lang="en-GB" sz="1050" b="1" dirty="0" err="1" smtClean="0"/>
              <a:t>aC</a:t>
            </a:r>
            <a:r>
              <a:rPr lang="en-GB" sz="1050" b="1" dirty="0" smtClean="0"/>
              <a:t> coatings</a:t>
            </a:r>
            <a:endParaRPr lang="en-US" sz="1050" dirty="0"/>
          </a:p>
        </p:txBody>
      </p:sp>
    </p:spTree>
    <p:extLst>
      <p:ext uri="{BB962C8B-B14F-4D97-AF65-F5344CB8AC3E}">
        <p14:creationId xmlns:p14="http://schemas.microsoft.com/office/powerpoint/2010/main" val="29019089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repeatCount="indefinite" accel="50000" decel="50000" autoRev="1" fill="hold" nodeType="click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2.5E-6 -1.85185E-6 L 0.02327 0.00371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63" y="185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20" grpId="0" animBg="1"/>
      <p:bldP spid="27" grpId="0"/>
      <p:bldP spid="10" grpId="0" animBg="1"/>
      <p:bldP spid="3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lide Number Placeholder 7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232769" y="844513"/>
            <a:ext cx="24416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QC during coating run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249650" y="1420187"/>
            <a:ext cx="6719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OES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551948" y="1250978"/>
            <a:ext cx="684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RGA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40946" y="1594209"/>
            <a:ext cx="4522727" cy="3460955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369488" y="5428319"/>
            <a:ext cx="510428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/>
              <a:t>Hydrogen decrease over time  </a:t>
            </a:r>
          </a:p>
        </p:txBody>
      </p:sp>
      <p:graphicFrame>
        <p:nvGraphicFramePr>
          <p:cNvPr id="16" name="Chart 1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0710423"/>
              </p:ext>
            </p:extLst>
          </p:nvPr>
        </p:nvGraphicFramePr>
        <p:xfrm>
          <a:off x="686003" y="1773422"/>
          <a:ext cx="3661494" cy="29225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7" name="TextBox 16"/>
          <p:cNvSpPr txBox="1"/>
          <p:nvPr/>
        </p:nvSpPr>
        <p:spPr>
          <a:xfrm>
            <a:off x="2007476" y="4949531"/>
            <a:ext cx="69281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Time [h]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744262" y="4804636"/>
            <a:ext cx="25519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5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2353885" y="4802061"/>
            <a:ext cx="3257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10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2921629" y="4801240"/>
            <a:ext cx="3257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15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533577" y="4801052"/>
            <a:ext cx="3257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20</a:t>
            </a:r>
          </a:p>
        </p:txBody>
      </p:sp>
      <p:sp>
        <p:nvSpPr>
          <p:cNvPr id="22" name="TextBox 21"/>
          <p:cNvSpPr txBox="1"/>
          <p:nvPr/>
        </p:nvSpPr>
        <p:spPr>
          <a:xfrm rot="16200000">
            <a:off x="-40085" y="3424721"/>
            <a:ext cx="102143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Intensity [AU]</a:t>
            </a:r>
          </a:p>
        </p:txBody>
      </p:sp>
      <p:cxnSp>
        <p:nvCxnSpPr>
          <p:cNvPr id="4" name="Straight Connector 3"/>
          <p:cNvCxnSpPr/>
          <p:nvPr/>
        </p:nvCxnSpPr>
        <p:spPr>
          <a:xfrm flipV="1">
            <a:off x="3247359" y="2460878"/>
            <a:ext cx="236203" cy="4156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V="1">
            <a:off x="3247359" y="2677720"/>
            <a:ext cx="236203" cy="415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3473310" y="2322236"/>
            <a:ext cx="3642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 err="1">
                <a:solidFill>
                  <a:srgbClr val="FFC000"/>
                </a:solidFill>
              </a:rPr>
              <a:t>Ar</a:t>
            </a:r>
            <a:r>
              <a:rPr lang="en-GB" sz="1100" dirty="0">
                <a:solidFill>
                  <a:srgbClr val="FFC000"/>
                </a:solidFill>
              </a:rPr>
              <a:t> 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3473310" y="2526506"/>
            <a:ext cx="32573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/>
              <a:t>H</a:t>
            </a:r>
            <a:r>
              <a:rPr lang="en-GB" sz="1100" dirty="0">
                <a:solidFill>
                  <a:srgbClr val="FFC000"/>
                </a:solidFill>
              </a:rPr>
              <a:t> </a:t>
            </a:r>
          </a:p>
        </p:txBody>
      </p:sp>
      <p:sp>
        <p:nvSpPr>
          <p:cNvPr id="7" name="Rectangle 6"/>
          <p:cNvSpPr/>
          <p:nvPr/>
        </p:nvSpPr>
        <p:spPr>
          <a:xfrm>
            <a:off x="6863060" y="5763082"/>
            <a:ext cx="1455031" cy="239881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Rectangle 25"/>
          <p:cNvSpPr/>
          <p:nvPr/>
        </p:nvSpPr>
        <p:spPr>
          <a:xfrm>
            <a:off x="6863059" y="5634402"/>
            <a:ext cx="1455031" cy="128680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8558331" y="5618703"/>
            <a:ext cx="968" cy="148266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5833609" y="5700167"/>
            <a:ext cx="10294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substrate</a:t>
            </a:r>
            <a:endParaRPr lang="en-GB" sz="1600" dirty="0"/>
          </a:p>
        </p:txBody>
      </p:sp>
      <p:sp>
        <p:nvSpPr>
          <p:cNvPr id="29" name="TextBox 28"/>
          <p:cNvSpPr txBox="1"/>
          <p:nvPr/>
        </p:nvSpPr>
        <p:spPr>
          <a:xfrm>
            <a:off x="5698957" y="5509616"/>
            <a:ext cx="116410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err="1" smtClean="0">
                <a:solidFill>
                  <a:schemeClr val="accent6">
                    <a:lumMod val="50000"/>
                  </a:schemeClr>
                </a:solidFill>
              </a:rPr>
              <a:t>aC</a:t>
            </a:r>
            <a:r>
              <a:rPr lang="en-GB" sz="1600" dirty="0" smtClean="0">
                <a:solidFill>
                  <a:schemeClr val="accent6">
                    <a:lumMod val="50000"/>
                  </a:schemeClr>
                </a:solidFill>
              </a:rPr>
              <a:t> coating</a:t>
            </a:r>
            <a:endParaRPr lang="en-GB" sz="16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7" name="Footer Placeholder 3">
            <a:extLst>
              <a:ext uri="{FF2B5EF4-FFF2-40B4-BE49-F238E27FC236}">
                <a16:creationId xmlns:a16="http://schemas.microsoft.com/office/drawing/2014/main" id="{833D87E2-B0A3-43B7-B1D1-67FEA095621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709161" y="6356350"/>
            <a:ext cx="3608930" cy="365125"/>
          </a:xfrm>
        </p:spPr>
        <p:txBody>
          <a:bodyPr/>
          <a:lstStyle/>
          <a:p>
            <a:r>
              <a:rPr lang="en-GB" sz="1050" b="1" dirty="0" smtClean="0"/>
              <a:t>JUAS 2021 , thin film coating facilities:  </a:t>
            </a:r>
            <a:r>
              <a:rPr lang="en-GB" sz="1050" b="1" dirty="0" err="1" smtClean="0"/>
              <a:t>aC</a:t>
            </a:r>
            <a:r>
              <a:rPr lang="en-GB" sz="1050" b="1" dirty="0" smtClean="0"/>
              <a:t> coatings</a:t>
            </a:r>
            <a:endParaRPr lang="en-US" sz="1050" dirty="0"/>
          </a:p>
        </p:txBody>
      </p:sp>
    </p:spTree>
    <p:extLst>
      <p:ext uri="{BB962C8B-B14F-4D97-AF65-F5344CB8AC3E}">
        <p14:creationId xmlns:p14="http://schemas.microsoft.com/office/powerpoint/2010/main" val="24882265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4" grpId="0"/>
      <p:bldGraphic spid="16" grpId="0">
        <p:bldAsOne/>
      </p:bldGraphic>
      <p:bldP spid="17" grpId="0"/>
      <p:bldP spid="18" grpId="0"/>
      <p:bldP spid="19" grpId="0"/>
      <p:bldP spid="20" grpId="0"/>
      <p:bldP spid="21" grpId="0"/>
      <p:bldP spid="22" grpId="0"/>
      <p:bldP spid="24" grpId="0"/>
      <p:bldP spid="25" grpId="0"/>
      <p:bldP spid="7" grpId="0" animBg="1"/>
      <p:bldP spid="26" grpId="0" animBg="1"/>
      <p:bldP spid="15" grpId="0"/>
      <p:bldP spid="2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432548" y="1232320"/>
            <a:ext cx="795816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Tx/>
              <a:buChar char="-"/>
            </a:pPr>
            <a:r>
              <a:rPr lang="en-GB" sz="2000" dirty="0" smtClean="0"/>
              <a:t>88 </a:t>
            </a:r>
            <a:r>
              <a:rPr lang="en-GB" sz="2000" dirty="0"/>
              <a:t>QF magnets coated in SPS during </a:t>
            </a:r>
            <a:r>
              <a:rPr lang="en-GB" sz="2000" dirty="0" smtClean="0"/>
              <a:t>LS2</a:t>
            </a:r>
          </a:p>
          <a:p>
            <a:pPr marL="342900" indent="-342900">
              <a:buFontTx/>
              <a:buChar char="-"/>
            </a:pPr>
            <a:r>
              <a:rPr lang="en-GB" sz="2000" dirty="0" smtClean="0"/>
              <a:t>In lab:</a:t>
            </a:r>
          </a:p>
          <a:p>
            <a:pPr marL="800100" lvl="1" indent="-342900">
              <a:buFontTx/>
              <a:buChar char="-"/>
            </a:pPr>
            <a:r>
              <a:rPr lang="en-GB" sz="2000" dirty="0" smtClean="0"/>
              <a:t>96 </a:t>
            </a:r>
            <a:r>
              <a:rPr lang="en-GB" sz="2000" dirty="0"/>
              <a:t>coating runs: 110 </a:t>
            </a:r>
            <a:r>
              <a:rPr lang="en-GB" sz="2000" dirty="0" smtClean="0"/>
              <a:t>QF type elements coated</a:t>
            </a:r>
          </a:p>
          <a:p>
            <a:pPr marL="800100" lvl="1" indent="-342900">
              <a:buFontTx/>
              <a:buChar char="-"/>
            </a:pPr>
            <a:r>
              <a:rPr lang="en-GB" sz="2000" dirty="0" smtClean="0"/>
              <a:t>Round chambers: 14 runs; 29 chambers (up to 5.7 m)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EA98F7E3-4E6A-4466-AAD7-BDED6C652624}"/>
              </a:ext>
            </a:extLst>
          </p:cNvPr>
          <p:cNvSpPr txBox="1">
            <a:spLocks/>
          </p:cNvSpPr>
          <p:nvPr/>
        </p:nvSpPr>
        <p:spPr>
          <a:xfrm>
            <a:off x="332718" y="292924"/>
            <a:ext cx="8478563" cy="487005"/>
          </a:xfrm>
          <a:prstGeom prst="rect">
            <a:avLst/>
          </a:prstGeom>
        </p:spPr>
        <p:txBody>
          <a:bodyPr>
            <a:normAutofit fontScale="675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800" dirty="0" smtClean="0"/>
              <a:t>During LS2</a:t>
            </a:r>
            <a:endParaRPr lang="en-GB" sz="4800" dirty="0"/>
          </a:p>
          <a:p>
            <a:endParaRPr lang="en-GB" sz="48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107" y="2860301"/>
            <a:ext cx="5913633" cy="2786113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5607235" y="5184749"/>
            <a:ext cx="337868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1"/>
            <a:r>
              <a:rPr lang="en-GB" sz="2400" dirty="0" smtClean="0"/>
              <a:t>SEY threshold: 1.25</a:t>
            </a:r>
            <a:endParaRPr lang="en-GB" sz="2400" dirty="0"/>
          </a:p>
        </p:txBody>
      </p:sp>
      <p:sp>
        <p:nvSpPr>
          <p:cNvPr id="16" name="Footer Placeholder 3">
            <a:extLst>
              <a:ext uri="{FF2B5EF4-FFF2-40B4-BE49-F238E27FC236}">
                <a16:creationId xmlns:a16="http://schemas.microsoft.com/office/drawing/2014/main" id="{833D87E2-B0A3-43B7-B1D1-67FEA095621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709161" y="6356350"/>
            <a:ext cx="3608930" cy="365125"/>
          </a:xfrm>
        </p:spPr>
        <p:txBody>
          <a:bodyPr/>
          <a:lstStyle/>
          <a:p>
            <a:r>
              <a:rPr lang="en-GB" sz="1050" b="1" dirty="0" smtClean="0"/>
              <a:t>JUAS 2021 , thin film coating facilities:  </a:t>
            </a:r>
            <a:r>
              <a:rPr lang="en-GB" sz="1050" b="1" dirty="0" err="1" smtClean="0"/>
              <a:t>aC</a:t>
            </a:r>
            <a:r>
              <a:rPr lang="en-GB" sz="1050" b="1" dirty="0" smtClean="0"/>
              <a:t> coatings</a:t>
            </a:r>
            <a:endParaRPr lang="en-US" sz="1050" dirty="0"/>
          </a:p>
        </p:txBody>
      </p:sp>
    </p:spTree>
    <p:extLst>
      <p:ext uri="{BB962C8B-B14F-4D97-AF65-F5344CB8AC3E}">
        <p14:creationId xmlns:p14="http://schemas.microsoft.com/office/powerpoint/2010/main" val="390666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76446" y="825363"/>
            <a:ext cx="8761227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/>
              <a:t>2007: </a:t>
            </a:r>
          </a:p>
          <a:p>
            <a:r>
              <a:rPr lang="en-GB" sz="3200" dirty="0"/>
              <a:t>Committee: “Proton Accelerators for the future”</a:t>
            </a:r>
          </a:p>
          <a:p>
            <a:endParaRPr lang="en-GB" sz="3200" dirty="0"/>
          </a:p>
          <a:p>
            <a:r>
              <a:rPr lang="en-GB" sz="3200" dirty="0"/>
              <a:t>Upgrade in luminosity is limited by electron cloud formation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6B436AB-9169-42CC-93D9-15EA7B7CCAE9}"/>
              </a:ext>
            </a:extLst>
          </p:cNvPr>
          <p:cNvSpPr txBox="1">
            <a:spLocks/>
          </p:cNvSpPr>
          <p:nvPr/>
        </p:nvSpPr>
        <p:spPr>
          <a:xfrm>
            <a:off x="0" y="164913"/>
            <a:ext cx="9144000" cy="530734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600" b="1" dirty="0" smtClean="0"/>
              <a:t>Amorphous Carbon coatings </a:t>
            </a:r>
            <a:endParaRPr lang="en-GB" sz="3600" b="1" dirty="0"/>
          </a:p>
        </p:txBody>
      </p:sp>
      <p:sp>
        <p:nvSpPr>
          <p:cNvPr id="8" name="Footer Placeholder 3">
            <a:extLst>
              <a:ext uri="{FF2B5EF4-FFF2-40B4-BE49-F238E27FC236}">
                <a16:creationId xmlns:a16="http://schemas.microsoft.com/office/drawing/2014/main" id="{833D87E2-B0A3-43B7-B1D1-67FEA095621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709161" y="6356350"/>
            <a:ext cx="3608930" cy="365125"/>
          </a:xfrm>
        </p:spPr>
        <p:txBody>
          <a:bodyPr/>
          <a:lstStyle/>
          <a:p>
            <a:r>
              <a:rPr lang="en-GB" sz="1050" b="1" dirty="0" smtClean="0"/>
              <a:t>JUAS 2021 , thin film coating facilities:  </a:t>
            </a:r>
            <a:r>
              <a:rPr lang="en-GB" sz="1050" b="1" dirty="0" err="1" smtClean="0"/>
              <a:t>aC</a:t>
            </a:r>
            <a:r>
              <a:rPr lang="en-GB" sz="1050" b="1" dirty="0" smtClean="0"/>
              <a:t> coatings</a:t>
            </a:r>
            <a:endParaRPr lang="en-US" sz="1050" dirty="0"/>
          </a:p>
        </p:txBody>
      </p:sp>
      <p:sp>
        <p:nvSpPr>
          <p:cNvPr id="4" name="Flèche : bas 3">
            <a:extLst>
              <a:ext uri="{FF2B5EF4-FFF2-40B4-BE49-F238E27FC236}">
                <a16:creationId xmlns:a16="http://schemas.microsoft.com/office/drawing/2014/main" id="{78E3C1A8-BF9D-414B-B23F-D2D12ACB9A4C}"/>
              </a:ext>
            </a:extLst>
          </p:cNvPr>
          <p:cNvSpPr/>
          <p:nvPr/>
        </p:nvSpPr>
        <p:spPr>
          <a:xfrm>
            <a:off x="4271543" y="2804732"/>
            <a:ext cx="558381" cy="744279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TextBox 4">
            <a:extLst>
              <a:ext uri="{FF2B5EF4-FFF2-40B4-BE49-F238E27FC236}">
                <a16:creationId xmlns:a16="http://schemas.microsoft.com/office/drawing/2014/main" id="{76A9E18A-32ED-4931-BF11-8012247F27F2}"/>
              </a:ext>
            </a:extLst>
          </p:cNvPr>
          <p:cNvSpPr txBox="1"/>
          <p:nvPr/>
        </p:nvSpPr>
        <p:spPr>
          <a:xfrm>
            <a:off x="276446" y="5557659"/>
            <a:ext cx="85485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i="1" dirty="0"/>
              <a:t>M. </a:t>
            </a:r>
            <a:r>
              <a:rPr lang="en-GB" sz="1600" i="1" dirty="0" err="1"/>
              <a:t>Taborelli</a:t>
            </a:r>
            <a:r>
              <a:rPr lang="en-GB" sz="1600" i="1" dirty="0"/>
              <a:t> et al: </a:t>
            </a:r>
            <a:r>
              <a:rPr lang="en-US" sz="1600" i="1" dirty="0"/>
              <a:t>Nine years of carbon coating development for the SPS upgrade: achievements and heritage; </a:t>
            </a:r>
            <a:r>
              <a:rPr lang="fr-FR" sz="1600" i="1" dirty="0"/>
              <a:t>CERN-ACC-2016-0010 </a:t>
            </a:r>
            <a:endParaRPr lang="en-GB" sz="1600" i="1" dirty="0"/>
          </a:p>
        </p:txBody>
      </p:sp>
      <p:sp>
        <p:nvSpPr>
          <p:cNvPr id="10" name="TextBox 4">
            <a:extLst>
              <a:ext uri="{FF2B5EF4-FFF2-40B4-BE49-F238E27FC236}">
                <a16:creationId xmlns:a16="http://schemas.microsoft.com/office/drawing/2014/main" id="{F47750CD-7166-42C4-943C-44EC10BFA2CB}"/>
              </a:ext>
            </a:extLst>
          </p:cNvPr>
          <p:cNvSpPr txBox="1"/>
          <p:nvPr/>
        </p:nvSpPr>
        <p:spPr>
          <a:xfrm>
            <a:off x="489097" y="3549011"/>
            <a:ext cx="854857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/>
              <a:t>Start development of </a:t>
            </a:r>
            <a:r>
              <a:rPr lang="en-GB" sz="3200" b="1" dirty="0">
                <a:solidFill>
                  <a:srgbClr val="FF0000"/>
                </a:solidFill>
              </a:rPr>
              <a:t>a</a:t>
            </a:r>
            <a:r>
              <a:rPr lang="en-GB" sz="3200" dirty="0"/>
              <a:t>morphous </a:t>
            </a:r>
            <a:r>
              <a:rPr lang="en-GB" sz="3200" b="1" dirty="0">
                <a:solidFill>
                  <a:srgbClr val="FF0000"/>
                </a:solidFill>
              </a:rPr>
              <a:t>C</a:t>
            </a:r>
            <a:r>
              <a:rPr lang="en-GB" sz="3200" dirty="0"/>
              <a:t>arbon coatings to mitigate electron cloud in SPS*</a:t>
            </a:r>
          </a:p>
          <a:p>
            <a:r>
              <a:rPr lang="en-GB" sz="2000" dirty="0"/>
              <a:t>* NEG </a:t>
            </a:r>
            <a:r>
              <a:rPr lang="en-GB" sz="2000" dirty="0" smtClean="0"/>
              <a:t>coating  </a:t>
            </a:r>
            <a:r>
              <a:rPr lang="en-GB" sz="2000" dirty="0"/>
              <a:t>can’t be used as SPS is unbaked vacuum system</a:t>
            </a:r>
          </a:p>
        </p:txBody>
      </p:sp>
    </p:spTree>
    <p:extLst>
      <p:ext uri="{BB962C8B-B14F-4D97-AF65-F5344CB8AC3E}">
        <p14:creationId xmlns:p14="http://schemas.microsoft.com/office/powerpoint/2010/main" val="23992955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9" grpId="0" build="p"/>
      <p:bldP spid="10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10896" y="1435433"/>
            <a:ext cx="851306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/>
              <a:t>The formation of electron clouds in particle accelerators.</a:t>
            </a:r>
          </a:p>
        </p:txBody>
      </p:sp>
      <p:sp>
        <p:nvSpPr>
          <p:cNvPr id="13" name="Rectangle 78"/>
          <p:cNvSpPr>
            <a:spLocks noChangeArrowheads="1"/>
          </p:cNvSpPr>
          <p:nvPr/>
        </p:nvSpPr>
        <p:spPr bwMode="auto">
          <a:xfrm>
            <a:off x="-554036" y="2771137"/>
            <a:ext cx="8969375" cy="2206625"/>
          </a:xfrm>
          <a:prstGeom prst="rect">
            <a:avLst/>
          </a:prstGeom>
          <a:solidFill>
            <a:srgbClr val="3333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4" name="Rectangle 79"/>
          <p:cNvSpPr>
            <a:spLocks noChangeArrowheads="1"/>
          </p:cNvSpPr>
          <p:nvPr/>
        </p:nvSpPr>
        <p:spPr bwMode="auto">
          <a:xfrm>
            <a:off x="1049339" y="3106099"/>
            <a:ext cx="7991475" cy="13684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 dirty="0"/>
          </a:p>
        </p:txBody>
      </p:sp>
      <p:sp>
        <p:nvSpPr>
          <p:cNvPr id="15" name="Oval 80"/>
          <p:cNvSpPr>
            <a:spLocks noChangeArrowheads="1"/>
          </p:cNvSpPr>
          <p:nvPr/>
        </p:nvSpPr>
        <p:spPr bwMode="auto">
          <a:xfrm>
            <a:off x="3857627" y="3609337"/>
            <a:ext cx="73025" cy="71437"/>
          </a:xfrm>
          <a:prstGeom prst="ellipse">
            <a:avLst/>
          </a:prstGeom>
          <a:solidFill>
            <a:srgbClr val="FFFF66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6" name="Oval 82"/>
          <p:cNvSpPr>
            <a:spLocks noChangeArrowheads="1"/>
          </p:cNvSpPr>
          <p:nvPr/>
        </p:nvSpPr>
        <p:spPr bwMode="auto">
          <a:xfrm>
            <a:off x="1265239" y="3682362"/>
            <a:ext cx="433388" cy="2159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en-US" sz="1800">
                <a:cs typeface="Arial" charset="0"/>
              </a:rPr>
              <a:t>+</a:t>
            </a:r>
          </a:p>
        </p:txBody>
      </p:sp>
      <p:sp>
        <p:nvSpPr>
          <p:cNvPr id="17" name="Oval 83"/>
          <p:cNvSpPr>
            <a:spLocks noChangeArrowheads="1"/>
          </p:cNvSpPr>
          <p:nvPr/>
        </p:nvSpPr>
        <p:spPr bwMode="auto">
          <a:xfrm>
            <a:off x="3756027" y="3571237"/>
            <a:ext cx="144462" cy="144462"/>
          </a:xfrm>
          <a:prstGeom prst="ellipse">
            <a:avLst/>
          </a:prstGeom>
          <a:solidFill>
            <a:srgbClr val="0066FF"/>
          </a:solidFill>
          <a:ln w="9525">
            <a:solidFill>
              <a:srgbClr val="0066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8" name="Oval 84"/>
          <p:cNvSpPr>
            <a:spLocks noChangeArrowheads="1"/>
          </p:cNvSpPr>
          <p:nvPr/>
        </p:nvSpPr>
        <p:spPr bwMode="auto">
          <a:xfrm>
            <a:off x="3879852" y="3560124"/>
            <a:ext cx="142875" cy="144463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9" name="Oval 85"/>
          <p:cNvSpPr>
            <a:spLocks noChangeArrowheads="1"/>
          </p:cNvSpPr>
          <p:nvPr/>
        </p:nvSpPr>
        <p:spPr bwMode="auto">
          <a:xfrm>
            <a:off x="4583114" y="3110862"/>
            <a:ext cx="76200" cy="71437"/>
          </a:xfrm>
          <a:prstGeom prst="ellipse">
            <a:avLst/>
          </a:prstGeom>
          <a:solidFill>
            <a:srgbClr val="FFFF66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0" name="Oval 86"/>
          <p:cNvSpPr>
            <a:spLocks noChangeArrowheads="1"/>
          </p:cNvSpPr>
          <p:nvPr/>
        </p:nvSpPr>
        <p:spPr bwMode="auto">
          <a:xfrm>
            <a:off x="4918077" y="4393562"/>
            <a:ext cx="76200" cy="71437"/>
          </a:xfrm>
          <a:prstGeom prst="ellipse">
            <a:avLst/>
          </a:prstGeom>
          <a:solidFill>
            <a:srgbClr val="FFFF66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1" name="Oval 87"/>
          <p:cNvSpPr>
            <a:spLocks noChangeArrowheads="1"/>
          </p:cNvSpPr>
          <p:nvPr/>
        </p:nvSpPr>
        <p:spPr bwMode="auto">
          <a:xfrm>
            <a:off x="4572002" y="4403087"/>
            <a:ext cx="76200" cy="71437"/>
          </a:xfrm>
          <a:prstGeom prst="ellipse">
            <a:avLst/>
          </a:prstGeom>
          <a:solidFill>
            <a:srgbClr val="FFFF66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2" name="Oval 88"/>
          <p:cNvSpPr>
            <a:spLocks noChangeArrowheads="1"/>
          </p:cNvSpPr>
          <p:nvPr/>
        </p:nvSpPr>
        <p:spPr bwMode="auto">
          <a:xfrm>
            <a:off x="1268414" y="3669662"/>
            <a:ext cx="433388" cy="2159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en-US" sz="1800">
                <a:cs typeface="Arial" charset="0"/>
              </a:rPr>
              <a:t>+</a:t>
            </a:r>
          </a:p>
        </p:txBody>
      </p:sp>
      <p:sp>
        <p:nvSpPr>
          <p:cNvPr id="23" name="Oval 89"/>
          <p:cNvSpPr>
            <a:spLocks noChangeArrowheads="1"/>
          </p:cNvSpPr>
          <p:nvPr/>
        </p:nvSpPr>
        <p:spPr bwMode="auto">
          <a:xfrm>
            <a:off x="1252539" y="3676012"/>
            <a:ext cx="433388" cy="2159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en-US" sz="1800">
                <a:cs typeface="Arial" charset="0"/>
              </a:rPr>
              <a:t>+</a:t>
            </a:r>
          </a:p>
        </p:txBody>
      </p:sp>
      <p:sp>
        <p:nvSpPr>
          <p:cNvPr id="24" name="Rectangle 90"/>
          <p:cNvSpPr>
            <a:spLocks noChangeArrowheads="1"/>
          </p:cNvSpPr>
          <p:nvPr/>
        </p:nvSpPr>
        <p:spPr bwMode="auto">
          <a:xfrm>
            <a:off x="7985127" y="2771136"/>
            <a:ext cx="1554162" cy="2206625"/>
          </a:xfrm>
          <a:prstGeom prst="rect">
            <a:avLst/>
          </a:prstGeom>
          <a:solidFill>
            <a:srgbClr val="333399"/>
          </a:solidFill>
          <a:ln>
            <a:noFill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5" name="Oval 91"/>
          <p:cNvSpPr>
            <a:spLocks noChangeArrowheads="1"/>
          </p:cNvSpPr>
          <p:nvPr/>
        </p:nvSpPr>
        <p:spPr bwMode="auto">
          <a:xfrm>
            <a:off x="1254127" y="3679187"/>
            <a:ext cx="431800" cy="20955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en-US" sz="1800">
                <a:cs typeface="Arial" charset="0"/>
              </a:rPr>
              <a:t>+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346969" y="5103174"/>
            <a:ext cx="3686175" cy="366713"/>
            <a:chOff x="1149352" y="5096824"/>
            <a:chExt cx="3686175" cy="366713"/>
          </a:xfrm>
        </p:grpSpPr>
        <p:sp>
          <p:nvSpPr>
            <p:cNvPr id="26" name="Oval 92"/>
            <p:cNvSpPr>
              <a:spLocks noChangeArrowheads="1"/>
            </p:cNvSpPr>
            <p:nvPr/>
          </p:nvSpPr>
          <p:spPr bwMode="auto">
            <a:xfrm>
              <a:off x="1149352" y="5138099"/>
              <a:ext cx="479425" cy="26035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7" name="Text Box 93"/>
            <p:cNvSpPr txBox="1">
              <a:spLocks noChangeArrowheads="1"/>
            </p:cNvSpPr>
            <p:nvPr/>
          </p:nvSpPr>
          <p:spPr bwMode="auto">
            <a:xfrm>
              <a:off x="1797052" y="5096824"/>
              <a:ext cx="3038475" cy="3667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1800" dirty="0">
                  <a:cs typeface="Arial" charset="0"/>
                </a:rPr>
                <a:t>Proton bunch (charge +)</a:t>
              </a: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710716" y="5782636"/>
            <a:ext cx="2998788" cy="366712"/>
            <a:chOff x="1338264" y="5749287"/>
            <a:chExt cx="2998788" cy="366712"/>
          </a:xfrm>
        </p:grpSpPr>
        <p:sp>
          <p:nvSpPr>
            <p:cNvPr id="28" name="Oval 94"/>
            <p:cNvSpPr>
              <a:spLocks noChangeArrowheads="1"/>
            </p:cNvSpPr>
            <p:nvPr/>
          </p:nvSpPr>
          <p:spPr bwMode="auto">
            <a:xfrm>
              <a:off x="1338264" y="5803262"/>
              <a:ext cx="176213" cy="147637"/>
            </a:xfrm>
            <a:prstGeom prst="ellipse">
              <a:avLst/>
            </a:prstGeom>
            <a:solidFill>
              <a:srgbClr val="FFFF66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9" name="Text Box 95"/>
            <p:cNvSpPr txBox="1">
              <a:spLocks noChangeArrowheads="1"/>
            </p:cNvSpPr>
            <p:nvPr/>
          </p:nvSpPr>
          <p:spPr bwMode="auto">
            <a:xfrm>
              <a:off x="1971677" y="5749287"/>
              <a:ext cx="2365375" cy="3667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1800" dirty="0">
                  <a:cs typeface="Arial" charset="0"/>
                </a:rPr>
                <a:t>Electron (charge -)</a:t>
              </a: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1139939" y="5396060"/>
            <a:ext cx="2027819" cy="366713"/>
            <a:chOff x="6069014" y="5091262"/>
            <a:chExt cx="2027819" cy="366713"/>
          </a:xfrm>
        </p:grpSpPr>
        <p:sp>
          <p:nvSpPr>
            <p:cNvPr id="30" name="Oval 97"/>
            <p:cNvSpPr>
              <a:spLocks noChangeArrowheads="1"/>
            </p:cNvSpPr>
            <p:nvPr/>
          </p:nvSpPr>
          <p:spPr bwMode="auto">
            <a:xfrm>
              <a:off x="6069014" y="5239699"/>
              <a:ext cx="188913" cy="188913"/>
            </a:xfrm>
            <a:prstGeom prst="ellipse">
              <a:avLst/>
            </a:prstGeom>
            <a:solidFill>
              <a:srgbClr val="0066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1" name="Oval 98"/>
            <p:cNvSpPr>
              <a:spLocks noChangeArrowheads="1"/>
            </p:cNvSpPr>
            <p:nvPr/>
          </p:nvSpPr>
          <p:spPr bwMode="auto">
            <a:xfrm>
              <a:off x="6170614" y="5180962"/>
              <a:ext cx="188913" cy="160337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2" name="Text Box 99"/>
            <p:cNvSpPr txBox="1">
              <a:spLocks noChangeArrowheads="1"/>
            </p:cNvSpPr>
            <p:nvPr/>
          </p:nvSpPr>
          <p:spPr bwMode="auto">
            <a:xfrm>
              <a:off x="6374395" y="5091262"/>
              <a:ext cx="1722438" cy="3667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fr-CH" altLang="en-US" sz="1800" dirty="0" err="1">
                  <a:cs typeface="Arial" charset="0"/>
                </a:rPr>
                <a:t>Gas</a:t>
              </a:r>
              <a:r>
                <a:rPr lang="fr-CH" altLang="en-US" sz="1800" dirty="0">
                  <a:cs typeface="Arial" charset="0"/>
                </a:rPr>
                <a:t> </a:t>
              </a:r>
              <a:r>
                <a:rPr lang="fr-CH" altLang="en-US" sz="1800" dirty="0" err="1">
                  <a:cs typeface="Arial" charset="0"/>
                </a:rPr>
                <a:t>molecule</a:t>
              </a:r>
              <a:endParaRPr lang="en-US" altLang="en-US" sz="1800" dirty="0">
                <a:cs typeface="Arial" charset="0"/>
              </a:endParaRPr>
            </a:p>
          </p:txBody>
        </p:sp>
      </p:grpSp>
      <p:sp>
        <p:nvSpPr>
          <p:cNvPr id="33" name="Rectangle 100"/>
          <p:cNvSpPr>
            <a:spLocks noChangeArrowheads="1"/>
          </p:cNvSpPr>
          <p:nvPr/>
        </p:nvSpPr>
        <p:spPr bwMode="auto">
          <a:xfrm>
            <a:off x="852489" y="3014024"/>
            <a:ext cx="190500" cy="1524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4" name="Rectangle 101"/>
          <p:cNvSpPr>
            <a:spLocks noChangeArrowheads="1"/>
          </p:cNvSpPr>
          <p:nvPr/>
        </p:nvSpPr>
        <p:spPr bwMode="auto">
          <a:xfrm>
            <a:off x="7985127" y="3032198"/>
            <a:ext cx="190500" cy="1524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5" name="TextBox 34"/>
          <p:cNvSpPr txBox="1"/>
          <p:nvPr/>
        </p:nvSpPr>
        <p:spPr>
          <a:xfrm>
            <a:off x="5296947" y="4542270"/>
            <a:ext cx="274947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2000" dirty="0" err="1">
                <a:solidFill>
                  <a:schemeClr val="bg1"/>
                </a:solidFill>
              </a:rPr>
              <a:t>Accelerator</a:t>
            </a:r>
            <a:r>
              <a:rPr lang="pt-PT" sz="2000" dirty="0">
                <a:solidFill>
                  <a:schemeClr val="bg1"/>
                </a:solidFill>
              </a:rPr>
              <a:t> </a:t>
            </a:r>
            <a:r>
              <a:rPr lang="pt-PT" sz="2000" dirty="0" err="1">
                <a:solidFill>
                  <a:schemeClr val="bg1"/>
                </a:solidFill>
              </a:rPr>
              <a:t>beam</a:t>
            </a:r>
            <a:r>
              <a:rPr lang="pt-PT" sz="2000" dirty="0">
                <a:solidFill>
                  <a:schemeClr val="bg1"/>
                </a:solidFill>
              </a:rPr>
              <a:t> </a:t>
            </a:r>
            <a:r>
              <a:rPr lang="pt-PT" sz="2000" dirty="0" err="1">
                <a:solidFill>
                  <a:schemeClr val="bg1"/>
                </a:solidFill>
              </a:rPr>
              <a:t>pipe</a:t>
            </a:r>
            <a:endParaRPr lang="pt-PT" sz="2000" dirty="0">
              <a:solidFill>
                <a:schemeClr val="bg1"/>
              </a:solidFill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-196847" y="3120387"/>
            <a:ext cx="1049336" cy="1354137"/>
          </a:xfrm>
          <a:prstGeom prst="rect">
            <a:avLst/>
          </a:prstGeom>
          <a:gradFill flip="none" rotWithShape="1">
            <a:gsLst>
              <a:gs pos="22000">
                <a:srgbClr val="BECFED"/>
              </a:gs>
              <a:gs pos="6000">
                <a:schemeClr val="accent1">
                  <a:tint val="660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37" name="Rectangle 36"/>
          <p:cNvSpPr/>
          <p:nvPr/>
        </p:nvSpPr>
        <p:spPr>
          <a:xfrm>
            <a:off x="8186881" y="3110862"/>
            <a:ext cx="2582058" cy="1354137"/>
          </a:xfrm>
          <a:prstGeom prst="rect">
            <a:avLst/>
          </a:prstGeom>
          <a:gradFill flip="none" rotWithShape="1">
            <a:gsLst>
              <a:gs pos="22000">
                <a:srgbClr val="BECFED"/>
              </a:gs>
              <a:gs pos="6000">
                <a:schemeClr val="accent1">
                  <a:tint val="660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2" name="Rectangle 1"/>
          <p:cNvSpPr/>
          <p:nvPr/>
        </p:nvSpPr>
        <p:spPr>
          <a:xfrm>
            <a:off x="-196847" y="2512651"/>
            <a:ext cx="10118087" cy="258417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40" name="TextBox 39"/>
          <p:cNvSpPr txBox="1"/>
          <p:nvPr/>
        </p:nvSpPr>
        <p:spPr>
          <a:xfrm>
            <a:off x="3751726" y="5574008"/>
            <a:ext cx="2899412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Secondary electron Yield (SEY) =</a:t>
            </a:r>
            <a:endParaRPr lang="en-GB" sz="1400" dirty="0">
              <a:solidFill>
                <a:srgbClr val="FF0000"/>
              </a:solidFill>
            </a:endParaRPr>
          </a:p>
        </p:txBody>
      </p:sp>
      <p:cxnSp>
        <p:nvCxnSpPr>
          <p:cNvPr id="41" name="Straight Connector 40"/>
          <p:cNvCxnSpPr/>
          <p:nvPr/>
        </p:nvCxnSpPr>
        <p:spPr>
          <a:xfrm flipV="1">
            <a:off x="6593004" y="5723313"/>
            <a:ext cx="2230956" cy="4583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6463368" y="5360450"/>
            <a:ext cx="24299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Number of emitted electrons</a:t>
            </a:r>
            <a:endParaRPr lang="en-GB" sz="1400" dirty="0">
              <a:solidFill>
                <a:srgbClr val="FF0000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6380207" y="5823144"/>
            <a:ext cx="259624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Number of impinging electrons</a:t>
            </a:r>
            <a:endParaRPr lang="en-GB" sz="1400" dirty="0">
              <a:solidFill>
                <a:srgbClr val="FF0000"/>
              </a:solidFill>
            </a:endParaRPr>
          </a:p>
        </p:txBody>
      </p:sp>
      <p:sp>
        <p:nvSpPr>
          <p:cNvPr id="45" name="Footer Placeholder 3">
            <a:extLst>
              <a:ext uri="{FF2B5EF4-FFF2-40B4-BE49-F238E27FC236}">
                <a16:creationId xmlns:a16="http://schemas.microsoft.com/office/drawing/2014/main" id="{833D87E2-B0A3-43B7-B1D1-67FEA095621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709161" y="6356350"/>
            <a:ext cx="3608930" cy="365125"/>
          </a:xfrm>
        </p:spPr>
        <p:txBody>
          <a:bodyPr/>
          <a:lstStyle/>
          <a:p>
            <a:r>
              <a:rPr lang="en-GB" sz="1050" b="1" dirty="0" smtClean="0"/>
              <a:t>JUAS 2021 , thin film coating facilities:  </a:t>
            </a:r>
            <a:r>
              <a:rPr lang="en-GB" sz="1050" b="1" dirty="0" err="1" smtClean="0"/>
              <a:t>aC</a:t>
            </a:r>
            <a:r>
              <a:rPr lang="en-GB" sz="1050" b="1" dirty="0" smtClean="0"/>
              <a:t> coatings</a:t>
            </a:r>
            <a:endParaRPr lang="en-US" sz="1050" dirty="0"/>
          </a:p>
        </p:txBody>
      </p:sp>
    </p:spTree>
    <p:extLst>
      <p:ext uri="{BB962C8B-B14F-4D97-AF65-F5344CB8AC3E}">
        <p14:creationId xmlns:p14="http://schemas.microsoft.com/office/powerpoint/2010/main" val="38421693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4.07407E-6 L 0.25 4.07407E-6 " pathEditMode="relative" rAng="0" ptsTypes="AA">
                                      <p:cBhvr>
                                        <p:cTn id="1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0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6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4.81481E-6 L 0.08143 -0.07569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062" y="-3796"/>
                                    </p:animMotion>
                                  </p:childTnLst>
                                </p:cTn>
                              </p:par>
                              <p:par>
                                <p:cTn id="22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5 -3.33333E-6 L 0.74792 -3.33333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896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9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1.85185E-6 L 0.74687 -0.00139 " pathEditMode="relative" rAng="0" ptsTypes="AA">
                                      <p:cBhvr>
                                        <p:cTn id="3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7344" y="-69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8142 -0.0757 L 0.11614 0.1169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36" y="9630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91 -0.00301 L -0.00052 0.18727 " pathEditMode="relative" rAng="0" ptsTypes="AA">
                                      <p:cBhvr>
                                        <p:cTn id="44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2" y="95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000"/>
                            </p:stCondLst>
                            <p:childTnLst>
                              <p:par>
                                <p:cTn id="46" presetID="9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1.85185E-6 L 0.74687 -0.00139 " pathEditMode="relative" rAng="0" ptsTypes="AA">
                                      <p:cBhvr>
                                        <p:cTn id="5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7344" y="-69"/>
                                    </p:animMotion>
                                  </p:childTnLst>
                                </p:cTn>
                              </p:par>
                              <p:par>
                                <p:cTn id="5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04 0.00162 L -0.04965 -0.1905 " pathEditMode="relative" rAng="0" ptsTypes="AA">
                                      <p:cBhvr>
                                        <p:cTn id="60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35" y="-9606"/>
                                    </p:animMotion>
                                  </p:childTnLst>
                                </p:cTn>
                              </p:par>
                              <p:par>
                                <p:cTn id="61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7 -0.00116 L -0.02291 -0.19098 " pathEditMode="relative" rAng="0" ptsTypes="AA">
                                      <p:cBhvr>
                                        <p:cTn id="62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81" y="-9491"/>
                                    </p:animMotion>
                                  </p:childTnLst>
                                </p:cTn>
                              </p:par>
                              <p:par>
                                <p:cTn id="63" presetID="0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663 0.18959 L 0.01753 -0.0007 " pathEditMode="relative" ptsTypes="AA">
                                      <p:cBhvr>
                                        <p:cTn id="64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65" presetID="0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899 0.11458 L 0.10607 -0.07477 " pathEditMode="relative" rAng="0" ptsTypes="AA">
                                      <p:cBhvr>
                                        <p:cTn id="6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54" y="-946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2000"/>
                            </p:stCondLst>
                            <p:childTnLst>
                              <p:par>
                                <p:cTn id="6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00"/>
                            </p:stCondLst>
                            <p:childTnLst>
                              <p:par>
                                <p:cTn id="7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000"/>
                            </p:stCondLst>
                            <p:childTnLst>
                              <p:par>
                                <p:cTn id="80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2000"/>
                            </p:stCondLst>
                            <p:childTnLst>
                              <p:par>
                                <p:cTn id="8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5" grpId="1" animBg="1"/>
      <p:bldP spid="15" grpId="2" animBg="1"/>
      <p:bldP spid="16" grpId="0" animBg="1"/>
      <p:bldP spid="16" grpId="1" animBg="1"/>
      <p:bldP spid="17" grpId="0" animBg="1"/>
      <p:bldP spid="18" grpId="0" animBg="1"/>
      <p:bldP spid="19" grpId="0" animBg="1"/>
      <p:bldP spid="19" grpId="1" animBg="1"/>
      <p:bldP spid="19" grpId="2" animBg="1"/>
      <p:bldP spid="20" grpId="0" animBg="1"/>
      <p:bldP spid="20" grpId="1" animBg="1"/>
      <p:bldP spid="21" grpId="0" animBg="1"/>
      <p:bldP spid="21" grpId="1" animBg="1"/>
      <p:bldP spid="22" grpId="0" animBg="1"/>
      <p:bldP spid="22" grpId="1" animBg="1"/>
      <p:bldP spid="23" grpId="0" animBg="1"/>
      <p:bldP spid="23" grpId="1" animBg="1"/>
      <p:bldP spid="25" grpId="0" animBg="1"/>
      <p:bldP spid="2" grpId="0" animBg="1"/>
      <p:bldP spid="40" grpId="0" animBg="1"/>
      <p:bldP spid="42" grpId="0"/>
      <p:bldP spid="4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914400" y="1372721"/>
            <a:ext cx="7772400" cy="4462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/>
              <a:t>Why is electron cloud formation bad?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32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3200" dirty="0"/>
              <a:t>Pressure rises.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3200" dirty="0"/>
              <a:t>Heat load to the cryogenic beam pipes </a:t>
            </a:r>
            <a:r>
              <a:rPr lang="en-GB" sz="2800" dirty="0"/>
              <a:t>(superconducting magnets, not for SPS).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3200" dirty="0"/>
              <a:t>Beam instabilities.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3200" dirty="0"/>
          </a:p>
          <a:p>
            <a:r>
              <a:rPr lang="en-GB" sz="3200" dirty="0"/>
              <a:t>With upgrade of injectors LIU for HL-LHC: higher intensity =&gt; more e-cloud.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7" name="Footer Placeholder 3">
            <a:extLst>
              <a:ext uri="{FF2B5EF4-FFF2-40B4-BE49-F238E27FC236}">
                <a16:creationId xmlns:a16="http://schemas.microsoft.com/office/drawing/2014/main" id="{833D87E2-B0A3-43B7-B1D1-67FEA095621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709161" y="6356350"/>
            <a:ext cx="3608930" cy="365125"/>
          </a:xfrm>
        </p:spPr>
        <p:txBody>
          <a:bodyPr/>
          <a:lstStyle/>
          <a:p>
            <a:r>
              <a:rPr lang="en-GB" sz="1050" b="1" dirty="0" smtClean="0"/>
              <a:t>JUAS 2021 , thin film coating facilities:  </a:t>
            </a:r>
            <a:r>
              <a:rPr lang="en-GB" sz="1050" b="1" dirty="0" err="1" smtClean="0"/>
              <a:t>aC</a:t>
            </a:r>
            <a:r>
              <a:rPr lang="en-GB" sz="1050" b="1" dirty="0" smtClean="0"/>
              <a:t> coatings</a:t>
            </a:r>
            <a:endParaRPr lang="en-US" sz="1050" dirty="0"/>
          </a:p>
        </p:txBody>
      </p:sp>
    </p:spTree>
    <p:extLst>
      <p:ext uri="{BB962C8B-B14F-4D97-AF65-F5344CB8AC3E}">
        <p14:creationId xmlns:p14="http://schemas.microsoft.com/office/powerpoint/2010/main" val="40495811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Oval 20"/>
          <p:cNvSpPr/>
          <p:nvPr/>
        </p:nvSpPr>
        <p:spPr>
          <a:xfrm>
            <a:off x="988060" y="5082540"/>
            <a:ext cx="68580" cy="66040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25" name="Content Placeholder 2"/>
          <p:cNvSpPr txBox="1">
            <a:spLocks/>
          </p:cNvSpPr>
          <p:nvPr/>
        </p:nvSpPr>
        <p:spPr>
          <a:xfrm>
            <a:off x="500999" y="1105691"/>
            <a:ext cx="7920892" cy="647780"/>
          </a:xfrm>
          <a:prstGeom prst="rect">
            <a:avLst/>
          </a:prstGeom>
        </p:spPr>
        <p:txBody>
          <a:bodyPr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Font typeface="Arial"/>
              <a:buNone/>
            </a:pPr>
            <a:r>
              <a:rPr lang="en-GB" dirty="0"/>
              <a:t>Development of carbon coatings </a:t>
            </a:r>
            <a:r>
              <a:rPr lang="en-GB" sz="1400" dirty="0"/>
              <a:t>(from 2007)</a:t>
            </a:r>
            <a:endParaRPr lang="en-GB" dirty="0"/>
          </a:p>
        </p:txBody>
      </p:sp>
      <p:sp>
        <p:nvSpPr>
          <p:cNvPr id="26" name="Right Arrow 25"/>
          <p:cNvSpPr/>
          <p:nvPr/>
        </p:nvSpPr>
        <p:spPr>
          <a:xfrm>
            <a:off x="2442665" y="1730298"/>
            <a:ext cx="898770" cy="250092"/>
          </a:xfrm>
          <a:prstGeom prst="rightArrow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TextBox 26"/>
          <p:cNvSpPr txBox="1"/>
          <p:nvPr/>
        </p:nvSpPr>
        <p:spPr>
          <a:xfrm>
            <a:off x="590876" y="1714394"/>
            <a:ext cx="15440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Why carbon?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3392097" y="1667333"/>
            <a:ext cx="53357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Graphite has a low SEY (secondary electron yield)</a:t>
            </a:r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0888" y="2338559"/>
            <a:ext cx="4275556" cy="3681270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0888" y="2338559"/>
            <a:ext cx="4275556" cy="3681270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0888" y="2338559"/>
            <a:ext cx="4275556" cy="3681270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0888" y="2338559"/>
            <a:ext cx="4275556" cy="3681270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0888" y="2338559"/>
            <a:ext cx="4275556" cy="3681270"/>
          </a:xfrm>
          <a:prstGeom prst="rect">
            <a:avLst/>
          </a:prstGeom>
        </p:spPr>
      </p:pic>
      <p:pic>
        <p:nvPicPr>
          <p:cNvPr id="35" name="Picture 34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21117" y="2463704"/>
            <a:ext cx="1569228" cy="1183133"/>
          </a:xfrm>
          <a:prstGeom prst="rect">
            <a:avLst/>
          </a:prstGeom>
        </p:spPr>
      </p:pic>
      <p:sp>
        <p:nvSpPr>
          <p:cNvPr id="40" name="Rectangle 39"/>
          <p:cNvSpPr/>
          <p:nvPr/>
        </p:nvSpPr>
        <p:spPr>
          <a:xfrm>
            <a:off x="2639471" y="3374824"/>
            <a:ext cx="1403928" cy="16517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TextBox 41"/>
          <p:cNvSpPr txBox="1"/>
          <p:nvPr/>
        </p:nvSpPr>
        <p:spPr>
          <a:xfrm>
            <a:off x="3717044" y="4384709"/>
            <a:ext cx="18023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i="1" dirty="0">
                <a:solidFill>
                  <a:srgbClr val="FF0000"/>
                </a:solidFill>
              </a:rPr>
              <a:t>Threshold </a:t>
            </a:r>
          </a:p>
          <a:p>
            <a:r>
              <a:rPr lang="en-GB" sz="1200" b="1" i="1" dirty="0">
                <a:solidFill>
                  <a:srgbClr val="FF0000"/>
                </a:solidFill>
              </a:rPr>
              <a:t>for e-cloud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784616" y="4497452"/>
            <a:ext cx="4734770" cy="1496402"/>
            <a:chOff x="-124838" y="505454"/>
            <a:chExt cx="4304551" cy="3236832"/>
          </a:xfrm>
        </p:grpSpPr>
        <p:sp>
          <p:nvSpPr>
            <p:cNvPr id="23" name="TextBox 22"/>
            <p:cNvSpPr txBox="1"/>
            <p:nvPr/>
          </p:nvSpPr>
          <p:spPr>
            <a:xfrm>
              <a:off x="2377371" y="3465287"/>
              <a:ext cx="180234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b="1" i="1" dirty="0">
                  <a:solidFill>
                    <a:schemeClr val="bg1"/>
                  </a:solidFill>
                </a:rPr>
                <a:t>Threshold for e-cloud</a:t>
              </a:r>
            </a:p>
          </p:txBody>
        </p:sp>
        <p:sp>
          <p:nvSpPr>
            <p:cNvPr id="2" name="Rectangle 1"/>
            <p:cNvSpPr/>
            <p:nvPr/>
          </p:nvSpPr>
          <p:spPr>
            <a:xfrm>
              <a:off x="-124838" y="505454"/>
              <a:ext cx="3100282" cy="612570"/>
            </a:xfrm>
            <a:prstGeom prst="rect">
              <a:avLst/>
            </a:prstGeom>
            <a:solidFill>
              <a:srgbClr val="FF0000">
                <a:alpha val="18824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28" name="Footer Placeholder 3">
            <a:extLst>
              <a:ext uri="{FF2B5EF4-FFF2-40B4-BE49-F238E27FC236}">
                <a16:creationId xmlns:a16="http://schemas.microsoft.com/office/drawing/2014/main" id="{833D87E2-B0A3-43B7-B1D1-67FEA095621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709161" y="6356350"/>
            <a:ext cx="3608930" cy="365125"/>
          </a:xfrm>
        </p:spPr>
        <p:txBody>
          <a:bodyPr/>
          <a:lstStyle/>
          <a:p>
            <a:r>
              <a:rPr lang="en-GB" sz="1050" b="1" dirty="0" smtClean="0"/>
              <a:t>JUAS 2021 , thin film coating facilities:  </a:t>
            </a:r>
            <a:r>
              <a:rPr lang="en-GB" sz="1050" b="1" dirty="0" err="1" smtClean="0"/>
              <a:t>aC</a:t>
            </a:r>
            <a:r>
              <a:rPr lang="en-GB" sz="1050" b="1" dirty="0" smtClean="0"/>
              <a:t> coatings</a:t>
            </a:r>
            <a:endParaRPr lang="en-US" sz="1050" dirty="0"/>
          </a:p>
        </p:txBody>
      </p:sp>
    </p:spTree>
    <p:extLst>
      <p:ext uri="{BB962C8B-B14F-4D97-AF65-F5344CB8AC3E}">
        <p14:creationId xmlns:p14="http://schemas.microsoft.com/office/powerpoint/2010/main" val="3596573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15" name="Subtitle 2"/>
          <p:cNvSpPr txBox="1">
            <a:spLocks/>
          </p:cNvSpPr>
          <p:nvPr/>
        </p:nvSpPr>
        <p:spPr>
          <a:xfrm>
            <a:off x="241452" y="1251398"/>
            <a:ext cx="6077461" cy="456822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b="1" dirty="0" smtClean="0">
                <a:latin typeface="Arial" pitchFamily="34" charset="0"/>
                <a:cs typeface="Arial" pitchFamily="34" charset="0"/>
              </a:rPr>
              <a:t>Difficulty: Coat narrow </a:t>
            </a:r>
            <a:r>
              <a:rPr lang="en-US" b="1" u="sng" dirty="0" smtClean="0">
                <a:latin typeface="Arial" pitchFamily="34" charset="0"/>
                <a:cs typeface="Arial" pitchFamily="34" charset="0"/>
              </a:rPr>
              <a:t>elliptical </a:t>
            </a:r>
            <a:r>
              <a:rPr lang="en-US" b="1" u="sng" dirty="0">
                <a:latin typeface="Arial" pitchFamily="34" charset="0"/>
                <a:cs typeface="Arial" pitchFamily="34" charset="0"/>
              </a:rPr>
              <a:t>beam-pipes in Magnets </a:t>
            </a:r>
            <a:r>
              <a:rPr lang="en-US" b="1" dirty="0">
                <a:latin typeface="Arial" pitchFamily="34" charset="0"/>
                <a:cs typeface="Arial" pitchFamily="34" charset="0"/>
              </a:rPr>
              <a:t> 	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026" y="1987770"/>
            <a:ext cx="4154556" cy="276970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8173" y="1987770"/>
            <a:ext cx="3692939" cy="2769704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3601326" y="4755371"/>
            <a:ext cx="30059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itchFamily="34" charset="0"/>
                <a:cs typeface="Arial" pitchFamily="34" charset="0"/>
              </a:rPr>
              <a:t>QF with elliptical beam pipe</a:t>
            </a:r>
          </a:p>
        </p:txBody>
      </p:sp>
      <p:sp>
        <p:nvSpPr>
          <p:cNvPr id="2" name="Subtitle 2">
            <a:extLst>
              <a:ext uri="{FF2B5EF4-FFF2-40B4-BE49-F238E27FC236}">
                <a16:creationId xmlns:a16="http://schemas.microsoft.com/office/drawing/2014/main" id="{8C8FB58F-28B5-4400-8CC4-4DECE9397694}"/>
              </a:ext>
            </a:extLst>
          </p:cNvPr>
          <p:cNvSpPr txBox="1">
            <a:spLocks/>
          </p:cNvSpPr>
          <p:nvPr/>
        </p:nvSpPr>
        <p:spPr>
          <a:xfrm>
            <a:off x="2477293" y="5620900"/>
            <a:ext cx="5247339" cy="530734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b="1" dirty="0" smtClean="0">
                <a:latin typeface="Arial" pitchFamily="34" charset="0"/>
                <a:cs typeface="Arial" pitchFamily="34" charset="0"/>
              </a:rPr>
              <a:t>New technique: DC </a:t>
            </a:r>
            <a:r>
              <a:rPr lang="en-US" b="1" dirty="0">
                <a:latin typeface="Arial" pitchFamily="34" charset="0"/>
                <a:cs typeface="Arial" pitchFamily="34" charset="0"/>
              </a:rPr>
              <a:t>Hollow Cathode Sputtering	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5E6E0D9A-29A9-4086-8EBB-2F68FAD0ED45}"/>
              </a:ext>
            </a:extLst>
          </p:cNvPr>
          <p:cNvSpPr txBox="1">
            <a:spLocks/>
          </p:cNvSpPr>
          <p:nvPr/>
        </p:nvSpPr>
        <p:spPr>
          <a:xfrm>
            <a:off x="0" y="164913"/>
            <a:ext cx="9144000" cy="530734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2400" dirty="0" smtClean="0"/>
              <a:t>Development of coating process</a:t>
            </a:r>
            <a:endParaRPr lang="en-GB" sz="2400" dirty="0"/>
          </a:p>
        </p:txBody>
      </p:sp>
      <p:sp>
        <p:nvSpPr>
          <p:cNvPr id="11" name="Footer Placeholder 3">
            <a:extLst>
              <a:ext uri="{FF2B5EF4-FFF2-40B4-BE49-F238E27FC236}">
                <a16:creationId xmlns:a16="http://schemas.microsoft.com/office/drawing/2014/main" id="{833D87E2-B0A3-43B7-B1D1-67FEA095621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709161" y="6356350"/>
            <a:ext cx="3608930" cy="365125"/>
          </a:xfrm>
        </p:spPr>
        <p:txBody>
          <a:bodyPr/>
          <a:lstStyle/>
          <a:p>
            <a:r>
              <a:rPr lang="en-GB" sz="1050" b="1" dirty="0" smtClean="0"/>
              <a:t>JUAS 2021 , thin film coating facilities:  </a:t>
            </a:r>
            <a:r>
              <a:rPr lang="en-GB" sz="1050" b="1" dirty="0" err="1" smtClean="0"/>
              <a:t>aC</a:t>
            </a:r>
            <a:r>
              <a:rPr lang="en-GB" sz="1050" b="1" dirty="0" smtClean="0"/>
              <a:t> coatings</a:t>
            </a:r>
            <a:endParaRPr lang="en-US" sz="1050" dirty="0"/>
          </a:p>
        </p:txBody>
      </p:sp>
    </p:spTree>
    <p:extLst>
      <p:ext uri="{BB962C8B-B14F-4D97-AF65-F5344CB8AC3E}">
        <p14:creationId xmlns:p14="http://schemas.microsoft.com/office/powerpoint/2010/main" val="34468929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15" name="Subtitle 2"/>
          <p:cNvSpPr txBox="1">
            <a:spLocks/>
          </p:cNvSpPr>
          <p:nvPr/>
        </p:nvSpPr>
        <p:spPr>
          <a:xfrm>
            <a:off x="631561" y="1195459"/>
            <a:ext cx="8445348" cy="667812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b="1" dirty="0" smtClean="0">
                <a:latin typeface="Arial" pitchFamily="34" charset="0"/>
                <a:cs typeface="Arial" pitchFamily="34" charset="0"/>
              </a:rPr>
              <a:t>Coat </a:t>
            </a:r>
            <a:r>
              <a:rPr lang="en-US" b="1" u="sng" dirty="0">
                <a:latin typeface="Arial" pitchFamily="34" charset="0"/>
                <a:cs typeface="Arial" pitchFamily="34" charset="0"/>
              </a:rPr>
              <a:t>beam-pipes in Magnets </a:t>
            </a:r>
            <a:r>
              <a:rPr lang="en-US" b="1" dirty="0">
                <a:latin typeface="Arial" pitchFamily="34" charset="0"/>
                <a:cs typeface="Arial" pitchFamily="34" charset="0"/>
              </a:rPr>
              <a:t> by DC Hollow Cathode 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Sputtering  (</a:t>
            </a:r>
            <a:r>
              <a:rPr lang="en-US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DCHCS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) 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b="1" dirty="0" smtClean="0">
                <a:latin typeface="Arial" pitchFamily="34" charset="0"/>
                <a:cs typeface="Arial" pitchFamily="34" charset="0"/>
              </a:rPr>
              <a:t>       Based  on electrical </a:t>
            </a:r>
            <a:r>
              <a:rPr lang="en-US" b="1" dirty="0" smtClean="0">
                <a:solidFill>
                  <a:srgbClr val="92D050"/>
                </a:solidFill>
                <a:latin typeface="Arial" pitchFamily="34" charset="0"/>
                <a:cs typeface="Arial" pitchFamily="34" charset="0"/>
              </a:rPr>
              <a:t>confinement of electrons 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in plasma </a:t>
            </a:r>
            <a:endParaRPr lang="en-US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6241" y="2456664"/>
            <a:ext cx="4265945" cy="239959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3742" y="2363083"/>
            <a:ext cx="3968444" cy="2232250"/>
          </a:xfrm>
          <a:prstGeom prst="rect">
            <a:avLst/>
          </a:prstGeom>
        </p:spPr>
      </p:pic>
      <p:pic>
        <p:nvPicPr>
          <p:cNvPr id="25" name="Picture 3">
            <a:extLst>
              <a:ext uri="{FF2B5EF4-FFF2-40B4-BE49-F238E27FC236}">
                <a16:creationId xmlns:a16="http://schemas.microsoft.com/office/drawing/2014/main" id="{DD7B7A97-D192-402E-BA17-52CDE8C94820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1561" y="2430041"/>
            <a:ext cx="3045917" cy="2284438"/>
          </a:xfrm>
          <a:prstGeom prst="rect">
            <a:avLst/>
          </a:prstGeom>
        </p:spPr>
      </p:pic>
      <p:grpSp>
        <p:nvGrpSpPr>
          <p:cNvPr id="26" name="Group 71">
            <a:extLst>
              <a:ext uri="{FF2B5EF4-FFF2-40B4-BE49-F238E27FC236}">
                <a16:creationId xmlns:a16="http://schemas.microsoft.com/office/drawing/2014/main" id="{9E85B5BB-80F0-4749-8E36-0F0957E2AD08}"/>
              </a:ext>
            </a:extLst>
          </p:cNvPr>
          <p:cNvGrpSpPr/>
          <p:nvPr/>
        </p:nvGrpSpPr>
        <p:grpSpPr>
          <a:xfrm>
            <a:off x="861904" y="2025670"/>
            <a:ext cx="1556031" cy="1815951"/>
            <a:chOff x="4844811" y="1545427"/>
            <a:chExt cx="1691821" cy="1958760"/>
          </a:xfrm>
        </p:grpSpPr>
        <p:sp>
          <p:nvSpPr>
            <p:cNvPr id="27" name="TextBox 8">
              <a:extLst>
                <a:ext uri="{FF2B5EF4-FFF2-40B4-BE49-F238E27FC236}">
                  <a16:creationId xmlns:a16="http://schemas.microsoft.com/office/drawing/2014/main" id="{7C171897-18BA-456E-B55C-CFAA2D10D34C}"/>
                </a:ext>
              </a:extLst>
            </p:cNvPr>
            <p:cNvSpPr txBox="1"/>
            <p:nvPr/>
          </p:nvSpPr>
          <p:spPr>
            <a:xfrm>
              <a:off x="4919169" y="1545427"/>
              <a:ext cx="1617463" cy="7278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Cathode:</a:t>
              </a:r>
            </a:p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graphite targets</a:t>
              </a:r>
            </a:p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(cells)</a:t>
              </a:r>
            </a:p>
          </p:txBody>
        </p:sp>
        <p:cxnSp>
          <p:nvCxnSpPr>
            <p:cNvPr id="28" name="Straight Arrow Connector 9">
              <a:extLst>
                <a:ext uri="{FF2B5EF4-FFF2-40B4-BE49-F238E27FC236}">
                  <a16:creationId xmlns:a16="http://schemas.microsoft.com/office/drawing/2014/main" id="{D9DBB117-95E4-40B8-974D-CB29B9D9146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844811" y="2371950"/>
              <a:ext cx="808732" cy="525865"/>
            </a:xfrm>
            <a:prstGeom prst="straightConnector1">
              <a:avLst/>
            </a:prstGeom>
            <a:ln w="38100">
              <a:solidFill>
                <a:srgbClr val="FFFF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Arrow Connector 10">
              <a:extLst>
                <a:ext uri="{FF2B5EF4-FFF2-40B4-BE49-F238E27FC236}">
                  <a16:creationId xmlns:a16="http://schemas.microsoft.com/office/drawing/2014/main" id="{0D4CB8A7-196E-468F-804F-8C477764E7B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321010" y="2452455"/>
              <a:ext cx="352339" cy="1051732"/>
            </a:xfrm>
            <a:prstGeom prst="straightConnector1">
              <a:avLst/>
            </a:prstGeom>
            <a:ln w="38100">
              <a:solidFill>
                <a:srgbClr val="FFFF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0" name="Straight Arrow Connector 29"/>
          <p:cNvCxnSpPr/>
          <p:nvPr/>
        </p:nvCxnSpPr>
        <p:spPr>
          <a:xfrm>
            <a:off x="2637826" y="3194138"/>
            <a:ext cx="706776" cy="8071"/>
          </a:xfrm>
          <a:prstGeom prst="straightConnector1">
            <a:avLst/>
          </a:prstGeom>
          <a:ln w="1905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>
            <a:off x="3332296" y="3233562"/>
            <a:ext cx="65114" cy="758697"/>
          </a:xfrm>
          <a:prstGeom prst="straightConnector1">
            <a:avLst/>
          </a:prstGeom>
          <a:ln w="1905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2790503" y="2832877"/>
            <a:ext cx="5444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82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2991214" y="3622927"/>
            <a:ext cx="5224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82</a:t>
            </a:r>
          </a:p>
        </p:txBody>
      </p:sp>
      <p:cxnSp>
        <p:nvCxnSpPr>
          <p:cNvPr id="17" name="Straight Arrow Connector 10">
            <a:extLst>
              <a:ext uri="{FF2B5EF4-FFF2-40B4-BE49-F238E27FC236}">
                <a16:creationId xmlns:a16="http://schemas.microsoft.com/office/drawing/2014/main" id="{0D4CB8A7-196E-468F-804F-8C477764E7BE}"/>
              </a:ext>
            </a:extLst>
          </p:cNvPr>
          <p:cNvCxnSpPr>
            <a:cxnSpLocks/>
          </p:cNvCxnSpPr>
          <p:nvPr/>
        </p:nvCxnSpPr>
        <p:spPr>
          <a:xfrm>
            <a:off x="1872598" y="3208106"/>
            <a:ext cx="268382" cy="159713"/>
          </a:xfrm>
          <a:prstGeom prst="straightConnector1">
            <a:avLst/>
          </a:prstGeom>
          <a:ln w="38100">
            <a:solidFill>
              <a:srgbClr val="92D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0">
            <a:extLst>
              <a:ext uri="{FF2B5EF4-FFF2-40B4-BE49-F238E27FC236}">
                <a16:creationId xmlns:a16="http://schemas.microsoft.com/office/drawing/2014/main" id="{0D4CB8A7-196E-468F-804F-8C477764E7BE}"/>
              </a:ext>
            </a:extLst>
          </p:cNvPr>
          <p:cNvCxnSpPr>
            <a:cxnSpLocks/>
          </p:cNvCxnSpPr>
          <p:nvPr/>
        </p:nvCxnSpPr>
        <p:spPr>
          <a:xfrm flipH="1">
            <a:off x="1871755" y="3354095"/>
            <a:ext cx="240950" cy="302366"/>
          </a:xfrm>
          <a:prstGeom prst="straightConnector1">
            <a:avLst/>
          </a:prstGeom>
          <a:ln w="38100">
            <a:solidFill>
              <a:srgbClr val="92D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10">
            <a:extLst>
              <a:ext uri="{FF2B5EF4-FFF2-40B4-BE49-F238E27FC236}">
                <a16:creationId xmlns:a16="http://schemas.microsoft.com/office/drawing/2014/main" id="{0D4CB8A7-196E-468F-804F-8C477764E7BE}"/>
              </a:ext>
            </a:extLst>
          </p:cNvPr>
          <p:cNvCxnSpPr>
            <a:cxnSpLocks/>
          </p:cNvCxnSpPr>
          <p:nvPr/>
        </p:nvCxnSpPr>
        <p:spPr>
          <a:xfrm flipV="1">
            <a:off x="1811964" y="3230360"/>
            <a:ext cx="9919" cy="274918"/>
          </a:xfrm>
          <a:prstGeom prst="straightConnector1">
            <a:avLst/>
          </a:prstGeom>
          <a:ln w="38100">
            <a:solidFill>
              <a:srgbClr val="92D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Footer Placeholder 3">
            <a:extLst>
              <a:ext uri="{FF2B5EF4-FFF2-40B4-BE49-F238E27FC236}">
                <a16:creationId xmlns:a16="http://schemas.microsoft.com/office/drawing/2014/main" id="{833D87E2-B0A3-43B7-B1D1-67FEA095621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709161" y="6356350"/>
            <a:ext cx="3608930" cy="365125"/>
          </a:xfrm>
        </p:spPr>
        <p:txBody>
          <a:bodyPr/>
          <a:lstStyle/>
          <a:p>
            <a:r>
              <a:rPr lang="en-GB" sz="1050" b="1" dirty="0" smtClean="0"/>
              <a:t>JUAS 2021 , thin film coating facilities:  </a:t>
            </a:r>
            <a:r>
              <a:rPr lang="en-GB" sz="1050" b="1" dirty="0" err="1" smtClean="0"/>
              <a:t>aC</a:t>
            </a:r>
            <a:r>
              <a:rPr lang="en-GB" sz="1050" b="1" dirty="0" smtClean="0"/>
              <a:t> coatings</a:t>
            </a:r>
            <a:endParaRPr lang="en-US" sz="1050" dirty="0"/>
          </a:p>
        </p:txBody>
      </p:sp>
    </p:spTree>
    <p:extLst>
      <p:ext uri="{BB962C8B-B14F-4D97-AF65-F5344CB8AC3E}">
        <p14:creationId xmlns:p14="http://schemas.microsoft.com/office/powerpoint/2010/main" val="14289466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13" name="Picture 12" descr="IMG_0538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953686" y="2430042"/>
            <a:ext cx="3632965" cy="2696177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22" name="Straight Arrow Connector 9">
            <a:extLst>
              <a:ext uri="{FF2B5EF4-FFF2-40B4-BE49-F238E27FC236}">
                <a16:creationId xmlns:a16="http://schemas.microsoft.com/office/drawing/2014/main" id="{D9A13A07-BCE7-4AAA-A013-2D61BF2778D8}"/>
              </a:ext>
            </a:extLst>
          </p:cNvPr>
          <p:cNvCxnSpPr>
            <a:cxnSpLocks/>
          </p:cNvCxnSpPr>
          <p:nvPr/>
        </p:nvCxnSpPr>
        <p:spPr>
          <a:xfrm flipH="1" flipV="1">
            <a:off x="6290268" y="3006936"/>
            <a:ext cx="167273" cy="379581"/>
          </a:xfrm>
          <a:prstGeom prst="straightConnector1">
            <a:avLst/>
          </a:prstGeom>
          <a:ln w="47625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9">
            <a:extLst>
              <a:ext uri="{FF2B5EF4-FFF2-40B4-BE49-F238E27FC236}">
                <a16:creationId xmlns:a16="http://schemas.microsoft.com/office/drawing/2014/main" id="{43039C98-2F6E-4A7E-973B-FE171F78418A}"/>
              </a:ext>
            </a:extLst>
          </p:cNvPr>
          <p:cNvCxnSpPr>
            <a:cxnSpLocks/>
          </p:cNvCxnSpPr>
          <p:nvPr/>
        </p:nvCxnSpPr>
        <p:spPr>
          <a:xfrm flipV="1">
            <a:off x="6962751" y="3035696"/>
            <a:ext cx="243459" cy="366134"/>
          </a:xfrm>
          <a:prstGeom prst="straightConnector1">
            <a:avLst/>
          </a:prstGeom>
          <a:ln w="47625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9">
            <a:extLst>
              <a:ext uri="{FF2B5EF4-FFF2-40B4-BE49-F238E27FC236}">
                <a16:creationId xmlns:a16="http://schemas.microsoft.com/office/drawing/2014/main" id="{A035E9CB-4ADF-41E8-B4AC-8E4125133BB2}"/>
              </a:ext>
            </a:extLst>
          </p:cNvPr>
          <p:cNvCxnSpPr>
            <a:cxnSpLocks/>
          </p:cNvCxnSpPr>
          <p:nvPr/>
        </p:nvCxnSpPr>
        <p:spPr>
          <a:xfrm flipH="1">
            <a:off x="6290268" y="4076601"/>
            <a:ext cx="191211" cy="302763"/>
          </a:xfrm>
          <a:prstGeom prst="straightConnector1">
            <a:avLst/>
          </a:prstGeom>
          <a:ln w="47625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9">
            <a:extLst>
              <a:ext uri="{FF2B5EF4-FFF2-40B4-BE49-F238E27FC236}">
                <a16:creationId xmlns:a16="http://schemas.microsoft.com/office/drawing/2014/main" id="{4B31A3F9-A380-4558-A627-D20E7397CA85}"/>
              </a:ext>
            </a:extLst>
          </p:cNvPr>
          <p:cNvCxnSpPr>
            <a:cxnSpLocks/>
          </p:cNvCxnSpPr>
          <p:nvPr/>
        </p:nvCxnSpPr>
        <p:spPr>
          <a:xfrm>
            <a:off x="7061709" y="4086584"/>
            <a:ext cx="289002" cy="282795"/>
          </a:xfrm>
          <a:prstGeom prst="straightConnector1">
            <a:avLst/>
          </a:prstGeom>
          <a:ln w="47625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0" name="Picture 3">
            <a:extLst>
              <a:ext uri="{FF2B5EF4-FFF2-40B4-BE49-F238E27FC236}">
                <a16:creationId xmlns:a16="http://schemas.microsoft.com/office/drawing/2014/main" id="{DD7B7A97-D192-402E-BA17-52CDE8C94820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1561" y="2430041"/>
            <a:ext cx="3045917" cy="2284438"/>
          </a:xfrm>
          <a:prstGeom prst="rect">
            <a:avLst/>
          </a:prstGeom>
        </p:spPr>
      </p:pic>
      <p:grpSp>
        <p:nvGrpSpPr>
          <p:cNvPr id="41" name="Group 71">
            <a:extLst>
              <a:ext uri="{FF2B5EF4-FFF2-40B4-BE49-F238E27FC236}">
                <a16:creationId xmlns:a16="http://schemas.microsoft.com/office/drawing/2014/main" id="{9E85B5BB-80F0-4749-8E36-0F0957E2AD08}"/>
              </a:ext>
            </a:extLst>
          </p:cNvPr>
          <p:cNvGrpSpPr/>
          <p:nvPr/>
        </p:nvGrpSpPr>
        <p:grpSpPr>
          <a:xfrm>
            <a:off x="861904" y="2025670"/>
            <a:ext cx="1556031" cy="1815951"/>
            <a:chOff x="4844811" y="1545427"/>
            <a:chExt cx="1691821" cy="1958760"/>
          </a:xfrm>
        </p:grpSpPr>
        <p:sp>
          <p:nvSpPr>
            <p:cNvPr id="42" name="TextBox 8">
              <a:extLst>
                <a:ext uri="{FF2B5EF4-FFF2-40B4-BE49-F238E27FC236}">
                  <a16:creationId xmlns:a16="http://schemas.microsoft.com/office/drawing/2014/main" id="{7C171897-18BA-456E-B55C-CFAA2D10D34C}"/>
                </a:ext>
              </a:extLst>
            </p:cNvPr>
            <p:cNvSpPr txBox="1"/>
            <p:nvPr/>
          </p:nvSpPr>
          <p:spPr>
            <a:xfrm>
              <a:off x="4919169" y="1545427"/>
              <a:ext cx="1617463" cy="7278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Cathode:</a:t>
              </a:r>
            </a:p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graphite targets</a:t>
              </a:r>
            </a:p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(cells)</a:t>
              </a:r>
            </a:p>
          </p:txBody>
        </p:sp>
        <p:cxnSp>
          <p:nvCxnSpPr>
            <p:cNvPr id="43" name="Straight Arrow Connector 9">
              <a:extLst>
                <a:ext uri="{FF2B5EF4-FFF2-40B4-BE49-F238E27FC236}">
                  <a16:creationId xmlns:a16="http://schemas.microsoft.com/office/drawing/2014/main" id="{D9DBB117-95E4-40B8-974D-CB29B9D9146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844811" y="2371950"/>
              <a:ext cx="808732" cy="525865"/>
            </a:xfrm>
            <a:prstGeom prst="straightConnector1">
              <a:avLst/>
            </a:prstGeom>
            <a:ln w="38100">
              <a:solidFill>
                <a:srgbClr val="FFFF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Arrow Connector 10">
              <a:extLst>
                <a:ext uri="{FF2B5EF4-FFF2-40B4-BE49-F238E27FC236}">
                  <a16:creationId xmlns:a16="http://schemas.microsoft.com/office/drawing/2014/main" id="{0D4CB8A7-196E-468F-804F-8C477764E7B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321010" y="2452455"/>
              <a:ext cx="352339" cy="1051732"/>
            </a:xfrm>
            <a:prstGeom prst="straightConnector1">
              <a:avLst/>
            </a:prstGeom>
            <a:ln w="38100">
              <a:solidFill>
                <a:srgbClr val="FFFF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5" name="Straight Arrow Connector 44"/>
          <p:cNvCxnSpPr/>
          <p:nvPr/>
        </p:nvCxnSpPr>
        <p:spPr>
          <a:xfrm>
            <a:off x="2637826" y="3194138"/>
            <a:ext cx="706776" cy="8071"/>
          </a:xfrm>
          <a:prstGeom prst="straightConnector1">
            <a:avLst/>
          </a:prstGeom>
          <a:ln w="1905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/>
          <p:nvPr/>
        </p:nvCxnSpPr>
        <p:spPr>
          <a:xfrm>
            <a:off x="3332296" y="3233562"/>
            <a:ext cx="65114" cy="758697"/>
          </a:xfrm>
          <a:prstGeom prst="straightConnector1">
            <a:avLst/>
          </a:prstGeom>
          <a:ln w="1905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2790503" y="2832877"/>
            <a:ext cx="5444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82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2991214" y="3622927"/>
            <a:ext cx="5224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82</a:t>
            </a:r>
          </a:p>
        </p:txBody>
      </p:sp>
      <p:cxnSp>
        <p:nvCxnSpPr>
          <p:cNvPr id="25" name="Straight Arrow Connector 10">
            <a:extLst>
              <a:ext uri="{FF2B5EF4-FFF2-40B4-BE49-F238E27FC236}">
                <a16:creationId xmlns:a16="http://schemas.microsoft.com/office/drawing/2014/main" id="{0D4CB8A7-196E-468F-804F-8C477764E7BE}"/>
              </a:ext>
            </a:extLst>
          </p:cNvPr>
          <p:cNvCxnSpPr>
            <a:cxnSpLocks/>
          </p:cNvCxnSpPr>
          <p:nvPr/>
        </p:nvCxnSpPr>
        <p:spPr>
          <a:xfrm>
            <a:off x="1872598" y="3208106"/>
            <a:ext cx="268382" cy="159713"/>
          </a:xfrm>
          <a:prstGeom prst="straightConnector1">
            <a:avLst/>
          </a:prstGeom>
          <a:ln w="38100">
            <a:solidFill>
              <a:srgbClr val="92D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10">
            <a:extLst>
              <a:ext uri="{FF2B5EF4-FFF2-40B4-BE49-F238E27FC236}">
                <a16:creationId xmlns:a16="http://schemas.microsoft.com/office/drawing/2014/main" id="{0D4CB8A7-196E-468F-804F-8C477764E7BE}"/>
              </a:ext>
            </a:extLst>
          </p:cNvPr>
          <p:cNvCxnSpPr>
            <a:cxnSpLocks/>
          </p:cNvCxnSpPr>
          <p:nvPr/>
        </p:nvCxnSpPr>
        <p:spPr>
          <a:xfrm flipH="1">
            <a:off x="1871755" y="3354095"/>
            <a:ext cx="240950" cy="302366"/>
          </a:xfrm>
          <a:prstGeom prst="straightConnector1">
            <a:avLst/>
          </a:prstGeom>
          <a:ln w="38100">
            <a:solidFill>
              <a:srgbClr val="92D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10">
            <a:extLst>
              <a:ext uri="{FF2B5EF4-FFF2-40B4-BE49-F238E27FC236}">
                <a16:creationId xmlns:a16="http://schemas.microsoft.com/office/drawing/2014/main" id="{0D4CB8A7-196E-468F-804F-8C477764E7BE}"/>
              </a:ext>
            </a:extLst>
          </p:cNvPr>
          <p:cNvCxnSpPr>
            <a:cxnSpLocks/>
          </p:cNvCxnSpPr>
          <p:nvPr/>
        </p:nvCxnSpPr>
        <p:spPr>
          <a:xfrm flipV="1">
            <a:off x="1811964" y="3230360"/>
            <a:ext cx="9919" cy="274918"/>
          </a:xfrm>
          <a:prstGeom prst="straightConnector1">
            <a:avLst/>
          </a:prstGeom>
          <a:ln w="38100">
            <a:solidFill>
              <a:srgbClr val="92D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Footer Placeholder 3">
            <a:extLst>
              <a:ext uri="{FF2B5EF4-FFF2-40B4-BE49-F238E27FC236}">
                <a16:creationId xmlns:a16="http://schemas.microsoft.com/office/drawing/2014/main" id="{833D87E2-B0A3-43B7-B1D1-67FEA095621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709161" y="6356350"/>
            <a:ext cx="3608930" cy="365125"/>
          </a:xfrm>
        </p:spPr>
        <p:txBody>
          <a:bodyPr/>
          <a:lstStyle/>
          <a:p>
            <a:r>
              <a:rPr lang="en-GB" sz="1050" b="1" dirty="0" smtClean="0"/>
              <a:t>JUAS 2021 , thin film coating facilities:  </a:t>
            </a:r>
            <a:r>
              <a:rPr lang="en-GB" sz="1050" b="1" dirty="0" err="1" smtClean="0"/>
              <a:t>aC</a:t>
            </a:r>
            <a:r>
              <a:rPr lang="en-GB" sz="1050" b="1" dirty="0" smtClean="0"/>
              <a:t> coatings</a:t>
            </a:r>
            <a:endParaRPr lang="en-US" sz="1050" dirty="0"/>
          </a:p>
        </p:txBody>
      </p:sp>
      <p:sp>
        <p:nvSpPr>
          <p:cNvPr id="30" name="Subtitle 2"/>
          <p:cNvSpPr txBox="1">
            <a:spLocks/>
          </p:cNvSpPr>
          <p:nvPr/>
        </p:nvSpPr>
        <p:spPr>
          <a:xfrm>
            <a:off x="631561" y="1195459"/>
            <a:ext cx="8445348" cy="667812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b="1" dirty="0" smtClean="0">
                <a:latin typeface="Arial" pitchFamily="34" charset="0"/>
                <a:cs typeface="Arial" pitchFamily="34" charset="0"/>
              </a:rPr>
              <a:t>Coat </a:t>
            </a:r>
            <a:r>
              <a:rPr lang="en-US" b="1" u="sng" dirty="0">
                <a:latin typeface="Arial" pitchFamily="34" charset="0"/>
                <a:cs typeface="Arial" pitchFamily="34" charset="0"/>
              </a:rPr>
              <a:t>beam-pipes in Magnets </a:t>
            </a:r>
            <a:r>
              <a:rPr lang="en-US" b="1" dirty="0">
                <a:latin typeface="Arial" pitchFamily="34" charset="0"/>
                <a:cs typeface="Arial" pitchFamily="34" charset="0"/>
              </a:rPr>
              <a:t> by DC Hollow Cathode 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Sputtering  (</a:t>
            </a:r>
            <a:r>
              <a:rPr lang="en-US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DCHCS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) 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b="1" dirty="0" smtClean="0">
                <a:latin typeface="Arial" pitchFamily="34" charset="0"/>
                <a:cs typeface="Arial" pitchFamily="34" charset="0"/>
              </a:rPr>
              <a:t>       Based  on electrical </a:t>
            </a:r>
            <a:r>
              <a:rPr lang="en-US" b="1" dirty="0" smtClean="0">
                <a:solidFill>
                  <a:srgbClr val="92D050"/>
                </a:solidFill>
                <a:latin typeface="Arial" pitchFamily="34" charset="0"/>
                <a:cs typeface="Arial" pitchFamily="34" charset="0"/>
              </a:rPr>
              <a:t>confinement of electrons 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in plasma </a:t>
            </a:r>
            <a:endParaRPr lang="en-US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4972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798322" y="2234498"/>
            <a:ext cx="464821" cy="755779"/>
            <a:chOff x="798322" y="2234498"/>
            <a:chExt cx="464821" cy="755779"/>
          </a:xfrm>
        </p:grpSpPr>
        <p:sp>
          <p:nvSpPr>
            <p:cNvPr id="19" name="Rectangle 18"/>
            <p:cNvSpPr/>
            <p:nvPr/>
          </p:nvSpPr>
          <p:spPr>
            <a:xfrm>
              <a:off x="866903" y="2523025"/>
              <a:ext cx="327660" cy="128590"/>
            </a:xfrm>
            <a:prstGeom prst="rect">
              <a:avLst/>
            </a:prstGeom>
            <a:solidFill>
              <a:srgbClr val="FDDF03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798322" y="2234498"/>
              <a:ext cx="464821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/>
                <a:t>SSS</a:t>
              </a:r>
              <a:endParaRPr lang="en-GB" sz="900" dirty="0"/>
            </a:p>
          </p:txBody>
        </p:sp>
        <p:sp>
          <p:nvSpPr>
            <p:cNvPr id="50" name="Oval 49"/>
            <p:cNvSpPr/>
            <p:nvPr/>
          </p:nvSpPr>
          <p:spPr>
            <a:xfrm>
              <a:off x="811521" y="2884421"/>
              <a:ext cx="381960" cy="105856"/>
            </a:xfrm>
            <a:prstGeom prst="ellipse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1272973" y="1600985"/>
            <a:ext cx="7156676" cy="369332"/>
            <a:chOff x="1454235" y="1600985"/>
            <a:chExt cx="7156676" cy="369332"/>
          </a:xfrm>
        </p:grpSpPr>
        <p:cxnSp>
          <p:nvCxnSpPr>
            <p:cNvPr id="54" name="Straight Arrow Connector 53"/>
            <p:cNvCxnSpPr/>
            <p:nvPr/>
          </p:nvCxnSpPr>
          <p:spPr>
            <a:xfrm>
              <a:off x="1454235" y="1962041"/>
              <a:ext cx="7156676" cy="0"/>
            </a:xfrm>
            <a:prstGeom prst="straightConnector1">
              <a:avLst/>
            </a:prstGeom>
            <a:ln>
              <a:solidFill>
                <a:schemeClr val="tx2"/>
              </a:solidFill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6" name="TextBox 55"/>
            <p:cNvSpPr txBox="1"/>
            <p:nvPr/>
          </p:nvSpPr>
          <p:spPr>
            <a:xfrm>
              <a:off x="3848003" y="1600985"/>
              <a:ext cx="194796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1 cell = 63.995 m</a:t>
              </a:r>
              <a:endParaRPr lang="en-GB" dirty="0"/>
            </a:p>
          </p:txBody>
        </p:sp>
      </p:grpSp>
      <p:sp>
        <p:nvSpPr>
          <p:cNvPr id="72" name="TextBox 71"/>
          <p:cNvSpPr txBox="1"/>
          <p:nvPr/>
        </p:nvSpPr>
        <p:spPr>
          <a:xfrm>
            <a:off x="1383572" y="3399530"/>
            <a:ext cx="32752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Coating lab in surface building</a:t>
            </a:r>
          </a:p>
        </p:txBody>
      </p:sp>
      <p:sp>
        <p:nvSpPr>
          <p:cNvPr id="75" name="Slide Number Placeholder 7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66" name="Rectangle 65"/>
          <p:cNvSpPr/>
          <p:nvPr/>
        </p:nvSpPr>
        <p:spPr>
          <a:xfrm>
            <a:off x="1717876" y="2523025"/>
            <a:ext cx="612067" cy="128590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7" name="Rectangle 66"/>
          <p:cNvSpPr/>
          <p:nvPr/>
        </p:nvSpPr>
        <p:spPr>
          <a:xfrm>
            <a:off x="184912" y="2523025"/>
            <a:ext cx="575311" cy="128590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8" name="Rectangle 67"/>
          <p:cNvSpPr/>
          <p:nvPr/>
        </p:nvSpPr>
        <p:spPr>
          <a:xfrm>
            <a:off x="2403676" y="2523025"/>
            <a:ext cx="612067" cy="128590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9" name="Rectangle 68"/>
          <p:cNvSpPr/>
          <p:nvPr/>
        </p:nvSpPr>
        <p:spPr>
          <a:xfrm>
            <a:off x="3097097" y="2523025"/>
            <a:ext cx="612067" cy="128590"/>
          </a:xfrm>
          <a:prstGeom prst="rect">
            <a:avLst/>
          </a:prstGeom>
          <a:solidFill>
            <a:srgbClr val="FF99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0" name="Rectangle 69"/>
          <p:cNvSpPr/>
          <p:nvPr/>
        </p:nvSpPr>
        <p:spPr>
          <a:xfrm>
            <a:off x="3782897" y="2523025"/>
            <a:ext cx="612067" cy="128590"/>
          </a:xfrm>
          <a:prstGeom prst="rect">
            <a:avLst/>
          </a:prstGeom>
          <a:solidFill>
            <a:srgbClr val="FF99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1" name="Rectangle 70"/>
          <p:cNvSpPr/>
          <p:nvPr/>
        </p:nvSpPr>
        <p:spPr>
          <a:xfrm>
            <a:off x="5301464" y="2523025"/>
            <a:ext cx="612067" cy="128590"/>
          </a:xfrm>
          <a:prstGeom prst="rect">
            <a:avLst/>
          </a:prstGeom>
          <a:solidFill>
            <a:srgbClr val="FF99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3" name="Rectangle 72"/>
          <p:cNvSpPr/>
          <p:nvPr/>
        </p:nvSpPr>
        <p:spPr>
          <a:xfrm>
            <a:off x="5987264" y="2523025"/>
            <a:ext cx="612067" cy="128590"/>
          </a:xfrm>
          <a:prstGeom prst="rect">
            <a:avLst/>
          </a:prstGeom>
          <a:solidFill>
            <a:srgbClr val="FF99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4" name="Rectangle 73"/>
          <p:cNvSpPr/>
          <p:nvPr/>
        </p:nvSpPr>
        <p:spPr>
          <a:xfrm>
            <a:off x="6680685" y="2523025"/>
            <a:ext cx="612067" cy="128590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9" name="Rectangle 78"/>
          <p:cNvSpPr/>
          <p:nvPr/>
        </p:nvSpPr>
        <p:spPr>
          <a:xfrm>
            <a:off x="7366485" y="2523025"/>
            <a:ext cx="612067" cy="128590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0" name="TextBox 79"/>
          <p:cNvSpPr txBox="1"/>
          <p:nvPr/>
        </p:nvSpPr>
        <p:spPr>
          <a:xfrm>
            <a:off x="3856519" y="2234498"/>
            <a:ext cx="46482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MBB</a:t>
            </a:r>
            <a:endParaRPr lang="en-GB" sz="900" dirty="0"/>
          </a:p>
        </p:txBody>
      </p:sp>
      <p:sp>
        <p:nvSpPr>
          <p:cNvPr id="81" name="TextBox 80"/>
          <p:cNvSpPr txBox="1"/>
          <p:nvPr/>
        </p:nvSpPr>
        <p:spPr>
          <a:xfrm>
            <a:off x="3170719" y="2234498"/>
            <a:ext cx="46482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MBB</a:t>
            </a:r>
            <a:endParaRPr lang="en-GB" sz="900" dirty="0"/>
          </a:p>
        </p:txBody>
      </p:sp>
      <p:sp>
        <p:nvSpPr>
          <p:cNvPr id="82" name="TextBox 81"/>
          <p:cNvSpPr txBox="1"/>
          <p:nvPr/>
        </p:nvSpPr>
        <p:spPr>
          <a:xfrm>
            <a:off x="2477298" y="2234498"/>
            <a:ext cx="46482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MBA</a:t>
            </a:r>
            <a:endParaRPr lang="en-GB" sz="900" dirty="0"/>
          </a:p>
        </p:txBody>
      </p:sp>
      <p:sp>
        <p:nvSpPr>
          <p:cNvPr id="83" name="TextBox 82"/>
          <p:cNvSpPr txBox="1"/>
          <p:nvPr/>
        </p:nvSpPr>
        <p:spPr>
          <a:xfrm>
            <a:off x="1791498" y="2234498"/>
            <a:ext cx="46482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MBA</a:t>
            </a:r>
            <a:endParaRPr lang="en-GB" sz="900" dirty="0"/>
          </a:p>
        </p:txBody>
      </p:sp>
      <p:sp>
        <p:nvSpPr>
          <p:cNvPr id="84" name="TextBox 83"/>
          <p:cNvSpPr txBox="1"/>
          <p:nvPr/>
        </p:nvSpPr>
        <p:spPr>
          <a:xfrm>
            <a:off x="240156" y="2234498"/>
            <a:ext cx="46482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MBA</a:t>
            </a:r>
            <a:endParaRPr lang="en-GB" sz="900" dirty="0"/>
          </a:p>
        </p:txBody>
      </p:sp>
      <p:sp>
        <p:nvSpPr>
          <p:cNvPr id="85" name="TextBox 84"/>
          <p:cNvSpPr txBox="1"/>
          <p:nvPr/>
        </p:nvSpPr>
        <p:spPr>
          <a:xfrm>
            <a:off x="5375086" y="2234498"/>
            <a:ext cx="46482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MBB</a:t>
            </a:r>
            <a:endParaRPr lang="en-GB" sz="900" dirty="0"/>
          </a:p>
        </p:txBody>
      </p:sp>
      <p:sp>
        <p:nvSpPr>
          <p:cNvPr id="86" name="TextBox 85"/>
          <p:cNvSpPr txBox="1"/>
          <p:nvPr/>
        </p:nvSpPr>
        <p:spPr>
          <a:xfrm>
            <a:off x="6060886" y="2234498"/>
            <a:ext cx="46482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MBB</a:t>
            </a:r>
            <a:endParaRPr lang="en-GB" sz="900" dirty="0"/>
          </a:p>
        </p:txBody>
      </p:sp>
      <p:sp>
        <p:nvSpPr>
          <p:cNvPr id="87" name="TextBox 86"/>
          <p:cNvSpPr txBox="1"/>
          <p:nvPr/>
        </p:nvSpPr>
        <p:spPr>
          <a:xfrm>
            <a:off x="6754307" y="2234498"/>
            <a:ext cx="46482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MBA</a:t>
            </a:r>
            <a:endParaRPr lang="en-GB" sz="900" dirty="0"/>
          </a:p>
        </p:txBody>
      </p:sp>
      <p:sp>
        <p:nvSpPr>
          <p:cNvPr id="88" name="TextBox 87"/>
          <p:cNvSpPr txBox="1"/>
          <p:nvPr/>
        </p:nvSpPr>
        <p:spPr>
          <a:xfrm>
            <a:off x="7440107" y="2234498"/>
            <a:ext cx="46482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MBA</a:t>
            </a:r>
            <a:endParaRPr lang="en-GB" sz="900" dirty="0"/>
          </a:p>
        </p:txBody>
      </p:sp>
      <p:sp>
        <p:nvSpPr>
          <p:cNvPr id="89" name="TextBox 88"/>
          <p:cNvSpPr txBox="1"/>
          <p:nvPr/>
        </p:nvSpPr>
        <p:spPr>
          <a:xfrm>
            <a:off x="8349742" y="2234498"/>
            <a:ext cx="46482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QF</a:t>
            </a:r>
            <a:endParaRPr lang="en-GB" sz="900" dirty="0"/>
          </a:p>
        </p:txBody>
      </p:sp>
      <p:sp>
        <p:nvSpPr>
          <p:cNvPr id="90" name="Rounded Rectangle 89"/>
          <p:cNvSpPr/>
          <p:nvPr/>
        </p:nvSpPr>
        <p:spPr>
          <a:xfrm>
            <a:off x="3951526" y="2866349"/>
            <a:ext cx="292894" cy="149668"/>
          </a:xfrm>
          <a:prstGeom prst="round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1" name="Rounded Rectangle 90"/>
          <p:cNvSpPr/>
          <p:nvPr/>
        </p:nvSpPr>
        <p:spPr>
          <a:xfrm>
            <a:off x="3252386" y="2866488"/>
            <a:ext cx="292894" cy="149668"/>
          </a:xfrm>
          <a:prstGeom prst="round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2" name="Rounded Rectangle 91"/>
          <p:cNvSpPr/>
          <p:nvPr/>
        </p:nvSpPr>
        <p:spPr>
          <a:xfrm>
            <a:off x="2520279" y="2884421"/>
            <a:ext cx="378858" cy="105856"/>
          </a:xfrm>
          <a:prstGeom prst="round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3" name="Rounded Rectangle 92"/>
          <p:cNvSpPr/>
          <p:nvPr/>
        </p:nvSpPr>
        <p:spPr>
          <a:xfrm>
            <a:off x="1834479" y="2884421"/>
            <a:ext cx="378858" cy="105856"/>
          </a:xfrm>
          <a:prstGeom prst="round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4" name="Rounded Rectangle 93"/>
          <p:cNvSpPr/>
          <p:nvPr/>
        </p:nvSpPr>
        <p:spPr>
          <a:xfrm>
            <a:off x="283137" y="2884421"/>
            <a:ext cx="378858" cy="105856"/>
          </a:xfrm>
          <a:prstGeom prst="round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5" name="Rounded Rectangle 94"/>
          <p:cNvSpPr/>
          <p:nvPr/>
        </p:nvSpPr>
        <p:spPr>
          <a:xfrm>
            <a:off x="6180550" y="2866349"/>
            <a:ext cx="292894" cy="149668"/>
          </a:xfrm>
          <a:prstGeom prst="round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6" name="Rounded Rectangle 95"/>
          <p:cNvSpPr/>
          <p:nvPr/>
        </p:nvSpPr>
        <p:spPr>
          <a:xfrm>
            <a:off x="5481410" y="2866488"/>
            <a:ext cx="292894" cy="149668"/>
          </a:xfrm>
          <a:prstGeom prst="round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7" name="Rounded Rectangle 96"/>
          <p:cNvSpPr/>
          <p:nvPr/>
        </p:nvSpPr>
        <p:spPr>
          <a:xfrm>
            <a:off x="7521005" y="2884421"/>
            <a:ext cx="378858" cy="105856"/>
          </a:xfrm>
          <a:prstGeom prst="round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8" name="Rounded Rectangle 97"/>
          <p:cNvSpPr/>
          <p:nvPr/>
        </p:nvSpPr>
        <p:spPr>
          <a:xfrm>
            <a:off x="6835205" y="2884421"/>
            <a:ext cx="378858" cy="105856"/>
          </a:xfrm>
          <a:prstGeom prst="round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99" name="Group 98"/>
          <p:cNvGrpSpPr/>
          <p:nvPr/>
        </p:nvGrpSpPr>
        <p:grpSpPr>
          <a:xfrm>
            <a:off x="4410872" y="2234498"/>
            <a:ext cx="464821" cy="829701"/>
            <a:chOff x="4410872" y="2234498"/>
            <a:chExt cx="464821" cy="829701"/>
          </a:xfrm>
        </p:grpSpPr>
        <p:sp>
          <p:nvSpPr>
            <p:cNvPr id="100" name="Rectangle 99"/>
            <p:cNvSpPr/>
            <p:nvPr/>
          </p:nvSpPr>
          <p:spPr>
            <a:xfrm>
              <a:off x="4479453" y="2523025"/>
              <a:ext cx="327660" cy="128590"/>
            </a:xfrm>
            <a:prstGeom prst="rect">
              <a:avLst/>
            </a:prstGeom>
            <a:solidFill>
              <a:srgbClr val="FDDF03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1" name="TextBox 100"/>
            <p:cNvSpPr txBox="1"/>
            <p:nvPr/>
          </p:nvSpPr>
          <p:spPr>
            <a:xfrm>
              <a:off x="4410872" y="2234498"/>
              <a:ext cx="464821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/>
                <a:t>SSS</a:t>
              </a:r>
              <a:endParaRPr lang="en-GB" sz="900" dirty="0"/>
            </a:p>
          </p:txBody>
        </p:sp>
        <p:sp>
          <p:nvSpPr>
            <p:cNvPr id="102" name="Oval 101"/>
            <p:cNvSpPr/>
            <p:nvPr/>
          </p:nvSpPr>
          <p:spPr>
            <a:xfrm>
              <a:off x="4525894" y="2826489"/>
              <a:ext cx="249544" cy="237710"/>
            </a:xfrm>
            <a:prstGeom prst="ellipse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03" name="Oval 102"/>
          <p:cNvSpPr/>
          <p:nvPr/>
        </p:nvSpPr>
        <p:spPr>
          <a:xfrm>
            <a:off x="8387147" y="2884421"/>
            <a:ext cx="381960" cy="105856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04" name="Group 103"/>
          <p:cNvGrpSpPr/>
          <p:nvPr/>
        </p:nvGrpSpPr>
        <p:grpSpPr>
          <a:xfrm>
            <a:off x="7947378" y="2234498"/>
            <a:ext cx="464821" cy="755779"/>
            <a:chOff x="7947378" y="2234498"/>
            <a:chExt cx="464821" cy="755779"/>
          </a:xfrm>
        </p:grpSpPr>
        <p:sp>
          <p:nvSpPr>
            <p:cNvPr id="105" name="Rectangle 104"/>
            <p:cNvSpPr/>
            <p:nvPr/>
          </p:nvSpPr>
          <p:spPr>
            <a:xfrm>
              <a:off x="8015959" y="2523025"/>
              <a:ext cx="327660" cy="128590"/>
            </a:xfrm>
            <a:prstGeom prst="rect">
              <a:avLst/>
            </a:prstGeom>
            <a:solidFill>
              <a:srgbClr val="FDDF03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6" name="TextBox 105"/>
            <p:cNvSpPr txBox="1"/>
            <p:nvPr/>
          </p:nvSpPr>
          <p:spPr>
            <a:xfrm>
              <a:off x="7947378" y="2234498"/>
              <a:ext cx="464821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/>
                <a:t>SSS</a:t>
              </a:r>
              <a:endParaRPr lang="en-GB" sz="900" dirty="0"/>
            </a:p>
          </p:txBody>
        </p:sp>
        <p:sp>
          <p:nvSpPr>
            <p:cNvPr id="107" name="Oval 106"/>
            <p:cNvSpPr/>
            <p:nvPr/>
          </p:nvSpPr>
          <p:spPr>
            <a:xfrm>
              <a:off x="7967782" y="2884421"/>
              <a:ext cx="381960" cy="105856"/>
            </a:xfrm>
            <a:prstGeom prst="ellipse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08" name="Group 107"/>
          <p:cNvGrpSpPr/>
          <p:nvPr/>
        </p:nvGrpSpPr>
        <p:grpSpPr>
          <a:xfrm>
            <a:off x="4823696" y="2234498"/>
            <a:ext cx="464821" cy="829701"/>
            <a:chOff x="4823696" y="2234498"/>
            <a:chExt cx="464821" cy="829701"/>
          </a:xfrm>
        </p:grpSpPr>
        <p:sp>
          <p:nvSpPr>
            <p:cNvPr id="109" name="TextBox 108"/>
            <p:cNvSpPr txBox="1"/>
            <p:nvPr/>
          </p:nvSpPr>
          <p:spPr>
            <a:xfrm>
              <a:off x="4823696" y="2234498"/>
              <a:ext cx="464821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/>
                <a:t>QD</a:t>
              </a:r>
              <a:endParaRPr lang="en-GB" sz="900" dirty="0"/>
            </a:p>
          </p:txBody>
        </p:sp>
        <p:sp>
          <p:nvSpPr>
            <p:cNvPr id="110" name="Oval 109"/>
            <p:cNvSpPr/>
            <p:nvPr/>
          </p:nvSpPr>
          <p:spPr>
            <a:xfrm>
              <a:off x="4942840" y="2826489"/>
              <a:ext cx="249544" cy="237710"/>
            </a:xfrm>
            <a:prstGeom prst="ellipse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1" name="Rectangle 110"/>
            <p:cNvSpPr/>
            <p:nvPr/>
          </p:nvSpPr>
          <p:spPr>
            <a:xfrm>
              <a:off x="4888467" y="2475545"/>
              <a:ext cx="335280" cy="236220"/>
            </a:xfrm>
            <a:prstGeom prst="rect">
              <a:avLst/>
            </a:prstGeom>
            <a:solidFill>
              <a:srgbClr val="00B05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12" name="Group 111"/>
          <p:cNvGrpSpPr/>
          <p:nvPr/>
        </p:nvGrpSpPr>
        <p:grpSpPr>
          <a:xfrm>
            <a:off x="1220109" y="2234498"/>
            <a:ext cx="464821" cy="759613"/>
            <a:chOff x="1220109" y="2234498"/>
            <a:chExt cx="464821" cy="759613"/>
          </a:xfrm>
        </p:grpSpPr>
        <p:sp>
          <p:nvSpPr>
            <p:cNvPr id="113" name="TextBox 112"/>
            <p:cNvSpPr txBox="1"/>
            <p:nvPr/>
          </p:nvSpPr>
          <p:spPr>
            <a:xfrm>
              <a:off x="1220109" y="2234498"/>
              <a:ext cx="464821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/>
                <a:t>QF</a:t>
              </a:r>
              <a:endParaRPr lang="en-GB" sz="900" dirty="0"/>
            </a:p>
          </p:txBody>
        </p:sp>
        <p:sp>
          <p:nvSpPr>
            <p:cNvPr id="114" name="Oval 113"/>
            <p:cNvSpPr/>
            <p:nvPr/>
          </p:nvSpPr>
          <p:spPr>
            <a:xfrm>
              <a:off x="1260649" y="2888255"/>
              <a:ext cx="381960" cy="105856"/>
            </a:xfrm>
            <a:prstGeom prst="ellipse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5" name="Rectangle 114"/>
            <p:cNvSpPr/>
            <p:nvPr/>
          </p:nvSpPr>
          <p:spPr>
            <a:xfrm>
              <a:off x="1284880" y="2465330"/>
              <a:ext cx="335280" cy="236220"/>
            </a:xfrm>
            <a:prstGeom prst="rect">
              <a:avLst/>
            </a:prstGeom>
            <a:solidFill>
              <a:srgbClr val="00B05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16" name="Rectangle 115"/>
          <p:cNvSpPr/>
          <p:nvPr/>
        </p:nvSpPr>
        <p:spPr>
          <a:xfrm>
            <a:off x="8410487" y="2475545"/>
            <a:ext cx="335280" cy="236220"/>
          </a:xfrm>
          <a:prstGeom prst="rect">
            <a:avLst/>
          </a:prstGeom>
          <a:solidFill>
            <a:srgbClr val="00B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8" name="Bent Arrow 77"/>
          <p:cNvSpPr/>
          <p:nvPr/>
        </p:nvSpPr>
        <p:spPr>
          <a:xfrm>
            <a:off x="1121267" y="2523025"/>
            <a:ext cx="495157" cy="651594"/>
          </a:xfrm>
          <a:prstGeom prst="bentArrow">
            <a:avLst>
              <a:gd name="adj1" fmla="val 6847"/>
              <a:gd name="adj2" fmla="val 12443"/>
              <a:gd name="adj3" fmla="val 32984"/>
              <a:gd name="adj4" fmla="val 43750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77" name="Bent Arrow 76"/>
          <p:cNvSpPr/>
          <p:nvPr/>
        </p:nvSpPr>
        <p:spPr>
          <a:xfrm>
            <a:off x="8218863" y="2553450"/>
            <a:ext cx="495157" cy="651594"/>
          </a:xfrm>
          <a:prstGeom prst="bentArrow">
            <a:avLst>
              <a:gd name="adj1" fmla="val 6847"/>
              <a:gd name="adj2" fmla="val 12443"/>
              <a:gd name="adj3" fmla="val 32984"/>
              <a:gd name="adj4" fmla="val 43750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17" name="Title 1"/>
          <p:cNvSpPr txBox="1">
            <a:spLocks/>
          </p:cNvSpPr>
          <p:nvPr/>
        </p:nvSpPr>
        <p:spPr>
          <a:xfrm>
            <a:off x="286612" y="171725"/>
            <a:ext cx="8478563" cy="697215"/>
          </a:xfrm>
          <a:prstGeom prst="rect">
            <a:avLst/>
          </a:prstGeom>
        </p:spPr>
        <p:txBody>
          <a:bodyPr>
            <a:normAutofit fontScale="60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800" dirty="0" smtClean="0"/>
              <a:t>How to imply this in existing vacuum chambers</a:t>
            </a:r>
            <a:endParaRPr lang="en-GB" sz="48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816" y="3849404"/>
            <a:ext cx="2475564" cy="1856673"/>
          </a:xfrm>
          <a:prstGeom prst="rect">
            <a:avLst/>
          </a:prstGeom>
        </p:spPr>
      </p:pic>
      <p:sp>
        <p:nvSpPr>
          <p:cNvPr id="65" name="TextBox 64"/>
          <p:cNvSpPr txBox="1"/>
          <p:nvPr/>
        </p:nvSpPr>
        <p:spPr>
          <a:xfrm>
            <a:off x="3686384" y="5682627"/>
            <a:ext cx="14542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 drifts to 181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4173" y="3774975"/>
            <a:ext cx="2338249" cy="1870599"/>
          </a:xfrm>
          <a:prstGeom prst="rect">
            <a:avLst/>
          </a:prstGeom>
        </p:spPr>
      </p:pic>
      <p:sp>
        <p:nvSpPr>
          <p:cNvPr id="76" name="TextBox 75"/>
          <p:cNvSpPr txBox="1"/>
          <p:nvPr/>
        </p:nvSpPr>
        <p:spPr>
          <a:xfrm>
            <a:off x="6469666" y="3368860"/>
            <a:ext cx="17491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Coating in SPS</a:t>
            </a:r>
          </a:p>
        </p:txBody>
      </p:sp>
      <p:pic>
        <p:nvPicPr>
          <p:cNvPr id="5" name="Picture 11">
            <a:extLst>
              <a:ext uri="{FF2B5EF4-FFF2-40B4-BE49-F238E27FC236}">
                <a16:creationId xmlns:a16="http://schemas.microsoft.com/office/drawing/2014/main" id="{458ED963-86C2-4ECF-8FF6-5894A8DC71A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5280" y="3849404"/>
            <a:ext cx="2338250" cy="1753688"/>
          </a:xfrm>
          <a:prstGeom prst="rect">
            <a:avLst/>
          </a:prstGeom>
        </p:spPr>
      </p:pic>
      <p:sp>
        <p:nvSpPr>
          <p:cNvPr id="119" name="TextBox 64">
            <a:extLst>
              <a:ext uri="{FF2B5EF4-FFF2-40B4-BE49-F238E27FC236}">
                <a16:creationId xmlns:a16="http://schemas.microsoft.com/office/drawing/2014/main" id="{5549A639-7D77-40EC-990B-8606D622AA46}"/>
              </a:ext>
            </a:extLst>
          </p:cNvPr>
          <p:cNvSpPr txBox="1"/>
          <p:nvPr/>
        </p:nvSpPr>
        <p:spPr>
          <a:xfrm>
            <a:off x="641723" y="5706077"/>
            <a:ext cx="16209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 2 units in 867</a:t>
            </a:r>
          </a:p>
        </p:txBody>
      </p:sp>
      <p:sp>
        <p:nvSpPr>
          <p:cNvPr id="122" name="TextBox 75">
            <a:extLst>
              <a:ext uri="{FF2B5EF4-FFF2-40B4-BE49-F238E27FC236}">
                <a16:creationId xmlns:a16="http://schemas.microsoft.com/office/drawing/2014/main" id="{AC842059-BCDD-46B9-B039-76993AD3C550}"/>
              </a:ext>
            </a:extLst>
          </p:cNvPr>
          <p:cNvSpPr txBox="1"/>
          <p:nvPr/>
        </p:nvSpPr>
        <p:spPr>
          <a:xfrm>
            <a:off x="6324510" y="5706077"/>
            <a:ext cx="23775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2 mobile units in SPS</a:t>
            </a:r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A43AA26C-DADD-4F2A-8EA0-CD57189287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82590"/>
            <a:ext cx="9144000" cy="5406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8" name="ZoneTexte 117">
            <a:extLst>
              <a:ext uri="{FF2B5EF4-FFF2-40B4-BE49-F238E27FC236}">
                <a16:creationId xmlns:a16="http://schemas.microsoft.com/office/drawing/2014/main" id="{85142FAF-D8A8-44EE-B388-AAE32687F102}"/>
              </a:ext>
            </a:extLst>
          </p:cNvPr>
          <p:cNvSpPr txBox="1"/>
          <p:nvPr/>
        </p:nvSpPr>
        <p:spPr>
          <a:xfrm>
            <a:off x="5662501" y="4955435"/>
            <a:ext cx="291618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SPS ARC:</a:t>
            </a:r>
          </a:p>
          <a:p>
            <a:r>
              <a:rPr lang="en-GB" dirty="0">
                <a:solidFill>
                  <a:srgbClr val="FF0000"/>
                </a:solidFill>
              </a:rPr>
              <a:t>Repetition of identical cells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120" name="Footer Placeholder 3">
            <a:extLst>
              <a:ext uri="{FF2B5EF4-FFF2-40B4-BE49-F238E27FC236}">
                <a16:creationId xmlns:a16="http://schemas.microsoft.com/office/drawing/2014/main" id="{833D87E2-B0A3-43B7-B1D1-67FEA095621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709161" y="6356350"/>
            <a:ext cx="3608930" cy="365125"/>
          </a:xfrm>
        </p:spPr>
        <p:txBody>
          <a:bodyPr/>
          <a:lstStyle/>
          <a:p>
            <a:r>
              <a:rPr lang="en-GB" sz="1050" b="1" dirty="0" smtClean="0"/>
              <a:t>JUAS 2021 , thin film coating facilities:  </a:t>
            </a:r>
            <a:r>
              <a:rPr lang="en-GB" sz="1050" b="1" dirty="0" err="1" smtClean="0"/>
              <a:t>aC</a:t>
            </a:r>
            <a:r>
              <a:rPr lang="en-GB" sz="1050" b="1" dirty="0" smtClean="0"/>
              <a:t> coatings</a:t>
            </a:r>
            <a:endParaRPr lang="en-US" sz="1050" dirty="0"/>
          </a:p>
        </p:txBody>
      </p:sp>
    </p:spTree>
    <p:extLst>
      <p:ext uri="{BB962C8B-B14F-4D97-AF65-F5344CB8AC3E}">
        <p14:creationId xmlns:p14="http://schemas.microsoft.com/office/powerpoint/2010/main" val="19097536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4.07407E-6 L 0.06129 0.24491 " pathEditMode="relative" rAng="0" ptsTypes="AA">
                                      <p:cBhvr>
                                        <p:cTn id="1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42" y="1196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1.48148E-6 L -0.62048 0.23241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024" y="1162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" grpId="0"/>
      <p:bldP spid="78" grpId="0" animBg="1"/>
      <p:bldP spid="77" grpId="0" animBg="1"/>
      <p:bldP spid="65" grpId="0"/>
      <p:bldP spid="76" grpId="0"/>
      <p:bldP spid="119" grpId="0"/>
      <p:bldP spid="122" grpId="0"/>
      <p:bldP spid="118" grpId="0"/>
    </p:bldLst>
  </p:timing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2022</TotalTime>
  <Words>611</Words>
  <Application>Microsoft Office PowerPoint</Application>
  <PresentationFormat>On-screen Show (4:3)</PresentationFormat>
  <Paragraphs>134</Paragraphs>
  <Slides>12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Calibri</vt:lpstr>
      <vt:lpstr>Optima</vt:lpstr>
      <vt:lpstr>CERNCorporate4-3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Wilhelmus Vollenberg</dc:creator>
  <cp:lastModifiedBy>Ivo Wevers</cp:lastModifiedBy>
  <cp:revision>370</cp:revision>
  <dcterms:modified xsi:type="dcterms:W3CDTF">2021-02-19T13:50:34Z</dcterms:modified>
</cp:coreProperties>
</file>