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3648" r:id="rId1"/>
    <p:sldMasterId id="2147483884" r:id="rId2"/>
    <p:sldMasterId id="2147483900" r:id="rId3"/>
  </p:sldMasterIdLst>
  <p:notesMasterIdLst>
    <p:notesMasterId r:id="rId16"/>
  </p:notesMasterIdLst>
  <p:handoutMasterIdLst>
    <p:handoutMasterId r:id="rId17"/>
  </p:handoutMasterIdLst>
  <p:sldIdLst>
    <p:sldId id="1254" r:id="rId4"/>
    <p:sldId id="1229" r:id="rId5"/>
    <p:sldId id="1292" r:id="rId6"/>
    <p:sldId id="1276" r:id="rId7"/>
    <p:sldId id="1293" r:id="rId8"/>
    <p:sldId id="1280" r:id="rId9"/>
    <p:sldId id="1285" r:id="rId10"/>
    <p:sldId id="1291" r:id="rId11"/>
    <p:sldId id="1286" r:id="rId12"/>
    <p:sldId id="1294" r:id="rId13"/>
    <p:sldId id="1296" r:id="rId14"/>
    <p:sldId id="1295" r:id="rId15"/>
  </p:sldIdLst>
  <p:sldSz cx="9906000" cy="6858000" type="A4"/>
  <p:notesSz cx="6797675" cy="9928225"/>
  <p:defaultTextStyle>
    <a:defPPr>
      <a:defRPr lang="en-US"/>
    </a:defPPr>
    <a:lvl1pPr algn="ctr" rtl="0" eaLnBrk="0" fontAlgn="base" hangingPunct="0">
      <a:spcBef>
        <a:spcPct val="50000"/>
      </a:spcBef>
      <a:spcAft>
        <a:spcPct val="0"/>
      </a:spcAft>
      <a:defRPr sz="2300" kern="1200">
        <a:solidFill>
          <a:schemeClr val="tx1"/>
        </a:solidFill>
        <a:latin typeface="Times New Roman"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userDrawn="1">
          <p15:clr>
            <a:srgbClr val="A4A3A4"/>
          </p15:clr>
        </p15:guide>
        <p15:guide id="6" orient="horz" pos="3936" userDrawn="1">
          <p15:clr>
            <a:srgbClr val="A4A3A4"/>
          </p15:clr>
        </p15:guide>
        <p15:guide id="7" orient="horz" pos="336" userDrawn="1">
          <p15:clr>
            <a:srgbClr val="A4A3A4"/>
          </p15:clr>
        </p15:guide>
        <p15:guide id="10" pos="336" userDrawn="1">
          <p15:clr>
            <a:srgbClr val="A4A3A4"/>
          </p15:clr>
        </p15:guide>
        <p15:guide id="12" pos="5904" userDrawn="1">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504D"/>
    <a:srgbClr val="1F497D"/>
    <a:srgbClr val="D0D8E8"/>
    <a:srgbClr val="EAEFF7"/>
    <a:srgbClr val="D2DEEF"/>
    <a:srgbClr val="0000FF"/>
    <a:srgbClr val="4F81BD"/>
    <a:srgbClr val="16165D"/>
    <a:srgbClr val="008000"/>
    <a:srgbClr val="66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105" autoAdjust="0"/>
    <p:restoredTop sz="95948" autoAdjust="0"/>
  </p:normalViewPr>
  <p:slideViewPr>
    <p:cSldViewPr>
      <p:cViewPr varScale="1">
        <p:scale>
          <a:sx n="80" d="100"/>
          <a:sy n="80" d="100"/>
        </p:scale>
        <p:origin x="114" y="612"/>
      </p:cViewPr>
      <p:guideLst>
        <p:guide orient="horz"/>
        <p:guide orient="horz" pos="3936"/>
        <p:guide orient="horz" pos="336"/>
        <p:guide pos="336"/>
        <p:guide pos="5904"/>
      </p:guideLst>
    </p:cSldViewPr>
  </p:slideViewPr>
  <p:outlineViewPr>
    <p:cViewPr>
      <p:scale>
        <a:sx n="33" d="100"/>
        <a:sy n="33" d="100"/>
      </p:scale>
      <p:origin x="0" y="0"/>
    </p:cViewPr>
  </p:outlineViewPr>
  <p:notesTextViewPr>
    <p:cViewPr>
      <p:scale>
        <a:sx n="400" d="100"/>
        <a:sy n="400" d="100"/>
      </p:scale>
      <p:origin x="0" y="0"/>
    </p:cViewPr>
  </p:notesTextViewPr>
  <p:sorterViewPr>
    <p:cViewPr>
      <p:scale>
        <a:sx n="66" d="100"/>
        <a:sy n="66" d="100"/>
      </p:scale>
      <p:origin x="0" y="0"/>
    </p:cViewPr>
  </p:sorterViewPr>
  <p:notesViewPr>
    <p:cSldViewPr>
      <p:cViewPr varScale="1">
        <p:scale>
          <a:sx n="74" d="100"/>
          <a:sy n="74" d="100"/>
        </p:scale>
        <p:origin x="-2334" y="-96"/>
      </p:cViewPr>
      <p:guideLst>
        <p:guide orient="horz" pos="3126"/>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3106" name="Rectangle 2"/>
          <p:cNvSpPr>
            <a:spLocks noGrp="1" noChangeArrowheads="1"/>
          </p:cNvSpPr>
          <p:nvPr>
            <p:ph type="hdr" sz="quarter"/>
          </p:nvPr>
        </p:nvSpPr>
        <p:spPr bwMode="auto">
          <a:xfrm>
            <a:off x="0" y="2"/>
            <a:ext cx="2924658" cy="461103"/>
          </a:xfrm>
          <a:prstGeom prst="rect">
            <a:avLst/>
          </a:prstGeom>
          <a:noFill/>
          <a:ln w="9525">
            <a:noFill/>
            <a:miter lim="800000"/>
            <a:headEnd/>
            <a:tailEnd/>
          </a:ln>
          <a:effectLst/>
        </p:spPr>
        <p:txBody>
          <a:bodyPr vert="horz" wrap="none" lIns="86534" tIns="43266" rIns="86534" bIns="43266" numCol="1" anchor="ctr" anchorCtr="0" compatLnSpc="1">
            <a:prstTxWarp prst="textNoShape">
              <a:avLst/>
            </a:prstTxWarp>
          </a:bodyPr>
          <a:lstStyle>
            <a:lvl1pPr algn="l" defTabSz="865188">
              <a:spcBef>
                <a:spcPct val="0"/>
              </a:spcBef>
              <a:defRPr sz="1100"/>
            </a:lvl1pPr>
          </a:lstStyle>
          <a:p>
            <a:pPr>
              <a:defRPr/>
            </a:pPr>
            <a:endParaRPr lang="en-GB"/>
          </a:p>
        </p:txBody>
      </p:sp>
      <p:sp>
        <p:nvSpPr>
          <p:cNvPr id="303107" name="Rectangle 3"/>
          <p:cNvSpPr>
            <a:spLocks noGrp="1" noChangeArrowheads="1"/>
          </p:cNvSpPr>
          <p:nvPr>
            <p:ph type="dt" sz="quarter" idx="1"/>
          </p:nvPr>
        </p:nvSpPr>
        <p:spPr bwMode="auto">
          <a:xfrm>
            <a:off x="3848660" y="2"/>
            <a:ext cx="2924658" cy="461103"/>
          </a:xfrm>
          <a:prstGeom prst="rect">
            <a:avLst/>
          </a:prstGeom>
          <a:noFill/>
          <a:ln w="9525">
            <a:noFill/>
            <a:miter lim="800000"/>
            <a:headEnd/>
            <a:tailEnd/>
          </a:ln>
          <a:effectLst/>
        </p:spPr>
        <p:txBody>
          <a:bodyPr vert="horz" wrap="none" lIns="86534" tIns="43266" rIns="86534" bIns="43266" numCol="1" anchor="ctr" anchorCtr="0" compatLnSpc="1">
            <a:prstTxWarp prst="textNoShape">
              <a:avLst/>
            </a:prstTxWarp>
          </a:bodyPr>
          <a:lstStyle>
            <a:lvl1pPr algn="r" defTabSz="865188">
              <a:spcBef>
                <a:spcPct val="0"/>
              </a:spcBef>
              <a:defRPr sz="1100"/>
            </a:lvl1pPr>
          </a:lstStyle>
          <a:p>
            <a:pPr>
              <a:defRPr/>
            </a:pPr>
            <a:endParaRPr lang="en-GB"/>
          </a:p>
        </p:txBody>
      </p:sp>
      <p:sp>
        <p:nvSpPr>
          <p:cNvPr id="303108" name="Rectangle 4"/>
          <p:cNvSpPr>
            <a:spLocks noGrp="1" noChangeArrowheads="1"/>
          </p:cNvSpPr>
          <p:nvPr>
            <p:ph type="ftr" sz="quarter" idx="2"/>
          </p:nvPr>
        </p:nvSpPr>
        <p:spPr bwMode="auto">
          <a:xfrm>
            <a:off x="0" y="9444551"/>
            <a:ext cx="2924658" cy="459491"/>
          </a:xfrm>
          <a:prstGeom prst="rect">
            <a:avLst/>
          </a:prstGeom>
          <a:noFill/>
          <a:ln w="9525">
            <a:noFill/>
            <a:miter lim="800000"/>
            <a:headEnd/>
            <a:tailEnd/>
          </a:ln>
          <a:effectLst/>
        </p:spPr>
        <p:txBody>
          <a:bodyPr vert="horz" wrap="none" lIns="86534" tIns="43266" rIns="86534" bIns="43266" numCol="1" anchor="b" anchorCtr="0" compatLnSpc="1">
            <a:prstTxWarp prst="textNoShape">
              <a:avLst/>
            </a:prstTxWarp>
          </a:bodyPr>
          <a:lstStyle>
            <a:lvl1pPr algn="l" defTabSz="865188">
              <a:spcBef>
                <a:spcPct val="0"/>
              </a:spcBef>
              <a:defRPr sz="1100"/>
            </a:lvl1pPr>
          </a:lstStyle>
          <a:p>
            <a:pPr>
              <a:defRPr/>
            </a:pPr>
            <a:endParaRPr lang="en-GB"/>
          </a:p>
        </p:txBody>
      </p:sp>
      <p:sp>
        <p:nvSpPr>
          <p:cNvPr id="303109" name="Rectangle 5"/>
          <p:cNvSpPr>
            <a:spLocks noGrp="1" noChangeArrowheads="1"/>
          </p:cNvSpPr>
          <p:nvPr>
            <p:ph type="sldNum" sz="quarter" idx="3"/>
          </p:nvPr>
        </p:nvSpPr>
        <p:spPr bwMode="auto">
          <a:xfrm>
            <a:off x="3848660" y="9444551"/>
            <a:ext cx="2924658" cy="459491"/>
          </a:xfrm>
          <a:prstGeom prst="rect">
            <a:avLst/>
          </a:prstGeom>
          <a:noFill/>
          <a:ln w="9525">
            <a:noFill/>
            <a:miter lim="800000"/>
            <a:headEnd/>
            <a:tailEnd/>
          </a:ln>
          <a:effectLst/>
        </p:spPr>
        <p:txBody>
          <a:bodyPr vert="horz" wrap="none" lIns="86534" tIns="43266" rIns="86534" bIns="43266" numCol="1" anchor="b" anchorCtr="0" compatLnSpc="1">
            <a:prstTxWarp prst="textNoShape">
              <a:avLst/>
            </a:prstTxWarp>
          </a:bodyPr>
          <a:lstStyle>
            <a:lvl1pPr algn="r" defTabSz="865188">
              <a:spcBef>
                <a:spcPct val="0"/>
              </a:spcBef>
              <a:defRPr sz="1100"/>
            </a:lvl1pPr>
          </a:lstStyle>
          <a:p>
            <a:pPr>
              <a:defRPr/>
            </a:pPr>
            <a:fld id="{295DDF75-4B78-42A7-A7F3-A2F25A7BB7DA}" type="slidenum">
              <a:rPr lang="en-GB"/>
              <a:pPr>
                <a:defRPr/>
              </a:pPr>
              <a:t>‹#›</a:t>
            </a:fld>
            <a:endParaRPr lang="en-GB"/>
          </a:p>
        </p:txBody>
      </p:sp>
    </p:spTree>
    <p:extLst>
      <p:ext uri="{BB962C8B-B14F-4D97-AF65-F5344CB8AC3E}">
        <p14:creationId xmlns:p14="http://schemas.microsoft.com/office/powerpoint/2010/main" val="14880761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1"/>
            <a:ext cx="2945768" cy="496573"/>
          </a:xfrm>
          <a:prstGeom prst="rect">
            <a:avLst/>
          </a:prstGeom>
          <a:noFill/>
          <a:ln w="9525">
            <a:noFill/>
            <a:miter lim="800000"/>
            <a:headEnd/>
            <a:tailEnd/>
          </a:ln>
          <a:effectLst/>
        </p:spPr>
        <p:txBody>
          <a:bodyPr vert="horz" wrap="square" lIns="86392" tIns="43198" rIns="86392" bIns="43198" numCol="1" anchor="t" anchorCtr="0" compatLnSpc="1">
            <a:prstTxWarp prst="textNoShape">
              <a:avLst/>
            </a:prstTxWarp>
          </a:bodyPr>
          <a:lstStyle>
            <a:lvl1pPr algn="l" defTabSz="865188">
              <a:spcBef>
                <a:spcPct val="0"/>
              </a:spcBef>
              <a:defRPr sz="1100"/>
            </a:lvl1pPr>
          </a:lstStyle>
          <a:p>
            <a:pPr>
              <a:defRPr/>
            </a:pPr>
            <a:endParaRPr lang="en-GB"/>
          </a:p>
        </p:txBody>
      </p:sp>
      <p:sp>
        <p:nvSpPr>
          <p:cNvPr id="5123" name="Rectangle 3"/>
          <p:cNvSpPr>
            <a:spLocks noGrp="1" noChangeArrowheads="1"/>
          </p:cNvSpPr>
          <p:nvPr>
            <p:ph type="dt" idx="1"/>
          </p:nvPr>
        </p:nvSpPr>
        <p:spPr bwMode="auto">
          <a:xfrm>
            <a:off x="3851908" y="1"/>
            <a:ext cx="2945768" cy="496573"/>
          </a:xfrm>
          <a:prstGeom prst="rect">
            <a:avLst/>
          </a:prstGeom>
          <a:noFill/>
          <a:ln w="9525">
            <a:noFill/>
            <a:miter lim="800000"/>
            <a:headEnd/>
            <a:tailEnd/>
          </a:ln>
          <a:effectLst/>
        </p:spPr>
        <p:txBody>
          <a:bodyPr vert="horz" wrap="square" lIns="86392" tIns="43198" rIns="86392" bIns="43198" numCol="1" anchor="t" anchorCtr="0" compatLnSpc="1">
            <a:prstTxWarp prst="textNoShape">
              <a:avLst/>
            </a:prstTxWarp>
          </a:bodyPr>
          <a:lstStyle>
            <a:lvl1pPr algn="r" defTabSz="865188">
              <a:spcBef>
                <a:spcPct val="0"/>
              </a:spcBef>
              <a:defRPr sz="1100"/>
            </a:lvl1pPr>
          </a:lstStyle>
          <a:p>
            <a:pPr>
              <a:defRPr/>
            </a:pPr>
            <a:endParaRPr lang="en-GB"/>
          </a:p>
        </p:txBody>
      </p:sp>
      <p:sp>
        <p:nvSpPr>
          <p:cNvPr id="26628" name="Rectangle 4"/>
          <p:cNvSpPr>
            <a:spLocks noGrp="1" noRot="1" noChangeAspect="1" noChangeArrowheads="1" noTextEdit="1"/>
          </p:cNvSpPr>
          <p:nvPr>
            <p:ph type="sldImg" idx="2"/>
          </p:nvPr>
        </p:nvSpPr>
        <p:spPr bwMode="auto">
          <a:xfrm>
            <a:off x="712788" y="746125"/>
            <a:ext cx="5381625" cy="372745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906141" y="4714215"/>
            <a:ext cx="4985395" cy="4467541"/>
          </a:xfrm>
          <a:prstGeom prst="rect">
            <a:avLst/>
          </a:prstGeom>
          <a:noFill/>
          <a:ln w="9525">
            <a:noFill/>
            <a:miter lim="800000"/>
            <a:headEnd/>
            <a:tailEnd/>
          </a:ln>
          <a:effectLst/>
        </p:spPr>
        <p:txBody>
          <a:bodyPr vert="horz" wrap="square" lIns="86392" tIns="43198" rIns="86392" bIns="43198" numCol="1" anchor="t" anchorCtr="0" compatLnSpc="1">
            <a:prstTxWarp prst="textNoShape">
              <a:avLst/>
            </a:prstTxWarp>
          </a:bodyPr>
          <a:lstStyle/>
          <a:p>
            <a:pPr lvl="0"/>
            <a:r>
              <a:rPr lang="de-DE" noProof="0"/>
              <a:t>Klicken Sie, um die Textformatierung des Masters zu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5126" name="Rectangle 6"/>
          <p:cNvSpPr>
            <a:spLocks noGrp="1" noChangeArrowheads="1"/>
          </p:cNvSpPr>
          <p:nvPr>
            <p:ph type="ftr" sz="quarter" idx="4"/>
          </p:nvPr>
        </p:nvSpPr>
        <p:spPr bwMode="auto">
          <a:xfrm>
            <a:off x="0" y="9431653"/>
            <a:ext cx="2945768" cy="496573"/>
          </a:xfrm>
          <a:prstGeom prst="rect">
            <a:avLst/>
          </a:prstGeom>
          <a:noFill/>
          <a:ln w="9525">
            <a:noFill/>
            <a:miter lim="800000"/>
            <a:headEnd/>
            <a:tailEnd/>
          </a:ln>
          <a:effectLst/>
        </p:spPr>
        <p:txBody>
          <a:bodyPr vert="horz" wrap="square" lIns="86392" tIns="43198" rIns="86392" bIns="43198" numCol="1" anchor="b" anchorCtr="0" compatLnSpc="1">
            <a:prstTxWarp prst="textNoShape">
              <a:avLst/>
            </a:prstTxWarp>
          </a:bodyPr>
          <a:lstStyle>
            <a:lvl1pPr algn="l" defTabSz="865188">
              <a:spcBef>
                <a:spcPct val="0"/>
              </a:spcBef>
              <a:defRPr sz="1100"/>
            </a:lvl1pPr>
          </a:lstStyle>
          <a:p>
            <a:pPr>
              <a:defRPr/>
            </a:pPr>
            <a:endParaRPr lang="en-GB"/>
          </a:p>
        </p:txBody>
      </p:sp>
      <p:sp>
        <p:nvSpPr>
          <p:cNvPr id="5127" name="Rectangle 7"/>
          <p:cNvSpPr>
            <a:spLocks noGrp="1" noChangeArrowheads="1"/>
          </p:cNvSpPr>
          <p:nvPr>
            <p:ph type="sldNum" sz="quarter" idx="5"/>
          </p:nvPr>
        </p:nvSpPr>
        <p:spPr bwMode="auto">
          <a:xfrm>
            <a:off x="3851908" y="9431653"/>
            <a:ext cx="2945768" cy="496573"/>
          </a:xfrm>
          <a:prstGeom prst="rect">
            <a:avLst/>
          </a:prstGeom>
          <a:noFill/>
          <a:ln w="9525">
            <a:noFill/>
            <a:miter lim="800000"/>
            <a:headEnd/>
            <a:tailEnd/>
          </a:ln>
          <a:effectLst/>
        </p:spPr>
        <p:txBody>
          <a:bodyPr vert="horz" wrap="square" lIns="86392" tIns="43198" rIns="86392" bIns="43198" numCol="1" anchor="b" anchorCtr="0" compatLnSpc="1">
            <a:prstTxWarp prst="textNoShape">
              <a:avLst/>
            </a:prstTxWarp>
          </a:bodyPr>
          <a:lstStyle>
            <a:lvl1pPr algn="r" defTabSz="865188">
              <a:spcBef>
                <a:spcPct val="0"/>
              </a:spcBef>
              <a:defRPr sz="1100"/>
            </a:lvl1pPr>
          </a:lstStyle>
          <a:p>
            <a:pPr>
              <a:defRPr/>
            </a:pPr>
            <a:fld id="{C38E55B4-A633-4C51-AE8F-B8C1C12B8FA9}" type="slidenum">
              <a:rPr lang="en-GB"/>
              <a:pPr>
                <a:defRPr/>
              </a:pPr>
              <a:t>‹#›</a:t>
            </a:fld>
            <a:endParaRPr lang="en-GB"/>
          </a:p>
        </p:txBody>
      </p:sp>
    </p:spTree>
    <p:extLst>
      <p:ext uri="{BB962C8B-B14F-4D97-AF65-F5344CB8AC3E}">
        <p14:creationId xmlns:p14="http://schemas.microsoft.com/office/powerpoint/2010/main" val="23631291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38E55B4-A633-4C51-AE8F-B8C1C12B8FA9}" type="slidenum">
              <a:rPr lang="en-GB" smtClean="0">
                <a:solidFill>
                  <a:srgbClr val="000000"/>
                </a:solidFill>
              </a:rPr>
              <a:pPr>
                <a:defRPr/>
              </a:pPr>
              <a:t>0</a:t>
            </a:fld>
            <a:endParaRPr lang="en-GB">
              <a:solidFill>
                <a:srgbClr val="000000"/>
              </a:solidFill>
            </a:endParaRPr>
          </a:p>
        </p:txBody>
      </p:sp>
    </p:spTree>
    <p:extLst>
      <p:ext uri="{BB962C8B-B14F-4D97-AF65-F5344CB8AC3E}">
        <p14:creationId xmlns:p14="http://schemas.microsoft.com/office/powerpoint/2010/main" val="18369626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865188" rtl="0" eaLnBrk="0" fontAlgn="base" latinLnBrk="0" hangingPunct="0">
              <a:lnSpc>
                <a:spcPct val="100000"/>
              </a:lnSpc>
              <a:spcBef>
                <a:spcPct val="0"/>
              </a:spcBef>
              <a:spcAft>
                <a:spcPct val="0"/>
              </a:spcAft>
              <a:buClrTx/>
              <a:buSzTx/>
              <a:buFontTx/>
              <a:buNone/>
              <a:tabLst/>
              <a:defRPr/>
            </a:pPr>
            <a:fld id="{6DAE11AB-0296-3E4F-BC81-E4B843AB54FF}" type="slidenum">
              <a:rPr kumimoji="0" lang="en-US" sz="1100" b="0" i="0" u="none" strike="noStrike" kern="1200" cap="none" spc="0" normalizeH="0" baseline="0" noProof="0" smtClean="0">
                <a:ln>
                  <a:noFill/>
                </a:ln>
                <a:solidFill>
                  <a:prstClr val="black"/>
                </a:solidFill>
                <a:effectLst/>
                <a:uLnTx/>
                <a:uFillTx/>
                <a:latin typeface="Times New Roman" pitchFamily="18" charset="0"/>
                <a:ea typeface="+mn-ea"/>
                <a:cs typeface="+mn-cs"/>
              </a:rPr>
              <a:pPr marL="0" marR="0" lvl="0" indent="0" algn="r" defTabSz="865188" rtl="0" eaLnBrk="0" fontAlgn="base" latinLnBrk="0" hangingPunct="0">
                <a:lnSpc>
                  <a:spcPct val="100000"/>
                </a:lnSpc>
                <a:spcBef>
                  <a:spcPct val="0"/>
                </a:spcBef>
                <a:spcAft>
                  <a:spcPct val="0"/>
                </a:spcAft>
                <a:buClrTx/>
                <a:buSzTx/>
                <a:buFontTx/>
                <a:buNone/>
                <a:tabLst/>
                <a:defRPr/>
              </a:pPr>
              <a:t>9</a:t>
            </a:fld>
            <a:endParaRPr kumimoji="0" lang="en-US" sz="1100" b="0" i="0" u="none" strike="noStrike" kern="1200" cap="none" spc="0" normalizeH="0" baseline="0" noProof="0">
              <a:ln>
                <a:noFill/>
              </a:ln>
              <a:solidFill>
                <a:prstClr val="black"/>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42374976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865188" rtl="0" eaLnBrk="0" fontAlgn="base" latinLnBrk="0" hangingPunct="0">
              <a:lnSpc>
                <a:spcPct val="100000"/>
              </a:lnSpc>
              <a:spcBef>
                <a:spcPct val="0"/>
              </a:spcBef>
              <a:spcAft>
                <a:spcPct val="0"/>
              </a:spcAft>
              <a:buClrTx/>
              <a:buSzTx/>
              <a:buFontTx/>
              <a:buNone/>
              <a:tabLst/>
              <a:defRPr/>
            </a:pPr>
            <a:fld id="{6DAE11AB-0296-3E4F-BC81-E4B843AB54FF}" type="slidenum">
              <a:rPr kumimoji="0" lang="en-US" sz="1100" b="0" i="0" u="none" strike="noStrike" kern="1200" cap="none" spc="0" normalizeH="0" baseline="0" noProof="0" smtClean="0">
                <a:ln>
                  <a:noFill/>
                </a:ln>
                <a:solidFill>
                  <a:prstClr val="black"/>
                </a:solidFill>
                <a:effectLst/>
                <a:uLnTx/>
                <a:uFillTx/>
                <a:latin typeface="Times New Roman" pitchFamily="18" charset="0"/>
                <a:ea typeface="+mn-ea"/>
                <a:cs typeface="+mn-cs"/>
              </a:rPr>
              <a:pPr marL="0" marR="0" lvl="0" indent="0" algn="r" defTabSz="865188" rtl="0" eaLnBrk="0" fontAlgn="base" latinLnBrk="0" hangingPunct="0">
                <a:lnSpc>
                  <a:spcPct val="100000"/>
                </a:lnSpc>
                <a:spcBef>
                  <a:spcPct val="0"/>
                </a:spcBef>
                <a:spcAft>
                  <a:spcPct val="0"/>
                </a:spcAft>
                <a:buClrTx/>
                <a:buSzTx/>
                <a:buFontTx/>
                <a:buNone/>
                <a:tabLst/>
                <a:defRPr/>
              </a:pPr>
              <a:t>10</a:t>
            </a:fld>
            <a:endParaRPr kumimoji="0" lang="en-US" sz="1100" b="0" i="0" u="none" strike="noStrike" kern="1200" cap="none" spc="0" normalizeH="0" baseline="0" noProof="0">
              <a:ln>
                <a:noFill/>
              </a:ln>
              <a:solidFill>
                <a:prstClr val="black"/>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6816119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865188" rtl="0" eaLnBrk="0" fontAlgn="base" latinLnBrk="0" hangingPunct="0">
              <a:lnSpc>
                <a:spcPct val="100000"/>
              </a:lnSpc>
              <a:spcBef>
                <a:spcPct val="0"/>
              </a:spcBef>
              <a:spcAft>
                <a:spcPct val="0"/>
              </a:spcAft>
              <a:buClrTx/>
              <a:buSzTx/>
              <a:buFontTx/>
              <a:buNone/>
              <a:tabLst/>
              <a:defRPr/>
            </a:pPr>
            <a:fld id="{6DAE11AB-0296-3E4F-BC81-E4B843AB54FF}" type="slidenum">
              <a:rPr kumimoji="0" lang="en-US" sz="1100" b="0" i="0" u="none" strike="noStrike" kern="1200" cap="none" spc="0" normalizeH="0" baseline="0" noProof="0" smtClean="0">
                <a:ln>
                  <a:noFill/>
                </a:ln>
                <a:solidFill>
                  <a:prstClr val="black"/>
                </a:solidFill>
                <a:effectLst/>
                <a:uLnTx/>
                <a:uFillTx/>
                <a:latin typeface="Times New Roman" pitchFamily="18" charset="0"/>
                <a:ea typeface="+mn-ea"/>
                <a:cs typeface="+mn-cs"/>
              </a:rPr>
              <a:pPr marL="0" marR="0" lvl="0" indent="0" algn="r" defTabSz="865188" rtl="0" eaLnBrk="0" fontAlgn="base" latinLnBrk="0" hangingPunct="0">
                <a:lnSpc>
                  <a:spcPct val="100000"/>
                </a:lnSpc>
                <a:spcBef>
                  <a:spcPct val="0"/>
                </a:spcBef>
                <a:spcAft>
                  <a:spcPct val="0"/>
                </a:spcAft>
                <a:buClrTx/>
                <a:buSzTx/>
                <a:buFontTx/>
                <a:buNone/>
                <a:tabLst/>
                <a:defRPr/>
              </a:pPr>
              <a:t>11</a:t>
            </a:fld>
            <a:endParaRPr kumimoji="0" lang="en-US" sz="1100" b="0" i="0" u="none" strike="noStrike" kern="1200" cap="none" spc="0" normalizeH="0" baseline="0" noProof="0">
              <a:ln>
                <a:noFill/>
              </a:ln>
              <a:solidFill>
                <a:prstClr val="black"/>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42913934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38E55B4-A633-4C51-AE8F-B8C1C12B8FA9}" type="slidenum">
              <a:rPr lang="en-GB" smtClean="0"/>
              <a:pPr>
                <a:defRPr/>
              </a:pPr>
              <a:t>1</a:t>
            </a:fld>
            <a:endParaRPr lang="en-GB"/>
          </a:p>
        </p:txBody>
      </p:sp>
    </p:spTree>
    <p:extLst>
      <p:ext uri="{BB962C8B-B14F-4D97-AF65-F5344CB8AC3E}">
        <p14:creationId xmlns:p14="http://schemas.microsoft.com/office/powerpoint/2010/main" val="2973374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865188" rtl="0" eaLnBrk="0" fontAlgn="base" latinLnBrk="0" hangingPunct="0">
              <a:lnSpc>
                <a:spcPct val="100000"/>
              </a:lnSpc>
              <a:spcBef>
                <a:spcPct val="0"/>
              </a:spcBef>
              <a:spcAft>
                <a:spcPct val="0"/>
              </a:spcAft>
              <a:buClrTx/>
              <a:buSzTx/>
              <a:buFontTx/>
              <a:buNone/>
              <a:tabLst/>
              <a:defRPr/>
            </a:pPr>
            <a:fld id="{6DAE11AB-0296-3E4F-BC81-E4B843AB54FF}" type="slidenum">
              <a:rPr kumimoji="0" lang="en-US" sz="1100" b="0" i="0" u="none" strike="noStrike" kern="1200" cap="none" spc="0" normalizeH="0" baseline="0" noProof="0" smtClean="0">
                <a:ln>
                  <a:noFill/>
                </a:ln>
                <a:solidFill>
                  <a:prstClr val="black"/>
                </a:solidFill>
                <a:effectLst/>
                <a:uLnTx/>
                <a:uFillTx/>
                <a:latin typeface="Times New Roman" pitchFamily="18" charset="0"/>
                <a:ea typeface="+mn-ea"/>
                <a:cs typeface="+mn-cs"/>
              </a:rPr>
              <a:pPr marL="0" marR="0" lvl="0" indent="0" algn="r" defTabSz="865188" rtl="0" eaLnBrk="0" fontAlgn="base" latinLnBrk="0" hangingPunct="0">
                <a:lnSpc>
                  <a:spcPct val="100000"/>
                </a:lnSpc>
                <a:spcBef>
                  <a:spcPct val="0"/>
                </a:spcBef>
                <a:spcAft>
                  <a:spcPct val="0"/>
                </a:spcAft>
                <a:buClrTx/>
                <a:buSzTx/>
                <a:buFontTx/>
                <a:buNone/>
                <a:tabLst/>
                <a:defRPr/>
              </a:pPr>
              <a:t>2</a:t>
            </a:fld>
            <a:endParaRPr kumimoji="0" lang="en-US" sz="1100" b="0" i="0" u="none" strike="noStrike" kern="1200" cap="none" spc="0" normalizeH="0" baseline="0" noProof="0">
              <a:ln>
                <a:noFill/>
              </a:ln>
              <a:solidFill>
                <a:prstClr val="black"/>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30186926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865188" rtl="0" eaLnBrk="0" fontAlgn="base" latinLnBrk="0" hangingPunct="0">
              <a:lnSpc>
                <a:spcPct val="100000"/>
              </a:lnSpc>
              <a:spcBef>
                <a:spcPct val="0"/>
              </a:spcBef>
              <a:spcAft>
                <a:spcPct val="0"/>
              </a:spcAft>
              <a:buClrTx/>
              <a:buSzTx/>
              <a:buFontTx/>
              <a:buNone/>
              <a:tabLst/>
              <a:defRPr/>
            </a:pPr>
            <a:fld id="{6DAE11AB-0296-3E4F-BC81-E4B843AB54FF}" type="slidenum">
              <a:rPr kumimoji="0" lang="en-US" sz="1100" b="0" i="0" u="none" strike="noStrike" kern="1200" cap="none" spc="0" normalizeH="0" baseline="0" noProof="0" smtClean="0">
                <a:ln>
                  <a:noFill/>
                </a:ln>
                <a:solidFill>
                  <a:prstClr val="black"/>
                </a:solidFill>
                <a:effectLst/>
                <a:uLnTx/>
                <a:uFillTx/>
                <a:latin typeface="Times New Roman" pitchFamily="18" charset="0"/>
                <a:ea typeface="+mn-ea"/>
                <a:cs typeface="+mn-cs"/>
              </a:rPr>
              <a:pPr marL="0" marR="0" lvl="0" indent="0" algn="r" defTabSz="865188" rtl="0" eaLnBrk="0" fontAlgn="base" latinLnBrk="0" hangingPunct="0">
                <a:lnSpc>
                  <a:spcPct val="100000"/>
                </a:lnSpc>
                <a:spcBef>
                  <a:spcPct val="0"/>
                </a:spcBef>
                <a:spcAft>
                  <a:spcPct val="0"/>
                </a:spcAft>
                <a:buClrTx/>
                <a:buSzTx/>
                <a:buFontTx/>
                <a:buNone/>
                <a:tabLst/>
                <a:defRPr/>
              </a:pPr>
              <a:t>3</a:t>
            </a:fld>
            <a:endParaRPr kumimoji="0" lang="en-US" sz="1100" b="0" i="0" u="none" strike="noStrike" kern="1200" cap="none" spc="0" normalizeH="0" baseline="0" noProof="0">
              <a:ln>
                <a:noFill/>
              </a:ln>
              <a:solidFill>
                <a:prstClr val="black"/>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29413706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865188" rtl="0" eaLnBrk="0" fontAlgn="base" latinLnBrk="0" hangingPunct="0">
              <a:lnSpc>
                <a:spcPct val="100000"/>
              </a:lnSpc>
              <a:spcBef>
                <a:spcPct val="0"/>
              </a:spcBef>
              <a:spcAft>
                <a:spcPct val="0"/>
              </a:spcAft>
              <a:buClrTx/>
              <a:buSzTx/>
              <a:buFontTx/>
              <a:buNone/>
              <a:tabLst/>
              <a:defRPr/>
            </a:pPr>
            <a:fld id="{6DAE11AB-0296-3E4F-BC81-E4B843AB54FF}" type="slidenum">
              <a:rPr kumimoji="0" lang="en-US" sz="1100" b="0" i="0" u="none" strike="noStrike" kern="1200" cap="none" spc="0" normalizeH="0" baseline="0" noProof="0" smtClean="0">
                <a:ln>
                  <a:noFill/>
                </a:ln>
                <a:solidFill>
                  <a:prstClr val="black"/>
                </a:solidFill>
                <a:effectLst/>
                <a:uLnTx/>
                <a:uFillTx/>
                <a:latin typeface="Times New Roman" pitchFamily="18" charset="0"/>
                <a:ea typeface="+mn-ea"/>
                <a:cs typeface="+mn-cs"/>
              </a:rPr>
              <a:pPr marL="0" marR="0" lvl="0" indent="0" algn="r" defTabSz="865188" rtl="0" eaLnBrk="0" fontAlgn="base" latinLnBrk="0" hangingPunct="0">
                <a:lnSpc>
                  <a:spcPct val="100000"/>
                </a:lnSpc>
                <a:spcBef>
                  <a:spcPct val="0"/>
                </a:spcBef>
                <a:spcAft>
                  <a:spcPct val="0"/>
                </a:spcAft>
                <a:buClrTx/>
                <a:buSzTx/>
                <a:buFontTx/>
                <a:buNone/>
                <a:tabLst/>
                <a:defRPr/>
              </a:pPr>
              <a:t>4</a:t>
            </a:fld>
            <a:endParaRPr kumimoji="0" lang="en-US" sz="1100" b="0" i="0" u="none" strike="noStrike" kern="1200" cap="none" spc="0" normalizeH="0" baseline="0" noProof="0">
              <a:ln>
                <a:noFill/>
              </a:ln>
              <a:solidFill>
                <a:prstClr val="black"/>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292490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865188" rtl="0" eaLnBrk="0" fontAlgn="base" latinLnBrk="0" hangingPunct="0">
              <a:lnSpc>
                <a:spcPct val="100000"/>
              </a:lnSpc>
              <a:spcBef>
                <a:spcPct val="0"/>
              </a:spcBef>
              <a:spcAft>
                <a:spcPct val="0"/>
              </a:spcAft>
              <a:buClrTx/>
              <a:buSzTx/>
              <a:buFontTx/>
              <a:buNone/>
              <a:tabLst/>
              <a:defRPr/>
            </a:pPr>
            <a:fld id="{6DAE11AB-0296-3E4F-BC81-E4B843AB54FF}" type="slidenum">
              <a:rPr kumimoji="0" lang="en-US" sz="1100" b="0" i="0" u="none" strike="noStrike" kern="1200" cap="none" spc="0" normalizeH="0" baseline="0" noProof="0" smtClean="0">
                <a:ln>
                  <a:noFill/>
                </a:ln>
                <a:solidFill>
                  <a:prstClr val="black"/>
                </a:solidFill>
                <a:effectLst/>
                <a:uLnTx/>
                <a:uFillTx/>
                <a:latin typeface="Times New Roman" pitchFamily="18" charset="0"/>
                <a:ea typeface="+mn-ea"/>
                <a:cs typeface="+mn-cs"/>
              </a:rPr>
              <a:pPr marL="0" marR="0" lvl="0" indent="0" algn="r" defTabSz="865188" rtl="0" eaLnBrk="0" fontAlgn="base" latinLnBrk="0" hangingPunct="0">
                <a:lnSpc>
                  <a:spcPct val="100000"/>
                </a:lnSpc>
                <a:spcBef>
                  <a:spcPct val="0"/>
                </a:spcBef>
                <a:spcAft>
                  <a:spcPct val="0"/>
                </a:spcAft>
                <a:buClrTx/>
                <a:buSzTx/>
                <a:buFontTx/>
                <a:buNone/>
                <a:tabLst/>
                <a:defRPr/>
              </a:pPr>
              <a:t>5</a:t>
            </a:fld>
            <a:endParaRPr kumimoji="0" lang="en-US" sz="1100" b="0" i="0" u="none" strike="noStrike" kern="1200" cap="none" spc="0" normalizeH="0" baseline="0" noProof="0">
              <a:ln>
                <a:noFill/>
              </a:ln>
              <a:solidFill>
                <a:prstClr val="black"/>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36461297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865188" rtl="0" eaLnBrk="0" fontAlgn="base" latinLnBrk="0" hangingPunct="0">
              <a:lnSpc>
                <a:spcPct val="100000"/>
              </a:lnSpc>
              <a:spcBef>
                <a:spcPct val="0"/>
              </a:spcBef>
              <a:spcAft>
                <a:spcPct val="0"/>
              </a:spcAft>
              <a:buClrTx/>
              <a:buSzTx/>
              <a:buFontTx/>
              <a:buNone/>
              <a:tabLst/>
              <a:defRPr/>
            </a:pPr>
            <a:fld id="{6DAE11AB-0296-3E4F-BC81-E4B843AB54FF}" type="slidenum">
              <a:rPr kumimoji="0" lang="en-US" sz="1100" b="0" i="0" u="none" strike="noStrike" kern="1200" cap="none" spc="0" normalizeH="0" baseline="0" noProof="0" smtClean="0">
                <a:ln>
                  <a:noFill/>
                </a:ln>
                <a:solidFill>
                  <a:prstClr val="black"/>
                </a:solidFill>
                <a:effectLst/>
                <a:uLnTx/>
                <a:uFillTx/>
                <a:latin typeface="Times New Roman" pitchFamily="18" charset="0"/>
                <a:ea typeface="+mn-ea"/>
                <a:cs typeface="+mn-cs"/>
              </a:rPr>
              <a:pPr marL="0" marR="0" lvl="0" indent="0" algn="r" defTabSz="865188" rtl="0" eaLnBrk="0" fontAlgn="base" latinLnBrk="0" hangingPunct="0">
                <a:lnSpc>
                  <a:spcPct val="100000"/>
                </a:lnSpc>
                <a:spcBef>
                  <a:spcPct val="0"/>
                </a:spcBef>
                <a:spcAft>
                  <a:spcPct val="0"/>
                </a:spcAft>
                <a:buClrTx/>
                <a:buSzTx/>
                <a:buFontTx/>
                <a:buNone/>
                <a:tabLst/>
                <a:defRPr/>
              </a:pPr>
              <a:t>6</a:t>
            </a:fld>
            <a:endParaRPr kumimoji="0" lang="en-US" sz="1100" b="0" i="0" u="none" strike="noStrike" kern="1200" cap="none" spc="0" normalizeH="0" baseline="0" noProof="0">
              <a:ln>
                <a:noFill/>
              </a:ln>
              <a:solidFill>
                <a:prstClr val="black"/>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37492331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1200" y="744538"/>
            <a:ext cx="5375275" cy="3722687"/>
          </a:xfrm>
        </p:spPr>
      </p:sp>
      <p:sp>
        <p:nvSpPr>
          <p:cNvPr id="3" name="Notes Placeholder 2"/>
          <p:cNvSpPr>
            <a:spLocks noGrp="1"/>
          </p:cNvSpPr>
          <p:nvPr>
            <p:ph type="body" idx="1"/>
          </p:nvPr>
        </p:nvSpPr>
        <p:spPr/>
        <p:txBody>
          <a:bodyPr>
            <a:normAutofit/>
          </a:bodyPr>
          <a:lstStyle/>
          <a:p>
            <a:pPr>
              <a:buFont typeface="Arial" pitchFamily="34" charset="0"/>
              <a:buNone/>
            </a:pPr>
            <a:endParaRPr lang="en-US" baseline="0" dirty="0"/>
          </a:p>
        </p:txBody>
      </p:sp>
      <p:sp>
        <p:nvSpPr>
          <p:cNvPr id="4" name="Slide Number Placeholder 3"/>
          <p:cNvSpPr>
            <a:spLocks noGrp="1"/>
          </p:cNvSpPr>
          <p:nvPr>
            <p:ph type="sldNum" sz="quarter" idx="10"/>
          </p:nvPr>
        </p:nvSpPr>
        <p:spPr/>
        <p:txBody>
          <a:bodyPr/>
          <a:lstStyle/>
          <a:p>
            <a:fld id="{12D152AB-0279-4F27-B745-9AE7AB92DAAB}"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4313491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9463" y="766763"/>
            <a:ext cx="5543550" cy="3838575"/>
          </a:xfrm>
        </p:spPr>
      </p:sp>
      <p:sp>
        <p:nvSpPr>
          <p:cNvPr id="3" name="Notes Placeholder 2"/>
          <p:cNvSpPr>
            <a:spLocks noGrp="1"/>
          </p:cNvSpPr>
          <p:nvPr>
            <p:ph type="body" idx="1"/>
          </p:nvPr>
        </p:nvSpPr>
        <p:spPr/>
        <p:txBody>
          <a:bodyPr>
            <a:normAutofit/>
          </a:bodyPr>
          <a:lstStyle/>
          <a:p>
            <a:pPr>
              <a:buFont typeface="Arial" pitchFamily="34" charset="0"/>
              <a:buNone/>
            </a:pPr>
            <a:endParaRPr lang="en-US" baseline="0" dirty="0"/>
          </a:p>
        </p:txBody>
      </p:sp>
      <p:sp>
        <p:nvSpPr>
          <p:cNvPr id="4" name="Slide Number Placeholder 3"/>
          <p:cNvSpPr>
            <a:spLocks noGrp="1"/>
          </p:cNvSpPr>
          <p:nvPr>
            <p:ph type="sldNum" sz="quarter" idx="10"/>
          </p:nvPr>
        </p:nvSpPr>
        <p:spPr/>
        <p:txBody>
          <a:bodyPr/>
          <a:lstStyle/>
          <a:p>
            <a:pPr marL="0" marR="0" lvl="0" indent="0" algn="r" defTabSz="896767" rtl="0" eaLnBrk="0" fontAlgn="base" latinLnBrk="0" hangingPunct="0">
              <a:lnSpc>
                <a:spcPct val="100000"/>
              </a:lnSpc>
              <a:spcBef>
                <a:spcPct val="0"/>
              </a:spcBef>
              <a:spcAft>
                <a:spcPct val="0"/>
              </a:spcAft>
              <a:buClrTx/>
              <a:buSzTx/>
              <a:buFontTx/>
              <a:buNone/>
              <a:tabLst/>
              <a:defRPr/>
            </a:pPr>
            <a:fld id="{12D152AB-0279-4F27-B745-9AE7AB92DAAB}" type="slidenum">
              <a:rPr kumimoji="0" lang="en-US" sz="1100" b="0" i="0" u="none" strike="noStrike" kern="1200" cap="none" spc="0" normalizeH="0" baseline="0" noProof="0" smtClean="0">
                <a:ln>
                  <a:noFill/>
                </a:ln>
                <a:solidFill>
                  <a:prstClr val="black"/>
                </a:solidFill>
                <a:effectLst/>
                <a:uLnTx/>
                <a:uFillTx/>
                <a:latin typeface="Times New Roman" pitchFamily="18" charset="0"/>
                <a:ea typeface="+mn-ea"/>
                <a:cs typeface="+mn-cs"/>
              </a:rPr>
              <a:pPr marL="0" marR="0" lvl="0" indent="0" algn="r" defTabSz="896767" rtl="0" eaLnBrk="0" fontAlgn="base" latinLnBrk="0" hangingPunct="0">
                <a:lnSpc>
                  <a:spcPct val="100000"/>
                </a:lnSpc>
                <a:spcBef>
                  <a:spcPct val="0"/>
                </a:spcBef>
                <a:spcAft>
                  <a:spcPct val="0"/>
                </a:spcAft>
                <a:buClrTx/>
                <a:buSzTx/>
                <a:buFontTx/>
                <a:buNone/>
                <a:tabLst/>
                <a:defRPr/>
              </a:pPr>
              <a:t>8</a:t>
            </a:fld>
            <a:endParaRPr kumimoji="0" lang="en-US" sz="1100" b="0" i="0" u="none" strike="noStrike" kern="1200" cap="none" spc="0" normalizeH="0" baseline="0" noProof="0">
              <a:ln>
                <a:noFill/>
              </a:ln>
              <a:solidFill>
                <a:prstClr val="black"/>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8823272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5"/>
          <p:cNvSpPr txBox="1">
            <a:spLocks/>
          </p:cNvSpPr>
          <p:nvPr userDrawn="1"/>
        </p:nvSpPr>
        <p:spPr bwMode="auto">
          <a:xfrm>
            <a:off x="7594600" y="1"/>
            <a:ext cx="231140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fld id="{80312B61-8FBB-43B8-A6DD-B3B75C37806A}" type="slidenum">
              <a:rPr lang="en-US" smtClean="0">
                <a:solidFill>
                  <a:prstClr val="black"/>
                </a:solidFill>
              </a:rPr>
              <a:pPr/>
              <a:t>‹#›</a:t>
            </a:fld>
            <a:endParaRPr lang="en-US" dirty="0">
              <a:solidFill>
                <a:prstClr val="black"/>
              </a:solidFill>
            </a:endParaRPr>
          </a:p>
        </p:txBody>
      </p:sp>
      <p:pic>
        <p:nvPicPr>
          <p:cNvPr id="8" name="Picture 7"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Slide Number Placeholder 5"/>
          <p:cNvSpPr txBox="1">
            <a:spLocks/>
          </p:cNvSpPr>
          <p:nvPr userDrawn="1"/>
        </p:nvSpPr>
        <p:spPr bwMode="auto">
          <a:xfrm>
            <a:off x="7594600" y="1"/>
            <a:ext cx="231140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fld id="{80312B61-8FBB-43B8-A6DD-B3B75C37806A}" type="slidenum">
              <a:rPr lang="en-US" smtClean="0">
                <a:solidFill>
                  <a:prstClr val="black"/>
                </a:solidFill>
              </a:rPr>
              <a:pPr/>
              <a:t>‹#›</a:t>
            </a:fld>
            <a:endParaRPr lang="en-US" dirty="0">
              <a:solidFill>
                <a:prstClr val="black"/>
              </a:solidFill>
            </a:endParaRPr>
          </a:p>
        </p:txBody>
      </p:sp>
      <p:pic>
        <p:nvPicPr>
          <p:cNvPr id="9" name="Picture 8"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8025" y="609600"/>
            <a:ext cx="2105025"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42950" y="609600"/>
            <a:ext cx="6162675"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Slide Number Placeholder 5"/>
          <p:cNvSpPr txBox="1">
            <a:spLocks/>
          </p:cNvSpPr>
          <p:nvPr userDrawn="1"/>
        </p:nvSpPr>
        <p:spPr bwMode="auto">
          <a:xfrm>
            <a:off x="7594600" y="1"/>
            <a:ext cx="231140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fld id="{80312B61-8FBB-43B8-A6DD-B3B75C37806A}" type="slidenum">
              <a:rPr lang="en-US" smtClean="0">
                <a:solidFill>
                  <a:prstClr val="black"/>
                </a:solidFill>
              </a:rPr>
              <a:pPr/>
              <a:t>‹#›</a:t>
            </a:fld>
            <a:endParaRPr lang="en-US" dirty="0">
              <a:solidFill>
                <a:prstClr val="black"/>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V1">
    <p:spTree>
      <p:nvGrpSpPr>
        <p:cNvPr id="1" name=""/>
        <p:cNvGrpSpPr/>
        <p:nvPr/>
      </p:nvGrpSpPr>
      <p:grpSpPr>
        <a:xfrm>
          <a:off x="0" y="0"/>
          <a:ext cx="0" cy="0"/>
          <a:chOff x="0" y="0"/>
          <a:chExt cx="0" cy="0"/>
        </a:xfrm>
      </p:grpSpPr>
      <p:pic>
        <p:nvPicPr>
          <p:cNvPr id="8" name="Picture 7" descr="Landscapelight.jpg"/>
          <p:cNvPicPr>
            <a:picLocks noChangeAspect="1"/>
          </p:cNvPicPr>
          <p:nvPr userDrawn="1"/>
        </p:nvPicPr>
        <p:blipFill>
          <a:blip r:embed="rId2" cstate="print"/>
          <a:stretch>
            <a:fillRect/>
          </a:stretch>
        </p:blipFill>
        <p:spPr>
          <a:xfrm>
            <a:off x="212964" y="2029633"/>
            <a:ext cx="9443720" cy="3822192"/>
          </a:xfrm>
          <a:prstGeom prst="rect">
            <a:avLst/>
          </a:prstGeom>
        </p:spPr>
      </p:pic>
      <p:sp>
        <p:nvSpPr>
          <p:cNvPr id="2" name="Title 1"/>
          <p:cNvSpPr>
            <a:spLocks noGrp="1"/>
          </p:cNvSpPr>
          <p:nvPr>
            <p:ph type="ctrTitle" hasCustomPrompt="1"/>
          </p:nvPr>
        </p:nvSpPr>
        <p:spPr>
          <a:xfrm>
            <a:off x="219556" y="2398059"/>
            <a:ext cx="9426594" cy="1344706"/>
          </a:xfrm>
        </p:spPr>
        <p:txBody>
          <a:bodyPr>
            <a:normAutofit/>
          </a:bodyPr>
          <a:lstStyle>
            <a:lvl1pPr algn="ctr">
              <a:defRPr sz="2600" b="1">
                <a:solidFill>
                  <a:srgbClr val="FFFFFF"/>
                </a:solidFill>
                <a:latin typeface="Arial"/>
                <a:cs typeface="Arial"/>
              </a:defRPr>
            </a:lvl1pPr>
          </a:lstStyle>
          <a:p>
            <a:r>
              <a:rPr lang="fr-CH" dirty="0"/>
              <a:t>Title</a:t>
            </a:r>
            <a:endParaRPr lang="en-US" dirty="0"/>
          </a:p>
        </p:txBody>
      </p:sp>
      <p:sp>
        <p:nvSpPr>
          <p:cNvPr id="3" name="Subtitle 2"/>
          <p:cNvSpPr>
            <a:spLocks noGrp="1"/>
          </p:cNvSpPr>
          <p:nvPr>
            <p:ph type="subTitle" idx="1" hasCustomPrompt="1"/>
          </p:nvPr>
        </p:nvSpPr>
        <p:spPr>
          <a:xfrm>
            <a:off x="219556" y="4474882"/>
            <a:ext cx="9426594" cy="1374589"/>
          </a:xfrm>
        </p:spPr>
        <p:txBody>
          <a:bodyPr>
            <a:normAutofit/>
          </a:bodyPr>
          <a:lstStyle>
            <a:lvl1pPr marL="0" indent="0" algn="ctr">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dirty="0"/>
              <a:t>Subtitle</a:t>
            </a:r>
            <a:endParaRPr lang="en-US" dirty="0"/>
          </a:p>
        </p:txBody>
      </p:sp>
      <p:sp>
        <p:nvSpPr>
          <p:cNvPr id="14" name="Content Placeholder 19"/>
          <p:cNvSpPr>
            <a:spLocks noGrp="1"/>
          </p:cNvSpPr>
          <p:nvPr>
            <p:ph sz="quarter" idx="18" hasCustomPrompt="1"/>
          </p:nvPr>
        </p:nvSpPr>
        <p:spPr>
          <a:xfrm>
            <a:off x="220134" y="6373168"/>
            <a:ext cx="4772516" cy="317480"/>
          </a:xfrm>
        </p:spPr>
        <p:txBody>
          <a:bodyPr lIns="0" tIns="0" rIns="0" bIns="0" anchor="t" anchorCtr="0">
            <a:noAutofit/>
          </a:bodyPr>
          <a:lstStyle>
            <a:lvl1pPr>
              <a:buNone/>
              <a:defRPr sz="1000">
                <a:solidFill>
                  <a:schemeClr val="tx1">
                    <a:lumMod val="50000"/>
                    <a:lumOff val="50000"/>
                  </a:schemeClr>
                </a:solidFill>
              </a:defRPr>
            </a:lvl1pPr>
          </a:lstStyle>
          <a:p>
            <a:r>
              <a:rPr lang="en-US" dirty="0"/>
              <a:t>Name of the lecturer, event, date</a:t>
            </a:r>
          </a:p>
          <a:p>
            <a:r>
              <a:rPr lang="en-US" dirty="0"/>
              <a:t>2 lines maximum</a:t>
            </a:r>
          </a:p>
        </p:txBody>
      </p:sp>
      <p:pic>
        <p:nvPicPr>
          <p:cNvPr id="16" name="Picture 15" descr="logo-presentation-small.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pic>
        <p:nvPicPr>
          <p:cNvPr id="7" name="Picture 6" descr="liu_ppt-04.jp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580857" y="326212"/>
            <a:ext cx="2480903" cy="1293696"/>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Slide Number Placeholder 5"/>
          <p:cNvSpPr txBox="1">
            <a:spLocks/>
          </p:cNvSpPr>
          <p:nvPr userDrawn="1"/>
        </p:nvSpPr>
        <p:spPr bwMode="auto">
          <a:xfrm>
            <a:off x="7594600" y="1"/>
            <a:ext cx="231140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fld id="{80312B61-8FBB-43B8-A6DD-B3B75C37806A}" type="slidenum">
              <a:rPr lang="en-US" smtClean="0">
                <a:solidFill>
                  <a:prstClr val="black"/>
                </a:solidFill>
              </a:rPr>
              <a:pPr/>
              <a:t>‹#›</a:t>
            </a:fld>
            <a:endParaRPr lang="en-US" dirty="0">
              <a:solidFill>
                <a:prstClr val="black"/>
              </a:solidFill>
            </a:endParaRPr>
          </a:p>
        </p:txBody>
      </p:sp>
      <p:pic>
        <p:nvPicPr>
          <p:cNvPr id="8" name="Picture 7"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spTree>
    <p:extLst>
      <p:ext uri="{BB962C8B-B14F-4D97-AF65-F5344CB8AC3E}">
        <p14:creationId xmlns:p14="http://schemas.microsoft.com/office/powerpoint/2010/main" val="4603351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pic>
        <p:nvPicPr>
          <p:cNvPr id="7" name="Picture 6" descr="liu_ppt-03.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2667" y="274638"/>
            <a:ext cx="552909" cy="667721"/>
          </a:xfrm>
          <a:prstGeom prst="rect">
            <a:avLst/>
          </a:prstGeom>
        </p:spPr>
      </p:pic>
      <p:sp>
        <p:nvSpPr>
          <p:cNvPr id="8" name="Slide Number Placeholder 5"/>
          <p:cNvSpPr txBox="1">
            <a:spLocks/>
          </p:cNvSpPr>
          <p:nvPr userDrawn="1"/>
        </p:nvSpPr>
        <p:spPr bwMode="auto">
          <a:xfrm>
            <a:off x="7594600" y="1"/>
            <a:ext cx="231140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fld id="{80312B61-8FBB-43B8-A6DD-B3B75C37806A}" type="slidenum">
              <a:rPr lang="en-US" smtClean="0">
                <a:solidFill>
                  <a:prstClr val="black"/>
                </a:solidFill>
              </a:rPr>
              <a:pPr/>
              <a:t>‹#›</a:t>
            </a:fld>
            <a:endParaRPr lang="en-US" dirty="0">
              <a:solidFill>
                <a:prstClr val="black"/>
              </a:solidFill>
            </a:endParaRPr>
          </a:p>
        </p:txBody>
      </p:sp>
      <p:pic>
        <p:nvPicPr>
          <p:cNvPr id="9" name="Picture 8" descr="logo-presentation-small.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spTree>
    <p:extLst>
      <p:ext uri="{BB962C8B-B14F-4D97-AF65-F5344CB8AC3E}">
        <p14:creationId xmlns:p14="http://schemas.microsoft.com/office/powerpoint/2010/main" val="34291181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8" name="Slide Number Placeholder 5"/>
          <p:cNvSpPr txBox="1">
            <a:spLocks/>
          </p:cNvSpPr>
          <p:nvPr userDrawn="1"/>
        </p:nvSpPr>
        <p:spPr bwMode="auto">
          <a:xfrm>
            <a:off x="7594600" y="1"/>
            <a:ext cx="231140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fld id="{80312B61-8FBB-43B8-A6DD-B3B75C37806A}" type="slidenum">
              <a:rPr lang="en-US" smtClean="0">
                <a:solidFill>
                  <a:prstClr val="black"/>
                </a:solidFill>
              </a:rPr>
              <a:pPr/>
              <a:t>‹#›</a:t>
            </a:fld>
            <a:endParaRPr lang="en-US" dirty="0">
              <a:solidFill>
                <a:prstClr val="black"/>
              </a:solidFill>
            </a:endParaRPr>
          </a:p>
        </p:txBody>
      </p:sp>
      <p:pic>
        <p:nvPicPr>
          <p:cNvPr id="9" name="Picture 8"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spTree>
    <p:extLst>
      <p:ext uri="{BB962C8B-B14F-4D97-AF65-F5344CB8AC3E}">
        <p14:creationId xmlns:p14="http://schemas.microsoft.com/office/powerpoint/2010/main" val="41690802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42950" y="1981200"/>
            <a:ext cx="41338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29200" y="1981200"/>
            <a:ext cx="41338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Slide Number Placeholder 5"/>
          <p:cNvSpPr txBox="1">
            <a:spLocks/>
          </p:cNvSpPr>
          <p:nvPr userDrawn="1"/>
        </p:nvSpPr>
        <p:spPr bwMode="auto">
          <a:xfrm>
            <a:off x="7594600" y="1"/>
            <a:ext cx="231140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fld id="{80312B61-8FBB-43B8-A6DD-B3B75C37806A}" type="slidenum">
              <a:rPr lang="en-US" smtClean="0">
                <a:solidFill>
                  <a:prstClr val="black"/>
                </a:solidFill>
              </a:rPr>
              <a:pPr/>
              <a:t>‹#›</a:t>
            </a:fld>
            <a:endParaRPr lang="en-US" dirty="0">
              <a:solidFill>
                <a:prstClr val="black"/>
              </a:solidFill>
            </a:endParaRPr>
          </a:p>
        </p:txBody>
      </p:sp>
      <p:pic>
        <p:nvPicPr>
          <p:cNvPr id="10" name="Picture 9"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spTree>
    <p:extLst>
      <p:ext uri="{BB962C8B-B14F-4D97-AF65-F5344CB8AC3E}">
        <p14:creationId xmlns:p14="http://schemas.microsoft.com/office/powerpoint/2010/main" val="22985098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11" name="Slide Number Placeholder 5"/>
          <p:cNvSpPr txBox="1">
            <a:spLocks/>
          </p:cNvSpPr>
          <p:nvPr userDrawn="1"/>
        </p:nvSpPr>
        <p:spPr bwMode="auto">
          <a:xfrm>
            <a:off x="7594600" y="1"/>
            <a:ext cx="231140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fld id="{80312B61-8FBB-43B8-A6DD-B3B75C37806A}" type="slidenum">
              <a:rPr lang="en-US" smtClean="0">
                <a:solidFill>
                  <a:prstClr val="black"/>
                </a:solidFill>
              </a:rPr>
              <a:pPr/>
              <a:t>‹#›</a:t>
            </a:fld>
            <a:endParaRPr lang="en-US" dirty="0">
              <a:solidFill>
                <a:prstClr val="black"/>
              </a:solidFill>
            </a:endParaRPr>
          </a:p>
        </p:txBody>
      </p:sp>
      <p:pic>
        <p:nvPicPr>
          <p:cNvPr id="12" name="Picture 11"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spTree>
    <p:extLst>
      <p:ext uri="{BB962C8B-B14F-4D97-AF65-F5344CB8AC3E}">
        <p14:creationId xmlns:p14="http://schemas.microsoft.com/office/powerpoint/2010/main" val="38572530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Slide Number Placeholder 5"/>
          <p:cNvSpPr txBox="1">
            <a:spLocks/>
          </p:cNvSpPr>
          <p:nvPr userDrawn="1"/>
        </p:nvSpPr>
        <p:spPr bwMode="auto">
          <a:xfrm>
            <a:off x="7594600" y="1"/>
            <a:ext cx="231140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fld id="{80312B61-8FBB-43B8-A6DD-B3B75C37806A}" type="slidenum">
              <a:rPr lang="en-US" smtClean="0">
                <a:solidFill>
                  <a:prstClr val="black"/>
                </a:solidFill>
              </a:rPr>
              <a:pPr/>
              <a:t>‹#›</a:t>
            </a:fld>
            <a:endParaRPr lang="en-US" dirty="0">
              <a:solidFill>
                <a:prstClr val="black"/>
              </a:solidFill>
            </a:endParaRPr>
          </a:p>
        </p:txBody>
      </p:sp>
      <p:pic>
        <p:nvPicPr>
          <p:cNvPr id="8" name="Picture 7"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spTree>
    <p:extLst>
      <p:ext uri="{BB962C8B-B14F-4D97-AF65-F5344CB8AC3E}">
        <p14:creationId xmlns:p14="http://schemas.microsoft.com/office/powerpoint/2010/main" val="18934599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Slide Number Placeholder 5"/>
          <p:cNvSpPr txBox="1">
            <a:spLocks/>
          </p:cNvSpPr>
          <p:nvPr userDrawn="1"/>
        </p:nvSpPr>
        <p:spPr bwMode="auto">
          <a:xfrm>
            <a:off x="7594600" y="1"/>
            <a:ext cx="231140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fld id="{80312B61-8FBB-43B8-A6DD-B3B75C37806A}" type="slidenum">
              <a:rPr lang="en-US" smtClean="0">
                <a:solidFill>
                  <a:prstClr val="black"/>
                </a:solidFill>
              </a:rPr>
              <a:pPr/>
              <a:t>‹#›</a:t>
            </a:fld>
            <a:endParaRPr lang="en-US" dirty="0">
              <a:solidFill>
                <a:prstClr val="black"/>
              </a:solidFill>
            </a:endParaRPr>
          </a:p>
        </p:txBody>
      </p:sp>
      <p:pic>
        <p:nvPicPr>
          <p:cNvPr id="7" name="Picture 6"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spTree>
    <p:extLst>
      <p:ext uri="{BB962C8B-B14F-4D97-AF65-F5344CB8AC3E}">
        <p14:creationId xmlns:p14="http://schemas.microsoft.com/office/powerpoint/2010/main" val="11928070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pic>
        <p:nvPicPr>
          <p:cNvPr id="7" name="Picture 6" descr="liu_ppt-03.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2667" y="274638"/>
            <a:ext cx="552909" cy="667721"/>
          </a:xfrm>
          <a:prstGeom prst="rect">
            <a:avLst/>
          </a:prstGeom>
        </p:spPr>
      </p:pic>
      <p:sp>
        <p:nvSpPr>
          <p:cNvPr id="8" name="Slide Number Placeholder 5"/>
          <p:cNvSpPr txBox="1">
            <a:spLocks/>
          </p:cNvSpPr>
          <p:nvPr userDrawn="1"/>
        </p:nvSpPr>
        <p:spPr bwMode="auto">
          <a:xfrm>
            <a:off x="7594600" y="1"/>
            <a:ext cx="231140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fld id="{80312B61-8FBB-43B8-A6DD-B3B75C37806A}" type="slidenum">
              <a:rPr lang="en-US" smtClean="0">
                <a:solidFill>
                  <a:prstClr val="black"/>
                </a:solidFill>
              </a:rPr>
              <a:pPr/>
              <a:t>‹#›</a:t>
            </a:fld>
            <a:endParaRPr lang="en-US" dirty="0">
              <a:solidFill>
                <a:prstClr val="black"/>
              </a:solidFill>
            </a:endParaRPr>
          </a:p>
        </p:txBody>
      </p:sp>
      <p:pic>
        <p:nvPicPr>
          <p:cNvPr id="9" name="Picture 8" descr="logo-presentation-small.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Slide Number Placeholder 5"/>
          <p:cNvSpPr txBox="1">
            <a:spLocks/>
          </p:cNvSpPr>
          <p:nvPr userDrawn="1"/>
        </p:nvSpPr>
        <p:spPr bwMode="auto">
          <a:xfrm>
            <a:off x="7594600" y="1"/>
            <a:ext cx="231140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fld id="{80312B61-8FBB-43B8-A6DD-B3B75C37806A}" type="slidenum">
              <a:rPr lang="en-US" smtClean="0">
                <a:solidFill>
                  <a:prstClr val="black"/>
                </a:solidFill>
              </a:rPr>
              <a:pPr/>
              <a:t>‹#›</a:t>
            </a:fld>
            <a:endParaRPr lang="en-US" dirty="0">
              <a:solidFill>
                <a:prstClr val="black"/>
              </a:solidFill>
            </a:endParaRPr>
          </a:p>
        </p:txBody>
      </p:sp>
      <p:pic>
        <p:nvPicPr>
          <p:cNvPr id="10" name="Picture 9"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spTree>
    <p:extLst>
      <p:ext uri="{BB962C8B-B14F-4D97-AF65-F5344CB8AC3E}">
        <p14:creationId xmlns:p14="http://schemas.microsoft.com/office/powerpoint/2010/main" val="28257295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10" name="Slide Number Placeholder 5"/>
          <p:cNvSpPr txBox="1">
            <a:spLocks/>
          </p:cNvSpPr>
          <p:nvPr userDrawn="1"/>
        </p:nvSpPr>
        <p:spPr bwMode="auto">
          <a:xfrm>
            <a:off x="7594600" y="1"/>
            <a:ext cx="231140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fld id="{80312B61-8FBB-43B8-A6DD-B3B75C37806A}" type="slidenum">
              <a:rPr lang="en-US" smtClean="0">
                <a:solidFill>
                  <a:prstClr val="black"/>
                </a:solidFill>
              </a:rPr>
              <a:pPr/>
              <a:t>‹#›</a:t>
            </a:fld>
            <a:endParaRPr lang="en-US" dirty="0">
              <a:solidFill>
                <a:prstClr val="black"/>
              </a:solidFill>
            </a:endParaRPr>
          </a:p>
        </p:txBody>
      </p:sp>
      <p:pic>
        <p:nvPicPr>
          <p:cNvPr id="11" name="Picture 10"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spTree>
    <p:extLst>
      <p:ext uri="{BB962C8B-B14F-4D97-AF65-F5344CB8AC3E}">
        <p14:creationId xmlns:p14="http://schemas.microsoft.com/office/powerpoint/2010/main" val="23958680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8" name="Slide Number Placeholder 5"/>
          <p:cNvSpPr txBox="1">
            <a:spLocks/>
          </p:cNvSpPr>
          <p:nvPr userDrawn="1"/>
        </p:nvSpPr>
        <p:spPr bwMode="auto">
          <a:xfrm>
            <a:off x="7594600" y="1"/>
            <a:ext cx="231140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fld id="{80312B61-8FBB-43B8-A6DD-B3B75C37806A}" type="slidenum">
              <a:rPr lang="en-US" smtClean="0">
                <a:solidFill>
                  <a:prstClr val="black"/>
                </a:solidFill>
              </a:rPr>
              <a:pPr/>
              <a:t>‹#›</a:t>
            </a:fld>
            <a:endParaRPr lang="en-US" dirty="0">
              <a:solidFill>
                <a:prstClr val="black"/>
              </a:solidFill>
            </a:endParaRPr>
          </a:p>
        </p:txBody>
      </p:sp>
      <p:pic>
        <p:nvPicPr>
          <p:cNvPr id="9" name="Picture 8"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spTree>
    <p:extLst>
      <p:ext uri="{BB962C8B-B14F-4D97-AF65-F5344CB8AC3E}">
        <p14:creationId xmlns:p14="http://schemas.microsoft.com/office/powerpoint/2010/main" val="26309659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8025" y="609600"/>
            <a:ext cx="2105025"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42950" y="609600"/>
            <a:ext cx="6162675"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8" name="Slide Number Placeholder 5"/>
          <p:cNvSpPr txBox="1">
            <a:spLocks/>
          </p:cNvSpPr>
          <p:nvPr userDrawn="1"/>
        </p:nvSpPr>
        <p:spPr bwMode="auto">
          <a:xfrm>
            <a:off x="7594600" y="1"/>
            <a:ext cx="231140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fld id="{80312B61-8FBB-43B8-A6DD-B3B75C37806A}"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2339159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Cern logo - Open presentation">
    <p:bg>
      <p:bgPr>
        <a:blipFill rotWithShape="1">
          <a:blip r:embed="rId2" cstate="prin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50043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V1">
    <p:spTree>
      <p:nvGrpSpPr>
        <p:cNvPr id="1" name=""/>
        <p:cNvGrpSpPr/>
        <p:nvPr/>
      </p:nvGrpSpPr>
      <p:grpSpPr>
        <a:xfrm>
          <a:off x="0" y="0"/>
          <a:ext cx="0" cy="0"/>
          <a:chOff x="0" y="0"/>
          <a:chExt cx="0" cy="0"/>
        </a:xfrm>
      </p:grpSpPr>
      <p:pic>
        <p:nvPicPr>
          <p:cNvPr id="8" name="Picture 7" descr="Landscapelight.jpg"/>
          <p:cNvPicPr>
            <a:picLocks noChangeAspect="1"/>
          </p:cNvPicPr>
          <p:nvPr userDrawn="1"/>
        </p:nvPicPr>
        <p:blipFill>
          <a:blip r:embed="rId2" cstate="print"/>
          <a:stretch>
            <a:fillRect/>
          </a:stretch>
        </p:blipFill>
        <p:spPr>
          <a:xfrm>
            <a:off x="212964" y="2029633"/>
            <a:ext cx="9443720" cy="3822192"/>
          </a:xfrm>
          <a:prstGeom prst="rect">
            <a:avLst/>
          </a:prstGeom>
        </p:spPr>
      </p:pic>
      <p:sp>
        <p:nvSpPr>
          <p:cNvPr id="2" name="Title 1"/>
          <p:cNvSpPr>
            <a:spLocks noGrp="1"/>
          </p:cNvSpPr>
          <p:nvPr>
            <p:ph type="ctrTitle" hasCustomPrompt="1"/>
          </p:nvPr>
        </p:nvSpPr>
        <p:spPr>
          <a:xfrm>
            <a:off x="219556" y="2398059"/>
            <a:ext cx="9426594" cy="1344706"/>
          </a:xfrm>
        </p:spPr>
        <p:txBody>
          <a:bodyPr>
            <a:normAutofit/>
          </a:bodyPr>
          <a:lstStyle>
            <a:lvl1pPr algn="ctr">
              <a:defRPr sz="2600" b="1">
                <a:solidFill>
                  <a:srgbClr val="FFFFFF"/>
                </a:solidFill>
                <a:latin typeface="Arial"/>
                <a:cs typeface="Arial"/>
              </a:defRPr>
            </a:lvl1pPr>
          </a:lstStyle>
          <a:p>
            <a:r>
              <a:rPr lang="fr-CH" dirty="0"/>
              <a:t>Title</a:t>
            </a:r>
            <a:endParaRPr lang="en-US" dirty="0"/>
          </a:p>
        </p:txBody>
      </p:sp>
      <p:sp>
        <p:nvSpPr>
          <p:cNvPr id="3" name="Subtitle 2"/>
          <p:cNvSpPr>
            <a:spLocks noGrp="1"/>
          </p:cNvSpPr>
          <p:nvPr>
            <p:ph type="subTitle" idx="1" hasCustomPrompt="1"/>
          </p:nvPr>
        </p:nvSpPr>
        <p:spPr>
          <a:xfrm>
            <a:off x="219556" y="4474882"/>
            <a:ext cx="9426594" cy="1374589"/>
          </a:xfrm>
        </p:spPr>
        <p:txBody>
          <a:bodyPr>
            <a:normAutofit/>
          </a:bodyPr>
          <a:lstStyle>
            <a:lvl1pPr marL="0" indent="0" algn="ctr">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dirty="0"/>
              <a:t>Subtitle</a:t>
            </a:r>
            <a:endParaRPr lang="en-US" dirty="0"/>
          </a:p>
        </p:txBody>
      </p:sp>
      <p:sp>
        <p:nvSpPr>
          <p:cNvPr id="14" name="Content Placeholder 19"/>
          <p:cNvSpPr>
            <a:spLocks noGrp="1"/>
          </p:cNvSpPr>
          <p:nvPr>
            <p:ph sz="quarter" idx="18" hasCustomPrompt="1"/>
          </p:nvPr>
        </p:nvSpPr>
        <p:spPr>
          <a:xfrm>
            <a:off x="220134" y="6373168"/>
            <a:ext cx="4772516" cy="317480"/>
          </a:xfrm>
        </p:spPr>
        <p:txBody>
          <a:bodyPr lIns="0" tIns="0" rIns="0" bIns="0" anchor="t" anchorCtr="0">
            <a:noAutofit/>
          </a:bodyPr>
          <a:lstStyle>
            <a:lvl1pPr>
              <a:buNone/>
              <a:defRPr sz="1000">
                <a:solidFill>
                  <a:schemeClr val="tx1">
                    <a:lumMod val="50000"/>
                    <a:lumOff val="50000"/>
                  </a:schemeClr>
                </a:solidFill>
              </a:defRPr>
            </a:lvl1pPr>
          </a:lstStyle>
          <a:p>
            <a:r>
              <a:rPr lang="en-US" dirty="0"/>
              <a:t>Name of the lecturer, event, date</a:t>
            </a:r>
          </a:p>
          <a:p>
            <a:r>
              <a:rPr lang="en-US" dirty="0"/>
              <a:t>2 lines maximum</a:t>
            </a:r>
          </a:p>
        </p:txBody>
      </p:sp>
      <p:pic>
        <p:nvPicPr>
          <p:cNvPr id="16" name="Picture 15" descr="logo-presentation-small.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pic>
        <p:nvPicPr>
          <p:cNvPr id="7" name="Picture 6" descr="liu_ppt-04.jp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580857" y="326212"/>
            <a:ext cx="2480903" cy="1293696"/>
          </a:xfrm>
          <a:prstGeom prst="rect">
            <a:avLst/>
          </a:prstGeom>
        </p:spPr>
      </p:pic>
    </p:spTree>
    <p:extLst>
      <p:ext uri="{BB962C8B-B14F-4D97-AF65-F5344CB8AC3E}">
        <p14:creationId xmlns:p14="http://schemas.microsoft.com/office/powerpoint/2010/main" val="25649435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20133" y="1255060"/>
            <a:ext cx="9493287" cy="4745691"/>
          </a:xfrm>
        </p:spPr>
        <p:txBody>
          <a:bodyPr/>
          <a:lstStyle/>
          <a:p>
            <a:pPr lvl="0"/>
            <a:r>
              <a:rPr lang="en-US"/>
              <a:t>Click to edit Master text styles</a:t>
            </a:r>
          </a:p>
          <a:p>
            <a:pPr lvl="1"/>
            <a:r>
              <a:rPr lang="en-US"/>
              <a:t>Second level</a:t>
            </a:r>
          </a:p>
          <a:p>
            <a:pPr lvl="2"/>
            <a:r>
              <a:rPr lang="en-US"/>
              <a:t>Third level</a:t>
            </a:r>
          </a:p>
        </p:txBody>
      </p:sp>
      <p:pic>
        <p:nvPicPr>
          <p:cNvPr id="10" name="Picture 9"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spTree>
    <p:extLst>
      <p:ext uri="{BB962C8B-B14F-4D97-AF65-F5344CB8AC3E}">
        <p14:creationId xmlns:p14="http://schemas.microsoft.com/office/powerpoint/2010/main" val="401741121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20133" y="1255060"/>
            <a:ext cx="9493287" cy="4745691"/>
          </a:xfrm>
        </p:spPr>
        <p:txBody>
          <a:bodyPr/>
          <a:lstStyle/>
          <a:p>
            <a:pPr lvl="0"/>
            <a:r>
              <a:rPr lang="en-US"/>
              <a:t>Click to edit Master text styles</a:t>
            </a:r>
          </a:p>
          <a:p>
            <a:pPr lvl="1"/>
            <a:r>
              <a:rPr lang="en-US"/>
              <a:t>Second level</a:t>
            </a:r>
          </a:p>
          <a:p>
            <a:pPr lvl="2"/>
            <a:r>
              <a:rPr lang="en-US"/>
              <a:t>Third level</a:t>
            </a:r>
          </a:p>
        </p:txBody>
      </p:sp>
      <p:pic>
        <p:nvPicPr>
          <p:cNvPr id="10" name="Picture 9"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spTree>
    <p:extLst>
      <p:ext uri="{BB962C8B-B14F-4D97-AF65-F5344CB8AC3E}">
        <p14:creationId xmlns:p14="http://schemas.microsoft.com/office/powerpoint/2010/main" val="39972828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20133" y="1255060"/>
            <a:ext cx="9493287" cy="4745691"/>
          </a:xfrm>
        </p:spPr>
        <p:txBody>
          <a:bodyPr/>
          <a:lstStyle/>
          <a:p>
            <a:pPr lvl="0"/>
            <a:r>
              <a:rPr lang="en-US"/>
              <a:t>Click to edit Master text styles</a:t>
            </a:r>
          </a:p>
          <a:p>
            <a:pPr lvl="1"/>
            <a:r>
              <a:rPr lang="en-US"/>
              <a:t>Second level</a:t>
            </a:r>
          </a:p>
          <a:p>
            <a:pPr lvl="2"/>
            <a:r>
              <a:rPr lang="en-US"/>
              <a:t>Third level</a:t>
            </a:r>
          </a:p>
        </p:txBody>
      </p:sp>
      <p:pic>
        <p:nvPicPr>
          <p:cNvPr id="10" name="Picture 9"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spTree>
    <p:extLst>
      <p:ext uri="{BB962C8B-B14F-4D97-AF65-F5344CB8AC3E}">
        <p14:creationId xmlns:p14="http://schemas.microsoft.com/office/powerpoint/2010/main" val="12456808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F584DA5-4842-45AF-9E5B-2EAAD25032B4}" type="datetime1">
              <a:rPr lang="en-US" smtClean="0">
                <a:solidFill>
                  <a:prstClr val="black">
                    <a:tint val="75000"/>
                  </a:prstClr>
                </a:solidFill>
              </a:rPr>
              <a:pPr/>
              <a:t>11/26/2020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475011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Slide Number Placeholder 5"/>
          <p:cNvSpPr txBox="1">
            <a:spLocks/>
          </p:cNvSpPr>
          <p:nvPr userDrawn="1"/>
        </p:nvSpPr>
        <p:spPr bwMode="auto">
          <a:xfrm>
            <a:off x="7594600" y="1"/>
            <a:ext cx="231140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fld id="{80312B61-8FBB-43B8-A6DD-B3B75C37806A}" type="slidenum">
              <a:rPr lang="en-US" smtClean="0">
                <a:solidFill>
                  <a:prstClr val="black"/>
                </a:solidFill>
              </a:rPr>
              <a:pPr/>
              <a:t>‹#›</a:t>
            </a:fld>
            <a:endParaRPr lang="en-US" dirty="0">
              <a:solidFill>
                <a:prstClr val="black"/>
              </a:solidFill>
            </a:endParaRPr>
          </a:p>
        </p:txBody>
      </p:sp>
      <p:pic>
        <p:nvPicPr>
          <p:cNvPr id="9" name="Picture 8"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53D663E-F9AD-49D1-9A63-B7C851D1906E}" type="datetime1">
              <a:rPr lang="en-US" smtClean="0">
                <a:solidFill>
                  <a:prstClr val="black">
                    <a:tint val="75000"/>
                  </a:prstClr>
                </a:solidFill>
              </a:rPr>
              <a:pPr/>
              <a:t>11/26/2020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33901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0A56C19-9EB7-4512-8E87-16C56853BF44}" type="datetime1">
              <a:rPr lang="en-US" smtClean="0">
                <a:solidFill>
                  <a:prstClr val="black">
                    <a:tint val="75000"/>
                  </a:prstClr>
                </a:solidFill>
              </a:rPr>
              <a:pPr/>
              <a:t>11/26/2020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0877659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73246C9-FBD8-4C3F-80DB-DDFC6FB179F7}" type="datetime1">
              <a:rPr lang="en-US" smtClean="0">
                <a:solidFill>
                  <a:prstClr val="black">
                    <a:tint val="75000"/>
                  </a:prstClr>
                </a:solidFill>
              </a:rPr>
              <a:pPr/>
              <a:t>11/26/2020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4294201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29E051D-0C19-4E1B-8DA2-3088B1C48F88}" type="datetime1">
              <a:rPr lang="en-US" smtClean="0">
                <a:solidFill>
                  <a:prstClr val="black">
                    <a:tint val="75000"/>
                  </a:prstClr>
                </a:solidFill>
              </a:rPr>
              <a:pPr/>
              <a:t>11/26/2020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223464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115596-EACE-4D96-B24C-61DA811E72BD}" type="datetime1">
              <a:rPr lang="en-US" smtClean="0">
                <a:solidFill>
                  <a:prstClr val="black">
                    <a:tint val="75000"/>
                  </a:prstClr>
                </a:solidFill>
              </a:rPr>
              <a:pPr/>
              <a:t>11/26/2020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3737889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6F2995E-7FF4-417C-8F40-32FB9F87E27E}" type="datetime1">
              <a:rPr lang="en-US" smtClean="0">
                <a:solidFill>
                  <a:prstClr val="black">
                    <a:tint val="75000"/>
                  </a:prstClr>
                </a:solidFill>
              </a:rPr>
              <a:pPr/>
              <a:t>11/26/2020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2129531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03B615-C91D-4160-B6CC-2FE210C8D6BA}" type="datetime1">
              <a:rPr lang="en-US" smtClean="0">
                <a:solidFill>
                  <a:prstClr val="black">
                    <a:tint val="75000"/>
                  </a:prstClr>
                </a:solidFill>
              </a:rPr>
              <a:pPr/>
              <a:t>11/26/2020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2640688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6693AC1-DEC4-45F1-87B5-21233B4E5E0A}" type="datetime1">
              <a:rPr lang="en-US" smtClean="0">
                <a:solidFill>
                  <a:prstClr val="black">
                    <a:tint val="75000"/>
                  </a:prstClr>
                </a:solidFill>
              </a:rPr>
              <a:pPr/>
              <a:t>11/26/2020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1649536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9"/>
            <a:ext cx="222885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5300" y="274639"/>
            <a:ext cx="652145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A9980FA-8E83-44DA-8BD7-A4A9A4C4699B}" type="datetime1">
              <a:rPr lang="en-US" smtClean="0">
                <a:solidFill>
                  <a:prstClr val="black">
                    <a:tint val="75000"/>
                  </a:prstClr>
                </a:solidFill>
              </a:rPr>
              <a:pPr/>
              <a:t>11/26/2020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1598641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Cern logo - Open presentation">
    <p:bg>
      <p:bgPr>
        <a:blipFill rotWithShape="1">
          <a:blip r:embed="rId2" cstate="prin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8827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42950" y="1981200"/>
            <a:ext cx="41338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29200" y="1981200"/>
            <a:ext cx="41338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Slide Number Placeholder 5"/>
          <p:cNvSpPr txBox="1">
            <a:spLocks/>
          </p:cNvSpPr>
          <p:nvPr userDrawn="1"/>
        </p:nvSpPr>
        <p:spPr bwMode="auto">
          <a:xfrm>
            <a:off x="7594600" y="1"/>
            <a:ext cx="231140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fld id="{80312B61-8FBB-43B8-A6DD-B3B75C37806A}" type="slidenum">
              <a:rPr lang="en-US" smtClean="0">
                <a:solidFill>
                  <a:prstClr val="black"/>
                </a:solidFill>
              </a:rPr>
              <a:pPr/>
              <a:t>‹#›</a:t>
            </a:fld>
            <a:endParaRPr lang="en-US" dirty="0">
              <a:solidFill>
                <a:prstClr val="black"/>
              </a:solidFill>
            </a:endParaRPr>
          </a:p>
        </p:txBody>
      </p:sp>
      <p:pic>
        <p:nvPicPr>
          <p:cNvPr id="10" name="Picture 9"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84480" y="274638"/>
            <a:ext cx="8628940" cy="747654"/>
          </a:xfrm>
        </p:spPr>
        <p:txBody>
          <a:bodyPr anchor="t">
            <a:normAutofit/>
          </a:bodyPr>
          <a:lstStyle>
            <a:lvl1pPr algn="l">
              <a:defRPr sz="2800" b="1" baseline="0">
                <a:solidFill>
                  <a:srgbClr val="0055A0"/>
                </a:solidFill>
                <a:latin typeface="Arial"/>
                <a:cs typeface="Arial"/>
              </a:defRPr>
            </a:lvl1pPr>
          </a:lstStyle>
          <a:p>
            <a:r>
              <a:rPr lang="fr-CH" dirty="0"/>
              <a:t>Title</a:t>
            </a:r>
            <a:endParaRPr lang="en-US" dirty="0"/>
          </a:p>
        </p:txBody>
      </p:sp>
      <p:sp>
        <p:nvSpPr>
          <p:cNvPr id="6" name="Text Placeholder 5"/>
          <p:cNvSpPr>
            <a:spLocks noGrp="1"/>
          </p:cNvSpPr>
          <p:nvPr>
            <p:ph type="body" sz="quarter" idx="10"/>
          </p:nvPr>
        </p:nvSpPr>
        <p:spPr>
          <a:xfrm>
            <a:off x="220133" y="1255060"/>
            <a:ext cx="9493287" cy="4745691"/>
          </a:xfrm>
        </p:spPr>
        <p:txBody>
          <a:bodyPr/>
          <a:lstStyle/>
          <a:p>
            <a:pPr lvl="0"/>
            <a:r>
              <a:rPr lang="en-US"/>
              <a:t>Click to edit Master text styles</a:t>
            </a:r>
          </a:p>
          <a:p>
            <a:pPr lvl="1"/>
            <a:r>
              <a:rPr lang="en-US"/>
              <a:t>Second level</a:t>
            </a:r>
          </a:p>
          <a:p>
            <a:pPr lvl="2"/>
            <a:r>
              <a:rPr lang="en-US"/>
              <a:t>Third level</a:t>
            </a:r>
          </a:p>
        </p:txBody>
      </p:sp>
      <p:pic>
        <p:nvPicPr>
          <p:cNvPr id="5" name="Picture 4"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pic>
        <p:nvPicPr>
          <p:cNvPr id="8" name="Picture 7" descr="liu_ppt-03.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2667" y="274638"/>
            <a:ext cx="552909" cy="667721"/>
          </a:xfrm>
          <a:prstGeom prst="rect">
            <a:avLst/>
          </a:prstGeom>
        </p:spPr>
      </p:pic>
    </p:spTree>
    <p:extLst>
      <p:ext uri="{BB962C8B-B14F-4D97-AF65-F5344CB8AC3E}">
        <p14:creationId xmlns:p14="http://schemas.microsoft.com/office/powerpoint/2010/main" val="410470479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r>
              <a:rPr lang="en-US">
                <a:solidFill>
                  <a:prstClr val="black">
                    <a:tint val="75000"/>
                  </a:prstClr>
                </a:solidFill>
              </a:rPr>
              <a:t>3/21/2014</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a:solidFill>
                  <a:prstClr val="black">
                    <a:tint val="75000"/>
                  </a:prstClr>
                </a:solidFill>
              </a:rPr>
              <a:t>Damien Perrelet BE-RF-FB CERN</a:t>
            </a:r>
          </a:p>
        </p:txBody>
      </p:sp>
      <p:sp>
        <p:nvSpPr>
          <p:cNvPr id="6" name="Slide Number Placeholder 5"/>
          <p:cNvSpPr>
            <a:spLocks noGrp="1"/>
          </p:cNvSpPr>
          <p:nvPr>
            <p:ph type="sldNum" sz="quarter" idx="12"/>
          </p:nvPr>
        </p:nvSpPr>
        <p:spPr/>
        <p:txBody>
          <a:bodyPr/>
          <a:lstStyle/>
          <a:p>
            <a:fld id="{8B33163E-31A7-4FE9-AD46-761599C49AB6}" type="slidenum">
              <a:rPr lang="en-GB" smtClean="0">
                <a:solidFill>
                  <a:prstClr val="black">
                    <a:tint val="75000"/>
                  </a:prstClr>
                </a:solidFill>
              </a:rPr>
              <a:pPr/>
              <a:t>‹#›</a:t>
            </a:fld>
            <a:endParaRPr lang="en-GB">
              <a:solidFill>
                <a:prstClr val="black">
                  <a:tint val="75000"/>
                </a:prstClr>
              </a:solidFill>
            </a:endParaRPr>
          </a:p>
        </p:txBody>
      </p:sp>
      <p:pic>
        <p:nvPicPr>
          <p:cNvPr id="7" name="Picture 6"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spTree>
    <p:extLst>
      <p:ext uri="{BB962C8B-B14F-4D97-AF65-F5344CB8AC3E}">
        <p14:creationId xmlns:p14="http://schemas.microsoft.com/office/powerpoint/2010/main" val="1915788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11" name="Slide Number Placeholder 5"/>
          <p:cNvSpPr txBox="1">
            <a:spLocks/>
          </p:cNvSpPr>
          <p:nvPr userDrawn="1"/>
        </p:nvSpPr>
        <p:spPr bwMode="auto">
          <a:xfrm>
            <a:off x="7594600" y="1"/>
            <a:ext cx="231140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fld id="{80312B61-8FBB-43B8-A6DD-B3B75C37806A}" type="slidenum">
              <a:rPr lang="en-US" smtClean="0">
                <a:solidFill>
                  <a:prstClr val="black"/>
                </a:solidFill>
              </a:rPr>
              <a:pPr/>
              <a:t>‹#›</a:t>
            </a:fld>
            <a:endParaRPr lang="en-US" dirty="0">
              <a:solidFill>
                <a:prstClr val="black"/>
              </a:solidFill>
            </a:endParaRPr>
          </a:p>
        </p:txBody>
      </p:sp>
      <p:pic>
        <p:nvPicPr>
          <p:cNvPr id="12" name="Picture 11"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5"/>
          <p:cNvSpPr txBox="1">
            <a:spLocks/>
          </p:cNvSpPr>
          <p:nvPr userDrawn="1"/>
        </p:nvSpPr>
        <p:spPr bwMode="auto">
          <a:xfrm>
            <a:off x="7594600" y="1"/>
            <a:ext cx="231140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fld id="{80312B61-8FBB-43B8-A6DD-B3B75C37806A}" type="slidenum">
              <a:rPr lang="en-US" smtClean="0">
                <a:solidFill>
                  <a:prstClr val="black"/>
                </a:solidFill>
              </a:rPr>
              <a:pPr/>
              <a:t>‹#›</a:t>
            </a:fld>
            <a:endParaRPr lang="en-US" dirty="0">
              <a:solidFill>
                <a:prstClr val="black"/>
              </a:solidFill>
            </a:endParaRPr>
          </a:p>
        </p:txBody>
      </p:sp>
      <p:pic>
        <p:nvPicPr>
          <p:cNvPr id="8" name="Picture 7"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5"/>
          <p:cNvSpPr txBox="1">
            <a:spLocks/>
          </p:cNvSpPr>
          <p:nvPr userDrawn="1"/>
        </p:nvSpPr>
        <p:spPr bwMode="auto">
          <a:xfrm>
            <a:off x="7594600" y="1"/>
            <a:ext cx="231140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fld id="{80312B61-8FBB-43B8-A6DD-B3B75C37806A}" type="slidenum">
              <a:rPr lang="en-US" smtClean="0">
                <a:solidFill>
                  <a:prstClr val="black"/>
                </a:solidFill>
              </a:rPr>
              <a:pPr/>
              <a:t>‹#›</a:t>
            </a:fld>
            <a:endParaRPr lang="en-US" dirty="0">
              <a:solidFill>
                <a:prstClr val="black"/>
              </a:solidFill>
            </a:endParaRPr>
          </a:p>
        </p:txBody>
      </p:sp>
      <p:pic>
        <p:nvPicPr>
          <p:cNvPr id="7" name="Picture 6"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Slide Number Placeholder 5"/>
          <p:cNvSpPr txBox="1">
            <a:spLocks/>
          </p:cNvSpPr>
          <p:nvPr userDrawn="1"/>
        </p:nvSpPr>
        <p:spPr bwMode="auto">
          <a:xfrm>
            <a:off x="7594600" y="1"/>
            <a:ext cx="231140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fld id="{80312B61-8FBB-43B8-A6DD-B3B75C37806A}" type="slidenum">
              <a:rPr lang="en-US" smtClean="0">
                <a:solidFill>
                  <a:prstClr val="black"/>
                </a:solidFill>
              </a:rPr>
              <a:pPr/>
              <a:t>‹#›</a:t>
            </a:fld>
            <a:endParaRPr lang="en-US" dirty="0">
              <a:solidFill>
                <a:prstClr val="black"/>
              </a:solidFill>
            </a:endParaRPr>
          </a:p>
        </p:txBody>
      </p:sp>
      <p:pic>
        <p:nvPicPr>
          <p:cNvPr id="10" name="Picture 9"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10" name="Slide Number Placeholder 5"/>
          <p:cNvSpPr txBox="1">
            <a:spLocks/>
          </p:cNvSpPr>
          <p:nvPr userDrawn="1"/>
        </p:nvSpPr>
        <p:spPr bwMode="auto">
          <a:xfrm>
            <a:off x="7594600" y="1"/>
            <a:ext cx="231140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fld id="{80312B61-8FBB-43B8-A6DD-B3B75C37806A}" type="slidenum">
              <a:rPr lang="en-US" smtClean="0">
                <a:solidFill>
                  <a:prstClr val="black"/>
                </a:solidFill>
              </a:rPr>
              <a:pPr/>
              <a:t>‹#›</a:t>
            </a:fld>
            <a:endParaRPr lang="en-US" dirty="0">
              <a:solidFill>
                <a:prstClr val="black"/>
              </a:solidFill>
            </a:endParaRPr>
          </a:p>
        </p:txBody>
      </p:sp>
      <p:pic>
        <p:nvPicPr>
          <p:cNvPr id="11" name="Picture 10"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1.jpeg"/><Relationship Id="rId2" Type="http://schemas.openxmlformats.org/officeDocument/2006/relationships/slideLayout" Target="../slideLayouts/slideLayout14.xml"/><Relationship Id="rId16"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image" Target="../media/image1.jpeg"/><Relationship Id="rId2" Type="http://schemas.openxmlformats.org/officeDocument/2006/relationships/slideLayout" Target="../slideLayouts/slideLayout29.xml"/><Relationship Id="rId16" Type="http://schemas.openxmlformats.org/officeDocument/2006/relationships/image" Target="../media/image2.jpeg"/><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theme" Target="../theme/theme3.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42950" y="609600"/>
            <a:ext cx="84201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Hier klicken, um Master-Titelformat zu bearbeiten.</a:t>
            </a:r>
          </a:p>
        </p:txBody>
      </p:sp>
      <p:sp>
        <p:nvSpPr>
          <p:cNvPr id="1027" name="Rectangle 3"/>
          <p:cNvSpPr>
            <a:spLocks noGrp="1" noChangeArrowheads="1"/>
          </p:cNvSpPr>
          <p:nvPr>
            <p:ph type="body" idx="1"/>
          </p:nvPr>
        </p:nvSpPr>
        <p:spPr bwMode="auto">
          <a:xfrm>
            <a:off x="742950" y="1981200"/>
            <a:ext cx="84201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err="1"/>
              <a:t>Hier</a:t>
            </a:r>
            <a:r>
              <a:rPr lang="en-US" dirty="0"/>
              <a:t> </a:t>
            </a:r>
            <a:r>
              <a:rPr lang="en-US" dirty="0" err="1"/>
              <a:t>klicken</a:t>
            </a:r>
            <a:r>
              <a:rPr lang="en-US" dirty="0"/>
              <a:t>, um Master-</a:t>
            </a:r>
            <a:r>
              <a:rPr lang="en-US" dirty="0" err="1"/>
              <a:t>Textformat</a:t>
            </a:r>
            <a:r>
              <a:rPr lang="en-US" dirty="0"/>
              <a:t> </a:t>
            </a:r>
            <a:r>
              <a:rPr lang="en-US" dirty="0" err="1"/>
              <a:t>zu</a:t>
            </a:r>
            <a:r>
              <a:rPr lang="en-US" dirty="0"/>
              <a:t> </a:t>
            </a:r>
            <a:r>
              <a:rPr lang="en-US" dirty="0" err="1"/>
              <a:t>bearbeiten</a:t>
            </a:r>
            <a:r>
              <a:rPr lang="en-US" dirty="0"/>
              <a:t>.</a:t>
            </a:r>
          </a:p>
          <a:p>
            <a:pPr lvl="1"/>
            <a:r>
              <a:rPr lang="en-US" dirty="0" err="1"/>
              <a:t>Zweite</a:t>
            </a:r>
            <a:r>
              <a:rPr lang="en-US" dirty="0"/>
              <a:t> </a:t>
            </a:r>
            <a:r>
              <a:rPr lang="en-US" dirty="0" err="1"/>
              <a:t>Ebene</a:t>
            </a:r>
            <a:endParaRPr lang="en-US" dirty="0"/>
          </a:p>
          <a:p>
            <a:pPr lvl="2"/>
            <a:r>
              <a:rPr lang="en-US" dirty="0" err="1"/>
              <a:t>Dritte</a:t>
            </a:r>
            <a:r>
              <a:rPr lang="en-US" dirty="0"/>
              <a:t> </a:t>
            </a:r>
            <a:r>
              <a:rPr lang="en-US" dirty="0" err="1"/>
              <a:t>Ebene</a:t>
            </a:r>
            <a:endParaRPr lang="en-US" dirty="0"/>
          </a:p>
          <a:p>
            <a:pPr lvl="3"/>
            <a:r>
              <a:rPr lang="en-US" dirty="0" err="1"/>
              <a:t>Vierte</a:t>
            </a:r>
            <a:r>
              <a:rPr lang="en-US" dirty="0"/>
              <a:t> </a:t>
            </a:r>
            <a:r>
              <a:rPr lang="en-US" dirty="0" err="1"/>
              <a:t>Ebene</a:t>
            </a:r>
            <a:endParaRPr lang="en-US" dirty="0"/>
          </a:p>
          <a:p>
            <a:pPr lvl="4"/>
            <a:r>
              <a:rPr lang="en-US" dirty="0" err="1"/>
              <a:t>Fünfte</a:t>
            </a:r>
            <a:r>
              <a:rPr lang="en-US" dirty="0"/>
              <a:t> </a:t>
            </a:r>
            <a:r>
              <a:rPr lang="en-US" dirty="0" err="1"/>
              <a:t>Ebene</a:t>
            </a:r>
            <a:endParaRPr lang="en-US" dirty="0"/>
          </a:p>
        </p:txBody>
      </p:sp>
      <p:sp>
        <p:nvSpPr>
          <p:cNvPr id="1028" name="Rectangle 4"/>
          <p:cNvSpPr>
            <a:spLocks noGrp="1" noChangeArrowheads="1"/>
          </p:cNvSpPr>
          <p:nvPr>
            <p:ph type="dt" sz="half" idx="2"/>
          </p:nvPr>
        </p:nvSpPr>
        <p:spPr bwMode="auto">
          <a:xfrm>
            <a:off x="742950" y="6248400"/>
            <a:ext cx="206375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1400"/>
            </a:lvl1pPr>
          </a:lstStyle>
          <a:p>
            <a:pPr>
              <a:defRPr/>
            </a:pPr>
            <a:endParaRPr lang="en-US"/>
          </a:p>
        </p:txBody>
      </p:sp>
      <p:sp>
        <p:nvSpPr>
          <p:cNvPr id="1029" name="Rectangle 5"/>
          <p:cNvSpPr>
            <a:spLocks noGrp="1" noChangeArrowheads="1"/>
          </p:cNvSpPr>
          <p:nvPr>
            <p:ph type="ftr" sz="quarter" idx="3"/>
          </p:nvPr>
        </p:nvSpPr>
        <p:spPr bwMode="auto">
          <a:xfrm>
            <a:off x="3384550" y="6248400"/>
            <a:ext cx="31369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a:lvl1pPr>
          </a:lstStyle>
          <a:p>
            <a:pPr>
              <a:defRPr/>
            </a:pPr>
            <a:endParaRPr lang="en-US"/>
          </a:p>
        </p:txBody>
      </p:sp>
      <p:pic>
        <p:nvPicPr>
          <p:cNvPr id="7" name="Picture 6" descr="liu_ppt-03.jpg"/>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202667" y="274638"/>
            <a:ext cx="552909" cy="667721"/>
          </a:xfrm>
          <a:prstGeom prst="rect">
            <a:avLst/>
          </a:prstGeom>
        </p:spPr>
      </p:pic>
      <p:sp>
        <p:nvSpPr>
          <p:cNvPr id="9" name="Slide Number Placeholder 5"/>
          <p:cNvSpPr txBox="1">
            <a:spLocks/>
          </p:cNvSpPr>
          <p:nvPr userDrawn="1"/>
        </p:nvSpPr>
        <p:spPr bwMode="auto">
          <a:xfrm>
            <a:off x="7594600" y="1"/>
            <a:ext cx="231140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fld id="{80312B61-8FBB-43B8-A6DD-B3B75C37806A}" type="slidenum">
              <a:rPr lang="en-US" smtClean="0">
                <a:solidFill>
                  <a:prstClr val="black"/>
                </a:solidFill>
              </a:rPr>
              <a:pPr/>
              <a:t>‹#›</a:t>
            </a:fld>
            <a:endParaRPr lang="en-US" dirty="0">
              <a:solidFill>
                <a:prstClr val="black"/>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42950" y="609600"/>
            <a:ext cx="84201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Hier klicken, um Master-Titelformat zu bearbeiten.</a:t>
            </a:r>
          </a:p>
        </p:txBody>
      </p:sp>
      <p:sp>
        <p:nvSpPr>
          <p:cNvPr id="1027" name="Rectangle 3"/>
          <p:cNvSpPr>
            <a:spLocks noGrp="1" noChangeArrowheads="1"/>
          </p:cNvSpPr>
          <p:nvPr>
            <p:ph type="body" idx="1"/>
          </p:nvPr>
        </p:nvSpPr>
        <p:spPr bwMode="auto">
          <a:xfrm>
            <a:off x="742950" y="1981200"/>
            <a:ext cx="84201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err="1"/>
              <a:t>Hier</a:t>
            </a:r>
            <a:r>
              <a:rPr lang="en-US" dirty="0"/>
              <a:t> </a:t>
            </a:r>
            <a:r>
              <a:rPr lang="en-US" dirty="0" err="1"/>
              <a:t>klicken</a:t>
            </a:r>
            <a:r>
              <a:rPr lang="en-US" dirty="0"/>
              <a:t>, um Master-</a:t>
            </a:r>
            <a:r>
              <a:rPr lang="en-US" dirty="0" err="1"/>
              <a:t>Textformat</a:t>
            </a:r>
            <a:r>
              <a:rPr lang="en-US" dirty="0"/>
              <a:t> </a:t>
            </a:r>
            <a:r>
              <a:rPr lang="en-US" dirty="0" err="1"/>
              <a:t>zu</a:t>
            </a:r>
            <a:r>
              <a:rPr lang="en-US" dirty="0"/>
              <a:t> </a:t>
            </a:r>
            <a:r>
              <a:rPr lang="en-US" dirty="0" err="1"/>
              <a:t>bearbeiten</a:t>
            </a:r>
            <a:r>
              <a:rPr lang="en-US" dirty="0"/>
              <a:t>.</a:t>
            </a:r>
          </a:p>
          <a:p>
            <a:pPr lvl="1"/>
            <a:r>
              <a:rPr lang="en-US" dirty="0" err="1"/>
              <a:t>Zweite</a:t>
            </a:r>
            <a:r>
              <a:rPr lang="en-US" dirty="0"/>
              <a:t> </a:t>
            </a:r>
            <a:r>
              <a:rPr lang="en-US" dirty="0" err="1"/>
              <a:t>Ebene</a:t>
            </a:r>
            <a:endParaRPr lang="en-US" dirty="0"/>
          </a:p>
          <a:p>
            <a:pPr lvl="2"/>
            <a:r>
              <a:rPr lang="en-US" dirty="0" err="1"/>
              <a:t>Dritte</a:t>
            </a:r>
            <a:r>
              <a:rPr lang="en-US" dirty="0"/>
              <a:t> </a:t>
            </a:r>
            <a:r>
              <a:rPr lang="en-US" dirty="0" err="1"/>
              <a:t>Ebene</a:t>
            </a:r>
            <a:endParaRPr lang="en-US" dirty="0"/>
          </a:p>
          <a:p>
            <a:pPr lvl="3"/>
            <a:r>
              <a:rPr lang="en-US" dirty="0" err="1"/>
              <a:t>Vierte</a:t>
            </a:r>
            <a:r>
              <a:rPr lang="en-US" dirty="0"/>
              <a:t> </a:t>
            </a:r>
            <a:r>
              <a:rPr lang="en-US" dirty="0" err="1"/>
              <a:t>Ebene</a:t>
            </a:r>
            <a:endParaRPr lang="en-US" dirty="0"/>
          </a:p>
          <a:p>
            <a:pPr lvl="4"/>
            <a:r>
              <a:rPr lang="en-US" dirty="0" err="1"/>
              <a:t>Fünfte</a:t>
            </a:r>
            <a:r>
              <a:rPr lang="en-US" dirty="0"/>
              <a:t> </a:t>
            </a:r>
            <a:r>
              <a:rPr lang="en-US" dirty="0" err="1"/>
              <a:t>Ebene</a:t>
            </a:r>
            <a:endParaRPr lang="en-US" dirty="0"/>
          </a:p>
        </p:txBody>
      </p:sp>
      <p:sp>
        <p:nvSpPr>
          <p:cNvPr id="1028" name="Rectangle 4"/>
          <p:cNvSpPr>
            <a:spLocks noGrp="1" noChangeArrowheads="1"/>
          </p:cNvSpPr>
          <p:nvPr>
            <p:ph type="dt" sz="half" idx="2"/>
          </p:nvPr>
        </p:nvSpPr>
        <p:spPr bwMode="auto">
          <a:xfrm>
            <a:off x="742950" y="6248400"/>
            <a:ext cx="206375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1400"/>
            </a:lvl1pPr>
          </a:lstStyle>
          <a:p>
            <a:pPr>
              <a:defRPr/>
            </a:pPr>
            <a:endParaRPr lang="en-US">
              <a:solidFill>
                <a:srgbClr val="000000"/>
              </a:solidFill>
            </a:endParaRPr>
          </a:p>
        </p:txBody>
      </p:sp>
      <p:sp>
        <p:nvSpPr>
          <p:cNvPr id="1029" name="Rectangle 5"/>
          <p:cNvSpPr>
            <a:spLocks noGrp="1" noChangeArrowheads="1"/>
          </p:cNvSpPr>
          <p:nvPr>
            <p:ph type="ftr" sz="quarter" idx="3"/>
          </p:nvPr>
        </p:nvSpPr>
        <p:spPr bwMode="auto">
          <a:xfrm>
            <a:off x="3384550" y="6248400"/>
            <a:ext cx="31369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a:lvl1pPr>
          </a:lstStyle>
          <a:p>
            <a:pPr>
              <a:defRPr/>
            </a:pPr>
            <a:endParaRPr lang="en-US">
              <a:solidFill>
                <a:srgbClr val="000000"/>
              </a:solidFill>
            </a:endParaRPr>
          </a:p>
        </p:txBody>
      </p:sp>
      <p:pic>
        <p:nvPicPr>
          <p:cNvPr id="7" name="Picture 6" descr="liu_ppt-03.jpg"/>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202667" y="274638"/>
            <a:ext cx="552909" cy="667721"/>
          </a:xfrm>
          <a:prstGeom prst="rect">
            <a:avLst/>
          </a:prstGeom>
        </p:spPr>
      </p:pic>
      <p:sp>
        <p:nvSpPr>
          <p:cNvPr id="9" name="Slide Number Placeholder 5"/>
          <p:cNvSpPr txBox="1">
            <a:spLocks/>
          </p:cNvSpPr>
          <p:nvPr userDrawn="1"/>
        </p:nvSpPr>
        <p:spPr bwMode="auto">
          <a:xfrm>
            <a:off x="7594600" y="1"/>
            <a:ext cx="231140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fld id="{80312B61-8FBB-43B8-A6DD-B3B75C37806A}"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879874520"/>
      </p:ext>
    </p:extLst>
  </p:cSld>
  <p:clrMap bg1="lt1" tx1="dk1" bg2="lt2" tx2="dk2" accent1="accent1" accent2="accent2" accent3="accent3" accent4="accent4" accent5="accent5" accent6="accent6" hlink="hlink" folHlink="folHlink"/>
  <p:sldLayoutIdLst>
    <p:sldLayoutId id="2147483885" r:id="rId1"/>
    <p:sldLayoutId id="2147483886" r:id="rId2"/>
    <p:sldLayoutId id="2147483887" r:id="rId3"/>
    <p:sldLayoutId id="2147483888" r:id="rId4"/>
    <p:sldLayoutId id="2147483889" r:id="rId5"/>
    <p:sldLayoutId id="2147483890" r:id="rId6"/>
    <p:sldLayoutId id="2147483891" r:id="rId7"/>
    <p:sldLayoutId id="2147483892" r:id="rId8"/>
    <p:sldLayoutId id="2147483893" r:id="rId9"/>
    <p:sldLayoutId id="2147483894" r:id="rId10"/>
    <p:sldLayoutId id="2147483895" r:id="rId11"/>
    <p:sldLayoutId id="2147483896" r:id="rId12"/>
    <p:sldLayoutId id="2147483897" r:id="rId13"/>
    <p:sldLayoutId id="2147483898" r:id="rId14"/>
    <p:sldLayoutId id="2147483899" r:id="rId15"/>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2E97337-0ABD-4724-9121-FDB78380D8EF}" type="datetime1">
              <a:rPr lang="en-US" smtClean="0">
                <a:solidFill>
                  <a:prstClr val="black">
                    <a:tint val="75000"/>
                  </a:prstClr>
                </a:solidFill>
                <a:latin typeface="Calibri"/>
              </a:rPr>
              <a:pPr eaLnBrk="1" fontAlgn="auto" hangingPunct="1">
                <a:spcBef>
                  <a:spcPts val="0"/>
                </a:spcBef>
                <a:spcAft>
                  <a:spcPts val="0"/>
                </a:spcAft>
              </a:pPr>
              <a:t>11/26/2020</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80312B61-8FBB-43B8-A6DD-B3B75C37806A}" type="slidenum">
              <a:rPr lang="en-US" smtClean="0">
                <a:solidFill>
                  <a:prstClr val="black">
                    <a:tint val="75000"/>
                  </a:prstClr>
                </a:solidFill>
                <a:latin typeface="Calibri"/>
              </a:rPr>
              <a:pPr eaLnBrk="1" fontAlgn="auto" hangingPunct="1">
                <a:spcBef>
                  <a:spcPts val="0"/>
                </a:spcBef>
                <a:spcAft>
                  <a:spcPts val="0"/>
                </a:spcAft>
              </a:pPr>
              <a:t>‹#›</a:t>
            </a:fld>
            <a:endParaRPr lang="en-US">
              <a:solidFill>
                <a:prstClr val="black">
                  <a:tint val="75000"/>
                </a:prstClr>
              </a:solidFill>
              <a:latin typeface="Calibri"/>
            </a:endParaRPr>
          </a:p>
        </p:txBody>
      </p:sp>
      <p:sp>
        <p:nvSpPr>
          <p:cNvPr id="8" name="Slide Number Placeholder 5"/>
          <p:cNvSpPr txBox="1">
            <a:spLocks/>
          </p:cNvSpPr>
          <p:nvPr userDrawn="1"/>
        </p:nvSpPr>
        <p:spPr>
          <a:xfrm>
            <a:off x="7594600" y="1"/>
            <a:ext cx="2311400" cy="260648"/>
          </a:xfrm>
          <a:prstGeom prst="rect">
            <a:avLst/>
          </a:prstGeom>
        </p:spPr>
        <p:txBody>
          <a:bodyPr/>
          <a:lstStyle>
            <a:defPPr>
              <a:defRPr lang="en-US"/>
            </a:defPPr>
            <a:lvl1pPr algn="ctr" rtl="0" eaLnBrk="0" fontAlgn="base" hangingPunct="0">
              <a:spcBef>
                <a:spcPct val="50000"/>
              </a:spcBef>
              <a:spcAft>
                <a:spcPct val="0"/>
              </a:spcAft>
              <a:defRPr sz="23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pPr algn="r"/>
            <a:fld id="{80312B61-8FBB-43B8-A6DD-B3B75C37806A}" type="slidenum">
              <a:rPr lang="en-US" sz="1400" smtClean="0">
                <a:solidFill>
                  <a:prstClr val="black"/>
                </a:solidFill>
              </a:rPr>
              <a:pPr algn="r"/>
              <a:t>‹#›</a:t>
            </a:fld>
            <a:endParaRPr lang="en-US" sz="1400" dirty="0">
              <a:solidFill>
                <a:prstClr val="black"/>
              </a:solidFill>
            </a:endParaRPr>
          </a:p>
        </p:txBody>
      </p:sp>
      <p:pic>
        <p:nvPicPr>
          <p:cNvPr id="10" name="Picture 9" descr="logo-presentation-small.jpg"/>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pic>
        <p:nvPicPr>
          <p:cNvPr id="12" name="Picture 11" descr="liu_ppt-03.jpg"/>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202667" y="274638"/>
            <a:ext cx="552909" cy="667721"/>
          </a:xfrm>
          <a:prstGeom prst="rect">
            <a:avLst/>
          </a:prstGeom>
        </p:spPr>
      </p:pic>
    </p:spTree>
    <p:extLst>
      <p:ext uri="{BB962C8B-B14F-4D97-AF65-F5344CB8AC3E}">
        <p14:creationId xmlns:p14="http://schemas.microsoft.com/office/powerpoint/2010/main" val="2342722551"/>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 id="2147483912" r:id="rId12"/>
    <p:sldLayoutId id="2147483913" r:id="rId13"/>
    <p:sldLayoutId id="2147483914" r:id="rId1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hyperlink" Target="https://indico.cern.ch/event/795579/" TargetMode="External"/><Relationship Id="rId2" Type="http://schemas.openxmlformats.org/officeDocument/2006/relationships/notesSlide" Target="../notesSlides/notesSlide3.xml"/><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3" Type="http://schemas.openxmlformats.org/officeDocument/2006/relationships/hyperlink" Target="https://indico.cern.ch/event/943727/contributions/3964767/attachments/2092140/" TargetMode="External"/><Relationship Id="rId2" Type="http://schemas.openxmlformats.org/officeDocument/2006/relationships/notesSlide" Target="../notesSlides/notesSlide4.xml"/><Relationship Id="rId1" Type="http://schemas.openxmlformats.org/officeDocument/2006/relationships/slideLayout" Target="../slideLayouts/slideLayout40.xml"/><Relationship Id="rId4" Type="http://schemas.openxmlformats.org/officeDocument/2006/relationships/hyperlink" Target="https://indico.cern.ch/event/958959/contributions/4031004/attachments/2111393/"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0" y="0"/>
            <a:ext cx="990600" cy="1219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000000"/>
              </a:solidFill>
            </a:endParaRPr>
          </a:p>
        </p:txBody>
      </p:sp>
      <p:sp>
        <p:nvSpPr>
          <p:cNvPr id="3" name="Rectangle 2"/>
          <p:cNvSpPr/>
          <p:nvPr/>
        </p:nvSpPr>
        <p:spPr bwMode="auto">
          <a:xfrm>
            <a:off x="9067800" y="0"/>
            <a:ext cx="838200" cy="381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solidFill>
                <a:srgbClr val="000000"/>
              </a:solidFill>
            </a:endParaRPr>
          </a:p>
        </p:txBody>
      </p:sp>
    </p:spTree>
    <p:extLst>
      <p:ext uri="{BB962C8B-B14F-4D97-AF65-F5344CB8AC3E}">
        <p14:creationId xmlns:p14="http://schemas.microsoft.com/office/powerpoint/2010/main" val="41515933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0" y="0"/>
            <a:ext cx="9906000" cy="609600"/>
          </a:xfrm>
          <a:prstGeom prst="rect">
            <a:avLst/>
          </a:prstGeom>
          <a:noFill/>
          <a:ln w="9525">
            <a:noFill/>
            <a:miter lim="800000"/>
            <a:headEnd/>
            <a:tailEnd/>
          </a:ln>
          <a:effectLst/>
        </p:spPr>
        <p:txBody>
          <a:bodyPr anchor="ct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0" normalizeH="0" baseline="0" noProof="0" dirty="0">
                <a:ln>
                  <a:noFill/>
                </a:ln>
                <a:solidFill>
                  <a:srgbClr val="1F497D"/>
                </a:solidFill>
                <a:effectLst/>
                <a:uLnTx/>
                <a:uFillTx/>
                <a:latin typeface="Arial" panose="020B0604020202020204" pitchFamily="34" charset="0"/>
                <a:cs typeface="Arial" panose="020B0604020202020204" pitchFamily="34" charset="0"/>
              </a:rPr>
              <a:t>Recommendations (07/02/19)</a:t>
            </a:r>
          </a:p>
        </p:txBody>
      </p:sp>
      <p:sp>
        <p:nvSpPr>
          <p:cNvPr id="4" name="Rectangle 7"/>
          <p:cNvSpPr>
            <a:spLocks noChangeArrowheads="1"/>
          </p:cNvSpPr>
          <p:nvPr/>
        </p:nvSpPr>
        <p:spPr bwMode="auto">
          <a:xfrm>
            <a:off x="533401" y="1219200"/>
            <a:ext cx="8839200" cy="838200"/>
          </a:xfrm>
          <a:prstGeom prst="rect">
            <a:avLst/>
          </a:prstGeom>
          <a:noFill/>
          <a:ln w="9525">
            <a:noFill/>
            <a:miter lim="800000"/>
            <a:headEnd/>
            <a:tailEnd/>
          </a:ln>
          <a:effectLst/>
        </p:spPr>
        <p:txBody>
          <a:bodyPr/>
          <a:lstStyle/>
          <a:p>
            <a:pPr algn="just">
              <a:spcBef>
                <a:spcPct val="20000"/>
              </a:spcBef>
            </a:pPr>
            <a:r>
              <a:rPr lang="en-GB" sz="2000" b="1" i="1" dirty="0">
                <a:latin typeface="Arial" panose="020B0604020202020204" pitchFamily="34" charset="0"/>
                <a:cs typeface="Arial" panose="020B0604020202020204" pitchFamily="34" charset="0"/>
                <a:sym typeface="Wingdings" pitchFamily="2" charset="2"/>
              </a:rPr>
              <a:t>The target of a feedback upgrade appears achievable, however within the limits of LS2 only the option adopting the fast coaxial lines seems possible. All systems will then be upgraded with fast coaxial lines and additional test time will be requested at the end of LS2 to allow for a proper tuning of our systems. It is recommended that a model of the 40 and 80 MHz cavity and amplifiers is realized to improve our understanding of the PS impedance effects at high beam intensities. Based on the results from this model a specification of the upgraded system with new amplifiers will be produced, the goal being the testing of a prototype feedback amplifier during the recommissioning at the end of LS2.</a:t>
            </a:r>
          </a:p>
        </p:txBody>
      </p:sp>
    </p:spTree>
    <p:extLst>
      <p:ext uri="{BB962C8B-B14F-4D97-AF65-F5344CB8AC3E}">
        <p14:creationId xmlns:p14="http://schemas.microsoft.com/office/powerpoint/2010/main" val="3904807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0" y="0"/>
            <a:ext cx="9906000" cy="609600"/>
          </a:xfrm>
          <a:prstGeom prst="rect">
            <a:avLst/>
          </a:prstGeom>
          <a:noFill/>
          <a:ln w="9525">
            <a:noFill/>
            <a:miter lim="800000"/>
            <a:headEnd/>
            <a:tailEnd/>
          </a:ln>
          <a:effectLst/>
        </p:spPr>
        <p:txBody>
          <a:bodyPr anchor="ct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3200" b="1" dirty="0">
                <a:solidFill>
                  <a:srgbClr val="1F497D"/>
                </a:solidFill>
                <a:latin typeface="Arial" panose="020B0604020202020204" pitchFamily="34" charset="0"/>
                <a:cs typeface="Arial" panose="020B0604020202020204" pitchFamily="34" charset="0"/>
              </a:rPr>
              <a:t>Proposed actions</a:t>
            </a:r>
            <a:r>
              <a:rPr kumimoji="0" lang="en-GB" sz="3200" b="1" i="0" u="none" strike="noStrike" kern="1200" cap="none" spc="0" normalizeH="0" baseline="0" noProof="0" dirty="0">
                <a:ln>
                  <a:noFill/>
                </a:ln>
                <a:solidFill>
                  <a:srgbClr val="1F497D"/>
                </a:solidFill>
                <a:effectLst/>
                <a:uLnTx/>
                <a:uFillTx/>
                <a:latin typeface="Arial" panose="020B0604020202020204" pitchFamily="34" charset="0"/>
                <a:cs typeface="Arial" panose="020B0604020202020204" pitchFamily="34" charset="0"/>
              </a:rPr>
              <a:t> (07/02/19)</a:t>
            </a:r>
          </a:p>
        </p:txBody>
      </p:sp>
      <p:sp>
        <p:nvSpPr>
          <p:cNvPr id="4" name="Rectangle 7"/>
          <p:cNvSpPr>
            <a:spLocks noChangeArrowheads="1"/>
          </p:cNvSpPr>
          <p:nvPr/>
        </p:nvSpPr>
        <p:spPr bwMode="auto">
          <a:xfrm>
            <a:off x="533401" y="1219200"/>
            <a:ext cx="8839200" cy="838200"/>
          </a:xfrm>
          <a:prstGeom prst="rect">
            <a:avLst/>
          </a:prstGeom>
          <a:noFill/>
          <a:ln w="9525">
            <a:noFill/>
            <a:miter lim="800000"/>
            <a:headEnd/>
            <a:tailEnd/>
          </a:ln>
          <a:effectLst/>
        </p:spPr>
        <p:txBody>
          <a:bodyPr/>
          <a:lstStyle/>
          <a:p>
            <a:pPr algn="just">
              <a:spcBef>
                <a:spcPct val="20000"/>
              </a:spcBef>
            </a:pPr>
            <a:r>
              <a:rPr lang="en-GB" sz="2000" b="1" i="1" dirty="0">
                <a:latin typeface="Arial" panose="020B0604020202020204" pitchFamily="34" charset="0"/>
                <a:cs typeface="Arial" panose="020B0604020202020204" pitchFamily="34" charset="0"/>
                <a:sym typeface="Wingdings" pitchFamily="2" charset="2"/>
              </a:rPr>
              <a:t>With the aim of providing in any case a reduction of the impedance contribution from the 40 MHz and 80 MHz cavities (estimated at -2 to -3 dB), we will proceed with the installation of fast coaxial lines to upgrade the feedback gain of the 40 MHz and 80 MHz systems, with a total expected cost of 25 – 30 </a:t>
            </a:r>
            <a:r>
              <a:rPr lang="en-GB" sz="2000" b="1" i="1" dirty="0" err="1">
                <a:latin typeface="Arial" panose="020B0604020202020204" pitchFamily="34" charset="0"/>
                <a:cs typeface="Arial" panose="020B0604020202020204" pitchFamily="34" charset="0"/>
                <a:sym typeface="Wingdings" pitchFamily="2" charset="2"/>
              </a:rPr>
              <a:t>kCHF</a:t>
            </a:r>
            <a:r>
              <a:rPr lang="en-GB" sz="2000" b="1" i="1" dirty="0">
                <a:latin typeface="Arial" panose="020B0604020202020204" pitchFamily="34" charset="0"/>
                <a:cs typeface="Arial" panose="020B0604020202020204" pitchFamily="34" charset="0"/>
                <a:sym typeface="Wingdings" pitchFamily="2" charset="2"/>
              </a:rPr>
              <a:t>.</a:t>
            </a:r>
          </a:p>
        </p:txBody>
      </p:sp>
    </p:spTree>
    <p:extLst>
      <p:ext uri="{BB962C8B-B14F-4D97-AF65-F5344CB8AC3E}">
        <p14:creationId xmlns:p14="http://schemas.microsoft.com/office/powerpoint/2010/main" val="11176767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0" y="0"/>
            <a:ext cx="9906000" cy="609600"/>
          </a:xfrm>
          <a:prstGeom prst="rect">
            <a:avLst/>
          </a:prstGeom>
          <a:noFill/>
          <a:ln w="9525">
            <a:noFill/>
            <a:miter lim="800000"/>
            <a:headEnd/>
            <a:tailEnd/>
          </a:ln>
          <a:effectLst/>
        </p:spPr>
        <p:txBody>
          <a:bodyPr anchor="ct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3200" b="1" dirty="0">
                <a:solidFill>
                  <a:srgbClr val="1F497D"/>
                </a:solidFill>
                <a:latin typeface="Arial" panose="020B0604020202020204" pitchFamily="34" charset="0"/>
                <a:cs typeface="Arial" panose="020B0604020202020204" pitchFamily="34" charset="0"/>
              </a:rPr>
              <a:t>Proposed actions</a:t>
            </a:r>
            <a:r>
              <a:rPr kumimoji="0" lang="en-GB" sz="3200" b="1" i="0" u="none" strike="noStrike" kern="1200" cap="none" spc="0" normalizeH="0" baseline="0" noProof="0" dirty="0">
                <a:ln>
                  <a:noFill/>
                </a:ln>
                <a:solidFill>
                  <a:srgbClr val="1F497D"/>
                </a:solidFill>
                <a:effectLst/>
                <a:uLnTx/>
                <a:uFillTx/>
                <a:latin typeface="Arial" panose="020B0604020202020204" pitchFamily="34" charset="0"/>
                <a:cs typeface="Arial" panose="020B0604020202020204" pitchFamily="34" charset="0"/>
              </a:rPr>
              <a:t> (07/02/19)</a:t>
            </a:r>
          </a:p>
        </p:txBody>
      </p:sp>
      <p:sp>
        <p:nvSpPr>
          <p:cNvPr id="4" name="Rectangle 7"/>
          <p:cNvSpPr>
            <a:spLocks noChangeArrowheads="1"/>
          </p:cNvSpPr>
          <p:nvPr/>
        </p:nvSpPr>
        <p:spPr bwMode="auto">
          <a:xfrm>
            <a:off x="533401" y="1219200"/>
            <a:ext cx="8839200" cy="838200"/>
          </a:xfrm>
          <a:prstGeom prst="rect">
            <a:avLst/>
          </a:prstGeom>
          <a:noFill/>
          <a:ln w="9525">
            <a:noFill/>
            <a:miter lim="800000"/>
            <a:headEnd/>
            <a:tailEnd/>
          </a:ln>
          <a:effectLst/>
        </p:spPr>
        <p:txBody>
          <a:bodyPr/>
          <a:lstStyle/>
          <a:p>
            <a:pPr algn="just">
              <a:spcBef>
                <a:spcPct val="20000"/>
              </a:spcBef>
            </a:pPr>
            <a:r>
              <a:rPr lang="en-GB" sz="2000" b="1" i="1" dirty="0">
                <a:latin typeface="Arial" panose="020B0604020202020204" pitchFamily="34" charset="0"/>
                <a:cs typeface="Arial" panose="020B0604020202020204" pitchFamily="34" charset="0"/>
                <a:sym typeface="Wingdings" pitchFamily="2" charset="2"/>
              </a:rPr>
              <a:t>Concerning the fast feedback upgrade, the checkpoint meeting observes that the production and implementation of new feedback amplifiers is now practically out of reach within the timescale of LS2, which requires de-scoping of the corresponding work unit. However, seen the expected beam quality improvement, a pre-series feedback amplifier close to a cavity should still be tested by the end of LS2. This includes the studies aiming at further developing the PS impedance model. They are not only a necessary precondition to specify the feedback amplifier, but they will also refine the impedance model of the 40 MHz and 80 MHz RF systems for longitudinal beam dynamics simulations of intensity thresholds and uncontrolled emittance growth along the batch. The required manpower for the completion of the impedance model should be financed by LIU as part of the work unit for feedback amplifiers.</a:t>
            </a:r>
          </a:p>
        </p:txBody>
      </p:sp>
    </p:spTree>
    <p:extLst>
      <p:ext uri="{BB962C8B-B14F-4D97-AF65-F5344CB8AC3E}">
        <p14:creationId xmlns:p14="http://schemas.microsoft.com/office/powerpoint/2010/main" val="2502975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9556" y="2541494"/>
            <a:ext cx="9426594" cy="1344706"/>
          </a:xfrm>
        </p:spPr>
        <p:txBody>
          <a:bodyPr>
            <a:normAutofit fontScale="90000"/>
          </a:bodyPr>
          <a:lstStyle/>
          <a:p>
            <a:r>
              <a:rPr lang="en-GB" sz="4000" dirty="0">
                <a:latin typeface="Arial" panose="020B0604020202020204" pitchFamily="34" charset="0"/>
                <a:cs typeface="Arial" panose="020B0604020202020204" pitchFamily="34" charset="0"/>
              </a:rPr>
              <a:t>Introduction</a:t>
            </a:r>
            <a:br>
              <a:rPr lang="en-GB" sz="4000" dirty="0">
                <a:latin typeface="Arial" panose="020B0604020202020204" pitchFamily="34" charset="0"/>
                <a:cs typeface="Arial" panose="020B0604020202020204" pitchFamily="34" charset="0"/>
              </a:rPr>
            </a:br>
            <a:r>
              <a:rPr lang="en-GB" sz="4000" dirty="0">
                <a:latin typeface="Arial" panose="020B0604020202020204" pitchFamily="34" charset="0"/>
                <a:cs typeface="Arial" panose="020B0604020202020204" pitchFamily="34" charset="0"/>
              </a:rPr>
              <a:t>PS 40/80 MHz feedback amplifier review</a:t>
            </a:r>
            <a:br>
              <a:rPr lang="en-GB" sz="4000" dirty="0">
                <a:latin typeface="Arial" panose="020B0604020202020204" pitchFamily="34" charset="0"/>
                <a:cs typeface="Arial" panose="020B0604020202020204" pitchFamily="34" charset="0"/>
              </a:rPr>
            </a:br>
            <a:endParaRPr lang="en-US" sz="4000"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219556" y="4340411"/>
            <a:ext cx="9426594" cy="1374589"/>
          </a:xfrm>
        </p:spPr>
        <p:txBody>
          <a:bodyPr>
            <a:normAutofit/>
          </a:bodyPr>
          <a:lstStyle/>
          <a:p>
            <a:r>
              <a:rPr lang="en-US" sz="1900" dirty="0">
                <a:latin typeface="Arial" panose="020B0604020202020204" pitchFamily="34" charset="0"/>
                <a:cs typeface="Arial" panose="020B0604020202020204" pitchFamily="34" charset="0"/>
              </a:rPr>
              <a:t>…</a:t>
            </a:r>
          </a:p>
          <a:p>
            <a:endParaRPr lang="en-US" sz="1100" dirty="0">
              <a:latin typeface="Arial" panose="020B0604020202020204" pitchFamily="34" charset="0"/>
              <a:cs typeface="Arial" panose="020B0604020202020204" pitchFamily="34" charset="0"/>
            </a:endParaRPr>
          </a:p>
          <a:p>
            <a:r>
              <a:rPr lang="en-GB" sz="2100" dirty="0">
                <a:latin typeface="Arial" panose="020B0604020202020204" pitchFamily="34" charset="0"/>
                <a:cs typeface="Arial" panose="020B0604020202020204" pitchFamily="34" charset="0"/>
              </a:rPr>
              <a:t>PS Machine Performance Coordination #24</a:t>
            </a:r>
            <a:endParaRPr lang="en-US" sz="2100" dirty="0">
              <a:latin typeface="Arial" panose="020B0604020202020204" pitchFamily="34" charset="0"/>
              <a:cs typeface="Arial" panose="020B0604020202020204" pitchFamily="34" charset="0"/>
            </a:endParaRPr>
          </a:p>
          <a:p>
            <a:r>
              <a:rPr lang="en-US" sz="2100" dirty="0">
                <a:latin typeface="Arial" panose="020B0604020202020204" pitchFamily="34" charset="0"/>
                <a:cs typeface="Arial" panose="020B0604020202020204" pitchFamily="34" charset="0"/>
              </a:rPr>
              <a:t>01/12/2020</a:t>
            </a:r>
          </a:p>
        </p:txBody>
      </p:sp>
      <p:sp>
        <p:nvSpPr>
          <p:cNvPr id="4" name="Rectangle 3"/>
          <p:cNvSpPr/>
          <p:nvPr/>
        </p:nvSpPr>
        <p:spPr bwMode="auto">
          <a:xfrm>
            <a:off x="0" y="0"/>
            <a:ext cx="990600" cy="1219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300" b="0" i="0" u="none" strike="noStrike" cap="none" normalizeH="0" baseline="0">
              <a:ln>
                <a:noFill/>
              </a:ln>
              <a:solidFill>
                <a:schemeClr val="tx1"/>
              </a:solidFill>
              <a:effectLst/>
              <a:latin typeface="Times New Roman" pitchFamily="18" charset="0"/>
            </a:endParaRPr>
          </a:p>
        </p:txBody>
      </p:sp>
      <p:sp>
        <p:nvSpPr>
          <p:cNvPr id="5" name="Rectangle 4"/>
          <p:cNvSpPr/>
          <p:nvPr/>
        </p:nvSpPr>
        <p:spPr bwMode="auto">
          <a:xfrm>
            <a:off x="9067800" y="0"/>
            <a:ext cx="838200" cy="381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23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3169881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838200" y="1524000"/>
            <a:ext cx="8293100" cy="5029200"/>
          </a:xfrm>
        </p:spPr>
        <p:txBody>
          <a:bodyPr>
            <a:normAutofit lnSpcReduction="10000"/>
          </a:bodyPr>
          <a:lstStyle/>
          <a:p>
            <a:r>
              <a:rPr lang="en-US" sz="2600" b="1" dirty="0">
                <a:latin typeface="Arial" panose="020B0604020202020204" pitchFamily="34" charset="0"/>
                <a:cs typeface="Arial" panose="020B0604020202020204" pitchFamily="34" charset="0"/>
              </a:rPr>
              <a:t>Conclusions</a:t>
            </a:r>
          </a:p>
          <a:p>
            <a:pPr lvl="1"/>
            <a:r>
              <a:rPr lang="en-GB" sz="1700" i="1" dirty="0">
                <a:latin typeface="Arial" panose="020B0604020202020204" pitchFamily="34" charset="0"/>
                <a:cs typeface="Arial" panose="020B0604020202020204" pitchFamily="34" charset="0"/>
              </a:rPr>
              <a:t>Recommended that a model of the 40 and 80 MHz cavity and amplifiers is realized to improve our understanding.</a:t>
            </a:r>
          </a:p>
          <a:p>
            <a:pPr lvl="1"/>
            <a:r>
              <a:rPr lang="en-GB" sz="1700" i="1" dirty="0">
                <a:latin typeface="Arial" panose="020B0604020202020204" pitchFamily="34" charset="0"/>
                <a:cs typeface="Arial" panose="020B0604020202020204" pitchFamily="34" charset="0"/>
              </a:rPr>
              <a:t>Specification of the upgraded system with new amplifiers will be produced</a:t>
            </a:r>
          </a:p>
          <a:p>
            <a:pPr lvl="1"/>
            <a:r>
              <a:rPr lang="en-GB" sz="1700" i="1" dirty="0">
                <a:latin typeface="Arial" panose="020B0604020202020204" pitchFamily="34" charset="0"/>
                <a:cs typeface="Arial" panose="020B0604020202020204" pitchFamily="34" charset="0"/>
              </a:rPr>
              <a:t>Testing of a prototype feedback amplifier during the recommissioning at the end of LS2</a:t>
            </a:r>
          </a:p>
          <a:p>
            <a:r>
              <a:rPr lang="en-US" sz="2600" b="1" dirty="0">
                <a:latin typeface="Arial" panose="020B0604020202020204" pitchFamily="34" charset="0"/>
                <a:cs typeface="Arial" panose="020B0604020202020204" pitchFamily="34" charset="0"/>
              </a:rPr>
              <a:t>Proposed actions</a:t>
            </a:r>
          </a:p>
          <a:p>
            <a:pPr lvl="1"/>
            <a:r>
              <a:rPr lang="en-GB" sz="2000" i="1" dirty="0">
                <a:solidFill>
                  <a:srgbClr val="C0504D"/>
                </a:solidFill>
                <a:latin typeface="Arial" panose="020B0604020202020204" pitchFamily="34" charset="0"/>
                <a:cs typeface="Arial" panose="020B0604020202020204" pitchFamily="34" charset="0"/>
              </a:rPr>
              <a:t>Proceed with the installation of fast coaxial lines to upgrade the feedback gain of the 40 MHz and 80 MHz systems</a:t>
            </a:r>
          </a:p>
          <a:p>
            <a:pPr lvl="1"/>
            <a:r>
              <a:rPr lang="en-GB" sz="2000" i="1" dirty="0">
                <a:solidFill>
                  <a:srgbClr val="C0504D"/>
                </a:solidFill>
                <a:latin typeface="Arial" panose="020B0604020202020204" pitchFamily="34" charset="0"/>
                <a:cs typeface="Arial" panose="020B0604020202020204" pitchFamily="34" charset="0"/>
              </a:rPr>
              <a:t>A pre-series feedback amplifier close to a cavity should still be tested by the end of LS2</a:t>
            </a:r>
          </a:p>
          <a:p>
            <a:pPr lvl="1"/>
            <a:r>
              <a:rPr lang="en-GB" sz="2000" i="1" dirty="0">
                <a:solidFill>
                  <a:srgbClr val="C0504D"/>
                </a:solidFill>
                <a:latin typeface="Arial" panose="020B0604020202020204" pitchFamily="34" charset="0"/>
                <a:cs typeface="Arial" panose="020B0604020202020204" pitchFamily="34" charset="0"/>
              </a:rPr>
              <a:t>refine the impedance model of the 40 MHz and 80 MHz RF systems for longitudinal beam dynamics simulations</a:t>
            </a:r>
          </a:p>
          <a:p>
            <a:pPr lvl="1"/>
            <a:endParaRPr lang="en-GB" sz="2000" i="1" dirty="0">
              <a:solidFill>
                <a:srgbClr val="C0504D"/>
              </a:solidFill>
              <a:latin typeface="Arial" panose="020B0604020202020204" pitchFamily="34" charset="0"/>
              <a:cs typeface="Arial" panose="020B0604020202020204" pitchFamily="34" charset="0"/>
            </a:endParaRPr>
          </a:p>
          <a:p>
            <a:pPr marL="457200" lvl="1" indent="0" algn="r">
              <a:buNone/>
            </a:pPr>
            <a:r>
              <a:rPr lang="en-GB" sz="1600" b="1" dirty="0">
                <a:latin typeface="Arial" panose="020B0604020202020204" pitchFamily="34" charset="0"/>
                <a:cs typeface="Arial" panose="020B0604020202020204" pitchFamily="34" charset="0"/>
                <a:hlinkClick r:id="rId3"/>
              </a:rPr>
              <a:t>https://indico.cern.ch/event/795579/</a:t>
            </a:r>
            <a:endParaRPr lang="en-GB" sz="1600" b="1" dirty="0">
              <a:latin typeface="Arial" panose="020B0604020202020204" pitchFamily="34" charset="0"/>
              <a:cs typeface="Arial" panose="020B0604020202020204" pitchFamily="34" charset="0"/>
            </a:endParaRPr>
          </a:p>
        </p:txBody>
      </p:sp>
      <p:sp>
        <p:nvSpPr>
          <p:cNvPr id="5" name="Rectangle 3"/>
          <p:cNvSpPr>
            <a:spLocks noChangeArrowheads="1"/>
          </p:cNvSpPr>
          <p:nvPr/>
        </p:nvSpPr>
        <p:spPr bwMode="auto">
          <a:xfrm>
            <a:off x="0" y="0"/>
            <a:ext cx="9906000" cy="1066800"/>
          </a:xfrm>
          <a:prstGeom prst="rect">
            <a:avLst/>
          </a:prstGeom>
          <a:noFill/>
          <a:ln w="9525">
            <a:noFill/>
            <a:miter lim="800000"/>
            <a:headEnd/>
            <a:tailEnd/>
          </a:ln>
          <a:effectLst/>
        </p:spPr>
        <p:txBody>
          <a:bodyPr anchor="ct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0" normalizeH="0" baseline="0" noProof="0" dirty="0">
                <a:ln>
                  <a:noFill/>
                </a:ln>
                <a:solidFill>
                  <a:srgbClr val="1F497D"/>
                </a:solidFill>
                <a:effectLst/>
                <a:uLnTx/>
                <a:uFillTx/>
                <a:latin typeface="Arial" panose="020B0604020202020204" pitchFamily="34" charset="0"/>
                <a:ea typeface="+mn-ea"/>
                <a:cs typeface="Arial" panose="020B0604020202020204" pitchFamily="34" charset="0"/>
              </a:rPr>
              <a:t>LIU-PS […] 40/80 MHz feedback amplifier</a:t>
            </a:r>
            <a:br>
              <a:rPr kumimoji="0" lang="en-GB" sz="3200" b="1" i="0" u="none" strike="noStrike" kern="1200" cap="none" spc="0" normalizeH="0" baseline="0" noProof="0" dirty="0">
                <a:ln>
                  <a:noFill/>
                </a:ln>
                <a:solidFill>
                  <a:srgbClr val="1F497D"/>
                </a:solidFill>
                <a:effectLst/>
                <a:uLnTx/>
                <a:uFillTx/>
                <a:latin typeface="Arial" panose="020B0604020202020204" pitchFamily="34" charset="0"/>
                <a:ea typeface="+mn-ea"/>
                <a:cs typeface="Arial" panose="020B0604020202020204" pitchFamily="34" charset="0"/>
              </a:rPr>
            </a:br>
            <a:r>
              <a:rPr kumimoji="0" lang="en-GB" sz="3200" b="1" i="0" u="none" strike="noStrike" kern="1200" cap="none" spc="0" normalizeH="0" baseline="0" noProof="0" dirty="0">
                <a:ln>
                  <a:noFill/>
                </a:ln>
                <a:solidFill>
                  <a:srgbClr val="1F497D"/>
                </a:solidFill>
                <a:effectLst/>
                <a:uLnTx/>
                <a:uFillTx/>
                <a:latin typeface="Arial" panose="020B0604020202020204" pitchFamily="34" charset="0"/>
                <a:ea typeface="+mn-ea"/>
                <a:cs typeface="Arial" panose="020B0604020202020204" pitchFamily="34" charset="0"/>
              </a:rPr>
              <a:t>checkpoint meeting, 07/02/2019 </a:t>
            </a:r>
          </a:p>
        </p:txBody>
      </p:sp>
    </p:spTree>
    <p:extLst>
      <p:ext uri="{BB962C8B-B14F-4D97-AF65-F5344CB8AC3E}">
        <p14:creationId xmlns:p14="http://schemas.microsoft.com/office/powerpoint/2010/main" val="22151526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0" y="0"/>
            <a:ext cx="9906000" cy="609600"/>
          </a:xfrm>
          <a:prstGeom prst="rect">
            <a:avLst/>
          </a:prstGeom>
          <a:noFill/>
          <a:ln w="9525">
            <a:noFill/>
            <a:miter lim="800000"/>
            <a:headEnd/>
            <a:tailEnd/>
          </a:ln>
          <a:effectLst/>
        </p:spPr>
        <p:txBody>
          <a:bodyPr anchor="ct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3200" b="1" noProof="0" dirty="0">
                <a:solidFill>
                  <a:srgbClr val="1F497D"/>
                </a:solidFill>
                <a:latin typeface="Arial" panose="020B0604020202020204" pitchFamily="34" charset="0"/>
                <a:cs typeface="Arial" panose="020B0604020202020204" pitchFamily="34" charset="0"/>
              </a:rPr>
              <a:t>Motivation</a:t>
            </a:r>
            <a:endParaRPr kumimoji="0" lang="en-GB" sz="3200" b="1" i="0" u="none" strike="noStrike" kern="1200" cap="none" spc="0" normalizeH="0" baseline="0" noProof="0" dirty="0">
              <a:ln>
                <a:noFill/>
              </a:ln>
              <a:solidFill>
                <a:srgbClr val="1F497D"/>
              </a:solidFill>
              <a:effectLst/>
              <a:uLnTx/>
              <a:uFillTx/>
              <a:latin typeface="Arial" panose="020B0604020202020204" pitchFamily="34" charset="0"/>
              <a:cs typeface="Arial" panose="020B0604020202020204" pitchFamily="34" charset="0"/>
            </a:endParaRPr>
          </a:p>
        </p:txBody>
      </p:sp>
      <p:sp>
        <p:nvSpPr>
          <p:cNvPr id="4" name="Rectangle 7">
            <a:extLst>
              <a:ext uri="{FF2B5EF4-FFF2-40B4-BE49-F238E27FC236}">
                <a16:creationId xmlns:a16="http://schemas.microsoft.com/office/drawing/2014/main" id="{E142DA59-AFB6-40DB-85E6-B9D5339A1B19}"/>
              </a:ext>
            </a:extLst>
          </p:cNvPr>
          <p:cNvSpPr>
            <a:spLocks noChangeArrowheads="1"/>
          </p:cNvSpPr>
          <p:nvPr/>
        </p:nvSpPr>
        <p:spPr bwMode="auto">
          <a:xfrm>
            <a:off x="579569" y="990600"/>
            <a:ext cx="8031031" cy="838200"/>
          </a:xfrm>
          <a:prstGeom prst="rect">
            <a:avLst/>
          </a:prstGeom>
          <a:noFill/>
          <a:ln w="9525">
            <a:noFill/>
            <a:miter lim="800000"/>
            <a:headEnd/>
            <a:tailEnd/>
          </a:ln>
          <a:effectLst/>
        </p:spPr>
        <p:txBody>
          <a:bodyPr/>
          <a:lstStyle/>
          <a:p>
            <a:pPr algn="l">
              <a:spcBef>
                <a:spcPct val="20000"/>
              </a:spcBef>
            </a:pPr>
            <a:r>
              <a:rPr lang="en-GB" sz="2000" b="1" dirty="0">
                <a:latin typeface="Arial" panose="020B0604020202020204" pitchFamily="34" charset="0"/>
                <a:cs typeface="Arial" panose="020B0604020202020204" pitchFamily="34" charset="0"/>
                <a:sym typeface="Wingdings" pitchFamily="2" charset="2"/>
              </a:rPr>
              <a:t>Seen from </a:t>
            </a:r>
            <a:r>
              <a:rPr lang="en-GB" sz="2000" b="1" dirty="0">
                <a:solidFill>
                  <a:srgbClr val="1F497D"/>
                </a:solidFill>
                <a:latin typeface="Arial" panose="020B0604020202020204" pitchFamily="34" charset="0"/>
                <a:cs typeface="Arial" panose="020B0604020202020204" pitchFamily="34" charset="0"/>
                <a:sym typeface="Wingdings" pitchFamily="2" charset="2"/>
              </a:rPr>
              <a:t>longitudinal beam performance</a:t>
            </a:r>
          </a:p>
          <a:p>
            <a:pPr marL="357188" indent="-357188" algn="l">
              <a:spcBef>
                <a:spcPct val="20000"/>
              </a:spcBef>
              <a:buFont typeface="Arial" panose="020B0604020202020204" pitchFamily="34" charset="0"/>
              <a:buChar char="•"/>
            </a:pPr>
            <a:r>
              <a:rPr lang="en-GB" sz="2000" b="1" dirty="0">
                <a:latin typeface="Arial" panose="020B0604020202020204" pitchFamily="34" charset="0"/>
                <a:cs typeface="Arial" panose="020B0604020202020204" pitchFamily="34" charset="0"/>
                <a:sym typeface="Wingdings" pitchFamily="2" charset="2"/>
              </a:rPr>
              <a:t>Bunch parameters reached in 2018: 2.6 · 10</a:t>
            </a:r>
            <a:r>
              <a:rPr lang="en-GB" sz="2000" b="1" baseline="30000" dirty="0">
                <a:latin typeface="Arial" panose="020B0604020202020204" pitchFamily="34" charset="0"/>
                <a:cs typeface="Arial" panose="020B0604020202020204" pitchFamily="34" charset="0"/>
                <a:sym typeface="Wingdings" pitchFamily="2" charset="2"/>
              </a:rPr>
              <a:t>11</a:t>
            </a:r>
            <a:r>
              <a:rPr lang="en-GB" sz="2000" b="1" dirty="0">
                <a:latin typeface="Arial" panose="020B0604020202020204" pitchFamily="34" charset="0"/>
                <a:cs typeface="Arial" panose="020B0604020202020204" pitchFamily="34" charset="0"/>
                <a:sym typeface="Wingdings" pitchFamily="2" charset="2"/>
              </a:rPr>
              <a:t> p/b in 0.35 eVs</a:t>
            </a:r>
          </a:p>
          <a:p>
            <a:pPr marL="814388" lvl="1" indent="-357188" algn="l">
              <a:spcBef>
                <a:spcPct val="20000"/>
              </a:spcBef>
              <a:buFont typeface="Symbol" panose="05050102010706020507" pitchFamily="18" charset="2"/>
              <a:buChar char="®"/>
            </a:pPr>
            <a:r>
              <a:rPr lang="en-GB" sz="1800" b="1" dirty="0">
                <a:latin typeface="Arial" panose="020B0604020202020204" pitchFamily="34" charset="0"/>
                <a:cs typeface="Arial" panose="020B0604020202020204" pitchFamily="34" charset="0"/>
                <a:sym typeface="Wingdings" pitchFamily="2" charset="2"/>
              </a:rPr>
              <a:t>Bunch-by-bunch parameter spread just acceptable (~10%)</a:t>
            </a:r>
          </a:p>
          <a:p>
            <a:pPr marL="814388" lvl="1" indent="-357188" algn="l">
              <a:spcBef>
                <a:spcPct val="20000"/>
              </a:spcBef>
              <a:buFont typeface="Arial" panose="020B0604020202020204" pitchFamily="34" charset="0"/>
              <a:buChar char="•"/>
            </a:pPr>
            <a:r>
              <a:rPr lang="en-GB" sz="1800" b="1" dirty="0">
                <a:solidFill>
                  <a:srgbClr val="C0504D"/>
                </a:solidFill>
                <a:latin typeface="Arial" panose="020B0604020202020204" pitchFamily="34" charset="0"/>
                <a:cs typeface="Arial" panose="020B0604020202020204" pitchFamily="34" charset="0"/>
                <a:sym typeface="Wingdings" pitchFamily="2" charset="2"/>
              </a:rPr>
              <a:t>Only single point in parameter space</a:t>
            </a:r>
          </a:p>
          <a:p>
            <a:pPr marL="814388" lvl="1" indent="-357188" algn="l">
              <a:spcBef>
                <a:spcPct val="20000"/>
              </a:spcBef>
              <a:buFont typeface="Arial" panose="020B0604020202020204" pitchFamily="34" charset="0"/>
              <a:buChar char="•"/>
            </a:pPr>
            <a:r>
              <a:rPr lang="en-GB" sz="1800" b="1" dirty="0">
                <a:solidFill>
                  <a:srgbClr val="C0504D"/>
                </a:solidFill>
                <a:latin typeface="Arial" panose="020B0604020202020204" pitchFamily="34" charset="0"/>
                <a:cs typeface="Arial" panose="020B0604020202020204" pitchFamily="34" charset="0"/>
                <a:sym typeface="Wingdings" pitchFamily="2" charset="2"/>
              </a:rPr>
              <a:t>Little margin to reduce long. emittance for PS-SPS transfer</a:t>
            </a:r>
          </a:p>
          <a:p>
            <a:pPr marL="814388" lvl="1" indent="-357188" algn="l">
              <a:spcBef>
                <a:spcPct val="20000"/>
              </a:spcBef>
              <a:buFont typeface="Arial" panose="020B0604020202020204" pitchFamily="34" charset="0"/>
              <a:buChar char="•"/>
            </a:pPr>
            <a:r>
              <a:rPr lang="en-GB" sz="1800" b="1" dirty="0">
                <a:solidFill>
                  <a:srgbClr val="C0504D"/>
                </a:solidFill>
                <a:latin typeface="Arial" panose="020B0604020202020204" pitchFamily="34" charset="0"/>
                <a:cs typeface="Arial" panose="020B0604020202020204" pitchFamily="34" charset="0"/>
                <a:sym typeface="Wingdings" pitchFamily="2" charset="2"/>
              </a:rPr>
              <a:t>Difficult to reduce bunch-by-bunch parameter spread</a:t>
            </a:r>
          </a:p>
          <a:p>
            <a:pPr marL="357188" indent="-357188" algn="l">
              <a:spcBef>
                <a:spcPct val="20000"/>
              </a:spcBef>
              <a:buFont typeface="Symbol" panose="05050102010706020507" pitchFamily="18" charset="2"/>
              <a:buChar char="®"/>
            </a:pPr>
            <a:r>
              <a:rPr lang="en-GB" sz="2100" b="1" dirty="0">
                <a:latin typeface="Arial" panose="020B0604020202020204" pitchFamily="34" charset="0"/>
                <a:cs typeface="Arial" panose="020B0604020202020204" pitchFamily="34" charset="0"/>
                <a:sym typeface="Wingdings" pitchFamily="2" charset="2"/>
              </a:rPr>
              <a:t>Transient beam-loading degrades bunch-by-bunch equality during splitting and rotation (A. Lasheen: </a:t>
            </a:r>
            <a:r>
              <a:rPr lang="en-GB" sz="2100" b="1" dirty="0">
                <a:latin typeface="Arial" panose="020B0604020202020204" pitchFamily="34" charset="0"/>
                <a:cs typeface="Arial" panose="020B0604020202020204" pitchFamily="34" charset="0"/>
                <a:sym typeface="Wingdings" pitchFamily="2" charset="2"/>
                <a:hlinkClick r:id="rId3"/>
              </a:rPr>
              <a:t>IPP#21</a:t>
            </a:r>
            <a:r>
              <a:rPr lang="en-GB" sz="2100" b="1" dirty="0">
                <a:latin typeface="Arial" panose="020B0604020202020204" pitchFamily="34" charset="0"/>
                <a:cs typeface="Arial" panose="020B0604020202020204" pitchFamily="34" charset="0"/>
                <a:sym typeface="Wingdings" pitchFamily="2" charset="2"/>
              </a:rPr>
              <a:t>, </a:t>
            </a:r>
            <a:r>
              <a:rPr lang="en-GB" sz="2100" b="1" dirty="0">
                <a:latin typeface="Arial" panose="020B0604020202020204" pitchFamily="34" charset="0"/>
                <a:cs typeface="Arial" panose="020B0604020202020204" pitchFamily="34" charset="0"/>
                <a:sym typeface="Wingdings" pitchFamily="2" charset="2"/>
                <a:hlinkClick r:id="rId4"/>
              </a:rPr>
              <a:t>MPC#18</a:t>
            </a:r>
            <a:r>
              <a:rPr lang="en-GB" sz="2100" b="1" dirty="0">
                <a:latin typeface="Arial" panose="020B0604020202020204" pitchFamily="34" charset="0"/>
                <a:cs typeface="Arial" panose="020B0604020202020204" pitchFamily="34" charset="0"/>
                <a:sym typeface="Wingdings" pitchFamily="2" charset="2"/>
              </a:rPr>
              <a:t>)</a:t>
            </a:r>
          </a:p>
          <a:p>
            <a:pPr marL="357188" indent="-357188" algn="l">
              <a:spcBef>
                <a:spcPct val="20000"/>
              </a:spcBef>
              <a:buFont typeface="Symbol" panose="05050102010706020507" pitchFamily="18" charset="2"/>
              <a:buChar char="®"/>
            </a:pPr>
            <a:r>
              <a:rPr lang="en-GB" sz="2100" b="1" dirty="0">
                <a:latin typeface="Arial" panose="020B0604020202020204" pitchFamily="34" charset="0"/>
                <a:cs typeface="Arial" panose="020B0604020202020204" pitchFamily="34" charset="0"/>
                <a:sym typeface="Wingdings" pitchFamily="2" charset="2"/>
              </a:rPr>
              <a:t>Strong impact of 80 MHz impedance on stability</a:t>
            </a:r>
          </a:p>
          <a:p>
            <a:pPr marL="357188" indent="-357188" algn="l">
              <a:spcBef>
                <a:spcPct val="20000"/>
              </a:spcBef>
              <a:buFont typeface="Symbol" panose="05050102010706020507" pitchFamily="18" charset="2"/>
              <a:buChar char="®"/>
            </a:pPr>
            <a:endParaRPr lang="en-GB" sz="2100" b="1" dirty="0">
              <a:latin typeface="Arial" panose="020B0604020202020204" pitchFamily="34" charset="0"/>
              <a:cs typeface="Arial" panose="020B0604020202020204" pitchFamily="34" charset="0"/>
              <a:sym typeface="Wingdings" pitchFamily="2" charset="2"/>
            </a:endParaRPr>
          </a:p>
          <a:p>
            <a:pPr algn="l">
              <a:spcBef>
                <a:spcPct val="20000"/>
              </a:spcBef>
            </a:pPr>
            <a:r>
              <a:rPr lang="en-GB" sz="2000" b="1" dirty="0">
                <a:latin typeface="Arial" panose="020B0604020202020204" pitchFamily="34" charset="0"/>
                <a:cs typeface="Arial" panose="020B0604020202020204" pitchFamily="34" charset="0"/>
                <a:sym typeface="Wingdings" pitchFamily="2" charset="2"/>
              </a:rPr>
              <a:t>Seen from </a:t>
            </a:r>
            <a:r>
              <a:rPr lang="en-GB" sz="2000" b="1" dirty="0">
                <a:solidFill>
                  <a:srgbClr val="1F497D"/>
                </a:solidFill>
                <a:latin typeface="Arial" panose="020B0604020202020204" pitchFamily="34" charset="0"/>
                <a:cs typeface="Arial" panose="020B0604020202020204" pitchFamily="34" charset="0"/>
                <a:sym typeface="Wingdings" pitchFamily="2" charset="2"/>
              </a:rPr>
              <a:t>engineering point of view</a:t>
            </a:r>
            <a:endParaRPr lang="en-GB" sz="2000" b="1" dirty="0">
              <a:latin typeface="Arial" panose="020B0604020202020204" pitchFamily="34" charset="0"/>
              <a:cs typeface="Arial" panose="020B0604020202020204" pitchFamily="34" charset="0"/>
              <a:sym typeface="Wingdings" pitchFamily="2" charset="2"/>
            </a:endParaRPr>
          </a:p>
          <a:p>
            <a:pPr marL="357188" indent="-357188" algn="l">
              <a:spcBef>
                <a:spcPct val="20000"/>
              </a:spcBef>
              <a:buFont typeface="Arial" panose="020B0604020202020204" pitchFamily="34" charset="0"/>
              <a:buChar char="•"/>
            </a:pPr>
            <a:r>
              <a:rPr lang="en-GB" sz="1800" b="1" dirty="0">
                <a:latin typeface="Arial" panose="020B0604020202020204" pitchFamily="34" charset="0"/>
                <a:cs typeface="Arial" panose="020B0604020202020204" pitchFamily="34" charset="0"/>
                <a:sym typeface="Wingdings" pitchFamily="2" charset="2"/>
              </a:rPr>
              <a:t>Present pre-driver amplifiers (first stage) will </a:t>
            </a:r>
            <a:r>
              <a:rPr lang="en-GB" sz="1800" b="1" dirty="0">
                <a:solidFill>
                  <a:srgbClr val="C0504D"/>
                </a:solidFill>
                <a:latin typeface="Arial" panose="020B0604020202020204" pitchFamily="34" charset="0"/>
                <a:cs typeface="Arial" panose="020B0604020202020204" pitchFamily="34" charset="0"/>
                <a:sym typeface="Wingdings" pitchFamily="2" charset="2"/>
              </a:rPr>
              <a:t>reach end of life</a:t>
            </a:r>
          </a:p>
          <a:p>
            <a:pPr marL="357188" indent="-357188" algn="l">
              <a:spcBef>
                <a:spcPct val="20000"/>
              </a:spcBef>
              <a:buFont typeface="Arial" panose="020B0604020202020204" pitchFamily="34" charset="0"/>
              <a:buChar char="•"/>
            </a:pPr>
            <a:r>
              <a:rPr lang="en-GB" sz="1800" b="1" dirty="0">
                <a:latin typeface="Arial" panose="020B0604020202020204" pitchFamily="34" charset="0"/>
                <a:cs typeface="Arial" panose="020B0604020202020204" pitchFamily="34" charset="0"/>
                <a:sym typeface="Wingdings" pitchFamily="2" charset="2"/>
              </a:rPr>
              <a:t>Internal amplifier interlocks and protection </a:t>
            </a:r>
            <a:r>
              <a:rPr lang="en-GB" sz="1800" b="1" dirty="0">
                <a:solidFill>
                  <a:srgbClr val="C0504D"/>
                </a:solidFill>
                <a:latin typeface="Arial" panose="020B0604020202020204" pitchFamily="34" charset="0"/>
                <a:cs typeface="Arial" panose="020B0604020202020204" pitchFamily="34" charset="0"/>
                <a:sym typeface="Wingdings" pitchFamily="2" charset="2"/>
              </a:rPr>
              <a:t>not adapted to extended mode of operation</a:t>
            </a:r>
            <a:r>
              <a:rPr lang="en-GB" sz="1800" b="1" dirty="0">
                <a:latin typeface="Arial" panose="020B0604020202020204" pitchFamily="34" charset="0"/>
                <a:cs typeface="Arial" panose="020B0604020202020204" pitchFamily="34" charset="0"/>
                <a:sym typeface="Wingdings" pitchFamily="2" charset="2"/>
              </a:rPr>
              <a:t>, e.g. for Landau damping</a:t>
            </a:r>
          </a:p>
          <a:p>
            <a:pPr marL="357188" indent="-357188" algn="l">
              <a:spcBef>
                <a:spcPct val="20000"/>
              </a:spcBef>
              <a:buClr>
                <a:schemeClr val="tx1"/>
              </a:buClr>
              <a:buFont typeface="Arial" panose="020B0604020202020204" pitchFamily="34" charset="0"/>
              <a:buChar char="•"/>
            </a:pPr>
            <a:r>
              <a:rPr lang="en-GB" sz="1800" b="1" dirty="0">
                <a:solidFill>
                  <a:srgbClr val="C0504D"/>
                </a:solidFill>
                <a:latin typeface="Arial" panose="020B0604020202020204" pitchFamily="34" charset="0"/>
                <a:cs typeface="Arial" panose="020B0604020202020204" pitchFamily="34" charset="0"/>
                <a:sym typeface="Wingdings" pitchFamily="2" charset="2"/>
              </a:rPr>
              <a:t>Impossible</a:t>
            </a:r>
            <a:r>
              <a:rPr lang="en-GB" sz="1800" b="1" dirty="0">
                <a:latin typeface="Arial" panose="020B0604020202020204" pitchFamily="34" charset="0"/>
                <a:cs typeface="Arial" panose="020B0604020202020204" pitchFamily="34" charset="0"/>
                <a:sym typeface="Wingdings" pitchFamily="2" charset="2"/>
              </a:rPr>
              <a:t> to move pre-driver closer to cavity</a:t>
            </a:r>
          </a:p>
          <a:p>
            <a:pPr marL="814388" lvl="1" indent="-357188" algn="l">
              <a:spcBef>
                <a:spcPct val="20000"/>
              </a:spcBef>
              <a:buFont typeface="Symbol" panose="05050102010706020507" pitchFamily="18" charset="2"/>
              <a:buChar char="®"/>
            </a:pPr>
            <a:endParaRPr lang="en-GB" sz="1800" b="1" dirty="0">
              <a:latin typeface="Arial" panose="020B0604020202020204" pitchFamily="34" charset="0"/>
              <a:cs typeface="Arial" panose="020B0604020202020204" pitchFamily="34" charset="0"/>
              <a:sym typeface="Wingdings" pitchFamily="2" charset="2"/>
            </a:endParaRPr>
          </a:p>
          <a:p>
            <a:pPr marL="814388" lvl="1" indent="-357188" algn="l">
              <a:spcBef>
                <a:spcPct val="20000"/>
              </a:spcBef>
              <a:buFont typeface="Symbol" panose="05050102010706020507" pitchFamily="18" charset="2"/>
              <a:buChar char="®"/>
            </a:pPr>
            <a:endParaRPr lang="en-GB" sz="1800" b="1" dirty="0">
              <a:latin typeface="Arial" panose="020B0604020202020204" pitchFamily="34" charset="0"/>
              <a:cs typeface="Arial" panose="020B0604020202020204" pitchFamily="34" charset="0"/>
              <a:sym typeface="Wingdings" pitchFamily="2" charset="2"/>
            </a:endParaRPr>
          </a:p>
          <a:p>
            <a:pPr marL="357188" indent="-357188" algn="l">
              <a:spcBef>
                <a:spcPct val="20000"/>
              </a:spcBef>
              <a:buFont typeface="Arial" panose="020B0604020202020204" pitchFamily="34" charset="0"/>
              <a:buChar char="•"/>
            </a:pPr>
            <a:endParaRPr lang="en-GB" sz="2000" b="1" dirty="0">
              <a:solidFill>
                <a:srgbClr val="1F497D"/>
              </a:solidFill>
              <a:latin typeface="Arial" panose="020B0604020202020204" pitchFamily="34" charset="0"/>
              <a:cs typeface="Arial" panose="020B0604020202020204" pitchFamily="34" charset="0"/>
              <a:sym typeface="Wingdings" pitchFamily="2" charset="2"/>
            </a:endParaRPr>
          </a:p>
        </p:txBody>
      </p:sp>
    </p:spTree>
    <p:extLst>
      <p:ext uri="{BB962C8B-B14F-4D97-AF65-F5344CB8AC3E}">
        <p14:creationId xmlns:p14="http://schemas.microsoft.com/office/powerpoint/2010/main" val="1731337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0" y="0"/>
            <a:ext cx="9906000" cy="609600"/>
          </a:xfrm>
          <a:prstGeom prst="rect">
            <a:avLst/>
          </a:prstGeom>
          <a:noFill/>
          <a:ln w="9525">
            <a:noFill/>
            <a:miter lim="800000"/>
            <a:headEnd/>
            <a:tailEnd/>
          </a:ln>
          <a:effectLst/>
        </p:spPr>
        <p:txBody>
          <a:bodyPr anchor="ct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3200" b="1" noProof="0" dirty="0">
                <a:solidFill>
                  <a:srgbClr val="1F497D"/>
                </a:solidFill>
                <a:latin typeface="Arial" panose="020B0604020202020204" pitchFamily="34" charset="0"/>
                <a:cs typeface="Arial" panose="020B0604020202020204" pitchFamily="34" charset="0"/>
              </a:rPr>
              <a:t>Motivation</a:t>
            </a:r>
            <a:endParaRPr kumimoji="0" lang="en-GB" sz="3200" b="1" i="0" u="none" strike="noStrike" kern="1200" cap="none" spc="0" normalizeH="0" baseline="0" noProof="0" dirty="0">
              <a:ln>
                <a:noFill/>
              </a:ln>
              <a:solidFill>
                <a:srgbClr val="1F497D"/>
              </a:solidFill>
              <a:effectLst/>
              <a:uLnTx/>
              <a:uFillTx/>
              <a:latin typeface="Arial" panose="020B0604020202020204" pitchFamily="34" charset="0"/>
              <a:cs typeface="Arial" panose="020B0604020202020204" pitchFamily="34" charset="0"/>
            </a:endParaRPr>
          </a:p>
        </p:txBody>
      </p:sp>
      <p:sp>
        <p:nvSpPr>
          <p:cNvPr id="4" name="Rectangle 7">
            <a:extLst>
              <a:ext uri="{FF2B5EF4-FFF2-40B4-BE49-F238E27FC236}">
                <a16:creationId xmlns:a16="http://schemas.microsoft.com/office/drawing/2014/main" id="{E142DA59-AFB6-40DB-85E6-B9D5339A1B19}"/>
              </a:ext>
            </a:extLst>
          </p:cNvPr>
          <p:cNvSpPr>
            <a:spLocks noChangeArrowheads="1"/>
          </p:cNvSpPr>
          <p:nvPr/>
        </p:nvSpPr>
        <p:spPr bwMode="auto">
          <a:xfrm>
            <a:off x="579569" y="990600"/>
            <a:ext cx="8031031" cy="838200"/>
          </a:xfrm>
          <a:prstGeom prst="rect">
            <a:avLst/>
          </a:prstGeom>
          <a:noFill/>
          <a:ln w="9525">
            <a:noFill/>
            <a:miter lim="800000"/>
            <a:headEnd/>
            <a:tailEnd/>
          </a:ln>
          <a:effectLst/>
        </p:spPr>
        <p:txBody>
          <a:bodyPr/>
          <a:lstStyle/>
          <a:p>
            <a:pPr algn="l">
              <a:spcBef>
                <a:spcPct val="20000"/>
              </a:spcBef>
            </a:pPr>
            <a:r>
              <a:rPr lang="en-GB" sz="2000" b="1" dirty="0">
                <a:solidFill>
                  <a:srgbClr val="1F497D"/>
                </a:solidFill>
                <a:latin typeface="Arial" panose="020B0604020202020204" pitchFamily="34" charset="0"/>
                <a:cs typeface="Arial" panose="020B0604020202020204" pitchFamily="34" charset="0"/>
                <a:sym typeface="Wingdings" pitchFamily="2" charset="2"/>
              </a:rPr>
              <a:t>Seen from longitudinal beam performance</a:t>
            </a:r>
          </a:p>
          <a:p>
            <a:pPr marL="814388" lvl="1" indent="-357188" algn="l">
              <a:spcBef>
                <a:spcPct val="20000"/>
              </a:spcBef>
              <a:buFont typeface="Symbol" panose="05050102010706020507" pitchFamily="18" charset="2"/>
              <a:buChar char="®"/>
            </a:pPr>
            <a:endParaRPr lang="en-GB" sz="1800" b="1" dirty="0">
              <a:latin typeface="Arial" panose="020B0604020202020204" pitchFamily="34" charset="0"/>
              <a:cs typeface="Arial" panose="020B0604020202020204" pitchFamily="34" charset="0"/>
              <a:sym typeface="Wingdings" pitchFamily="2" charset="2"/>
            </a:endParaRPr>
          </a:p>
          <a:p>
            <a:pPr marL="814388" lvl="1" indent="-357188" algn="l">
              <a:spcBef>
                <a:spcPct val="20000"/>
              </a:spcBef>
              <a:buFont typeface="Symbol" panose="05050102010706020507" pitchFamily="18" charset="2"/>
              <a:buChar char="®"/>
            </a:pPr>
            <a:endParaRPr lang="en-GB" sz="1800" b="1" dirty="0">
              <a:latin typeface="Arial" panose="020B0604020202020204" pitchFamily="34" charset="0"/>
              <a:cs typeface="Arial" panose="020B0604020202020204" pitchFamily="34" charset="0"/>
              <a:sym typeface="Wingdings" pitchFamily="2" charset="2"/>
            </a:endParaRPr>
          </a:p>
          <a:p>
            <a:pPr marL="357188" indent="-357188" algn="l">
              <a:spcBef>
                <a:spcPct val="20000"/>
              </a:spcBef>
              <a:buFont typeface="Arial" panose="020B0604020202020204" pitchFamily="34" charset="0"/>
              <a:buChar char="•"/>
            </a:pPr>
            <a:endParaRPr lang="en-GB" sz="2000" b="1" dirty="0">
              <a:solidFill>
                <a:srgbClr val="1F497D"/>
              </a:solidFill>
              <a:latin typeface="Arial" panose="020B0604020202020204" pitchFamily="34" charset="0"/>
              <a:cs typeface="Arial" panose="020B0604020202020204" pitchFamily="34" charset="0"/>
              <a:sym typeface="Wingdings" pitchFamily="2" charset="2"/>
            </a:endParaRPr>
          </a:p>
        </p:txBody>
      </p:sp>
      <p:graphicFrame>
        <p:nvGraphicFramePr>
          <p:cNvPr id="7" name="Table 7">
            <a:extLst>
              <a:ext uri="{FF2B5EF4-FFF2-40B4-BE49-F238E27FC236}">
                <a16:creationId xmlns:a16="http://schemas.microsoft.com/office/drawing/2014/main" id="{F3087134-4D76-43C5-BC60-7D82AC3DD9BE}"/>
              </a:ext>
            </a:extLst>
          </p:cNvPr>
          <p:cNvGraphicFramePr>
            <a:graphicFrameLocks noGrp="1"/>
          </p:cNvGraphicFramePr>
          <p:nvPr>
            <p:extLst>
              <p:ext uri="{D42A27DB-BD31-4B8C-83A1-F6EECF244321}">
                <p14:modId xmlns:p14="http://schemas.microsoft.com/office/powerpoint/2010/main" val="606610811"/>
              </p:ext>
            </p:extLst>
          </p:nvPr>
        </p:nvGraphicFramePr>
        <p:xfrm>
          <a:off x="582711" y="1371600"/>
          <a:ext cx="8743719" cy="2291080"/>
        </p:xfrm>
        <a:graphic>
          <a:graphicData uri="http://schemas.openxmlformats.org/drawingml/2006/table">
            <a:tbl>
              <a:tblPr firstRow="1" bandRow="1">
                <a:tableStyleId>{5C22544A-7EE6-4342-B048-85BDC9FD1C3A}</a:tableStyleId>
              </a:tblPr>
              <a:tblGrid>
                <a:gridCol w="2465289">
                  <a:extLst>
                    <a:ext uri="{9D8B030D-6E8A-4147-A177-3AD203B41FA5}">
                      <a16:colId xmlns:a16="http://schemas.microsoft.com/office/drawing/2014/main" val="963366670"/>
                    </a:ext>
                  </a:extLst>
                </a:gridCol>
                <a:gridCol w="3048000">
                  <a:extLst>
                    <a:ext uri="{9D8B030D-6E8A-4147-A177-3AD203B41FA5}">
                      <a16:colId xmlns:a16="http://schemas.microsoft.com/office/drawing/2014/main" val="3742457026"/>
                    </a:ext>
                  </a:extLst>
                </a:gridCol>
                <a:gridCol w="3230430">
                  <a:extLst>
                    <a:ext uri="{9D8B030D-6E8A-4147-A177-3AD203B41FA5}">
                      <a16:colId xmlns:a16="http://schemas.microsoft.com/office/drawing/2014/main" val="4036182571"/>
                    </a:ext>
                  </a:extLst>
                </a:gridCol>
              </a:tblGrid>
              <a:tr h="370840">
                <a:tc>
                  <a:txBody>
                    <a:bodyPr/>
                    <a:lstStyle/>
                    <a:p>
                      <a:endParaRPr lang="en-GB"/>
                    </a:p>
                  </a:txBody>
                  <a:tcPr/>
                </a:tc>
                <a:tc>
                  <a:txBody>
                    <a:bodyPr/>
                    <a:lstStyle/>
                    <a:p>
                      <a:r>
                        <a:rPr lang="en-GB" dirty="0"/>
                        <a:t>Reduce delay</a:t>
                      </a:r>
                    </a:p>
                  </a:txBody>
                  <a:tcPr/>
                </a:tc>
                <a:tc>
                  <a:txBody>
                    <a:bodyPr/>
                    <a:lstStyle/>
                    <a:p>
                      <a:r>
                        <a:rPr lang="en-GB" dirty="0"/>
                        <a:t>Feedback close</a:t>
                      </a:r>
                      <a:br>
                        <a:rPr lang="en-GB" dirty="0"/>
                      </a:br>
                      <a:r>
                        <a:rPr lang="en-GB" dirty="0"/>
                        <a:t>to cavity</a:t>
                      </a:r>
                    </a:p>
                  </a:txBody>
                  <a:tcPr/>
                </a:tc>
                <a:extLst>
                  <a:ext uri="{0D108BD9-81ED-4DB2-BD59-A6C34878D82A}">
                    <a16:rowId xmlns:a16="http://schemas.microsoft.com/office/drawing/2014/main" val="3045337977"/>
                  </a:ext>
                </a:extLst>
              </a:tr>
              <a:tr h="370840">
                <a:tc>
                  <a:txBody>
                    <a:bodyPr/>
                    <a:lstStyle/>
                    <a:p>
                      <a:r>
                        <a:rPr lang="en-GB" dirty="0"/>
                        <a:t>Estimated (2019) impedance reduction</a:t>
                      </a:r>
                    </a:p>
                  </a:txBody>
                  <a:tcPr/>
                </a:tc>
                <a:tc>
                  <a:txBody>
                    <a:bodyPr/>
                    <a:lstStyle/>
                    <a:p>
                      <a:r>
                        <a:rPr lang="en-GB" dirty="0"/>
                        <a:t>Add 3 dB</a:t>
                      </a:r>
                    </a:p>
                  </a:txBody>
                  <a:tcPr/>
                </a:tc>
                <a:tc>
                  <a:txBody>
                    <a:bodyPr/>
                    <a:lstStyle/>
                    <a:p>
                      <a:r>
                        <a:rPr lang="en-GB" dirty="0"/>
                        <a:t>Add 6 dB</a:t>
                      </a:r>
                    </a:p>
                  </a:txBody>
                  <a:tcPr/>
                </a:tc>
                <a:extLst>
                  <a:ext uri="{0D108BD9-81ED-4DB2-BD59-A6C34878D82A}">
                    <a16:rowId xmlns:a16="http://schemas.microsoft.com/office/drawing/2014/main" val="699330762"/>
                  </a:ext>
                </a:extLst>
              </a:tr>
              <a:tr h="370840">
                <a:tc>
                  <a:txBody>
                    <a:bodyPr/>
                    <a:lstStyle/>
                    <a:p>
                      <a:r>
                        <a:rPr lang="en-GB" dirty="0"/>
                        <a:t>Cost</a:t>
                      </a:r>
                    </a:p>
                  </a:txBody>
                  <a:tcPr/>
                </a:tc>
                <a:tc>
                  <a:txBody>
                    <a:bodyPr/>
                    <a:lstStyle/>
                    <a:p>
                      <a:r>
                        <a:rPr lang="en-GB" dirty="0"/>
                        <a:t>3 </a:t>
                      </a:r>
                      <a:r>
                        <a:rPr lang="en-GB" dirty="0" err="1"/>
                        <a:t>kCHF</a:t>
                      </a:r>
                      <a:r>
                        <a:rPr lang="en-GB" dirty="0"/>
                        <a:t>/system </a:t>
                      </a:r>
                      <a:r>
                        <a:rPr lang="en-GB" dirty="0">
                          <a:sym typeface="Symbol" panose="05050102010706020507" pitchFamily="18" charset="2"/>
                        </a:rPr>
                        <a:t> 15 </a:t>
                      </a:r>
                      <a:r>
                        <a:rPr lang="en-GB" dirty="0" err="1">
                          <a:sym typeface="Symbol" panose="05050102010706020507" pitchFamily="18" charset="2"/>
                        </a:rPr>
                        <a:t>kCHF</a:t>
                      </a:r>
                      <a:endParaRPr lang="en-GB" dirty="0"/>
                    </a:p>
                  </a:txBody>
                  <a:tcPr/>
                </a:tc>
                <a:tc>
                  <a:txBody>
                    <a:bodyPr/>
                    <a:lstStyle/>
                    <a:p>
                      <a:r>
                        <a:rPr lang="en-GB" dirty="0"/>
                        <a:t>20-70 </a:t>
                      </a:r>
                      <a:r>
                        <a:rPr lang="en-GB" dirty="0" err="1"/>
                        <a:t>kCHF</a:t>
                      </a:r>
                      <a:r>
                        <a:rPr lang="en-GB" dirty="0"/>
                        <a:t>/system (+ spares)</a:t>
                      </a:r>
                      <a:br>
                        <a:rPr lang="en-GB" dirty="0"/>
                      </a:br>
                      <a:r>
                        <a:rPr lang="en-GB" dirty="0"/>
                        <a:t>100-500 </a:t>
                      </a:r>
                      <a:r>
                        <a:rPr lang="en-GB" dirty="0" err="1"/>
                        <a:t>kCHF</a:t>
                      </a:r>
                      <a:r>
                        <a:rPr lang="en-GB" dirty="0"/>
                        <a:t> in total</a:t>
                      </a:r>
                    </a:p>
                  </a:txBody>
                  <a:tcPr/>
                </a:tc>
                <a:extLst>
                  <a:ext uri="{0D108BD9-81ED-4DB2-BD59-A6C34878D82A}">
                    <a16:rowId xmlns:a16="http://schemas.microsoft.com/office/drawing/2014/main" val="3721542901"/>
                  </a:ext>
                </a:extLst>
              </a:tr>
              <a:tr h="370840">
                <a:tc>
                  <a:txBody>
                    <a:bodyPr/>
                    <a:lstStyle/>
                    <a:p>
                      <a:r>
                        <a:rPr lang="en-GB" dirty="0"/>
                        <a:t>Implementation time</a:t>
                      </a:r>
                    </a:p>
                  </a:txBody>
                  <a:tcPr/>
                </a:tc>
                <a:tc>
                  <a:txBody>
                    <a:bodyPr/>
                    <a:lstStyle/>
                    <a:p>
                      <a:r>
                        <a:rPr lang="en-GB" dirty="0"/>
                        <a:t>2 months</a:t>
                      </a:r>
                    </a:p>
                  </a:txBody>
                  <a:tcPr/>
                </a:tc>
                <a:tc>
                  <a:txBody>
                    <a:bodyPr/>
                    <a:lstStyle/>
                    <a:p>
                      <a:r>
                        <a:rPr lang="en-GB" dirty="0"/>
                        <a:t>1-2 years</a:t>
                      </a:r>
                    </a:p>
                  </a:txBody>
                  <a:tcPr/>
                </a:tc>
                <a:extLst>
                  <a:ext uri="{0D108BD9-81ED-4DB2-BD59-A6C34878D82A}">
                    <a16:rowId xmlns:a16="http://schemas.microsoft.com/office/drawing/2014/main" val="1227156826"/>
                  </a:ext>
                </a:extLst>
              </a:tr>
            </a:tbl>
          </a:graphicData>
        </a:graphic>
      </p:graphicFrame>
      <p:sp>
        <p:nvSpPr>
          <p:cNvPr id="8" name="Arrow: Down 7">
            <a:extLst>
              <a:ext uri="{FF2B5EF4-FFF2-40B4-BE49-F238E27FC236}">
                <a16:creationId xmlns:a16="http://schemas.microsoft.com/office/drawing/2014/main" id="{0448FA60-B5F1-4CA6-893E-8E243AB7AEE2}"/>
              </a:ext>
            </a:extLst>
          </p:cNvPr>
          <p:cNvSpPr/>
          <p:nvPr/>
        </p:nvSpPr>
        <p:spPr>
          <a:xfrm>
            <a:off x="4290284" y="3810000"/>
            <a:ext cx="609600" cy="4978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56CB6D97-F658-4E6F-BB32-EDEB62CE9267}"/>
              </a:ext>
            </a:extLst>
          </p:cNvPr>
          <p:cNvSpPr txBox="1"/>
          <p:nvPr/>
        </p:nvSpPr>
        <p:spPr>
          <a:xfrm>
            <a:off x="3844686" y="4318764"/>
            <a:ext cx="1500795" cy="446276"/>
          </a:xfrm>
          <a:prstGeom prst="rect">
            <a:avLst/>
          </a:prstGeom>
          <a:noFill/>
        </p:spPr>
        <p:txBody>
          <a:bodyPr wrap="none" rtlCol="0">
            <a:spAutoFit/>
          </a:bodyPr>
          <a:lstStyle/>
          <a:p>
            <a:r>
              <a:rPr lang="en-GB" dirty="0">
                <a:latin typeface="+mn-lt"/>
              </a:rPr>
              <a:t>Completed</a:t>
            </a:r>
          </a:p>
        </p:txBody>
      </p:sp>
      <p:sp>
        <p:nvSpPr>
          <p:cNvPr id="10" name="Arrow: Down 9">
            <a:extLst>
              <a:ext uri="{FF2B5EF4-FFF2-40B4-BE49-F238E27FC236}">
                <a16:creationId xmlns:a16="http://schemas.microsoft.com/office/drawing/2014/main" id="{5CD215DF-98D9-4933-9300-2F8D59CFBADF}"/>
              </a:ext>
            </a:extLst>
          </p:cNvPr>
          <p:cNvSpPr/>
          <p:nvPr/>
        </p:nvSpPr>
        <p:spPr>
          <a:xfrm>
            <a:off x="7315200" y="3758833"/>
            <a:ext cx="609600" cy="4978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5522234E-E295-4E01-8C3C-111D502A0812}"/>
              </a:ext>
            </a:extLst>
          </p:cNvPr>
          <p:cNvSpPr txBox="1"/>
          <p:nvPr/>
        </p:nvSpPr>
        <p:spPr>
          <a:xfrm>
            <a:off x="6564650" y="4267597"/>
            <a:ext cx="2110707" cy="800219"/>
          </a:xfrm>
          <a:prstGeom prst="rect">
            <a:avLst/>
          </a:prstGeom>
          <a:noFill/>
        </p:spPr>
        <p:txBody>
          <a:bodyPr wrap="none" rtlCol="0">
            <a:spAutoFit/>
          </a:bodyPr>
          <a:lstStyle/>
          <a:p>
            <a:r>
              <a:rPr lang="en-GB" dirty="0">
                <a:latin typeface="+mn-lt"/>
              </a:rPr>
              <a:t>Modelling and</a:t>
            </a:r>
            <a:br>
              <a:rPr lang="en-GB" dirty="0">
                <a:latin typeface="+mn-lt"/>
              </a:rPr>
            </a:br>
            <a:r>
              <a:rPr lang="en-GB" dirty="0">
                <a:latin typeface="+mn-lt"/>
              </a:rPr>
              <a:t>characterization</a:t>
            </a:r>
          </a:p>
        </p:txBody>
      </p:sp>
      <p:sp>
        <p:nvSpPr>
          <p:cNvPr id="12" name="Arrow: Down 11">
            <a:extLst>
              <a:ext uri="{FF2B5EF4-FFF2-40B4-BE49-F238E27FC236}">
                <a16:creationId xmlns:a16="http://schemas.microsoft.com/office/drawing/2014/main" id="{A135B6ED-67BF-4EAE-9AA9-E3E84F0D726A}"/>
              </a:ext>
            </a:extLst>
          </p:cNvPr>
          <p:cNvSpPr/>
          <p:nvPr/>
        </p:nvSpPr>
        <p:spPr>
          <a:xfrm>
            <a:off x="7315200" y="5078740"/>
            <a:ext cx="609600" cy="4978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8A13F72C-0A2F-454D-994D-EF48B50D1966}"/>
              </a:ext>
            </a:extLst>
          </p:cNvPr>
          <p:cNvSpPr txBox="1"/>
          <p:nvPr/>
        </p:nvSpPr>
        <p:spPr>
          <a:xfrm>
            <a:off x="6764033" y="5638800"/>
            <a:ext cx="1711943" cy="800219"/>
          </a:xfrm>
          <a:prstGeom prst="rect">
            <a:avLst/>
          </a:prstGeom>
          <a:noFill/>
        </p:spPr>
        <p:txBody>
          <a:bodyPr wrap="none" rtlCol="0">
            <a:spAutoFit/>
          </a:bodyPr>
          <a:lstStyle/>
          <a:p>
            <a:r>
              <a:rPr lang="en-GB" dirty="0">
                <a:latin typeface="+mn-lt"/>
              </a:rPr>
              <a:t>Specification</a:t>
            </a:r>
            <a:br>
              <a:rPr lang="en-GB" dirty="0">
                <a:latin typeface="+mn-lt"/>
              </a:rPr>
            </a:br>
            <a:r>
              <a:rPr lang="en-GB" dirty="0">
                <a:latin typeface="+mn-lt"/>
              </a:rPr>
              <a:t>of upgrade</a:t>
            </a:r>
          </a:p>
        </p:txBody>
      </p:sp>
    </p:spTree>
    <p:extLst>
      <p:ext uri="{BB962C8B-B14F-4D97-AF65-F5344CB8AC3E}">
        <p14:creationId xmlns:p14="http://schemas.microsoft.com/office/powerpoint/2010/main" val="16535516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0" y="0"/>
            <a:ext cx="9906000" cy="609600"/>
          </a:xfrm>
          <a:prstGeom prst="rect">
            <a:avLst/>
          </a:prstGeom>
          <a:noFill/>
          <a:ln w="9525">
            <a:noFill/>
            <a:miter lim="800000"/>
            <a:headEnd/>
            <a:tailEnd/>
          </a:ln>
          <a:effectLst/>
        </p:spPr>
        <p:txBody>
          <a:bodyPr anchor="ct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0" normalizeH="0" baseline="0" noProof="0" dirty="0">
                <a:ln>
                  <a:noFill/>
                </a:ln>
                <a:solidFill>
                  <a:srgbClr val="1F497D"/>
                </a:solidFill>
                <a:effectLst/>
                <a:uLnTx/>
                <a:uFillTx/>
                <a:latin typeface="Arial" panose="020B0604020202020204" pitchFamily="34" charset="0"/>
                <a:cs typeface="Arial" panose="020B0604020202020204" pitchFamily="34" charset="0"/>
              </a:rPr>
              <a:t>Agenda</a:t>
            </a:r>
          </a:p>
        </p:txBody>
      </p:sp>
      <p:sp>
        <p:nvSpPr>
          <p:cNvPr id="4" name="Rectangle 7"/>
          <p:cNvSpPr>
            <a:spLocks noChangeArrowheads="1"/>
          </p:cNvSpPr>
          <p:nvPr/>
        </p:nvSpPr>
        <p:spPr bwMode="auto">
          <a:xfrm>
            <a:off x="579569" y="914400"/>
            <a:ext cx="8031031" cy="838200"/>
          </a:xfrm>
          <a:prstGeom prst="rect">
            <a:avLst/>
          </a:prstGeom>
          <a:noFill/>
          <a:ln w="9525">
            <a:noFill/>
            <a:miter lim="800000"/>
            <a:headEnd/>
            <a:tailEnd/>
          </a:ln>
          <a:effectLst/>
        </p:spPr>
        <p:txBody>
          <a:bodyPr/>
          <a:lstStyle/>
          <a:p>
            <a:pPr marL="357188" indent="-357188" algn="l">
              <a:spcBef>
                <a:spcPct val="20000"/>
              </a:spcBef>
              <a:buFont typeface="Arial" panose="020B0604020202020204" pitchFamily="34" charset="0"/>
              <a:buChar char="•"/>
            </a:pPr>
            <a:r>
              <a:rPr lang="en-GB" sz="2000" b="1" dirty="0">
                <a:latin typeface="Arial" panose="020B0604020202020204" pitchFamily="34" charset="0"/>
                <a:cs typeface="Arial" panose="020B0604020202020204" pitchFamily="34" charset="0"/>
                <a:sym typeface="Wingdings" pitchFamily="2" charset="2"/>
              </a:rPr>
              <a:t>Agenda</a:t>
            </a:r>
          </a:p>
          <a:p>
            <a:pPr marL="357188" indent="-357188" algn="l">
              <a:spcBef>
                <a:spcPct val="20000"/>
              </a:spcBef>
              <a:buFont typeface="Arial" panose="020B0604020202020204" pitchFamily="34" charset="0"/>
              <a:buChar char="•"/>
            </a:pPr>
            <a:endParaRPr lang="en-GB" sz="2000" b="1" dirty="0">
              <a:latin typeface="Arial" panose="020B0604020202020204" pitchFamily="34" charset="0"/>
              <a:cs typeface="Arial" panose="020B0604020202020204" pitchFamily="34" charset="0"/>
              <a:sym typeface="Wingdings" pitchFamily="2" charset="2"/>
            </a:endParaRPr>
          </a:p>
        </p:txBody>
      </p:sp>
      <p:pic>
        <p:nvPicPr>
          <p:cNvPr id="3" name="Picture 2" descr="Graphical user interface, text, application, email&#10;&#10;Description automatically generated">
            <a:extLst>
              <a:ext uri="{FF2B5EF4-FFF2-40B4-BE49-F238E27FC236}">
                <a16:creationId xmlns:a16="http://schemas.microsoft.com/office/drawing/2014/main" id="{98352DA8-7E36-4B6C-AC37-2B999A42B83D}"/>
              </a:ext>
            </a:extLst>
          </p:cNvPr>
          <p:cNvPicPr>
            <a:picLocks noChangeAspect="1"/>
          </p:cNvPicPr>
          <p:nvPr/>
        </p:nvPicPr>
        <p:blipFill rotWithShape="1">
          <a:blip r:embed="rId3">
            <a:clrChange>
              <a:clrFrom>
                <a:srgbClr val="424242"/>
              </a:clrFrom>
              <a:clrTo>
                <a:srgbClr val="424242">
                  <a:alpha val="0"/>
                </a:srgbClr>
              </a:clrTo>
            </a:clrChange>
            <a:extLst>
              <a:ext uri="{28A0092B-C50C-407E-A947-70E740481C1C}">
                <a14:useLocalDpi xmlns:a14="http://schemas.microsoft.com/office/drawing/2010/main" val="0"/>
              </a:ext>
            </a:extLst>
          </a:blip>
          <a:srcRect t="1829" r="51539" b="3038"/>
          <a:stretch/>
        </p:blipFill>
        <p:spPr>
          <a:xfrm>
            <a:off x="952892" y="1416629"/>
            <a:ext cx="5484600" cy="4526971"/>
          </a:xfrm>
          <a:prstGeom prst="rect">
            <a:avLst/>
          </a:prstGeom>
        </p:spPr>
      </p:pic>
    </p:spTree>
    <p:extLst>
      <p:ext uri="{BB962C8B-B14F-4D97-AF65-F5344CB8AC3E}">
        <p14:creationId xmlns:p14="http://schemas.microsoft.com/office/powerpoint/2010/main" val="16521647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0" y="0"/>
            <a:ext cx="9906000" cy="609600"/>
          </a:xfrm>
          <a:prstGeom prst="rect">
            <a:avLst/>
          </a:prstGeom>
          <a:noFill/>
          <a:ln w="9525">
            <a:noFill/>
            <a:miter lim="800000"/>
            <a:headEnd/>
            <a:tailEnd/>
          </a:ln>
          <a:effectLst/>
        </p:spPr>
        <p:txBody>
          <a:bodyPr anchor="ct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0" normalizeH="0" baseline="0" noProof="0" dirty="0">
                <a:ln>
                  <a:noFill/>
                </a:ln>
                <a:solidFill>
                  <a:srgbClr val="1F497D"/>
                </a:solidFill>
                <a:effectLst/>
                <a:uLnTx/>
                <a:uFillTx/>
                <a:latin typeface="Arial" panose="020B0604020202020204" pitchFamily="34" charset="0"/>
                <a:cs typeface="Arial" panose="020B0604020202020204" pitchFamily="34" charset="0"/>
              </a:rPr>
              <a:t>Questions/remarks</a:t>
            </a:r>
          </a:p>
        </p:txBody>
      </p:sp>
      <p:sp>
        <p:nvSpPr>
          <p:cNvPr id="4" name="Rectangle 7"/>
          <p:cNvSpPr>
            <a:spLocks noChangeArrowheads="1"/>
          </p:cNvSpPr>
          <p:nvPr/>
        </p:nvSpPr>
        <p:spPr bwMode="auto">
          <a:xfrm>
            <a:off x="655769" y="1219200"/>
            <a:ext cx="8716831" cy="838200"/>
          </a:xfrm>
          <a:prstGeom prst="rect">
            <a:avLst/>
          </a:prstGeom>
          <a:noFill/>
          <a:ln w="9525">
            <a:noFill/>
            <a:miter lim="800000"/>
            <a:headEnd/>
            <a:tailEnd/>
          </a:ln>
          <a:effectLst/>
        </p:spPr>
        <p:txBody>
          <a:bodyPr/>
          <a:lstStyle/>
          <a:p>
            <a:pPr algn="l">
              <a:spcBef>
                <a:spcPct val="20000"/>
              </a:spcBef>
            </a:pPr>
            <a:r>
              <a:rPr lang="en-GB" sz="2000" b="1" dirty="0">
                <a:latin typeface="Arial" panose="020B0604020202020204" pitchFamily="34" charset="0"/>
                <a:cs typeface="Arial" panose="020B0604020202020204" pitchFamily="34" charset="0"/>
                <a:sym typeface="Wingdings" pitchFamily="2" charset="2"/>
              </a:rPr>
              <a:t>How to cover further modelling needs?</a:t>
            </a:r>
          </a:p>
          <a:p>
            <a:pPr algn="l">
              <a:spcBef>
                <a:spcPct val="20000"/>
              </a:spcBef>
            </a:pPr>
            <a:endParaRPr lang="en-GB" sz="2000" b="1" dirty="0">
              <a:latin typeface="Arial" panose="020B0604020202020204" pitchFamily="34" charset="0"/>
              <a:cs typeface="Arial" panose="020B0604020202020204" pitchFamily="34" charset="0"/>
              <a:sym typeface="Wingdings" pitchFamily="2" charset="2"/>
            </a:endParaRPr>
          </a:p>
          <a:p>
            <a:pPr algn="l">
              <a:spcBef>
                <a:spcPct val="20000"/>
              </a:spcBef>
            </a:pPr>
            <a:r>
              <a:rPr lang="en-GB" sz="2000" b="1" dirty="0">
                <a:solidFill>
                  <a:srgbClr val="C0504D"/>
                </a:solidFill>
                <a:latin typeface="Arial" panose="020B0604020202020204" pitchFamily="34" charset="0"/>
                <a:cs typeface="Arial" panose="020B0604020202020204" pitchFamily="34" charset="0"/>
                <a:sym typeface="Wingdings" pitchFamily="2" charset="2"/>
              </a:rPr>
              <a:t>‘Feedback amplifier’</a:t>
            </a:r>
          </a:p>
          <a:p>
            <a:pPr marL="357188" indent="-357188" algn="l">
              <a:spcBef>
                <a:spcPct val="20000"/>
              </a:spcBef>
              <a:buFont typeface="Symbol" panose="05050102010706020507" pitchFamily="18" charset="2"/>
              <a:buChar char=""/>
            </a:pPr>
            <a:r>
              <a:rPr lang="en-GB" sz="2000" b="1" dirty="0">
                <a:latin typeface="Arial" panose="020B0604020202020204" pitchFamily="34" charset="0"/>
                <a:cs typeface="Arial" panose="020B0604020202020204" pitchFamily="34" charset="0"/>
                <a:sym typeface="Wingdings" pitchFamily="2" charset="2"/>
              </a:rPr>
              <a:t>Draft specification for pre-driver amplifier prototype: 80 MHz</a:t>
            </a:r>
          </a:p>
          <a:p>
            <a:pPr marL="814388" lvl="1" indent="-357188" algn="l">
              <a:spcBef>
                <a:spcPct val="20000"/>
              </a:spcBef>
              <a:buFont typeface="Arial" panose="020B0604020202020204" pitchFamily="34" charset="0"/>
              <a:buChar char="•"/>
            </a:pPr>
            <a:r>
              <a:rPr lang="en-GB" sz="1800" b="1" dirty="0">
                <a:solidFill>
                  <a:srgbClr val="1F497D"/>
                </a:solidFill>
                <a:latin typeface="Arial" panose="020B0604020202020204" pitchFamily="34" charset="0"/>
                <a:cs typeface="Arial" panose="020B0604020202020204" pitchFamily="34" charset="0"/>
                <a:sym typeface="Wingdings" pitchFamily="2" charset="2"/>
              </a:rPr>
              <a:t>Higher output power (~2-3 kW?)</a:t>
            </a:r>
          </a:p>
          <a:p>
            <a:pPr marL="814388" lvl="1" indent="-357188" algn="l">
              <a:spcBef>
                <a:spcPct val="20000"/>
              </a:spcBef>
              <a:buFont typeface="Arial" panose="020B0604020202020204" pitchFamily="34" charset="0"/>
              <a:buChar char="•"/>
            </a:pPr>
            <a:r>
              <a:rPr lang="en-GB" sz="1800" b="1" dirty="0">
                <a:solidFill>
                  <a:srgbClr val="1F497D"/>
                </a:solidFill>
                <a:latin typeface="Arial" panose="020B0604020202020204" pitchFamily="34" charset="0"/>
                <a:cs typeface="Arial" panose="020B0604020202020204" pitchFamily="34" charset="0"/>
                <a:sym typeface="Wingdings" pitchFamily="2" charset="2"/>
              </a:rPr>
              <a:t>Shorter delay</a:t>
            </a:r>
          </a:p>
          <a:p>
            <a:pPr marL="814388" lvl="1" indent="-357188" algn="l">
              <a:spcBef>
                <a:spcPct val="20000"/>
              </a:spcBef>
              <a:buFont typeface="Arial" panose="020B0604020202020204" pitchFamily="34" charset="0"/>
              <a:buChar char="•"/>
            </a:pPr>
            <a:r>
              <a:rPr lang="en-GB" sz="1800" b="1" dirty="0">
                <a:solidFill>
                  <a:srgbClr val="1F497D"/>
                </a:solidFill>
                <a:latin typeface="Arial" panose="020B0604020202020204" pitchFamily="34" charset="0"/>
                <a:cs typeface="Arial" panose="020B0604020202020204" pitchFamily="34" charset="0"/>
                <a:sym typeface="Wingdings" pitchFamily="2" charset="2"/>
              </a:rPr>
              <a:t>Mechanically compatible with slit</a:t>
            </a:r>
          </a:p>
          <a:p>
            <a:pPr marL="814388" lvl="1" indent="-357188" algn="l">
              <a:spcBef>
                <a:spcPct val="20000"/>
              </a:spcBef>
              <a:buFont typeface="Arial" panose="020B0604020202020204" pitchFamily="34" charset="0"/>
              <a:buChar char="•"/>
            </a:pPr>
            <a:r>
              <a:rPr lang="en-GB" sz="1800" b="1" dirty="0">
                <a:solidFill>
                  <a:srgbClr val="1F497D"/>
                </a:solidFill>
                <a:latin typeface="Arial" panose="020B0604020202020204" pitchFamily="34" charset="0"/>
                <a:cs typeface="Arial" panose="020B0604020202020204" pitchFamily="34" charset="0"/>
                <a:sym typeface="Wingdings" pitchFamily="2" charset="2"/>
              </a:rPr>
              <a:t>Adapted interlocking outside amplifier</a:t>
            </a:r>
          </a:p>
          <a:p>
            <a:pPr marL="357188" indent="-357188" algn="l">
              <a:spcBef>
                <a:spcPct val="20000"/>
              </a:spcBef>
              <a:buFont typeface="Symbol" panose="05050102010706020507" pitchFamily="18" charset="2"/>
              <a:buChar char="¯"/>
            </a:pPr>
            <a:r>
              <a:rPr lang="en-GB" sz="2000" b="1" dirty="0">
                <a:latin typeface="Arial" panose="020B0604020202020204" pitchFamily="34" charset="0"/>
                <a:cs typeface="Arial" panose="020B0604020202020204" pitchFamily="34" charset="0"/>
                <a:sym typeface="Wingdings" pitchFamily="2" charset="2"/>
              </a:rPr>
              <a:t>Production in industry</a:t>
            </a:r>
          </a:p>
          <a:p>
            <a:pPr marL="357188" indent="-357188" algn="l">
              <a:spcBef>
                <a:spcPct val="20000"/>
              </a:spcBef>
              <a:buFont typeface="Symbol" panose="05050102010706020507" pitchFamily="18" charset="2"/>
              <a:buChar char="¯"/>
            </a:pPr>
            <a:r>
              <a:rPr lang="en-GB" sz="2000" b="1" dirty="0">
                <a:latin typeface="Arial" panose="020B0604020202020204" pitchFamily="34" charset="0"/>
                <a:cs typeface="Arial" panose="020B0604020202020204" pitchFamily="34" charset="0"/>
                <a:sym typeface="Wingdings" pitchFamily="2" charset="2"/>
              </a:rPr>
              <a:t>Test and installation on 80 MHz in alcove</a:t>
            </a:r>
          </a:p>
          <a:p>
            <a:pPr marL="357188" indent="-357188" algn="l">
              <a:spcBef>
                <a:spcPct val="20000"/>
              </a:spcBef>
              <a:buClr>
                <a:schemeClr val="bg1"/>
              </a:buClr>
              <a:buFont typeface="Symbol" panose="05050102010706020507" pitchFamily="18" charset="2"/>
              <a:buChar char="¯"/>
            </a:pPr>
            <a:r>
              <a:rPr lang="en-GB" sz="2000" b="1" dirty="0">
                <a:latin typeface="Arial" panose="020B0604020202020204" pitchFamily="34" charset="0"/>
                <a:cs typeface="Arial" panose="020B0604020202020204" pitchFamily="34" charset="0"/>
                <a:sym typeface="Wingdings" pitchFamily="2" charset="2"/>
              </a:rPr>
              <a:t>…</a:t>
            </a:r>
          </a:p>
          <a:p>
            <a:pPr marL="357188" indent="-357188" algn="l">
              <a:spcBef>
                <a:spcPct val="20000"/>
              </a:spcBef>
              <a:buFont typeface="Symbol" panose="05050102010706020507" pitchFamily="18" charset="2"/>
              <a:buChar char="¯"/>
            </a:pPr>
            <a:r>
              <a:rPr lang="en-GB" sz="2000" b="1" dirty="0">
                <a:latin typeface="Arial" panose="020B0604020202020204" pitchFamily="34" charset="0"/>
                <a:cs typeface="Arial" panose="020B0604020202020204" pitchFamily="34" charset="0"/>
                <a:sym typeface="Wingdings" pitchFamily="2" charset="2"/>
              </a:rPr>
              <a:t>Perform test of entire amplifier chain close to cavity</a:t>
            </a:r>
          </a:p>
          <a:p>
            <a:pPr marL="357188" indent="-357188" algn="l">
              <a:spcBef>
                <a:spcPct val="20000"/>
              </a:spcBef>
              <a:buFont typeface="Symbol" panose="05050102010706020507" pitchFamily="18" charset="2"/>
              <a:buChar char="¯"/>
            </a:pPr>
            <a:endParaRPr lang="en-GB" sz="2000" b="1" dirty="0">
              <a:latin typeface="Arial" panose="020B0604020202020204" pitchFamily="34" charset="0"/>
              <a:cs typeface="Arial" panose="020B0604020202020204" pitchFamily="34" charset="0"/>
              <a:sym typeface="Wingdings" pitchFamily="2" charset="2"/>
            </a:endParaRPr>
          </a:p>
          <a:p>
            <a:pPr algn="l">
              <a:spcBef>
                <a:spcPct val="20000"/>
              </a:spcBef>
            </a:pPr>
            <a:endParaRPr lang="en-GB" sz="2000" b="1" dirty="0">
              <a:latin typeface="Arial" panose="020B0604020202020204" pitchFamily="34" charset="0"/>
              <a:cs typeface="Arial" panose="020B0604020202020204" pitchFamily="34" charset="0"/>
              <a:sym typeface="Wingdings" pitchFamily="2" charset="2"/>
            </a:endParaRPr>
          </a:p>
          <a:p>
            <a:pPr algn="l">
              <a:spcBef>
                <a:spcPct val="20000"/>
              </a:spcBef>
            </a:pPr>
            <a:endParaRPr lang="en-GB" sz="2000" b="1" dirty="0">
              <a:latin typeface="Arial" panose="020B0604020202020204" pitchFamily="34" charset="0"/>
              <a:cs typeface="Arial" panose="020B0604020202020204" pitchFamily="34" charset="0"/>
              <a:sym typeface="Wingdings" pitchFamily="2" charset="2"/>
            </a:endParaRPr>
          </a:p>
          <a:p>
            <a:pPr marL="357188" indent="-357188" algn="l">
              <a:spcBef>
                <a:spcPct val="20000"/>
              </a:spcBef>
              <a:buFont typeface="Arial" panose="020B0604020202020204" pitchFamily="34" charset="0"/>
              <a:buChar char="•"/>
            </a:pPr>
            <a:endParaRPr lang="en-GB" sz="2000" b="1" dirty="0">
              <a:latin typeface="Arial" panose="020B0604020202020204" pitchFamily="34" charset="0"/>
              <a:cs typeface="Arial" panose="020B0604020202020204" pitchFamily="34" charset="0"/>
              <a:sym typeface="Wingdings" pitchFamily="2" charset="2"/>
            </a:endParaRPr>
          </a:p>
          <a:p>
            <a:pPr marL="814388" lvl="1" indent="-357188" algn="l">
              <a:spcBef>
                <a:spcPct val="20000"/>
              </a:spcBef>
              <a:buFont typeface="Arial" panose="020B0604020202020204" pitchFamily="34" charset="0"/>
              <a:buChar char="•"/>
            </a:pPr>
            <a:endParaRPr lang="en-GB" sz="2000" b="1" dirty="0">
              <a:latin typeface="Arial" panose="020B0604020202020204" pitchFamily="34" charset="0"/>
              <a:cs typeface="Arial" panose="020B0604020202020204" pitchFamily="34" charset="0"/>
              <a:sym typeface="Wingdings" pitchFamily="2" charset="2"/>
            </a:endParaRPr>
          </a:p>
        </p:txBody>
      </p:sp>
      <p:sp>
        <p:nvSpPr>
          <p:cNvPr id="2" name="Arrow: Left-Up 1">
            <a:extLst>
              <a:ext uri="{FF2B5EF4-FFF2-40B4-BE49-F238E27FC236}">
                <a16:creationId xmlns:a16="http://schemas.microsoft.com/office/drawing/2014/main" id="{A4B64649-D4F0-4FB7-8CE4-9A908ADF63C0}"/>
              </a:ext>
            </a:extLst>
          </p:cNvPr>
          <p:cNvSpPr/>
          <p:nvPr/>
        </p:nvSpPr>
        <p:spPr>
          <a:xfrm rot="18190366">
            <a:off x="6275047" y="2985435"/>
            <a:ext cx="1295400" cy="2190463"/>
          </a:xfrm>
          <a:prstGeom prst="leftUpArrow">
            <a:avLst>
              <a:gd name="adj1" fmla="val 11765"/>
              <a:gd name="adj2" fmla="val 12868"/>
              <a:gd name="adj3" fmla="val 16176"/>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3676BFC2-A81F-435E-93CB-C92FD0A1DE5C}"/>
              </a:ext>
            </a:extLst>
          </p:cNvPr>
          <p:cNvSpPr txBox="1"/>
          <p:nvPr/>
        </p:nvSpPr>
        <p:spPr>
          <a:xfrm>
            <a:off x="7059710" y="3124200"/>
            <a:ext cx="2148024" cy="830997"/>
          </a:xfrm>
          <a:prstGeom prst="rect">
            <a:avLst/>
          </a:prstGeom>
          <a:noFill/>
        </p:spPr>
        <p:txBody>
          <a:bodyPr wrap="none" rtlCol="0">
            <a:spAutoFit/>
          </a:bodyPr>
          <a:lstStyle/>
          <a:p>
            <a:pPr algn="l"/>
            <a:r>
              <a:rPr lang="en-GB" sz="2400" b="1" dirty="0">
                <a:solidFill>
                  <a:srgbClr val="C0504D"/>
                </a:solidFill>
                <a:latin typeface="+mn-lt"/>
              </a:rPr>
              <a:t>Order?</a:t>
            </a:r>
            <a:br>
              <a:rPr lang="en-GB" sz="2400" b="1" dirty="0">
                <a:solidFill>
                  <a:srgbClr val="C0504D"/>
                </a:solidFill>
                <a:latin typeface="+mn-lt"/>
              </a:rPr>
            </a:br>
            <a:r>
              <a:rPr lang="en-GB" sz="2400" b="1" dirty="0">
                <a:solidFill>
                  <a:srgbClr val="C0504D"/>
                </a:solidFill>
                <a:latin typeface="+mn-lt"/>
              </a:rPr>
              <a:t>        In parallel?</a:t>
            </a:r>
          </a:p>
        </p:txBody>
      </p:sp>
    </p:spTree>
    <p:extLst>
      <p:ext uri="{BB962C8B-B14F-4D97-AF65-F5344CB8AC3E}">
        <p14:creationId xmlns:p14="http://schemas.microsoft.com/office/powerpoint/2010/main" val="34973417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Slide Number Placeholder 74"/>
          <p:cNvSpPr>
            <a:spLocks noGrp="1"/>
          </p:cNvSpPr>
          <p:nvPr>
            <p:ph type="sldNum" sz="quarter" idx="4294967295"/>
          </p:nvPr>
        </p:nvSpPr>
        <p:spPr>
          <a:xfrm>
            <a:off x="7594600" y="1"/>
            <a:ext cx="2311400" cy="260648"/>
          </a:xfrm>
          <a:prstGeom prst="rect">
            <a:avLst/>
          </a:prstGeom>
        </p:spPr>
        <p:txBody>
          <a:bodyPr/>
          <a:lstStyle/>
          <a:p>
            <a:fld id="{80312B61-8FBB-43B8-A6DD-B3B75C37806A}" type="slidenum">
              <a:rPr lang="en-US" smtClean="0">
                <a:solidFill>
                  <a:prstClr val="black"/>
                </a:solidFill>
              </a:rPr>
              <a:pPr/>
              <a:t>7</a:t>
            </a:fld>
            <a:endParaRPr lang="en-US" dirty="0">
              <a:solidFill>
                <a:prstClr val="black"/>
              </a:solidFill>
            </a:endParaRPr>
          </a:p>
        </p:txBody>
      </p:sp>
      <p:pic>
        <p:nvPicPr>
          <p:cNvPr id="1026" name="Picture 2" descr="C:\Heiko\Presentations\2012-02_PerformanceOfInjectorsChamonix\LIUThankYouBackground.png"/>
          <p:cNvPicPr>
            <a:picLocks noChangeAspect="1" noChangeArrowheads="1"/>
          </p:cNvPicPr>
          <p:nvPr/>
        </p:nvPicPr>
        <p:blipFill>
          <a:blip r:embed="rId3" cstate="print"/>
          <a:srcRect/>
          <a:stretch>
            <a:fillRect/>
          </a:stretch>
        </p:blipFill>
        <p:spPr bwMode="auto">
          <a:xfrm>
            <a:off x="0" y="0"/>
            <a:ext cx="9906000" cy="6858000"/>
          </a:xfrm>
          <a:prstGeom prst="rect">
            <a:avLst/>
          </a:prstGeom>
          <a:noFill/>
        </p:spPr>
      </p:pic>
      <p:sp>
        <p:nvSpPr>
          <p:cNvPr id="6" name="TextBox 5"/>
          <p:cNvSpPr txBox="1"/>
          <p:nvPr/>
        </p:nvSpPr>
        <p:spPr>
          <a:xfrm>
            <a:off x="635311" y="4811058"/>
            <a:ext cx="8635378" cy="523220"/>
          </a:xfrm>
          <a:prstGeom prst="rect">
            <a:avLst/>
          </a:prstGeom>
          <a:noFill/>
        </p:spPr>
        <p:txBody>
          <a:bodyPr wrap="square" rtlCol="0">
            <a:spAutoFit/>
          </a:bodyPr>
          <a:lstStyle/>
          <a:p>
            <a:pPr defTabSz="457200" eaLnBrk="1" fontAlgn="auto" hangingPunct="1">
              <a:spcBef>
                <a:spcPts val="0"/>
              </a:spcBef>
              <a:spcAft>
                <a:spcPts val="0"/>
              </a:spcAft>
              <a:defRPr/>
            </a:pPr>
            <a:r>
              <a:rPr lang="fr-CH" sz="2800" b="1" dirty="0">
                <a:solidFill>
                  <a:srgbClr val="0055A0"/>
                </a:solidFill>
                <a:latin typeface="Calibri"/>
                <a:ea typeface="+mj-ea"/>
                <a:cs typeface="+mj-cs"/>
              </a:rPr>
              <a:t>THANK YOU FOR YOUR ATTENTION!</a:t>
            </a:r>
          </a:p>
        </p:txBody>
      </p:sp>
    </p:spTree>
    <p:extLst>
      <p:ext uri="{BB962C8B-B14F-4D97-AF65-F5344CB8AC3E}">
        <p14:creationId xmlns:p14="http://schemas.microsoft.com/office/powerpoint/2010/main" val="6460729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
          <p:cNvSpPr>
            <a:spLocks noChangeArrowheads="1"/>
          </p:cNvSpPr>
          <p:nvPr/>
        </p:nvSpPr>
        <p:spPr bwMode="auto">
          <a:xfrm>
            <a:off x="0" y="2514600"/>
            <a:ext cx="9906000" cy="1828800"/>
          </a:xfrm>
          <a:prstGeom prst="rect">
            <a:avLst/>
          </a:prstGeom>
          <a:noFill/>
          <a:ln w="9525">
            <a:noFill/>
            <a:miter lim="800000"/>
            <a:headEnd/>
            <a:tailEnd/>
          </a:ln>
          <a:effectLst/>
        </p:spPr>
        <p:txBody>
          <a:bodyPr anchor="ct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1" i="0" u="none" strike="noStrike" kern="1200" cap="none" spc="0" normalizeH="0" baseline="0" noProof="0" dirty="0">
                <a:ln>
                  <a:noFill/>
                </a:ln>
                <a:solidFill>
                  <a:srgbClr val="1F497D"/>
                </a:solidFill>
                <a:effectLst/>
                <a:uLnTx/>
                <a:uFillTx/>
                <a:latin typeface="Arial" panose="020B0604020202020204" pitchFamily="34" charset="0"/>
                <a:ea typeface="+mn-ea"/>
                <a:cs typeface="Arial" panose="020B0604020202020204" pitchFamily="34" charset="0"/>
              </a:rPr>
              <a:t>Spare slides</a:t>
            </a:r>
          </a:p>
        </p:txBody>
      </p:sp>
      <p:sp>
        <p:nvSpPr>
          <p:cNvPr id="2" name="Rectangle 1"/>
          <p:cNvSpPr/>
          <p:nvPr/>
        </p:nvSpPr>
        <p:spPr>
          <a:xfrm>
            <a:off x="152400" y="152400"/>
            <a:ext cx="1143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2300" b="0" i="0" u="none" strike="noStrike" kern="1200" cap="none" spc="0" normalizeH="0" baseline="0" noProof="0">
              <a:ln>
                <a:noFill/>
              </a:ln>
              <a:solidFill>
                <a:prstClr val="white"/>
              </a:solidFill>
              <a:effectLst/>
              <a:uLnTx/>
              <a:uFillTx/>
              <a:latin typeface="Calibri"/>
              <a:ea typeface="+mn-ea"/>
              <a:cs typeface="+mn-cs"/>
            </a:endParaRPr>
          </a:p>
        </p:txBody>
      </p:sp>
      <p:sp>
        <p:nvSpPr>
          <p:cNvPr id="3" name="Rectangle 2"/>
          <p:cNvSpPr/>
          <p:nvPr/>
        </p:nvSpPr>
        <p:spPr>
          <a:xfrm>
            <a:off x="9220200" y="0"/>
            <a:ext cx="6858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GB" sz="2300" b="0" i="0" u="none" strike="noStrike" kern="1200" cap="none" spc="0" normalizeH="0" baseline="0" noProof="0">
              <a:ln>
                <a:noFill/>
              </a:ln>
              <a:solidFill>
                <a:prstClr val="white"/>
              </a:solidFill>
              <a:effectLst/>
              <a:uLnTx/>
              <a:uFillTx/>
              <a:latin typeface="Calibri"/>
              <a:ea typeface="+mn-ea"/>
              <a:cs typeface="+mn-cs"/>
            </a:endParaRPr>
          </a:p>
        </p:txBody>
      </p:sp>
      <p:sp>
        <p:nvSpPr>
          <p:cNvPr id="5" name="Rectangle 4"/>
          <p:cNvSpPr/>
          <p:nvPr/>
        </p:nvSpPr>
        <p:spPr>
          <a:xfrm>
            <a:off x="8648700" y="5486400"/>
            <a:ext cx="1143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23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2164398067"/>
      </p:ext>
    </p:extLst>
  </p:cSld>
  <p:clrMapOvr>
    <a:masterClrMapping/>
  </p:clrMapOvr>
</p:sld>
</file>

<file path=ppt/theme/theme1.xml><?xml version="1.0" encoding="utf-8"?>
<a:theme xmlns:a="http://schemas.openxmlformats.org/drawingml/2006/main" name="Leere Präsentation">
  <a:themeElements>
    <a:clrScheme name="Custom 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0000FF"/>
      </a:folHlink>
    </a:clrScheme>
    <a:fontScheme name="Leere Präsent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3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3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Leere Prä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Leere Prä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Leere Prä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Leere Prä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Leere Präsentation">
  <a:themeElements>
    <a:clrScheme name="Custom 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0000FF"/>
      </a:folHlink>
    </a:clrScheme>
    <a:fontScheme name="Leere Präsent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3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3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Leere Prä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Leere Prä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Leere Prä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Leere Prä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C:\Programme\Microsoft Office\Vorlagen\Leere Präsentation.pot</Template>
  <TotalTime>70404</TotalTime>
  <Words>781</Words>
  <Application>Microsoft Office PowerPoint</Application>
  <PresentationFormat>A4 Paper (210x297 mm)</PresentationFormat>
  <Paragraphs>88</Paragraphs>
  <Slides>12</Slides>
  <Notes>12</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12</vt:i4>
      </vt:variant>
    </vt:vector>
  </HeadingPairs>
  <TitlesOfParts>
    <vt:vector size="20" baseType="lpstr">
      <vt:lpstr>Arial</vt:lpstr>
      <vt:lpstr>Calibri</vt:lpstr>
      <vt:lpstr>Constantia</vt:lpstr>
      <vt:lpstr>Symbol</vt:lpstr>
      <vt:lpstr>Times New Roman</vt:lpstr>
      <vt:lpstr>Leere Präsentation</vt:lpstr>
      <vt:lpstr>2_Leere Präsentation</vt:lpstr>
      <vt:lpstr>Office Theme</vt:lpstr>
      <vt:lpstr>PowerPoint Presentation</vt:lpstr>
      <vt:lpstr>Introduction PS 40/80 MHz feedback amplifier review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XXXXX</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Kein Folientitel</dc:title>
  <dc:creator>XXXXX</dc:creator>
  <cp:lastModifiedBy>Heiko Damerau</cp:lastModifiedBy>
  <cp:revision>2380</cp:revision>
  <cp:lastPrinted>2018-03-01T08:29:03Z</cp:lastPrinted>
  <dcterms:created xsi:type="dcterms:W3CDTF">2004-02-08T17:46:25Z</dcterms:created>
  <dcterms:modified xsi:type="dcterms:W3CDTF">2020-11-27T11:41:39Z</dcterms:modified>
</cp:coreProperties>
</file>