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7" r:id="rId4"/>
  </p:sldMasterIdLst>
  <p:notesMasterIdLst>
    <p:notesMasterId r:id="rId43"/>
  </p:notesMasterIdLst>
  <p:handoutMasterIdLst>
    <p:handoutMasterId r:id="rId44"/>
  </p:handoutMasterIdLst>
  <p:sldIdLst>
    <p:sldId id="263" r:id="rId5"/>
    <p:sldId id="273" r:id="rId6"/>
    <p:sldId id="272" r:id="rId7"/>
    <p:sldId id="274" r:id="rId8"/>
    <p:sldId id="258" r:id="rId9"/>
    <p:sldId id="291" r:id="rId10"/>
    <p:sldId id="267" r:id="rId11"/>
    <p:sldId id="292" r:id="rId12"/>
    <p:sldId id="259" r:id="rId13"/>
    <p:sldId id="268" r:id="rId14"/>
    <p:sldId id="303" r:id="rId15"/>
    <p:sldId id="305" r:id="rId16"/>
    <p:sldId id="306" r:id="rId17"/>
    <p:sldId id="307" r:id="rId18"/>
    <p:sldId id="308" r:id="rId19"/>
    <p:sldId id="320" r:id="rId20"/>
    <p:sldId id="322" r:id="rId21"/>
    <p:sldId id="295" r:id="rId22"/>
    <p:sldId id="297" r:id="rId23"/>
    <p:sldId id="298" r:id="rId24"/>
    <p:sldId id="299" r:id="rId25"/>
    <p:sldId id="326" r:id="rId26"/>
    <p:sldId id="327" r:id="rId27"/>
    <p:sldId id="328" r:id="rId28"/>
    <p:sldId id="275" r:id="rId29"/>
    <p:sldId id="278" r:id="rId30"/>
    <p:sldId id="277" r:id="rId31"/>
    <p:sldId id="309" r:id="rId32"/>
    <p:sldId id="310" r:id="rId33"/>
    <p:sldId id="325" r:id="rId34"/>
    <p:sldId id="329" r:id="rId35"/>
    <p:sldId id="330" r:id="rId36"/>
    <p:sldId id="331" r:id="rId37"/>
    <p:sldId id="296" r:id="rId38"/>
    <p:sldId id="289" r:id="rId39"/>
    <p:sldId id="332" r:id="rId40"/>
    <p:sldId id="265" r:id="rId41"/>
    <p:sldId id="288" r:id="rId4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0" autoAdjust="0"/>
    <p:restoredTop sz="94660" autoAdjust="0"/>
  </p:normalViewPr>
  <p:slideViewPr>
    <p:cSldViewPr snapToObjects="1" showGuides="1">
      <p:cViewPr varScale="1">
        <p:scale>
          <a:sx n="141" d="100"/>
          <a:sy n="141" d="100"/>
        </p:scale>
        <p:origin x="138" y="144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-20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4"/>
    </p:cViewPr>
  </p:sorterViewPr>
  <p:notesViewPr>
    <p:cSldViewPr snapToObjects="1">
      <p:cViewPr varScale="1">
        <p:scale>
          <a:sx n="123" d="100"/>
          <a:sy n="123" d="100"/>
        </p:scale>
        <p:origin x="41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Sheet1!$B$10</c:f>
              <c:strCache>
                <c:ptCount val="1"/>
                <c:pt idx="0">
                  <c:v>I (A) warm</c:v>
                </c:pt>
              </c:strCache>
            </c:strRef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Sheet1!$A$11:$A$126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Sheet1!$B$11:$B$126</c:f>
              <c:numCache>
                <c:formatCode>General</c:formatCode>
                <c:ptCount val="116"/>
                <c:pt idx="0">
                  <c:v>80</c:v>
                </c:pt>
                <c:pt idx="1">
                  <c:v>77.762385728595845</c:v>
                </c:pt>
                <c:pt idx="2">
                  <c:v>75.587357927536587</c:v>
                </c:pt>
                <c:pt idx="3">
                  <c:v>73.473166042081715</c:v>
                </c:pt>
                <c:pt idx="4">
                  <c:v>71.4181084808191</c:v>
                </c:pt>
                <c:pt idx="5">
                  <c:v>69.420531246151967</c:v>
                </c:pt>
                <c:pt idx="6">
                  <c:v>67.478826603091363</c:v>
                </c:pt>
                <c:pt idx="7">
                  <c:v>65.591431785282836</c:v>
                </c:pt>
                <c:pt idx="8">
                  <c:v>63.756827737225564</c:v>
                </c:pt>
                <c:pt idx="9">
                  <c:v>61.973537891672166</c:v>
                </c:pt>
                <c:pt idx="10">
                  <c:v>60.24012698122452</c:v>
                </c:pt>
                <c:pt idx="11">
                  <c:v>58.555199883169692</c:v>
                </c:pt>
                <c:pt idx="12">
                  <c:v>56.917400496625902</c:v>
                </c:pt>
                <c:pt idx="13">
                  <c:v>55.325410651094948</c:v>
                </c:pt>
                <c:pt idx="14">
                  <c:v>53.777949045542627</c:v>
                </c:pt>
                <c:pt idx="15">
                  <c:v>52.273770217153235</c:v>
                </c:pt>
                <c:pt idx="16">
                  <c:v>50.811663538928187</c:v>
                </c:pt>
                <c:pt idx="17">
                  <c:v>49.390452245322038</c:v>
                </c:pt>
                <c:pt idx="18">
                  <c:v>48.008992485131557</c:v>
                </c:pt>
                <c:pt idx="19">
                  <c:v>46.666172400875752</c:v>
                </c:pt>
                <c:pt idx="20">
                  <c:v>45.36091123392567</c:v>
                </c:pt>
                <c:pt idx="21">
                  <c:v>44.092158454664052</c:v>
                </c:pt>
                <c:pt idx="22">
                  <c:v>42.858892916974433</c:v>
                </c:pt>
                <c:pt idx="23">
                  <c:v>41.660122036379377</c:v>
                </c:pt>
                <c:pt idx="24">
                  <c:v>40.494880991166362</c:v>
                </c:pt>
                <c:pt idx="25">
                  <c:v>39.362231945858277</c:v>
                </c:pt>
                <c:pt idx="26">
                  <c:v>38.261263296403612</c:v>
                </c:pt>
                <c:pt idx="27">
                  <c:v>37.191088936478806</c:v>
                </c:pt>
                <c:pt idx="28">
                  <c:v>36.150847544312228</c:v>
                </c:pt>
                <c:pt idx="29">
                  <c:v>35.139701889455871</c:v>
                </c:pt>
                <c:pt idx="30">
                  <c:v>34.156838158946698</c:v>
                </c:pt>
                <c:pt idx="31">
                  <c:v>33.201465302315427</c:v>
                </c:pt>
                <c:pt idx="32">
                  <c:v>32.272814394915542</c:v>
                </c:pt>
                <c:pt idx="33">
                  <c:v>31.37013801906004</c:v>
                </c:pt>
                <c:pt idx="34">
                  <c:v>30.492709662467949</c:v>
                </c:pt>
                <c:pt idx="35">
                  <c:v>29.639823133536431</c:v>
                </c:pt>
                <c:pt idx="36">
                  <c:v>28.810791992967729</c:v>
                </c:pt>
                <c:pt idx="37">
                  <c:v>28.004949001293717</c:v>
                </c:pt>
                <c:pt idx="38">
                  <c:v>27.221645581853213</c:v>
                </c:pt>
                <c:pt idx="39">
                  <c:v>26.460251298789956</c:v>
                </c:pt>
                <c:pt idx="40">
                  <c:v>25.720153349651046</c:v>
                </c:pt>
                <c:pt idx="41">
                  <c:v>25.000756072177509</c:v>
                </c:pt>
                <c:pt idx="42">
                  <c:v>24.301480464890027</c:v>
                </c:pt>
                <c:pt idx="43">
                  <c:v>23.621763721083937</c:v>
                </c:pt>
                <c:pt idx="44">
                  <c:v>22.961058775858515</c:v>
                </c:pt>
                <c:pt idx="45">
                  <c:v>22.318833865815879</c:v>
                </c:pt>
                <c:pt idx="46">
                  <c:v>21.694572101075281</c:v>
                </c:pt>
                <c:pt idx="47">
                  <c:v>21.087771049258123</c:v>
                </c:pt>
                <c:pt idx="48">
                  <c:v>20.497942331109083</c:v>
                </c:pt>
                <c:pt idx="49">
                  <c:v>19.924611227427718</c:v>
                </c:pt>
                <c:pt idx="50">
                  <c:v>19.367316296994321</c:v>
                </c:pt>
                <c:pt idx="51">
                  <c:v>18.825609005182411</c:v>
                </c:pt>
                <c:pt idx="52">
                  <c:v>18.299053362959029</c:v>
                </c:pt>
                <c:pt idx="53">
                  <c:v>17.787225575982234</c:v>
                </c:pt>
                <c:pt idx="54">
                  <c:v>17.289713703513449</c:v>
                </c:pt>
                <c:pt idx="55">
                  <c:v>16.80611732687003</c:v>
                </c:pt>
                <c:pt idx="56">
                  <c:v>16.336047227151319</c:v>
                </c:pt>
                <c:pt idx="57">
                  <c:v>15.879125071978743</c:v>
                </c:pt>
                <c:pt idx="58">
                  <c:v>15.434983110997853</c:v>
                </c:pt>
                <c:pt idx="59">
                  <c:v>15.003263879897217</c:v>
                </c:pt>
                <c:pt idx="60">
                  <c:v>14.583619912705961</c:v>
                </c:pt>
                <c:pt idx="61">
                  <c:v>14.175713462138402</c:v>
                </c:pt>
                <c:pt idx="62">
                  <c:v>13.779216227760688</c:v>
                </c:pt>
                <c:pt idx="63">
                  <c:v>13.39380909176068</c:v>
                </c:pt>
                <c:pt idx="64">
                  <c:v>13.019181862108349</c:v>
                </c:pt>
                <c:pt idx="65">
                  <c:v>12.655033022900103</c:v>
                </c:pt>
                <c:pt idx="66">
                  <c:v>12.301069491685951</c:v>
                </c:pt>
                <c:pt idx="67">
                  <c:v>11.957006383584314</c:v>
                </c:pt>
                <c:pt idx="68">
                  <c:v>11.622566781994578</c:v>
                </c:pt>
                <c:pt idx="69">
                  <c:v>11.297481515722845</c:v>
                </c:pt>
                <c:pt idx="70">
                  <c:v>10.981488942341519</c:v>
                </c:pt>
                <c:pt idx="71">
                  <c:v>10.67433473760839</c:v>
                </c:pt>
                <c:pt idx="72">
                  <c:v>10.375771690775668</c:v>
                </c:pt>
                <c:pt idx="73">
                  <c:v>10.085559505624284</c:v>
                </c:pt>
                <c:pt idx="74">
                  <c:v>9.8034646070632743</c:v>
                </c:pt>
                <c:pt idx="75">
                  <c:v>9.529259953138645</c:v>
                </c:pt>
                <c:pt idx="76">
                  <c:v>9.2627248523003551</c:v>
                </c:pt>
                <c:pt idx="77">
                  <c:v>9.0036447857803896</c:v>
                </c:pt>
                <c:pt idx="78">
                  <c:v>8.7518112349389412</c:v>
                </c:pt>
                <c:pt idx="79">
                  <c:v>8.50702151343976</c:v>
                </c:pt>
                <c:pt idx="80">
                  <c:v>8.2690786041195725</c:v>
                </c:pt>
                <c:pt idx="81">
                  <c:v>8.037791000420313</c:v>
                </c:pt>
                <c:pt idx="82">
                  <c:v>7.8129725522565083</c:v>
                </c:pt>
                <c:pt idx="83">
                  <c:v>7.5944423161937822</c:v>
                </c:pt>
                <c:pt idx="84">
                  <c:v>7.3820244098178964</c:v>
                </c:pt>
                <c:pt idx="85">
                  <c:v>7.1755478701771169</c:v>
                </c:pt>
                <c:pt idx="86">
                  <c:v>6.974846516183967</c:v>
                </c:pt>
                <c:pt idx="87">
                  <c:v>6.7797588148656356</c:v>
                </c:pt>
                <c:pt idx="88">
                  <c:v>6.5901277513553662</c:v>
                </c:pt>
                <c:pt idx="89">
                  <c:v>6.4058007025202492</c:v>
                </c:pt>
                <c:pt idx="90">
                  <c:v>6.2266293141236231</c:v>
                </c:pt>
                <c:pt idx="91">
                  <c:v>6.0524693814232924</c:v>
                </c:pt>
                <c:pt idx="92">
                  <c:v>5.8831807331094241</c:v>
                </c:pt>
                <c:pt idx="93">
                  <c:v>5.7186271184887278</c:v>
                </c:pt>
                <c:pt idx="94">
                  <c:v>5.5586760978241134</c:v>
                </c:pt>
                <c:pt idx="95">
                  <c:v>5.4031989357415586</c:v>
                </c:pt>
                <c:pt idx="96">
                  <c:v>5.2520704976184209</c:v>
                </c:pt>
                <c:pt idx="97">
                  <c:v>5.1051691488697735</c:v>
                </c:pt>
                <c:pt idx="98">
                  <c:v>4.9623766570517338</c:v>
                </c:pt>
                <c:pt idx="99">
                  <c:v>4.8235780967029616</c:v>
                </c:pt>
                <c:pt idx="100">
                  <c:v>4.6886617568477735</c:v>
                </c:pt>
                <c:pt idx="101">
                  <c:v>4.5575190510864054</c:v>
                </c:pt>
                <c:pt idx="102">
                  <c:v>4.4300444302000646</c:v>
                </c:pt>
                <c:pt idx="103">
                  <c:v>4.306135297200437</c:v>
                </c:pt>
                <c:pt idx="104">
                  <c:v>4.1856919247552762</c:v>
                </c:pt>
                <c:pt idx="105">
                  <c:v>4.0686173749236074</c:v>
                </c:pt>
                <c:pt idx="106">
                  <c:v>3.954817421135957</c:v>
                </c:pt>
                <c:pt idx="107">
                  <c:v>3.8442004723568122</c:v>
                </c:pt>
                <c:pt idx="108">
                  <c:v>3.7366774993682594</c:v>
                </c:pt>
                <c:pt idx="109">
                  <c:v>3.6321619631154944</c:v>
                </c:pt>
                <c:pt idx="110">
                  <c:v>3.5305697450565123</c:v>
                </c:pt>
                <c:pt idx="111">
                  <c:v>3.4318190794599368</c:v>
                </c:pt>
                <c:pt idx="112">
                  <c:v>3.3358304875964788</c:v>
                </c:pt>
                <c:pt idx="113">
                  <c:v>3.2425267137710918</c:v>
                </c:pt>
                <c:pt idx="114">
                  <c:v>3.1518326631442988</c:v>
                </c:pt>
                <c:pt idx="115">
                  <c:v>3.0636753412926812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46-434C-848B-7EF09EF83036}"/>
            </c:ext>
          </c:extLst>
        </c:ser>
        <c:ser>
          <c:idx val="0"/>
          <c:order val="2"/>
          <c:tx>
            <c:strRef>
              <c:f>Sheet1!$F$10</c:f>
              <c:strCache>
                <c:ptCount val="1"/>
                <c:pt idx="0">
                  <c:v>I (A) cold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Sheet1!$E$11:$E$126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Sheet1!$F$11:$F$126</c:f>
              <c:numCache>
                <c:formatCode>General</c:formatCode>
                <c:ptCount val="116"/>
                <c:pt idx="0">
                  <c:v>150</c:v>
                </c:pt>
                <c:pt idx="1">
                  <c:v>145.80447324111722</c:v>
                </c:pt>
                <c:pt idx="2">
                  <c:v>141.72629611413109</c:v>
                </c:pt>
                <c:pt idx="3">
                  <c:v>137.76218632890323</c:v>
                </c:pt>
                <c:pt idx="4">
                  <c:v>133.90895340153583</c:v>
                </c:pt>
                <c:pt idx="5">
                  <c:v>130.16349608653493</c:v>
                </c:pt>
                <c:pt idx="6">
                  <c:v>126.52279988079631</c:v>
                </c:pt>
                <c:pt idx="7">
                  <c:v>122.98393459740531</c:v>
                </c:pt>
                <c:pt idx="8">
                  <c:v>119.54405200729794</c:v>
                </c:pt>
                <c:pt idx="9">
                  <c:v>116.20038354688531</c:v>
                </c:pt>
                <c:pt idx="10">
                  <c:v>112.95023808979597</c:v>
                </c:pt>
                <c:pt idx="11">
                  <c:v>109.79099978094317</c:v>
                </c:pt>
                <c:pt idx="12">
                  <c:v>106.72012593117356</c:v>
                </c:pt>
                <c:pt idx="13">
                  <c:v>103.73514497080303</c:v>
                </c:pt>
                <c:pt idx="14">
                  <c:v>100.83365446039242</c:v>
                </c:pt>
                <c:pt idx="15">
                  <c:v>98.013319157162314</c:v>
                </c:pt>
                <c:pt idx="16">
                  <c:v>95.271869135490348</c:v>
                </c:pt>
                <c:pt idx="17">
                  <c:v>92.607097959978816</c:v>
                </c:pt>
                <c:pt idx="18">
                  <c:v>90.01686090962167</c:v>
                </c:pt>
                <c:pt idx="19">
                  <c:v>87.499073251642031</c:v>
                </c:pt>
                <c:pt idx="20">
                  <c:v>85.051708563610632</c:v>
                </c:pt>
                <c:pt idx="21">
                  <c:v>82.672797102495096</c:v>
                </c:pt>
                <c:pt idx="22">
                  <c:v>80.360424219327058</c:v>
                </c:pt>
                <c:pt idx="23">
                  <c:v>78.112728818211338</c:v>
                </c:pt>
                <c:pt idx="24">
                  <c:v>75.927901858436925</c:v>
                </c:pt>
                <c:pt idx="25">
                  <c:v>73.80418489848428</c:v>
                </c:pt>
                <c:pt idx="26">
                  <c:v>71.739868680756786</c:v>
                </c:pt>
                <c:pt idx="27">
                  <c:v>69.733291755897753</c:v>
                </c:pt>
                <c:pt idx="28">
                  <c:v>67.782839145585427</c:v>
                </c:pt>
                <c:pt idx="29">
                  <c:v>65.886941042729759</c:v>
                </c:pt>
                <c:pt idx="30">
                  <c:v>64.044071548025059</c:v>
                </c:pt>
                <c:pt idx="31">
                  <c:v>62.252747441841429</c:v>
                </c:pt>
                <c:pt idx="32">
                  <c:v>60.511526990466642</c:v>
                </c:pt>
                <c:pt idx="33">
                  <c:v>58.819008785737573</c:v>
                </c:pt>
                <c:pt idx="34">
                  <c:v>57.173830617127408</c:v>
                </c:pt>
                <c:pt idx="35">
                  <c:v>55.57466837538081</c:v>
                </c:pt>
                <c:pt idx="36">
                  <c:v>54.020234986814494</c:v>
                </c:pt>
                <c:pt idx="37">
                  <c:v>52.509279377425713</c:v>
                </c:pt>
                <c:pt idx="38">
                  <c:v>51.040585465974772</c:v>
                </c:pt>
                <c:pt idx="39">
                  <c:v>49.612971185231167</c:v>
                </c:pt>
                <c:pt idx="40">
                  <c:v>48.225287530595708</c:v>
                </c:pt>
                <c:pt idx="41">
                  <c:v>46.876417635332828</c:v>
                </c:pt>
                <c:pt idx="42">
                  <c:v>45.565275871668803</c:v>
                </c:pt>
                <c:pt idx="43">
                  <c:v>44.290806977032382</c:v>
                </c:pt>
                <c:pt idx="44">
                  <c:v>43.051985204734713</c:v>
                </c:pt>
                <c:pt idx="45">
                  <c:v>41.847813498404776</c:v>
                </c:pt>
                <c:pt idx="46">
                  <c:v>40.677322689516153</c:v>
                </c:pt>
                <c:pt idx="47">
                  <c:v>39.539570717358984</c:v>
                </c:pt>
                <c:pt idx="48">
                  <c:v>38.433641870829533</c:v>
                </c:pt>
                <c:pt idx="49">
                  <c:v>37.358646051426973</c:v>
                </c:pt>
                <c:pt idx="50">
                  <c:v>36.313718056864353</c:v>
                </c:pt>
                <c:pt idx="51">
                  <c:v>35.298016884717022</c:v>
                </c:pt>
                <c:pt idx="52">
                  <c:v>34.310725055548176</c:v>
                </c:pt>
                <c:pt idx="53">
                  <c:v>33.351047954966688</c:v>
                </c:pt>
                <c:pt idx="54">
                  <c:v>32.41821319408772</c:v>
                </c:pt>
                <c:pt idx="55">
                  <c:v>31.511469987881306</c:v>
                </c:pt>
                <c:pt idx="56">
                  <c:v>30.63008855090872</c:v>
                </c:pt>
                <c:pt idx="57">
                  <c:v>29.773359509960144</c:v>
                </c:pt>
                <c:pt idx="58">
                  <c:v>28.940593333120976</c:v>
                </c:pt>
                <c:pt idx="59">
                  <c:v>28.131119774807281</c:v>
                </c:pt>
                <c:pt idx="60">
                  <c:v>27.344287336323678</c:v>
                </c:pt>
                <c:pt idx="61">
                  <c:v>26.579462741509502</c:v>
                </c:pt>
                <c:pt idx="62">
                  <c:v>25.836030427051291</c:v>
                </c:pt>
                <c:pt idx="63">
                  <c:v>25.113392047051274</c:v>
                </c:pt>
                <c:pt idx="64">
                  <c:v>24.410965991453153</c:v>
                </c:pt>
                <c:pt idx="65">
                  <c:v>23.728186917937691</c:v>
                </c:pt>
                <c:pt idx="66">
                  <c:v>23.064505296911157</c:v>
                </c:pt>
                <c:pt idx="67">
                  <c:v>22.419386969220589</c:v>
                </c:pt>
                <c:pt idx="68">
                  <c:v>21.792312716239834</c:v>
                </c:pt>
                <c:pt idx="69">
                  <c:v>21.182777841980332</c:v>
                </c:pt>
                <c:pt idx="70">
                  <c:v>20.590291766890349</c:v>
                </c:pt>
                <c:pt idx="71">
                  <c:v>20.014377633015734</c:v>
                </c:pt>
                <c:pt idx="72">
                  <c:v>19.454571920204376</c:v>
                </c:pt>
                <c:pt idx="73">
                  <c:v>18.910424073045533</c:v>
                </c:pt>
                <c:pt idx="74">
                  <c:v>18.381496138243637</c:v>
                </c:pt>
                <c:pt idx="75">
                  <c:v>17.867362412134959</c:v>
                </c:pt>
                <c:pt idx="76">
                  <c:v>17.367609098063166</c:v>
                </c:pt>
                <c:pt idx="77">
                  <c:v>16.881833973338232</c:v>
                </c:pt>
                <c:pt idx="78">
                  <c:v>16.409646065510515</c:v>
                </c:pt>
                <c:pt idx="79">
                  <c:v>15.950665337699549</c:v>
                </c:pt>
                <c:pt idx="80">
                  <c:v>15.504522382724197</c:v>
                </c:pt>
                <c:pt idx="81">
                  <c:v>15.070858125788087</c:v>
                </c:pt>
                <c:pt idx="82">
                  <c:v>14.649323535480953</c:v>
                </c:pt>
                <c:pt idx="83">
                  <c:v>14.239579342863342</c:v>
                </c:pt>
                <c:pt idx="84">
                  <c:v>13.841295768408557</c:v>
                </c:pt>
                <c:pt idx="85">
                  <c:v>13.454152256582095</c:v>
                </c:pt>
                <c:pt idx="86">
                  <c:v>13.077837217844937</c:v>
                </c:pt>
                <c:pt idx="87">
                  <c:v>12.712047777873066</c:v>
                </c:pt>
                <c:pt idx="88">
                  <c:v>12.356489533791311</c:v>
                </c:pt>
                <c:pt idx="89">
                  <c:v>12.010876317225467</c:v>
                </c:pt>
                <c:pt idx="90">
                  <c:v>11.674929963981793</c:v>
                </c:pt>
                <c:pt idx="91">
                  <c:v>11.348380090168673</c:v>
                </c:pt>
                <c:pt idx="92">
                  <c:v>11.03096387458017</c:v>
                </c:pt>
                <c:pt idx="93">
                  <c:v>10.722425847166365</c:v>
                </c:pt>
                <c:pt idx="94">
                  <c:v>10.422517683420212</c:v>
                </c:pt>
                <c:pt idx="95">
                  <c:v>10.130998004515423</c:v>
                </c:pt>
                <c:pt idx="96">
                  <c:v>9.8476321830345395</c:v>
                </c:pt>
                <c:pt idx="97">
                  <c:v>9.5721921541308248</c:v>
                </c:pt>
                <c:pt idx="98">
                  <c:v>9.3044562319720008</c:v>
                </c:pt>
                <c:pt idx="99">
                  <c:v>9.0442089313180531</c:v>
                </c:pt>
                <c:pt idx="100">
                  <c:v>8.7912407940895747</c:v>
                </c:pt>
                <c:pt idx="101">
                  <c:v>8.5453482207870088</c:v>
                </c:pt>
                <c:pt idx="102">
                  <c:v>8.3063333066251204</c:v>
                </c:pt>
                <c:pt idx="103">
                  <c:v>8.0740036822508188</c:v>
                </c:pt>
                <c:pt idx="104">
                  <c:v>7.8481723589161421</c:v>
                </c:pt>
                <c:pt idx="105">
                  <c:v>7.6286575779817634</c:v>
                </c:pt>
                <c:pt idx="106">
                  <c:v>7.4152826646299195</c:v>
                </c:pt>
                <c:pt idx="107">
                  <c:v>7.207875885669023</c:v>
                </c:pt>
                <c:pt idx="108">
                  <c:v>7.0062703113154861</c:v>
                </c:pt>
                <c:pt idx="109">
                  <c:v>6.8103036808415522</c:v>
                </c:pt>
                <c:pt idx="110">
                  <c:v>6.61981827198096</c:v>
                </c:pt>
                <c:pt idx="111">
                  <c:v>6.4346607739873818</c:v>
                </c:pt>
                <c:pt idx="112">
                  <c:v>6.2546821642433983</c:v>
                </c:pt>
                <c:pt idx="113">
                  <c:v>6.0797375883207971</c:v>
                </c:pt>
                <c:pt idx="114">
                  <c:v>5.9096862433955604</c:v>
                </c:pt>
                <c:pt idx="115">
                  <c:v>5.7443912649237765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746-434C-848B-7EF09EF830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3632943"/>
        <c:axId val="637160959"/>
      </c:scatterChart>
      <c:scatterChart>
        <c:scatterStyle val="lineMarker"/>
        <c:varyColors val="0"/>
        <c:ser>
          <c:idx val="3"/>
          <c:order val="1"/>
          <c:tx>
            <c:strRef>
              <c:f>Sheet1!$C$10</c:f>
              <c:strCache>
                <c:ptCount val="1"/>
                <c:pt idx="0">
                  <c:v>QI (MA2s) warm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Sheet1!$A$11:$A$126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Sheet1!$C$11:$C$126</c:f>
              <c:numCache>
                <c:formatCode>General</c:formatCode>
                <c:ptCount val="116"/>
                <c:pt idx="0">
                  <c:v>0</c:v>
                </c:pt>
                <c:pt idx="1">
                  <c:v>6.0469886342029262E-6</c:v>
                </c:pt>
                <c:pt idx="2">
                  <c:v>1.1760437312668455E-5</c:v>
                </c:pt>
                <c:pt idx="3">
                  <c:v>1.7158743440915763E-5</c:v>
                </c:pt>
                <c:pt idx="4">
                  <c:v>2.2259289659893806E-5</c:v>
                </c:pt>
                <c:pt idx="5">
                  <c:v>2.7078499818391767E-5</c:v>
                </c:pt>
                <c:pt idx="6">
                  <c:v>3.1631891858121835E-5</c:v>
                </c:pt>
                <c:pt idx="7">
                  <c:v>3.5934127781765243E-5</c:v>
                </c:pt>
                <c:pt idx="8">
                  <c:v>3.9999060864879496E-5</c:v>
                </c:pt>
                <c:pt idx="9">
                  <c:v>4.3839780263690022E-5</c:v>
                </c:pt>
                <c:pt idx="10">
                  <c:v>4.7468653162404073E-5</c:v>
                </c:pt>
                <c:pt idx="11">
                  <c:v>5.0897364595762026E-5</c:v>
                </c:pt>
                <c:pt idx="12">
                  <c:v>5.4136955075055336E-5</c:v>
                </c:pt>
                <c:pt idx="13">
                  <c:v>5.7197856138767629E-5</c:v>
                </c:pt>
                <c:pt idx="14">
                  <c:v>6.0089923942312605E-5</c:v>
                </c:pt>
                <c:pt idx="15">
                  <c:v>6.2822470995028341E-5</c:v>
                </c:pt>
                <c:pt idx="16">
                  <c:v>6.5404296146621588E-5</c:v>
                </c:pt>
                <c:pt idx="17">
                  <c:v>6.7843712919619031E-5</c:v>
                </c:pt>
                <c:pt idx="18">
                  <c:v>7.014857627905645E-5</c:v>
                </c:pt>
                <c:pt idx="19">
                  <c:v>7.2326307925604704E-5</c:v>
                </c:pt>
                <c:pt idx="20">
                  <c:v>7.4383920193576782E-5</c:v>
                </c:pt>
                <c:pt idx="21">
                  <c:v>7.6328038630767983E-5</c:v>
                </c:pt>
                <c:pt idx="22">
                  <c:v>7.8164923332836667E-5</c:v>
                </c:pt>
                <c:pt idx="23">
                  <c:v>7.990048910092269E-5</c:v>
                </c:pt>
                <c:pt idx="24">
                  <c:v>8.1540324487411423E-5</c:v>
                </c:pt>
                <c:pt idx="25">
                  <c:v>8.3089709791170965E-5</c:v>
                </c:pt>
                <c:pt idx="26">
                  <c:v>8.4553634060207687E-5</c:v>
                </c:pt>
                <c:pt idx="27">
                  <c:v>8.5936811156488765E-5</c:v>
                </c:pt>
                <c:pt idx="28">
                  <c:v>8.7243694934660874E-5</c:v>
                </c:pt>
                <c:pt idx="29">
                  <c:v>8.84784935835407E-5</c:v>
                </c:pt>
                <c:pt idx="30">
                  <c:v>8.9645183176557174E-5</c:v>
                </c:pt>
                <c:pt idx="31">
                  <c:v>9.0747520474778026E-5</c:v>
                </c:pt>
                <c:pt idx="32">
                  <c:v>9.1789055023746693E-5</c:v>
                </c:pt>
                <c:pt idx="33">
                  <c:v>9.2773140583081567E-5</c:v>
                </c:pt>
                <c:pt idx="34">
                  <c:v>9.3702945925641139E-5</c:v>
                </c:pt>
                <c:pt idx="35">
                  <c:v>9.4581465041028467E-5</c:v>
                </c:pt>
                <c:pt idx="36">
                  <c:v>9.5411526776290515E-5</c:v>
                </c:pt>
                <c:pt idx="37">
                  <c:v>9.6195803944855576E-5</c:v>
                </c:pt>
                <c:pt idx="38">
                  <c:v>9.693682193303961E-5</c:v>
                </c:pt>
                <c:pt idx="39">
                  <c:v>9.7636966831834724E-5</c:v>
                </c:pt>
                <c:pt idx="40">
                  <c:v>9.829849312016429E-5</c:v>
                </c:pt>
                <c:pt idx="41">
                  <c:v>9.8923530924344813E-5</c:v>
                </c:pt>
                <c:pt idx="42">
                  <c:v>9.9514092877130245E-5</c:v>
                </c:pt>
                <c:pt idx="43">
                  <c:v>1.0007208059842496E-4</c:v>
                </c:pt>
                <c:pt idx="44">
                  <c:v>1.0059929081853339E-4</c:v>
                </c:pt>
                <c:pt idx="45">
                  <c:v>1.0109742116366328E-4</c:v>
                </c:pt>
                <c:pt idx="46">
                  <c:v>1.0156807562231204E-4</c:v>
                </c:pt>
                <c:pt idx="47">
                  <c:v>1.0201276971013798E-4</c:v>
                </c:pt>
                <c:pt idx="48">
                  <c:v>1.0243293534994745E-4</c:v>
                </c:pt>
                <c:pt idx="49">
                  <c:v>1.0282992548251159E-4</c:v>
                </c:pt>
                <c:pt idx="50">
                  <c:v>1.0320501842305941E-4</c:v>
                </c:pt>
                <c:pt idx="51">
                  <c:v>1.0355942197747541E-4</c:v>
                </c:pt>
                <c:pt idx="52">
                  <c:v>1.0389427733145583E-4</c:v>
                </c:pt>
                <c:pt idx="53">
                  <c:v>1.0421066272514671E-4</c:v>
                </c:pt>
                <c:pt idx="54">
                  <c:v>1.0450959692509617E-4</c:v>
                </c:pt>
                <c:pt idx="55">
                  <c:v>1.047920425047007E-4</c:v>
                </c:pt>
                <c:pt idx="56">
                  <c:v>1.0505890894370841E-4</c:v>
                </c:pt>
                <c:pt idx="57">
                  <c:v>1.0531105555675995E-4</c:v>
                </c:pt>
                <c:pt idx="58">
                  <c:v>1.0554929426039675E-4</c:v>
                </c:pt>
                <c:pt idx="59">
                  <c:v>1.0577439218744657E-4</c:v>
                </c:pt>
                <c:pt idx="60">
                  <c:v>1.0598707415720485E-4</c:v>
                </c:pt>
                <c:pt idx="61">
                  <c:v>1.061880250093655E-4</c:v>
                </c:pt>
                <c:pt idx="62">
                  <c:v>1.0637789180921689E-4</c:v>
                </c:pt>
                <c:pt idx="63">
                  <c:v>1.0655728593120341E-4</c:v>
                </c:pt>
                <c:pt idx="64">
                  <c:v>1.0672678502756206E-4</c:v>
                </c:pt>
                <c:pt idx="65">
                  <c:v>1.0688693488837275E-4</c:v>
                </c:pt>
                <c:pt idx="66">
                  <c:v>1.0703825119901203E-4</c:v>
                </c:pt>
                <c:pt idx="67">
                  <c:v>1.0718122120066911E-4</c:v>
                </c:pt>
                <c:pt idx="68">
                  <c:v>1.0731630525927104E-4</c:v>
                </c:pt>
                <c:pt idx="69">
                  <c:v>1.0744393834786914E-4</c:v>
                </c:pt>
                <c:pt idx="70">
                  <c:v>1.0756453144725991E-4</c:v>
                </c:pt>
                <c:pt idx="71">
                  <c:v>1.0767847286935043E-4</c:v>
                </c:pt>
                <c:pt idx="72">
                  <c:v>1.0778612950752953E-4</c:v>
                </c:pt>
                <c:pt idx="73">
                  <c:v>1.0788784801807101E-4</c:v>
                </c:pt>
                <c:pt idx="74">
                  <c:v>1.0798395593637296E-4</c:v>
                </c:pt>
                <c:pt idx="75">
                  <c:v>1.0807476273162745E-4</c:v>
                </c:pt>
                <c:pt idx="76">
                  <c:v>1.0816056080331687E-4</c:v>
                </c:pt>
                <c:pt idx="77">
                  <c:v>1.0824162642274538E-4</c:v>
                </c:pt>
                <c:pt idx="78">
                  <c:v>1.0831822062263738E-4</c:v>
                </c:pt>
                <c:pt idx="79">
                  <c:v>1.083905900376675E-4</c:v>
                </c:pt>
                <c:pt idx="80">
                  <c:v>1.0845896769862861E-4</c:v>
                </c:pt>
                <c:pt idx="81">
                  <c:v>1.0852357378279504E-4</c:v>
                </c:pt>
                <c:pt idx="82">
                  <c:v>1.0858461632289736E-4</c:v>
                </c:pt>
                <c:pt idx="83">
                  <c:v>1.0864229187699135E-4</c:v>
                </c:pt>
                <c:pt idx="84">
                  <c:v>1.086967861613785E-4</c:v>
                </c:pt>
                <c:pt idx="85">
                  <c:v>1.0874827464861571E-4</c:v>
                </c:pt>
                <c:pt idx="86">
                  <c:v>1.0879692313254003E-4</c:v>
                </c:pt>
                <c:pt idx="87">
                  <c:v>1.0884288826212778E-4</c:v>
                </c:pt>
                <c:pt idx="88">
                  <c:v>1.0888631804590697E-4</c:v>
                </c:pt>
                <c:pt idx="89">
                  <c:v>1.0892735232854738E-4</c:v>
                </c:pt>
                <c:pt idx="90">
                  <c:v>1.0896612324116288E-4</c:v>
                </c:pt>
                <c:pt idx="91">
                  <c:v>1.0900275562677595E-4</c:v>
                </c:pt>
                <c:pt idx="92">
                  <c:v>1.0903736744231437E-4</c:v>
                </c:pt>
                <c:pt idx="93">
                  <c:v>1.0907007013843469E-4</c:v>
                </c:pt>
                <c:pt idx="94">
                  <c:v>1.0910096901839521E-4</c:v>
                </c:pt>
                <c:pt idx="95">
                  <c:v>1.0913016357713442E-4</c:v>
                </c:pt>
                <c:pt idx="96">
                  <c:v>1.0915774782164638E-4</c:v>
                </c:pt>
                <c:pt idx="97">
                  <c:v>1.0918381057368494E-4</c:v>
                </c:pt>
                <c:pt idx="98">
                  <c:v>1.0920843575577139E-4</c:v>
                </c:pt>
                <c:pt idx="99">
                  <c:v>1.0923170266142638E-4</c:v>
                </c:pt>
                <c:pt idx="100">
                  <c:v>1.0925368621049651E-4</c:v>
                </c:pt>
                <c:pt idx="101">
                  <c:v>1.0927445719039753E-4</c:v>
                </c:pt>
                <c:pt idx="102">
                  <c:v>1.0929408248405107E-4</c:v>
                </c:pt>
                <c:pt idx="103">
                  <c:v>1.0931262528524887E-4</c:v>
                </c:pt>
                <c:pt idx="104">
                  <c:v>1.0933014530213783E-4</c:v>
                </c:pt>
                <c:pt idx="105">
                  <c:v>1.0934669894948136E-4</c:v>
                </c:pt>
                <c:pt idx="106">
                  <c:v>1.0936233953031588E-4</c:v>
                </c:pt>
                <c:pt idx="107">
                  <c:v>1.0937711740758755E-4</c:v>
                </c:pt>
                <c:pt idx="108">
                  <c:v>1.0939108016632183E-4</c:v>
                </c:pt>
                <c:pt idx="109">
                  <c:v>1.0940427276684814E-4</c:v>
                </c:pt>
                <c:pt idx="110">
                  <c:v>1.0941673768957285E-4</c:v>
                </c:pt>
                <c:pt idx="111">
                  <c:v>1.09428515071767E-4</c:v>
                </c:pt>
                <c:pt idx="112">
                  <c:v>1.0943964283680898E-4</c:v>
                </c:pt>
                <c:pt idx="113">
                  <c:v>1.094501568162985E-4</c:v>
                </c:pt>
                <c:pt idx="114">
                  <c:v>1.0946009086543497E-4</c:v>
                </c:pt>
                <c:pt idx="115">
                  <c:v>1.0946947697203181E-4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746-434C-848B-7EF09EF83036}"/>
            </c:ext>
          </c:extLst>
        </c:ser>
        <c:ser>
          <c:idx val="1"/>
          <c:order val="3"/>
          <c:tx>
            <c:strRef>
              <c:f>Sheet1!$G$10</c:f>
              <c:strCache>
                <c:ptCount val="1"/>
                <c:pt idx="0">
                  <c:v>QI (MA2s) cold</c:v>
                </c:pt>
              </c:strCache>
            </c:strRef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Sheet1!$E$11:$E$126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Sheet1!$G$11:$G$126</c:f>
              <c:numCache>
                <c:formatCode>General</c:formatCode>
                <c:ptCount val="116"/>
                <c:pt idx="0">
                  <c:v>0</c:v>
                </c:pt>
                <c:pt idx="1">
                  <c:v>2.1258944417119668E-5</c:v>
                </c:pt>
                <c:pt idx="2">
                  <c:v>4.1345287427350033E-5</c:v>
                </c:pt>
                <c:pt idx="3">
                  <c:v>6.0323707409469481E-5</c:v>
                </c:pt>
                <c:pt idx="4">
                  <c:v>7.8255315210564182E-5</c:v>
                </c:pt>
                <c:pt idx="5">
                  <c:v>9.5197850924033577E-5</c:v>
                </c:pt>
                <c:pt idx="6">
                  <c:v>1.112058698137096E-4</c:v>
                </c:pt>
                <c:pt idx="7">
                  <c:v>1.2633091798276846E-4</c:v>
                </c:pt>
                <c:pt idx="8">
                  <c:v>1.4062169835309202E-4</c:v>
                </c:pt>
                <c:pt idx="9">
                  <c:v>1.5412422748953527E-4</c:v>
                </c:pt>
                <c:pt idx="10">
                  <c:v>1.6688198377407687E-4</c:v>
                </c:pt>
                <c:pt idx="11">
                  <c:v>1.7893604740697592E-4</c:v>
                </c:pt>
                <c:pt idx="12">
                  <c:v>1.9032523268574147E-4</c:v>
                </c:pt>
                <c:pt idx="13">
                  <c:v>2.0108621298785501E-4</c:v>
                </c:pt>
                <c:pt idx="14">
                  <c:v>2.1125363885969283E-4</c:v>
                </c:pt>
                <c:pt idx="15">
                  <c:v>2.208602495918966E-4</c:v>
                </c:pt>
                <c:pt idx="16">
                  <c:v>2.299369786404666E-4</c:v>
                </c:pt>
                <c:pt idx="17">
                  <c:v>2.3851305323303572E-4</c:v>
                </c:pt>
                <c:pt idx="18">
                  <c:v>2.4661608848105789E-4</c:v>
                </c:pt>
                <c:pt idx="19">
                  <c:v>2.5427217630095408E-4</c:v>
                </c:pt>
                <c:pt idx="20">
                  <c:v>2.6150596943054342E-4</c:v>
                </c:pt>
                <c:pt idx="21">
                  <c:v>2.6834076081129374E-4</c:v>
                </c:pt>
                <c:pt idx="22">
                  <c:v>2.7479855859200396E-4</c:v>
                </c:pt>
                <c:pt idx="23">
                  <c:v>2.8090015699543136E-4</c:v>
                </c:pt>
                <c:pt idx="24">
                  <c:v>2.8666520327605579E-4</c:v>
                </c:pt>
                <c:pt idx="25">
                  <c:v>2.9211226098458542E-4</c:v>
                </c:pt>
                <c:pt idx="26">
                  <c:v>2.9725886974291767E-4</c:v>
                </c:pt>
                <c:pt idx="27">
                  <c:v>3.0212160172203085E-4</c:v>
                </c:pt>
                <c:pt idx="28">
                  <c:v>3.0671611500466715E-4</c:v>
                </c:pt>
                <c:pt idx="29">
                  <c:v>3.1105720400463529E-4</c:v>
                </c:pt>
                <c:pt idx="30">
                  <c:v>3.1515884710508384E-4</c:v>
                </c:pt>
                <c:pt idx="31">
                  <c:v>3.1903425166914152E-4</c:v>
                </c:pt>
                <c:pt idx="32">
                  <c:v>3.2269589656785952E-4</c:v>
                </c:pt>
                <c:pt idx="33">
                  <c:v>3.261555723623962E-4</c:v>
                </c:pt>
                <c:pt idx="34">
                  <c:v>3.2942441926983216E-4</c:v>
                </c:pt>
                <c:pt idx="35">
                  <c:v>3.325129630348657E-4</c:v>
                </c:pt>
                <c:pt idx="36">
                  <c:v>3.3543114882289636E-4</c:v>
                </c:pt>
                <c:pt idx="37">
                  <c:v>3.381883732436329E-4</c:v>
                </c:pt>
                <c:pt idx="38">
                  <c:v>3.4079351460834236E-4</c:v>
                </c:pt>
                <c:pt idx="39">
                  <c:v>3.4325496151816894E-4</c:v>
                </c:pt>
                <c:pt idx="40">
                  <c:v>3.4558063987557755E-4</c:v>
                </c:pt>
                <c:pt idx="41">
                  <c:v>3.4777803840589969E-4</c:v>
                </c:pt>
                <c:pt idx="42">
                  <c:v>3.4985423277116099E-4</c:v>
                </c:pt>
                <c:pt idx="43">
                  <c:v>3.5181590835383774E-4</c:v>
                </c:pt>
                <c:pt idx="44">
                  <c:v>3.5366938178390644E-4</c:v>
                </c:pt>
                <c:pt idx="45">
                  <c:v>3.554206212785037E-4</c:v>
                </c:pt>
                <c:pt idx="46">
                  <c:v>3.570752658596907E-4</c:v>
                </c:pt>
                <c:pt idx="47">
                  <c:v>3.5863864351220375E-4</c:v>
                </c:pt>
                <c:pt idx="48">
                  <c:v>3.6011578833965895E-4</c:v>
                </c:pt>
                <c:pt idx="49">
                  <c:v>3.6151145677445476E-4</c:v>
                </c:pt>
                <c:pt idx="50">
                  <c:v>3.628301428935682E-4</c:v>
                </c:pt>
                <c:pt idx="51">
                  <c:v>3.6407609288956194E-4</c:v>
                </c:pt>
                <c:pt idx="52">
                  <c:v>3.6525331874339936E-4</c:v>
                </c:pt>
                <c:pt idx="53">
                  <c:v>3.6636561114309382E-4</c:v>
                </c:pt>
                <c:pt idx="54">
                  <c:v>3.6741655168979115E-4</c:v>
                </c:pt>
                <c:pt idx="55">
                  <c:v>3.684095244305883E-4</c:v>
                </c:pt>
                <c:pt idx="56">
                  <c:v>3.6934772675522481E-4</c:v>
                </c:pt>
                <c:pt idx="57">
                  <c:v>3.7023417969173414E-4</c:v>
                </c:pt>
                <c:pt idx="58">
                  <c:v>3.7107173763420724E-4</c:v>
                </c:pt>
                <c:pt idx="59">
                  <c:v>3.7186309753399179E-4</c:v>
                </c:pt>
                <c:pt idx="60">
                  <c:v>3.7261080758392324E-4</c:v>
                </c:pt>
                <c:pt idx="61">
                  <c:v>3.7331727542355052E-4</c:v>
                </c:pt>
                <c:pt idx="62">
                  <c:v>3.7398477589177802E-4</c:v>
                </c:pt>
                <c:pt idx="63">
                  <c:v>3.746154583518869E-4</c:v>
                </c:pt>
                <c:pt idx="64">
                  <c:v>3.752113536125228E-4</c:v>
                </c:pt>
                <c:pt idx="65">
                  <c:v>3.7577438046693541E-4</c:v>
                </c:pt>
                <c:pt idx="66">
                  <c:v>3.7630635187152662E-4</c:v>
                </c:pt>
                <c:pt idx="67">
                  <c:v>3.768089807836023E-4</c:v>
                </c:pt>
                <c:pt idx="68">
                  <c:v>3.772838856771247E-4</c:v>
                </c:pt>
                <c:pt idx="69">
                  <c:v>3.777325957542274E-4</c:v>
                </c:pt>
                <c:pt idx="70">
                  <c:v>3.7815655586927307E-4</c:v>
                </c:pt>
                <c:pt idx="71">
                  <c:v>3.7855713118131002E-4</c:v>
                </c:pt>
                <c:pt idx="72">
                  <c:v>3.7893561154990843E-4</c:v>
                </c:pt>
                <c:pt idx="73">
                  <c:v>3.7929321568853084E-4</c:v>
                </c:pt>
                <c:pt idx="74">
                  <c:v>3.7963109508881113E-4</c:v>
                </c:pt>
                <c:pt idx="75">
                  <c:v>3.799503377283777E-4</c:v>
                </c:pt>
                <c:pt idx="76">
                  <c:v>3.8025197157416082E-4</c:v>
                </c:pt>
                <c:pt idx="77">
                  <c:v>3.8053696789246415E-4</c:v>
                </c:pt>
                <c:pt idx="78">
                  <c:v>3.8080624437645947E-4</c:v>
                </c:pt>
                <c:pt idx="79">
                  <c:v>3.8106066810117477E-4</c:v>
                </c:pt>
                <c:pt idx="80">
                  <c:v>3.8130105831549118E-4</c:v>
                </c:pt>
                <c:pt idx="81">
                  <c:v>3.8152818908013882E-4</c:v>
                </c:pt>
                <c:pt idx="82">
                  <c:v>3.8174279176018602E-4</c:v>
                </c:pt>
                <c:pt idx="83">
                  <c:v>3.8194555738004773E-4</c:v>
                </c:pt>
                <c:pt idx="84">
                  <c:v>3.8213713884859631E-4</c:v>
                </c:pt>
                <c:pt idx="85">
                  <c:v>3.8231815306153961E-4</c:v>
                </c:pt>
                <c:pt idx="86">
                  <c:v>3.8248918288783608E-4</c:v>
                </c:pt>
                <c:pt idx="87">
                  <c:v>3.8265077904654299E-4</c:v>
                </c:pt>
                <c:pt idx="88">
                  <c:v>3.8280346188014169E-4</c:v>
                </c:pt>
                <c:pt idx="89">
                  <c:v>3.8294772303004937E-4</c:v>
                </c:pt>
                <c:pt idx="90">
                  <c:v>3.8308402701971324E-4</c:v>
                </c:pt>
                <c:pt idx="91">
                  <c:v>3.8321281275038415E-4</c:v>
                </c:pt>
                <c:pt idx="92">
                  <c:v>3.8333449491438642E-4</c:v>
                </c:pt>
                <c:pt idx="93">
                  <c:v>3.834494653304344E-4</c:v>
                </c:pt>
                <c:pt idx="94">
                  <c:v>3.8355809420529563E-4</c:v>
                </c:pt>
                <c:pt idx="95">
                  <c:v>3.8366073132586312E-4</c:v>
                </c:pt>
                <c:pt idx="96">
                  <c:v>3.8375770718547547E-4</c:v>
                </c:pt>
                <c:pt idx="97">
                  <c:v>3.8384933404811108E-4</c:v>
                </c:pt>
                <c:pt idx="98">
                  <c:v>3.8393590695388376E-4</c:v>
                </c:pt>
                <c:pt idx="99">
                  <c:v>3.8401770466907711E-4</c:v>
                </c:pt>
                <c:pt idx="100">
                  <c:v>3.8409499058377676E-4</c:v>
                </c:pt>
                <c:pt idx="101">
                  <c:v>3.8416801355999129E-4</c:v>
                </c:pt>
                <c:pt idx="102">
                  <c:v>3.8423700873299203E-4</c:v>
                </c:pt>
                <c:pt idx="103">
                  <c:v>3.8430219826845303E-4</c:v>
                </c:pt>
                <c:pt idx="104">
                  <c:v>3.8436379207782827E-4</c:v>
                </c:pt>
                <c:pt idx="105">
                  <c:v>3.8442198849427035E-4</c:v>
                </c:pt>
                <c:pt idx="106">
                  <c:v>3.844769749112667E-4</c:v>
                </c:pt>
                <c:pt idx="107">
                  <c:v>3.8452892838604992E-4</c:v>
                </c:pt>
                <c:pt idx="108">
                  <c:v>3.8457801620972513E-4</c:v>
                </c:pt>
                <c:pt idx="109">
                  <c:v>3.8462439644595042E-4</c:v>
                </c:pt>
                <c:pt idx="110">
                  <c:v>3.8466821843990447E-4</c:v>
                </c:pt>
                <c:pt idx="111">
                  <c:v>3.8470962329918077E-4</c:v>
                </c:pt>
                <c:pt idx="112">
                  <c:v>3.8474874434815649E-4</c:v>
                </c:pt>
                <c:pt idx="113">
                  <c:v>3.8478570755729933E-4</c:v>
                </c:pt>
                <c:pt idx="114">
                  <c:v>3.8482063194879469E-4</c:v>
                </c:pt>
                <c:pt idx="115">
                  <c:v>3.8485362997979923E-4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746-434C-848B-7EF09EF830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155135"/>
        <c:axId val="637170111"/>
      </c:scatterChart>
      <c:valAx>
        <c:axId val="77363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t(s)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160959"/>
        <c:crosses val="autoZero"/>
        <c:crossBetween val="midCat"/>
      </c:valAx>
      <c:valAx>
        <c:axId val="637160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I(A)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632943"/>
        <c:crosses val="autoZero"/>
        <c:crossBetween val="midCat"/>
      </c:valAx>
      <c:valAx>
        <c:axId val="637170111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MIITs (MA2s)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155135"/>
        <c:crosses val="max"/>
        <c:crossBetween val="midCat"/>
      </c:valAx>
      <c:valAx>
        <c:axId val="63715513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37170111"/>
        <c:crosses val="autoZero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MIITs Destructive test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Sheet1!$J$10</c:f>
              <c:strCache>
                <c:ptCount val="1"/>
                <c:pt idx="0">
                  <c:v>I (A) DLR0 10A</c:v>
                </c:pt>
              </c:strCache>
            </c:strRef>
          </c:tx>
          <c:spPr>
            <a:ln>
              <a:solidFill>
                <a:schemeClr val="accent6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Sheet1!$I$11:$I$81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Sheet1!$J$11:$J$81</c:f>
              <c:numCache>
                <c:formatCode>General</c:formatCode>
                <c:ptCount val="71"/>
                <c:pt idx="0">
                  <c:v>0</c:v>
                </c:pt>
                <c:pt idx="1">
                  <c:v>0.4</c:v>
                </c:pt>
                <c:pt idx="2">
                  <c:v>0.8</c:v>
                </c:pt>
                <c:pt idx="3">
                  <c:v>1.2000000000000002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3.1999999999999997</c:v>
                </c:pt>
                <c:pt idx="9">
                  <c:v>3.5999999999999996</c:v>
                </c:pt>
                <c:pt idx="10">
                  <c:v>3.9999999999999996</c:v>
                </c:pt>
                <c:pt idx="11">
                  <c:v>4.3999999999999995</c:v>
                </c:pt>
                <c:pt idx="12">
                  <c:v>4.8</c:v>
                </c:pt>
                <c:pt idx="13">
                  <c:v>5.2</c:v>
                </c:pt>
                <c:pt idx="14">
                  <c:v>5.6000000000000005</c:v>
                </c:pt>
                <c:pt idx="15">
                  <c:v>6.0000000000000009</c:v>
                </c:pt>
                <c:pt idx="16">
                  <c:v>6.4000000000000012</c:v>
                </c:pt>
                <c:pt idx="17">
                  <c:v>6.8000000000000016</c:v>
                </c:pt>
                <c:pt idx="18">
                  <c:v>7.200000000000002</c:v>
                </c:pt>
                <c:pt idx="19">
                  <c:v>7.6000000000000023</c:v>
                </c:pt>
                <c:pt idx="20">
                  <c:v>8.0000000000000018</c:v>
                </c:pt>
                <c:pt idx="21">
                  <c:v>8.4000000000000021</c:v>
                </c:pt>
                <c:pt idx="22">
                  <c:v>8.8000000000000025</c:v>
                </c:pt>
                <c:pt idx="23">
                  <c:v>9.2000000000000028</c:v>
                </c:pt>
                <c:pt idx="24">
                  <c:v>9.6000000000000032</c:v>
                </c:pt>
                <c:pt idx="25">
                  <c:v>10.000000000000004</c:v>
                </c:pt>
                <c:pt idx="26">
                  <c:v>10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10</c:v>
                </c:pt>
                <c:pt idx="32">
                  <c:v>10</c:v>
                </c:pt>
                <c:pt idx="33">
                  <c:v>10</c:v>
                </c:pt>
                <c:pt idx="34">
                  <c:v>10</c:v>
                </c:pt>
                <c:pt idx="35">
                  <c:v>10</c:v>
                </c:pt>
                <c:pt idx="36">
                  <c:v>10</c:v>
                </c:pt>
                <c:pt idx="37">
                  <c:v>10</c:v>
                </c:pt>
                <c:pt idx="38">
                  <c:v>10</c:v>
                </c:pt>
                <c:pt idx="39">
                  <c:v>10</c:v>
                </c:pt>
                <c:pt idx="40">
                  <c:v>10</c:v>
                </c:pt>
                <c:pt idx="41">
                  <c:v>10</c:v>
                </c:pt>
                <c:pt idx="42">
                  <c:v>10</c:v>
                </c:pt>
                <c:pt idx="43">
                  <c:v>10</c:v>
                </c:pt>
                <c:pt idx="44">
                  <c:v>10</c:v>
                </c:pt>
                <c:pt idx="45">
                  <c:v>10</c:v>
                </c:pt>
                <c:pt idx="46">
                  <c:v>9.6</c:v>
                </c:pt>
                <c:pt idx="47">
                  <c:v>9.1999999999999993</c:v>
                </c:pt>
                <c:pt idx="48">
                  <c:v>8.7999999999999989</c:v>
                </c:pt>
                <c:pt idx="49">
                  <c:v>8.3999999999999986</c:v>
                </c:pt>
                <c:pt idx="50">
                  <c:v>7.9999999999999982</c:v>
                </c:pt>
                <c:pt idx="51">
                  <c:v>7.5999999999999979</c:v>
                </c:pt>
                <c:pt idx="52">
                  <c:v>7.1999999999999975</c:v>
                </c:pt>
                <c:pt idx="53">
                  <c:v>6.7999999999999972</c:v>
                </c:pt>
                <c:pt idx="54">
                  <c:v>6.3999999999999968</c:v>
                </c:pt>
                <c:pt idx="55">
                  <c:v>5.9999999999999964</c:v>
                </c:pt>
                <c:pt idx="56">
                  <c:v>5.5999999999999961</c:v>
                </c:pt>
                <c:pt idx="57">
                  <c:v>5.1999999999999957</c:v>
                </c:pt>
                <c:pt idx="58">
                  <c:v>4.7999999999999954</c:v>
                </c:pt>
                <c:pt idx="59">
                  <c:v>4.399999999999995</c:v>
                </c:pt>
                <c:pt idx="60">
                  <c:v>3.9999999999999951</c:v>
                </c:pt>
                <c:pt idx="61">
                  <c:v>3.5999999999999952</c:v>
                </c:pt>
                <c:pt idx="62">
                  <c:v>3.1999999999999953</c:v>
                </c:pt>
                <c:pt idx="63">
                  <c:v>2.7999999999999954</c:v>
                </c:pt>
                <c:pt idx="64">
                  <c:v>2.3999999999999955</c:v>
                </c:pt>
                <c:pt idx="65">
                  <c:v>1.9999999999999956</c:v>
                </c:pt>
                <c:pt idx="66">
                  <c:v>1.5999999999999956</c:v>
                </c:pt>
                <c:pt idx="67">
                  <c:v>1.1999999999999957</c:v>
                </c:pt>
                <c:pt idx="68">
                  <c:v>0.79999999999999571</c:v>
                </c:pt>
                <c:pt idx="69">
                  <c:v>0.39999999999999569</c:v>
                </c:pt>
                <c:pt idx="7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B9-4C96-90C9-2887A1B6FEFB}"/>
            </c:ext>
          </c:extLst>
        </c:ser>
        <c:ser>
          <c:idx val="4"/>
          <c:order val="2"/>
          <c:tx>
            <c:strRef>
              <c:f>Sheet1!$N$10</c:f>
              <c:strCache>
                <c:ptCount val="1"/>
                <c:pt idx="0">
                  <c:v>I (A) DLR0 40A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Sheet1!$M$11:$M$81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Sheet1!$N$11:$N$81</c:f>
              <c:numCache>
                <c:formatCode>General</c:formatCode>
                <c:ptCount val="71"/>
                <c:pt idx="0">
                  <c:v>0</c:v>
                </c:pt>
                <c:pt idx="1">
                  <c:v>1.6</c:v>
                </c:pt>
                <c:pt idx="2">
                  <c:v>3.2</c:v>
                </c:pt>
                <c:pt idx="3">
                  <c:v>4.8000000000000007</c:v>
                </c:pt>
                <c:pt idx="4">
                  <c:v>6.4</c:v>
                </c:pt>
                <c:pt idx="5">
                  <c:v>8</c:v>
                </c:pt>
                <c:pt idx="6">
                  <c:v>9.6</c:v>
                </c:pt>
                <c:pt idx="7">
                  <c:v>11.2</c:v>
                </c:pt>
                <c:pt idx="8">
                  <c:v>12.799999999999999</c:v>
                </c:pt>
                <c:pt idx="9">
                  <c:v>14.399999999999999</c:v>
                </c:pt>
                <c:pt idx="10">
                  <c:v>15.999999999999998</c:v>
                </c:pt>
                <c:pt idx="11">
                  <c:v>17.599999999999998</c:v>
                </c:pt>
                <c:pt idx="12">
                  <c:v>19.2</c:v>
                </c:pt>
                <c:pt idx="13">
                  <c:v>20.8</c:v>
                </c:pt>
                <c:pt idx="14">
                  <c:v>22.400000000000002</c:v>
                </c:pt>
                <c:pt idx="15">
                  <c:v>24.000000000000004</c:v>
                </c:pt>
                <c:pt idx="16">
                  <c:v>25.600000000000005</c:v>
                </c:pt>
                <c:pt idx="17">
                  <c:v>27.200000000000006</c:v>
                </c:pt>
                <c:pt idx="18">
                  <c:v>28.800000000000008</c:v>
                </c:pt>
                <c:pt idx="19">
                  <c:v>30.400000000000009</c:v>
                </c:pt>
                <c:pt idx="20">
                  <c:v>32.000000000000007</c:v>
                </c:pt>
                <c:pt idx="21">
                  <c:v>33.600000000000009</c:v>
                </c:pt>
                <c:pt idx="22">
                  <c:v>35.20000000000001</c:v>
                </c:pt>
                <c:pt idx="23">
                  <c:v>36.800000000000011</c:v>
                </c:pt>
                <c:pt idx="24">
                  <c:v>38.400000000000013</c:v>
                </c:pt>
                <c:pt idx="25">
                  <c:v>40.000000000000014</c:v>
                </c:pt>
                <c:pt idx="26">
                  <c:v>40</c:v>
                </c:pt>
                <c:pt idx="27">
                  <c:v>40</c:v>
                </c:pt>
                <c:pt idx="28">
                  <c:v>40</c:v>
                </c:pt>
                <c:pt idx="29">
                  <c:v>40</c:v>
                </c:pt>
                <c:pt idx="30">
                  <c:v>40</c:v>
                </c:pt>
                <c:pt idx="31">
                  <c:v>40</c:v>
                </c:pt>
                <c:pt idx="32">
                  <c:v>40</c:v>
                </c:pt>
                <c:pt idx="33">
                  <c:v>40</c:v>
                </c:pt>
                <c:pt idx="34">
                  <c:v>40</c:v>
                </c:pt>
                <c:pt idx="35">
                  <c:v>40</c:v>
                </c:pt>
                <c:pt idx="36">
                  <c:v>40</c:v>
                </c:pt>
                <c:pt idx="37">
                  <c:v>40</c:v>
                </c:pt>
                <c:pt idx="38">
                  <c:v>40</c:v>
                </c:pt>
                <c:pt idx="39">
                  <c:v>40</c:v>
                </c:pt>
                <c:pt idx="40">
                  <c:v>40</c:v>
                </c:pt>
                <c:pt idx="41">
                  <c:v>40</c:v>
                </c:pt>
                <c:pt idx="42">
                  <c:v>40</c:v>
                </c:pt>
                <c:pt idx="43">
                  <c:v>40</c:v>
                </c:pt>
                <c:pt idx="44">
                  <c:v>40</c:v>
                </c:pt>
                <c:pt idx="45">
                  <c:v>40</c:v>
                </c:pt>
                <c:pt idx="46">
                  <c:v>38.4</c:v>
                </c:pt>
                <c:pt idx="47">
                  <c:v>36.799999999999997</c:v>
                </c:pt>
                <c:pt idx="48">
                  <c:v>35.199999999999996</c:v>
                </c:pt>
                <c:pt idx="49">
                  <c:v>33.599999999999994</c:v>
                </c:pt>
                <c:pt idx="50">
                  <c:v>31.999999999999993</c:v>
                </c:pt>
                <c:pt idx="51">
                  <c:v>30.399999999999991</c:v>
                </c:pt>
                <c:pt idx="52">
                  <c:v>28.79999999999999</c:v>
                </c:pt>
                <c:pt idx="53">
                  <c:v>27.199999999999989</c:v>
                </c:pt>
                <c:pt idx="54">
                  <c:v>25.599999999999987</c:v>
                </c:pt>
                <c:pt idx="55">
                  <c:v>23.999999999999986</c:v>
                </c:pt>
                <c:pt idx="56">
                  <c:v>22.399999999999984</c:v>
                </c:pt>
                <c:pt idx="57">
                  <c:v>20.799999999999983</c:v>
                </c:pt>
                <c:pt idx="58">
                  <c:v>19.199999999999982</c:v>
                </c:pt>
                <c:pt idx="59">
                  <c:v>17.59999999999998</c:v>
                </c:pt>
                <c:pt idx="60">
                  <c:v>15.99999999999998</c:v>
                </c:pt>
                <c:pt idx="61">
                  <c:v>14.399999999999981</c:v>
                </c:pt>
                <c:pt idx="62">
                  <c:v>12.799999999999981</c:v>
                </c:pt>
                <c:pt idx="63">
                  <c:v>11.199999999999982</c:v>
                </c:pt>
                <c:pt idx="64">
                  <c:v>9.5999999999999819</c:v>
                </c:pt>
                <c:pt idx="65">
                  <c:v>7.9999999999999822</c:v>
                </c:pt>
                <c:pt idx="66">
                  <c:v>6.3999999999999826</c:v>
                </c:pt>
                <c:pt idx="67">
                  <c:v>4.7999999999999829</c:v>
                </c:pt>
                <c:pt idx="68">
                  <c:v>3.1999999999999829</c:v>
                </c:pt>
                <c:pt idx="69">
                  <c:v>1.5999999999999828</c:v>
                </c:pt>
                <c:pt idx="7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1B9-4C96-90C9-2887A1B6FEFB}"/>
            </c:ext>
          </c:extLst>
        </c:ser>
        <c:ser>
          <c:idx val="0"/>
          <c:order val="4"/>
          <c:tx>
            <c:strRef>
              <c:f>Sheet1!$R$10</c:f>
              <c:strCache>
                <c:ptCount val="1"/>
                <c:pt idx="0">
                  <c:v>I (A) DLR0 50A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Sheet1!$Q$11:$Q$81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Sheet1!$R$11:$R$81</c:f>
              <c:numCache>
                <c:formatCode>General</c:formatCode>
                <c:ptCount val="7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6.0000000000000009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15.999999999999998</c:v>
                </c:pt>
                <c:pt idx="9">
                  <c:v>18</c:v>
                </c:pt>
                <c:pt idx="10">
                  <c:v>19.999999999999996</c:v>
                </c:pt>
                <c:pt idx="11">
                  <c:v>21.999999999999996</c:v>
                </c:pt>
                <c:pt idx="12">
                  <c:v>24</c:v>
                </c:pt>
                <c:pt idx="13">
                  <c:v>26</c:v>
                </c:pt>
                <c:pt idx="14">
                  <c:v>28.000000000000004</c:v>
                </c:pt>
                <c:pt idx="15">
                  <c:v>30.000000000000004</c:v>
                </c:pt>
                <c:pt idx="16">
                  <c:v>32.000000000000007</c:v>
                </c:pt>
                <c:pt idx="17">
                  <c:v>34.000000000000007</c:v>
                </c:pt>
                <c:pt idx="18">
                  <c:v>36.000000000000007</c:v>
                </c:pt>
                <c:pt idx="19">
                  <c:v>38.000000000000014</c:v>
                </c:pt>
                <c:pt idx="20">
                  <c:v>40.000000000000007</c:v>
                </c:pt>
                <c:pt idx="21">
                  <c:v>42.000000000000014</c:v>
                </c:pt>
                <c:pt idx="22">
                  <c:v>44.000000000000014</c:v>
                </c:pt>
                <c:pt idx="23">
                  <c:v>46.000000000000014</c:v>
                </c:pt>
                <c:pt idx="24">
                  <c:v>48.000000000000014</c:v>
                </c:pt>
                <c:pt idx="25">
                  <c:v>50.000000000000014</c:v>
                </c:pt>
                <c:pt idx="26">
                  <c:v>50</c:v>
                </c:pt>
                <c:pt idx="27">
                  <c:v>50</c:v>
                </c:pt>
                <c:pt idx="28">
                  <c:v>50</c:v>
                </c:pt>
                <c:pt idx="29">
                  <c:v>50</c:v>
                </c:pt>
                <c:pt idx="30">
                  <c:v>50</c:v>
                </c:pt>
                <c:pt idx="31">
                  <c:v>50</c:v>
                </c:pt>
                <c:pt idx="32">
                  <c:v>50</c:v>
                </c:pt>
                <c:pt idx="33">
                  <c:v>50</c:v>
                </c:pt>
                <c:pt idx="34">
                  <c:v>50</c:v>
                </c:pt>
                <c:pt idx="35">
                  <c:v>50</c:v>
                </c:pt>
                <c:pt idx="36">
                  <c:v>50</c:v>
                </c:pt>
                <c:pt idx="37">
                  <c:v>50</c:v>
                </c:pt>
                <c:pt idx="38">
                  <c:v>50</c:v>
                </c:pt>
                <c:pt idx="39">
                  <c:v>50</c:v>
                </c:pt>
                <c:pt idx="40">
                  <c:v>50</c:v>
                </c:pt>
                <c:pt idx="41">
                  <c:v>50</c:v>
                </c:pt>
                <c:pt idx="42">
                  <c:v>50</c:v>
                </c:pt>
                <c:pt idx="43">
                  <c:v>50</c:v>
                </c:pt>
                <c:pt idx="44">
                  <c:v>50</c:v>
                </c:pt>
                <c:pt idx="45">
                  <c:v>50</c:v>
                </c:pt>
                <c:pt idx="46">
                  <c:v>48</c:v>
                </c:pt>
                <c:pt idx="47">
                  <c:v>46</c:v>
                </c:pt>
                <c:pt idx="48">
                  <c:v>44</c:v>
                </c:pt>
                <c:pt idx="49">
                  <c:v>42</c:v>
                </c:pt>
                <c:pt idx="50">
                  <c:v>40</c:v>
                </c:pt>
                <c:pt idx="51">
                  <c:v>38</c:v>
                </c:pt>
                <c:pt idx="52">
                  <c:v>36</c:v>
                </c:pt>
                <c:pt idx="53">
                  <c:v>34</c:v>
                </c:pt>
                <c:pt idx="54">
                  <c:v>32</c:v>
                </c:pt>
                <c:pt idx="55">
                  <c:v>30</c:v>
                </c:pt>
                <c:pt idx="56">
                  <c:v>28</c:v>
                </c:pt>
                <c:pt idx="57">
                  <c:v>26</c:v>
                </c:pt>
                <c:pt idx="58">
                  <c:v>24</c:v>
                </c:pt>
                <c:pt idx="59">
                  <c:v>22</c:v>
                </c:pt>
                <c:pt idx="60">
                  <c:v>20</c:v>
                </c:pt>
                <c:pt idx="61">
                  <c:v>18</c:v>
                </c:pt>
                <c:pt idx="62">
                  <c:v>16</c:v>
                </c:pt>
                <c:pt idx="63">
                  <c:v>14</c:v>
                </c:pt>
                <c:pt idx="64">
                  <c:v>12</c:v>
                </c:pt>
                <c:pt idx="65">
                  <c:v>10</c:v>
                </c:pt>
                <c:pt idx="66">
                  <c:v>8</c:v>
                </c:pt>
                <c:pt idx="67">
                  <c:v>6</c:v>
                </c:pt>
                <c:pt idx="68">
                  <c:v>4</c:v>
                </c:pt>
                <c:pt idx="69">
                  <c:v>2</c:v>
                </c:pt>
                <c:pt idx="7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1B9-4C96-90C9-2887A1B6F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8675583"/>
        <c:axId val="868212559"/>
      </c:scatterChart>
      <c:scatterChart>
        <c:scatterStyle val="lineMarker"/>
        <c:varyColors val="0"/>
        <c:ser>
          <c:idx val="3"/>
          <c:order val="1"/>
          <c:tx>
            <c:strRef>
              <c:f>Sheet1!$K$10</c:f>
              <c:strCache>
                <c:ptCount val="1"/>
                <c:pt idx="0">
                  <c:v>QI (MA2s) DLR0 10A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Sheet1!$I$11:$I$81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Sheet1!$K$11:$K$81</c:f>
              <c:numCache>
                <c:formatCode>General</c:formatCode>
                <c:ptCount val="71"/>
                <c:pt idx="0">
                  <c:v>0</c:v>
                </c:pt>
                <c:pt idx="1">
                  <c:v>1.6000000000000004E-8</c:v>
                </c:pt>
                <c:pt idx="2">
                  <c:v>8.0000000000000028E-8</c:v>
                </c:pt>
                <c:pt idx="3">
                  <c:v>2.2400000000000007E-7</c:v>
                </c:pt>
                <c:pt idx="4">
                  <c:v>4.8000000000000017E-7</c:v>
                </c:pt>
                <c:pt idx="5">
                  <c:v>8.8000000000000015E-7</c:v>
                </c:pt>
                <c:pt idx="6">
                  <c:v>1.4560000000000001E-6</c:v>
                </c:pt>
                <c:pt idx="7">
                  <c:v>2.2400000000000002E-6</c:v>
                </c:pt>
                <c:pt idx="8">
                  <c:v>3.264E-6</c:v>
                </c:pt>
                <c:pt idx="9">
                  <c:v>4.5599999999999995E-6</c:v>
                </c:pt>
                <c:pt idx="10">
                  <c:v>6.1599999999999986E-6</c:v>
                </c:pt>
                <c:pt idx="11">
                  <c:v>8.0959999999999984E-6</c:v>
                </c:pt>
                <c:pt idx="12">
                  <c:v>1.0399999999999999E-5</c:v>
                </c:pt>
                <c:pt idx="13">
                  <c:v>1.3103999999999999E-5</c:v>
                </c:pt>
                <c:pt idx="14">
                  <c:v>1.624E-5</c:v>
                </c:pt>
                <c:pt idx="15">
                  <c:v>1.984E-5</c:v>
                </c:pt>
                <c:pt idx="16">
                  <c:v>2.3936000000000003E-5</c:v>
                </c:pt>
                <c:pt idx="17">
                  <c:v>2.8560000000000004E-5</c:v>
                </c:pt>
                <c:pt idx="18">
                  <c:v>3.3744000000000008E-5</c:v>
                </c:pt>
                <c:pt idx="19">
                  <c:v>3.9520000000000008E-5</c:v>
                </c:pt>
                <c:pt idx="20">
                  <c:v>4.5920000000000008E-5</c:v>
                </c:pt>
                <c:pt idx="21">
                  <c:v>5.2976000000000009E-5</c:v>
                </c:pt>
                <c:pt idx="22">
                  <c:v>6.0720000000000015E-5</c:v>
                </c:pt>
                <c:pt idx="23">
                  <c:v>6.9184000000000021E-5</c:v>
                </c:pt>
                <c:pt idx="24">
                  <c:v>7.8400000000000022E-5</c:v>
                </c:pt>
                <c:pt idx="25">
                  <c:v>8.8400000000000035E-5</c:v>
                </c:pt>
                <c:pt idx="26">
                  <c:v>9.8400000000000034E-5</c:v>
                </c:pt>
                <c:pt idx="27">
                  <c:v>1.0840000000000003E-4</c:v>
                </c:pt>
                <c:pt idx="28">
                  <c:v>1.1840000000000003E-4</c:v>
                </c:pt>
                <c:pt idx="29">
                  <c:v>1.2840000000000003E-4</c:v>
                </c:pt>
                <c:pt idx="30">
                  <c:v>1.3840000000000003E-4</c:v>
                </c:pt>
                <c:pt idx="31">
                  <c:v>1.4840000000000003E-4</c:v>
                </c:pt>
                <c:pt idx="32">
                  <c:v>1.5840000000000003E-4</c:v>
                </c:pt>
                <c:pt idx="33">
                  <c:v>1.6840000000000003E-4</c:v>
                </c:pt>
                <c:pt idx="34">
                  <c:v>1.7840000000000003E-4</c:v>
                </c:pt>
                <c:pt idx="35">
                  <c:v>1.8840000000000003E-4</c:v>
                </c:pt>
                <c:pt idx="36">
                  <c:v>1.9840000000000002E-4</c:v>
                </c:pt>
                <c:pt idx="37">
                  <c:v>2.0840000000000002E-4</c:v>
                </c:pt>
                <c:pt idx="38">
                  <c:v>2.1840000000000002E-4</c:v>
                </c:pt>
                <c:pt idx="39">
                  <c:v>2.2840000000000002E-4</c:v>
                </c:pt>
                <c:pt idx="40">
                  <c:v>2.3840000000000002E-4</c:v>
                </c:pt>
                <c:pt idx="41">
                  <c:v>2.4840000000000002E-4</c:v>
                </c:pt>
                <c:pt idx="42">
                  <c:v>2.5839999999999999E-4</c:v>
                </c:pt>
                <c:pt idx="43">
                  <c:v>2.6840000000000002E-4</c:v>
                </c:pt>
                <c:pt idx="44">
                  <c:v>2.7840000000000005E-4</c:v>
                </c:pt>
                <c:pt idx="45">
                  <c:v>2.8840000000000007E-4</c:v>
                </c:pt>
                <c:pt idx="46">
                  <c:v>2.9761600000000006E-4</c:v>
                </c:pt>
                <c:pt idx="47">
                  <c:v>3.0608000000000008E-4</c:v>
                </c:pt>
                <c:pt idx="48">
                  <c:v>3.1382400000000009E-4</c:v>
                </c:pt>
                <c:pt idx="49">
                  <c:v>3.2088000000000011E-4</c:v>
                </c:pt>
                <c:pt idx="50">
                  <c:v>3.2728000000000011E-4</c:v>
                </c:pt>
                <c:pt idx="51">
                  <c:v>3.3305600000000009E-4</c:v>
                </c:pt>
                <c:pt idx="52">
                  <c:v>3.3824000000000007E-4</c:v>
                </c:pt>
                <c:pt idx="53">
                  <c:v>3.4286400000000007E-4</c:v>
                </c:pt>
                <c:pt idx="54">
                  <c:v>3.4696000000000005E-4</c:v>
                </c:pt>
                <c:pt idx="55">
                  <c:v>3.5056000000000003E-4</c:v>
                </c:pt>
                <c:pt idx="56">
                  <c:v>3.5369600000000002E-4</c:v>
                </c:pt>
                <c:pt idx="57">
                  <c:v>3.5640000000000004E-4</c:v>
                </c:pt>
                <c:pt idx="58">
                  <c:v>3.5870400000000005E-4</c:v>
                </c:pt>
                <c:pt idx="59">
                  <c:v>3.6064000000000007E-4</c:v>
                </c:pt>
                <c:pt idx="60">
                  <c:v>3.6224000000000006E-4</c:v>
                </c:pt>
                <c:pt idx="61">
                  <c:v>3.6353600000000008E-4</c:v>
                </c:pt>
                <c:pt idx="62">
                  <c:v>3.645600000000001E-4</c:v>
                </c:pt>
                <c:pt idx="63">
                  <c:v>3.6534400000000009E-4</c:v>
                </c:pt>
                <c:pt idx="64">
                  <c:v>3.659200000000001E-4</c:v>
                </c:pt>
                <c:pt idx="65">
                  <c:v>3.6632000000000011E-4</c:v>
                </c:pt>
                <c:pt idx="66">
                  <c:v>3.6657600000000013E-4</c:v>
                </c:pt>
                <c:pt idx="67">
                  <c:v>3.6672000000000012E-4</c:v>
                </c:pt>
                <c:pt idx="68">
                  <c:v>3.667840000000001E-4</c:v>
                </c:pt>
                <c:pt idx="69">
                  <c:v>3.6680000000000008E-4</c:v>
                </c:pt>
                <c:pt idx="70">
                  <c:v>3.6680000000000008E-4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1B9-4C96-90C9-2887A1B6FEFB}"/>
            </c:ext>
          </c:extLst>
        </c:ser>
        <c:ser>
          <c:idx val="5"/>
          <c:order val="3"/>
          <c:tx>
            <c:strRef>
              <c:f>Sheet1!$O$10</c:f>
              <c:strCache>
                <c:ptCount val="1"/>
                <c:pt idx="0">
                  <c:v>QI (MA2s) DLR0 40A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Sheet1!$M$11:$M$81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Sheet1!$O$11:$O$81</c:f>
              <c:numCache>
                <c:formatCode>General</c:formatCode>
                <c:ptCount val="71"/>
                <c:pt idx="0">
                  <c:v>0</c:v>
                </c:pt>
                <c:pt idx="1">
                  <c:v>2.5600000000000007E-7</c:v>
                </c:pt>
                <c:pt idx="2">
                  <c:v>1.2800000000000005E-6</c:v>
                </c:pt>
                <c:pt idx="3">
                  <c:v>3.5840000000000012E-6</c:v>
                </c:pt>
                <c:pt idx="4">
                  <c:v>7.6800000000000027E-6</c:v>
                </c:pt>
                <c:pt idx="5">
                  <c:v>1.4080000000000002E-5</c:v>
                </c:pt>
                <c:pt idx="6">
                  <c:v>2.3296000000000002E-5</c:v>
                </c:pt>
                <c:pt idx="7">
                  <c:v>3.5840000000000002E-5</c:v>
                </c:pt>
                <c:pt idx="8">
                  <c:v>5.2224E-5</c:v>
                </c:pt>
                <c:pt idx="9">
                  <c:v>7.2959999999999993E-5</c:v>
                </c:pt>
                <c:pt idx="10">
                  <c:v>9.8559999999999978E-5</c:v>
                </c:pt>
                <c:pt idx="11">
                  <c:v>1.2953599999999997E-4</c:v>
                </c:pt>
                <c:pt idx="12">
                  <c:v>1.6639999999999998E-4</c:v>
                </c:pt>
                <c:pt idx="13">
                  <c:v>2.0966399999999998E-4</c:v>
                </c:pt>
                <c:pt idx="14">
                  <c:v>2.5984000000000001E-4</c:v>
                </c:pt>
                <c:pt idx="15">
                  <c:v>3.1744E-4</c:v>
                </c:pt>
                <c:pt idx="16">
                  <c:v>3.8297600000000004E-4</c:v>
                </c:pt>
                <c:pt idx="17">
                  <c:v>4.5696000000000007E-4</c:v>
                </c:pt>
                <c:pt idx="18">
                  <c:v>5.3990400000000012E-4</c:v>
                </c:pt>
                <c:pt idx="19">
                  <c:v>6.3232000000000013E-4</c:v>
                </c:pt>
                <c:pt idx="20">
                  <c:v>7.3472000000000012E-4</c:v>
                </c:pt>
                <c:pt idx="21">
                  <c:v>8.4761600000000015E-4</c:v>
                </c:pt>
                <c:pt idx="22">
                  <c:v>9.7152000000000024E-4</c:v>
                </c:pt>
                <c:pt idx="23">
                  <c:v>1.1069440000000003E-3</c:v>
                </c:pt>
                <c:pt idx="24">
                  <c:v>1.2544000000000003E-3</c:v>
                </c:pt>
                <c:pt idx="25">
                  <c:v>1.4144000000000006E-3</c:v>
                </c:pt>
                <c:pt idx="26">
                  <c:v>1.5744000000000005E-3</c:v>
                </c:pt>
                <c:pt idx="27">
                  <c:v>1.7344000000000005E-3</c:v>
                </c:pt>
                <c:pt idx="28">
                  <c:v>1.8944000000000005E-3</c:v>
                </c:pt>
                <c:pt idx="29">
                  <c:v>2.0544000000000005E-3</c:v>
                </c:pt>
                <c:pt idx="30">
                  <c:v>2.2144000000000005E-3</c:v>
                </c:pt>
                <c:pt idx="31">
                  <c:v>2.3744000000000005E-3</c:v>
                </c:pt>
                <c:pt idx="32">
                  <c:v>2.5344000000000005E-3</c:v>
                </c:pt>
                <c:pt idx="33">
                  <c:v>2.6944000000000004E-3</c:v>
                </c:pt>
                <c:pt idx="34">
                  <c:v>2.8544000000000004E-3</c:v>
                </c:pt>
                <c:pt idx="35">
                  <c:v>3.0144000000000004E-3</c:v>
                </c:pt>
                <c:pt idx="36">
                  <c:v>3.1744000000000004E-3</c:v>
                </c:pt>
                <c:pt idx="37">
                  <c:v>3.3344000000000004E-3</c:v>
                </c:pt>
                <c:pt idx="38">
                  <c:v>3.4944000000000004E-3</c:v>
                </c:pt>
                <c:pt idx="39">
                  <c:v>3.6544000000000004E-3</c:v>
                </c:pt>
                <c:pt idx="40">
                  <c:v>3.8144000000000003E-3</c:v>
                </c:pt>
                <c:pt idx="41">
                  <c:v>3.9744000000000003E-3</c:v>
                </c:pt>
                <c:pt idx="42">
                  <c:v>4.1343999999999999E-3</c:v>
                </c:pt>
                <c:pt idx="43">
                  <c:v>4.2944000000000003E-3</c:v>
                </c:pt>
                <c:pt idx="44">
                  <c:v>4.4544000000000007E-3</c:v>
                </c:pt>
                <c:pt idx="45">
                  <c:v>4.6144000000000011E-3</c:v>
                </c:pt>
                <c:pt idx="46">
                  <c:v>4.7618560000000009E-3</c:v>
                </c:pt>
                <c:pt idx="47">
                  <c:v>4.8972800000000013E-3</c:v>
                </c:pt>
                <c:pt idx="48">
                  <c:v>5.0211840000000015E-3</c:v>
                </c:pt>
                <c:pt idx="49">
                  <c:v>5.1340800000000018E-3</c:v>
                </c:pt>
                <c:pt idx="50">
                  <c:v>5.2364800000000017E-3</c:v>
                </c:pt>
                <c:pt idx="51">
                  <c:v>5.3288960000000014E-3</c:v>
                </c:pt>
                <c:pt idx="52">
                  <c:v>5.4118400000000011E-3</c:v>
                </c:pt>
                <c:pt idx="53">
                  <c:v>5.4858240000000011E-3</c:v>
                </c:pt>
                <c:pt idx="54">
                  <c:v>5.5513600000000008E-3</c:v>
                </c:pt>
                <c:pt idx="55">
                  <c:v>5.6089600000000005E-3</c:v>
                </c:pt>
                <c:pt idx="56">
                  <c:v>5.6591360000000004E-3</c:v>
                </c:pt>
                <c:pt idx="57">
                  <c:v>5.7024000000000007E-3</c:v>
                </c:pt>
                <c:pt idx="58">
                  <c:v>5.7392640000000009E-3</c:v>
                </c:pt>
                <c:pt idx="59">
                  <c:v>5.7702400000000011E-3</c:v>
                </c:pt>
                <c:pt idx="60">
                  <c:v>5.7958400000000009E-3</c:v>
                </c:pt>
                <c:pt idx="61">
                  <c:v>5.8165760000000013E-3</c:v>
                </c:pt>
                <c:pt idx="62">
                  <c:v>5.8329600000000016E-3</c:v>
                </c:pt>
                <c:pt idx="63">
                  <c:v>5.8455040000000014E-3</c:v>
                </c:pt>
                <c:pt idx="64">
                  <c:v>5.8547200000000016E-3</c:v>
                </c:pt>
                <c:pt idx="65">
                  <c:v>5.8611200000000018E-3</c:v>
                </c:pt>
                <c:pt idx="66">
                  <c:v>5.8652160000000021E-3</c:v>
                </c:pt>
                <c:pt idx="67">
                  <c:v>5.8675200000000019E-3</c:v>
                </c:pt>
                <c:pt idx="68">
                  <c:v>5.8685440000000016E-3</c:v>
                </c:pt>
                <c:pt idx="69">
                  <c:v>5.8688000000000013E-3</c:v>
                </c:pt>
                <c:pt idx="70">
                  <c:v>5.8688000000000013E-3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1B9-4C96-90C9-2887A1B6FEFB}"/>
            </c:ext>
          </c:extLst>
        </c:ser>
        <c:ser>
          <c:idx val="1"/>
          <c:order val="5"/>
          <c:tx>
            <c:strRef>
              <c:f>Sheet1!$S$10</c:f>
              <c:strCache>
                <c:ptCount val="1"/>
                <c:pt idx="0">
                  <c:v>QI (MA2s) DLR0 50A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Sheet1!$Q$11:$Q$81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Sheet1!$S$11:$S$81</c:f>
              <c:numCache>
                <c:formatCode>General</c:formatCode>
                <c:ptCount val="71"/>
                <c:pt idx="0">
                  <c:v>0</c:v>
                </c:pt>
                <c:pt idx="1">
                  <c:v>3.9999999999999998E-7</c:v>
                </c:pt>
                <c:pt idx="2">
                  <c:v>1.9999999999999999E-6</c:v>
                </c:pt>
                <c:pt idx="3">
                  <c:v>5.6000000000000006E-6</c:v>
                </c:pt>
                <c:pt idx="4">
                  <c:v>1.2E-5</c:v>
                </c:pt>
                <c:pt idx="5">
                  <c:v>2.1999999999999999E-5</c:v>
                </c:pt>
                <c:pt idx="6">
                  <c:v>3.6399999999999997E-5</c:v>
                </c:pt>
                <c:pt idx="7">
                  <c:v>5.5999999999999999E-5</c:v>
                </c:pt>
                <c:pt idx="8">
                  <c:v>8.1599999999999991E-5</c:v>
                </c:pt>
                <c:pt idx="9">
                  <c:v>1.1399999999999998E-4</c:v>
                </c:pt>
                <c:pt idx="10">
                  <c:v>1.5399999999999998E-4</c:v>
                </c:pt>
                <c:pt idx="11">
                  <c:v>2.0239999999999996E-4</c:v>
                </c:pt>
                <c:pt idx="12">
                  <c:v>2.5999999999999998E-4</c:v>
                </c:pt>
                <c:pt idx="13">
                  <c:v>3.2759999999999999E-4</c:v>
                </c:pt>
                <c:pt idx="14">
                  <c:v>4.06E-4</c:v>
                </c:pt>
                <c:pt idx="15">
                  <c:v>4.9600000000000002E-4</c:v>
                </c:pt>
                <c:pt idx="16">
                  <c:v>5.9840000000000002E-4</c:v>
                </c:pt>
                <c:pt idx="17">
                  <c:v>7.1400000000000001E-4</c:v>
                </c:pt>
                <c:pt idx="18">
                  <c:v>8.4360000000000001E-4</c:v>
                </c:pt>
                <c:pt idx="19">
                  <c:v>9.8800000000000016E-4</c:v>
                </c:pt>
                <c:pt idx="20">
                  <c:v>1.1480000000000001E-3</c:v>
                </c:pt>
                <c:pt idx="21">
                  <c:v>1.3244000000000003E-3</c:v>
                </c:pt>
                <c:pt idx="22">
                  <c:v>1.5180000000000005E-3</c:v>
                </c:pt>
                <c:pt idx="23">
                  <c:v>1.7296000000000006E-3</c:v>
                </c:pt>
                <c:pt idx="24">
                  <c:v>1.9600000000000008E-3</c:v>
                </c:pt>
                <c:pt idx="25">
                  <c:v>2.210000000000001E-3</c:v>
                </c:pt>
                <c:pt idx="26">
                  <c:v>2.4600000000000012E-3</c:v>
                </c:pt>
                <c:pt idx="27">
                  <c:v>2.7100000000000015E-3</c:v>
                </c:pt>
                <c:pt idx="28">
                  <c:v>2.9600000000000017E-3</c:v>
                </c:pt>
                <c:pt idx="29">
                  <c:v>3.2100000000000019E-3</c:v>
                </c:pt>
                <c:pt idx="30">
                  <c:v>3.4600000000000021E-3</c:v>
                </c:pt>
                <c:pt idx="31">
                  <c:v>3.7100000000000024E-3</c:v>
                </c:pt>
                <c:pt idx="32">
                  <c:v>3.9600000000000026E-3</c:v>
                </c:pt>
                <c:pt idx="33">
                  <c:v>4.2100000000000028E-3</c:v>
                </c:pt>
                <c:pt idx="34">
                  <c:v>4.460000000000003E-3</c:v>
                </c:pt>
                <c:pt idx="35">
                  <c:v>4.7100000000000032E-3</c:v>
                </c:pt>
                <c:pt idx="36">
                  <c:v>4.9600000000000035E-3</c:v>
                </c:pt>
                <c:pt idx="37">
                  <c:v>5.2100000000000037E-3</c:v>
                </c:pt>
                <c:pt idx="38">
                  <c:v>5.4600000000000039E-3</c:v>
                </c:pt>
                <c:pt idx="39">
                  <c:v>5.7100000000000041E-3</c:v>
                </c:pt>
                <c:pt idx="40">
                  <c:v>5.9600000000000044E-3</c:v>
                </c:pt>
                <c:pt idx="41">
                  <c:v>6.2100000000000046E-3</c:v>
                </c:pt>
                <c:pt idx="42">
                  <c:v>6.4600000000000048E-3</c:v>
                </c:pt>
                <c:pt idx="43">
                  <c:v>6.710000000000005E-3</c:v>
                </c:pt>
                <c:pt idx="44">
                  <c:v>6.9600000000000052E-3</c:v>
                </c:pt>
                <c:pt idx="45">
                  <c:v>7.2100000000000055E-3</c:v>
                </c:pt>
                <c:pt idx="46">
                  <c:v>7.4404000000000059E-3</c:v>
                </c:pt>
                <c:pt idx="47">
                  <c:v>7.652000000000006E-3</c:v>
                </c:pt>
                <c:pt idx="48">
                  <c:v>7.8456000000000064E-3</c:v>
                </c:pt>
                <c:pt idx="49">
                  <c:v>8.0220000000000066E-3</c:v>
                </c:pt>
                <c:pt idx="50">
                  <c:v>8.182000000000007E-3</c:v>
                </c:pt>
                <c:pt idx="51">
                  <c:v>8.3264000000000064E-3</c:v>
                </c:pt>
                <c:pt idx="52">
                  <c:v>8.4560000000000069E-3</c:v>
                </c:pt>
                <c:pt idx="53">
                  <c:v>8.5716000000000073E-3</c:v>
                </c:pt>
                <c:pt idx="54">
                  <c:v>8.6740000000000081E-3</c:v>
                </c:pt>
                <c:pt idx="55">
                  <c:v>8.7640000000000079E-3</c:v>
                </c:pt>
                <c:pt idx="56">
                  <c:v>8.8424000000000072E-3</c:v>
                </c:pt>
                <c:pt idx="57">
                  <c:v>8.9100000000000065E-3</c:v>
                </c:pt>
                <c:pt idx="58">
                  <c:v>8.9676000000000061E-3</c:v>
                </c:pt>
                <c:pt idx="59">
                  <c:v>9.0160000000000066E-3</c:v>
                </c:pt>
                <c:pt idx="60">
                  <c:v>9.0560000000000068E-3</c:v>
                </c:pt>
                <c:pt idx="61">
                  <c:v>9.0884000000000069E-3</c:v>
                </c:pt>
                <c:pt idx="62">
                  <c:v>9.1140000000000075E-3</c:v>
                </c:pt>
                <c:pt idx="63">
                  <c:v>9.1336000000000073E-3</c:v>
                </c:pt>
                <c:pt idx="64">
                  <c:v>9.1480000000000068E-3</c:v>
                </c:pt>
                <c:pt idx="65">
                  <c:v>9.1580000000000064E-3</c:v>
                </c:pt>
                <c:pt idx="66">
                  <c:v>9.1644000000000066E-3</c:v>
                </c:pt>
                <c:pt idx="67">
                  <c:v>9.168000000000006E-3</c:v>
                </c:pt>
                <c:pt idx="68">
                  <c:v>9.1696000000000052E-3</c:v>
                </c:pt>
                <c:pt idx="69">
                  <c:v>9.1700000000000045E-3</c:v>
                </c:pt>
                <c:pt idx="70">
                  <c:v>9.1700000000000045E-3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1B9-4C96-90C9-2887A1B6F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8233359"/>
        <c:axId val="868255407"/>
      </c:scatterChart>
      <c:valAx>
        <c:axId val="2586755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212559"/>
        <c:crosses val="autoZero"/>
        <c:crossBetween val="midCat"/>
      </c:valAx>
      <c:valAx>
        <c:axId val="868212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8675583"/>
        <c:crosses val="autoZero"/>
        <c:crossBetween val="midCat"/>
      </c:valAx>
      <c:valAx>
        <c:axId val="868255407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595959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MIITs (MA2s)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233359"/>
        <c:crosses val="max"/>
        <c:crossBetween val="midCat"/>
      </c:valAx>
      <c:valAx>
        <c:axId val="86823335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68255407"/>
        <c:crosses val="autoZero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4"/>
          <c:order val="0"/>
          <c:tx>
            <c:strRef>
              <c:f>Sheet1!$K$10</c:f>
              <c:strCache>
                <c:ptCount val="1"/>
                <c:pt idx="0">
                  <c:v>QI (MA2s) DLR0 10A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Sheet1!$I$11:$I$81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Sheet1!$K$11:$K$81</c:f>
              <c:numCache>
                <c:formatCode>General</c:formatCode>
                <c:ptCount val="71"/>
                <c:pt idx="0">
                  <c:v>0</c:v>
                </c:pt>
                <c:pt idx="1">
                  <c:v>1.6000000000000004E-8</c:v>
                </c:pt>
                <c:pt idx="2">
                  <c:v>8.0000000000000028E-8</c:v>
                </c:pt>
                <c:pt idx="3">
                  <c:v>2.2400000000000007E-7</c:v>
                </c:pt>
                <c:pt idx="4">
                  <c:v>4.8000000000000017E-7</c:v>
                </c:pt>
                <c:pt idx="5">
                  <c:v>8.8000000000000015E-7</c:v>
                </c:pt>
                <c:pt idx="6">
                  <c:v>1.4560000000000001E-6</c:v>
                </c:pt>
                <c:pt idx="7">
                  <c:v>2.2400000000000002E-6</c:v>
                </c:pt>
                <c:pt idx="8">
                  <c:v>3.264E-6</c:v>
                </c:pt>
                <c:pt idx="9">
                  <c:v>4.5599999999999995E-6</c:v>
                </c:pt>
                <c:pt idx="10">
                  <c:v>6.1599999999999986E-6</c:v>
                </c:pt>
                <c:pt idx="11">
                  <c:v>8.0959999999999984E-6</c:v>
                </c:pt>
                <c:pt idx="12">
                  <c:v>1.0399999999999999E-5</c:v>
                </c:pt>
                <c:pt idx="13">
                  <c:v>1.3103999999999999E-5</c:v>
                </c:pt>
                <c:pt idx="14">
                  <c:v>1.624E-5</c:v>
                </c:pt>
                <c:pt idx="15">
                  <c:v>1.984E-5</c:v>
                </c:pt>
                <c:pt idx="16">
                  <c:v>2.3936000000000003E-5</c:v>
                </c:pt>
                <c:pt idx="17">
                  <c:v>2.8560000000000004E-5</c:v>
                </c:pt>
                <c:pt idx="18">
                  <c:v>3.3744000000000008E-5</c:v>
                </c:pt>
                <c:pt idx="19">
                  <c:v>3.9520000000000008E-5</c:v>
                </c:pt>
                <c:pt idx="20">
                  <c:v>4.5920000000000008E-5</c:v>
                </c:pt>
                <c:pt idx="21">
                  <c:v>5.2976000000000009E-5</c:v>
                </c:pt>
                <c:pt idx="22">
                  <c:v>6.0720000000000015E-5</c:v>
                </c:pt>
                <c:pt idx="23">
                  <c:v>6.9184000000000021E-5</c:v>
                </c:pt>
                <c:pt idx="24">
                  <c:v>7.8400000000000022E-5</c:v>
                </c:pt>
                <c:pt idx="25">
                  <c:v>8.8400000000000035E-5</c:v>
                </c:pt>
                <c:pt idx="26">
                  <c:v>9.8400000000000034E-5</c:v>
                </c:pt>
                <c:pt idx="27">
                  <c:v>1.0840000000000003E-4</c:v>
                </c:pt>
                <c:pt idx="28">
                  <c:v>1.1840000000000003E-4</c:v>
                </c:pt>
                <c:pt idx="29">
                  <c:v>1.2840000000000003E-4</c:v>
                </c:pt>
                <c:pt idx="30">
                  <c:v>1.3840000000000003E-4</c:v>
                </c:pt>
                <c:pt idx="31">
                  <c:v>1.4840000000000003E-4</c:v>
                </c:pt>
                <c:pt idx="32">
                  <c:v>1.5840000000000003E-4</c:v>
                </c:pt>
                <c:pt idx="33">
                  <c:v>1.6840000000000003E-4</c:v>
                </c:pt>
                <c:pt idx="34">
                  <c:v>1.7840000000000003E-4</c:v>
                </c:pt>
                <c:pt idx="35">
                  <c:v>1.8840000000000003E-4</c:v>
                </c:pt>
                <c:pt idx="36">
                  <c:v>1.9840000000000002E-4</c:v>
                </c:pt>
                <c:pt idx="37">
                  <c:v>2.0840000000000002E-4</c:v>
                </c:pt>
                <c:pt idx="38">
                  <c:v>2.1840000000000002E-4</c:v>
                </c:pt>
                <c:pt idx="39">
                  <c:v>2.2840000000000002E-4</c:v>
                </c:pt>
                <c:pt idx="40">
                  <c:v>2.3840000000000002E-4</c:v>
                </c:pt>
                <c:pt idx="41">
                  <c:v>2.4840000000000002E-4</c:v>
                </c:pt>
                <c:pt idx="42">
                  <c:v>2.5839999999999999E-4</c:v>
                </c:pt>
                <c:pt idx="43">
                  <c:v>2.6840000000000002E-4</c:v>
                </c:pt>
                <c:pt idx="44">
                  <c:v>2.7840000000000005E-4</c:v>
                </c:pt>
                <c:pt idx="45">
                  <c:v>2.8840000000000007E-4</c:v>
                </c:pt>
                <c:pt idx="46">
                  <c:v>2.9761600000000006E-4</c:v>
                </c:pt>
                <c:pt idx="47">
                  <c:v>3.0608000000000008E-4</c:v>
                </c:pt>
                <c:pt idx="48">
                  <c:v>3.1382400000000009E-4</c:v>
                </c:pt>
                <c:pt idx="49">
                  <c:v>3.2088000000000011E-4</c:v>
                </c:pt>
                <c:pt idx="50">
                  <c:v>3.2728000000000011E-4</c:v>
                </c:pt>
                <c:pt idx="51">
                  <c:v>3.3305600000000009E-4</c:v>
                </c:pt>
                <c:pt idx="52">
                  <c:v>3.3824000000000007E-4</c:v>
                </c:pt>
                <c:pt idx="53">
                  <c:v>3.4286400000000007E-4</c:v>
                </c:pt>
                <c:pt idx="54">
                  <c:v>3.4696000000000005E-4</c:v>
                </c:pt>
                <c:pt idx="55">
                  <c:v>3.5056000000000003E-4</c:v>
                </c:pt>
                <c:pt idx="56">
                  <c:v>3.5369600000000002E-4</c:v>
                </c:pt>
                <c:pt idx="57">
                  <c:v>3.5640000000000004E-4</c:v>
                </c:pt>
                <c:pt idx="58">
                  <c:v>3.5870400000000005E-4</c:v>
                </c:pt>
                <c:pt idx="59">
                  <c:v>3.6064000000000007E-4</c:v>
                </c:pt>
                <c:pt idx="60">
                  <c:v>3.6224000000000006E-4</c:v>
                </c:pt>
                <c:pt idx="61">
                  <c:v>3.6353600000000008E-4</c:v>
                </c:pt>
                <c:pt idx="62">
                  <c:v>3.645600000000001E-4</c:v>
                </c:pt>
                <c:pt idx="63">
                  <c:v>3.6534400000000009E-4</c:v>
                </c:pt>
                <c:pt idx="64">
                  <c:v>3.659200000000001E-4</c:v>
                </c:pt>
                <c:pt idx="65">
                  <c:v>3.6632000000000011E-4</c:v>
                </c:pt>
                <c:pt idx="66">
                  <c:v>3.6657600000000013E-4</c:v>
                </c:pt>
                <c:pt idx="67">
                  <c:v>3.6672000000000012E-4</c:v>
                </c:pt>
                <c:pt idx="68">
                  <c:v>3.667840000000001E-4</c:v>
                </c:pt>
                <c:pt idx="69">
                  <c:v>3.6680000000000008E-4</c:v>
                </c:pt>
                <c:pt idx="70">
                  <c:v>3.6680000000000008E-4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86-4BAC-9EA1-53DE14CEDA7E}"/>
            </c:ext>
          </c:extLst>
        </c:ser>
        <c:ser>
          <c:idx val="5"/>
          <c:order val="1"/>
          <c:tx>
            <c:strRef>
              <c:f>Sheet1!$O$10</c:f>
              <c:strCache>
                <c:ptCount val="1"/>
                <c:pt idx="0">
                  <c:v>QI (MA2s) DLR0 40A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Sheet1!$M$11:$M$81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Sheet1!$O$11:$O$81</c:f>
              <c:numCache>
                <c:formatCode>General</c:formatCode>
                <c:ptCount val="71"/>
                <c:pt idx="0">
                  <c:v>0</c:v>
                </c:pt>
                <c:pt idx="1">
                  <c:v>2.5600000000000007E-7</c:v>
                </c:pt>
                <c:pt idx="2">
                  <c:v>1.2800000000000005E-6</c:v>
                </c:pt>
                <c:pt idx="3">
                  <c:v>3.5840000000000012E-6</c:v>
                </c:pt>
                <c:pt idx="4">
                  <c:v>7.6800000000000027E-6</c:v>
                </c:pt>
                <c:pt idx="5">
                  <c:v>1.4080000000000002E-5</c:v>
                </c:pt>
                <c:pt idx="6">
                  <c:v>2.3296000000000002E-5</c:v>
                </c:pt>
                <c:pt idx="7">
                  <c:v>3.5840000000000002E-5</c:v>
                </c:pt>
                <c:pt idx="8">
                  <c:v>5.2224E-5</c:v>
                </c:pt>
                <c:pt idx="9">
                  <c:v>7.2959999999999993E-5</c:v>
                </c:pt>
                <c:pt idx="10">
                  <c:v>9.8559999999999978E-5</c:v>
                </c:pt>
                <c:pt idx="11">
                  <c:v>1.2953599999999997E-4</c:v>
                </c:pt>
                <c:pt idx="12">
                  <c:v>1.6639999999999998E-4</c:v>
                </c:pt>
                <c:pt idx="13">
                  <c:v>2.0966399999999998E-4</c:v>
                </c:pt>
                <c:pt idx="14">
                  <c:v>2.5984000000000001E-4</c:v>
                </c:pt>
                <c:pt idx="15">
                  <c:v>3.1744E-4</c:v>
                </c:pt>
                <c:pt idx="16">
                  <c:v>3.8297600000000004E-4</c:v>
                </c:pt>
                <c:pt idx="17">
                  <c:v>4.5696000000000007E-4</c:v>
                </c:pt>
                <c:pt idx="18">
                  <c:v>5.3990400000000012E-4</c:v>
                </c:pt>
                <c:pt idx="19">
                  <c:v>6.3232000000000013E-4</c:v>
                </c:pt>
                <c:pt idx="20">
                  <c:v>7.3472000000000012E-4</c:v>
                </c:pt>
                <c:pt idx="21">
                  <c:v>8.4761600000000015E-4</c:v>
                </c:pt>
                <c:pt idx="22">
                  <c:v>9.7152000000000024E-4</c:v>
                </c:pt>
                <c:pt idx="23">
                  <c:v>1.1069440000000003E-3</c:v>
                </c:pt>
                <c:pt idx="24">
                  <c:v>1.2544000000000003E-3</c:v>
                </c:pt>
                <c:pt idx="25">
                  <c:v>1.4144000000000006E-3</c:v>
                </c:pt>
                <c:pt idx="26">
                  <c:v>1.5744000000000005E-3</c:v>
                </c:pt>
                <c:pt idx="27">
                  <c:v>1.7344000000000005E-3</c:v>
                </c:pt>
                <c:pt idx="28">
                  <c:v>1.8944000000000005E-3</c:v>
                </c:pt>
                <c:pt idx="29">
                  <c:v>2.0544000000000005E-3</c:v>
                </c:pt>
                <c:pt idx="30">
                  <c:v>2.2144000000000005E-3</c:v>
                </c:pt>
                <c:pt idx="31">
                  <c:v>2.3744000000000005E-3</c:v>
                </c:pt>
                <c:pt idx="32">
                  <c:v>2.5344000000000005E-3</c:v>
                </c:pt>
                <c:pt idx="33">
                  <c:v>2.6944000000000004E-3</c:v>
                </c:pt>
                <c:pt idx="34">
                  <c:v>2.8544000000000004E-3</c:v>
                </c:pt>
                <c:pt idx="35">
                  <c:v>3.0144000000000004E-3</c:v>
                </c:pt>
                <c:pt idx="36">
                  <c:v>3.1744000000000004E-3</c:v>
                </c:pt>
                <c:pt idx="37">
                  <c:v>3.3344000000000004E-3</c:v>
                </c:pt>
                <c:pt idx="38">
                  <c:v>3.4944000000000004E-3</c:v>
                </c:pt>
                <c:pt idx="39">
                  <c:v>3.6544000000000004E-3</c:v>
                </c:pt>
                <c:pt idx="40">
                  <c:v>3.8144000000000003E-3</c:v>
                </c:pt>
                <c:pt idx="41">
                  <c:v>3.9744000000000003E-3</c:v>
                </c:pt>
                <c:pt idx="42">
                  <c:v>4.1343999999999999E-3</c:v>
                </c:pt>
                <c:pt idx="43">
                  <c:v>4.2944000000000003E-3</c:v>
                </c:pt>
                <c:pt idx="44">
                  <c:v>4.4544000000000007E-3</c:v>
                </c:pt>
                <c:pt idx="45">
                  <c:v>4.6144000000000011E-3</c:v>
                </c:pt>
                <c:pt idx="46">
                  <c:v>4.7618560000000009E-3</c:v>
                </c:pt>
                <c:pt idx="47">
                  <c:v>4.8972800000000013E-3</c:v>
                </c:pt>
                <c:pt idx="48">
                  <c:v>5.0211840000000015E-3</c:v>
                </c:pt>
                <c:pt idx="49">
                  <c:v>5.1340800000000018E-3</c:v>
                </c:pt>
                <c:pt idx="50">
                  <c:v>5.2364800000000017E-3</c:v>
                </c:pt>
                <c:pt idx="51">
                  <c:v>5.3288960000000014E-3</c:v>
                </c:pt>
                <c:pt idx="52">
                  <c:v>5.4118400000000011E-3</c:v>
                </c:pt>
                <c:pt idx="53">
                  <c:v>5.4858240000000011E-3</c:v>
                </c:pt>
                <c:pt idx="54">
                  <c:v>5.5513600000000008E-3</c:v>
                </c:pt>
                <c:pt idx="55">
                  <c:v>5.6089600000000005E-3</c:v>
                </c:pt>
                <c:pt idx="56">
                  <c:v>5.6591360000000004E-3</c:v>
                </c:pt>
                <c:pt idx="57">
                  <c:v>5.7024000000000007E-3</c:v>
                </c:pt>
                <c:pt idx="58">
                  <c:v>5.7392640000000009E-3</c:v>
                </c:pt>
                <c:pt idx="59">
                  <c:v>5.7702400000000011E-3</c:v>
                </c:pt>
                <c:pt idx="60">
                  <c:v>5.7958400000000009E-3</c:v>
                </c:pt>
                <c:pt idx="61">
                  <c:v>5.8165760000000013E-3</c:v>
                </c:pt>
                <c:pt idx="62">
                  <c:v>5.8329600000000016E-3</c:v>
                </c:pt>
                <c:pt idx="63">
                  <c:v>5.8455040000000014E-3</c:v>
                </c:pt>
                <c:pt idx="64">
                  <c:v>5.8547200000000016E-3</c:v>
                </c:pt>
                <c:pt idx="65">
                  <c:v>5.8611200000000018E-3</c:v>
                </c:pt>
                <c:pt idx="66">
                  <c:v>5.8652160000000021E-3</c:v>
                </c:pt>
                <c:pt idx="67">
                  <c:v>5.8675200000000019E-3</c:v>
                </c:pt>
                <c:pt idx="68">
                  <c:v>5.8685440000000016E-3</c:v>
                </c:pt>
                <c:pt idx="69">
                  <c:v>5.8688000000000013E-3</c:v>
                </c:pt>
                <c:pt idx="70">
                  <c:v>5.8688000000000013E-3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386-4BAC-9EA1-53DE14CEDA7E}"/>
            </c:ext>
          </c:extLst>
        </c:ser>
        <c:ser>
          <c:idx val="6"/>
          <c:order val="2"/>
          <c:tx>
            <c:strRef>
              <c:f>Sheet1!$S$10</c:f>
              <c:strCache>
                <c:ptCount val="1"/>
                <c:pt idx="0">
                  <c:v>QI (MA2s) DLR0 50A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Sheet1!$Q$11:$Q$81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Sheet1!$S$11:$S$81</c:f>
              <c:numCache>
                <c:formatCode>General</c:formatCode>
                <c:ptCount val="71"/>
                <c:pt idx="0">
                  <c:v>0</c:v>
                </c:pt>
                <c:pt idx="1">
                  <c:v>3.9999999999999998E-7</c:v>
                </c:pt>
                <c:pt idx="2">
                  <c:v>1.9999999999999999E-6</c:v>
                </c:pt>
                <c:pt idx="3">
                  <c:v>5.6000000000000006E-6</c:v>
                </c:pt>
                <c:pt idx="4">
                  <c:v>1.2E-5</c:v>
                </c:pt>
                <c:pt idx="5">
                  <c:v>2.1999999999999999E-5</c:v>
                </c:pt>
                <c:pt idx="6">
                  <c:v>3.6399999999999997E-5</c:v>
                </c:pt>
                <c:pt idx="7">
                  <c:v>5.5999999999999999E-5</c:v>
                </c:pt>
                <c:pt idx="8">
                  <c:v>8.1599999999999991E-5</c:v>
                </c:pt>
                <c:pt idx="9">
                  <c:v>1.1399999999999998E-4</c:v>
                </c:pt>
                <c:pt idx="10">
                  <c:v>1.5399999999999998E-4</c:v>
                </c:pt>
                <c:pt idx="11">
                  <c:v>2.0239999999999996E-4</c:v>
                </c:pt>
                <c:pt idx="12">
                  <c:v>2.5999999999999998E-4</c:v>
                </c:pt>
                <c:pt idx="13">
                  <c:v>3.2759999999999999E-4</c:v>
                </c:pt>
                <c:pt idx="14">
                  <c:v>4.06E-4</c:v>
                </c:pt>
                <c:pt idx="15">
                  <c:v>4.9600000000000002E-4</c:v>
                </c:pt>
                <c:pt idx="16">
                  <c:v>5.9840000000000002E-4</c:v>
                </c:pt>
                <c:pt idx="17">
                  <c:v>7.1400000000000001E-4</c:v>
                </c:pt>
                <c:pt idx="18">
                  <c:v>8.4360000000000001E-4</c:v>
                </c:pt>
                <c:pt idx="19">
                  <c:v>9.8800000000000016E-4</c:v>
                </c:pt>
                <c:pt idx="20">
                  <c:v>1.1480000000000001E-3</c:v>
                </c:pt>
                <c:pt idx="21">
                  <c:v>1.3244000000000003E-3</c:v>
                </c:pt>
                <c:pt idx="22">
                  <c:v>1.5180000000000005E-3</c:v>
                </c:pt>
                <c:pt idx="23">
                  <c:v>1.7296000000000006E-3</c:v>
                </c:pt>
                <c:pt idx="24">
                  <c:v>1.9600000000000008E-3</c:v>
                </c:pt>
                <c:pt idx="25">
                  <c:v>2.210000000000001E-3</c:v>
                </c:pt>
                <c:pt idx="26">
                  <c:v>2.4600000000000012E-3</c:v>
                </c:pt>
                <c:pt idx="27">
                  <c:v>2.7100000000000015E-3</c:v>
                </c:pt>
                <c:pt idx="28">
                  <c:v>2.9600000000000017E-3</c:v>
                </c:pt>
                <c:pt idx="29">
                  <c:v>3.2100000000000019E-3</c:v>
                </c:pt>
                <c:pt idx="30">
                  <c:v>3.4600000000000021E-3</c:v>
                </c:pt>
                <c:pt idx="31">
                  <c:v>3.7100000000000024E-3</c:v>
                </c:pt>
                <c:pt idx="32">
                  <c:v>3.9600000000000026E-3</c:v>
                </c:pt>
                <c:pt idx="33">
                  <c:v>4.2100000000000028E-3</c:v>
                </c:pt>
                <c:pt idx="34">
                  <c:v>4.460000000000003E-3</c:v>
                </c:pt>
                <c:pt idx="35">
                  <c:v>4.7100000000000032E-3</c:v>
                </c:pt>
                <c:pt idx="36">
                  <c:v>4.9600000000000035E-3</c:v>
                </c:pt>
                <c:pt idx="37">
                  <c:v>5.2100000000000037E-3</c:v>
                </c:pt>
                <c:pt idx="38">
                  <c:v>5.4600000000000039E-3</c:v>
                </c:pt>
                <c:pt idx="39">
                  <c:v>5.7100000000000041E-3</c:v>
                </c:pt>
                <c:pt idx="40">
                  <c:v>5.9600000000000044E-3</c:v>
                </c:pt>
                <c:pt idx="41">
                  <c:v>6.2100000000000046E-3</c:v>
                </c:pt>
                <c:pt idx="42">
                  <c:v>6.4600000000000048E-3</c:v>
                </c:pt>
                <c:pt idx="43">
                  <c:v>6.710000000000005E-3</c:v>
                </c:pt>
                <c:pt idx="44">
                  <c:v>6.9600000000000052E-3</c:v>
                </c:pt>
                <c:pt idx="45">
                  <c:v>7.2100000000000055E-3</c:v>
                </c:pt>
                <c:pt idx="46">
                  <c:v>7.4404000000000059E-3</c:v>
                </c:pt>
                <c:pt idx="47">
                  <c:v>7.652000000000006E-3</c:v>
                </c:pt>
                <c:pt idx="48">
                  <c:v>7.8456000000000064E-3</c:v>
                </c:pt>
                <c:pt idx="49">
                  <c:v>8.0220000000000066E-3</c:v>
                </c:pt>
                <c:pt idx="50">
                  <c:v>8.182000000000007E-3</c:v>
                </c:pt>
                <c:pt idx="51">
                  <c:v>8.3264000000000064E-3</c:v>
                </c:pt>
                <c:pt idx="52">
                  <c:v>8.4560000000000069E-3</c:v>
                </c:pt>
                <c:pt idx="53">
                  <c:v>8.5716000000000073E-3</c:v>
                </c:pt>
                <c:pt idx="54">
                  <c:v>8.6740000000000081E-3</c:v>
                </c:pt>
                <c:pt idx="55">
                  <c:v>8.7640000000000079E-3</c:v>
                </c:pt>
                <c:pt idx="56">
                  <c:v>8.8424000000000072E-3</c:v>
                </c:pt>
                <c:pt idx="57">
                  <c:v>8.9100000000000065E-3</c:v>
                </c:pt>
                <c:pt idx="58">
                  <c:v>8.9676000000000061E-3</c:v>
                </c:pt>
                <c:pt idx="59">
                  <c:v>9.0160000000000066E-3</c:v>
                </c:pt>
                <c:pt idx="60">
                  <c:v>9.0560000000000068E-3</c:v>
                </c:pt>
                <c:pt idx="61">
                  <c:v>9.0884000000000069E-3</c:v>
                </c:pt>
                <c:pt idx="62">
                  <c:v>9.1140000000000075E-3</c:v>
                </c:pt>
                <c:pt idx="63">
                  <c:v>9.1336000000000073E-3</c:v>
                </c:pt>
                <c:pt idx="64">
                  <c:v>9.1480000000000068E-3</c:v>
                </c:pt>
                <c:pt idx="65">
                  <c:v>9.1580000000000064E-3</c:v>
                </c:pt>
                <c:pt idx="66">
                  <c:v>9.1644000000000066E-3</c:v>
                </c:pt>
                <c:pt idx="67">
                  <c:v>9.168000000000006E-3</c:v>
                </c:pt>
                <c:pt idx="68">
                  <c:v>9.1696000000000052E-3</c:v>
                </c:pt>
                <c:pt idx="69">
                  <c:v>9.1700000000000045E-3</c:v>
                </c:pt>
                <c:pt idx="70">
                  <c:v>9.1700000000000045E-3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386-4BAC-9EA1-53DE14CEDA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3632943"/>
        <c:axId val="637160959"/>
      </c:scatterChart>
      <c:scatterChart>
        <c:scatterStyle val="lineMarker"/>
        <c:varyColors val="0"/>
        <c:ser>
          <c:idx val="3"/>
          <c:order val="3"/>
          <c:tx>
            <c:strRef>
              <c:f>Sheet1!$C$10</c:f>
              <c:strCache>
                <c:ptCount val="1"/>
                <c:pt idx="0">
                  <c:v>QI (MA2s) warm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Sheet1!$A$11:$A$126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Sheet1!$C$11:$C$126</c:f>
              <c:numCache>
                <c:formatCode>General</c:formatCode>
                <c:ptCount val="116"/>
                <c:pt idx="0">
                  <c:v>0</c:v>
                </c:pt>
                <c:pt idx="1">
                  <c:v>6.0469886342029262E-6</c:v>
                </c:pt>
                <c:pt idx="2">
                  <c:v>1.1760437312668455E-5</c:v>
                </c:pt>
                <c:pt idx="3">
                  <c:v>1.7158743440915763E-5</c:v>
                </c:pt>
                <c:pt idx="4">
                  <c:v>2.2259289659893806E-5</c:v>
                </c:pt>
                <c:pt idx="5">
                  <c:v>2.7078499818391767E-5</c:v>
                </c:pt>
                <c:pt idx="6">
                  <c:v>3.1631891858121835E-5</c:v>
                </c:pt>
                <c:pt idx="7">
                  <c:v>3.5934127781765243E-5</c:v>
                </c:pt>
                <c:pt idx="8">
                  <c:v>3.9999060864879496E-5</c:v>
                </c:pt>
                <c:pt idx="9">
                  <c:v>4.3839780263690022E-5</c:v>
                </c:pt>
                <c:pt idx="10">
                  <c:v>4.7468653162404073E-5</c:v>
                </c:pt>
                <c:pt idx="11">
                  <c:v>5.0897364595762026E-5</c:v>
                </c:pt>
                <c:pt idx="12">
                  <c:v>5.4136955075055336E-5</c:v>
                </c:pt>
                <c:pt idx="13">
                  <c:v>5.7197856138767629E-5</c:v>
                </c:pt>
                <c:pt idx="14">
                  <c:v>6.0089923942312605E-5</c:v>
                </c:pt>
                <c:pt idx="15">
                  <c:v>6.2822470995028341E-5</c:v>
                </c:pt>
                <c:pt idx="16">
                  <c:v>6.5404296146621588E-5</c:v>
                </c:pt>
                <c:pt idx="17">
                  <c:v>6.7843712919619031E-5</c:v>
                </c:pt>
                <c:pt idx="18">
                  <c:v>7.014857627905645E-5</c:v>
                </c:pt>
                <c:pt idx="19">
                  <c:v>7.2326307925604704E-5</c:v>
                </c:pt>
                <c:pt idx="20">
                  <c:v>7.4383920193576782E-5</c:v>
                </c:pt>
                <c:pt idx="21">
                  <c:v>7.6328038630767983E-5</c:v>
                </c:pt>
                <c:pt idx="22">
                  <c:v>7.8164923332836667E-5</c:v>
                </c:pt>
                <c:pt idx="23">
                  <c:v>7.990048910092269E-5</c:v>
                </c:pt>
                <c:pt idx="24">
                  <c:v>8.1540324487411423E-5</c:v>
                </c:pt>
                <c:pt idx="25">
                  <c:v>8.3089709791170965E-5</c:v>
                </c:pt>
                <c:pt idx="26">
                  <c:v>8.4553634060207687E-5</c:v>
                </c:pt>
                <c:pt idx="27">
                  <c:v>8.5936811156488765E-5</c:v>
                </c:pt>
                <c:pt idx="28">
                  <c:v>8.7243694934660874E-5</c:v>
                </c:pt>
                <c:pt idx="29">
                  <c:v>8.84784935835407E-5</c:v>
                </c:pt>
                <c:pt idx="30">
                  <c:v>8.9645183176557174E-5</c:v>
                </c:pt>
                <c:pt idx="31">
                  <c:v>9.0747520474778026E-5</c:v>
                </c:pt>
                <c:pt idx="32">
                  <c:v>9.1789055023746693E-5</c:v>
                </c:pt>
                <c:pt idx="33">
                  <c:v>9.2773140583081567E-5</c:v>
                </c:pt>
                <c:pt idx="34">
                  <c:v>9.3702945925641139E-5</c:v>
                </c:pt>
                <c:pt idx="35">
                  <c:v>9.4581465041028467E-5</c:v>
                </c:pt>
                <c:pt idx="36">
                  <c:v>9.5411526776290515E-5</c:v>
                </c:pt>
                <c:pt idx="37">
                  <c:v>9.6195803944855576E-5</c:v>
                </c:pt>
                <c:pt idx="38">
                  <c:v>9.693682193303961E-5</c:v>
                </c:pt>
                <c:pt idx="39">
                  <c:v>9.7636966831834724E-5</c:v>
                </c:pt>
                <c:pt idx="40">
                  <c:v>9.829849312016429E-5</c:v>
                </c:pt>
                <c:pt idx="41">
                  <c:v>9.8923530924344813E-5</c:v>
                </c:pt>
                <c:pt idx="42">
                  <c:v>9.9514092877130245E-5</c:v>
                </c:pt>
                <c:pt idx="43">
                  <c:v>1.0007208059842496E-4</c:v>
                </c:pt>
                <c:pt idx="44">
                  <c:v>1.0059929081853339E-4</c:v>
                </c:pt>
                <c:pt idx="45">
                  <c:v>1.0109742116366328E-4</c:v>
                </c:pt>
                <c:pt idx="46">
                  <c:v>1.0156807562231204E-4</c:v>
                </c:pt>
                <c:pt idx="47">
                  <c:v>1.0201276971013798E-4</c:v>
                </c:pt>
                <c:pt idx="48">
                  <c:v>1.0243293534994745E-4</c:v>
                </c:pt>
                <c:pt idx="49">
                  <c:v>1.0282992548251159E-4</c:v>
                </c:pt>
                <c:pt idx="50">
                  <c:v>1.0320501842305941E-4</c:v>
                </c:pt>
                <c:pt idx="51">
                  <c:v>1.0355942197747541E-4</c:v>
                </c:pt>
                <c:pt idx="52">
                  <c:v>1.0389427733145583E-4</c:v>
                </c:pt>
                <c:pt idx="53">
                  <c:v>1.0421066272514671E-4</c:v>
                </c:pt>
                <c:pt idx="54">
                  <c:v>1.0450959692509617E-4</c:v>
                </c:pt>
                <c:pt idx="55">
                  <c:v>1.047920425047007E-4</c:v>
                </c:pt>
                <c:pt idx="56">
                  <c:v>1.0505890894370841E-4</c:v>
                </c:pt>
                <c:pt idx="57">
                  <c:v>1.0531105555675995E-4</c:v>
                </c:pt>
                <c:pt idx="58">
                  <c:v>1.0554929426039675E-4</c:v>
                </c:pt>
                <c:pt idx="59">
                  <c:v>1.0577439218744657E-4</c:v>
                </c:pt>
                <c:pt idx="60">
                  <c:v>1.0598707415720485E-4</c:v>
                </c:pt>
                <c:pt idx="61">
                  <c:v>1.061880250093655E-4</c:v>
                </c:pt>
                <c:pt idx="62">
                  <c:v>1.0637789180921689E-4</c:v>
                </c:pt>
                <c:pt idx="63">
                  <c:v>1.0655728593120341E-4</c:v>
                </c:pt>
                <c:pt idx="64">
                  <c:v>1.0672678502756206E-4</c:v>
                </c:pt>
                <c:pt idx="65">
                  <c:v>1.0688693488837275E-4</c:v>
                </c:pt>
                <c:pt idx="66">
                  <c:v>1.0703825119901203E-4</c:v>
                </c:pt>
                <c:pt idx="67">
                  <c:v>1.0718122120066911E-4</c:v>
                </c:pt>
                <c:pt idx="68">
                  <c:v>1.0731630525927104E-4</c:v>
                </c:pt>
                <c:pt idx="69">
                  <c:v>1.0744393834786914E-4</c:v>
                </c:pt>
                <c:pt idx="70">
                  <c:v>1.0756453144725991E-4</c:v>
                </c:pt>
                <c:pt idx="71">
                  <c:v>1.0767847286935043E-4</c:v>
                </c:pt>
                <c:pt idx="72">
                  <c:v>1.0778612950752953E-4</c:v>
                </c:pt>
                <c:pt idx="73">
                  <c:v>1.0788784801807101E-4</c:v>
                </c:pt>
                <c:pt idx="74">
                  <c:v>1.0798395593637296E-4</c:v>
                </c:pt>
                <c:pt idx="75">
                  <c:v>1.0807476273162745E-4</c:v>
                </c:pt>
                <c:pt idx="76">
                  <c:v>1.0816056080331687E-4</c:v>
                </c:pt>
                <c:pt idx="77">
                  <c:v>1.0824162642274538E-4</c:v>
                </c:pt>
                <c:pt idx="78">
                  <c:v>1.0831822062263738E-4</c:v>
                </c:pt>
                <c:pt idx="79">
                  <c:v>1.083905900376675E-4</c:v>
                </c:pt>
                <c:pt idx="80">
                  <c:v>1.0845896769862861E-4</c:v>
                </c:pt>
                <c:pt idx="81">
                  <c:v>1.0852357378279504E-4</c:v>
                </c:pt>
                <c:pt idx="82">
                  <c:v>1.0858461632289736E-4</c:v>
                </c:pt>
                <c:pt idx="83">
                  <c:v>1.0864229187699135E-4</c:v>
                </c:pt>
                <c:pt idx="84">
                  <c:v>1.086967861613785E-4</c:v>
                </c:pt>
                <c:pt idx="85">
                  <c:v>1.0874827464861571E-4</c:v>
                </c:pt>
                <c:pt idx="86">
                  <c:v>1.0879692313254003E-4</c:v>
                </c:pt>
                <c:pt idx="87">
                  <c:v>1.0884288826212778E-4</c:v>
                </c:pt>
                <c:pt idx="88">
                  <c:v>1.0888631804590697E-4</c:v>
                </c:pt>
                <c:pt idx="89">
                  <c:v>1.0892735232854738E-4</c:v>
                </c:pt>
                <c:pt idx="90">
                  <c:v>1.0896612324116288E-4</c:v>
                </c:pt>
                <c:pt idx="91">
                  <c:v>1.0900275562677595E-4</c:v>
                </c:pt>
                <c:pt idx="92">
                  <c:v>1.0903736744231437E-4</c:v>
                </c:pt>
                <c:pt idx="93">
                  <c:v>1.0907007013843469E-4</c:v>
                </c:pt>
                <c:pt idx="94">
                  <c:v>1.0910096901839521E-4</c:v>
                </c:pt>
                <c:pt idx="95">
                  <c:v>1.0913016357713442E-4</c:v>
                </c:pt>
                <c:pt idx="96">
                  <c:v>1.0915774782164638E-4</c:v>
                </c:pt>
                <c:pt idx="97">
                  <c:v>1.0918381057368494E-4</c:v>
                </c:pt>
                <c:pt idx="98">
                  <c:v>1.0920843575577139E-4</c:v>
                </c:pt>
                <c:pt idx="99">
                  <c:v>1.0923170266142638E-4</c:v>
                </c:pt>
                <c:pt idx="100">
                  <c:v>1.0925368621049651E-4</c:v>
                </c:pt>
                <c:pt idx="101">
                  <c:v>1.0927445719039753E-4</c:v>
                </c:pt>
                <c:pt idx="102">
                  <c:v>1.0929408248405107E-4</c:v>
                </c:pt>
                <c:pt idx="103">
                  <c:v>1.0931262528524887E-4</c:v>
                </c:pt>
                <c:pt idx="104">
                  <c:v>1.0933014530213783E-4</c:v>
                </c:pt>
                <c:pt idx="105">
                  <c:v>1.0934669894948136E-4</c:v>
                </c:pt>
                <c:pt idx="106">
                  <c:v>1.0936233953031588E-4</c:v>
                </c:pt>
                <c:pt idx="107">
                  <c:v>1.0937711740758755E-4</c:v>
                </c:pt>
                <c:pt idx="108">
                  <c:v>1.0939108016632183E-4</c:v>
                </c:pt>
                <c:pt idx="109">
                  <c:v>1.0940427276684814E-4</c:v>
                </c:pt>
                <c:pt idx="110">
                  <c:v>1.0941673768957285E-4</c:v>
                </c:pt>
                <c:pt idx="111">
                  <c:v>1.09428515071767E-4</c:v>
                </c:pt>
                <c:pt idx="112">
                  <c:v>1.0943964283680898E-4</c:v>
                </c:pt>
                <c:pt idx="113">
                  <c:v>1.094501568162985E-4</c:v>
                </c:pt>
                <c:pt idx="114">
                  <c:v>1.0946009086543497E-4</c:v>
                </c:pt>
                <c:pt idx="115">
                  <c:v>1.0946947697203181E-4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386-4BAC-9EA1-53DE14CEDA7E}"/>
            </c:ext>
          </c:extLst>
        </c:ser>
        <c:ser>
          <c:idx val="1"/>
          <c:order val="4"/>
          <c:tx>
            <c:strRef>
              <c:f>Sheet1!$G$10</c:f>
              <c:strCache>
                <c:ptCount val="1"/>
                <c:pt idx="0">
                  <c:v>QI (MA2s) cold</c:v>
                </c:pt>
              </c:strCache>
            </c:strRef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Sheet1!$E$11:$E$126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Sheet1!$G$11:$G$126</c:f>
              <c:numCache>
                <c:formatCode>General</c:formatCode>
                <c:ptCount val="116"/>
                <c:pt idx="0">
                  <c:v>0</c:v>
                </c:pt>
                <c:pt idx="1">
                  <c:v>2.1258944417119668E-5</c:v>
                </c:pt>
                <c:pt idx="2">
                  <c:v>4.1345287427350033E-5</c:v>
                </c:pt>
                <c:pt idx="3">
                  <c:v>6.0323707409469481E-5</c:v>
                </c:pt>
                <c:pt idx="4">
                  <c:v>7.8255315210564182E-5</c:v>
                </c:pt>
                <c:pt idx="5">
                  <c:v>9.5197850924033577E-5</c:v>
                </c:pt>
                <c:pt idx="6">
                  <c:v>1.112058698137096E-4</c:v>
                </c:pt>
                <c:pt idx="7">
                  <c:v>1.2633091798276846E-4</c:v>
                </c:pt>
                <c:pt idx="8">
                  <c:v>1.4062169835309202E-4</c:v>
                </c:pt>
                <c:pt idx="9">
                  <c:v>1.5412422748953527E-4</c:v>
                </c:pt>
                <c:pt idx="10">
                  <c:v>1.6688198377407687E-4</c:v>
                </c:pt>
                <c:pt idx="11">
                  <c:v>1.7893604740697592E-4</c:v>
                </c:pt>
                <c:pt idx="12">
                  <c:v>1.9032523268574147E-4</c:v>
                </c:pt>
                <c:pt idx="13">
                  <c:v>2.0108621298785501E-4</c:v>
                </c:pt>
                <c:pt idx="14">
                  <c:v>2.1125363885969283E-4</c:v>
                </c:pt>
                <c:pt idx="15">
                  <c:v>2.208602495918966E-4</c:v>
                </c:pt>
                <c:pt idx="16">
                  <c:v>2.299369786404666E-4</c:v>
                </c:pt>
                <c:pt idx="17">
                  <c:v>2.3851305323303572E-4</c:v>
                </c:pt>
                <c:pt idx="18">
                  <c:v>2.4661608848105789E-4</c:v>
                </c:pt>
                <c:pt idx="19">
                  <c:v>2.5427217630095408E-4</c:v>
                </c:pt>
                <c:pt idx="20">
                  <c:v>2.6150596943054342E-4</c:v>
                </c:pt>
                <c:pt idx="21">
                  <c:v>2.6834076081129374E-4</c:v>
                </c:pt>
                <c:pt idx="22">
                  <c:v>2.7479855859200396E-4</c:v>
                </c:pt>
                <c:pt idx="23">
                  <c:v>2.8090015699543136E-4</c:v>
                </c:pt>
                <c:pt idx="24">
                  <c:v>2.8666520327605579E-4</c:v>
                </c:pt>
                <c:pt idx="25">
                  <c:v>2.9211226098458542E-4</c:v>
                </c:pt>
                <c:pt idx="26">
                  <c:v>2.9725886974291767E-4</c:v>
                </c:pt>
                <c:pt idx="27">
                  <c:v>3.0212160172203085E-4</c:v>
                </c:pt>
                <c:pt idx="28">
                  <c:v>3.0671611500466715E-4</c:v>
                </c:pt>
                <c:pt idx="29">
                  <c:v>3.1105720400463529E-4</c:v>
                </c:pt>
                <c:pt idx="30">
                  <c:v>3.1515884710508384E-4</c:v>
                </c:pt>
                <c:pt idx="31">
                  <c:v>3.1903425166914152E-4</c:v>
                </c:pt>
                <c:pt idx="32">
                  <c:v>3.2269589656785952E-4</c:v>
                </c:pt>
                <c:pt idx="33">
                  <c:v>3.261555723623962E-4</c:v>
                </c:pt>
                <c:pt idx="34">
                  <c:v>3.2942441926983216E-4</c:v>
                </c:pt>
                <c:pt idx="35">
                  <c:v>3.325129630348657E-4</c:v>
                </c:pt>
                <c:pt idx="36">
                  <c:v>3.3543114882289636E-4</c:v>
                </c:pt>
                <c:pt idx="37">
                  <c:v>3.381883732436329E-4</c:v>
                </c:pt>
                <c:pt idx="38">
                  <c:v>3.4079351460834236E-4</c:v>
                </c:pt>
                <c:pt idx="39">
                  <c:v>3.4325496151816894E-4</c:v>
                </c:pt>
                <c:pt idx="40">
                  <c:v>3.4558063987557755E-4</c:v>
                </c:pt>
                <c:pt idx="41">
                  <c:v>3.4777803840589969E-4</c:v>
                </c:pt>
                <c:pt idx="42">
                  <c:v>3.4985423277116099E-4</c:v>
                </c:pt>
                <c:pt idx="43">
                  <c:v>3.5181590835383774E-4</c:v>
                </c:pt>
                <c:pt idx="44">
                  <c:v>3.5366938178390644E-4</c:v>
                </c:pt>
                <c:pt idx="45">
                  <c:v>3.554206212785037E-4</c:v>
                </c:pt>
                <c:pt idx="46">
                  <c:v>3.570752658596907E-4</c:v>
                </c:pt>
                <c:pt idx="47">
                  <c:v>3.5863864351220375E-4</c:v>
                </c:pt>
                <c:pt idx="48">
                  <c:v>3.6011578833965895E-4</c:v>
                </c:pt>
                <c:pt idx="49">
                  <c:v>3.6151145677445476E-4</c:v>
                </c:pt>
                <c:pt idx="50">
                  <c:v>3.628301428935682E-4</c:v>
                </c:pt>
                <c:pt idx="51">
                  <c:v>3.6407609288956194E-4</c:v>
                </c:pt>
                <c:pt idx="52">
                  <c:v>3.6525331874339936E-4</c:v>
                </c:pt>
                <c:pt idx="53">
                  <c:v>3.6636561114309382E-4</c:v>
                </c:pt>
                <c:pt idx="54">
                  <c:v>3.6741655168979115E-4</c:v>
                </c:pt>
                <c:pt idx="55">
                  <c:v>3.684095244305883E-4</c:v>
                </c:pt>
                <c:pt idx="56">
                  <c:v>3.6934772675522481E-4</c:v>
                </c:pt>
                <c:pt idx="57">
                  <c:v>3.7023417969173414E-4</c:v>
                </c:pt>
                <c:pt idx="58">
                  <c:v>3.7107173763420724E-4</c:v>
                </c:pt>
                <c:pt idx="59">
                  <c:v>3.7186309753399179E-4</c:v>
                </c:pt>
                <c:pt idx="60">
                  <c:v>3.7261080758392324E-4</c:v>
                </c:pt>
                <c:pt idx="61">
                  <c:v>3.7331727542355052E-4</c:v>
                </c:pt>
                <c:pt idx="62">
                  <c:v>3.7398477589177802E-4</c:v>
                </c:pt>
                <c:pt idx="63">
                  <c:v>3.746154583518869E-4</c:v>
                </c:pt>
                <c:pt idx="64">
                  <c:v>3.752113536125228E-4</c:v>
                </c:pt>
                <c:pt idx="65">
                  <c:v>3.7577438046693541E-4</c:v>
                </c:pt>
                <c:pt idx="66">
                  <c:v>3.7630635187152662E-4</c:v>
                </c:pt>
                <c:pt idx="67">
                  <c:v>3.768089807836023E-4</c:v>
                </c:pt>
                <c:pt idx="68">
                  <c:v>3.772838856771247E-4</c:v>
                </c:pt>
                <c:pt idx="69">
                  <c:v>3.777325957542274E-4</c:v>
                </c:pt>
                <c:pt idx="70">
                  <c:v>3.7815655586927307E-4</c:v>
                </c:pt>
                <c:pt idx="71">
                  <c:v>3.7855713118131002E-4</c:v>
                </c:pt>
                <c:pt idx="72">
                  <c:v>3.7893561154990843E-4</c:v>
                </c:pt>
                <c:pt idx="73">
                  <c:v>3.7929321568853084E-4</c:v>
                </c:pt>
                <c:pt idx="74">
                  <c:v>3.7963109508881113E-4</c:v>
                </c:pt>
                <c:pt idx="75">
                  <c:v>3.799503377283777E-4</c:v>
                </c:pt>
                <c:pt idx="76">
                  <c:v>3.8025197157416082E-4</c:v>
                </c:pt>
                <c:pt idx="77">
                  <c:v>3.8053696789246415E-4</c:v>
                </c:pt>
                <c:pt idx="78">
                  <c:v>3.8080624437645947E-4</c:v>
                </c:pt>
                <c:pt idx="79">
                  <c:v>3.8106066810117477E-4</c:v>
                </c:pt>
                <c:pt idx="80">
                  <c:v>3.8130105831549118E-4</c:v>
                </c:pt>
                <c:pt idx="81">
                  <c:v>3.8152818908013882E-4</c:v>
                </c:pt>
                <c:pt idx="82">
                  <c:v>3.8174279176018602E-4</c:v>
                </c:pt>
                <c:pt idx="83">
                  <c:v>3.8194555738004773E-4</c:v>
                </c:pt>
                <c:pt idx="84">
                  <c:v>3.8213713884859631E-4</c:v>
                </c:pt>
                <c:pt idx="85">
                  <c:v>3.8231815306153961E-4</c:v>
                </c:pt>
                <c:pt idx="86">
                  <c:v>3.8248918288783608E-4</c:v>
                </c:pt>
                <c:pt idx="87">
                  <c:v>3.8265077904654299E-4</c:v>
                </c:pt>
                <c:pt idx="88">
                  <c:v>3.8280346188014169E-4</c:v>
                </c:pt>
                <c:pt idx="89">
                  <c:v>3.8294772303004937E-4</c:v>
                </c:pt>
                <c:pt idx="90">
                  <c:v>3.8308402701971324E-4</c:v>
                </c:pt>
                <c:pt idx="91">
                  <c:v>3.8321281275038415E-4</c:v>
                </c:pt>
                <c:pt idx="92">
                  <c:v>3.8333449491438642E-4</c:v>
                </c:pt>
                <c:pt idx="93">
                  <c:v>3.834494653304344E-4</c:v>
                </c:pt>
                <c:pt idx="94">
                  <c:v>3.8355809420529563E-4</c:v>
                </c:pt>
                <c:pt idx="95">
                  <c:v>3.8366073132586312E-4</c:v>
                </c:pt>
                <c:pt idx="96">
                  <c:v>3.8375770718547547E-4</c:v>
                </c:pt>
                <c:pt idx="97">
                  <c:v>3.8384933404811108E-4</c:v>
                </c:pt>
                <c:pt idx="98">
                  <c:v>3.8393590695388376E-4</c:v>
                </c:pt>
                <c:pt idx="99">
                  <c:v>3.8401770466907711E-4</c:v>
                </c:pt>
                <c:pt idx="100">
                  <c:v>3.8409499058377676E-4</c:v>
                </c:pt>
                <c:pt idx="101">
                  <c:v>3.8416801355999129E-4</c:v>
                </c:pt>
                <c:pt idx="102">
                  <c:v>3.8423700873299203E-4</c:v>
                </c:pt>
                <c:pt idx="103">
                  <c:v>3.8430219826845303E-4</c:v>
                </c:pt>
                <c:pt idx="104">
                  <c:v>3.8436379207782827E-4</c:v>
                </c:pt>
                <c:pt idx="105">
                  <c:v>3.8442198849427035E-4</c:v>
                </c:pt>
                <c:pt idx="106">
                  <c:v>3.844769749112667E-4</c:v>
                </c:pt>
                <c:pt idx="107">
                  <c:v>3.8452892838604992E-4</c:v>
                </c:pt>
                <c:pt idx="108">
                  <c:v>3.8457801620972513E-4</c:v>
                </c:pt>
                <c:pt idx="109">
                  <c:v>3.8462439644595042E-4</c:v>
                </c:pt>
                <c:pt idx="110">
                  <c:v>3.8466821843990447E-4</c:v>
                </c:pt>
                <c:pt idx="111">
                  <c:v>3.8470962329918077E-4</c:v>
                </c:pt>
                <c:pt idx="112">
                  <c:v>3.8474874434815649E-4</c:v>
                </c:pt>
                <c:pt idx="113">
                  <c:v>3.8478570755729933E-4</c:v>
                </c:pt>
                <c:pt idx="114">
                  <c:v>3.8482063194879469E-4</c:v>
                </c:pt>
                <c:pt idx="115">
                  <c:v>3.8485362997979923E-4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386-4BAC-9EA1-53DE14CEDA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155135"/>
        <c:axId val="637170111"/>
      </c:scatterChart>
      <c:valAx>
        <c:axId val="77363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t(s) Destructive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160959"/>
        <c:crosses val="autoZero"/>
        <c:crossBetween val="midCat"/>
      </c:valAx>
      <c:valAx>
        <c:axId val="637160959"/>
        <c:scaling>
          <c:logBase val="10"/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773632943"/>
        <c:crosses val="autoZero"/>
        <c:crossBetween val="midCat"/>
      </c:valAx>
      <c:valAx>
        <c:axId val="637170111"/>
        <c:scaling>
          <c:logBase val="10"/>
          <c:orientation val="minMax"/>
          <c:max val="2.0000000000000004E-2"/>
          <c:min val="1.0000000000000005E-8"/>
        </c:scaling>
        <c:delete val="0"/>
        <c:axPos val="r"/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MIITs (MA2s)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155135"/>
        <c:crosses val="max"/>
        <c:crossBetween val="midCat"/>
      </c:valAx>
      <c:valAx>
        <c:axId val="637155135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>
                    <a:solidFill>
                      <a:srgbClr val="595959"/>
                    </a:solidFill>
                  </a:defRPr>
                </a:pPr>
                <a:r>
                  <a:rPr lang="en-US">
                    <a:solidFill>
                      <a:srgbClr val="595959"/>
                    </a:solidFill>
                  </a:rPr>
                  <a:t>t(s) Discharge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37170111"/>
        <c:crosses val="max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Sheet1!$AH$37</c:f>
              <c:strCache>
                <c:ptCount val="1"/>
                <c:pt idx="0">
                  <c:v>T Destructive 293K 50A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Sheet1!$AD$38:$AD$153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Sheet1!$AH$38:$AH$153</c:f>
              <c:numCache>
                <c:formatCode>0</c:formatCode>
                <c:ptCount val="116"/>
                <c:pt idx="0">
                  <c:v>293</c:v>
                </c:pt>
                <c:pt idx="1">
                  <c:v>293</c:v>
                </c:pt>
                <c:pt idx="2">
                  <c:v>293.13689187796331</c:v>
                </c:pt>
                <c:pt idx="3">
                  <c:v>293.68475415011937</c:v>
                </c:pt>
                <c:pt idx="4">
                  <c:v>294.92009853324402</c:v>
                </c:pt>
                <c:pt idx="5">
                  <c:v>297.12690626962842</c:v>
                </c:pt>
                <c:pt idx="6">
                  <c:v>300.60474194751839</c:v>
                </c:pt>
                <c:pt idx="7">
                  <c:v>305.68022268293669</c:v>
                </c:pt>
                <c:pt idx="8">
                  <c:v>312.72239247862808</c:v>
                </c:pt>
                <c:pt idx="9">
                  <c:v>322.16294361612495</c:v>
                </c:pt>
                <c:pt idx="10">
                  <c:v>334.52277747162663</c:v>
                </c:pt>
                <c:pt idx="11">
                  <c:v>350.44717210489927</c:v>
                </c:pt>
                <c:pt idx="12">
                  <c:v>370.75293048689673</c:v>
                </c:pt>
                <c:pt idx="13">
                  <c:v>396.49249120341329</c:v>
                </c:pt>
                <c:pt idx="14">
                  <c:v>429.04236041732935</c:v>
                </c:pt>
                <c:pt idx="15">
                  <c:v>470.22679202632258</c:v>
                </c:pt>
                <c:pt idx="16">
                  <c:v>522.49307363934656</c:v>
                </c:pt>
                <c:pt idx="17">
                  <c:v>589.16314699133</c:v>
                </c:pt>
                <c:pt idx="18">
                  <c:v>674.79935190291803</c:v>
                </c:pt>
                <c:pt idx="19">
                  <c:v>785.74270421297456</c:v>
                </c:pt>
                <c:pt idx="20">
                  <c:v>930.91506917624179</c:v>
                </c:pt>
                <c:pt idx="21">
                  <c:v>1123.0298884710858</c:v>
                </c:pt>
                <c:pt idx="22">
                  <c:v>1380.4434002727623</c:v>
                </c:pt>
                <c:pt idx="23">
                  <c:v>1730.023056282098</c:v>
                </c:pt>
                <c:pt idx="24">
                  <c:v>2211.653091679831</c:v>
                </c:pt>
                <c:pt idx="25">
                  <c:v>2885.4114344286536</c:v>
                </c:pt>
                <c:pt idx="26">
                  <c:v>3843.1672206028479</c:v>
                </c:pt>
                <c:pt idx="27">
                  <c:v>5123.1531193399815</c:v>
                </c:pt>
                <c:pt idx="28">
                  <c:v>6833.7811569010355</c:v>
                </c:pt>
                <c:pt idx="29">
                  <c:v>9119.9378136088108</c:v>
                </c:pt>
                <c:pt idx="30">
                  <c:v>12175.25559412469</c:v>
                </c:pt>
                <c:pt idx="31">
                  <c:v>16258.513280139734</c:v>
                </c:pt>
                <c:pt idx="32">
                  <c:v>21715.553931271534</c:v>
                </c:pt>
                <c:pt idx="33">
                  <c:v>29008.57704125001</c:v>
                </c:pt>
                <c:pt idx="34">
                  <c:v>38755.285831416128</c:v>
                </c:pt>
                <c:pt idx="35">
                  <c:v>51781.205372288365</c:v>
                </c:pt>
                <c:pt idx="36">
                  <c:v>69189.602764490061</c:v>
                </c:pt>
                <c:pt idx="37">
                  <c:v>92454.931466537455</c:v>
                </c:pt>
                <c:pt idx="38">
                  <c:v>123547.71430114699</c:v>
                </c:pt>
                <c:pt idx="39">
                  <c:v>165101.4424595251</c:v>
                </c:pt>
                <c:pt idx="40">
                  <c:v>220635.62648689924</c:v>
                </c:pt>
                <c:pt idx="41">
                  <c:v>294853.89118343161</c:v>
                </c:pt>
                <c:pt idx="42">
                  <c:v>394042.36241133953</c:v>
                </c:pt>
                <c:pt idx="43">
                  <c:v>526602.08830572828</c:v>
                </c:pt>
                <c:pt idx="44">
                  <c:v>703760.58980959409</c:v>
                </c:pt>
                <c:pt idx="45">
                  <c:v>940522.80731825111</c:v>
                </c:pt>
                <c:pt idx="46">
                  <c:v>1256941.986549079</c:v>
                </c:pt>
                <c:pt idx="47">
                  <c:v>1646664.6540946483</c:v>
                </c:pt>
                <c:pt idx="48">
                  <c:v>2115566.5079490873</c:v>
                </c:pt>
                <c:pt idx="49">
                  <c:v>2666749.0091864206</c:v>
                </c:pt>
                <c:pt idx="50">
                  <c:v>3299810.2878101314</c:v>
                </c:pt>
                <c:pt idx="51">
                  <c:v>4010328.462415386</c:v>
                </c:pt>
                <c:pt idx="52">
                  <c:v>4789645.689816948</c:v>
                </c:pt>
                <c:pt idx="53">
                  <c:v>5625010.5649867458</c:v>
                </c:pt>
                <c:pt idx="54">
                  <c:v>6500094.1121501848</c:v>
                </c:pt>
                <c:pt idx="55">
                  <c:v>7395847.2651667278</c:v>
                </c:pt>
                <c:pt idx="56">
                  <c:v>8291623.4263823219</c:v>
                </c:pt>
                <c:pt idx="57">
                  <c:v>9166455.9803710096</c:v>
                </c:pt>
                <c:pt idx="58">
                  <c:v>10000363.03815392</c:v>
                </c:pt>
                <c:pt idx="59">
                  <c:v>10775552.569260705</c:v>
                </c:pt>
                <c:pt idx="60">
                  <c:v>11477419.340316596</c:v>
                </c:pt>
                <c:pt idx="61">
                  <c:v>12095256.615170168</c:v>
                </c:pt>
                <c:pt idx="62">
                  <c:v>12622644.364589864</c:v>
                </c:pt>
                <c:pt idx="63">
                  <c:v>13057515.227467656</c:v>
                </c:pt>
                <c:pt idx="64">
                  <c:v>13401933.87348431</c:v>
                </c:pt>
                <c:pt idx="65">
                  <c:v>13661650.670764541</c:v>
                </c:pt>
                <c:pt idx="66">
                  <c:v>13845504.752428319</c:v>
                </c:pt>
                <c:pt idx="67">
                  <c:v>13964754.888437387</c:v>
                </c:pt>
                <c:pt idx="68">
                  <c:v>14032410.830310522</c:v>
                </c:pt>
                <c:pt idx="69">
                  <c:v>14062625.816912144</c:v>
                </c:pt>
                <c:pt idx="70">
                  <c:v>14070195.828549804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C35-4D6E-90B4-68865703AE89}"/>
            </c:ext>
          </c:extLst>
        </c:ser>
        <c:ser>
          <c:idx val="2"/>
          <c:order val="1"/>
          <c:tx>
            <c:strRef>
              <c:f>Sheet1!$AA$37</c:f>
              <c:strCache>
                <c:ptCount val="1"/>
                <c:pt idx="0">
                  <c:v>T Destructive 293K 40A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Sheet1!$W$38:$W$153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Sheet1!$AA$38:$AA$153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293</c:v>
                </c:pt>
                <c:pt idx="2">
                  <c:v>293.08761080189652</c:v>
                </c:pt>
                <c:pt idx="3">
                  <c:v>293.43817474330262</c:v>
                </c:pt>
                <c:pt idx="4">
                  <c:v>294.22803059020094</c:v>
                </c:pt>
                <c:pt idx="5">
                  <c:v>295.63657266913418</c:v>
                </c:pt>
                <c:pt idx="6">
                  <c:v>297.8495513525873</c:v>
                </c:pt>
                <c:pt idx="7">
                  <c:v>301.06368741308438</c:v>
                </c:pt>
                <c:pt idx="8">
                  <c:v>305.49274269856051</c:v>
                </c:pt>
                <c:pt idx="9">
                  <c:v>311.37528800800396</c:v>
                </c:pt>
                <c:pt idx="10">
                  <c:v>318.98454224244881</c:v>
                </c:pt>
                <c:pt idx="11">
                  <c:v>328.6408354021259</c:v>
                </c:pt>
                <c:pt idx="12">
                  <c:v>340.72748833231566</c:v>
                </c:pt>
                <c:pt idx="13">
                  <c:v>355.71122936437314</c:v>
                </c:pt>
                <c:pt idx="14">
                  <c:v>374.16871955117387</c:v>
                </c:pt>
                <c:pt idx="15">
                  <c:v>396.8213895161399</c:v>
                </c:pt>
                <c:pt idx="16">
                  <c:v>424.58168434569484</c:v>
                </c:pt>
                <c:pt idx="17">
                  <c:v>458.61509124106408</c:v>
                </c:pt>
                <c:pt idx="18">
                  <c:v>500.4241721888842</c:v>
                </c:pt>
                <c:pt idx="19">
                  <c:v>551.96351978492567</c:v>
                </c:pt>
                <c:pt idx="20">
                  <c:v>615.79852453318938</c:v>
                </c:pt>
                <c:pt idx="21">
                  <c:v>695.32674239815049</c:v>
                </c:pt>
                <c:pt idx="22">
                  <c:v>795.08950131539711</c:v>
                </c:pt>
                <c:pt idx="23">
                  <c:v>921.21478297513909</c:v>
                </c:pt>
                <c:pt idx="24">
                  <c:v>1082.0528911852391</c:v>
                </c:pt>
                <c:pt idx="25">
                  <c:v>1289.0980129771601</c:v>
                </c:pt>
                <c:pt idx="26">
                  <c:v>1558.3380164345417</c:v>
                </c:pt>
                <c:pt idx="27">
                  <c:v>1885.5517040384088</c:v>
                </c:pt>
                <c:pt idx="28">
                  <c:v>2283.2221689783232</c:v>
                </c:pt>
                <c:pt idx="29">
                  <c:v>2766.5204070305713</c:v>
                </c:pt>
                <c:pt idx="30">
                  <c:v>3353.8840849936796</c:v>
                </c:pt>
                <c:pt idx="31">
                  <c:v>4067.7209315353248</c:v>
                </c:pt>
                <c:pt idx="32">
                  <c:v>4935.2635845771511</c:v>
                </c:pt>
                <c:pt idx="33">
                  <c:v>5989.6085073604881</c:v>
                </c:pt>
                <c:pt idx="34">
                  <c:v>7270.9786074948097</c:v>
                </c:pt>
                <c:pt idx="35">
                  <c:v>8828.2577274850773</c:v>
                </c:pt>
                <c:pt idx="36">
                  <c:v>10720.855547040446</c:v>
                </c:pt>
                <c:pt idx="37">
                  <c:v>13020.974042566233</c:v>
                </c:pt>
                <c:pt idx="38">
                  <c:v>15816.361968513822</c:v>
                </c:pt>
                <c:pt idx="39">
                  <c:v>19213.662443134501</c:v>
                </c:pt>
                <c:pt idx="40">
                  <c:v>23342.4813479187</c:v>
                </c:pt>
                <c:pt idx="41">
                  <c:v>28360.331748804056</c:v>
                </c:pt>
                <c:pt idx="42">
                  <c:v>34458.64296717447</c:v>
                </c:pt>
                <c:pt idx="43">
                  <c:v>41870.063544707184</c:v>
                </c:pt>
                <c:pt idx="44">
                  <c:v>50877.336707744173</c:v>
                </c:pt>
                <c:pt idx="45">
                  <c:v>61824.086927197408</c:v>
                </c:pt>
                <c:pt idx="46">
                  <c:v>75127.929077655266</c:v>
                </c:pt>
                <c:pt idx="47">
                  <c:v>90028.792161461475</c:v>
                </c:pt>
                <c:pt idx="48">
                  <c:v>106429.46494351701</c:v>
                </c:pt>
                <c:pt idx="49">
                  <c:v>124169.74977185079</c:v>
                </c:pt>
                <c:pt idx="50">
                  <c:v>143029.25577872765</c:v>
                </c:pt>
                <c:pt idx="51">
                  <c:v>162734.35566925514</c:v>
                </c:pt>
                <c:pt idx="52">
                  <c:v>182968.94774881832</c:v>
                </c:pt>
                <c:pt idx="53">
                  <c:v>203388.29374030224</c:v>
                </c:pt>
                <c:pt idx="54">
                  <c:v>223634.90978895931</c:v>
                </c:pt>
                <c:pt idx="55">
                  <c:v>243355.30880430294</c:v>
                </c:pt>
                <c:pt idx="56">
                  <c:v>262216.34585785907</c:v>
                </c:pt>
                <c:pt idx="57">
                  <c:v>279920.00446351292</c:v>
                </c:pt>
                <c:pt idx="58">
                  <c:v>296215.66200524173</c:v>
                </c:pt>
                <c:pt idx="59">
                  <c:v>310909.15537848457</c:v>
                </c:pt>
                <c:pt idx="60">
                  <c:v>323868.2933874462</c:v>
                </c:pt>
                <c:pt idx="61">
                  <c:v>335024.78979110206</c:v>
                </c:pt>
                <c:pt idx="62">
                  <c:v>344372.88415214384</c:v>
                </c:pt>
                <c:pt idx="63">
                  <c:v>351965.15004130203</c:v>
                </c:pt>
                <c:pt idx="64">
                  <c:v>357906.14636980742</c:v>
                </c:pt>
                <c:pt idx="65">
                  <c:v>362344.64397959202</c:v>
                </c:pt>
                <c:pt idx="66">
                  <c:v>365465.1624896123</c:v>
                </c:pt>
                <c:pt idx="67">
                  <c:v>367479.49550812098</c:v>
                </c:pt>
                <c:pt idx="68">
                  <c:v>368618.8035879308</c:v>
                </c:pt>
                <c:pt idx="69">
                  <c:v>369126.73278082802</c:v>
                </c:pt>
                <c:pt idx="70">
                  <c:v>369253.8900695513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C35-4D6E-90B4-68865703AE89}"/>
            </c:ext>
          </c:extLst>
        </c:ser>
        <c:ser>
          <c:idx val="3"/>
          <c:order val="2"/>
          <c:tx>
            <c:strRef>
              <c:f>Sheet1!$T$37</c:f>
              <c:strCache>
                <c:ptCount val="1"/>
                <c:pt idx="0">
                  <c:v>T Destructive 293K 10A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Sheet1!$P$38:$P$153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Sheet1!$T$38:$T$153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293</c:v>
                </c:pt>
                <c:pt idx="2">
                  <c:v>293.00547567511853</c:v>
                </c:pt>
                <c:pt idx="3">
                  <c:v>293.02737884720915</c:v>
                </c:pt>
                <c:pt idx="4">
                  <c:v>293.07666522905276</c:v>
                </c:pt>
                <c:pt idx="5">
                  <c:v>293.16430244346282</c:v>
                </c:pt>
                <c:pt idx="6">
                  <c:v>293.30128276684508</c:v>
                </c:pt>
                <c:pt idx="7">
                  <c:v>293.49864061478428</c:v>
                </c:pt>
                <c:pt idx="8">
                  <c:v>293.76747480375741</c:v>
                </c:pt>
                <c:pt idx="9">
                  <c:v>294.11897564536616</c:v>
                </c:pt>
                <c:pt idx="10">
                  <c:v>294.56445695763171</c:v>
                </c:pt>
                <c:pt idx="11">
                  <c:v>295.11539311204763</c:v>
                </c:pt>
                <c:pt idx="12">
                  <c:v>295.78346127546388</c:v>
                </c:pt>
                <c:pt idx="13">
                  <c:v>296.58058905277443</c:v>
                </c:pt>
                <c:pt idx="14">
                  <c:v>297.51900779020997</c:v>
                </c:pt>
                <c:pt idx="15">
                  <c:v>298.61131186031366</c:v>
                </c:pt>
                <c:pt idx="16">
                  <c:v>299.87052431906392</c:v>
                </c:pt>
                <c:pt idx="17">
                  <c:v>301.31016940391339</c:v>
                </c:pt>
                <c:pt idx="18">
                  <c:v>302.94435242974237</c:v>
                </c:pt>
                <c:pt idx="19">
                  <c:v>304.78784773907449</c:v>
                </c:pt>
                <c:pt idx="20">
                  <c:v>306.85619547482884</c:v>
                </c:pt>
                <c:pt idx="21">
                  <c:v>309.16580807009711</c:v>
                </c:pt>
                <c:pt idx="22">
                  <c:v>311.73408749199035</c:v>
                </c:pt>
                <c:pt idx="23">
                  <c:v>314.57955443790178</c:v>
                </c:pt>
                <c:pt idx="24">
                  <c:v>317.72199086542895</c:v>
                </c:pt>
                <c:pt idx="25">
                  <c:v>321.18259744503325</c:v>
                </c:pt>
                <c:pt idx="26">
                  <c:v>324.98416776121525</c:v>
                </c:pt>
                <c:pt idx="27">
                  <c:v>328.8368985276324</c:v>
                </c:pt>
                <c:pt idx="28">
                  <c:v>332.74147824704812</c:v>
                </c:pt>
                <c:pt idx="29">
                  <c:v>336.6986046879</c:v>
                </c:pt>
                <c:pt idx="30">
                  <c:v>340.70898500899432</c:v>
                </c:pt>
                <c:pt idx="31">
                  <c:v>344.77333588587925</c:v>
                </c:pt>
                <c:pt idx="32">
                  <c:v>348.89238363891815</c:v>
                </c:pt>
                <c:pt idx="33">
                  <c:v>353.06686436308706</c:v>
                </c:pt>
                <c:pt idx="34">
                  <c:v>357.29752405951837</c:v>
                </c:pt>
                <c:pt idx="35">
                  <c:v>361.58511876881516</c:v>
                </c:pt>
                <c:pt idx="36">
                  <c:v>365.9304147061597</c:v>
                </c:pt>
                <c:pt idx="37">
                  <c:v>370.33418839823969</c:v>
                </c:pt>
                <c:pt idx="38">
                  <c:v>374.79722682201793</c:v>
                </c:pt>
                <c:pt idx="39">
                  <c:v>379.32032754536885</c:v>
                </c:pt>
                <c:pt idx="40">
                  <c:v>383.90429886960817</c:v>
                </c:pt>
                <c:pt idx="41">
                  <c:v>388.54995997394036</c:v>
                </c:pt>
                <c:pt idx="42">
                  <c:v>393.25814106185032</c:v>
                </c:pt>
                <c:pt idx="43">
                  <c:v>398.02968350946492</c:v>
                </c:pt>
                <c:pt idx="44">
                  <c:v>402.86544001591119</c:v>
                </c:pt>
                <c:pt idx="45">
                  <c:v>407.76627475569808</c:v>
                </c:pt>
                <c:pt idx="46">
                  <c:v>412.73306353314882</c:v>
                </c:pt>
                <c:pt idx="47">
                  <c:v>417.37205731510005</c:v>
                </c:pt>
                <c:pt idx="48">
                  <c:v>421.68536305976875</c:v>
                </c:pt>
                <c:pt idx="49">
                  <c:v>425.67670421927295</c:v>
                </c:pt>
                <c:pt idx="50">
                  <c:v>429.35134358788713</c:v>
                </c:pt>
                <c:pt idx="51">
                  <c:v>432.71599925773438</c:v>
                </c:pt>
                <c:pt idx="52">
                  <c:v>435.77875506127964</c:v>
                </c:pt>
                <c:pt idx="53">
                  <c:v>438.54896685827737</c:v>
                </c:pt>
                <c:pt idx="54">
                  <c:v>441.03716598635464</c:v>
                </c:pt>
                <c:pt idx="55">
                  <c:v>443.25496114135808</c:v>
                </c:pt>
                <c:pt idx="56">
                  <c:v>445.21493988823232</c:v>
                </c:pt>
                <c:pt idx="57">
                  <c:v>446.93057092781117</c:v>
                </c:pt>
                <c:pt idx="58">
                  <c:v>448.41610816176819</c:v>
                </c:pt>
                <c:pt idx="59">
                  <c:v>449.68649750928591</c:v>
                </c:pt>
                <c:pt idx="60">
                  <c:v>450.75728733686822</c:v>
                </c:pt>
                <c:pt idx="61">
                  <c:v>451.6445432691059</c:v>
                </c:pt>
                <c:pt idx="62">
                  <c:v>452.36476805492538</c:v>
                </c:pt>
                <c:pt idx="63">
                  <c:v>452.93482707255225</c:v>
                </c:pt>
                <c:pt idx="64">
                  <c:v>453.37187996856369</c:v>
                </c:pt>
                <c:pt idx="65">
                  <c:v>453.69331884327056</c:v>
                </c:pt>
                <c:pt idx="66">
                  <c:v>453.91671331735108</c:v>
                </c:pt>
                <c:pt idx="67">
                  <c:v>454.05976274406981</c:v>
                </c:pt>
                <c:pt idx="68">
                  <c:v>454.14025576830448</c:v>
                </c:pt>
                <c:pt idx="69">
                  <c:v>454.17603737855609</c:v>
                </c:pt>
                <c:pt idx="70">
                  <c:v>454.18498355158096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C35-4D6E-90B4-68865703AE89}"/>
            </c:ext>
          </c:extLst>
        </c:ser>
        <c:ser>
          <c:idx val="1"/>
          <c:order val="5"/>
          <c:tx>
            <c:strRef>
              <c:f>Sheet1!$AL$37</c:f>
              <c:strCache>
                <c:ptCount val="1"/>
                <c:pt idx="0">
                  <c:v>Cu Melts (K)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Sheet1!$AK$38:$AK$39</c:f>
              <c:numCache>
                <c:formatCode>General</c:formatCode>
                <c:ptCount val="2"/>
                <c:pt idx="0">
                  <c:v>0</c:v>
                </c:pt>
                <c:pt idx="1">
                  <c:v>7</c:v>
                </c:pt>
              </c:numCache>
            </c:numRef>
          </c:xVal>
          <c:yVal>
            <c:numRef>
              <c:f>Sheet1!$AL$38:$AL$39</c:f>
              <c:numCache>
                <c:formatCode>General</c:formatCode>
                <c:ptCount val="2"/>
                <c:pt idx="0">
                  <c:v>1358</c:v>
                </c:pt>
                <c:pt idx="1">
                  <c:v>1358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C35-4D6E-90B4-68865703A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592352"/>
        <c:axId val="1982240544"/>
      </c:scatterChart>
      <c:scatterChart>
        <c:scatterStyle val="lineMarker"/>
        <c:varyColors val="0"/>
        <c:ser>
          <c:idx val="4"/>
          <c:order val="3"/>
          <c:tx>
            <c:strRef>
              <c:f>Sheet1!$L$37</c:f>
              <c:strCache>
                <c:ptCount val="1"/>
                <c:pt idx="0">
                  <c:v>T Discharge 1.9K 150A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Sheet1!$I$38:$I$153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Sheet1!$L$38:$L$153</c:f>
              <c:numCache>
                <c:formatCode>0</c:formatCode>
                <c:ptCount val="116"/>
                <c:pt idx="0" formatCode="General">
                  <c:v>1.9</c:v>
                </c:pt>
                <c:pt idx="1">
                  <c:v>2.609457095608593</c:v>
                </c:pt>
                <c:pt idx="2">
                  <c:v>3.2797819383585587</c:v>
                </c:pt>
                <c:pt idx="3">
                  <c:v>3.9131329860668256</c:v>
                </c:pt>
                <c:pt idx="4">
                  <c:v>4.5115496402781385</c:v>
                </c:pt>
                <c:pt idx="5">
                  <c:v>5.0769588131740067</c:v>
                </c:pt>
                <c:pt idx="6">
                  <c:v>5.6111811322639111</c:v>
                </c:pt>
                <c:pt idx="7">
                  <c:v>6.1159368028380019</c:v>
                </c:pt>
                <c:pt idx="8">
                  <c:v>6.5928511470584716</c:v>
                </c:pt>
                <c:pt idx="9">
                  <c:v>7.0434598375255844</c:v>
                </c:pt>
                <c:pt idx="10">
                  <c:v>7.4692138421705367</c:v>
                </c:pt>
                <c:pt idx="11">
                  <c:v>7.8714840963977881</c:v>
                </c:pt>
                <c:pt idx="12">
                  <c:v>8.2515659175212424</c:v>
                </c:pt>
                <c:pt idx="13">
                  <c:v>8.6106831757088482</c:v>
                </c:pt>
                <c:pt idx="14">
                  <c:v>8.9499922348661247</c:v>
                </c:pt>
                <c:pt idx="15">
                  <c:v>9.2705856761483343</c:v>
                </c:pt>
                <c:pt idx="16">
                  <c:v>9.5734958160910733</c:v>
                </c:pt>
                <c:pt idx="17">
                  <c:v>9.8596980306877224</c:v>
                </c:pt>
                <c:pt idx="18">
                  <c:v>10.130113896117354</c:v>
                </c:pt>
                <c:pt idx="19">
                  <c:v>10.385614156236281</c:v>
                </c:pt>
                <c:pt idx="20">
                  <c:v>10.627021526388631</c:v>
                </c:pt>
                <c:pt idx="21">
                  <c:v>10.85511334256427</c:v>
                </c:pt>
                <c:pt idx="22">
                  <c:v>11.070624064434393</c:v>
                </c:pt>
                <c:pt idx="23">
                  <c:v>11.274247640324628</c:v>
                </c:pt>
                <c:pt idx="24">
                  <c:v>11.466639741740879</c:v>
                </c:pt>
                <c:pt idx="25">
                  <c:v>11.648419874643142</c:v>
                </c:pt>
                <c:pt idx="26">
                  <c:v>11.820173374265625</c:v>
                </c:pt>
                <c:pt idx="27">
                  <c:v>11.98245328990652</c:v>
                </c:pt>
                <c:pt idx="28">
                  <c:v>12.135782165756504</c:v>
                </c:pt>
                <c:pt idx="29">
                  <c:v>12.280653723500249</c:v>
                </c:pt>
                <c:pt idx="30">
                  <c:v>12.417534452108953</c:v>
                </c:pt>
                <c:pt idx="31">
                  <c:v>12.546865109943052</c:v>
                </c:pt>
                <c:pt idx="32">
                  <c:v>12.669062144001925</c:v>
                </c:pt>
                <c:pt idx="33">
                  <c:v>12.784519030890568</c:v>
                </c:pt>
                <c:pt idx="34">
                  <c:v>12.893607543821204</c:v>
                </c:pt>
                <c:pt idx="35">
                  <c:v>12.996678949729588</c:v>
                </c:pt>
                <c:pt idx="36">
                  <c:v>13.094065140360732</c:v>
                </c:pt>
                <c:pt idx="37">
                  <c:v>13.186079700966177</c:v>
                </c:pt>
                <c:pt idx="38">
                  <c:v>13.273018920054037</c:v>
                </c:pt>
                <c:pt idx="39">
                  <c:v>13.355162743443218</c:v>
                </c:pt>
                <c:pt idx="40">
                  <c:v>13.432775675693899</c:v>
                </c:pt>
                <c:pt idx="41">
                  <c:v>13.506107631816871</c:v>
                </c:pt>
                <c:pt idx="42">
                  <c:v>13.57539474200429</c:v>
                </c:pt>
                <c:pt idx="43">
                  <c:v>13.640860111973055</c:v>
                </c:pt>
                <c:pt idx="44">
                  <c:v>13.702714541369149</c:v>
                </c:pt>
                <c:pt idx="45">
                  <c:v>13.761157202546226</c:v>
                </c:pt>
                <c:pt idx="46">
                  <c:v>13.816376281904095</c:v>
                </c:pt>
                <c:pt idx="47">
                  <c:v>13.868549585852248</c:v>
                </c:pt>
                <c:pt idx="48">
                  <c:v>13.917845113349639</c:v>
                </c:pt>
                <c:pt idx="49">
                  <c:v>13.964421596864288</c:v>
                </c:pt>
                <c:pt idx="50">
                  <c:v>14.008429013494634</c:v>
                </c:pt>
                <c:pt idx="51">
                  <c:v>14.050009067898438</c:v>
                </c:pt>
                <c:pt idx="52">
                  <c:v>14.089295648584272</c:v>
                </c:pt>
                <c:pt idx="53">
                  <c:v>14.126415259034887</c:v>
                </c:pt>
                <c:pt idx="54">
                  <c:v>14.161487425050655</c:v>
                </c:pt>
                <c:pt idx="55">
                  <c:v>14.194625079624753</c:v>
                </c:pt>
                <c:pt idx="56">
                  <c:v>14.225934926589396</c:v>
                </c:pt>
                <c:pt idx="57">
                  <c:v>14.255517784204056</c:v>
                </c:pt>
                <c:pt idx="58">
                  <c:v>14.283468909792038</c:v>
                </c:pt>
                <c:pt idx="59">
                  <c:v>14.309878306470743</c:v>
                </c:pt>
                <c:pt idx="60">
                  <c:v>14.334831012963289</c:v>
                </c:pt>
                <c:pt idx="61">
                  <c:v>14.358407377424697</c:v>
                </c:pt>
                <c:pt idx="62">
                  <c:v>14.380683316164379</c:v>
                </c:pt>
                <c:pt idx="63">
                  <c:v>14.401730558097983</c:v>
                </c:pt>
                <c:pt idx="64">
                  <c:v>14.421616875715767</c:v>
                </c:pt>
                <c:pt idx="65">
                  <c:v>14.440406303311219</c:v>
                </c:pt>
                <c:pt idx="66">
                  <c:v>14.458159343172605</c:v>
                </c:pt>
                <c:pt idx="67">
                  <c:v>14.474933160401411</c:v>
                </c:pt>
                <c:pt idx="68">
                  <c:v>14.490781766984972</c:v>
                </c:pt>
                <c:pt idx="69">
                  <c:v>14.505756195716025</c:v>
                </c:pt>
                <c:pt idx="70">
                  <c:v>14.519904664519206</c:v>
                </c:pt>
                <c:pt idx="71">
                  <c:v>14.533272731713614</c:v>
                </c:pt>
                <c:pt idx="72">
                  <c:v>14.545903442711403</c:v>
                </c:pt>
                <c:pt idx="73">
                  <c:v>14.557837468624767</c:v>
                </c:pt>
                <c:pt idx="74">
                  <c:v>14.569113237227642</c:v>
                </c:pt>
                <c:pt idx="75">
                  <c:v>14.579767056693811</c:v>
                </c:pt>
                <c:pt idx="76">
                  <c:v>14.58983323250987</c:v>
                </c:pt>
                <c:pt idx="77">
                  <c:v>14.599344177939495</c:v>
                </c:pt>
                <c:pt idx="78">
                  <c:v>14.608330518394723</c:v>
                </c:pt>
                <c:pt idx="79">
                  <c:v>14.616821190050324</c:v>
                </c:pt>
                <c:pt idx="80">
                  <c:v>14.624843533018787</c:v>
                </c:pt>
                <c:pt idx="81">
                  <c:v>14.632423379385971</c:v>
                </c:pt>
                <c:pt idx="82">
                  <c:v>14.639585136390872</c:v>
                </c:pt>
                <c:pt idx="83">
                  <c:v>14.646351865017365</c:v>
                </c:pt>
                <c:pt idx="84">
                  <c:v>14.652745354250982</c:v>
                </c:pt>
                <c:pt idx="85">
                  <c:v>14.658786191239821</c:v>
                </c:pt>
                <c:pt idx="86">
                  <c:v>14.664493827585538</c:v>
                </c:pt>
                <c:pt idx="87">
                  <c:v>14.669886641977836</c:v>
                </c:pt>
                <c:pt idx="88">
                  <c:v>14.674981999374179</c:v>
                </c:pt>
                <c:pt idx="89">
                  <c:v>14.679796306915255</c:v>
                </c:pt>
                <c:pt idx="90">
                  <c:v>14.684345066756263</c:v>
                </c:pt>
                <c:pt idx="91">
                  <c:v>14.688642925984121</c:v>
                </c:pt>
                <c:pt idx="92">
                  <c:v>14.692703723781349</c:v>
                </c:pt>
                <c:pt idx="93">
                  <c:v>14.696540535988479</c:v>
                </c:pt>
                <c:pt idx="94">
                  <c:v>14.700165717208494</c:v>
                </c:pt>
                <c:pt idx="95">
                  <c:v>14.70359094058886</c:v>
                </c:pt>
                <c:pt idx="96">
                  <c:v>14.70682723540928</c:v>
                </c:pt>
                <c:pt idx="97">
                  <c:v>14.709885022596156</c:v>
                </c:pt>
                <c:pt idx="98">
                  <c:v>14.712774148278164</c:v>
                </c:pt>
                <c:pt idx="99">
                  <c:v>14.715503915490959</c:v>
                </c:pt>
                <c:pt idx="100">
                  <c:v>14.718083114133114</c:v>
                </c:pt>
                <c:pt idx="101">
                  <c:v>14.720520049269748</c:v>
                </c:pt>
                <c:pt idx="102">
                  <c:v>14.722822567874985</c:v>
                </c:pt>
                <c:pt idx="103">
                  <c:v>14.724998084099346</c:v>
                </c:pt>
                <c:pt idx="104">
                  <c:v>14.727053603143444</c:v>
                </c:pt>
                <c:pt idx="105">
                  <c:v>14.72899574381486</c:v>
                </c:pt>
                <c:pt idx="106">
                  <c:v>14.730830759840808</c:v>
                </c:pt>
                <c:pt idx="107">
                  <c:v>14.73256456000526</c:v>
                </c:pt>
                <c:pt idx="108">
                  <c:v>14.734202727175326</c:v>
                </c:pt>
                <c:pt idx="109">
                  <c:v>14.735750536278188</c:v>
                </c:pt>
                <c:pt idx="110">
                  <c:v>14.737212971286455</c:v>
                </c:pt>
                <c:pt idx="111">
                  <c:v>14.738594741266652</c:v>
                </c:pt>
                <c:pt idx="112">
                  <c:v>14.739900295542485</c:v>
                </c:pt>
                <c:pt idx="113">
                  <c:v>14.741133838021749</c:v>
                </c:pt>
                <c:pt idx="114">
                  <c:v>14.742299340732988</c:v>
                </c:pt>
                <c:pt idx="115">
                  <c:v>14.743400556615486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C35-4D6E-90B4-68865703AE89}"/>
            </c:ext>
          </c:extLst>
        </c:ser>
        <c:ser>
          <c:idx val="5"/>
          <c:order val="4"/>
          <c:tx>
            <c:strRef>
              <c:f>Sheet1!$D$37</c:f>
              <c:strCache>
                <c:ptCount val="1"/>
                <c:pt idx="0">
                  <c:v>T Discharge 293K 80A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Sheet1!$A$38:$A$153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Sheet1!$D$38:$D$153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295.19027004741292</c:v>
                </c:pt>
                <c:pt idx="2">
                  <c:v>297.27755324482013</c:v>
                </c:pt>
                <c:pt idx="3">
                  <c:v>299.26575513465417</c:v>
                </c:pt>
                <c:pt idx="4">
                  <c:v>301.15873579438619</c:v>
                </c:pt>
                <c:pt idx="5">
                  <c:v>302.96029711849815</c:v>
                </c:pt>
                <c:pt idx="6">
                  <c:v>304.67417200279311</c:v>
                </c:pt>
                <c:pt idx="7">
                  <c:v>306.30401525766257</c:v>
                </c:pt>
                <c:pt idx="8">
                  <c:v>307.85339608578073</c:v>
                </c:pt>
                <c:pt idx="9">
                  <c:v>309.32579196913622</c:v>
                </c:pt>
                <c:pt idx="10">
                  <c:v>310.72458382008296</c:v>
                </c:pt>
                <c:pt idx="11">
                  <c:v>312.05305226098386</c:v>
                </c:pt>
                <c:pt idx="12">
                  <c:v>313.31437490686665</c:v>
                </c:pt>
                <c:pt idx="13">
                  <c:v>314.51162453517401</c:v>
                </c:pt>
                <c:pt idx="14">
                  <c:v>315.64776803606895</c:v>
                </c:pt>
                <c:pt idx="15">
                  <c:v>316.72566604577105</c:v>
                </c:pt>
                <c:pt idx="16">
                  <c:v>317.74807317399495</c:v>
                </c:pt>
                <c:pt idx="17">
                  <c:v>318.71763874470008</c:v>
                </c:pt>
                <c:pt idx="18">
                  <c:v>319.63690797701753</c:v>
                </c:pt>
                <c:pt idx="19">
                  <c:v>320.50832354038238</c:v>
                </c:pt>
                <c:pt idx="20">
                  <c:v>321.3342274245702</c:v>
                </c:pt>
                <c:pt idx="21">
                  <c:v>322.11686307151604</c:v>
                </c:pt>
                <c:pt idx="22">
                  <c:v>322.85837772149853</c:v>
                </c:pt>
                <c:pt idx="23">
                  <c:v>323.56082493151655</c:v>
                </c:pt>
                <c:pt idx="24">
                  <c:v>324.2261672284888</c:v>
                </c:pt>
                <c:pt idx="25">
                  <c:v>324.85627886429393</c:v>
                </c:pt>
                <c:pt idx="26">
                  <c:v>325.45294864365923</c:v>
                </c:pt>
                <c:pt idx="27">
                  <c:v>326.01788279952831</c:v>
                </c:pt>
                <c:pt idx="28">
                  <c:v>326.55270789381387</c:v>
                </c:pt>
                <c:pt idx="29">
                  <c:v>327.05897372439637</c:v>
                </c:pt>
                <c:pt idx="30">
                  <c:v>327.53815622188813</c:v>
                </c:pt>
                <c:pt idx="31">
                  <c:v>327.99166032206608</c:v>
                </c:pt>
                <c:pt idx="32">
                  <c:v>328.42082280200856</c:v>
                </c:pt>
                <c:pt idx="33">
                  <c:v>328.82691506987453</c:v>
                </c:pt>
                <c:pt idx="34">
                  <c:v>329.21114589995409</c:v>
                </c:pt>
                <c:pt idx="35">
                  <c:v>329.57466410612051</c:v>
                </c:pt>
                <c:pt idx="36">
                  <c:v>329.91856114813845</c:v>
                </c:pt>
                <c:pt idx="37">
                  <c:v>330.24387366645374</c:v>
                </c:pt>
                <c:pt idx="38">
                  <c:v>330.55158594211366</c:v>
                </c:pt>
                <c:pt idx="39">
                  <c:v>330.84263227936691</c:v>
                </c:pt>
                <c:pt idx="40">
                  <c:v>331.11789930927245</c:v>
                </c:pt>
                <c:pt idx="41">
                  <c:v>331.37822821332708</c:v>
                </c:pt>
                <c:pt idx="42">
                  <c:v>331.62441686670616</c:v>
                </c:pt>
                <c:pt idx="43">
                  <c:v>331.85722190121578</c:v>
                </c:pt>
                <c:pt idx="44">
                  <c:v>332.07736068848357</c:v>
                </c:pt>
                <c:pt idx="45">
                  <c:v>332.28551324427917</c:v>
                </c:pt>
                <c:pt idx="46">
                  <c:v>332.48232405516097</c:v>
                </c:pt>
                <c:pt idx="47">
                  <c:v>332.66840382889865</c:v>
                </c:pt>
                <c:pt idx="48">
                  <c:v>332.84433117033097</c:v>
                </c:pt>
                <c:pt idx="49">
                  <c:v>333.01065418448525</c:v>
                </c:pt>
                <c:pt idx="50">
                  <c:v>333.16789200891861</c:v>
                </c:pt>
                <c:pt idx="51">
                  <c:v>333.31653627734443</c:v>
                </c:pt>
                <c:pt idx="52">
                  <c:v>333.45705251668164</c:v>
                </c:pt>
                <c:pt idx="53">
                  <c:v>333.58988147971809</c:v>
                </c:pt>
                <c:pt idx="54">
                  <c:v>333.71544041561151</c:v>
                </c:pt>
                <c:pt idx="55">
                  <c:v>333.83412428046569</c:v>
                </c:pt>
                <c:pt idx="56">
                  <c:v>333.94630689022091</c:v>
                </c:pt>
                <c:pt idx="57">
                  <c:v>334.05234201808378</c:v>
                </c:pt>
                <c:pt idx="58">
                  <c:v>334.15256443870027</c:v>
                </c:pt>
                <c:pt idx="59">
                  <c:v>334.24729092124142</c:v>
                </c:pt>
                <c:pt idx="60">
                  <c:v>334.33682117353362</c:v>
                </c:pt>
                <c:pt idx="61">
                  <c:v>334.42143873931894</c:v>
                </c:pt>
                <c:pt idx="62">
                  <c:v>334.50141185067957</c:v>
                </c:pt>
                <c:pt idx="63">
                  <c:v>334.57699423760789</c:v>
                </c:pt>
                <c:pt idx="64">
                  <c:v>334.64842589664426</c:v>
                </c:pt>
                <c:pt idx="65">
                  <c:v>334.71593382044637</c:v>
                </c:pt>
                <c:pt idx="66">
                  <c:v>334.77973269009192</c:v>
                </c:pt>
                <c:pt idx="67">
                  <c:v>334.84002553185474</c:v>
                </c:pt>
                <c:pt idx="68">
                  <c:v>334.89700434013116</c:v>
                </c:pt>
                <c:pt idx="69">
                  <c:v>334.95085066813192</c:v>
                </c:pt>
                <c:pt idx="70">
                  <c:v>335.00173618789103</c:v>
                </c:pt>
                <c:pt idx="71">
                  <c:v>335.04982322108259</c:v>
                </c:pt>
                <c:pt idx="72">
                  <c:v>335.09526524207496</c:v>
                </c:pt>
                <c:pt idx="73">
                  <c:v>335.1382073545924</c:v>
                </c:pt>
                <c:pt idx="74">
                  <c:v>335.17878674329552</c:v>
                </c:pt>
                <c:pt idx="75">
                  <c:v>335.21713310153496</c:v>
                </c:pt>
                <c:pt idx="76">
                  <c:v>335.25336903647752</c:v>
                </c:pt>
                <c:pt idx="77">
                  <c:v>335.28761045274956</c:v>
                </c:pt>
                <c:pt idx="78">
                  <c:v>335.31996691569054</c:v>
                </c:pt>
                <c:pt idx="79">
                  <c:v>335.35054199525933</c:v>
                </c:pt>
                <c:pt idx="80">
                  <c:v>335.37943359158669</c:v>
                </c:pt>
                <c:pt idx="81">
                  <c:v>335.40673424312052</c:v>
                </c:pt>
                <c:pt idx="82">
                  <c:v>335.43253141826568</c:v>
                </c:pt>
                <c:pt idx="83">
                  <c:v>335.45690779137607</c:v>
                </c:pt>
                <c:pt idx="84">
                  <c:v>335.47994150391514</c:v>
                </c:pt>
                <c:pt idx="85">
                  <c:v>335.50170641156132</c:v>
                </c:pt>
                <c:pt idx="86">
                  <c:v>335.522272317996</c:v>
                </c:pt>
                <c:pt idx="87">
                  <c:v>335.54170519607538</c:v>
                </c:pt>
                <c:pt idx="88">
                  <c:v>335.56006739705214</c:v>
                </c:pt>
                <c:pt idx="89">
                  <c:v>335.57741784847934</c:v>
                </c:pt>
                <c:pt idx="90">
                  <c:v>335.59381224139719</c:v>
                </c:pt>
                <c:pt idx="91">
                  <c:v>335.60930320737253</c:v>
                </c:pt>
                <c:pt idx="92">
                  <c:v>335.62394048593171</c:v>
                </c:pt>
                <c:pt idx="93">
                  <c:v>335.63777108289941</c:v>
                </c:pt>
                <c:pt idx="94">
                  <c:v>335.65083942013081</c:v>
                </c:pt>
                <c:pt idx="95">
                  <c:v>335.6631874770971</c:v>
                </c:pt>
                <c:pt idx="96">
                  <c:v>335.67485492476271</c:v>
                </c:pt>
                <c:pt idx="97">
                  <c:v>335.68587925216775</c:v>
                </c:pt>
                <c:pt idx="98">
                  <c:v>335.69629588610911</c:v>
                </c:pt>
                <c:pt idx="99">
                  <c:v>335.70613830429153</c:v>
                </c:pt>
                <c:pt idx="100">
                  <c:v>335.71543814230205</c:v>
                </c:pt>
                <c:pt idx="101">
                  <c:v>335.72422529474085</c:v>
                </c:pt>
                <c:pt idx="102">
                  <c:v>335.73252801082498</c:v>
                </c:pt>
                <c:pt idx="103">
                  <c:v>335.74037298476463</c:v>
                </c:pt>
                <c:pt idx="104">
                  <c:v>335.74778544119494</c:v>
                </c:pt>
                <c:pt idx="105">
                  <c:v>335.75478921593185</c:v>
                </c:pt>
                <c:pt idx="106">
                  <c:v>335.76140683230648</c:v>
                </c:pt>
                <c:pt idx="107">
                  <c:v>335.76765957331753</c:v>
                </c:pt>
                <c:pt idx="108">
                  <c:v>335.77356754983026</c:v>
                </c:pt>
                <c:pt idx="109">
                  <c:v>335.77914976503632</c:v>
                </c:pt>
                <c:pt idx="110">
                  <c:v>335.78442417537934</c:v>
                </c:pt>
                <c:pt idx="111">
                  <c:v>335.78940774813793</c:v>
                </c:pt>
                <c:pt idx="112">
                  <c:v>335.79411651584917</c:v>
                </c:pt>
                <c:pt idx="113">
                  <c:v>335.79856562774484</c:v>
                </c:pt>
                <c:pt idx="114">
                  <c:v>335.80276939836364</c:v>
                </c:pt>
                <c:pt idx="115">
                  <c:v>335.80674135349381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C35-4D6E-90B4-68865703A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260496"/>
        <c:axId val="224258832"/>
      </c:scatterChart>
      <c:valAx>
        <c:axId val="222592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t(s) Destructive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2240544"/>
        <c:crosses val="autoZero"/>
        <c:crossBetween val="midCat"/>
      </c:valAx>
      <c:valAx>
        <c:axId val="1982240544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(K)</a:t>
                </a:r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92352"/>
        <c:crosses val="autoZero"/>
        <c:crossBetween val="midCat"/>
      </c:valAx>
      <c:valAx>
        <c:axId val="22425883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224260496"/>
        <c:crosses val="max"/>
        <c:crossBetween val="midCat"/>
      </c:valAx>
      <c:valAx>
        <c:axId val="224260496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t(s) Discharge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24258832"/>
        <c:crosses val="max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Sheet1!$AH$37</c:f>
              <c:strCache>
                <c:ptCount val="1"/>
                <c:pt idx="0">
                  <c:v>T Destructive 293K 50A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Sheet1!$AD$38:$AD$153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Sheet1!$AH$38:$AH$153</c:f>
              <c:numCache>
                <c:formatCode>0</c:formatCode>
                <c:ptCount val="116"/>
                <c:pt idx="0">
                  <c:v>293</c:v>
                </c:pt>
                <c:pt idx="1">
                  <c:v>293</c:v>
                </c:pt>
                <c:pt idx="2">
                  <c:v>294.23202690166977</c:v>
                </c:pt>
                <c:pt idx="3">
                  <c:v>299.18401009287788</c:v>
                </c:pt>
                <c:pt idx="4">
                  <c:v>310.54189358089667</c:v>
                </c:pt>
                <c:pt idx="5">
                  <c:v>331.61410913056318</c:v>
                </c:pt>
                <c:pt idx="6">
                  <c:v>367.09170078682399</c:v>
                </c:pt>
                <c:pt idx="7">
                  <c:v>424.36715004974303</c:v>
                </c:pt>
                <c:pt idx="8">
                  <c:v>515.92225383907828</c:v>
                </c:pt>
                <c:pt idx="9">
                  <c:v>663.89253267326626</c:v>
                </c:pt>
                <c:pt idx="10">
                  <c:v>909.23494532406289</c:v>
                </c:pt>
                <c:pt idx="11">
                  <c:v>1330.9897512551906</c:v>
                </c:pt>
                <c:pt idx="12">
                  <c:v>2088.5533546139022</c:v>
                </c:pt>
                <c:pt idx="13">
                  <c:v>3518.6293465139224</c:v>
                </c:pt>
                <c:pt idx="14">
                  <c:v>6367.8820026986305</c:v>
                </c:pt>
                <c:pt idx="15">
                  <c:v>12377.923719592862</c:v>
                </c:pt>
                <c:pt idx="16">
                  <c:v>25828.602063511447</c:v>
                </c:pt>
                <c:pt idx="17">
                  <c:v>57814.86396764309</c:v>
                </c:pt>
                <c:pt idx="18">
                  <c:v>138709.62139551633</c:v>
                </c:pt>
                <c:pt idx="19">
                  <c:v>356382.46066767198</c:v>
                </c:pt>
                <c:pt idx="20">
                  <c:v>979615.10273566958</c:v>
                </c:pt>
                <c:pt idx="21">
                  <c:v>2877946.9633903839</c:v>
                </c:pt>
                <c:pt idx="22">
                  <c:v>9026732.7945200745</c:v>
                </c:pt>
                <c:pt idx="23">
                  <c:v>30193177.542749174</c:v>
                </c:pt>
                <c:pt idx="24">
                  <c:v>107574788.51310682</c:v>
                </c:pt>
                <c:pt idx="25">
                  <c:v>407772003.49164188</c:v>
                </c:pt>
                <c:pt idx="26">
                  <c:v>1642499761.9708896</c:v>
                </c:pt>
                <c:pt idx="27">
                  <c:v>6615965759.4513988</c:v>
                </c:pt>
                <c:pt idx="28">
                  <c:v>26649016655.270012</c:v>
                </c:pt>
                <c:pt idx="29">
                  <c:v>107341863132.50815</c:v>
                </c:pt>
                <c:pt idx="30">
                  <c:v>432371510711.45972</c:v>
                </c:pt>
                <c:pt idx="31">
                  <c:v>1741586347185.1941</c:v>
                </c:pt>
                <c:pt idx="32">
                  <c:v>7015085244317.6357</c:v>
                </c:pt>
                <c:pt idx="33">
                  <c:v>28256664428495.324</c:v>
                </c:pt>
                <c:pt idx="34">
                  <c:v>113817445807067.61</c:v>
                </c:pt>
                <c:pt idx="35">
                  <c:v>458455066514891.69</c:v>
                </c:pt>
                <c:pt idx="36">
                  <c:v>1846650542215583.3</c:v>
                </c:pt>
                <c:pt idx="37">
                  <c:v>7438282340270530</c:v>
                </c:pt>
                <c:pt idx="38">
                  <c:v>2.996129636265632E+16</c:v>
                </c:pt>
                <c:pt idx="39">
                  <c:v>1.2068367919713533E+17</c:v>
                </c:pt>
                <c:pt idx="40">
                  <c:v>4.8611215777399744E+17</c:v>
                </c:pt>
                <c:pt idx="41">
                  <c:v>1.958052915752514E+18</c:v>
                </c:pt>
                <c:pt idx="42">
                  <c:v>7.8870095297419121E+18</c:v>
                </c:pt>
                <c:pt idx="43">
                  <c:v>3.1768763153335566E+19</c:v>
                </c:pt>
                <c:pt idx="44">
                  <c:v>1.2796412993883596E+20</c:v>
                </c:pt>
                <c:pt idx="45">
                  <c:v>5.1543771068355301E+20</c:v>
                </c:pt>
                <c:pt idx="46">
                  <c:v>2.0761758292866084E+21</c:v>
                </c:pt>
                <c:pt idx="47">
                  <c:v>7.8699350789284094E+21</c:v>
                </c:pt>
                <c:pt idx="48">
                  <c:v>2.8039691453425267E+22</c:v>
                </c:pt>
                <c:pt idx="49">
                  <c:v>9.3789186638669228E+22</c:v>
                </c:pt>
                <c:pt idx="50">
                  <c:v>2.9417417779806269E+23</c:v>
                </c:pt>
                <c:pt idx="51">
                  <c:v>8.6425754519687644E+23</c:v>
                </c:pt>
                <c:pt idx="52">
                  <c:v>2.3758134436670158E+24</c:v>
                </c:pt>
                <c:pt idx="53">
                  <c:v>6.1051465486872441E+24</c:v>
                </c:pt>
                <c:pt idx="54">
                  <c:v>1.4653210580668686E+25</c:v>
                </c:pt>
                <c:pt idx="55">
                  <c:v>3.2827045836631073E+25</c:v>
                </c:pt>
                <c:pt idx="56">
                  <c:v>6.8610985293737013E+25</c:v>
                </c:pt>
                <c:pt idx="57">
                  <c:v>1.3376235614651964E+26</c:v>
                </c:pt>
                <c:pt idx="58">
                  <c:v>2.4328261089818351E+26</c:v>
                </c:pt>
                <c:pt idx="59">
                  <c:v>4.1300822581065954E+26</c:v>
                </c:pt>
                <c:pt idx="60">
                  <c:v>6.5512111067878904E+26</c:v>
                </c:pt>
                <c:pt idx="61">
                  <c:v>9.7251270808659056E+26</c:v>
                </c:pt>
                <c:pt idx="62">
                  <c:v>1.3541529255653535E+27</c:v>
                </c:pt>
                <c:pt idx="63">
                  <c:v>1.7740293759364293E+27</c:v>
                </c:pt>
                <c:pt idx="64">
                  <c:v>2.1951734729077176E+27</c:v>
                </c:pt>
                <c:pt idx="65">
                  <c:v>2.578038041560289E+27</c:v>
                </c:pt>
                <c:pt idx="66">
                  <c:v>2.8902885548055006E+27</c:v>
                </c:pt>
                <c:pt idx="67">
                  <c:v>3.1143334311316403E+27</c:v>
                </c:pt>
                <c:pt idx="68">
                  <c:v>3.2501277021159616E+27</c:v>
                </c:pt>
                <c:pt idx="69">
                  <c:v>3.313112283521687E+27</c:v>
                </c:pt>
                <c:pt idx="70">
                  <c:v>3.3291635751518529E+27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72-43C2-955E-67D33840BCBB}"/>
            </c:ext>
          </c:extLst>
        </c:ser>
        <c:ser>
          <c:idx val="2"/>
          <c:order val="1"/>
          <c:tx>
            <c:strRef>
              <c:f>Sheet1!$AA$37</c:f>
              <c:strCache>
                <c:ptCount val="1"/>
                <c:pt idx="0">
                  <c:v>T Destructive 293K 40A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Sheet1!$W$38:$W$153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Sheet1!$AA$38:$AA$153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293</c:v>
                </c:pt>
                <c:pt idx="2">
                  <c:v>293.78849721706865</c:v>
                </c:pt>
                <c:pt idx="3">
                  <c:v>296.95226552476635</c:v>
                </c:pt>
                <c:pt idx="4">
                  <c:v>304.15903207612917</c:v>
                </c:pt>
                <c:pt idx="5">
                  <c:v>317.32859294362515</c:v>
                </c:pt>
                <c:pt idx="6">
                  <c:v>338.92688926016081</c:v>
                </c:pt>
                <c:pt idx="7">
                  <c:v>372.43931710188031</c:v>
                </c:pt>
                <c:pt idx="8">
                  <c:v>423.14507256904471</c:v>
                </c:pt>
                <c:pt idx="9">
                  <c:v>499.43515384915673</c:v>
                </c:pt>
                <c:pt idx="10">
                  <c:v>615.15029075783184</c:v>
                </c:pt>
                <c:pt idx="11">
                  <c:v>793.88778585848536</c:v>
                </c:pt>
                <c:pt idx="12">
                  <c:v>1077.2188105110665</c:v>
                </c:pt>
                <c:pt idx="13">
                  <c:v>1540.9119431986162</c:v>
                </c:pt>
                <c:pt idx="14">
                  <c:v>2328.0877170697804</c:v>
                </c:pt>
                <c:pt idx="15">
                  <c:v>3719.4147535044231</c:v>
                </c:pt>
                <c:pt idx="16">
                  <c:v>6287.2578580714398</c:v>
                </c:pt>
                <c:pt idx="17">
                  <c:v>11247.16522470977</c:v>
                </c:pt>
                <c:pt idx="18">
                  <c:v>21290.959212826427</c:v>
                </c:pt>
                <c:pt idx="19">
                  <c:v>42641.256136216834</c:v>
                </c:pt>
                <c:pt idx="20">
                  <c:v>90327.889640675363</c:v>
                </c:pt>
                <c:pt idx="21">
                  <c:v>202310.23295653178</c:v>
                </c:pt>
                <c:pt idx="22">
                  <c:v>478894.30100741447</c:v>
                </c:pt>
                <c:pt idx="23">
                  <c:v>1197521.6444823919</c:v>
                </c:pt>
                <c:pt idx="24">
                  <c:v>3161690.4675767738</c:v>
                </c:pt>
                <c:pt idx="25">
                  <c:v>8808333.3506396301</c:v>
                </c:pt>
                <c:pt idx="26">
                  <c:v>25878024.215636656</c:v>
                </c:pt>
                <c:pt idx="27">
                  <c:v>76027256.329336599</c:v>
                </c:pt>
                <c:pt idx="28">
                  <c:v>223361235.68984634</c:v>
                </c:pt>
                <c:pt idx="29">
                  <c:v>656215350.48441839</c:v>
                </c:pt>
                <c:pt idx="30">
                  <c:v>1927902204.4459002</c:v>
                </c:pt>
                <c:pt idx="31">
                  <c:v>5664004968.0893755</c:v>
                </c:pt>
                <c:pt idx="32">
                  <c:v>16640342277.091084</c:v>
                </c:pt>
                <c:pt idx="33">
                  <c:v>48887844110.656784</c:v>
                </c:pt>
                <c:pt idx="34">
                  <c:v>143628133629.00085</c:v>
                </c:pt>
                <c:pt idx="35">
                  <c:v>421966669877.31958</c:v>
                </c:pt>
                <c:pt idx="36">
                  <c:v>1239700509986.1372</c:v>
                </c:pt>
                <c:pt idx="37">
                  <c:v>3642129732587.7285</c:v>
                </c:pt>
                <c:pt idx="38">
                  <c:v>10700252909735.488</c:v>
                </c:pt>
                <c:pt idx="39">
                  <c:v>31436390447158.313</c:v>
                </c:pt>
                <c:pt idx="40">
                  <c:v>92357316475071.156</c:v>
                </c:pt>
                <c:pt idx="41">
                  <c:v>271337573593856.28</c:v>
                </c:pt>
                <c:pt idx="42">
                  <c:v>797165635098191.75</c:v>
                </c:pt>
                <c:pt idx="43">
                  <c:v>2342001667386958</c:v>
                </c:pt>
                <c:pt idx="44">
                  <c:v>6880592399555447</c:v>
                </c:pt>
                <c:pt idx="45">
                  <c:v>2.0214567917725708E+16</c:v>
                </c:pt>
                <c:pt idx="46">
                  <c:v>5.9388600918541232E+16</c:v>
                </c:pt>
                <c:pt idx="47">
                  <c:v>1.6545538036299744E+17</c:v>
                </c:pt>
                <c:pt idx="48">
                  <c:v>4.3684321199737158E+17</c:v>
                </c:pt>
                <c:pt idx="49">
                  <c:v>1.0924217962142172E+18</c:v>
                </c:pt>
                <c:pt idx="50">
                  <c:v>2.5861884177847967E+18</c:v>
                </c:pt>
                <c:pt idx="51">
                  <c:v>5.7937422836730798E+18</c:v>
                </c:pt>
                <c:pt idx="52">
                  <c:v>1.2278894583394619E+19</c:v>
                </c:pt>
                <c:pt idx="53">
                  <c:v>2.4614432307697566E+19</c:v>
                </c:pt>
                <c:pt idx="54">
                  <c:v>4.6671179799578968E+19</c:v>
                </c:pt>
                <c:pt idx="55">
                  <c:v>8.3717284477735748E+19</c:v>
                </c:pt>
                <c:pt idx="56">
                  <c:v>1.4212247642436854E+20</c:v>
                </c:pt>
                <c:pt idx="57">
                  <c:v>2.2849441004658511E+20</c:v>
                </c:pt>
                <c:pt idx="58">
                  <c:v>3.482280234478165E+20</c:v>
                </c:pt>
                <c:pt idx="59">
                  <c:v>5.0370998626623658E+20</c:v>
                </c:pt>
                <c:pt idx="60">
                  <c:v>6.9269167957356708E+20</c:v>
                </c:pt>
                <c:pt idx="61">
                  <c:v>9.0747164875577832E+20</c:v>
                </c:pt>
                <c:pt idx="62">
                  <c:v>1.1353861137130049E+21</c:v>
                </c:pt>
                <c:pt idx="63">
                  <c:v>1.3606944999556697E+21</c:v>
                </c:pt>
                <c:pt idx="64">
                  <c:v>1.5674278365592371E+21</c:v>
                </c:pt>
                <c:pt idx="65">
                  <c:v>1.7423898874242935E+21</c:v>
                </c:pt>
                <c:pt idx="66">
                  <c:v>1.8774537467717773E+21</c:v>
                </c:pt>
                <c:pt idx="67">
                  <c:v>1.97059520517553E+21</c:v>
                </c:pt>
                <c:pt idx="68">
                  <c:v>2.0255864734305338E+21</c:v>
                </c:pt>
                <c:pt idx="69">
                  <c:v>2.0507090734656397E+21</c:v>
                </c:pt>
                <c:pt idx="70">
                  <c:v>2.0570676200540985E+21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C72-43C2-955E-67D33840BCBB}"/>
            </c:ext>
          </c:extLst>
        </c:ser>
        <c:ser>
          <c:idx val="3"/>
          <c:order val="2"/>
          <c:tx>
            <c:strRef>
              <c:f>Sheet1!$T$37</c:f>
              <c:strCache>
                <c:ptCount val="1"/>
                <c:pt idx="0">
                  <c:v>T Destructive 293K 10A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Sheet1!$P$38:$P$153</c:f>
              <c:numCache>
                <c:formatCode>General</c:formatCode>
                <c:ptCount val="1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</c:numCache>
            </c:numRef>
          </c:xVal>
          <c:yVal>
            <c:numRef>
              <c:f>Sheet1!$T$38:$T$153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293</c:v>
                </c:pt>
                <c:pt idx="2">
                  <c:v>293.04928107606679</c:v>
                </c:pt>
                <c:pt idx="3">
                  <c:v>293.2464435812692</c:v>
                </c:pt>
                <c:pt idx="4">
                  <c:v>293.69040309301886</c:v>
                </c:pt>
                <c:pt idx="5">
                  <c:v>294.48104101365612</c:v>
                </c:pt>
                <c:pt idx="6">
                  <c:v>295.72024322940888</c:v>
                </c:pt>
                <c:pt idx="7">
                  <c:v>297.51333968895494</c:v>
                </c:pt>
                <c:pt idx="8">
                  <c:v>299.97097002373772</c:v>
                </c:pt>
                <c:pt idx="9">
                  <c:v>303.21141725558266</c:v>
                </c:pt>
                <c:pt idx="10">
                  <c:v>307.36347383921952</c:v>
                </c:pt>
                <c:pt idx="11">
                  <c:v>312.56993278166493</c:v>
                </c:pt>
                <c:pt idx="12">
                  <c:v>318.99183291445382</c:v>
                </c:pt>
                <c:pt idx="13">
                  <c:v>326.81363382668758</c:v>
                </c:pt>
                <c:pt idx="14">
                  <c:v>336.24955570580363</c:v>
                </c:pt>
                <c:pt idx="15">
                  <c:v>347.55139687183572</c:v>
                </c:pt>
                <c:pt idx="16">
                  <c:v>361.01824337627716</c:v>
                </c:pt>
                <c:pt idx="17">
                  <c:v>377.00861933617642</c:v>
                </c:pt>
                <c:pt idx="18">
                  <c:v>395.95580573109561</c:v>
                </c:pt>
                <c:pt idx="19">
                  <c:v>418.38729599520042</c:v>
                </c:pt>
                <c:pt idx="20">
                  <c:v>444.94968240537565</c:v>
                </c:pt>
                <c:pt idx="21">
                  <c:v>476.44071111277435</c:v>
                </c:pt>
                <c:pt idx="22">
                  <c:v>513.85085258862523</c:v>
                </c:pt>
                <c:pt idx="23">
                  <c:v>558.41757508117826</c:v>
                </c:pt>
                <c:pt idx="24">
                  <c:v>611.69667722268662</c:v>
                </c:pt>
                <c:pt idx="25">
                  <c:v>675.65667043412236</c:v>
                </c:pt>
                <c:pt idx="26">
                  <c:v>752.80450303074417</c:v>
                </c:pt>
                <c:pt idx="27">
                  <c:v>839.29643759006296</c:v>
                </c:pt>
                <c:pt idx="28">
                  <c:v>936.26422647051243</c:v>
                </c:pt>
                <c:pt idx="29">
                  <c:v>1044.9766992377242</c:v>
                </c:pt>
                <c:pt idx="30">
                  <c:v>1166.8563653785347</c:v>
                </c:pt>
                <c:pt idx="31">
                  <c:v>1303.4980279263457</c:v>
                </c:pt>
                <c:pt idx="32">
                  <c:v>1456.689651558288</c:v>
                </c:pt>
                <c:pt idx="33">
                  <c:v>1628.4357582245423</c:v>
                </c:pt>
                <c:pt idx="34">
                  <c:v>1820.9836564430843</c:v>
                </c:pt>
                <c:pt idx="35">
                  <c:v>2036.8528474718125</c:v>
                </c:pt>
                <c:pt idx="36">
                  <c:v>2278.8679931396559</c:v>
                </c:pt>
                <c:pt idx="37">
                  <c:v>2550.1958767227875</c:v>
                </c:pt>
                <c:pt idx="38">
                  <c:v>2854.3868405013122</c:v>
                </c:pt>
                <c:pt idx="39">
                  <c:v>3195.421242209447</c:v>
                </c:pt>
                <c:pt idx="40">
                  <c:v>3577.7615382647382</c:v>
                </c:pt>
                <c:pt idx="41">
                  <c:v>4006.4106752886191</c:v>
                </c:pt>
                <c:pt idx="42">
                  <c:v>4486.9775539749999</c:v>
                </c:pt>
                <c:pt idx="43">
                  <c:v>5025.7504219056873</c:v>
                </c:pt>
                <c:pt idx="44">
                  <c:v>5629.7791556622078</c:v>
                </c:pt>
                <c:pt idx="45">
                  <c:v>6306.9675089005959</c:v>
                </c:pt>
                <c:pt idx="46">
                  <c:v>7066.1765334609599</c:v>
                </c:pt>
                <c:pt idx="47">
                  <c:v>7850.6092697070098</c:v>
                </c:pt>
                <c:pt idx="48">
                  <c:v>8651.4509803917117</c:v>
                </c:pt>
                <c:pt idx="49">
                  <c:v>9459.2830209939893</c:v>
                </c:pt>
                <c:pt idx="50">
                  <c:v>10264.38369966856</c:v>
                </c:pt>
                <c:pt idx="51">
                  <c:v>11057.042285965539</c:v>
                </c:pt>
                <c:pt idx="52">
                  <c:v>11827.869934102309</c:v>
                </c:pt>
                <c:pt idx="53">
                  <c:v>12568.09205605641</c:v>
                </c:pt>
                <c:pt idx="54">
                  <c:v>13269.808515917635</c:v>
                </c:pt>
                <c:pt idx="55">
                  <c:v>13926.210701904851</c:v>
                </c:pt>
                <c:pt idx="56">
                  <c:v>14531.747788172099</c:v>
                </c:pt>
                <c:pt idx="57">
                  <c:v>15082.238020715367</c:v>
                </c:pt>
                <c:pt idx="58">
                  <c:v>15574.924353061482</c:v>
                </c:pt>
                <c:pt idx="59">
                  <c:v>16008.47695626749</c:v>
                </c:pt>
                <c:pt idx="60">
                  <c:v>16382.947829044253</c:v>
                </c:pt>
                <c:pt idx="61">
                  <c:v>16699.684801328014</c:v>
                </c:pt>
                <c:pt idx="62">
                  <c:v>16961.213594118784</c:v>
                </c:pt>
                <c:pt idx="63">
                  <c:v>17171.097272841063</c:v>
                </c:pt>
                <c:pt idx="64">
                  <c:v>17333.782470195598</c:v>
                </c:pt>
                <c:pt idx="65">
                  <c:v>17454.441258605446</c:v>
                </c:pt>
                <c:pt idx="66">
                  <c:v>17538.816648865461</c:v>
                </c:pt>
                <c:pt idx="67">
                  <c:v>17593.078517823411</c:v>
                </c:pt>
                <c:pt idx="68">
                  <c:v>17623.695458316444</c:v>
                </c:pt>
                <c:pt idx="69">
                  <c:v>17637.326720586447</c:v>
                </c:pt>
                <c:pt idx="70">
                  <c:v>17640.737177771221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C72-43C2-955E-67D33840BCBB}"/>
            </c:ext>
          </c:extLst>
        </c:ser>
        <c:ser>
          <c:idx val="1"/>
          <c:order val="5"/>
          <c:tx>
            <c:strRef>
              <c:f>Sheet1!$AL$37</c:f>
              <c:strCache>
                <c:ptCount val="1"/>
                <c:pt idx="0">
                  <c:v>Cu Melts (K)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Sheet1!$AK$38:$AK$39</c:f>
              <c:numCache>
                <c:formatCode>General</c:formatCode>
                <c:ptCount val="2"/>
                <c:pt idx="0">
                  <c:v>0</c:v>
                </c:pt>
                <c:pt idx="1">
                  <c:v>7</c:v>
                </c:pt>
              </c:numCache>
            </c:numRef>
          </c:xVal>
          <c:yVal>
            <c:numRef>
              <c:f>Sheet1!$AL$38:$AL$39</c:f>
              <c:numCache>
                <c:formatCode>General</c:formatCode>
                <c:ptCount val="2"/>
                <c:pt idx="0">
                  <c:v>1358</c:v>
                </c:pt>
                <c:pt idx="1">
                  <c:v>1358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C72-43C2-955E-67D33840B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592352"/>
        <c:axId val="1982240544"/>
      </c:scatterChart>
      <c:scatterChart>
        <c:scatterStyle val="lineMarker"/>
        <c:varyColors val="0"/>
        <c:ser>
          <c:idx val="4"/>
          <c:order val="3"/>
          <c:tx>
            <c:strRef>
              <c:f>Sheet1!$L$37</c:f>
              <c:strCache>
                <c:ptCount val="1"/>
                <c:pt idx="0">
                  <c:v>T Discharge 1.9K 150A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Sheet1!$I$38:$I$153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Sheet1!$L$38:$L$153</c:f>
              <c:numCache>
                <c:formatCode>0</c:formatCode>
                <c:ptCount val="116"/>
                <c:pt idx="0" formatCode="General">
                  <c:v>1.9</c:v>
                </c:pt>
                <c:pt idx="1">
                  <c:v>8.2851138604773382</c:v>
                </c:pt>
                <c:pt idx="2">
                  <c:v>14.318037445227032</c:v>
                </c:pt>
                <c:pt idx="3">
                  <c:v>20.018196874601433</c:v>
                </c:pt>
                <c:pt idx="4">
                  <c:v>25.403946762503253</c:v>
                </c:pt>
                <c:pt idx="5">
                  <c:v>30.492629318566067</c:v>
                </c:pt>
                <c:pt idx="6">
                  <c:v>35.300630190375209</c:v>
                </c:pt>
                <c:pt idx="7">
                  <c:v>39.843431225542034</c:v>
                </c:pt>
                <c:pt idx="8">
                  <c:v>44.135660323526267</c:v>
                </c:pt>
                <c:pt idx="9">
                  <c:v>48.191138537730282</c:v>
                </c:pt>
                <c:pt idx="10">
                  <c:v>52.022924579534859</c:v>
                </c:pt>
                <c:pt idx="11">
                  <c:v>55.643356867580124</c:v>
                </c:pt>
                <c:pt idx="12">
                  <c:v>59.064093257691219</c:v>
                </c:pt>
                <c:pt idx="13">
                  <c:v>62.296148581379676</c:v>
                </c:pt>
                <c:pt idx="14">
                  <c:v>65.371585319491047</c:v>
                </c:pt>
                <c:pt idx="15">
                  <c:v>68.656118733842277</c:v>
                </c:pt>
                <c:pt idx="16">
                  <c:v>72.141654758609036</c:v>
                </c:pt>
                <c:pt idx="17">
                  <c:v>75.818124279104751</c:v>
                </c:pt>
                <c:pt idx="18">
                  <c:v>79.67369266581106</c:v>
                </c:pt>
                <c:pt idx="19">
                  <c:v>83.694994509913897</c:v>
                </c:pt>
                <c:pt idx="20">
                  <c:v>87.867385020025722</c:v>
                </c:pt>
                <c:pt idx="21">
                  <c:v>92.175199928793148</c:v>
                </c:pt>
                <c:pt idx="22">
                  <c:v>96.602016422571651</c:v>
                </c:pt>
                <c:pt idx="23">
                  <c:v>101.1309084719516</c:v>
                </c:pt>
                <c:pt idx="24">
                  <c:v>105.74469093324906</c:v>
                </c:pt>
                <c:pt idx="25">
                  <c:v>110.42614784550406</c:v>
                </c:pt>
                <c:pt idx="26">
                  <c:v>115.15824140769544</c:v>
                </c:pt>
                <c:pt idx="27">
                  <c:v>119.92429914099581</c:v>
                </c:pt>
                <c:pt idx="28">
                  <c:v>124.70817768606307</c:v>
                </c:pt>
                <c:pt idx="29">
                  <c:v>129.4944025311645</c:v>
                </c:pt>
                <c:pt idx="30">
                  <c:v>134.26828369840814</c:v>
                </c:pt>
                <c:pt idx="31">
                  <c:v>139.01600802572864</c:v>
                </c:pt>
                <c:pt idx="32">
                  <c:v>143.72470917145344</c:v>
                </c:pt>
                <c:pt idx="33">
                  <c:v>148.38251684135915</c:v>
                </c:pt>
                <c:pt idx="34">
                  <c:v>152.97858700398916</c:v>
                </c:pt>
                <c:pt idx="35">
                  <c:v>157.50311503000381</c:v>
                </c:pt>
                <c:pt idx="36">
                  <c:v>161.94733377823133</c:v>
                </c:pt>
                <c:pt idx="37">
                  <c:v>166.30349866814035</c:v>
                </c:pt>
                <c:pt idx="38">
                  <c:v>170.56486173872429</c:v>
                </c:pt>
                <c:pt idx="39">
                  <c:v>174.72563660962237</c:v>
                </c:pt>
                <c:pt idx="40">
                  <c:v>178.78095614299176</c:v>
                </c:pt>
                <c:pt idx="41">
                  <c:v>182.72682446419864</c:v>
                </c:pt>
                <c:pt idx="42">
                  <c:v>186.56006484445282</c:v>
                </c:pt>
                <c:pt idx="43">
                  <c:v>190.27826478631488</c:v>
                </c:pt>
                <c:pt idx="44">
                  <c:v>193.87971948946765</c:v>
                </c:pt>
                <c:pt idx="45">
                  <c:v>197.36337471392739</c:v>
                </c:pt>
                <c:pt idx="46">
                  <c:v>200.72876990452235</c:v>
                </c:pt>
                <c:pt idx="47">
                  <c:v>203.97598229654821</c:v>
                </c:pt>
                <c:pt idx="48">
                  <c:v>207.10557258974578</c:v>
                </c:pt>
                <c:pt idx="49">
                  <c:v>210.11853265715988</c:v>
                </c:pt>
                <c:pt idx="50">
                  <c:v>213.01623564748246</c:v>
                </c:pt>
                <c:pt idx="51">
                  <c:v>215.80038874416184</c:v>
                </c:pt>
                <c:pt idx="52">
                  <c:v>218.47298876153323</c:v>
                </c:pt>
                <c:pt idx="53">
                  <c:v>221.0362806868998</c:v>
                </c:pt>
                <c:pt idx="54">
                  <c:v>223.49271921709769</c:v>
                </c:pt>
                <c:pt idx="55">
                  <c:v>225.84493328773445</c:v>
                </c:pt>
                <c:pt idx="56">
                  <c:v>228.09569355205471</c:v>
                </c:pt>
                <c:pt idx="57">
                  <c:v>230.24788273330191</c:v>
                </c:pt>
                <c:pt idx="58">
                  <c:v>232.30446874856085</c:v>
                </c:pt>
                <c:pt idx="59">
                  <c:v>234.26848048247277</c:v>
                </c:pt>
                <c:pt idx="60">
                  <c:v>236.14298607504847</c:v>
                </c:pt>
                <c:pt idx="61">
                  <c:v>237.93107357827034</c:v>
                </c:pt>
                <c:pt idx="62">
                  <c:v>239.63583383053822</c:v>
                </c:pt>
                <c:pt idx="63">
                  <c:v>241.26034539561951</c:v>
                </c:pt>
                <c:pt idx="64">
                  <c:v>242.80766141302232</c:v>
                </c:pt>
                <c:pt idx="65">
                  <c:v>244.28079820910307</c:v>
                </c:pt>
                <c:pt idx="66">
                  <c:v>245.68272552229456</c:v>
                </c:pt>
                <c:pt idx="67">
                  <c:v>247.01635820120532</c:v>
                </c:pt>
                <c:pt idx="68">
                  <c:v>248.28454924066151</c:v>
                </c:pt>
                <c:pt idx="69">
                  <c:v>249.49008402775533</c:v>
                </c:pt>
                <c:pt idx="70">
                  <c:v>250.6356756773917</c:v>
                </c:pt>
                <c:pt idx="71">
                  <c:v>251.7239613444907</c:v>
                </c:pt>
                <c:pt idx="72">
                  <c:v>252.75749940774796</c:v>
                </c:pt>
                <c:pt idx="73">
                  <c:v>253.73876742754899</c:v>
                </c:pt>
                <c:pt idx="74">
                  <c:v>254.67016078817397</c:v>
                </c:pt>
                <c:pt idx="75">
                  <c:v>255.55399194173995</c:v>
                </c:pt>
                <c:pt idx="76">
                  <c:v>256.39249017834675</c:v>
                </c:pt>
                <c:pt idx="77">
                  <c:v>257.18780185358054</c:v>
                </c:pt>
                <c:pt idx="78">
                  <c:v>257.94199101085485</c:v>
                </c:pt>
                <c:pt idx="79">
                  <c:v>258.65704034201747</c:v>
                </c:pt>
                <c:pt idx="80">
                  <c:v>259.33485243521278</c:v>
                </c:pt>
                <c:pt idx="81">
                  <c:v>259.97725126416486</c:v>
                </c:pt>
                <c:pt idx="82">
                  <c:v>260.58598387783951</c:v>
                </c:pt>
                <c:pt idx="83">
                  <c:v>261.1627222538666</c:v>
                </c:pt>
                <c:pt idx="84">
                  <c:v>261.70906528316658</c:v>
                </c:pt>
                <c:pt idx="85">
                  <c:v>262.22654085694728</c:v>
                </c:pt>
                <c:pt idx="86">
                  <c:v>262.71660803063259</c:v>
                </c:pt>
                <c:pt idx="87">
                  <c:v>263.18065924237453</c:v>
                </c:pt>
                <c:pt idx="88">
                  <c:v>263.62002256660242</c:v>
                </c:pt>
                <c:pt idx="89">
                  <c:v>264.0359639855966</c:v>
                </c:pt>
                <c:pt idx="90">
                  <c:v>264.42968966435933</c:v>
                </c:pt>
                <c:pt idx="91">
                  <c:v>264.80234821611043</c:v>
                </c:pt>
                <c:pt idx="92">
                  <c:v>265.15503294757679</c:v>
                </c:pt>
                <c:pt idx="93">
                  <c:v>265.48878407489281</c:v>
                </c:pt>
                <c:pt idx="94">
                  <c:v>265.80459090239782</c:v>
                </c:pt>
                <c:pt idx="95">
                  <c:v>266.10339395792187</c:v>
                </c:pt>
                <c:pt idx="96">
                  <c:v>266.38608707930928</c:v>
                </c:pt>
                <c:pt idx="97">
                  <c:v>266.65351944795248</c:v>
                </c:pt>
                <c:pt idx="98">
                  <c:v>266.90649756600931</c:v>
                </c:pt>
                <c:pt idx="99">
                  <c:v>267.14578717476826</c:v>
                </c:pt>
                <c:pt idx="100">
                  <c:v>267.37211511231772</c:v>
                </c:pt>
                <c:pt idx="101">
                  <c:v>267.58617110927764</c:v>
                </c:pt>
                <c:pt idx="102">
                  <c:v>267.78860952187455</c:v>
                </c:pt>
                <c:pt idx="103">
                  <c:v>267.98005100209139</c:v>
                </c:pt>
                <c:pt idx="104">
                  <c:v>268.16108410501079</c:v>
                </c:pt>
                <c:pt idx="105">
                  <c:v>268.33226683379979</c:v>
                </c:pt>
                <c:pt idx="106">
                  <c:v>268.49412812306286</c:v>
                </c:pt>
                <c:pt idx="107">
                  <c:v>268.64716926152499</c:v>
                </c:pt>
                <c:pt idx="108">
                  <c:v>268.79186525519992</c:v>
                </c:pt>
                <c:pt idx="109">
                  <c:v>268.9286661323585</c:v>
                </c:pt>
                <c:pt idx="110">
                  <c:v>269.05799819174086</c:v>
                </c:pt>
                <c:pt idx="111">
                  <c:v>269.18026519555627</c:v>
                </c:pt>
                <c:pt idx="112">
                  <c:v>269.29584950889347</c:v>
                </c:pt>
                <c:pt idx="113">
                  <c:v>269.40511318722054</c:v>
                </c:pt>
                <c:pt idx="114">
                  <c:v>269.50839901369284</c:v>
                </c:pt>
                <c:pt idx="115">
                  <c:v>269.60603148801084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C72-43C2-955E-67D33840BCBB}"/>
            </c:ext>
          </c:extLst>
        </c:ser>
        <c:ser>
          <c:idx val="5"/>
          <c:order val="4"/>
          <c:tx>
            <c:strRef>
              <c:f>Sheet1!$D$37</c:f>
              <c:strCache>
                <c:ptCount val="1"/>
                <c:pt idx="0">
                  <c:v>T Discharge 293K 80A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Sheet1!$A$38:$A$153</c:f>
              <c:numCache>
                <c:formatCode>General</c:formatCode>
                <c:ptCount val="116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</c:numCache>
            </c:numRef>
          </c:xVal>
          <c:yVal>
            <c:numRef>
              <c:f>Sheet1!$D$38:$D$153</c:f>
              <c:numCache>
                <c:formatCode>0</c:formatCode>
                <c:ptCount val="116"/>
                <c:pt idx="0" formatCode="General">
                  <c:v>293</c:v>
                </c:pt>
                <c:pt idx="1">
                  <c:v>312.71243042671614</c:v>
                </c:pt>
                <c:pt idx="2">
                  <c:v>332.78131598811393</c:v>
                </c:pt>
                <c:pt idx="3">
                  <c:v>353.13202774896729</c:v>
                </c:pt>
                <c:pt idx="4">
                  <c:v>373.69084493963669</c:v>
                </c:pt>
                <c:pt idx="5">
                  <c:v>394.38575126513479</c:v>
                </c:pt>
                <c:pt idx="6">
                  <c:v>415.14712912619854</c:v>
                </c:pt>
                <c:pt idx="7">
                  <c:v>435.90834923419391</c:v>
                </c:pt>
                <c:pt idx="8">
                  <c:v>456.60625619315414</c:v>
                </c:pt>
                <c:pt idx="9">
                  <c:v>477.18155318647467</c:v>
                </c:pt>
                <c:pt idx="10">
                  <c:v>497.57909094636057</c:v>
                </c:pt>
                <c:pt idx="11">
                  <c:v>517.74806772616762</c:v>
                </c:pt>
                <c:pt idx="12">
                  <c:v>537.64214807985127</c:v>
                </c:pt>
                <c:pt idx="13">
                  <c:v>557.21950892937912</c:v>
                </c:pt>
                <c:pt idx="14">
                  <c:v>576.44282172611724</c:v>
                </c:pt>
                <c:pt idx="15">
                  <c:v>595.27917954342297</c:v>
                </c:pt>
                <c:pt idx="16">
                  <c:v>613.6999777312875</c:v>
                </c:pt>
                <c:pt idx="17">
                  <c:v>631.68075637279333</c:v>
                </c:pt>
                <c:pt idx="18">
                  <c:v>649.20101225453584</c:v>
                </c:pt>
                <c:pt idx="19">
                  <c:v>666.24398744150938</c:v>
                </c:pt>
                <c:pt idx="20">
                  <c:v>682.79644086778876</c:v>
                </c:pt>
                <c:pt idx="21">
                  <c:v>698.84840864815089</c:v>
                </c:pt>
                <c:pt idx="22">
                  <c:v>714.39295810731824</c:v>
                </c:pt>
                <c:pt idx="23">
                  <c:v>729.42593983220843</c:v>
                </c:pt>
                <c:pt idx="24">
                  <c:v>743.94574139309645</c:v>
                </c:pt>
                <c:pt idx="25">
                  <c:v>757.95304576244916</c:v>
                </c:pt>
                <c:pt idx="26">
                  <c:v>771.45059689232562</c:v>
                </c:pt>
                <c:pt idx="27">
                  <c:v>784.4429743966673</c:v>
                </c:pt>
                <c:pt idx="28">
                  <c:v>796.93637882515202</c:v>
                </c:pt>
                <c:pt idx="29">
                  <c:v>808.93842861030964</c:v>
                </c:pt>
                <c:pt idx="30">
                  <c:v>820.45796941761398</c:v>
                </c:pt>
                <c:pt idx="31">
                  <c:v>831.50489632656343</c:v>
                </c:pt>
                <c:pt idx="32">
                  <c:v>842.08998901590417</c:v>
                </c:pt>
                <c:pt idx="33">
                  <c:v>852.22475991426313</c:v>
                </c:pt>
                <c:pt idx="34">
                  <c:v>861.92131510443517</c:v>
                </c:pt>
                <c:pt idx="35">
                  <c:v>871.19222763124708</c:v>
                </c:pt>
                <c:pt idx="36">
                  <c:v>880.05042275520555</c:v>
                </c:pt>
                <c:pt idx="37">
                  <c:v>888.50907461309987</c:v>
                </c:pt>
                <c:pt idx="38">
                  <c:v>896.58151368867971</c:v>
                </c:pt>
                <c:pt idx="39">
                  <c:v>904.28114445804272</c:v>
                </c:pt>
                <c:pt idx="40">
                  <c:v>911.62137255232608</c:v>
                </c:pt>
                <c:pt idx="41">
                  <c:v>918.61554077189419</c:v>
                </c:pt>
                <c:pt idx="42">
                  <c:v>925.27687328894319</c:v>
                </c:pt>
                <c:pt idx="43">
                  <c:v>931.61842738710641</c:v>
                </c:pt>
                <c:pt idx="44">
                  <c:v>937.6530521053146</c:v>
                </c:pt>
                <c:pt idx="45">
                  <c:v>943.39335317718928</c:v>
                </c:pt>
                <c:pt idx="46">
                  <c:v>948.85166368520834</c:v>
                </c:pt>
                <c:pt idx="47">
                  <c:v>954.04001987958372</c:v>
                </c:pt>
                <c:pt idx="48">
                  <c:v>958.97014164423399</c:v>
                </c:pt>
                <c:pt idx="49">
                  <c:v>963.65341712558995</c:v>
                </c:pt>
                <c:pt idx="50">
                  <c:v>968.10089107357294</c:v>
                </c:pt>
                <c:pt idx="51">
                  <c:v>972.32325647738367</c:v>
                </c:pt>
                <c:pt idx="52">
                  <c:v>976.33084911132187</c:v>
                </c:pt>
                <c:pt idx="53">
                  <c:v>980.13364463738503</c:v>
                </c:pt>
                <c:pt idx="54">
                  <c:v>983.74125794163308</c:v>
                </c:pt>
                <c:pt idx="55">
                  <c:v>987.16294441007892</c:v>
                </c:pt>
                <c:pt idx="56">
                  <c:v>990.40760287705507</c:v>
                </c:pt>
                <c:pt idx="57">
                  <c:v>993.48378000454784</c:v>
                </c:pt>
                <c:pt idx="58">
                  <c:v>996.39967587485717</c:v>
                </c:pt>
                <c:pt idx="59">
                  <c:v>999.16315060112561</c:v>
                </c:pt>
                <c:pt idx="60">
                  <c:v>1001.7817317808212</c:v>
                </c:pt>
                <c:pt idx="61">
                  <c:v>1004.2626226361925</c:v>
                </c:pt>
                <c:pt idx="62">
                  <c:v>1006.6127107031067</c:v>
                </c:pt>
                <c:pt idx="63">
                  <c:v>1008.8385769455955</c:v>
                </c:pt>
                <c:pt idx="64">
                  <c:v>1010.9465051879547</c:v>
                </c:pt>
                <c:pt idx="65">
                  <c:v>1012.9424917694421</c:v>
                </c:pt>
                <c:pt idx="66">
                  <c:v>1014.8322553385868</c:v>
                </c:pt>
                <c:pt idx="67">
                  <c:v>1016.6212467149423</c:v>
                </c:pt>
                <c:pt idx="68">
                  <c:v>1018.3146587558624</c:v>
                </c:pt>
                <c:pt idx="69">
                  <c:v>1019.9174361746449</c:v>
                </c:pt>
                <c:pt idx="70">
                  <c:v>1021.4342852642407</c:v>
                </c:pt>
                <c:pt idx="71">
                  <c:v>1022.8696834877461</c:v>
                </c:pt>
                <c:pt idx="72">
                  <c:v>1024.2278889031534</c:v>
                </c:pt>
                <c:pt idx="73">
                  <c:v>1025.5129493953921</c:v>
                </c:pt>
                <c:pt idx="74">
                  <c:v>1026.7287116936234</c:v>
                </c:pt>
                <c:pt idx="75">
                  <c:v>1027.8788301560965</c:v>
                </c:pt>
                <c:pt idx="76">
                  <c:v>1028.966775308711</c:v>
                </c:pt>
                <c:pt idx="77">
                  <c:v>1029.995842126785</c:v>
                </c:pt>
                <c:pt idx="78">
                  <c:v>1030.9691580524684</c:v>
                </c:pt>
                <c:pt idx="79">
                  <c:v>1031.8896907427973</c:v>
                </c:pt>
                <c:pt idx="80">
                  <c:v>1032.7602555455978</c:v>
                </c:pt>
                <c:pt idx="81">
                  <c:v>1033.5835227023586</c:v>
                </c:pt>
                <c:pt idx="82">
                  <c:v>1034.362024278829</c:v>
                </c:pt>
                <c:pt idx="83">
                  <c:v>1035.0981608254922</c:v>
                </c:pt>
                <c:pt idx="84">
                  <c:v>1035.7942077712412</c:v>
                </c:pt>
                <c:pt idx="85">
                  <c:v>1036.4523215545726</c:v>
                </c:pt>
                <c:pt idx="86">
                  <c:v>1037.0745454974317</c:v>
                </c:pt>
                <c:pt idx="87">
                  <c:v>1037.6628154275097</c:v>
                </c:pt>
                <c:pt idx="88">
                  <c:v>1038.2189650553316</c:v>
                </c:pt>
                <c:pt idx="89">
                  <c:v>1038.7447311128965</c:v>
                </c:pt>
                <c:pt idx="90">
                  <c:v>1039.2417582609532</c:v>
                </c:pt>
                <c:pt idx="91">
                  <c:v>1039.7116037722299</c:v>
                </c:pt>
                <c:pt idx="92">
                  <c:v>1040.1557419980911</c:v>
                </c:pt>
                <c:pt idx="93">
                  <c:v>1040.5755686261939</c:v>
                </c:pt>
                <c:pt idx="94">
                  <c:v>1040.9724047367447</c:v>
                </c:pt>
                <c:pt idx="95">
                  <c:v>1041.3475006649544</c:v>
                </c:pt>
                <c:pt idx="96">
                  <c:v>1041.7020396772275</c:v>
                </c:pt>
                <c:pt idx="97">
                  <c:v>1042.0371414685403</c:v>
                </c:pt>
                <c:pt idx="98">
                  <c:v>1042.3538654883444</c:v>
                </c:pt>
                <c:pt idx="99">
                  <c:v>1042.6532141021903</c:v>
                </c:pt>
                <c:pt idx="100">
                  <c:v>1042.9361355961082</c:v>
                </c:pt>
                <c:pt idx="101">
                  <c:v>1043.2035270306042</c:v>
                </c:pt>
                <c:pt idx="102">
                  <c:v>1043.4562369509472</c:v>
                </c:pt>
                <c:pt idx="103">
                  <c:v>1043.6950679602189</c:v>
                </c:pt>
                <c:pt idx="104">
                  <c:v>1043.9207791613983</c:v>
                </c:pt>
                <c:pt idx="105">
                  <c:v>1044.1340884745412</c:v>
                </c:pt>
                <c:pt idx="106">
                  <c:v>1044.3356748349076</c:v>
                </c:pt>
                <c:pt idx="107">
                  <c:v>1044.5261802776699</c:v>
                </c:pt>
                <c:pt idx="108">
                  <c:v>1044.7062119146287</c:v>
                </c:pt>
                <c:pt idx="109">
                  <c:v>1044.8763438081489</c:v>
                </c:pt>
                <c:pt idx="110">
                  <c:v>1045.0371187473197</c:v>
                </c:pt>
                <c:pt idx="111">
                  <c:v>1045.1890499311373</c:v>
                </c:pt>
                <c:pt idx="112">
                  <c:v>1045.3326225633077</c:v>
                </c:pt>
                <c:pt idx="113">
                  <c:v>1045.4682953630697</c:v>
                </c:pt>
                <c:pt idx="114">
                  <c:v>1045.5965019962432</c:v>
                </c:pt>
                <c:pt idx="115">
                  <c:v>1045.7176524305273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C72-43C2-955E-67D33840B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260496"/>
        <c:axId val="224258832"/>
      </c:scatterChart>
      <c:valAx>
        <c:axId val="222592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t(s) Destructive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2240544"/>
        <c:crosses val="autoZero"/>
        <c:crossBetween val="midCat"/>
      </c:valAx>
      <c:valAx>
        <c:axId val="1982240544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(K)</a:t>
                </a:r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92352"/>
        <c:crosses val="autoZero"/>
        <c:crossBetween val="midCat"/>
      </c:valAx>
      <c:valAx>
        <c:axId val="22425883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224260496"/>
        <c:crosses val="max"/>
        <c:crossBetween val="midCat"/>
      </c:valAx>
      <c:valAx>
        <c:axId val="224260496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t(s) Discharge test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24258832"/>
        <c:crosses val="max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178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90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485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14" name="Image 11" descr="HLU-logoN-title.png">
            <a:extLst>
              <a:ext uri="{FF2B5EF4-FFF2-40B4-BE49-F238E27FC236}">
                <a16:creationId xmlns:a16="http://schemas.microsoft.com/office/drawing/2014/main" id="{AFB47219-8F2F-4CC2-A20F-72615E576D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6" name="Grouper 8">
            <a:extLst>
              <a:ext uri="{FF2B5EF4-FFF2-40B4-BE49-F238E27FC236}">
                <a16:creationId xmlns:a16="http://schemas.microsoft.com/office/drawing/2014/main" id="{030917F9-510B-43EA-AAF0-DCE916E79388}"/>
              </a:ext>
            </a:extLst>
          </p:cNvPr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0AD776-C2B0-44BA-9A11-D3A8D343397A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ZoneTexte 10">
              <a:extLst>
                <a:ext uri="{FF2B5EF4-FFF2-40B4-BE49-F238E27FC236}">
                  <a16:creationId xmlns:a16="http://schemas.microsoft.com/office/drawing/2014/main" id="{89382860-6060-4BA8-82ED-86E5369DAFB6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9" name="Image 4" descr="CERN-logo_outline.jpg">
            <a:extLst>
              <a:ext uri="{FF2B5EF4-FFF2-40B4-BE49-F238E27FC236}">
                <a16:creationId xmlns:a16="http://schemas.microsoft.com/office/drawing/2014/main" id="{CBF580D0-608C-46A4-A142-A098B074BE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3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3" name="Grouper 8">
            <a:extLst>
              <a:ext uri="{FF2B5EF4-FFF2-40B4-BE49-F238E27FC236}">
                <a16:creationId xmlns:a16="http://schemas.microsoft.com/office/drawing/2014/main" id="{4141ECD9-E733-43B0-9D0C-D25FBD7CA9A3}"/>
              </a:ext>
            </a:extLst>
          </p:cNvPr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B26FB9-4538-4AB7-84E7-63289F77C9B1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ZoneTexte 10">
              <a:extLst>
                <a:ext uri="{FF2B5EF4-FFF2-40B4-BE49-F238E27FC236}">
                  <a16:creationId xmlns:a16="http://schemas.microsoft.com/office/drawing/2014/main" id="{93ABDCD0-5417-4863-A01E-D0567F0EE012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6" name="Image 6" descr="CERN-logo_outline.jpg">
            <a:extLst>
              <a:ext uri="{FF2B5EF4-FFF2-40B4-BE49-F238E27FC236}">
                <a16:creationId xmlns:a16="http://schemas.microsoft.com/office/drawing/2014/main" id="{B7510CA2-448D-4BED-9EAA-B94EAC239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99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5" name="Grouper 10">
            <a:extLst>
              <a:ext uri="{FF2B5EF4-FFF2-40B4-BE49-F238E27FC236}">
                <a16:creationId xmlns:a16="http://schemas.microsoft.com/office/drawing/2014/main" id="{F92754A8-45F3-41C8-8ECD-3CBCD68270EA}"/>
              </a:ext>
            </a:extLst>
          </p:cNvPr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CFF600-7B7D-4E15-A443-D10816825470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ZoneTexte 12">
              <a:extLst>
                <a:ext uri="{FF2B5EF4-FFF2-40B4-BE49-F238E27FC236}">
                  <a16:creationId xmlns:a16="http://schemas.microsoft.com/office/drawing/2014/main" id="{48555213-8998-427F-A1DA-8CC5AEB045FB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8" name="Image 6" descr="CERN-logo_outline.jpg">
            <a:extLst>
              <a:ext uri="{FF2B5EF4-FFF2-40B4-BE49-F238E27FC236}">
                <a16:creationId xmlns:a16="http://schemas.microsoft.com/office/drawing/2014/main" id="{B0F12FA9-6C6E-492F-B563-971D98AACC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2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1" name="Grouper 6">
            <a:extLst>
              <a:ext uri="{FF2B5EF4-FFF2-40B4-BE49-F238E27FC236}">
                <a16:creationId xmlns:a16="http://schemas.microsoft.com/office/drawing/2014/main" id="{3F97829C-52C9-49F4-9ED3-08DB6131EF46}"/>
              </a:ext>
            </a:extLst>
          </p:cNvPr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69EBA4-DE17-482D-AA8C-E1A7B2A9CCA8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8">
              <a:extLst>
                <a:ext uri="{FF2B5EF4-FFF2-40B4-BE49-F238E27FC236}">
                  <a16:creationId xmlns:a16="http://schemas.microsoft.com/office/drawing/2014/main" id="{CABE39F1-5287-4138-990B-168EAE32CDBD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>
            <a:extLst>
              <a:ext uri="{FF2B5EF4-FFF2-40B4-BE49-F238E27FC236}">
                <a16:creationId xmlns:a16="http://schemas.microsoft.com/office/drawing/2014/main" id="{5916C73A-9B79-47D1-9DB4-68505ED67A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0" name="Grouper 5">
            <a:extLst>
              <a:ext uri="{FF2B5EF4-FFF2-40B4-BE49-F238E27FC236}">
                <a16:creationId xmlns:a16="http://schemas.microsoft.com/office/drawing/2014/main" id="{230B3C9B-1D80-4F1E-93B2-FB084F2CD0CC}"/>
              </a:ext>
            </a:extLst>
          </p:cNvPr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D096BF-81D7-4DFA-BF72-3CF1057DDC16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7">
              <a:extLst>
                <a:ext uri="{FF2B5EF4-FFF2-40B4-BE49-F238E27FC236}">
                  <a16:creationId xmlns:a16="http://schemas.microsoft.com/office/drawing/2014/main" id="{106B4DA4-19E8-472F-9A20-71B96DFE0AFD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6" descr="CERN-logo_outline.jpg">
            <a:extLst>
              <a:ext uri="{FF2B5EF4-FFF2-40B4-BE49-F238E27FC236}">
                <a16:creationId xmlns:a16="http://schemas.microsoft.com/office/drawing/2014/main" id="{6C4E846C-FC5C-4208-B69F-0C0D832F22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6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3" name="Grouper 5">
            <a:extLst>
              <a:ext uri="{FF2B5EF4-FFF2-40B4-BE49-F238E27FC236}">
                <a16:creationId xmlns:a16="http://schemas.microsoft.com/office/drawing/2014/main" id="{C0B67FEC-0688-4037-A177-40CB8499BA95}"/>
              </a:ext>
            </a:extLst>
          </p:cNvPr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A4B86DE-9D20-4C94-8AD4-ED175EC260E4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ZoneTexte 7">
              <a:extLst>
                <a:ext uri="{FF2B5EF4-FFF2-40B4-BE49-F238E27FC236}">
                  <a16:creationId xmlns:a16="http://schemas.microsoft.com/office/drawing/2014/main" id="{EC238940-5C79-4750-AE59-9C2579845EAF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6" name="Image 6" descr="CERN-logo_outline.jpg">
            <a:extLst>
              <a:ext uri="{FF2B5EF4-FFF2-40B4-BE49-F238E27FC236}">
                <a16:creationId xmlns:a16="http://schemas.microsoft.com/office/drawing/2014/main" id="{125080A4-52F8-43E2-806D-673B3EF06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87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14" name="Image 6" descr="HLU-logoN-title.png">
            <a:extLst>
              <a:ext uri="{FF2B5EF4-FFF2-40B4-BE49-F238E27FC236}">
                <a16:creationId xmlns:a16="http://schemas.microsoft.com/office/drawing/2014/main" id="{0BEA640B-897F-4BB6-9973-BDFD81EC5B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5" name="Grouper 9">
            <a:extLst>
              <a:ext uri="{FF2B5EF4-FFF2-40B4-BE49-F238E27FC236}">
                <a16:creationId xmlns:a16="http://schemas.microsoft.com/office/drawing/2014/main" id="{34F778CB-B344-4390-8820-308AF052CAE8}"/>
              </a:ext>
            </a:extLst>
          </p:cNvPr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68A0623-6D0F-4FC4-8B79-F4B3E2517083}"/>
                </a:ext>
              </a:extLst>
            </p:cNvPr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ZoneTexte 11">
              <a:extLst>
                <a:ext uri="{FF2B5EF4-FFF2-40B4-BE49-F238E27FC236}">
                  <a16:creationId xmlns:a16="http://schemas.microsoft.com/office/drawing/2014/main" id="{00FB6930-21AC-4847-B38F-1D98B6E71C7C}"/>
                </a:ext>
              </a:extLst>
            </p:cNvPr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8" name="Image 4" descr="CERN-logo_outline.jpg">
            <a:extLst>
              <a:ext uri="{FF2B5EF4-FFF2-40B4-BE49-F238E27FC236}">
                <a16:creationId xmlns:a16="http://schemas.microsoft.com/office/drawing/2014/main" id="{298E02DA-AE1A-40A9-9801-DF56EBC5717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0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TE/LMF/EE Ludovic Grand-Clément 09/10/2020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579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649" r:id="rId8"/>
    <p:sldLayoutId id="2147483657" r:id="rId9"/>
    <p:sldLayoutId id="2147483658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2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1.png"/><Relationship Id="rId5" Type="http://schemas.openxmlformats.org/officeDocument/2006/relationships/image" Target="../media/image5.jpeg"/><Relationship Id="rId10" Type="http://schemas.openxmlformats.org/officeDocument/2006/relationships/image" Target="../media/image85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7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86.png"/><Relationship Id="rId11" Type="http://schemas.openxmlformats.org/officeDocument/2006/relationships/image" Target="../media/image91.jpeg"/><Relationship Id="rId5" Type="http://schemas.openxmlformats.org/officeDocument/2006/relationships/image" Target="../media/image5.jpeg"/><Relationship Id="rId10" Type="http://schemas.openxmlformats.org/officeDocument/2006/relationships/image" Target="../media/image90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8.png"/><Relationship Id="rId4" Type="http://schemas.openxmlformats.org/officeDocument/2006/relationships/image" Target="../media/image9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11T QH connection</a:t>
            </a:r>
            <a:br>
              <a:rPr lang="en-GB" dirty="0"/>
            </a:br>
            <a:r>
              <a:rPr lang="en-GB" dirty="0"/>
              <a:t>Endurance, discharge, destructive</a:t>
            </a:r>
            <a:br>
              <a:rPr lang="en-GB" dirty="0"/>
            </a:br>
            <a:r>
              <a:rPr lang="en-GB" dirty="0"/>
              <a:t>On several types of connection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fr-CH" dirty="0"/>
              <a:t>Ludovic </a:t>
            </a:r>
            <a:r>
              <a:rPr lang="fr-CH" dirty="0" err="1"/>
              <a:t>Grand-Clément</a:t>
            </a:r>
            <a:endParaRPr lang="fr-CH" dirty="0"/>
          </a:p>
          <a:p>
            <a:r>
              <a:rPr lang="fr-CH" dirty="0"/>
              <a:t>F. Evrard, L. Favier, General Electric, J. Péchiney, F. Savary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b="0" i="0" dirty="0">
                <a:solidFill>
                  <a:schemeClr val="bg2"/>
                </a:solidFill>
              </a:rPr>
              <a:t>TE/LMF/EE 09/10/2020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7-ES-AE / 15th Discharge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</a:t>
            </a:r>
          </a:p>
          <a:p>
            <a:r>
              <a:rPr lang="en-GB"/>
              <a:t>T &lt; 28 °C</a:t>
            </a:r>
          </a:p>
          <a:p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723C47-DADF-4B79-92E0-C44046CDB4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878324"/>
            <a:ext cx="3000000" cy="18000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8E30518-C02A-4DFD-895D-8205DC471C0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4DEFAE-FB40-4E39-B411-16147F169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106" y="1621576"/>
            <a:ext cx="2880000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8B3A8A-C87F-4E8C-BF14-1BA205A240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5013" y="1623342"/>
            <a:ext cx="2319463" cy="2880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69CE840-F608-44A3-97BB-B4DC50A20C43}"/>
              </a:ext>
            </a:extLst>
          </p:cNvPr>
          <p:cNvGrpSpPr>
            <a:grpSpLocks noChangeAspect="1"/>
          </p:cNvGrpSpPr>
          <p:nvPr/>
        </p:nvGrpSpPr>
        <p:grpSpPr>
          <a:xfrm>
            <a:off x="1221957" y="2711424"/>
            <a:ext cx="1470484" cy="1800000"/>
            <a:chOff x="-798375" y="2973660"/>
            <a:chExt cx="2857500" cy="349782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4438EA3-F473-4BBF-A55B-8A411197E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68561" y="2973660"/>
              <a:ext cx="2286000" cy="283844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1F1DCC6-24C7-4DEE-9FED-3655A3504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8375" y="3613988"/>
              <a:ext cx="2857500" cy="28575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059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6E38-E0F4-420B-B5C0-559BD9DA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Endurance test (ENGB-AE)</a:t>
            </a:r>
            <a:br>
              <a:rPr lang="en-GB"/>
            </a:br>
            <a:r>
              <a:rPr lang="en-GB"/>
              <a:t>Flat Connector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82B35-EEEA-4CFB-8068-259E21FE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392048" cy="368022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/>
              <a:t>Trace is neither cleaned, nor pickled</a:t>
            </a:r>
          </a:p>
          <a:p>
            <a:pPr algn="l"/>
            <a:r>
              <a:rPr lang="en-GB"/>
              <a:t>Only the flat connector is pre-tinned, not the trace</a:t>
            </a:r>
          </a:p>
          <a:p>
            <a:pPr algn="l"/>
            <a:r>
              <a:rPr lang="en-GB"/>
              <a:t>Flat connector crimped</a:t>
            </a:r>
          </a:p>
          <a:p>
            <a:pPr algn="l"/>
            <a:r>
              <a:rPr lang="en-GB"/>
              <a:t>50 cm long wire</a:t>
            </a:r>
          </a:p>
          <a:p>
            <a:pPr algn="l"/>
            <a:r>
              <a:rPr lang="en-GB"/>
              <a:t>Flat connector soldered on 30 cm of trace</a:t>
            </a:r>
          </a:p>
          <a:p>
            <a:pPr algn="l"/>
            <a:r>
              <a:rPr lang="en-GB"/>
              <a:t>4 samples set up by Ludovic Favier with assembly jig</a:t>
            </a:r>
          </a:p>
          <a:p>
            <a:pPr algn="l"/>
            <a:r>
              <a:rPr lang="en-GB"/>
              <a:t>1-ENGB-AE</a:t>
            </a:r>
          </a:p>
          <a:p>
            <a:pPr algn="l"/>
            <a:r>
              <a:rPr lang="en-GB"/>
              <a:t>2-ENGB-AE</a:t>
            </a:r>
          </a:p>
          <a:p>
            <a:pPr algn="l"/>
            <a:r>
              <a:rPr lang="en-GB"/>
              <a:t>3-ENGB-AE</a:t>
            </a:r>
          </a:p>
          <a:p>
            <a:pPr algn="l"/>
            <a:r>
              <a:rPr lang="en-GB"/>
              <a:t>7-ENGB-AE</a:t>
            </a:r>
          </a:p>
          <a:p>
            <a:pPr algn="l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6EB3D-EEDD-44C4-9A4D-77A8D9FD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49D0C-922D-4B19-AAC5-6C7959ED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1E0F7B-A5A0-4911-9F9F-9C1B6DD940C1}"/>
              </a:ext>
            </a:extLst>
          </p:cNvPr>
          <p:cNvSpPr txBox="1"/>
          <p:nvPr/>
        </p:nvSpPr>
        <p:spPr>
          <a:xfrm>
            <a:off x="5940153" y="3586680"/>
            <a:ext cx="235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2"/>
                </a:solidFill>
              </a:rPr>
              <a:t>By courtesy of Ludovic Favier</a:t>
            </a:r>
          </a:p>
        </p:txBody>
      </p:sp>
      <p:pic>
        <p:nvPicPr>
          <p:cNvPr id="7" name="Picture 6" descr="A picture containing sky, orange, group, lined&#10;&#10;Description automatically generated">
            <a:extLst>
              <a:ext uri="{FF2B5EF4-FFF2-40B4-BE49-F238E27FC236}">
                <a16:creationId xmlns:a16="http://schemas.microsoft.com/office/drawing/2014/main" id="{1CE0C1EE-D46B-479F-9B03-0D73E0AAF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40152" y="1234204"/>
            <a:ext cx="2356069" cy="235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24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79CBFE-938B-41F3-86D8-20429AE7B2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1-ENGB-AE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area; Under the polyimide tape</a:t>
            </a:r>
          </a:p>
          <a:p>
            <a:r>
              <a:rPr lang="en-GB"/>
              <a:t>T &lt; 34 °C</a:t>
            </a:r>
          </a:p>
          <a:p>
            <a:endParaRPr lang="en-GB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1A325DD-A166-4147-9B46-85A2B62E0C9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14" name="Content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395F8C35-5145-444C-A3D9-780CF72849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0" y="916470"/>
            <a:ext cx="2973509" cy="1800000"/>
          </a:xfrm>
          <a:prstGeom prst="rect">
            <a:avLst/>
          </a:prstGeom>
        </p:spPr>
      </p:pic>
      <p:pic>
        <p:nvPicPr>
          <p:cNvPr id="19" name="Content Placeholder 16" descr="A picture containing monitor, screen, mounted, light&#10;&#10;Description automatically generated">
            <a:extLst>
              <a:ext uri="{FF2B5EF4-FFF2-40B4-BE49-F238E27FC236}">
                <a16:creationId xmlns:a16="http://schemas.microsoft.com/office/drawing/2014/main" id="{EEB64A8A-B07E-4C88-8017-B5AEECEC1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0" y="2860886"/>
            <a:ext cx="1324800" cy="1644958"/>
          </a:xfrm>
          <a:prstGeom prst="rect">
            <a:avLst/>
          </a:prstGeom>
        </p:spPr>
      </p:pic>
      <p:pic>
        <p:nvPicPr>
          <p:cNvPr id="20" name="Picture 19" descr="A picture containing building, bicycle, street, person&#10;&#10;Description automatically generated">
            <a:extLst>
              <a:ext uri="{FF2B5EF4-FFF2-40B4-BE49-F238E27FC236}">
                <a16:creationId xmlns:a16="http://schemas.microsoft.com/office/drawing/2014/main" id="{EAAC08D2-5019-4919-A918-00C83EA29C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205" y="2850516"/>
            <a:ext cx="1656000" cy="1656000"/>
          </a:xfrm>
          <a:prstGeom prst="rect">
            <a:avLst/>
          </a:prstGeom>
        </p:spPr>
      </p:pic>
      <p:pic>
        <p:nvPicPr>
          <p:cNvPr id="9" name="Picture 8" descr="A picture containing building, bicycle, street, person&#10;&#10;Description automatically generated">
            <a:extLst>
              <a:ext uri="{FF2B5EF4-FFF2-40B4-BE49-F238E27FC236}">
                <a16:creationId xmlns:a16="http://schemas.microsoft.com/office/drawing/2014/main" id="{EA5B13CE-77C4-46C6-A5CC-225815294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6913" y="1965920"/>
            <a:ext cx="2538000" cy="2538000"/>
          </a:xfrm>
          <a:prstGeom prst="rect">
            <a:avLst/>
          </a:prstGeom>
        </p:spPr>
      </p:pic>
      <p:pic>
        <p:nvPicPr>
          <p:cNvPr id="11" name="Content Placeholder 16" descr="A picture containing monitor, screen, mounted, light&#10;&#10;Description automatically generated">
            <a:extLst>
              <a:ext uri="{FF2B5EF4-FFF2-40B4-BE49-F238E27FC236}">
                <a16:creationId xmlns:a16="http://schemas.microsoft.com/office/drawing/2014/main" id="{2E016BE3-F518-4B28-B18E-4EC6D9ED6B3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724128" y="1562841"/>
            <a:ext cx="2030400" cy="252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3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AF360742-9072-4395-B675-2350357918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353" y="911424"/>
            <a:ext cx="3000001" cy="1800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2-ENGB-AE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area; Under the polyimide tape</a:t>
            </a:r>
          </a:p>
          <a:p>
            <a:r>
              <a:rPr lang="en-GB"/>
              <a:t>T &lt; 28 °C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7" name="Picture 16" descr="A picture containing building, sign, person, holding&#10;&#10;Description automatically generated">
            <a:extLst>
              <a:ext uri="{FF2B5EF4-FFF2-40B4-BE49-F238E27FC236}">
                <a16:creationId xmlns:a16="http://schemas.microsoft.com/office/drawing/2014/main" id="{F7F296AE-9404-4800-BF30-5114E75BE8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205" y="2849844"/>
            <a:ext cx="1656000" cy="1656000"/>
          </a:xfrm>
          <a:prstGeom prst="rect">
            <a:avLst/>
          </a:prstGeom>
        </p:spPr>
      </p:pic>
      <p:pic>
        <p:nvPicPr>
          <p:cNvPr id="18" name="Picture 17" descr="A picture containing building, sign, person, holding&#10;&#10;Description automatically generated">
            <a:extLst>
              <a:ext uri="{FF2B5EF4-FFF2-40B4-BE49-F238E27FC236}">
                <a16:creationId xmlns:a16="http://schemas.microsoft.com/office/drawing/2014/main" id="{B745CD77-20CC-4BD2-B871-08EE25481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967844"/>
            <a:ext cx="2538000" cy="2538000"/>
          </a:xfrm>
          <a:prstGeom prst="rect">
            <a:avLst/>
          </a:prstGeom>
        </p:spPr>
      </p:pic>
      <p:pic>
        <p:nvPicPr>
          <p:cNvPr id="10" name="Content Placeholder 9" descr="A close up of a screen&#10;&#10;Description automatically generated">
            <a:extLst>
              <a:ext uri="{FF2B5EF4-FFF2-40B4-BE49-F238E27FC236}">
                <a16:creationId xmlns:a16="http://schemas.microsoft.com/office/drawing/2014/main" id="{5B7DDA87-EC2B-45DE-A6D1-1153E5A332E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5854835" y="1563918"/>
            <a:ext cx="2029533" cy="2520000"/>
          </a:xfrm>
        </p:spPr>
      </p:pic>
      <p:pic>
        <p:nvPicPr>
          <p:cNvPr id="22" name="Content Placeholder 9" descr="A close up of a screen&#10;&#10;Description automatically generated">
            <a:extLst>
              <a:ext uri="{FF2B5EF4-FFF2-40B4-BE49-F238E27FC236}">
                <a16:creationId xmlns:a16="http://schemas.microsoft.com/office/drawing/2014/main" id="{AC2B571C-F52E-468B-B43A-3D4D00514C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041" y="2849844"/>
            <a:ext cx="1333693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95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3-ENGB-AE / 15th Discharge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area; Under the polyimide tape</a:t>
            </a:r>
          </a:p>
          <a:p>
            <a:r>
              <a:rPr lang="en-GB"/>
              <a:t>T &lt; 32 °C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5964D49E-63EF-414A-A00C-F36B32B6CB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041" y="911424"/>
            <a:ext cx="3000000" cy="1800000"/>
          </a:xfrm>
          <a:prstGeom prst="rect">
            <a:avLst/>
          </a:prstGeom>
        </p:spPr>
      </p:pic>
      <p:pic>
        <p:nvPicPr>
          <p:cNvPr id="12" name="Picture 11" descr="A picture containing photo, sitting, monitor, screen&#10;&#10;Description automatically generated">
            <a:extLst>
              <a:ext uri="{FF2B5EF4-FFF2-40B4-BE49-F238E27FC236}">
                <a16:creationId xmlns:a16="http://schemas.microsoft.com/office/drawing/2014/main" id="{0B5D9E3A-BC31-49EE-8726-EBCA46CC13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777" y="2849844"/>
            <a:ext cx="1333693" cy="1656000"/>
          </a:xfrm>
          <a:prstGeom prst="rect">
            <a:avLst/>
          </a:prstGeom>
        </p:spPr>
      </p:pic>
      <p:pic>
        <p:nvPicPr>
          <p:cNvPr id="16" name="Picture 15" descr="A picture containing building, sitting, table, person&#10;&#10;Description automatically generated">
            <a:extLst>
              <a:ext uri="{FF2B5EF4-FFF2-40B4-BE49-F238E27FC236}">
                <a16:creationId xmlns:a16="http://schemas.microsoft.com/office/drawing/2014/main" id="{2CE13248-17AF-4794-ACD6-9F89085242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067" y="2849844"/>
            <a:ext cx="1658499" cy="1658499"/>
          </a:xfrm>
          <a:prstGeom prst="rect">
            <a:avLst/>
          </a:prstGeom>
        </p:spPr>
      </p:pic>
      <p:pic>
        <p:nvPicPr>
          <p:cNvPr id="19" name="Picture 18" descr="A picture containing building, sitting, table, person&#10;&#10;Description automatically generated">
            <a:extLst>
              <a:ext uri="{FF2B5EF4-FFF2-40B4-BE49-F238E27FC236}">
                <a16:creationId xmlns:a16="http://schemas.microsoft.com/office/drawing/2014/main" id="{F5008FD0-D9BB-4021-8E4F-F41F15E42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970343"/>
            <a:ext cx="2538000" cy="2538000"/>
          </a:xfrm>
          <a:prstGeom prst="rect">
            <a:avLst/>
          </a:prstGeom>
        </p:spPr>
      </p:pic>
      <p:pic>
        <p:nvPicPr>
          <p:cNvPr id="21" name="Picture 20" descr="A picture containing photo, sitting, monitor, screen&#10;&#10;Description automatically generated">
            <a:extLst>
              <a:ext uri="{FF2B5EF4-FFF2-40B4-BE49-F238E27FC236}">
                <a16:creationId xmlns:a16="http://schemas.microsoft.com/office/drawing/2014/main" id="{C68BD819-25FE-4D8C-9916-C0803FFD48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854835" y="1563918"/>
            <a:ext cx="202953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99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4-ENGB-AE / 15th Discharge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area; Under the polyimide tape</a:t>
            </a:r>
          </a:p>
          <a:p>
            <a:r>
              <a:rPr lang="en-GB"/>
              <a:t>T &lt; 30 °C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96AE6D4-0B3D-4A34-9D3D-F118F00CBA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566" y="911424"/>
            <a:ext cx="3000000" cy="1800000"/>
          </a:xfrm>
          <a:prstGeom prst="rect">
            <a:avLst/>
          </a:prstGeom>
        </p:spPr>
      </p:pic>
      <p:pic>
        <p:nvPicPr>
          <p:cNvPr id="9" name="Picture 8" descr="A picture containing photo, screen, large, light&#10;&#10;Description automatically generated">
            <a:extLst>
              <a:ext uri="{FF2B5EF4-FFF2-40B4-BE49-F238E27FC236}">
                <a16:creationId xmlns:a16="http://schemas.microsoft.com/office/drawing/2014/main" id="{67F23512-E318-4065-A5F3-5C07B36F4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247" y="2852343"/>
            <a:ext cx="1333693" cy="1656000"/>
          </a:xfrm>
          <a:prstGeom prst="rect">
            <a:avLst/>
          </a:prstGeom>
        </p:spPr>
      </p:pic>
      <p:pic>
        <p:nvPicPr>
          <p:cNvPr id="11" name="Picture 10" descr="A picture containing building, sitting, table, covered&#10;&#10;Description automatically generated">
            <a:extLst>
              <a:ext uri="{FF2B5EF4-FFF2-40B4-BE49-F238E27FC236}">
                <a16:creationId xmlns:a16="http://schemas.microsoft.com/office/drawing/2014/main" id="{22774D66-D152-417F-8537-3548AA86C2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566" y="2852343"/>
            <a:ext cx="1656000" cy="1656000"/>
          </a:xfrm>
          <a:prstGeom prst="rect">
            <a:avLst/>
          </a:prstGeom>
        </p:spPr>
      </p:pic>
      <p:pic>
        <p:nvPicPr>
          <p:cNvPr id="14" name="Picture 13" descr="A picture containing building, sitting, table, covered&#10;&#10;Description automatically generated">
            <a:extLst>
              <a:ext uri="{FF2B5EF4-FFF2-40B4-BE49-F238E27FC236}">
                <a16:creationId xmlns:a16="http://schemas.microsoft.com/office/drawing/2014/main" id="{D67646EF-2D3B-43E6-80E9-C55D197BD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970343"/>
            <a:ext cx="2538000" cy="2538000"/>
          </a:xfrm>
          <a:prstGeom prst="rect">
            <a:avLst/>
          </a:prstGeom>
        </p:spPr>
      </p:pic>
      <p:pic>
        <p:nvPicPr>
          <p:cNvPr id="17" name="Picture 16" descr="A picture containing photo, screen, large, light&#10;&#10;Description automatically generated">
            <a:extLst>
              <a:ext uri="{FF2B5EF4-FFF2-40B4-BE49-F238E27FC236}">
                <a16:creationId xmlns:a16="http://schemas.microsoft.com/office/drawing/2014/main" id="{7F36AB57-DAE5-47AA-A25A-DD0027E3ECC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796136" y="1583343"/>
            <a:ext cx="2044029" cy="253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04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6E38-E0F4-420B-B5C0-559BD9DA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Endurance test (ENGB2-AE)</a:t>
            </a:r>
            <a:br>
              <a:rPr lang="en-GB" dirty="0"/>
            </a:br>
            <a:r>
              <a:rPr lang="en-GB" dirty="0"/>
              <a:t>Flat Connector – upgraded assembly jig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82B35-EEEA-4CFB-8068-259E21FE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368022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Trace is neither cleaned, nor pickled</a:t>
            </a:r>
          </a:p>
          <a:p>
            <a:pPr algn="l"/>
            <a:r>
              <a:rPr lang="en-GB" dirty="0"/>
              <a:t>Only the flat connector is pre-tinned, not the trace</a:t>
            </a:r>
          </a:p>
          <a:p>
            <a:pPr algn="l"/>
            <a:r>
              <a:rPr lang="en-GB" dirty="0"/>
              <a:t>Flat connector crimped and pressed on trace during soldering</a:t>
            </a:r>
          </a:p>
          <a:p>
            <a:pPr algn="l"/>
            <a:r>
              <a:rPr lang="en-GB" dirty="0"/>
              <a:t>50 cm long wire</a:t>
            </a:r>
          </a:p>
          <a:p>
            <a:pPr algn="l"/>
            <a:r>
              <a:rPr lang="en-GB" dirty="0"/>
              <a:t>Flat connector soldered on 30 cm of trace</a:t>
            </a:r>
          </a:p>
          <a:p>
            <a:pPr algn="l"/>
            <a:r>
              <a:rPr lang="en-GB" dirty="0"/>
              <a:t>4 samples set up by Ludovic Favier with assembly jig, only one for endurance test</a:t>
            </a:r>
          </a:p>
          <a:p>
            <a:pPr algn="l"/>
            <a:r>
              <a:rPr lang="en-GB" dirty="0"/>
              <a:t>1-ENGB2-AE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6EB3D-EEDD-44C4-9A4D-77A8D9FD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49D0C-922D-4B19-AAC5-6C7959ED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8" name="Picture 7" descr="A picture containing building, side, sitting, blue&#10;&#10;Description automatically generated">
            <a:extLst>
              <a:ext uri="{FF2B5EF4-FFF2-40B4-BE49-F238E27FC236}">
                <a16:creationId xmlns:a16="http://schemas.microsoft.com/office/drawing/2014/main" id="{FC16CE67-9F9E-4665-94DF-C9E9CD9E03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0" y="2200276"/>
            <a:ext cx="2571750" cy="2571750"/>
          </a:xfrm>
          <a:prstGeom prst="rect">
            <a:avLst/>
          </a:prstGeom>
        </p:spPr>
      </p:pic>
      <p:pic>
        <p:nvPicPr>
          <p:cNvPr id="10" name="Picture 9" descr="A picture containing indoor, metal, food, filled&#10;&#10;Description automatically generated">
            <a:extLst>
              <a:ext uri="{FF2B5EF4-FFF2-40B4-BE49-F238E27FC236}">
                <a16:creationId xmlns:a16="http://schemas.microsoft.com/office/drawing/2014/main" id="{89477B34-DE6B-4F66-ABCA-D219AF8C54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64513" y="914401"/>
            <a:ext cx="2182287" cy="21822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1E0F7B-A5A0-4911-9F9F-9C1B6DD940C1}"/>
              </a:ext>
            </a:extLst>
          </p:cNvPr>
          <p:cNvSpPr txBox="1"/>
          <p:nvPr/>
        </p:nvSpPr>
        <p:spPr>
          <a:xfrm>
            <a:off x="7143750" y="3096688"/>
            <a:ext cx="18932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2"/>
                </a:solidFill>
              </a:rPr>
              <a:t>By courtesy of Ludovic Favier</a:t>
            </a:r>
          </a:p>
          <a:p>
            <a:pPr algn="ctr"/>
            <a:endParaRPr lang="en-GB">
              <a:solidFill>
                <a:schemeClr val="bg2"/>
              </a:solidFill>
            </a:endParaRPr>
          </a:p>
          <a:p>
            <a:pPr algn="ctr"/>
            <a:r>
              <a:rPr lang="en-GB">
                <a:solidFill>
                  <a:schemeClr val="bg2"/>
                </a:solidFill>
              </a:rPr>
              <a:t>Upgraded version</a:t>
            </a:r>
          </a:p>
        </p:txBody>
      </p:sp>
    </p:spTree>
    <p:extLst>
      <p:ext uri="{BB962C8B-B14F-4D97-AF65-F5344CB8AC3E}">
        <p14:creationId xmlns:p14="http://schemas.microsoft.com/office/powerpoint/2010/main" val="1691016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C16231F4-67A2-4D6C-BDFF-F2BDC2D1E5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213" y="911424"/>
            <a:ext cx="3002281" cy="180136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1-ENGB2-AE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area; Under the polyimide tape</a:t>
            </a:r>
          </a:p>
          <a:p>
            <a:r>
              <a:rPr lang="en-GB"/>
              <a:t>T &lt; 38 °C</a:t>
            </a:r>
          </a:p>
          <a:p>
            <a:endParaRPr lang="en-GB"/>
          </a:p>
        </p:txBody>
      </p:sp>
      <p:pic>
        <p:nvPicPr>
          <p:cNvPr id="24" name="Content Placeholder 23" descr="A picture containing photo, light, train, person&#10;&#10;Description automatically generated">
            <a:extLst>
              <a:ext uri="{FF2B5EF4-FFF2-40B4-BE49-F238E27FC236}">
                <a16:creationId xmlns:a16="http://schemas.microsoft.com/office/drawing/2014/main" id="{2A5EB819-24EF-4F54-B5E1-B3E60E072F7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266" y="2848856"/>
            <a:ext cx="1332939" cy="165506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26" name="Picture 25" descr="A close up of a brick building&#10;&#10;Description automatically generated">
            <a:extLst>
              <a:ext uri="{FF2B5EF4-FFF2-40B4-BE49-F238E27FC236}">
                <a16:creationId xmlns:a16="http://schemas.microsoft.com/office/drawing/2014/main" id="{CF26BDAE-C90C-41C9-B6B9-75E8FCC34B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430" y="2846014"/>
            <a:ext cx="1655064" cy="1655064"/>
          </a:xfrm>
          <a:prstGeom prst="rect">
            <a:avLst/>
          </a:prstGeom>
        </p:spPr>
      </p:pic>
      <p:pic>
        <p:nvPicPr>
          <p:cNvPr id="28" name="Picture 27" descr="A close up of a brick building&#10;&#10;Description automatically generated">
            <a:extLst>
              <a:ext uri="{FF2B5EF4-FFF2-40B4-BE49-F238E27FC236}">
                <a16:creationId xmlns:a16="http://schemas.microsoft.com/office/drawing/2014/main" id="{900E68EF-F453-4482-9F1C-B17B46823E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6913" y="1959046"/>
            <a:ext cx="2542032" cy="2542032"/>
          </a:xfrm>
          <a:prstGeom prst="rect">
            <a:avLst/>
          </a:prstGeom>
        </p:spPr>
      </p:pic>
      <p:pic>
        <p:nvPicPr>
          <p:cNvPr id="29" name="Content Placeholder 23" descr="A picture containing photo, light, train, person&#10;&#10;Description automatically generated">
            <a:extLst>
              <a:ext uri="{FF2B5EF4-FFF2-40B4-BE49-F238E27FC236}">
                <a16:creationId xmlns:a16="http://schemas.microsoft.com/office/drawing/2014/main" id="{54484C27-2397-46F0-AC44-F607BA032FD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</a:blip>
          <a:stretch>
            <a:fillRect/>
          </a:stretch>
        </p:blipFill>
        <p:spPr>
          <a:xfrm>
            <a:off x="5710384" y="1491369"/>
            <a:ext cx="2029968" cy="252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4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6E38-E0F4-420B-B5C0-559BD9DA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Endurance test (EF-AE)</a:t>
            </a:r>
            <a:br>
              <a:rPr lang="en-GB"/>
            </a:br>
            <a:r>
              <a:rPr lang="en-GB"/>
              <a:t>Wire soldered on trace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82B35-EEEA-4CFB-8068-259E21FE1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Trace is cleaned, pickled and pre-tinned</a:t>
            </a:r>
          </a:p>
          <a:p>
            <a:pPr algn="l"/>
            <a:r>
              <a:rPr lang="en-GB" dirty="0"/>
              <a:t>Wire directly soldered on the trace</a:t>
            </a:r>
          </a:p>
          <a:p>
            <a:pPr algn="l"/>
            <a:r>
              <a:rPr lang="en-GB" dirty="0"/>
              <a:t>50 cm long wire</a:t>
            </a:r>
          </a:p>
          <a:p>
            <a:pPr algn="l"/>
            <a:r>
              <a:rPr lang="en-GB" dirty="0"/>
              <a:t>3 samples set up by General Electric</a:t>
            </a:r>
          </a:p>
          <a:p>
            <a:pPr algn="l"/>
            <a:r>
              <a:rPr lang="en-GB" dirty="0"/>
              <a:t>1-EF-AE</a:t>
            </a:r>
          </a:p>
          <a:p>
            <a:pPr algn="l"/>
            <a:r>
              <a:rPr lang="en-GB" dirty="0"/>
              <a:t>2-EF-AE</a:t>
            </a:r>
          </a:p>
          <a:p>
            <a:pPr algn="l"/>
            <a:r>
              <a:rPr lang="en-GB" dirty="0"/>
              <a:t>3-EF-AE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6EB3D-EEDD-44C4-9A4D-77A8D9FD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49D0C-922D-4B19-AAC5-6C7959ED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93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1-EF-AE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7AF13F5-4C63-421C-ABD5-F415AE7BAD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</a:t>
            </a:r>
          </a:p>
          <a:p>
            <a:r>
              <a:rPr lang="en-GB"/>
              <a:t>T &lt; 27 °C</a:t>
            </a:r>
          </a:p>
          <a:p>
            <a:endParaRPr lang="en-GB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1A325DD-A166-4147-9B46-85A2B62E0C9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25F3BF-EB61-4150-8D28-92D4850D19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46" y="911424"/>
            <a:ext cx="3000000" cy="18000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DE3C1C6-6175-480B-A661-BDC7E79F2D86}"/>
              </a:ext>
            </a:extLst>
          </p:cNvPr>
          <p:cNvGrpSpPr>
            <a:grpSpLocks noChangeAspect="1"/>
          </p:cNvGrpSpPr>
          <p:nvPr/>
        </p:nvGrpSpPr>
        <p:grpSpPr>
          <a:xfrm>
            <a:off x="5415819" y="1543051"/>
            <a:ext cx="2500188" cy="2963466"/>
            <a:chOff x="1304421" y="2889091"/>
            <a:chExt cx="2000250" cy="23708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79FCA47-8093-4E56-9AD8-F8A56C3DE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2889091"/>
              <a:ext cx="1600200" cy="198691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16CBED-3D63-4A21-9670-D30B90A53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>
              <a:off x="1304421" y="3259732"/>
              <a:ext cx="2000250" cy="200025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3D3D2E4-5F80-4A7F-85A3-B7005BAF45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46" y="2863227"/>
            <a:ext cx="1323454" cy="1643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D7880A-15B7-4B3D-BE25-22F99BB878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296" y="2849166"/>
            <a:ext cx="16573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E8C0B9-532C-4321-AAF9-B6484104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181C08-EADA-4F2B-92DC-11F92F80D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l"/>
            <a:r>
              <a:rPr lang="en-GB" dirty="0"/>
              <a:t>Test </a:t>
            </a:r>
            <a:r>
              <a:rPr lang="en-GB" dirty="0" err="1"/>
              <a:t>protocoles</a:t>
            </a:r>
            <a:endParaRPr lang="en-GB" dirty="0"/>
          </a:p>
          <a:p>
            <a:pPr lvl="1" algn="l"/>
            <a:r>
              <a:rPr lang="en-GB" dirty="0"/>
              <a:t>Sample label: E(N)(S or GB)-(A or S)E-(DP)</a:t>
            </a:r>
          </a:p>
          <a:p>
            <a:pPr lvl="1" algn="l"/>
            <a:r>
              <a:rPr lang="en-GB" dirty="0"/>
              <a:t>E: </a:t>
            </a:r>
            <a:r>
              <a:rPr lang="en-GB" dirty="0" err="1"/>
              <a:t>Echantillon</a:t>
            </a:r>
            <a:r>
              <a:rPr lang="en-GB" dirty="0"/>
              <a:t>, N: Neither cleaning nor pickling , S: pin connector, GB: Assembly jig so flat connector, A: pre-tinning, S: No pre-tinning, DP partial pickling</a:t>
            </a:r>
          </a:p>
          <a:p>
            <a:pPr lvl="1" algn="l"/>
            <a:r>
              <a:rPr lang="en-GB" dirty="0"/>
              <a:t>Polyimide on both sides</a:t>
            </a:r>
          </a:p>
          <a:p>
            <a:pPr algn="l"/>
            <a:r>
              <a:rPr lang="en-GB" dirty="0"/>
              <a:t>Endurance test – Discharge test</a:t>
            </a:r>
          </a:p>
          <a:p>
            <a:pPr lvl="1" algn="l"/>
            <a:r>
              <a:rPr lang="en-GB" dirty="0"/>
              <a:t>Connection with pin connector</a:t>
            </a:r>
          </a:p>
          <a:p>
            <a:pPr lvl="2" algn="l"/>
            <a:r>
              <a:rPr lang="en-GB" dirty="0">
                <a:highlight>
                  <a:srgbClr val="FFFF00"/>
                </a:highlight>
              </a:rPr>
              <a:t>Cleaning, pickling, pre-tinning (ES-AE)</a:t>
            </a:r>
          </a:p>
          <a:p>
            <a:pPr lvl="1" algn="l"/>
            <a:r>
              <a:rPr lang="en-GB" dirty="0"/>
              <a:t>Connection with flat connector</a:t>
            </a:r>
          </a:p>
          <a:p>
            <a:pPr lvl="2" algn="l"/>
            <a:r>
              <a:rPr lang="en-GB" dirty="0"/>
              <a:t>No Cleaning, No pickling, </a:t>
            </a:r>
            <a:r>
              <a:rPr lang="en-GB" dirty="0">
                <a:highlight>
                  <a:srgbClr val="FFFF00"/>
                </a:highlight>
              </a:rPr>
              <a:t>pre-tinning </a:t>
            </a:r>
            <a:r>
              <a:rPr lang="en-GB" b="1" i="1" u="sng" dirty="0">
                <a:highlight>
                  <a:srgbClr val="FFFF00"/>
                </a:highlight>
              </a:rPr>
              <a:t>only the connector</a:t>
            </a:r>
            <a:r>
              <a:rPr lang="en-GB" dirty="0">
                <a:highlight>
                  <a:srgbClr val="FFFF00"/>
                </a:highlight>
              </a:rPr>
              <a:t>,</a:t>
            </a:r>
          </a:p>
          <a:p>
            <a:pPr lvl="3" algn="l"/>
            <a:r>
              <a:rPr lang="en-GB" dirty="0"/>
              <a:t>Samples done with assembly jig (ENGB-AE)</a:t>
            </a:r>
          </a:p>
          <a:p>
            <a:pPr lvl="3" algn="l"/>
            <a:r>
              <a:rPr lang="en-GB" dirty="0"/>
              <a:t>Samples done with upgraded assembly jig (ENGB2-AE) – Connector pressed on trace during soldering.</a:t>
            </a:r>
          </a:p>
          <a:p>
            <a:pPr lvl="1" algn="l"/>
            <a:r>
              <a:rPr lang="en-GB" dirty="0"/>
              <a:t>Direct wire connected to trace</a:t>
            </a:r>
          </a:p>
          <a:p>
            <a:pPr lvl="2" algn="l"/>
            <a:r>
              <a:rPr lang="en-GB" dirty="0">
                <a:highlight>
                  <a:srgbClr val="FFFF00"/>
                </a:highlight>
              </a:rPr>
              <a:t>Cleaning, pickling, pre-tinning (EF-AE)</a:t>
            </a:r>
          </a:p>
          <a:p>
            <a:pPr lvl="1" algn="l"/>
            <a:r>
              <a:rPr lang="en-GB" dirty="0"/>
              <a:t>Connection on end spacer</a:t>
            </a:r>
          </a:p>
          <a:p>
            <a:pPr lvl="2" algn="l"/>
            <a:r>
              <a:rPr lang="en-GB" dirty="0"/>
              <a:t>Pin connector, </a:t>
            </a:r>
            <a:r>
              <a:rPr lang="en-GB" dirty="0">
                <a:highlight>
                  <a:srgbClr val="FFFF00"/>
                </a:highlight>
              </a:rPr>
              <a:t>Cleaning, pickling, pre-tinning (ES-AE)</a:t>
            </a:r>
          </a:p>
          <a:p>
            <a:pPr lvl="2" algn="l"/>
            <a:r>
              <a:rPr lang="en-GB" dirty="0"/>
              <a:t>Direct Wire, </a:t>
            </a:r>
            <a:r>
              <a:rPr lang="en-GB" dirty="0">
                <a:highlight>
                  <a:srgbClr val="FFFF00"/>
                </a:highlight>
              </a:rPr>
              <a:t>Cleaning, pickling, pre-tinning (EF-AE)</a:t>
            </a:r>
          </a:p>
          <a:p>
            <a:pPr algn="l"/>
            <a:r>
              <a:rPr lang="en-GB" dirty="0"/>
              <a:t>Destructive test</a:t>
            </a:r>
          </a:p>
          <a:p>
            <a:pPr lvl="1" algn="l"/>
            <a:r>
              <a:rPr lang="en-GB" dirty="0"/>
              <a:t>High current : Pin connector, </a:t>
            </a:r>
            <a:r>
              <a:rPr lang="en-GB" dirty="0">
                <a:highlight>
                  <a:srgbClr val="FFFF00"/>
                </a:highlight>
              </a:rPr>
              <a:t>Cleaning, pickling, pre-tinning (ES-AE)</a:t>
            </a:r>
          </a:p>
          <a:p>
            <a:pPr lvl="1" algn="l"/>
            <a:r>
              <a:rPr lang="en-GB" dirty="0"/>
              <a:t>Pull test: Connection on end spacer, filled by </a:t>
            </a:r>
            <a:r>
              <a:rPr lang="en-GB" dirty="0" err="1"/>
              <a:t>Eccobond</a:t>
            </a:r>
            <a:endParaRPr lang="en-GB" dirty="0"/>
          </a:p>
          <a:p>
            <a:pPr lvl="2" algn="l"/>
            <a:r>
              <a:rPr lang="en-GB" dirty="0"/>
              <a:t>Pin connector, </a:t>
            </a:r>
            <a:r>
              <a:rPr lang="en-GB" dirty="0">
                <a:highlight>
                  <a:srgbClr val="FFFF00"/>
                </a:highlight>
              </a:rPr>
              <a:t>Cleaning, pickling, pre-tinning (ES-AE)</a:t>
            </a:r>
          </a:p>
          <a:p>
            <a:pPr lvl="2" algn="l"/>
            <a:r>
              <a:rPr lang="en-GB" dirty="0"/>
              <a:t>Direct Wire, </a:t>
            </a:r>
            <a:r>
              <a:rPr lang="en-GB" dirty="0">
                <a:highlight>
                  <a:srgbClr val="FFFF00"/>
                </a:highlight>
              </a:rPr>
              <a:t>Cleaning, pickling, pre-tinning (EF-AE)</a:t>
            </a:r>
          </a:p>
          <a:p>
            <a:pPr marL="457200" lvl="1" indent="0" algn="l">
              <a:buNone/>
            </a:pPr>
            <a:endParaRPr lang="en-GB" dirty="0">
              <a:highlight>
                <a:srgbClr val="FFFF00"/>
              </a:highlight>
            </a:endParaRPr>
          </a:p>
          <a:p>
            <a:pPr lvl="1"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679E2-5E50-4E3C-87E4-24672578B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3A6D2E-E055-48E1-90B1-7A90CB6B3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772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2-EF-AE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7AF13F5-4C63-421C-ABD5-F415AE7BAD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narrow area</a:t>
            </a:r>
          </a:p>
          <a:p>
            <a:r>
              <a:rPr lang="en-GB"/>
              <a:t>T &lt; 30 °C</a:t>
            </a:r>
          </a:p>
          <a:p>
            <a:endParaRPr lang="en-GB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1A325DD-A166-4147-9B46-85A2B62E0C9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380AA6-1281-4029-8DBA-DB2E05D61A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46" y="911424"/>
            <a:ext cx="3000000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AE4232-37BB-4CCF-B60D-5842E2AB76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46" y="2860215"/>
            <a:ext cx="1325880" cy="16463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4706786-16EE-442F-BEB1-1502673EF1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850" y="2854690"/>
            <a:ext cx="1657350" cy="165735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04B3F1F-FA8B-4602-81E7-FAFDEDC4677C}"/>
              </a:ext>
            </a:extLst>
          </p:cNvPr>
          <p:cNvGrpSpPr>
            <a:grpSpLocks noChangeAspect="1"/>
          </p:cNvGrpSpPr>
          <p:nvPr/>
        </p:nvGrpSpPr>
        <p:grpSpPr>
          <a:xfrm>
            <a:off x="5352896" y="1543050"/>
            <a:ext cx="2626034" cy="2968990"/>
            <a:chOff x="4728463" y="1212567"/>
            <a:chExt cx="2857500" cy="323068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09E3ED5-6D0C-4515-8640-7F29B581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6056" y="1212567"/>
              <a:ext cx="2286000" cy="283845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2841434-B1E9-486E-94DB-8680B0946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>
              <a:off x="4728463" y="1585752"/>
              <a:ext cx="2857500" cy="2857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7966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3-EF-AE / 15th Discharge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34C706D5-5D26-450A-8D4A-3CEF668E39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0" y="916470"/>
            <a:ext cx="3000001" cy="1800000"/>
          </a:xfr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No degradation</a:t>
            </a:r>
          </a:p>
          <a:p>
            <a:r>
              <a:rPr lang="en-GB" dirty="0"/>
              <a:t>Warm spot in the narrow area</a:t>
            </a:r>
          </a:p>
          <a:p>
            <a:r>
              <a:rPr lang="en-GB" dirty="0"/>
              <a:t>T &lt; 31 °C</a:t>
            </a:r>
          </a:p>
          <a:p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1A325DD-A166-4147-9B46-85A2B62E0C9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977A9A-8445-4823-B61A-A0474B026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251" y="2854690"/>
            <a:ext cx="1657350" cy="1657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CD8DEB-12F4-4CA9-875F-3955181FD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0" y="2860214"/>
            <a:ext cx="1325880" cy="164630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26DDF59-87FA-4E17-B248-E36F9A22D654}"/>
              </a:ext>
            </a:extLst>
          </p:cNvPr>
          <p:cNvGrpSpPr>
            <a:grpSpLocks noChangeAspect="1"/>
          </p:cNvGrpSpPr>
          <p:nvPr/>
        </p:nvGrpSpPr>
        <p:grpSpPr>
          <a:xfrm>
            <a:off x="5396284" y="1543049"/>
            <a:ext cx="2539257" cy="2961313"/>
            <a:chOff x="4788024" y="1779662"/>
            <a:chExt cx="2857500" cy="333245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47EF211-7395-4659-8C30-8BD5DE17F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65120" y="1779662"/>
              <a:ext cx="2286000" cy="28384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90E0B8-6398-430E-A7F1-A7D1FC4EC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5000"/>
            </a:blip>
            <a:stretch>
              <a:fillRect/>
            </a:stretch>
          </p:blipFill>
          <p:spPr>
            <a:xfrm>
              <a:off x="4788024" y="2254614"/>
              <a:ext cx="2857500" cy="2857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5035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able, sitting, laying, computer&#10;&#10;Description automatically generated">
            <a:extLst>
              <a:ext uri="{FF2B5EF4-FFF2-40B4-BE49-F238E27FC236}">
                <a16:creationId xmlns:a16="http://schemas.microsoft.com/office/drawing/2014/main" id="{5051168F-529A-4FC1-A17B-CEACF966E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3" y="1234204"/>
            <a:ext cx="2356068" cy="2356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ED6E38-E0F4-420B-B5C0-559BD9DA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Endurance test (ES-AE) &amp; (EF-AE)</a:t>
            </a:r>
            <a:br>
              <a:rPr lang="en-GB" dirty="0"/>
            </a:br>
            <a:r>
              <a:rPr lang="en-GB" dirty="0"/>
              <a:t>Connection on end spacer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82B35-EEEA-4CFB-8068-259E21FE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392048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Trace is cleaned, pickled and pre-tinned</a:t>
            </a:r>
          </a:p>
          <a:p>
            <a:pPr algn="l"/>
            <a:r>
              <a:rPr lang="en-GB" dirty="0"/>
              <a:t>50 cm long wire</a:t>
            </a:r>
          </a:p>
          <a:p>
            <a:pPr algn="l"/>
            <a:r>
              <a:rPr lang="en-GB" dirty="0"/>
              <a:t>Soldered on 30 cm of trace</a:t>
            </a:r>
          </a:p>
          <a:p>
            <a:pPr algn="l"/>
            <a:r>
              <a:rPr lang="en-GB" dirty="0"/>
              <a:t>The 2 samples had been used for endurance test; Set up by General Electric</a:t>
            </a:r>
          </a:p>
          <a:p>
            <a:pPr lvl="1" algn="l"/>
            <a:r>
              <a:rPr lang="en-GB" dirty="0"/>
              <a:t>Wire directly soldered on the trace</a:t>
            </a:r>
          </a:p>
          <a:p>
            <a:pPr lvl="2" algn="l"/>
            <a:r>
              <a:rPr lang="en-GB" dirty="0"/>
              <a:t>2-EF-AE – 15 discharges</a:t>
            </a:r>
          </a:p>
          <a:p>
            <a:pPr lvl="1" algn="l"/>
            <a:r>
              <a:rPr lang="en-GB" dirty="0"/>
              <a:t>Pin connector</a:t>
            </a:r>
          </a:p>
          <a:p>
            <a:pPr lvl="2" algn="l"/>
            <a:r>
              <a:rPr lang="en-GB" dirty="0"/>
              <a:t>2-ES-AE – 50 discharges</a:t>
            </a:r>
          </a:p>
          <a:p>
            <a:pPr algn="l"/>
            <a:r>
              <a:rPr lang="en-GB" dirty="0"/>
              <a:t>Trace set on end spacer</a:t>
            </a:r>
          </a:p>
          <a:p>
            <a:pPr lvl="1" algn="l"/>
            <a:r>
              <a:rPr lang="en-GB" dirty="0"/>
              <a:t>Thermocouple near the connection</a:t>
            </a:r>
          </a:p>
          <a:p>
            <a:pPr lvl="1" algn="l"/>
            <a:r>
              <a:rPr lang="en-GB" dirty="0"/>
              <a:t>Filled with </a:t>
            </a:r>
            <a:r>
              <a:rPr lang="en-GB" dirty="0" err="1"/>
              <a:t>Eccobond</a:t>
            </a:r>
            <a:r>
              <a:rPr lang="en-GB" dirty="0"/>
              <a:t> by GE</a:t>
            </a:r>
          </a:p>
          <a:p>
            <a:pPr lvl="1"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6EB3D-EEDD-44C4-9A4D-77A8D9FD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49D0C-922D-4B19-AAC5-6C7959ED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857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7B2C096D-3BD3-4FC6-BE4D-365AFF69E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827" y="1825798"/>
            <a:ext cx="2029968" cy="2520544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FC5A6217-FB41-4FED-9DF4-91A1842A91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2-EF-AE / 15th Discharge (Total 30)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D7D25B-41FB-4B94-8F5B-C5560B56F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659151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No degradation</a:t>
            </a:r>
          </a:p>
          <a:p>
            <a:r>
              <a:rPr lang="en-GB" dirty="0"/>
              <a:t>Warm spot in the straight area</a:t>
            </a:r>
          </a:p>
          <a:p>
            <a:r>
              <a:rPr lang="en-GB" dirty="0"/>
              <a:t>T &lt; 25 °C by camera – Connection hided by </a:t>
            </a:r>
            <a:r>
              <a:rPr lang="en-GB" dirty="0" err="1"/>
              <a:t>Eccobond</a:t>
            </a:r>
            <a:endParaRPr lang="en-GB" dirty="0"/>
          </a:p>
          <a:p>
            <a:r>
              <a:rPr lang="en-GB" dirty="0"/>
              <a:t>No T°C rise saw by thermocouple (latency)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9F53C35-7BA4-46D2-A566-D3D0D4C4F9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369" y="921516"/>
            <a:ext cx="2999232" cy="17995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4DF3ED1-EF46-4C0E-9C2C-B7E84637E4B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5396902" y="1968033"/>
            <a:ext cx="2544007" cy="254400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F6B63F-58F3-437A-9404-DC5EE09EEE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681" y="2863358"/>
            <a:ext cx="1645920" cy="164592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213E7EB-401D-43FE-8A9A-DAA0DEAB07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069" y="2855625"/>
            <a:ext cx="1325573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02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D596445-F65C-42E2-83DB-5C2EE5789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921" y="1714785"/>
            <a:ext cx="2032546" cy="2523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083454-50E3-4659-82D6-A76BF3E8138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396284" y="1970008"/>
            <a:ext cx="2542032" cy="25420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2-ES-AE / 15th Discharge (Total 65)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D708732-A637-4B2B-9D7C-7D3EF49A51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369" y="916470"/>
            <a:ext cx="2999232" cy="1799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ACD87C-7932-457F-A87D-5AE6BBC57D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0" y="2866120"/>
            <a:ext cx="1323892" cy="16459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C0D2587-09A7-41B2-A351-6C42789F1CC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681" y="2870495"/>
            <a:ext cx="1645920" cy="1645920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FC5A6217-FB41-4FED-9DF4-91A1842A91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6EA43DE1-AAFE-4414-A0E6-82ABFB516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659151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No degradation</a:t>
            </a:r>
          </a:p>
          <a:p>
            <a:r>
              <a:rPr lang="en-GB" dirty="0"/>
              <a:t>Warm spot in the straight area</a:t>
            </a:r>
          </a:p>
          <a:p>
            <a:r>
              <a:rPr lang="en-GB" dirty="0"/>
              <a:t>T &lt; 25 °C by camera – Connection hided by </a:t>
            </a:r>
            <a:r>
              <a:rPr lang="en-GB" dirty="0" err="1"/>
              <a:t>Eccobond</a:t>
            </a:r>
            <a:endParaRPr lang="en-GB" dirty="0"/>
          </a:p>
          <a:p>
            <a:r>
              <a:rPr lang="en-GB" dirty="0"/>
              <a:t>No T°C rise saw by thermocouple (latency)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99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Destructive test (ES-AE)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DC current</a:t>
            </a:r>
          </a:p>
          <a:p>
            <a:pPr algn="l"/>
            <a:r>
              <a:rPr lang="en-GB" dirty="0"/>
              <a:t>Start at «low» energy as close as discharge test</a:t>
            </a:r>
          </a:p>
          <a:p>
            <a:pPr algn="l"/>
            <a:r>
              <a:rPr lang="en-GB" dirty="0"/>
              <a:t>At warm</a:t>
            </a:r>
          </a:p>
          <a:p>
            <a:pPr algn="l"/>
            <a:r>
              <a:rPr lang="en-GB" dirty="0"/>
              <a:t>Micro-ohm meter Megger DLR0-600</a:t>
            </a:r>
          </a:p>
          <a:p>
            <a:pPr algn="l"/>
            <a:r>
              <a:rPr lang="en-GB" dirty="0"/>
              <a:t>Per calculation 5 A, but equipment starts at 10 A</a:t>
            </a:r>
          </a:p>
          <a:p>
            <a:pPr lvl="1" algn="l"/>
            <a:r>
              <a:rPr lang="en-GB" dirty="0"/>
              <a:t>The impact of the length time is not taken in account, only the quantity of energy.</a:t>
            </a:r>
          </a:p>
          <a:p>
            <a:pPr algn="l"/>
            <a:r>
              <a:rPr lang="en-GB" dirty="0"/>
              <a:t>10 A (2.5 s ramp up, 2 s plateau, 2.5 s ramp down)</a:t>
            </a:r>
          </a:p>
          <a:p>
            <a:pPr algn="l"/>
            <a:r>
              <a:rPr lang="en-GB" dirty="0"/>
              <a:t>Increasing by 5 A up to breakage</a:t>
            </a:r>
          </a:p>
          <a:p>
            <a:pPr algn="l"/>
            <a:r>
              <a:rPr lang="en-GB" dirty="0"/>
              <a:t>Thermic picture to analyse weak point</a:t>
            </a:r>
          </a:p>
          <a:p>
            <a:pPr algn="l"/>
            <a:r>
              <a:rPr lang="en-GB" dirty="0"/>
              <a:t>Camera to record the breakage</a:t>
            </a:r>
          </a:p>
          <a:p>
            <a:pPr algn="l"/>
            <a:r>
              <a:rPr lang="en-GB" dirty="0"/>
              <a:t>The 2 samples had been used for endurance test 15; Set up by General Electric</a:t>
            </a:r>
          </a:p>
          <a:p>
            <a:pPr lvl="1" algn="l"/>
            <a:r>
              <a:rPr lang="en-GB" dirty="0"/>
              <a:t>3-ES-AE</a:t>
            </a:r>
          </a:p>
          <a:p>
            <a:pPr lvl="1" algn="l"/>
            <a:r>
              <a:rPr lang="en-GB" dirty="0"/>
              <a:t>7-ES-AE</a:t>
            </a:r>
          </a:p>
          <a:p>
            <a:pPr marL="0" indent="0" algn="l">
              <a:buNone/>
            </a:pPr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08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D8D6DD-11BA-4493-8044-820EAC5A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3-ES-AE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7FE8F2-BA76-425C-9BF5-4C30721C5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6CA418-9877-4751-BFFC-E2CFB10C7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1012255"/>
          </a:xfrm>
        </p:spPr>
        <p:txBody>
          <a:bodyPr>
            <a:normAutofit fontScale="85000" lnSpcReduction="20000"/>
          </a:bodyPr>
          <a:lstStyle/>
          <a:p>
            <a:r>
              <a:rPr lang="en-GB"/>
              <a:t>Breakage in the narrow part</a:t>
            </a:r>
          </a:p>
          <a:p>
            <a:r>
              <a:rPr lang="en-GB"/>
              <a:t>50 A -&gt; 56 250 J</a:t>
            </a:r>
          </a:p>
          <a:p>
            <a:r>
              <a:rPr lang="en-GB"/>
              <a:t>Current curve not usable</a:t>
            </a:r>
          </a:p>
          <a:p>
            <a:r>
              <a:rPr lang="en-GB"/>
              <a:t>280°C max temperature  (camera limit)</a:t>
            </a:r>
          </a:p>
          <a:p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VID_20201007_152610055">
            <a:hlinkClick r:id="" action="ppaction://media"/>
            <a:extLst>
              <a:ext uri="{FF2B5EF4-FFF2-40B4-BE49-F238E27FC236}">
                <a16:creationId xmlns:a16="http://schemas.microsoft.com/office/drawing/2014/main" id="{9197D0D2-8F72-43D7-8AE2-38C860A858E2}"/>
              </a:ext>
            </a:extLst>
          </p:cNvPr>
          <p:cNvPicPr>
            <a:picLocks noGrp="1" noChangeAspect="1"/>
          </p:cNvPicPr>
          <p:nvPr>
            <p:ph sz="quarter" idx="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25025" y="2568803"/>
            <a:ext cx="4041775" cy="227330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00EB9B-C25E-486B-BA12-09D680743C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694" y="2569284"/>
            <a:ext cx="1704614" cy="2272819"/>
          </a:xfrm>
          <a:prstGeom prst="rect">
            <a:avLst/>
          </a:prstGeom>
        </p:spPr>
      </p:pic>
      <p:pic>
        <p:nvPicPr>
          <p:cNvPr id="15" name="Content Placeholder 14" descr="Graphical user interface&#10;&#10;Description automatically generated">
            <a:extLst>
              <a:ext uri="{FF2B5EF4-FFF2-40B4-BE49-F238E27FC236}">
                <a16:creationId xmlns:a16="http://schemas.microsoft.com/office/drawing/2014/main" id="{F16FB793-B3BB-4CC3-BDEE-44D8006ED2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770400"/>
            <a:ext cx="3000001" cy="1800000"/>
          </a:xfr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B834094-3AE4-4B57-9947-FAFD417A2F87}"/>
              </a:ext>
            </a:extLst>
          </p:cNvPr>
          <p:cNvGrpSpPr/>
          <p:nvPr/>
        </p:nvGrpSpPr>
        <p:grpSpPr>
          <a:xfrm>
            <a:off x="609223" y="2768765"/>
            <a:ext cx="1472400" cy="1798537"/>
            <a:chOff x="-1971009" y="4515966"/>
            <a:chExt cx="1472400" cy="1798537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BB5FFF8-AC18-4E48-9399-A64C9253D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836712" y="4515966"/>
              <a:ext cx="1249611" cy="15516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B43E46A-38FE-44B6-B384-68230F365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1009" y="4842103"/>
              <a:ext cx="1472400" cy="1472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947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D8D6DD-11BA-4493-8044-820EAC5A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7-ES-AE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7FE8F2-BA76-425C-9BF5-4C30721C5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6CA418-9877-4751-BFFC-E2CFB10C7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1108494"/>
          </a:xfrm>
        </p:spPr>
        <p:txBody>
          <a:bodyPr>
            <a:normAutofit fontScale="85000" lnSpcReduction="10000"/>
          </a:bodyPr>
          <a:lstStyle/>
          <a:p>
            <a:r>
              <a:rPr lang="en-GB"/>
              <a:t>Breakage in the narrow part</a:t>
            </a:r>
          </a:p>
          <a:p>
            <a:r>
              <a:rPr lang="en-GB"/>
              <a:t>40 A -&gt; 36 000 J</a:t>
            </a:r>
          </a:p>
          <a:p>
            <a:r>
              <a:rPr lang="en-GB"/>
              <a:t>Current curve not usable</a:t>
            </a:r>
          </a:p>
          <a:p>
            <a:r>
              <a:rPr lang="en-GB"/>
              <a:t>280°C max temperature  (camera limit)</a:t>
            </a:r>
          </a:p>
          <a:p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8" name="Content Placeholder 27" descr="Graphical user interface&#10;&#10;Description automatically generated">
            <a:extLst>
              <a:ext uri="{FF2B5EF4-FFF2-40B4-BE49-F238E27FC236}">
                <a16:creationId xmlns:a16="http://schemas.microsoft.com/office/drawing/2014/main" id="{3FA7D076-E6D3-4D3A-981F-4317EBFABF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769284"/>
            <a:ext cx="3000001" cy="1800000"/>
          </a:xfr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D82CD33-5005-4B37-9429-26DEFA5C167B}"/>
              </a:ext>
            </a:extLst>
          </p:cNvPr>
          <p:cNvGrpSpPr/>
          <p:nvPr/>
        </p:nvGrpSpPr>
        <p:grpSpPr>
          <a:xfrm>
            <a:off x="606942" y="2731204"/>
            <a:ext cx="1472400" cy="1836394"/>
            <a:chOff x="-2497500" y="3075806"/>
            <a:chExt cx="1472400" cy="18363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D683D25-DECE-48C0-9253-5E7BA0EE0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0363" y="3075806"/>
              <a:ext cx="1250492" cy="155269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1B5D10F-9543-4517-975C-6FB3257D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97500" y="3439800"/>
              <a:ext cx="1472400" cy="1472400"/>
            </a:xfrm>
            <a:prstGeom prst="rect">
              <a:avLst/>
            </a:prstGeom>
          </p:spPr>
        </p:pic>
      </p:grpSp>
      <p:pic>
        <p:nvPicPr>
          <p:cNvPr id="29" name="VID_20201007_150257369">
            <a:hlinkClick r:id="" action="ppaction://media"/>
            <a:extLst>
              <a:ext uri="{FF2B5EF4-FFF2-40B4-BE49-F238E27FC236}">
                <a16:creationId xmlns:a16="http://schemas.microsoft.com/office/drawing/2014/main" id="{405FEDD3-B0A4-40A3-8B14-F19DA9DA40E8}"/>
              </a:ext>
            </a:extLst>
          </p:cNvPr>
          <p:cNvPicPr>
            <a:picLocks noGrp="1" noChangeAspect="1"/>
          </p:cNvPicPr>
          <p:nvPr>
            <p:ph sz="quarter" idx="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45543" y="2569284"/>
            <a:ext cx="4041775" cy="2273300"/>
          </a:xfr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DDFCC57-6B31-4F34-93C7-A9F8208D06F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2442" y="2569284"/>
            <a:ext cx="2400000" cy="11084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78B55AA-B1EB-41EE-BF8E-68BAD9ED0DF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262443" y="3734090"/>
            <a:ext cx="2400000" cy="110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8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89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D5495-BE58-4165-94F7-66A0E5F4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D5787-6C4F-4FF5-AFC6-10C0BB096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Discharge test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DBD396-D2D0-4DC4-B307-5A5277A2C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Destructive test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1569A7C-E000-4151-82AE-B5904299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TE/LMF/EE Ludovic Grand-Clément 09/10/2020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43A2E6-8CB1-4212-8BD2-E29FDCB46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28</a:t>
            </a:fld>
            <a:endParaRPr lang="en-GB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B420FC3C-616D-41F4-89D3-A923AB066CF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00561557"/>
              </p:ext>
            </p:extLst>
          </p:nvPr>
        </p:nvGraphicFramePr>
        <p:xfrm>
          <a:off x="457200" y="1543050"/>
          <a:ext cx="4040188" cy="296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F8B945C8-082F-43A5-A42F-33ECA779B54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35516936"/>
              </p:ext>
            </p:extLst>
          </p:nvPr>
        </p:nvGraphicFramePr>
        <p:xfrm>
          <a:off x="4645025" y="1543050"/>
          <a:ext cx="4041775" cy="296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128B94C-46C7-49F9-B98D-0BD8AF054C2A}"/>
              </a:ext>
            </a:extLst>
          </p:cNvPr>
          <p:cNvSpPr txBox="1"/>
          <p:nvPr/>
        </p:nvSpPr>
        <p:spPr>
          <a:xfrm>
            <a:off x="2812052" y="1959088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0.00038</a:t>
            </a:r>
            <a:endParaRPr lang="en-US" sz="9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4C869A-F507-4B6D-84DD-8B58F7CC1B7D}"/>
              </a:ext>
            </a:extLst>
          </p:cNvPr>
          <p:cNvSpPr txBox="1"/>
          <p:nvPr/>
        </p:nvSpPr>
        <p:spPr>
          <a:xfrm>
            <a:off x="2812052" y="2909565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0.0001</a:t>
            </a:r>
            <a:endParaRPr lang="en-US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4A3A5-7F93-4920-868A-F99BE0D2DE89}"/>
              </a:ext>
            </a:extLst>
          </p:cNvPr>
          <p:cNvSpPr txBox="1"/>
          <p:nvPr/>
        </p:nvSpPr>
        <p:spPr>
          <a:xfrm>
            <a:off x="7298362" y="2121845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0.0091</a:t>
            </a:r>
            <a:endParaRPr lang="en-US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BDE3B1-3B86-4787-A0BE-15EF04AE04A4}"/>
              </a:ext>
            </a:extLst>
          </p:cNvPr>
          <p:cNvSpPr txBox="1"/>
          <p:nvPr/>
        </p:nvSpPr>
        <p:spPr>
          <a:xfrm>
            <a:off x="7298362" y="2576424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0.0058</a:t>
            </a:r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C4EEAF-B95C-4E80-B333-0A10BEC71A16}"/>
              </a:ext>
            </a:extLst>
          </p:cNvPr>
          <p:cNvSpPr txBox="1"/>
          <p:nvPr/>
        </p:nvSpPr>
        <p:spPr>
          <a:xfrm>
            <a:off x="7234241" y="2947516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0.00037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56724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ACF44F2-4C2E-4FC2-AFB6-B910194C1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000" y="3829050"/>
            <a:ext cx="7920000" cy="742950"/>
          </a:xfrm>
        </p:spPr>
        <p:txBody>
          <a:bodyPr/>
          <a:lstStyle/>
          <a:p>
            <a:r>
              <a:rPr lang="en-GB" dirty="0"/>
              <a:t>Destructive test at 10 A is at the same level of MIITs than discharge test at cold</a:t>
            </a:r>
          </a:p>
          <a:p>
            <a:r>
              <a:rPr lang="en-GB" dirty="0"/>
              <a:t>Destructive test at 40 &amp; 50 A are more than 10 times higher than cold test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A5B842-9D12-4ABB-AA52-2426A8AC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TE/LMF/EE Ludovic Grand-Clément 09/10/2020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82A194-E64E-4DAD-BFAF-8A54A5D45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en-GB" smtClean="0"/>
              <a:pPr>
                <a:spcAft>
                  <a:spcPts val="600"/>
                </a:spcAft>
              </a:pPr>
              <a:t>29</a:t>
            </a:fld>
            <a:endParaRPr lang="en-GB" dirty="0"/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8A802FB1-EB78-4061-A8B1-4B7C4DAD5EA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3550" y="3486150"/>
            <a:ext cx="7918450" cy="285750"/>
          </a:xfrm>
        </p:spPr>
        <p:txBody>
          <a:bodyPr/>
          <a:lstStyle/>
          <a:p>
            <a:r>
              <a:rPr lang="en-GB" dirty="0"/>
              <a:t>MIITs discharge and destructive test</a:t>
            </a:r>
          </a:p>
        </p:txBody>
      </p:sp>
      <p:graphicFrame>
        <p:nvGraphicFramePr>
          <p:cNvPr id="23" name="Picture Placeholder 22">
            <a:extLst>
              <a:ext uri="{FF2B5EF4-FFF2-40B4-BE49-F238E27FC236}">
                <a16:creationId xmlns:a16="http://schemas.microsoft.com/office/drawing/2014/main" id="{36E367D5-B63D-4408-9D1B-F2F8B97C26D7}"/>
              </a:ext>
            </a:extLst>
          </p:cNvPr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557380907"/>
              </p:ext>
            </p:extLst>
          </p:nvPr>
        </p:nvGraphicFramePr>
        <p:xfrm>
          <a:off x="612775" y="342900"/>
          <a:ext cx="7918450" cy="308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8004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Endurance test – Discharge test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GB"/>
              <a:t>Discharge like during 11T assembly</a:t>
            </a:r>
          </a:p>
          <a:p>
            <a:pPr algn="l"/>
            <a:r>
              <a:rPr lang="en-GB"/>
              <a:t>At warm</a:t>
            </a:r>
          </a:p>
          <a:p>
            <a:pPr algn="l"/>
            <a:r>
              <a:rPr lang="en-GB"/>
              <a:t>Endurance test: 15 discharges (50 for (1&amp;2) -ES-AE)</a:t>
            </a:r>
          </a:p>
          <a:p>
            <a:pPr lvl="1" algn="l"/>
            <a:r>
              <a:rPr lang="en-GB"/>
              <a:t>4 in 180 during assembly per quench heater</a:t>
            </a:r>
          </a:p>
          <a:p>
            <a:pPr algn="l"/>
            <a:r>
              <a:rPr lang="en-GB"/>
              <a:t>80 A (150 at cold)</a:t>
            </a:r>
          </a:p>
          <a:p>
            <a:pPr algn="l"/>
            <a:r>
              <a:rPr lang="en-GB"/>
              <a:t>Discharge tester EFFACEC EP000183</a:t>
            </a:r>
          </a:p>
          <a:p>
            <a:pPr algn="l"/>
            <a:r>
              <a:rPr lang="en-GB"/>
              <a:t>Power resistor of 5 ohms in order to simulate the QH resistance</a:t>
            </a:r>
          </a:p>
          <a:p>
            <a:pPr algn="l"/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τ = 40 ms</a:t>
            </a:r>
            <a:endParaRPr lang="en-GB"/>
          </a:p>
          <a:p>
            <a:pPr algn="l"/>
            <a:r>
              <a:rPr lang="en-GB"/>
              <a:t>Thermic picture to analyse weak point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83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7682E-3FE8-4F52-BAF2-2DF6632DA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Temperature reached by calculation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76423-D637-4B41-A929-A5C9131E38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Temperature dispersion not taken in account (Either to stainless Steel nor to He)</a:t>
            </a:r>
          </a:p>
          <a:p>
            <a:r>
              <a:rPr lang="en-GB" dirty="0"/>
              <a:t>Copper thickness = 15 µm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BBA875-30E8-4799-A766-663DCE0888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Temperature dispersion not taken in account (Either to stainless Steel nor to He)</a:t>
            </a:r>
          </a:p>
          <a:p>
            <a:r>
              <a:rPr lang="en-GB" dirty="0"/>
              <a:t>Copper thickness = 5 µm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4843DE-DA30-4464-8AAF-46CB738F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FBD4FE-2406-44C8-8149-B3E1994F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30</a:t>
            </a:fld>
            <a:endParaRPr lang="en-GB" dirty="0"/>
          </a:p>
        </p:txBody>
      </p:sp>
      <p:graphicFrame>
        <p:nvGraphicFramePr>
          <p:cNvPr id="9" name="Picture Placeholder 9">
            <a:extLst>
              <a:ext uri="{FF2B5EF4-FFF2-40B4-BE49-F238E27FC236}">
                <a16:creationId xmlns:a16="http://schemas.microsoft.com/office/drawing/2014/main" id="{863AA125-638D-4DEB-914B-743BB7C4622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7581722"/>
              </p:ext>
            </p:extLst>
          </p:nvPr>
        </p:nvGraphicFramePr>
        <p:xfrm>
          <a:off x="457200" y="1543050"/>
          <a:ext cx="4040188" cy="296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44F8C2A5-66C3-49D7-82C7-A3C61BCDE92F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91163095"/>
              </p:ext>
            </p:extLst>
          </p:nvPr>
        </p:nvGraphicFramePr>
        <p:xfrm>
          <a:off x="4645025" y="1543050"/>
          <a:ext cx="4041775" cy="296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4C10964-6E2D-48EC-9EC3-D58C33D0CED3}"/>
              </a:ext>
            </a:extLst>
          </p:cNvPr>
          <p:cNvSpPr txBox="1"/>
          <p:nvPr/>
        </p:nvSpPr>
        <p:spPr>
          <a:xfrm>
            <a:off x="3646592" y="310078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15</a:t>
            </a:r>
            <a:endParaRPr lang="en-US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8CCBC-7B74-4046-B81C-27EF453AED95}"/>
              </a:ext>
            </a:extLst>
          </p:cNvPr>
          <p:cNvSpPr txBox="1"/>
          <p:nvPr/>
        </p:nvSpPr>
        <p:spPr>
          <a:xfrm>
            <a:off x="3646592" y="2970614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336</a:t>
            </a:r>
            <a:endParaRPr lang="en-US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1C15E3-BECF-4DB1-B92C-B4C065D61C48}"/>
              </a:ext>
            </a:extLst>
          </p:cNvPr>
          <p:cNvSpPr txBox="1"/>
          <p:nvPr/>
        </p:nvSpPr>
        <p:spPr>
          <a:xfrm>
            <a:off x="3646592" y="2794149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454</a:t>
            </a:r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A8539E-AE82-4884-82B3-B52EAB015B68}"/>
              </a:ext>
            </a:extLst>
          </p:cNvPr>
          <p:cNvSpPr txBox="1"/>
          <p:nvPr/>
        </p:nvSpPr>
        <p:spPr>
          <a:xfrm>
            <a:off x="7812360" y="2970614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270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A5B279-7191-487F-B71E-1B3027A8B510}"/>
              </a:ext>
            </a:extLst>
          </p:cNvPr>
          <p:cNvSpPr txBox="1"/>
          <p:nvPr/>
        </p:nvSpPr>
        <p:spPr>
          <a:xfrm>
            <a:off x="7812360" y="2658920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1046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366857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Destructive test (ES-AE &amp; EF-AE)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13C16C-852C-471F-9A00-770A866C2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Pull test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4762872" cy="296346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Connection on end spacer</a:t>
            </a:r>
          </a:p>
          <a:p>
            <a:pPr algn="l"/>
            <a:r>
              <a:rPr lang="en-GB" dirty="0"/>
              <a:t>Set up by General Electric</a:t>
            </a:r>
          </a:p>
          <a:p>
            <a:pPr algn="l"/>
            <a:r>
              <a:rPr lang="en-GB" dirty="0"/>
              <a:t>Wire directly soldered on the trace</a:t>
            </a:r>
          </a:p>
          <a:p>
            <a:pPr lvl="1" algn="l"/>
            <a:r>
              <a:rPr lang="en-GB" dirty="0"/>
              <a:t>2-EF-AE, 30 discharges so far</a:t>
            </a:r>
          </a:p>
          <a:p>
            <a:pPr lvl="2" algn="l"/>
            <a:r>
              <a:rPr lang="en-GB" dirty="0"/>
              <a:t>Test 1: Wire pulled</a:t>
            </a:r>
          </a:p>
          <a:p>
            <a:pPr lvl="2" algn="l"/>
            <a:r>
              <a:rPr lang="en-GB" dirty="0"/>
              <a:t>Test 2: Trace pulled</a:t>
            </a:r>
          </a:p>
          <a:p>
            <a:pPr algn="l"/>
            <a:r>
              <a:rPr lang="en-GB" dirty="0"/>
              <a:t>Pin connector</a:t>
            </a:r>
          </a:p>
          <a:p>
            <a:pPr lvl="1" algn="l"/>
            <a:r>
              <a:rPr lang="en-GB" dirty="0"/>
              <a:t>2-ES-AE, 65 discharges so far</a:t>
            </a:r>
          </a:p>
          <a:p>
            <a:pPr lvl="2" algn="l"/>
            <a:r>
              <a:rPr lang="en-GB" dirty="0"/>
              <a:t>Test 1: Wire pulled</a:t>
            </a:r>
          </a:p>
          <a:p>
            <a:pPr lvl="2" algn="l"/>
            <a:r>
              <a:rPr lang="en-GB" dirty="0"/>
              <a:t>Test 2: Trace pulled</a:t>
            </a:r>
          </a:p>
          <a:p>
            <a:pPr lvl="2" algn="l"/>
            <a:endParaRPr lang="en-GB" dirty="0"/>
          </a:p>
          <a:p>
            <a:pPr marL="0" indent="0" algn="l">
              <a:buNone/>
            </a:pPr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027AD9-D917-4B42-97CC-B7AAFCE94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FE8C3B5-15EA-47DB-92E4-330DF9750A0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57" r="28848" b="7544"/>
          <a:stretch/>
        </p:blipFill>
        <p:spPr>
          <a:xfrm>
            <a:off x="5992741" y="898518"/>
            <a:ext cx="1346344" cy="3656118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532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2-EF-AE / Pull test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Content Placeholder 7" descr="A picture containing table, sitting, bag, cake&#10;&#10;Description automatically generated">
            <a:extLst>
              <a:ext uri="{FF2B5EF4-FFF2-40B4-BE49-F238E27FC236}">
                <a16:creationId xmlns:a16="http://schemas.microsoft.com/office/drawing/2014/main" id="{792260A6-EDE7-40F4-BD94-05143B059F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004" y="1552552"/>
            <a:ext cx="3951817" cy="2963863"/>
          </a:xfrm>
        </p:spPr>
      </p:pic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6EA43DE1-AAFE-4414-A0E6-82ABFB516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65915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Connection on trace still intact</a:t>
            </a:r>
          </a:p>
          <a:p>
            <a:r>
              <a:rPr lang="en-GB" dirty="0"/>
              <a:t>Wire cut at the plier level, 290.3 Nm</a:t>
            </a:r>
          </a:p>
          <a:p>
            <a:r>
              <a:rPr lang="en-GB" dirty="0"/>
              <a:t>Trace cut at the </a:t>
            </a:r>
            <a:r>
              <a:rPr lang="en-GB" dirty="0" err="1"/>
              <a:t>Eccobond</a:t>
            </a:r>
            <a:r>
              <a:rPr lang="en-GB" dirty="0"/>
              <a:t> level, 215.8 Nm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19E439-1D64-4411-B337-DAE05D312E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328" y="911423"/>
            <a:ext cx="1752427" cy="360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832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70D58-CD84-4BDC-833F-F1297F3C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2-ES-AE / Pull test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8EE590-95ED-4A6D-A539-2C2B2953C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29A34-F3DE-4911-A082-FE91B932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TE/LMF/EE Ludovic Grand-Clément 09/10/2020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13ED0-A8E3-49FE-B9A3-3AA8EE58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6EA43DE1-AAFE-4414-A0E6-82ABFB516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3"/>
            <a:ext cx="4041775" cy="65915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Connection on trace still intact</a:t>
            </a:r>
          </a:p>
          <a:p>
            <a:r>
              <a:rPr lang="en-GB" dirty="0"/>
              <a:t>Wire cut at the plier level, 364.8 Nm</a:t>
            </a:r>
          </a:p>
          <a:p>
            <a:r>
              <a:rPr lang="en-GB" dirty="0"/>
              <a:t>Trace cut at the </a:t>
            </a:r>
            <a:r>
              <a:rPr lang="en-GB" dirty="0" err="1"/>
              <a:t>Eccobond</a:t>
            </a:r>
            <a:r>
              <a:rPr lang="en-GB" dirty="0"/>
              <a:t> level, 333Nm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F13478-8435-45FD-A41F-BA69B64449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00" r="24673"/>
          <a:stretch/>
        </p:blipFill>
        <p:spPr>
          <a:xfrm>
            <a:off x="663043" y="896897"/>
            <a:ext cx="1412084" cy="36049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830839-117B-48A1-89C3-A2AAF7F942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00" r="18267"/>
          <a:stretch/>
        </p:blipFill>
        <p:spPr>
          <a:xfrm>
            <a:off x="2575058" y="893887"/>
            <a:ext cx="1615015" cy="36049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0F023A-1068-49AE-9281-C0FDD3B111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984" y="1543050"/>
            <a:ext cx="3951817" cy="2963863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7423330-102B-44ED-93DF-C632966773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30D01C-5245-47B0-BD37-30203AF514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28" t="29576" r="46858" b="25696"/>
          <a:stretch/>
        </p:blipFill>
        <p:spPr>
          <a:xfrm>
            <a:off x="7462664" y="1550168"/>
            <a:ext cx="1224136" cy="1440160"/>
          </a:xfrm>
          <a:prstGeom prst="rect">
            <a:avLst/>
          </a:prstGeom>
          <a:effectLst>
            <a:glow rad="63500">
              <a:schemeClr val="bg2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935951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4971E73-21B8-46DA-9909-5B868316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7DE3F4B-5682-499F-821B-14DDAF543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l"/>
            <a:r>
              <a:rPr lang="en-GB" dirty="0"/>
              <a:t>Endurance test 15 or 50 didn’t show degradation of the connection (soldering-crimped connector-wire), but a warm spot in the narrow part of the trace. The hot point is around 30 °C. That location strongly depends of the presence of insulation materiel on the trace. No significative difference between connection (pin &amp; flat connector, direct wire).</a:t>
            </a:r>
          </a:p>
          <a:p>
            <a:pPr algn="l"/>
            <a:r>
              <a:rPr lang="en-GB" dirty="0"/>
              <a:t>Endurance test on end spacer, the </a:t>
            </a:r>
            <a:r>
              <a:rPr lang="en-GB" dirty="0" err="1"/>
              <a:t>Eccobond</a:t>
            </a:r>
            <a:r>
              <a:rPr lang="en-GB" dirty="0"/>
              <a:t> hides the temperature in the narrow part, and the thermocouple time response is too slow. Nevertheless no degradation has been seen.</a:t>
            </a:r>
          </a:p>
          <a:p>
            <a:pPr algn="l"/>
            <a:r>
              <a:rPr lang="en-GB" dirty="0"/>
              <a:t>Destructive test are in the same way, no degradation of the connection. The narrow part burnt at 40 and 50 A, 7 s test. Reported to 40 </a:t>
            </a:r>
            <a:r>
              <a:rPr lang="en-GB" dirty="0" err="1"/>
              <a:t>ms</a:t>
            </a:r>
            <a:r>
              <a:rPr lang="en-GB" dirty="0"/>
              <a:t>: Meaning 8 or 10 times more current than in cold condition during a quench, obviously the length time is not taken in account (fuse effect).</a:t>
            </a:r>
          </a:p>
          <a:p>
            <a:pPr algn="l"/>
            <a:r>
              <a:rPr lang="en-GB" dirty="0"/>
              <a:t>With MIITs calculation, the result is in the same order. To add, MIITs result of destructive test at 10 A is like discharge test at cold at 150 A.</a:t>
            </a:r>
          </a:p>
          <a:p>
            <a:pPr algn="l"/>
            <a:r>
              <a:rPr lang="en-GB" dirty="0"/>
              <a:t>Calculation of temperature reached in the narrow copper part shows the high impact of the copper coating thickness. With severe condition, no temperature dispersion, no stainless-steel layer, minimal thickness of 5 µm, the reached temperature (calculated) during a quench is less than 300 K; That is very conservative.</a:t>
            </a:r>
          </a:p>
          <a:p>
            <a:pPr algn="l"/>
            <a:r>
              <a:rPr lang="en-GB" dirty="0"/>
              <a:t>Pull test showed that the </a:t>
            </a:r>
            <a:r>
              <a:rPr lang="en-GB" dirty="0" err="1"/>
              <a:t>Eccobond</a:t>
            </a:r>
            <a:r>
              <a:rPr lang="en-GB" dirty="0"/>
              <a:t> adds more strength to the assembly, </a:t>
            </a:r>
          </a:p>
          <a:p>
            <a:pPr algn="l"/>
            <a:r>
              <a:rPr lang="en-GB" dirty="0"/>
              <a:t>To conclude:</a:t>
            </a:r>
          </a:p>
          <a:p>
            <a:pPr lvl="1" algn="l"/>
            <a:r>
              <a:rPr lang="en-GB" dirty="0"/>
              <a:t>In normal condition, the weak point is not the solder between connector and trace</a:t>
            </a:r>
          </a:p>
          <a:p>
            <a:pPr lvl="1" algn="l"/>
            <a:r>
              <a:rPr lang="en-GB" dirty="0"/>
              <a:t>The soldering has to be extremely bad to be burnt during a discharge</a:t>
            </a:r>
          </a:p>
          <a:p>
            <a:pPr lvl="1" algn="l"/>
            <a:r>
              <a:rPr lang="en-GB" dirty="0"/>
              <a:t>We can be confident against the narrow trace and the soldering</a:t>
            </a:r>
          </a:p>
          <a:p>
            <a:pPr lvl="1"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995577-ABFA-4421-8D25-5F9D0B8A9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E7AC84-7059-4633-8C5A-1D31CAE74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982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FFA75E1-2349-4462-B797-6106A81C1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Result summary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D3391A8E-A4DC-4085-A33A-C8A9F07DCF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743588"/>
              </p:ext>
            </p:extLst>
          </p:nvPr>
        </p:nvGraphicFramePr>
        <p:xfrm>
          <a:off x="14435" y="620447"/>
          <a:ext cx="9129565" cy="429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109">
                  <a:extLst>
                    <a:ext uri="{9D8B030D-6E8A-4147-A177-3AD203B41FA5}">
                      <a16:colId xmlns:a16="http://schemas.microsoft.com/office/drawing/2014/main" val="3579407392"/>
                    </a:ext>
                  </a:extLst>
                </a:gridCol>
                <a:gridCol w="1134140">
                  <a:extLst>
                    <a:ext uri="{9D8B030D-6E8A-4147-A177-3AD203B41FA5}">
                      <a16:colId xmlns:a16="http://schemas.microsoft.com/office/drawing/2014/main" val="4101778631"/>
                    </a:ext>
                  </a:extLst>
                </a:gridCol>
                <a:gridCol w="1134140">
                  <a:extLst>
                    <a:ext uri="{9D8B030D-6E8A-4147-A177-3AD203B41FA5}">
                      <a16:colId xmlns:a16="http://schemas.microsoft.com/office/drawing/2014/main" val="34052629"/>
                    </a:ext>
                  </a:extLst>
                </a:gridCol>
                <a:gridCol w="1134140">
                  <a:extLst>
                    <a:ext uri="{9D8B030D-6E8A-4147-A177-3AD203B41FA5}">
                      <a16:colId xmlns:a16="http://schemas.microsoft.com/office/drawing/2014/main" val="1852293537"/>
                    </a:ext>
                  </a:extLst>
                </a:gridCol>
                <a:gridCol w="1300839">
                  <a:extLst>
                    <a:ext uri="{9D8B030D-6E8A-4147-A177-3AD203B41FA5}">
                      <a16:colId xmlns:a16="http://schemas.microsoft.com/office/drawing/2014/main" val="2008352087"/>
                    </a:ext>
                  </a:extLst>
                </a:gridCol>
                <a:gridCol w="901532">
                  <a:extLst>
                    <a:ext uri="{9D8B030D-6E8A-4147-A177-3AD203B41FA5}">
                      <a16:colId xmlns:a16="http://schemas.microsoft.com/office/drawing/2014/main" val="62168724"/>
                    </a:ext>
                  </a:extLst>
                </a:gridCol>
                <a:gridCol w="986612">
                  <a:extLst>
                    <a:ext uri="{9D8B030D-6E8A-4147-A177-3AD203B41FA5}">
                      <a16:colId xmlns:a16="http://schemas.microsoft.com/office/drawing/2014/main" val="1304916488"/>
                    </a:ext>
                  </a:extLst>
                </a:gridCol>
                <a:gridCol w="1416053">
                  <a:extLst>
                    <a:ext uri="{9D8B030D-6E8A-4147-A177-3AD203B41FA5}">
                      <a16:colId xmlns:a16="http://schemas.microsoft.com/office/drawing/2014/main" val="704131947"/>
                    </a:ext>
                  </a:extLst>
                </a:gridCol>
              </a:tblGrid>
              <a:tr h="624078"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Endurance test</a:t>
                      </a:r>
                    </a:p>
                    <a:p>
                      <a:r>
                        <a:rPr lang="en-GB" sz="1100" noProof="0" dirty="0"/>
                        <a:t>15 Discharges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Endurance test</a:t>
                      </a:r>
                    </a:p>
                    <a:p>
                      <a:r>
                        <a:rPr lang="en-GB" sz="1100" noProof="0" dirty="0"/>
                        <a:t>50 Discharges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Endurance test</a:t>
                      </a:r>
                    </a:p>
                    <a:p>
                      <a:r>
                        <a:rPr lang="en-GB" sz="1100" noProof="0" dirty="0"/>
                        <a:t>15 Discharges</a:t>
                      </a:r>
                    </a:p>
                    <a:p>
                      <a:r>
                        <a:rPr lang="en-GB" sz="1100" noProof="0" dirty="0"/>
                        <a:t>End spacer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Pull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Breakage</a:t>
                      </a:r>
                    </a:p>
                    <a:p>
                      <a:r>
                        <a:rPr lang="en-GB" sz="1100" noProof="0" dirty="0"/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/>
                        <a:t>Energy</a:t>
                      </a:r>
                    </a:p>
                    <a:p>
                      <a:r>
                        <a:rPr lang="en-GB" sz="1100" noProof="0"/>
                        <a:t>(breakage)</a:t>
                      </a:r>
                    </a:p>
                    <a:p>
                      <a:endParaRPr lang="en-GB" sz="11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/>
                        <a:t>Matching</a:t>
                      </a:r>
                    </a:p>
                    <a:p>
                      <a:r>
                        <a:rPr lang="en-GB" sz="1100" noProof="0"/>
                        <a:t>Discharge</a:t>
                      </a:r>
                    </a:p>
                    <a:p>
                      <a:r>
                        <a:rPr lang="en-GB" sz="1100" noProof="0"/>
                        <a:t>Current (R = 5 </a:t>
                      </a:r>
                      <a:r>
                        <a:rPr lang="en-GB" sz="1100" noProof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GB" sz="1100" noProof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216025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r>
                        <a:rPr lang="en-GB" sz="1100" noProof="0"/>
                        <a:t>1-ES-AE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121277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2-ES-AE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Wire 364.8 Nm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Trace 333 Nm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9928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3-ES-AE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50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56 250 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800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466316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7-ES-AE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40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36 000 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640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008132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1-ENGB-AE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74390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2-ENGB-AE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058107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3-ENGB-AE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334865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4-ENGB-AE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897102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/>
                        <a:t>1-ENGB2-AE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135528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/>
                        <a:t>1-EF-AE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813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2-EF-AE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Wire 290.3 Nm</a:t>
                      </a:r>
                    </a:p>
                    <a:p>
                      <a:pPr algn="ctr"/>
                      <a:r>
                        <a:rPr lang="en-GB" sz="1100" noProof="0" dirty="0"/>
                        <a:t>Trace 215.8 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310054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/>
                        <a:t>3-EF-AE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960963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BEAA5B2-8FF5-4810-ADD2-8637875EA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AA7DAB-B9CA-466B-AC67-5F2E55E7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37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0F96F1B-2F9D-4F53-880E-EE9692D3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Thanks for your attention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09E9F-DE51-4C15-9A09-3C566285A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TE/LMF/EE Ludovic Grand-Clément 09/10/2020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7AC27-D496-49C3-9F46-4097B0AA7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E1516D-A4C9-46B5-A9BE-B5F0637ADF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247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8BAC6-A813-4490-AEFD-21C4660BF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Annexe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0F2C69-1644-4085-84D1-B04385D9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Energy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E4519-1112-453C-8267-E9592DAE8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Discharge test at warm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1CE7798-4F0A-42C2-8D51-18EF2ADAFD8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/>
                  <a:t>U = 400 V</a:t>
                </a:r>
              </a:p>
              <a:p>
                <a:r>
                  <a:rPr lang="en-GB"/>
                  <a:t>C = 7.05 mH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/>
              </a:p>
              <a:p>
                <a:r>
                  <a:rPr lang="en-GB"/>
                  <a:t>E = 564 J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1CE7798-4F0A-42C2-8D51-18EF2ADAFD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t="-3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C93AFE-68FD-41CF-9A50-97137E0FA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DLRO600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7393AE77-97EB-47FB-8996-70F1F5CCDA2A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/>
                  <a:t>Ramp up: 2.5 s</a:t>
                </a:r>
              </a:p>
              <a:p>
                <a:r>
                  <a:rPr lang="en-GB"/>
                  <a:t>Plateau: 2 s</a:t>
                </a:r>
              </a:p>
              <a:p>
                <a:r>
                  <a:rPr lang="en-GB"/>
                  <a:t>Ramp down: 2.5 s</a:t>
                </a:r>
              </a:p>
              <a:p>
                <a:r>
                  <a:rPr lang="en-GB"/>
                  <a:t>I = 10 A</a:t>
                </a:r>
              </a:p>
              <a:p>
                <a:r>
                  <a:rPr lang="en-GB"/>
                  <a:t>R = 5 </a:t>
                </a:r>
                <a:r>
                  <a:rPr lang="en-GB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endParaRPr lang="en-GB"/>
              </a:p>
              <a:p>
                <a:r>
                  <a:rPr lang="en-GB"/>
                  <a:t>E = R.I^2.dt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/>
              </a:p>
              <a:p>
                <a:r>
                  <a:rPr lang="en-GB"/>
                  <a:t>E = 2250 J</a:t>
                </a:r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7393AE77-97EB-47FB-8996-70F1F5CCDA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4"/>
                <a:stretch>
                  <a:fillRect t="-3909" b="-4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751837-A3B8-4827-8277-A0DDC0358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9704E-8B7E-4EE7-B6C8-1B7AAE29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27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6E38-E0F4-420B-B5C0-559BD9DA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Endurance test (ES-AE)</a:t>
            </a:r>
            <a:br>
              <a:rPr lang="en-GB" dirty="0"/>
            </a:br>
            <a:r>
              <a:rPr lang="en-GB" dirty="0"/>
              <a:t>Pin connector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82B35-EEEA-4CFB-8068-259E21FE1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Trace is cleaned, pickled and pre-tinned</a:t>
            </a:r>
          </a:p>
          <a:p>
            <a:pPr algn="l"/>
            <a:r>
              <a:rPr lang="en-GB" dirty="0"/>
              <a:t>Bent pin connector crimped on the wire</a:t>
            </a:r>
          </a:p>
          <a:p>
            <a:pPr algn="l"/>
            <a:r>
              <a:rPr lang="en-GB" dirty="0"/>
              <a:t>50 cm long wire</a:t>
            </a:r>
          </a:p>
          <a:p>
            <a:pPr algn="l"/>
            <a:r>
              <a:rPr lang="en-GB" dirty="0"/>
              <a:t>Pin connector soldered on 30 cm of trace</a:t>
            </a:r>
          </a:p>
          <a:p>
            <a:pPr algn="l"/>
            <a:r>
              <a:rPr lang="en-GB" dirty="0"/>
              <a:t>4 samples set up by General Electric</a:t>
            </a:r>
          </a:p>
          <a:p>
            <a:pPr algn="l"/>
            <a:r>
              <a:rPr lang="en-GB" dirty="0"/>
              <a:t>1-ES-AE</a:t>
            </a:r>
          </a:p>
          <a:p>
            <a:pPr algn="l"/>
            <a:r>
              <a:rPr lang="en-GB" dirty="0"/>
              <a:t>2-ES-AE</a:t>
            </a:r>
          </a:p>
          <a:p>
            <a:pPr algn="l"/>
            <a:r>
              <a:rPr lang="en-GB" dirty="0"/>
              <a:t>3-ES-AE</a:t>
            </a:r>
          </a:p>
          <a:p>
            <a:pPr algn="l"/>
            <a:r>
              <a:rPr lang="en-GB" dirty="0"/>
              <a:t>7-ES-AE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6EB3D-EEDD-44C4-9A4D-77A8D9FD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49D0C-922D-4B19-AAC5-6C7959ED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92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1-ES-AE / 15th discharge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0C49489-8847-4A12-B24E-4DFADD534E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75766"/>
            <a:ext cx="3103094" cy="186564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No degradation</a:t>
            </a:r>
          </a:p>
          <a:p>
            <a:r>
              <a:rPr lang="en-GB" dirty="0"/>
              <a:t>Warm spot in the insulated area</a:t>
            </a:r>
          </a:p>
          <a:p>
            <a:r>
              <a:rPr lang="en-GB" dirty="0"/>
              <a:t>T &lt; 27 °C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F4E105-476F-4F8C-98D7-36A2F3169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3815" y="1639254"/>
            <a:ext cx="2880000" cy="288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6B2A24-B9E9-4E95-AA8F-74EB49184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7337" y="1656378"/>
            <a:ext cx="2319463" cy="288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CDA6B1-048D-4290-B070-77D2FD84C40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576" y="2859781"/>
            <a:ext cx="1802342" cy="16765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1-ES-AE / 50th </a:t>
            </a:r>
            <a:r>
              <a:rPr lang="en-GB" dirty="0"/>
              <a:t>discharge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TE/LMF/EE Ludovic Grand-Clément 09/10/2020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E2B3F79-6F30-4980-A67F-DA82E1FFF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CH" dirty="0"/>
              <a:t>No </a:t>
            </a:r>
            <a:r>
              <a:rPr lang="en-GB" dirty="0"/>
              <a:t>degradation</a:t>
            </a:r>
          </a:p>
          <a:p>
            <a:r>
              <a:rPr lang="fr-CH" dirty="0"/>
              <a:t>Warm spot in the </a:t>
            </a:r>
            <a:r>
              <a:rPr lang="en-GB" dirty="0"/>
              <a:t>insulated</a:t>
            </a:r>
            <a:r>
              <a:rPr lang="fr-CH" dirty="0"/>
              <a:t> area</a:t>
            </a:r>
          </a:p>
          <a:p>
            <a:r>
              <a:rPr lang="fr-CH" dirty="0"/>
              <a:t>T &lt; 29 °C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71C50E-5675-4ABB-B323-56FE27CF55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74800"/>
            <a:ext cx="3108000" cy="18648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AF82C2D-AA2B-48EE-9D02-EE1E43B893EE}"/>
              </a:ext>
            </a:extLst>
          </p:cNvPr>
          <p:cNvGrpSpPr/>
          <p:nvPr/>
        </p:nvGrpSpPr>
        <p:grpSpPr>
          <a:xfrm>
            <a:off x="1399200" y="2924282"/>
            <a:ext cx="1224000" cy="1454975"/>
            <a:chOff x="-1764704" y="2412783"/>
            <a:chExt cx="1224000" cy="145497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6D4F250-B6F4-45D2-845B-7E0504236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20105" y="2412783"/>
              <a:ext cx="985772" cy="1224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AECC91C-5B74-43C4-86E0-F94834B40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764704" y="2643758"/>
              <a:ext cx="1224000" cy="1224000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FDB7810C-4C3D-40CA-BD45-3B0E82EDB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6268" y="1626516"/>
            <a:ext cx="2880000" cy="288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61EAA27-C53C-4A9C-A78E-2C3C8C696F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7336" y="1626516"/>
            <a:ext cx="231946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58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2-ES-AE / 15th discharge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insulated area</a:t>
            </a:r>
          </a:p>
          <a:p>
            <a:r>
              <a:rPr lang="en-GB"/>
              <a:t>T &lt; 31 °C</a:t>
            </a:r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1EE794AF-B866-44EF-89E9-838B56C60F0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760800" y="1643643"/>
            <a:ext cx="2286000" cy="2838450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540550-4739-486F-B277-B5F7C5F971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878324"/>
            <a:ext cx="3049970" cy="18299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345C48-A500-41A2-BD2A-C6A6DCCEFF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3300" y="1634118"/>
            <a:ext cx="2857500" cy="2857500"/>
          </a:xfrm>
          <a:prstGeom prst="rect">
            <a:avLst/>
          </a:prstGeom>
        </p:spPr>
      </p:pic>
      <p:pic>
        <p:nvPicPr>
          <p:cNvPr id="30" name="Content Placeholder 26">
            <a:extLst>
              <a:ext uri="{FF2B5EF4-FFF2-40B4-BE49-F238E27FC236}">
                <a16:creationId xmlns:a16="http://schemas.microsoft.com/office/drawing/2014/main" id="{D18E6813-A8C1-46DB-B97E-0B298A4FB0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875" y="2852896"/>
            <a:ext cx="1223040" cy="12180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02BCCEF-51D9-4BD7-B544-97E954A8E04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614" y="3255904"/>
            <a:ext cx="1528800" cy="122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102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2-ES-AE / 50th discharge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31ED5C9-044D-4D32-9FFA-E3FFF627430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0B9606A-3F88-4EB5-87CF-4BFFAEB6D9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/>
              <a:t>No degradation</a:t>
            </a:r>
          </a:p>
          <a:p>
            <a:r>
              <a:rPr lang="en-GB"/>
              <a:t>Warm spot in the insulated area</a:t>
            </a:r>
          </a:p>
          <a:p>
            <a:r>
              <a:rPr lang="en-GB"/>
              <a:t>T &lt; 33 °C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3A9AEB-10C9-48C8-934F-4EC38DF63B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78324"/>
            <a:ext cx="3000000" cy="1800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BDA4651-57A4-4C4F-93E5-036214BE9EBD}"/>
              </a:ext>
            </a:extLst>
          </p:cNvPr>
          <p:cNvGrpSpPr/>
          <p:nvPr/>
        </p:nvGrpSpPr>
        <p:grpSpPr>
          <a:xfrm>
            <a:off x="1185000" y="2778503"/>
            <a:ext cx="1440000" cy="1683774"/>
            <a:chOff x="1403648" y="3119565"/>
            <a:chExt cx="1440000" cy="168377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9EE04FB-EC12-459A-AD66-D39C66EA2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0001" y="3119565"/>
              <a:ext cx="1159730" cy="1440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9F25D07-2AC8-4811-862B-BF1A425A4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648" y="3363339"/>
              <a:ext cx="1440000" cy="1440000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B1FCEB54-005F-43A0-98BD-DC13ED73D2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1138" y="1691320"/>
            <a:ext cx="2880000" cy="288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7C4039-38BA-4426-BAC6-B52E480483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5076" y="1693602"/>
            <a:ext cx="231946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10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D8D6DD-11BA-4493-8044-820EAC5A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3-ES-AE / 15th Discharge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7FE8F2-BA76-425C-9BF5-4C30721C5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D29D48-3BFC-4381-8A81-D6A4444E98E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6CA418-9877-4751-BFFC-E2CFB10C7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4"/>
            <a:ext cx="4041775" cy="631626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No degradation</a:t>
            </a:r>
          </a:p>
          <a:p>
            <a:r>
              <a:rPr lang="en-GB" dirty="0"/>
              <a:t>Warm spot in the insulated area</a:t>
            </a:r>
          </a:p>
          <a:p>
            <a:r>
              <a:rPr lang="en-GB" dirty="0"/>
              <a:t>Light effect in tin area</a:t>
            </a:r>
          </a:p>
          <a:p>
            <a:r>
              <a:rPr lang="en-GB" dirty="0"/>
              <a:t>T &lt; 33 °C</a:t>
            </a:r>
          </a:p>
          <a:p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47159A9-F1DB-4F08-831C-C523FCD3D7F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3568247" y="1640979"/>
            <a:ext cx="2880000" cy="2880000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TE/LMF/EE Ludovic Grand-Clément 09/10/2020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E184B1-6B38-4DED-BE71-6BEDC6C21E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11424"/>
            <a:ext cx="3000000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213570-898F-4445-9499-43B6770F9D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9294" y="1645736"/>
            <a:ext cx="2319463" cy="28800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4F9A0E4-8B23-473F-9C3F-1840B345B180}"/>
              </a:ext>
            </a:extLst>
          </p:cNvPr>
          <p:cNvGrpSpPr>
            <a:grpSpLocks noChangeAspect="1"/>
          </p:cNvGrpSpPr>
          <p:nvPr/>
        </p:nvGrpSpPr>
        <p:grpSpPr>
          <a:xfrm>
            <a:off x="1162216" y="2740628"/>
            <a:ext cx="1589968" cy="1765348"/>
            <a:chOff x="-972616" y="2711424"/>
            <a:chExt cx="2857500" cy="317269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8579DDC-BAE7-4EF2-B347-51836D48D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685800" y="2711424"/>
              <a:ext cx="2286000" cy="2838450"/>
            </a:xfrm>
            <a:prstGeom prst="rect">
              <a:avLst/>
            </a:prstGeom>
          </p:spPr>
        </p:pic>
        <p:pic>
          <p:nvPicPr>
            <p:cNvPr id="14" name="Content Placeholder 12">
              <a:extLst>
                <a:ext uri="{FF2B5EF4-FFF2-40B4-BE49-F238E27FC236}">
                  <a16:creationId xmlns:a16="http://schemas.microsoft.com/office/drawing/2014/main" id="{1203542B-9BF5-48B5-BB2C-D7E4FD17A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alphaModFix amt="3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2616" y="3026618"/>
              <a:ext cx="2857500" cy="28575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PresentationHi-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Hi-Lumi" id="{758E258E-C4C8-413F-BF0F-6E93DEEE3827}" vid="{D1C62D50-BF68-48D9-9158-857B738481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2236</Words>
  <Application>Microsoft Office PowerPoint</Application>
  <PresentationFormat>On-screen Show (16:9)</PresentationFormat>
  <Paragraphs>443</Paragraphs>
  <Slides>38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Cambria Math</vt:lpstr>
      <vt:lpstr>Wingdings</vt:lpstr>
      <vt:lpstr>PresentationHi-Lumi</vt:lpstr>
      <vt:lpstr>11T QH connection Endurance, discharge, destructive On several types of connection</vt:lpstr>
      <vt:lpstr>Summary</vt:lpstr>
      <vt:lpstr>Endurance test – Discharge test</vt:lpstr>
      <vt:lpstr>Endurance test (ES-AE) Pin connector</vt:lpstr>
      <vt:lpstr>1-ES-AE / 15th discharge</vt:lpstr>
      <vt:lpstr>1-ES-AE / 50th discharge</vt:lpstr>
      <vt:lpstr>2-ES-AE / 15th discharge</vt:lpstr>
      <vt:lpstr>2-ES-AE / 50th discharge</vt:lpstr>
      <vt:lpstr>3-ES-AE / 15th Discharge</vt:lpstr>
      <vt:lpstr>7-ES-AE / 15th Discharge</vt:lpstr>
      <vt:lpstr>Endurance test (ENGB-AE) Flat Connector</vt:lpstr>
      <vt:lpstr>1-ENGB-AE / 15th Discharge</vt:lpstr>
      <vt:lpstr>2-ENGB-AE / 15th Discharge</vt:lpstr>
      <vt:lpstr>3-ENGB-AE / 15th Discharge</vt:lpstr>
      <vt:lpstr>4-ENGB-AE / 15th Discharge</vt:lpstr>
      <vt:lpstr>Endurance test (ENGB2-AE) Flat Connector – upgraded assembly jig</vt:lpstr>
      <vt:lpstr>1-ENGB2-AE / 15th Discharge</vt:lpstr>
      <vt:lpstr>Endurance test (EF-AE) Wire soldered on trace</vt:lpstr>
      <vt:lpstr>1-EF-AE / 15th Discharge</vt:lpstr>
      <vt:lpstr>2-EF-AE / 15th Discharge</vt:lpstr>
      <vt:lpstr>3-EF-AE / 15th Discharge</vt:lpstr>
      <vt:lpstr>Endurance test (ES-AE) &amp; (EF-AE) Connection on end spacer</vt:lpstr>
      <vt:lpstr>2-EF-AE / 15th Discharge (Total 30)</vt:lpstr>
      <vt:lpstr>2-ES-AE / 15th Discharge (Total 65)</vt:lpstr>
      <vt:lpstr>Destructive test (ES-AE)</vt:lpstr>
      <vt:lpstr>3-ES-AE</vt:lpstr>
      <vt:lpstr>7-ES-AE</vt:lpstr>
      <vt:lpstr>MIITs</vt:lpstr>
      <vt:lpstr>PowerPoint Presentation</vt:lpstr>
      <vt:lpstr>Temperature reached by calculation</vt:lpstr>
      <vt:lpstr>Destructive test (ES-AE &amp; EF-AE)</vt:lpstr>
      <vt:lpstr>2-EF-AE / Pull test</vt:lpstr>
      <vt:lpstr>2-ES-AE / Pull test</vt:lpstr>
      <vt:lpstr>Conclusion</vt:lpstr>
      <vt:lpstr>Result summary</vt:lpstr>
      <vt:lpstr>Thanks for your attention</vt:lpstr>
      <vt:lpstr>Annexe</vt:lpstr>
      <vt:lpstr>Energy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11T QH connection Endurance, discharge, destructive On several types of connection</dc:title>
  <dc:creator>Ludovic Grand-Clement</dc:creator>
  <cp:lastModifiedBy>Ludovic Grand-Clement</cp:lastModifiedBy>
  <cp:revision>305</cp:revision>
  <dcterms:created xsi:type="dcterms:W3CDTF">2020-11-04T08:44:12Z</dcterms:created>
  <dcterms:modified xsi:type="dcterms:W3CDTF">2020-11-27T13:01:21Z</dcterms:modified>
</cp:coreProperties>
</file>